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53" r:id="rId3"/>
  </p:sldMasterIdLst>
  <p:notesMasterIdLst>
    <p:notesMasterId r:id="rId49"/>
  </p:notesMasterIdLst>
  <p:sldIdLst>
    <p:sldId id="256" r:id="rId4"/>
    <p:sldId id="261" r:id="rId5"/>
    <p:sldId id="264" r:id="rId6"/>
    <p:sldId id="265" r:id="rId7"/>
    <p:sldId id="273" r:id="rId8"/>
    <p:sldId id="270" r:id="rId9"/>
    <p:sldId id="298" r:id="rId10"/>
    <p:sldId id="279" r:id="rId11"/>
    <p:sldId id="274" r:id="rId12"/>
    <p:sldId id="275" r:id="rId13"/>
    <p:sldId id="272" r:id="rId14"/>
    <p:sldId id="276" r:id="rId15"/>
    <p:sldId id="297" r:id="rId16"/>
    <p:sldId id="294" r:id="rId17"/>
    <p:sldId id="277" r:id="rId18"/>
    <p:sldId id="278" r:id="rId19"/>
    <p:sldId id="282" r:id="rId20"/>
    <p:sldId id="280" r:id="rId21"/>
    <p:sldId id="283" r:id="rId22"/>
    <p:sldId id="284" r:id="rId23"/>
    <p:sldId id="287" r:id="rId24"/>
    <p:sldId id="281" r:id="rId25"/>
    <p:sldId id="288" r:id="rId26"/>
    <p:sldId id="296" r:id="rId27"/>
    <p:sldId id="286" r:id="rId28"/>
    <p:sldId id="291" r:id="rId29"/>
    <p:sldId id="285" r:id="rId30"/>
    <p:sldId id="289" r:id="rId31"/>
    <p:sldId id="293" r:id="rId32"/>
    <p:sldId id="290" r:id="rId33"/>
    <p:sldId id="269" r:id="rId34"/>
    <p:sldId id="292" r:id="rId35"/>
    <p:sldId id="262" r:id="rId36"/>
    <p:sldId id="368" r:id="rId37"/>
    <p:sldId id="370" r:id="rId38"/>
    <p:sldId id="369" r:id="rId39"/>
    <p:sldId id="371" r:id="rId40"/>
    <p:sldId id="372" r:id="rId41"/>
    <p:sldId id="373" r:id="rId42"/>
    <p:sldId id="374" r:id="rId43"/>
    <p:sldId id="295" r:id="rId44"/>
    <p:sldId id="375" r:id="rId45"/>
    <p:sldId id="376" r:id="rId46"/>
    <p:sldId id="1744" r:id="rId47"/>
    <p:sldId id="305" r:id="rId48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A7BD"/>
    <a:srgbClr val="69B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1" autoAdjust="0"/>
    <p:restoredTop sz="91379" autoAdjust="0"/>
  </p:normalViewPr>
  <p:slideViewPr>
    <p:cSldViewPr>
      <p:cViewPr varScale="1">
        <p:scale>
          <a:sx n="79" d="100"/>
          <a:sy n="79" d="100"/>
        </p:scale>
        <p:origin x="11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666146416E-2"/>
          <c:y val="0"/>
          <c:w val="0.90152633558416406"/>
          <c:h val="0.9978366707337494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1-960C-4724-856A-B0EFF17BBA31}"/>
              </c:ext>
            </c:extLst>
          </c:dPt>
          <c:dPt>
            <c:idx val="1"/>
            <c:bubble3D val="0"/>
            <c:spPr>
              <a:solidFill>
                <a:schemeClr val="bg1">
                  <a:alpha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960C-4724-856A-B0EFF17BBA3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960C-4724-856A-B0EFF17BBA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5967435182021751E-2"/>
          <c:y val="0"/>
          <c:w val="0.92806512963595644"/>
          <c:h val="1"/>
        </c:manualLayout>
      </c:layout>
      <c:barChart>
        <c:barDir val="bar"/>
        <c:grouping val="percentStacked"/>
        <c:varyColors val="0"/>
        <c:ser>
          <c:idx val="0"/>
          <c:order val="0"/>
          <c:spPr>
            <a:solidFill>
              <a:srgbClr val="0072C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1-7D49-402D-9036-134759B7E2C9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7D49-402D-9036-134759B7E2C9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Category 1</c:v>
                      </c:pt>
                      <c:pt idx="1">
                        <c:v>Category 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D49-402D-9036-134759B7E2C9}"/>
            </c:ext>
          </c:extLst>
        </c:ser>
        <c:ser>
          <c:idx val="1"/>
          <c:order val="1"/>
          <c:spPr>
            <a:solidFill>
              <a:schemeClr val="bg1">
                <a:alpha val="40000"/>
              </a:schemeClr>
            </a:solidFill>
          </c:spPr>
          <c:invertIfNegative val="0"/>
          <c:val>
            <c:numRef>
              <c:f>Sheet1!$C$2:$C$3</c:f>
              <c:numCache>
                <c:formatCode>General</c:formatCode>
                <c:ptCount val="2"/>
                <c:pt idx="0">
                  <c:v>45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Category 1</c:v>
                      </c:pt>
                      <c:pt idx="1">
                        <c:v>Category 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7D49-402D-9036-134759B7E2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74836992"/>
        <c:axId val="75268864"/>
      </c:barChart>
      <c:catAx>
        <c:axId val="7483699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75268864"/>
        <c:crosses val="autoZero"/>
        <c:auto val="1"/>
        <c:lblAlgn val="ctr"/>
        <c:lblOffset val="100"/>
        <c:noMultiLvlLbl val="0"/>
      </c:catAx>
      <c:valAx>
        <c:axId val="7526886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74836992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6661464153E-2"/>
          <c:y val="0"/>
          <c:w val="0.90152633558416406"/>
          <c:h val="0.9978366707337494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1-921E-4961-A6E5-5B5DED5EA07B}"/>
              </c:ext>
            </c:extLst>
          </c:dPt>
          <c:dPt>
            <c:idx val="1"/>
            <c:bubble3D val="0"/>
            <c:spPr>
              <a:solidFill>
                <a:schemeClr val="bg1">
                  <a:alpha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921E-4961-A6E5-5B5DED5EA07B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921E-4961-A6E5-5B5DED5EA0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bg1"/>
            </a:solidFill>
          </c:spPr>
          <c:invertIfNegative val="0"/>
          <c:val>
            <c:numRef>
              <c:f>Sheet1!$B$2:$B$11</c:f>
              <c:numCache>
                <c:formatCode>General</c:formatCode>
                <c:ptCount val="10"/>
                <c:pt idx="0">
                  <c:v>45</c:v>
                </c:pt>
                <c:pt idx="1">
                  <c:v>25</c:v>
                </c:pt>
                <c:pt idx="2">
                  <c:v>90</c:v>
                </c:pt>
                <c:pt idx="3">
                  <c:v>45</c:v>
                </c:pt>
                <c:pt idx="4">
                  <c:v>44</c:v>
                </c:pt>
                <c:pt idx="5">
                  <c:v>80</c:v>
                </c:pt>
                <c:pt idx="6">
                  <c:v>60</c:v>
                </c:pt>
                <c:pt idx="7">
                  <c:v>24</c:v>
                </c:pt>
                <c:pt idx="8">
                  <c:v>35</c:v>
                </c:pt>
                <c:pt idx="9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Text 1</c:v>
                      </c:pt>
                      <c:pt idx="1">
                        <c:v>Text 2 </c:v>
                      </c:pt>
                      <c:pt idx="2">
                        <c:v>Text 3</c:v>
                      </c:pt>
                      <c:pt idx="3">
                        <c:v>Text 4</c:v>
                      </c:pt>
                      <c:pt idx="4">
                        <c:v>Text 5 </c:v>
                      </c:pt>
                      <c:pt idx="5">
                        <c:v>Text 6</c:v>
                      </c:pt>
                      <c:pt idx="6">
                        <c:v>Text 7</c:v>
                      </c:pt>
                      <c:pt idx="7">
                        <c:v>Text 8</c:v>
                      </c:pt>
                      <c:pt idx="8">
                        <c:v>Text 9</c:v>
                      </c:pt>
                      <c:pt idx="9">
                        <c:v>Text 10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BD15-4CC8-8647-737FBB0155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shape val="box"/>
        <c:axId val="81577088"/>
        <c:axId val="81578624"/>
        <c:axId val="0"/>
      </c:bar3DChart>
      <c:catAx>
        <c:axId val="81577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81578624"/>
        <c:crosses val="autoZero"/>
        <c:auto val="1"/>
        <c:lblAlgn val="ctr"/>
        <c:lblOffset val="100"/>
        <c:noMultiLvlLbl val="0"/>
      </c:catAx>
      <c:valAx>
        <c:axId val="81578624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en-US"/>
          </a:p>
        </c:txPr>
        <c:crossAx val="815770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428EB-F3A7-4A96-BB1D-43FE156CDB2B}" type="datetimeFigureOut">
              <a:rPr lang="ko-KR" altLang="en-US" smtClean="0"/>
              <a:pPr/>
              <a:t>2023-11-01</a:t>
            </a:fld>
            <a:endParaRPr lang="ko-KR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F3882-DEFD-4E72-8E13-72C60FD89A1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56706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F3882-DEFD-4E72-8E13-72C60FD89A16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68094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44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Google Shape;13547;ge25dcd4bc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8" name="Google Shape;13548;ge25dcd4bc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F3882-DEFD-4E72-8E13-72C60FD89A16}" type="slidenum">
              <a:rPr lang="ko-KR" altLang="en-US" smtClean="0"/>
              <a:pPr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0075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79812" y="1923678"/>
            <a:ext cx="3384376" cy="104824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sz="3600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879664" y="3003798"/>
            <a:ext cx="3384376" cy="481178"/>
          </a:xfrm>
          <a:prstGeom prst="rect">
            <a:avLst/>
          </a:prstGeom>
        </p:spPr>
        <p:txBody>
          <a:bodyPr anchor="ctr"/>
          <a:lstStyle>
            <a:lvl1pPr mar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 OF YOUR </a:t>
            </a:r>
          </a:p>
          <a:p>
            <a:pPr lvl="0"/>
            <a:r>
              <a:rPr lang="en-US" altLang="ko-KR" dirty="0"/>
              <a:t>PRESENTATION HERE</a:t>
            </a:r>
            <a:endParaRPr lang="ko-KR" altLang="en-US" dirty="0"/>
          </a:p>
        </p:txBody>
      </p:sp>
      <p:sp>
        <p:nvSpPr>
          <p:cNvPr id="3" name="Oval 2"/>
          <p:cNvSpPr/>
          <p:nvPr userDrawn="1"/>
        </p:nvSpPr>
        <p:spPr>
          <a:xfrm>
            <a:off x="2979198" y="996200"/>
            <a:ext cx="3240360" cy="3240360"/>
          </a:xfrm>
          <a:prstGeom prst="ellipse">
            <a:avLst/>
          </a:prstGeom>
          <a:noFill/>
          <a:ln w="1587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483768" y="303498"/>
            <a:ext cx="1944216" cy="45365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676775" y="303498"/>
            <a:ext cx="1944216" cy="45365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0389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247964" y="339502"/>
            <a:ext cx="1944216" cy="44644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444448" y="2774906"/>
            <a:ext cx="2304016" cy="20290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95536" y="2774906"/>
            <a:ext cx="3600160" cy="20290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99681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 userDrawn="1"/>
        </p:nvSpPr>
        <p:spPr>
          <a:xfrm rot="10800000">
            <a:off x="6804000" y="1"/>
            <a:ext cx="2340000" cy="23400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424595" y="286544"/>
            <a:ext cx="2160000" cy="2160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260726" y="1476772"/>
            <a:ext cx="2160000" cy="2160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424595" y="2662808"/>
            <a:ext cx="2160000" cy="2160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588464" y="1476772"/>
            <a:ext cx="2160000" cy="2160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14" name="Right Triangle 13"/>
          <p:cNvSpPr/>
          <p:nvPr userDrawn="1"/>
        </p:nvSpPr>
        <p:spPr>
          <a:xfrm>
            <a:off x="0" y="2803500"/>
            <a:ext cx="2340000" cy="23400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1026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591944" y="0"/>
            <a:ext cx="1980056" cy="1738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4752184" y="0"/>
            <a:ext cx="1980056" cy="1738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6912424" y="0"/>
            <a:ext cx="1980056" cy="1738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2591944" y="3404720"/>
            <a:ext cx="1980056" cy="1738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4752184" y="3404720"/>
            <a:ext cx="1980056" cy="1738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6912424" y="3404720"/>
            <a:ext cx="1980056" cy="1738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5639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2787774"/>
            <a:ext cx="9144000" cy="23557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095375"/>
            <a:ext cx="6011911" cy="3057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283453" y="1491630"/>
            <a:ext cx="2834003" cy="2114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493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KBM-정애\014-Fullppt\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86352"/>
            <a:ext cx="3672408" cy="366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771161" y="1446782"/>
            <a:ext cx="3325137" cy="23237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77124" y="506011"/>
            <a:ext cx="2376264" cy="4104459"/>
            <a:chOff x="2627784" y="1825002"/>
            <a:chExt cx="1198166" cy="2069560"/>
          </a:xfrm>
        </p:grpSpPr>
        <p:sp>
          <p:nvSpPr>
            <p:cNvPr id="7" name="Rounded Rectangle 6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12" name="Oval 11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3" name="Rounded Rectangle 12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526032" y="843558"/>
            <a:ext cx="2091935" cy="32985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15554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843808" y="0"/>
            <a:ext cx="630019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2843808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26227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67544" y="0"/>
            <a:ext cx="3312368" cy="13476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67544" y="3795886"/>
            <a:ext cx="3312368" cy="13476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67544" y="1491630"/>
            <a:ext cx="3312368" cy="21602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724153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rgbClr val="57A7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7563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5169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" name="Picture 2" descr="G:\002-KIMS BUSINESS\007-02-Googleslidesppt\02-GSppt-Contents-Kim\20170429\02-\item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165" y="357831"/>
            <a:ext cx="3101574" cy="3419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3"/>
          <p:cNvSpPr/>
          <p:nvPr userDrawn="1"/>
        </p:nvSpPr>
        <p:spPr>
          <a:xfrm rot="2539017">
            <a:off x="-150396" y="312859"/>
            <a:ext cx="1311499" cy="276834"/>
          </a:xfrm>
          <a:custGeom>
            <a:avLst/>
            <a:gdLst/>
            <a:ahLst/>
            <a:cxnLst/>
            <a:rect l="l" t="t" r="r" b="b"/>
            <a:pathLst>
              <a:path w="1311499" h="276834">
                <a:moveTo>
                  <a:pt x="0" y="168822"/>
                </a:moveTo>
                <a:lnTo>
                  <a:pt x="1257493" y="168822"/>
                </a:lnTo>
                <a:cubicBezTo>
                  <a:pt x="1287320" y="168822"/>
                  <a:pt x="1311499" y="193001"/>
                  <a:pt x="1311499" y="222828"/>
                </a:cubicBezTo>
                <a:cubicBezTo>
                  <a:pt x="1311499" y="252655"/>
                  <a:pt x="1287320" y="276834"/>
                  <a:pt x="1257493" y="276834"/>
                </a:cubicBezTo>
                <a:lnTo>
                  <a:pt x="98341" y="276834"/>
                </a:lnTo>
                <a:close/>
                <a:moveTo>
                  <a:pt x="13263" y="108012"/>
                </a:moveTo>
                <a:lnTo>
                  <a:pt x="131896" y="0"/>
                </a:lnTo>
                <a:lnTo>
                  <a:pt x="990679" y="0"/>
                </a:lnTo>
                <a:cubicBezTo>
                  <a:pt x="1020506" y="0"/>
                  <a:pt x="1044685" y="24179"/>
                  <a:pt x="1044685" y="54006"/>
                </a:cubicBezTo>
                <a:cubicBezTo>
                  <a:pt x="1044685" y="83833"/>
                  <a:pt x="1020506" y="108012"/>
                  <a:pt x="990679" y="108012"/>
                </a:cubicBezTo>
                <a:close/>
              </a:path>
            </a:pathLst>
          </a:cu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ed Rectangle 7"/>
          <p:cNvSpPr/>
          <p:nvPr userDrawn="1"/>
        </p:nvSpPr>
        <p:spPr>
          <a:xfrm rot="2539017">
            <a:off x="7980742" y="4555158"/>
            <a:ext cx="1313980" cy="276835"/>
          </a:xfrm>
          <a:custGeom>
            <a:avLst/>
            <a:gdLst/>
            <a:ahLst/>
            <a:cxnLst/>
            <a:rect l="l" t="t" r="r" b="b"/>
            <a:pathLst>
              <a:path w="1313980" h="276835">
                <a:moveTo>
                  <a:pt x="282631" y="184641"/>
                </a:moveTo>
                <a:cubicBezTo>
                  <a:pt x="292404" y="174868"/>
                  <a:pt x="305907" y="168823"/>
                  <a:pt x="320820" y="168822"/>
                </a:cubicBezTo>
                <a:lnTo>
                  <a:pt x="1281494" y="168822"/>
                </a:lnTo>
                <a:lnTo>
                  <a:pt x="1162861" y="276834"/>
                </a:lnTo>
                <a:lnTo>
                  <a:pt x="320820" y="276835"/>
                </a:lnTo>
                <a:cubicBezTo>
                  <a:pt x="290992" y="276835"/>
                  <a:pt x="266814" y="252656"/>
                  <a:pt x="266814" y="222829"/>
                </a:cubicBezTo>
                <a:cubicBezTo>
                  <a:pt x="266814" y="207915"/>
                  <a:pt x="272859" y="194413"/>
                  <a:pt x="282631" y="184641"/>
                </a:cubicBezTo>
                <a:close/>
                <a:moveTo>
                  <a:pt x="15817" y="15819"/>
                </a:moveTo>
                <a:cubicBezTo>
                  <a:pt x="25590" y="6046"/>
                  <a:pt x="39091" y="1"/>
                  <a:pt x="54005" y="1"/>
                </a:cubicBezTo>
                <a:lnTo>
                  <a:pt x="1215638" y="0"/>
                </a:lnTo>
                <a:lnTo>
                  <a:pt x="1313980" y="108013"/>
                </a:lnTo>
                <a:lnTo>
                  <a:pt x="54005" y="108013"/>
                </a:lnTo>
                <a:cubicBezTo>
                  <a:pt x="24178" y="108013"/>
                  <a:pt x="0" y="83834"/>
                  <a:pt x="0" y="54007"/>
                </a:cubicBezTo>
                <a:cubicBezTo>
                  <a:pt x="0" y="39093"/>
                  <a:pt x="6044" y="25592"/>
                  <a:pt x="15817" y="15819"/>
                </a:cubicBez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2009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35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6630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707904" y="2253238"/>
            <a:ext cx="5436096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707904" y="2726814"/>
            <a:ext cx="54360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1359273" y="1356135"/>
            <a:ext cx="2420639" cy="2425386"/>
            <a:chOff x="894913" y="1065128"/>
            <a:chExt cx="2420639" cy="2425386"/>
          </a:xfrm>
        </p:grpSpPr>
        <p:pic>
          <p:nvPicPr>
            <p:cNvPr id="5" name="Picture 4" descr="G:\002-KIMS BUSINESS\007-02-Googleslidesppt\02-GSppt-Contents-Kim\20170429\02-\item0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4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04758">
              <a:off x="963129" y="1820488"/>
              <a:ext cx="1630218" cy="1709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G:\002-KIMS BUSINESS\007-02-Googleslidesppt\02-GSppt-Contents-Kim\20170429\02-\item0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569023">
              <a:off x="1645526" y="1354124"/>
              <a:ext cx="1630218" cy="1709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Oval 6"/>
            <p:cNvSpPr/>
            <p:nvPr/>
          </p:nvSpPr>
          <p:spPr>
            <a:xfrm>
              <a:off x="1115616" y="1539635"/>
              <a:ext cx="1616891" cy="16168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Picture 4" descr="G:\002-KIMS BUSINESS\007-02-Googleslidesppt\02-GSppt-Contents-Kim\20170429\02-\item0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4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475233">
              <a:off x="894913" y="1065128"/>
              <a:ext cx="1630218" cy="1709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 Slide Layout">
    <p:bg>
      <p:bgPr>
        <a:solidFill>
          <a:srgbClr val="57A7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3"/>
          <p:cNvSpPr/>
          <p:nvPr userDrawn="1"/>
        </p:nvSpPr>
        <p:spPr>
          <a:xfrm rot="2539017">
            <a:off x="-150396" y="312859"/>
            <a:ext cx="1311499" cy="276834"/>
          </a:xfrm>
          <a:custGeom>
            <a:avLst/>
            <a:gdLst/>
            <a:ahLst/>
            <a:cxnLst/>
            <a:rect l="l" t="t" r="r" b="b"/>
            <a:pathLst>
              <a:path w="1311499" h="276834">
                <a:moveTo>
                  <a:pt x="0" y="168822"/>
                </a:moveTo>
                <a:lnTo>
                  <a:pt x="1257493" y="168822"/>
                </a:lnTo>
                <a:cubicBezTo>
                  <a:pt x="1287320" y="168822"/>
                  <a:pt x="1311499" y="193001"/>
                  <a:pt x="1311499" y="222828"/>
                </a:cubicBezTo>
                <a:cubicBezTo>
                  <a:pt x="1311499" y="252655"/>
                  <a:pt x="1287320" y="276834"/>
                  <a:pt x="1257493" y="276834"/>
                </a:cubicBezTo>
                <a:lnTo>
                  <a:pt x="98341" y="276834"/>
                </a:lnTo>
                <a:close/>
                <a:moveTo>
                  <a:pt x="13263" y="108012"/>
                </a:moveTo>
                <a:lnTo>
                  <a:pt x="131896" y="0"/>
                </a:lnTo>
                <a:lnTo>
                  <a:pt x="990679" y="0"/>
                </a:lnTo>
                <a:cubicBezTo>
                  <a:pt x="1020506" y="0"/>
                  <a:pt x="1044685" y="24179"/>
                  <a:pt x="1044685" y="54006"/>
                </a:cubicBezTo>
                <a:cubicBezTo>
                  <a:pt x="1044685" y="83833"/>
                  <a:pt x="1020506" y="108012"/>
                  <a:pt x="990679" y="108012"/>
                </a:cubicBezTo>
                <a:close/>
              </a:path>
            </a:pathLst>
          </a:cu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ed Rectangle 7"/>
          <p:cNvSpPr/>
          <p:nvPr userDrawn="1"/>
        </p:nvSpPr>
        <p:spPr>
          <a:xfrm rot="2539017">
            <a:off x="7980742" y="4555158"/>
            <a:ext cx="1313980" cy="276835"/>
          </a:xfrm>
          <a:custGeom>
            <a:avLst/>
            <a:gdLst/>
            <a:ahLst/>
            <a:cxnLst/>
            <a:rect l="l" t="t" r="r" b="b"/>
            <a:pathLst>
              <a:path w="1313980" h="276835">
                <a:moveTo>
                  <a:pt x="282631" y="184641"/>
                </a:moveTo>
                <a:cubicBezTo>
                  <a:pt x="292404" y="174868"/>
                  <a:pt x="305907" y="168823"/>
                  <a:pt x="320820" y="168822"/>
                </a:cubicBezTo>
                <a:lnTo>
                  <a:pt x="1281494" y="168822"/>
                </a:lnTo>
                <a:lnTo>
                  <a:pt x="1162861" y="276834"/>
                </a:lnTo>
                <a:lnTo>
                  <a:pt x="320820" y="276835"/>
                </a:lnTo>
                <a:cubicBezTo>
                  <a:pt x="290992" y="276835"/>
                  <a:pt x="266814" y="252656"/>
                  <a:pt x="266814" y="222829"/>
                </a:cubicBezTo>
                <a:cubicBezTo>
                  <a:pt x="266814" y="207915"/>
                  <a:pt x="272859" y="194413"/>
                  <a:pt x="282631" y="184641"/>
                </a:cubicBezTo>
                <a:close/>
                <a:moveTo>
                  <a:pt x="15817" y="15819"/>
                </a:moveTo>
                <a:cubicBezTo>
                  <a:pt x="25590" y="6046"/>
                  <a:pt x="39091" y="1"/>
                  <a:pt x="54005" y="1"/>
                </a:cubicBezTo>
                <a:lnTo>
                  <a:pt x="1215638" y="0"/>
                </a:lnTo>
                <a:lnTo>
                  <a:pt x="1313980" y="108013"/>
                </a:lnTo>
                <a:lnTo>
                  <a:pt x="54005" y="108013"/>
                </a:lnTo>
                <a:cubicBezTo>
                  <a:pt x="24178" y="108013"/>
                  <a:pt x="0" y="83834"/>
                  <a:pt x="0" y="54007"/>
                </a:cubicBezTo>
                <a:cubicBezTo>
                  <a:pt x="0" y="39093"/>
                  <a:pt x="6044" y="25592"/>
                  <a:pt x="15817" y="15819"/>
                </a:cubicBez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2691166" y="319499"/>
            <a:ext cx="4378671" cy="4443349"/>
            <a:chOff x="2987824" y="255370"/>
            <a:chExt cx="3658591" cy="3712633"/>
          </a:xfrm>
        </p:grpSpPr>
        <p:sp>
          <p:nvSpPr>
            <p:cNvPr id="16" name="Rounded Rectangle 7"/>
            <p:cNvSpPr/>
            <p:nvPr userDrawn="1"/>
          </p:nvSpPr>
          <p:spPr>
            <a:xfrm rot="2743412">
              <a:off x="2570129" y="839249"/>
              <a:ext cx="1479455" cy="311698"/>
            </a:xfrm>
            <a:custGeom>
              <a:avLst/>
              <a:gdLst/>
              <a:ahLst/>
              <a:cxnLst/>
              <a:rect l="l" t="t" r="r" b="b"/>
              <a:pathLst>
                <a:path w="1313980" h="276835">
                  <a:moveTo>
                    <a:pt x="282631" y="184641"/>
                  </a:moveTo>
                  <a:cubicBezTo>
                    <a:pt x="292404" y="174868"/>
                    <a:pt x="305907" y="168823"/>
                    <a:pt x="320820" y="168822"/>
                  </a:cubicBezTo>
                  <a:lnTo>
                    <a:pt x="1281494" y="168822"/>
                  </a:lnTo>
                  <a:lnTo>
                    <a:pt x="1162861" y="276834"/>
                  </a:lnTo>
                  <a:lnTo>
                    <a:pt x="320820" y="276835"/>
                  </a:lnTo>
                  <a:cubicBezTo>
                    <a:pt x="290992" y="276835"/>
                    <a:pt x="266814" y="252656"/>
                    <a:pt x="266814" y="222829"/>
                  </a:cubicBezTo>
                  <a:cubicBezTo>
                    <a:pt x="266814" y="207915"/>
                    <a:pt x="272859" y="194413"/>
                    <a:pt x="282631" y="184641"/>
                  </a:cubicBezTo>
                  <a:close/>
                  <a:moveTo>
                    <a:pt x="15817" y="15819"/>
                  </a:moveTo>
                  <a:cubicBezTo>
                    <a:pt x="25590" y="6046"/>
                    <a:pt x="39091" y="1"/>
                    <a:pt x="54005" y="1"/>
                  </a:cubicBezTo>
                  <a:lnTo>
                    <a:pt x="1215638" y="0"/>
                  </a:lnTo>
                  <a:lnTo>
                    <a:pt x="1313980" y="108013"/>
                  </a:lnTo>
                  <a:lnTo>
                    <a:pt x="54005" y="108013"/>
                  </a:lnTo>
                  <a:cubicBezTo>
                    <a:pt x="24178" y="108013"/>
                    <a:pt x="0" y="83834"/>
                    <a:pt x="0" y="54007"/>
                  </a:cubicBezTo>
                  <a:cubicBezTo>
                    <a:pt x="0" y="39093"/>
                    <a:pt x="6044" y="25592"/>
                    <a:pt x="15817" y="15819"/>
                  </a:cubicBezTo>
                  <a:close/>
                </a:path>
              </a:pathLst>
            </a:cu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ounded Rectangle 3"/>
            <p:cNvSpPr/>
            <p:nvPr userDrawn="1"/>
          </p:nvSpPr>
          <p:spPr>
            <a:xfrm rot="2588287">
              <a:off x="4911045" y="3207276"/>
              <a:ext cx="1476662" cy="311697"/>
            </a:xfrm>
            <a:custGeom>
              <a:avLst/>
              <a:gdLst/>
              <a:ahLst/>
              <a:cxnLst/>
              <a:rect l="l" t="t" r="r" b="b"/>
              <a:pathLst>
                <a:path w="1311499" h="276834">
                  <a:moveTo>
                    <a:pt x="0" y="168822"/>
                  </a:moveTo>
                  <a:lnTo>
                    <a:pt x="1257493" y="168822"/>
                  </a:lnTo>
                  <a:cubicBezTo>
                    <a:pt x="1287320" y="168822"/>
                    <a:pt x="1311499" y="193001"/>
                    <a:pt x="1311499" y="222828"/>
                  </a:cubicBezTo>
                  <a:cubicBezTo>
                    <a:pt x="1311499" y="252655"/>
                    <a:pt x="1287320" y="276834"/>
                    <a:pt x="1257493" y="276834"/>
                  </a:cubicBezTo>
                  <a:lnTo>
                    <a:pt x="98341" y="276834"/>
                  </a:lnTo>
                  <a:close/>
                  <a:moveTo>
                    <a:pt x="13263" y="108012"/>
                  </a:moveTo>
                  <a:lnTo>
                    <a:pt x="131896" y="0"/>
                  </a:lnTo>
                  <a:lnTo>
                    <a:pt x="990679" y="0"/>
                  </a:lnTo>
                  <a:cubicBezTo>
                    <a:pt x="1020506" y="0"/>
                    <a:pt x="1044685" y="24179"/>
                    <a:pt x="1044685" y="54006"/>
                  </a:cubicBezTo>
                  <a:cubicBezTo>
                    <a:pt x="1044685" y="83833"/>
                    <a:pt x="1020506" y="108012"/>
                    <a:pt x="990679" y="108012"/>
                  </a:cubicBezTo>
                  <a:close/>
                </a:path>
              </a:pathLst>
            </a:cu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" name="Group 6"/>
            <p:cNvGrpSpPr/>
            <p:nvPr userDrawn="1"/>
          </p:nvGrpSpPr>
          <p:grpSpPr>
            <a:xfrm>
              <a:off x="2987824" y="302237"/>
              <a:ext cx="3658591" cy="3665766"/>
              <a:chOff x="894913" y="1065128"/>
              <a:chExt cx="2420639" cy="2425386"/>
            </a:xfrm>
          </p:grpSpPr>
          <p:pic>
            <p:nvPicPr>
              <p:cNvPr id="8" name="Picture 7" descr="G:\002-KIMS BUSINESS\007-02-Googleslidesppt\02-GSppt-Contents-Kim\20170429\02-\item02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4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004758">
                <a:off x="963129" y="1820488"/>
                <a:ext cx="1630218" cy="17098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G:\002-KIMS BUSINESS\007-02-Googleslidesppt\02-GSppt-Contents-Kim\20170429\02-\item0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569023">
                <a:off x="1645526" y="1354124"/>
                <a:ext cx="1630218" cy="17098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Oval 11"/>
              <p:cNvSpPr/>
              <p:nvPr/>
            </p:nvSpPr>
            <p:spPr>
              <a:xfrm>
                <a:off x="1115616" y="1539635"/>
                <a:ext cx="1616891" cy="161689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3" name="Picture 4" descr="G:\002-KIMS BUSINESS\007-02-Googleslidesppt\02-GSppt-Contents-Kim\20170429\02-\item02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4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475233">
                <a:off x="894913" y="1065128"/>
                <a:ext cx="1630218" cy="17098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Oval 18"/>
            <p:cNvSpPr/>
            <p:nvPr userDrawn="1"/>
          </p:nvSpPr>
          <p:spPr>
            <a:xfrm>
              <a:off x="3452395" y="1155308"/>
              <a:ext cx="2188355" cy="2188355"/>
            </a:xfrm>
            <a:prstGeom prst="ellipse">
              <a:avLst/>
            </a:prstGeom>
            <a:noFill/>
            <a:ln w="15875"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392288" y="2283718"/>
            <a:ext cx="2359424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392140" y="2859781"/>
            <a:ext cx="2359424" cy="57606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21661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694627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882047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3528" y="699542"/>
            <a:ext cx="882047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97845489-B228-40CA-99BD-CBA41EE6F99E}"/>
              </a:ext>
            </a:extLst>
          </p:cNvPr>
          <p:cNvSpPr/>
          <p:nvPr userDrawn="1"/>
        </p:nvSpPr>
        <p:spPr>
          <a:xfrm>
            <a:off x="0" y="1059582"/>
            <a:ext cx="9144000" cy="40839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619672" y="123478"/>
            <a:ext cx="752432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619672" y="699542"/>
            <a:ext cx="7524328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7418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63888" y="627534"/>
            <a:ext cx="1296144" cy="12961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563888" y="2031690"/>
            <a:ext cx="1296144" cy="12961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563888" y="3435846"/>
            <a:ext cx="1296144" cy="12961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6077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</a:t>
            </a:r>
            <a:r>
              <a:rPr lang="fa-IR" altLang="ko-KR" dirty="0"/>
              <a:t>اینجا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74002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1" r:id="rId2"/>
    <p:sldLayoutId id="2147483652" r:id="rId3"/>
    <p:sldLayoutId id="2147483660" r:id="rId4"/>
    <p:sldLayoutId id="2147483662" r:id="rId5"/>
    <p:sldLayoutId id="2147483665" r:id="rId6"/>
    <p:sldLayoutId id="2147483666" r:id="rId7"/>
    <p:sldLayoutId id="2147483663" r:id="rId8"/>
    <p:sldLayoutId id="2147483664" r:id="rId9"/>
    <p:sldLayoutId id="2147483667" r:id="rId10"/>
    <p:sldLayoutId id="2147483668" r:id="rId11"/>
    <p:sldLayoutId id="2147483655" r:id="rId12"/>
    <p:sldLayoutId id="2147483669" r:id="rId13"/>
    <p:sldLayoutId id="2147483670" r:id="rId14"/>
    <p:sldLayoutId id="2147483671" r:id="rId15"/>
    <p:sldLayoutId id="2147483656" r:id="rId16"/>
    <p:sldLayoutId id="2147483674" r:id="rId17"/>
    <p:sldLayoutId id="2147483676" r:id="rId18"/>
    <p:sldLayoutId id="2147483677" r:id="rId1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FC45528-D78A-1977-15DD-3227A253A6E7}"/>
              </a:ext>
            </a:extLst>
          </p:cNvPr>
          <p:cNvSpPr/>
          <p:nvPr/>
        </p:nvSpPr>
        <p:spPr>
          <a:xfrm>
            <a:off x="3419872" y="4731990"/>
            <a:ext cx="1800200" cy="269547"/>
          </a:xfrm>
          <a:prstGeom prst="roundRect">
            <a:avLst>
              <a:gd name="adj" fmla="val 50000"/>
            </a:avLst>
          </a:prstGeom>
          <a:solidFill>
            <a:schemeClr val="accent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  <a:cs typeface="B Nazanin" panose="00000700000000000000" pitchFamily="2" charset="-78"/>
              </a:rPr>
              <a:t>20begir.com</a:t>
            </a:r>
            <a:endParaRPr lang="ko-KR" altLang="en-US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90B7554-5DE0-0ED0-3DC6-67587F0ED260}"/>
              </a:ext>
            </a:extLst>
          </p:cNvPr>
          <p:cNvSpPr/>
          <p:nvPr/>
        </p:nvSpPr>
        <p:spPr>
          <a:xfrm>
            <a:off x="827584" y="1347614"/>
            <a:ext cx="4392488" cy="1435768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9A47F07-B59F-F1BD-5F2A-B9F1404FD9DD}"/>
              </a:ext>
            </a:extLst>
          </p:cNvPr>
          <p:cNvSpPr txBox="1">
            <a:spLocks/>
          </p:cNvSpPr>
          <p:nvPr/>
        </p:nvSpPr>
        <p:spPr>
          <a:xfrm>
            <a:off x="1187624" y="1253962"/>
            <a:ext cx="3384376" cy="104824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 sz="3600" b="1" kern="1200" baseline="0">
                <a:solidFill>
                  <a:schemeClr val="accent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4800">
                <a:ea typeface="맑은 고딕" pitchFamily="50" charset="-127"/>
                <a:cs typeface="B Nazanin" panose="00000700000000000000" pitchFamily="2" charset="-78"/>
              </a:rPr>
              <a:t>تم : برق قدرت</a:t>
            </a:r>
            <a:endParaRPr lang="en-US" altLang="ko-KR" sz="4800" dirty="0">
              <a:solidFill>
                <a:srgbClr val="57A7BD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3C4C217-D577-CAA3-F808-E7387A28F140}"/>
              </a:ext>
            </a:extLst>
          </p:cNvPr>
          <p:cNvSpPr txBox="1">
            <a:spLocks/>
          </p:cNvSpPr>
          <p:nvPr/>
        </p:nvSpPr>
        <p:spPr>
          <a:xfrm>
            <a:off x="1367644" y="2302204"/>
            <a:ext cx="3384376" cy="48117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1200" b="1" kern="1200" baseline="0">
                <a:solidFill>
                  <a:schemeClr val="accent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2000" dirty="0">
                <a:cs typeface="B Nazanin" panose="00000700000000000000" pitchFamily="2" charset="-78"/>
              </a:rPr>
              <a:t>قالب پاورپوینت مهندسی برق</a:t>
            </a:r>
            <a:endParaRPr lang="ko-KR" altLang="en-US" sz="2000" dirty="0">
              <a:cs typeface="B Nazanin" panose="000007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D786F1-DF89-E7A5-2A97-D784528A2118}"/>
              </a:ext>
            </a:extLst>
          </p:cNvPr>
          <p:cNvGrpSpPr/>
          <p:nvPr/>
        </p:nvGrpSpPr>
        <p:grpSpPr>
          <a:xfrm>
            <a:off x="1331640" y="2211710"/>
            <a:ext cx="3384376" cy="90494"/>
            <a:chOff x="1569493" y="491319"/>
            <a:chExt cx="7710985" cy="286603"/>
          </a:xfrm>
        </p:grpSpPr>
        <p:sp>
          <p:nvSpPr>
            <p:cNvPr id="23" name="Rectangle 16">
              <a:extLst>
                <a:ext uri="{FF2B5EF4-FFF2-40B4-BE49-F238E27FC236}">
                  <a16:creationId xmlns:a16="http://schemas.microsoft.com/office/drawing/2014/main" id="{58FFCC65-00D9-34FA-B149-713486144943}"/>
                </a:ext>
              </a:extLst>
            </p:cNvPr>
            <p:cNvSpPr/>
            <p:nvPr/>
          </p:nvSpPr>
          <p:spPr>
            <a:xfrm>
              <a:off x="1569493" y="491319"/>
              <a:ext cx="1542197" cy="2866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4" name="Rectangle 17">
              <a:extLst>
                <a:ext uri="{FF2B5EF4-FFF2-40B4-BE49-F238E27FC236}">
                  <a16:creationId xmlns:a16="http://schemas.microsoft.com/office/drawing/2014/main" id="{A2713A22-020B-F7D0-D359-E258FB8D4159}"/>
                </a:ext>
              </a:extLst>
            </p:cNvPr>
            <p:cNvSpPr/>
            <p:nvPr/>
          </p:nvSpPr>
          <p:spPr>
            <a:xfrm>
              <a:off x="3111690" y="491319"/>
              <a:ext cx="1542197" cy="2866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5" name="Rectangle 18">
              <a:extLst>
                <a:ext uri="{FF2B5EF4-FFF2-40B4-BE49-F238E27FC236}">
                  <a16:creationId xmlns:a16="http://schemas.microsoft.com/office/drawing/2014/main" id="{739B74A1-CCBC-09AF-448F-6B7F6D2534E0}"/>
                </a:ext>
              </a:extLst>
            </p:cNvPr>
            <p:cNvSpPr/>
            <p:nvPr/>
          </p:nvSpPr>
          <p:spPr>
            <a:xfrm>
              <a:off x="4653887" y="491319"/>
              <a:ext cx="1542197" cy="2866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" name="Rectangle 19">
              <a:extLst>
                <a:ext uri="{FF2B5EF4-FFF2-40B4-BE49-F238E27FC236}">
                  <a16:creationId xmlns:a16="http://schemas.microsoft.com/office/drawing/2014/main" id="{DED6DCBE-63DF-2B17-E554-4FFDAE53C07E}"/>
                </a:ext>
              </a:extLst>
            </p:cNvPr>
            <p:cNvSpPr/>
            <p:nvPr/>
          </p:nvSpPr>
          <p:spPr>
            <a:xfrm>
              <a:off x="6196084" y="491319"/>
              <a:ext cx="1542197" cy="2866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" name="Rectangle 20">
              <a:extLst>
                <a:ext uri="{FF2B5EF4-FFF2-40B4-BE49-F238E27FC236}">
                  <a16:creationId xmlns:a16="http://schemas.microsoft.com/office/drawing/2014/main" id="{3BA64D76-4D9B-E70C-150E-2C7DC5BF8ACE}"/>
                </a:ext>
              </a:extLst>
            </p:cNvPr>
            <p:cNvSpPr/>
            <p:nvPr/>
          </p:nvSpPr>
          <p:spPr>
            <a:xfrm>
              <a:off x="7738281" y="491319"/>
              <a:ext cx="1542197" cy="28660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/>
        </p:nvSpPr>
        <p:spPr>
          <a:xfrm>
            <a:off x="4801630" y="2283902"/>
            <a:ext cx="3910322" cy="1656000"/>
          </a:xfrm>
          <a:custGeom>
            <a:avLst/>
            <a:gdLst/>
            <a:ahLst/>
            <a:cxnLst/>
            <a:rect l="l" t="t" r="r" b="b"/>
            <a:pathLst>
              <a:path w="3910322" h="1656000">
                <a:moveTo>
                  <a:pt x="184" y="0"/>
                </a:moveTo>
                <a:lnTo>
                  <a:pt x="3082322" y="0"/>
                </a:lnTo>
                <a:lnTo>
                  <a:pt x="3910322" y="828000"/>
                </a:lnTo>
                <a:lnTo>
                  <a:pt x="3082322" y="1656000"/>
                </a:lnTo>
                <a:lnTo>
                  <a:pt x="0" y="1656000"/>
                </a:lnTo>
                <a:lnTo>
                  <a:pt x="828092" y="82790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8" y="123478"/>
            <a:ext cx="8287072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3528" y="699542"/>
            <a:ext cx="8134672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-5630" y="2283718"/>
            <a:ext cx="5364088" cy="1656184"/>
          </a:xfrm>
          <a:prstGeom prst="homePlat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8" name="Oval 21"/>
          <p:cNvSpPr>
            <a:spLocks noChangeAspect="1"/>
          </p:cNvSpPr>
          <p:nvPr/>
        </p:nvSpPr>
        <p:spPr>
          <a:xfrm>
            <a:off x="2657865" y="2558407"/>
            <a:ext cx="347934" cy="350841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5796136" y="2621884"/>
            <a:ext cx="298013" cy="27896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0" name="Rounded Rectangle 27"/>
          <p:cNvSpPr/>
          <p:nvPr/>
        </p:nvSpPr>
        <p:spPr>
          <a:xfrm>
            <a:off x="627810" y="2623545"/>
            <a:ext cx="331579" cy="25469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064492" y="2570835"/>
            <a:ext cx="1554225" cy="897285"/>
            <a:chOff x="1062658" y="3986014"/>
            <a:chExt cx="1728192" cy="897285"/>
          </a:xfrm>
        </p:grpSpPr>
        <p:sp>
          <p:nvSpPr>
            <p:cNvPr id="12" name="TextBox 11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62658" y="4236968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accent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059832" y="2570834"/>
            <a:ext cx="1554225" cy="897285"/>
            <a:chOff x="1062658" y="3986014"/>
            <a:chExt cx="1728192" cy="897285"/>
          </a:xfrm>
        </p:grpSpPr>
        <p:sp>
          <p:nvSpPr>
            <p:cNvPr id="15" name="TextBox 14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62658" y="4236968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accent3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228184" y="2558407"/>
            <a:ext cx="1554225" cy="897285"/>
            <a:chOff x="1062658" y="3986014"/>
            <a:chExt cx="1728192" cy="897285"/>
          </a:xfrm>
        </p:grpSpPr>
        <p:sp>
          <p:nvSpPr>
            <p:cNvPr id="18" name="TextBox 17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62658" y="4236968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0" name="Rectangle 16"/>
          <p:cNvSpPr/>
          <p:nvPr/>
        </p:nvSpPr>
        <p:spPr>
          <a:xfrm rot="2700000">
            <a:off x="710214" y="1674187"/>
            <a:ext cx="202406" cy="362876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225688" y="1565379"/>
            <a:ext cx="3366350" cy="538991"/>
            <a:chOff x="2319564" y="3870236"/>
            <a:chExt cx="3743152" cy="538991"/>
          </a:xfrm>
        </p:grpSpPr>
        <p:sp>
          <p:nvSpPr>
            <p:cNvPr id="22" name="TextBox 21"/>
            <p:cNvSpPr txBox="1"/>
            <p:nvPr/>
          </p:nvSpPr>
          <p:spPr>
            <a:xfrm>
              <a:off x="4759046" y="3886007"/>
              <a:ext cx="1303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319564" y="3870236"/>
              <a:ext cx="23687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96119" y="4085659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ارائه دهید که به زیبایی طراحی شده است. آسان برای تغییر رنگ، عکس و متن. شما به راحتی می توانید مخاطبان خود را تحت تاثیر قرار دهید و به ارائه های خود جذابیت و زیبایی بی نظیری اضافه کنید. یک پاورپوینت مدرن ارائه دهید که به زیبایی طراحی شده است.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59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"/>
          <p:cNvSpPr txBox="1">
            <a:spLocks/>
          </p:cNvSpPr>
          <p:nvPr/>
        </p:nvSpPr>
        <p:spPr>
          <a:xfrm>
            <a:off x="611560" y="846524"/>
            <a:ext cx="3312368" cy="1656184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32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ارائه</a:t>
            </a:r>
          </a:p>
          <a:p>
            <a:pPr algn="r" rtl="1"/>
            <a:r>
              <a:rPr lang="fa-IR" altLang="ko-KR" sz="32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نمونه کارها</a:t>
            </a:r>
          </a:p>
          <a:p>
            <a:pPr algn="r" rtl="1"/>
            <a:r>
              <a:rPr lang="fa-IR" altLang="ko-KR" sz="32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طراحی شده</a:t>
            </a:r>
            <a:endParaRPr lang="en-US" altLang="ko-KR" sz="3200" b="1" dirty="0">
              <a:solidFill>
                <a:schemeClr val="accent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39" y="2620770"/>
            <a:ext cx="25922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راحتی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 یک پاورپوینت مدرن ارائه دهید که به زیبایی طراحی شده است. آسان برای تغییر رنگ، عکس و متن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EF8EC4E-6AD9-4E86-B928-018FFA5335B3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920F7240-2DCB-48E3-9FC3-C8ECB46278F0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C47E875B-7C49-42C1-B460-7831E70837BC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2F3F97A6-2953-453C-BE13-971D104B4C05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2026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39551" y="3579862"/>
            <a:ext cx="2009809" cy="712619"/>
            <a:chOff x="1062658" y="3986014"/>
            <a:chExt cx="1728192" cy="712619"/>
          </a:xfrm>
        </p:grpSpPr>
        <p:sp>
          <p:nvSpPr>
            <p:cNvPr id="6" name="TextBox 5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62658" y="423696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557914" y="3579862"/>
            <a:ext cx="2009809" cy="712619"/>
            <a:chOff x="1062658" y="3986014"/>
            <a:chExt cx="1728192" cy="712619"/>
          </a:xfrm>
        </p:grpSpPr>
        <p:sp>
          <p:nvSpPr>
            <p:cNvPr id="9" name="TextBox 8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62658" y="423696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576277" y="3579862"/>
            <a:ext cx="2009809" cy="712619"/>
            <a:chOff x="1062658" y="3986014"/>
            <a:chExt cx="1728192" cy="712619"/>
          </a:xfrm>
        </p:grpSpPr>
        <p:sp>
          <p:nvSpPr>
            <p:cNvPr id="12" name="TextBox 11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62658" y="423696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594639" y="3579862"/>
            <a:ext cx="2009809" cy="712619"/>
            <a:chOff x="1062658" y="3986014"/>
            <a:chExt cx="1728192" cy="712619"/>
          </a:xfrm>
        </p:grpSpPr>
        <p:sp>
          <p:nvSpPr>
            <p:cNvPr id="15" name="TextBox 14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62658" y="423696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4" name="Freeform 3"/>
          <p:cNvSpPr/>
          <p:nvPr/>
        </p:nvSpPr>
        <p:spPr>
          <a:xfrm>
            <a:off x="-29680" y="1611100"/>
            <a:ext cx="8545108" cy="2095162"/>
          </a:xfrm>
          <a:custGeom>
            <a:avLst/>
            <a:gdLst>
              <a:gd name="connsiteX0" fmla="*/ 6702732 w 8527613"/>
              <a:gd name="connsiteY0" fmla="*/ 0 h 1932318"/>
              <a:gd name="connsiteX1" fmla="*/ 7289327 w 8527613"/>
              <a:gd name="connsiteY1" fmla="*/ 1190446 h 1932318"/>
              <a:gd name="connsiteX2" fmla="*/ 8199872 w 8527613"/>
              <a:gd name="connsiteY2" fmla="*/ 354402 h 1932318"/>
              <a:gd name="connsiteX3" fmla="*/ 8063738 w 8527613"/>
              <a:gd name="connsiteY3" fmla="*/ 218268 h 1932318"/>
              <a:gd name="connsiteX4" fmla="*/ 8527613 w 8527613"/>
              <a:gd name="connsiteY4" fmla="*/ 35564 h 1932318"/>
              <a:gd name="connsiteX5" fmla="*/ 8438753 w 8527613"/>
              <a:gd name="connsiteY5" fmla="*/ 593283 h 1932318"/>
              <a:gd name="connsiteX6" fmla="*/ 8307071 w 8527613"/>
              <a:gd name="connsiteY6" fmla="*/ 461601 h 1932318"/>
              <a:gd name="connsiteX7" fmla="*/ 7375593 w 8527613"/>
              <a:gd name="connsiteY7" fmla="*/ 1544129 h 1932318"/>
              <a:gd name="connsiteX8" fmla="*/ 6737237 w 8527613"/>
              <a:gd name="connsiteY8" fmla="*/ 129398 h 1932318"/>
              <a:gd name="connsiteX9" fmla="*/ 767759 w 8527613"/>
              <a:gd name="connsiteY9" fmla="*/ 1932318 h 1932318"/>
              <a:gd name="connsiteX10" fmla="*/ 7 w 8527613"/>
              <a:gd name="connsiteY10" fmla="*/ 1104182 h 1932318"/>
              <a:gd name="connsiteX11" fmla="*/ 6702732 w 8527613"/>
              <a:gd name="connsiteY11" fmla="*/ 0 h 1932318"/>
              <a:gd name="connsiteX0" fmla="*/ 6703554 w 8528435"/>
              <a:gd name="connsiteY0" fmla="*/ 0 h 2303254"/>
              <a:gd name="connsiteX1" fmla="*/ 7290149 w 8528435"/>
              <a:gd name="connsiteY1" fmla="*/ 1190446 h 2303254"/>
              <a:gd name="connsiteX2" fmla="*/ 8200694 w 8528435"/>
              <a:gd name="connsiteY2" fmla="*/ 354402 h 2303254"/>
              <a:gd name="connsiteX3" fmla="*/ 8064560 w 8528435"/>
              <a:gd name="connsiteY3" fmla="*/ 218268 h 2303254"/>
              <a:gd name="connsiteX4" fmla="*/ 8528435 w 8528435"/>
              <a:gd name="connsiteY4" fmla="*/ 35564 h 2303254"/>
              <a:gd name="connsiteX5" fmla="*/ 8439575 w 8528435"/>
              <a:gd name="connsiteY5" fmla="*/ 593283 h 2303254"/>
              <a:gd name="connsiteX6" fmla="*/ 8307893 w 8528435"/>
              <a:gd name="connsiteY6" fmla="*/ 461601 h 2303254"/>
              <a:gd name="connsiteX7" fmla="*/ 7376415 w 8528435"/>
              <a:gd name="connsiteY7" fmla="*/ 1544129 h 2303254"/>
              <a:gd name="connsiteX8" fmla="*/ 6738059 w 8528435"/>
              <a:gd name="connsiteY8" fmla="*/ 129398 h 2303254"/>
              <a:gd name="connsiteX9" fmla="*/ 830 w 8528435"/>
              <a:gd name="connsiteY9" fmla="*/ 2303254 h 2303254"/>
              <a:gd name="connsiteX10" fmla="*/ 829 w 8528435"/>
              <a:gd name="connsiteY10" fmla="*/ 1104182 h 2303254"/>
              <a:gd name="connsiteX11" fmla="*/ 6703554 w 8528435"/>
              <a:gd name="connsiteY11" fmla="*/ 0 h 2303254"/>
              <a:gd name="connsiteX0" fmla="*/ 6720227 w 8545108"/>
              <a:gd name="connsiteY0" fmla="*/ 0 h 2303254"/>
              <a:gd name="connsiteX1" fmla="*/ 7306822 w 8545108"/>
              <a:gd name="connsiteY1" fmla="*/ 1190446 h 2303254"/>
              <a:gd name="connsiteX2" fmla="*/ 8217367 w 8545108"/>
              <a:gd name="connsiteY2" fmla="*/ 354402 h 2303254"/>
              <a:gd name="connsiteX3" fmla="*/ 8081233 w 8545108"/>
              <a:gd name="connsiteY3" fmla="*/ 218268 h 2303254"/>
              <a:gd name="connsiteX4" fmla="*/ 8545108 w 8545108"/>
              <a:gd name="connsiteY4" fmla="*/ 35564 h 2303254"/>
              <a:gd name="connsiteX5" fmla="*/ 8456248 w 8545108"/>
              <a:gd name="connsiteY5" fmla="*/ 593283 h 2303254"/>
              <a:gd name="connsiteX6" fmla="*/ 8324566 w 8545108"/>
              <a:gd name="connsiteY6" fmla="*/ 461601 h 2303254"/>
              <a:gd name="connsiteX7" fmla="*/ 7393088 w 8545108"/>
              <a:gd name="connsiteY7" fmla="*/ 1544129 h 2303254"/>
              <a:gd name="connsiteX8" fmla="*/ 6754732 w 8545108"/>
              <a:gd name="connsiteY8" fmla="*/ 129398 h 2303254"/>
              <a:gd name="connsiteX9" fmla="*/ 17503 w 8545108"/>
              <a:gd name="connsiteY9" fmla="*/ 2303254 h 2303254"/>
              <a:gd name="connsiteX10" fmla="*/ 249 w 8545108"/>
              <a:gd name="connsiteY10" fmla="*/ 897148 h 2303254"/>
              <a:gd name="connsiteX11" fmla="*/ 6720227 w 8545108"/>
              <a:gd name="connsiteY11" fmla="*/ 0 h 2303254"/>
              <a:gd name="connsiteX0" fmla="*/ 6720227 w 8545108"/>
              <a:gd name="connsiteY0" fmla="*/ 0 h 2303254"/>
              <a:gd name="connsiteX1" fmla="*/ 7306822 w 8545108"/>
              <a:gd name="connsiteY1" fmla="*/ 1190446 h 2303254"/>
              <a:gd name="connsiteX2" fmla="*/ 8217367 w 8545108"/>
              <a:gd name="connsiteY2" fmla="*/ 354402 h 2303254"/>
              <a:gd name="connsiteX3" fmla="*/ 8081233 w 8545108"/>
              <a:gd name="connsiteY3" fmla="*/ 218268 h 2303254"/>
              <a:gd name="connsiteX4" fmla="*/ 8545108 w 8545108"/>
              <a:gd name="connsiteY4" fmla="*/ 35564 h 2303254"/>
              <a:gd name="connsiteX5" fmla="*/ 8456248 w 8545108"/>
              <a:gd name="connsiteY5" fmla="*/ 593283 h 2303254"/>
              <a:gd name="connsiteX6" fmla="*/ 8324566 w 8545108"/>
              <a:gd name="connsiteY6" fmla="*/ 461601 h 2303254"/>
              <a:gd name="connsiteX7" fmla="*/ 7393088 w 8545108"/>
              <a:gd name="connsiteY7" fmla="*/ 1544129 h 2303254"/>
              <a:gd name="connsiteX8" fmla="*/ 6771985 w 8545108"/>
              <a:gd name="connsiteY8" fmla="*/ 345058 h 2303254"/>
              <a:gd name="connsiteX9" fmla="*/ 17503 w 8545108"/>
              <a:gd name="connsiteY9" fmla="*/ 2303254 h 2303254"/>
              <a:gd name="connsiteX10" fmla="*/ 249 w 8545108"/>
              <a:gd name="connsiteY10" fmla="*/ 897148 h 2303254"/>
              <a:gd name="connsiteX11" fmla="*/ 6720227 w 8545108"/>
              <a:gd name="connsiteY11" fmla="*/ 0 h 2303254"/>
              <a:gd name="connsiteX0" fmla="*/ 6780612 w 8545108"/>
              <a:gd name="connsiteY0" fmla="*/ 197350 h 2267690"/>
              <a:gd name="connsiteX1" fmla="*/ 7306822 w 8545108"/>
              <a:gd name="connsiteY1" fmla="*/ 1154882 h 2267690"/>
              <a:gd name="connsiteX2" fmla="*/ 8217367 w 8545108"/>
              <a:gd name="connsiteY2" fmla="*/ 318838 h 2267690"/>
              <a:gd name="connsiteX3" fmla="*/ 8081233 w 8545108"/>
              <a:gd name="connsiteY3" fmla="*/ 182704 h 2267690"/>
              <a:gd name="connsiteX4" fmla="*/ 8545108 w 8545108"/>
              <a:gd name="connsiteY4" fmla="*/ 0 h 2267690"/>
              <a:gd name="connsiteX5" fmla="*/ 8456248 w 8545108"/>
              <a:gd name="connsiteY5" fmla="*/ 557719 h 2267690"/>
              <a:gd name="connsiteX6" fmla="*/ 8324566 w 8545108"/>
              <a:gd name="connsiteY6" fmla="*/ 426037 h 2267690"/>
              <a:gd name="connsiteX7" fmla="*/ 7393088 w 8545108"/>
              <a:gd name="connsiteY7" fmla="*/ 1508565 h 2267690"/>
              <a:gd name="connsiteX8" fmla="*/ 6771985 w 8545108"/>
              <a:gd name="connsiteY8" fmla="*/ 309494 h 2267690"/>
              <a:gd name="connsiteX9" fmla="*/ 17503 w 8545108"/>
              <a:gd name="connsiteY9" fmla="*/ 2267690 h 2267690"/>
              <a:gd name="connsiteX10" fmla="*/ 249 w 8545108"/>
              <a:gd name="connsiteY10" fmla="*/ 861584 h 2267690"/>
              <a:gd name="connsiteX11" fmla="*/ 6780612 w 8545108"/>
              <a:gd name="connsiteY11" fmla="*/ 197350 h 2267690"/>
              <a:gd name="connsiteX0" fmla="*/ 6780612 w 8545108"/>
              <a:gd name="connsiteY0" fmla="*/ 197350 h 2095162"/>
              <a:gd name="connsiteX1" fmla="*/ 7306822 w 8545108"/>
              <a:gd name="connsiteY1" fmla="*/ 1154882 h 2095162"/>
              <a:gd name="connsiteX2" fmla="*/ 8217367 w 8545108"/>
              <a:gd name="connsiteY2" fmla="*/ 318838 h 2095162"/>
              <a:gd name="connsiteX3" fmla="*/ 8081233 w 8545108"/>
              <a:gd name="connsiteY3" fmla="*/ 182704 h 2095162"/>
              <a:gd name="connsiteX4" fmla="*/ 8545108 w 8545108"/>
              <a:gd name="connsiteY4" fmla="*/ 0 h 2095162"/>
              <a:gd name="connsiteX5" fmla="*/ 8456248 w 8545108"/>
              <a:gd name="connsiteY5" fmla="*/ 557719 h 2095162"/>
              <a:gd name="connsiteX6" fmla="*/ 8324566 w 8545108"/>
              <a:gd name="connsiteY6" fmla="*/ 426037 h 2095162"/>
              <a:gd name="connsiteX7" fmla="*/ 7393088 w 8545108"/>
              <a:gd name="connsiteY7" fmla="*/ 1508565 h 2095162"/>
              <a:gd name="connsiteX8" fmla="*/ 6771985 w 8545108"/>
              <a:gd name="connsiteY8" fmla="*/ 309494 h 2095162"/>
              <a:gd name="connsiteX9" fmla="*/ 17503 w 8545108"/>
              <a:gd name="connsiteY9" fmla="*/ 2095162 h 2095162"/>
              <a:gd name="connsiteX10" fmla="*/ 249 w 8545108"/>
              <a:gd name="connsiteY10" fmla="*/ 861584 h 2095162"/>
              <a:gd name="connsiteX11" fmla="*/ 6780612 w 8545108"/>
              <a:gd name="connsiteY11" fmla="*/ 197350 h 2095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45108" h="2095162">
                <a:moveTo>
                  <a:pt x="6780612" y="197350"/>
                </a:moveTo>
                <a:lnTo>
                  <a:pt x="7306822" y="1154882"/>
                </a:lnTo>
                <a:lnTo>
                  <a:pt x="8217367" y="318838"/>
                </a:lnTo>
                <a:lnTo>
                  <a:pt x="8081233" y="182704"/>
                </a:lnTo>
                <a:lnTo>
                  <a:pt x="8545108" y="0"/>
                </a:lnTo>
                <a:lnTo>
                  <a:pt x="8456248" y="557719"/>
                </a:lnTo>
                <a:lnTo>
                  <a:pt x="8324566" y="426037"/>
                </a:lnTo>
                <a:lnTo>
                  <a:pt x="7393088" y="1508565"/>
                </a:lnTo>
                <a:lnTo>
                  <a:pt x="6771985" y="309494"/>
                </a:lnTo>
                <a:lnTo>
                  <a:pt x="17503" y="2095162"/>
                </a:lnTo>
                <a:cubicBezTo>
                  <a:pt x="20378" y="1706973"/>
                  <a:pt x="-2626" y="1249773"/>
                  <a:pt x="249" y="861584"/>
                </a:cubicBezTo>
                <a:lnTo>
                  <a:pt x="6780612" y="19735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83568" y="1761710"/>
            <a:ext cx="1260000" cy="126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378709" y="1507109"/>
            <a:ext cx="1080000" cy="108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893850" y="1372127"/>
            <a:ext cx="900000" cy="90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228992" y="1356763"/>
            <a:ext cx="720000" cy="72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3" name="Oval 21"/>
          <p:cNvSpPr>
            <a:spLocks noChangeAspect="1"/>
          </p:cNvSpPr>
          <p:nvPr/>
        </p:nvSpPr>
        <p:spPr>
          <a:xfrm>
            <a:off x="2725160" y="1862339"/>
            <a:ext cx="387098" cy="39033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4" name="Rectangle 9"/>
          <p:cNvSpPr/>
          <p:nvPr/>
        </p:nvSpPr>
        <p:spPr>
          <a:xfrm>
            <a:off x="4219231" y="1691270"/>
            <a:ext cx="298013" cy="27896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5" name="Rounded Rectangle 27"/>
          <p:cNvSpPr/>
          <p:nvPr/>
        </p:nvSpPr>
        <p:spPr>
          <a:xfrm>
            <a:off x="1041215" y="2198433"/>
            <a:ext cx="503240" cy="38655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6" name="Rounded Rectangle 7"/>
          <p:cNvSpPr/>
          <p:nvPr/>
        </p:nvSpPr>
        <p:spPr>
          <a:xfrm>
            <a:off x="5454047" y="1574861"/>
            <a:ext cx="295600" cy="255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46456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نمودار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387306802"/>
              </p:ext>
            </p:extLst>
          </p:nvPr>
        </p:nvGraphicFramePr>
        <p:xfrm>
          <a:off x="829079" y="1385240"/>
          <a:ext cx="1542927" cy="1394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736446" y="2931790"/>
            <a:ext cx="1728192" cy="712619"/>
            <a:chOff x="1062658" y="3986014"/>
            <a:chExt cx="1728192" cy="712619"/>
          </a:xfrm>
        </p:grpSpPr>
        <p:sp>
          <p:nvSpPr>
            <p:cNvPr id="8" name="TextBox 7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62658" y="423696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704320" y="2931790"/>
            <a:ext cx="1728192" cy="712619"/>
            <a:chOff x="1062658" y="3986014"/>
            <a:chExt cx="1728192" cy="712619"/>
          </a:xfrm>
        </p:grpSpPr>
        <p:sp>
          <p:nvSpPr>
            <p:cNvPr id="11" name="TextBox 10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62658" y="4236968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13" name="Oval 7"/>
          <p:cNvSpPr/>
          <p:nvPr/>
        </p:nvSpPr>
        <p:spPr>
          <a:xfrm>
            <a:off x="1394419" y="1876005"/>
            <a:ext cx="412245" cy="41224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4" name="Oval 21"/>
          <p:cNvSpPr>
            <a:spLocks noChangeAspect="1"/>
          </p:cNvSpPr>
          <p:nvPr/>
        </p:nvSpPr>
        <p:spPr>
          <a:xfrm>
            <a:off x="3314791" y="1851670"/>
            <a:ext cx="457096" cy="46091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2485150409"/>
              </p:ext>
            </p:extLst>
          </p:nvPr>
        </p:nvGraphicFramePr>
        <p:xfrm>
          <a:off x="4582996" y="2051078"/>
          <a:ext cx="3884069" cy="1261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527590" y="218835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60%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27590" y="2813635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55%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716016" y="1376234"/>
            <a:ext cx="3672408" cy="678692"/>
            <a:chOff x="803640" y="3362835"/>
            <a:chExt cx="2059657" cy="678692"/>
          </a:xfrm>
        </p:grpSpPr>
        <p:sp>
          <p:nvSpPr>
            <p:cNvPr id="19" name="TextBox 18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699516" y="3335049"/>
            <a:ext cx="3672408" cy="678692"/>
            <a:chOff x="803640" y="3362835"/>
            <a:chExt cx="2059657" cy="678692"/>
          </a:xfrm>
        </p:grpSpPr>
        <p:sp>
          <p:nvSpPr>
            <p:cNvPr id="22" name="TextBox 21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36446" y="4299942"/>
            <a:ext cx="7868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پاورپوینت مدرن ارائه می دهد که زیبایی طراحی شده است. آسان برای تغییر رنگ، عکس و متن. شما به راحتی می توانید مخاطبان خود را تحت تاثیر قرار دهید و به ارائه های خود جذابیت و زیبایی بی نظیری اضافه کنید.</a:t>
            </a:r>
            <a:endParaRPr lang="en-US" altLang="ko-KR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aphicFrame>
        <p:nvGraphicFramePr>
          <p:cNvPr id="25" name="Chart 4">
            <a:extLst>
              <a:ext uri="{FF2B5EF4-FFF2-40B4-BE49-F238E27FC236}">
                <a16:creationId xmlns:a16="http://schemas.microsoft.com/office/drawing/2014/main" id="{BBF618CD-55E5-43E5-A81B-5A7CA2652A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0473530"/>
              </p:ext>
            </p:extLst>
          </p:nvPr>
        </p:nvGraphicFramePr>
        <p:xfrm>
          <a:off x="2796953" y="1385240"/>
          <a:ext cx="1542927" cy="1394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01026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3"/>
          <p:cNvSpPr txBox="1">
            <a:spLocks/>
          </p:cNvSpPr>
          <p:nvPr/>
        </p:nvSpPr>
        <p:spPr>
          <a:xfrm>
            <a:off x="467544" y="339503"/>
            <a:ext cx="2592288" cy="1905306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ارائه نمونه </a:t>
            </a: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B Nazanin" pitchFamily="2" charset="-78"/>
              </a:rPr>
              <a:t>کارها ساده</a:t>
            </a: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 طراحی شده است</a:t>
            </a:r>
            <a:endParaRPr lang="en-US" altLang="ko-KR" sz="2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6119" y="2316816"/>
            <a:ext cx="2556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6084169" y="867108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6084169" y="2266465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084169" y="3665821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804248" y="724698"/>
            <a:ext cx="1919111" cy="860885"/>
            <a:chOff x="1472558" y="998559"/>
            <a:chExt cx="2765965" cy="860885"/>
          </a:xfrm>
        </p:grpSpPr>
        <p:sp>
          <p:nvSpPr>
            <p:cNvPr id="12" name="TextBox 11"/>
            <p:cNvSpPr txBox="1"/>
            <p:nvPr/>
          </p:nvSpPr>
          <p:spPr>
            <a:xfrm>
              <a:off x="1472558" y="1213113"/>
              <a:ext cx="27659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72558" y="998559"/>
              <a:ext cx="27659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804248" y="2124055"/>
            <a:ext cx="1919111" cy="860885"/>
            <a:chOff x="1472558" y="998559"/>
            <a:chExt cx="2765965" cy="860885"/>
          </a:xfrm>
        </p:grpSpPr>
        <p:sp>
          <p:nvSpPr>
            <p:cNvPr id="15" name="TextBox 14"/>
            <p:cNvSpPr txBox="1"/>
            <p:nvPr/>
          </p:nvSpPr>
          <p:spPr>
            <a:xfrm>
              <a:off x="1472558" y="1213113"/>
              <a:ext cx="27659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72558" y="998559"/>
              <a:ext cx="27659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804248" y="3523411"/>
            <a:ext cx="1919111" cy="860885"/>
            <a:chOff x="1472558" y="998559"/>
            <a:chExt cx="2765965" cy="860885"/>
          </a:xfrm>
        </p:grpSpPr>
        <p:sp>
          <p:nvSpPr>
            <p:cNvPr id="18" name="TextBox 17"/>
            <p:cNvSpPr txBox="1"/>
            <p:nvPr/>
          </p:nvSpPr>
          <p:spPr>
            <a:xfrm>
              <a:off x="1472558" y="1213113"/>
              <a:ext cx="27659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72558" y="998559"/>
              <a:ext cx="27659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0" name="Oval 21"/>
          <p:cNvSpPr>
            <a:spLocks noChangeAspect="1"/>
          </p:cNvSpPr>
          <p:nvPr/>
        </p:nvSpPr>
        <p:spPr>
          <a:xfrm>
            <a:off x="6204972" y="3785227"/>
            <a:ext cx="334457" cy="337251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1" name="Rectangle 9"/>
          <p:cNvSpPr/>
          <p:nvPr/>
        </p:nvSpPr>
        <p:spPr>
          <a:xfrm>
            <a:off x="6221926" y="2413826"/>
            <a:ext cx="300550" cy="28134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2" name="Rounded Rectangle 7"/>
          <p:cNvSpPr/>
          <p:nvPr/>
        </p:nvSpPr>
        <p:spPr>
          <a:xfrm>
            <a:off x="6214463" y="1019015"/>
            <a:ext cx="315474" cy="27225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8AFFF2-1829-4B05-83F0-8FE8A7715BE1}"/>
              </a:ext>
            </a:extLst>
          </p:cNvPr>
          <p:cNvSpPr txBox="1"/>
          <p:nvPr/>
        </p:nvSpPr>
        <p:spPr>
          <a:xfrm>
            <a:off x="496119" y="3219820"/>
            <a:ext cx="25922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 پاورپوینت مدرن ارائه می دهد که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14CBA99-9BEC-4D38-A2C8-7DC8387AA729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74635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368294" y="1300874"/>
            <a:ext cx="2407412" cy="2927060"/>
          </a:xfrm>
          <a:prstGeom prst="downArrow">
            <a:avLst>
              <a:gd name="adj1" fmla="val 61467"/>
              <a:gd name="adj2" fmla="val 50000"/>
            </a:avLst>
          </a:prstGeom>
          <a:solidFill>
            <a:schemeClr val="bg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851920" y="1484569"/>
            <a:ext cx="1440160" cy="1910628"/>
            <a:chOff x="3017860" y="4363106"/>
            <a:chExt cx="1654565" cy="1910628"/>
          </a:xfrm>
        </p:grpSpPr>
        <p:sp>
          <p:nvSpPr>
            <p:cNvPr id="8" name="TextBox 7"/>
            <p:cNvSpPr txBox="1"/>
            <p:nvPr/>
          </p:nvSpPr>
          <p:spPr>
            <a:xfrm>
              <a:off x="3017860" y="4888739"/>
              <a:ext cx="1654565" cy="13849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accent3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accent3"/>
                </a:solidFill>
                <a:cs typeface="B Nazanin" pitchFamily="2" charset="-78"/>
              </a:endParaRPr>
            </a:p>
            <a:p>
              <a:pPr algn="ctr" rtl="1"/>
              <a:r>
                <a:rPr lang="fa-IR" altLang="ko-KR" sz="1200" dirty="0">
                  <a:solidFill>
                    <a:schemeClr val="accent3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17860" y="4363106"/>
              <a:ext cx="16545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3"/>
                  </a:solidFill>
                  <a:cs typeface="B Nazanin" pitchFamily="2" charset="-78"/>
                </a:rPr>
                <a:t>مطالب شما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97026" y="1276524"/>
            <a:ext cx="2871268" cy="984884"/>
            <a:chOff x="3017860" y="4363106"/>
            <a:chExt cx="1812891" cy="984884"/>
          </a:xfrm>
        </p:grpSpPr>
        <p:sp>
          <p:nvSpPr>
            <p:cNvPr id="11" name="TextBox 10"/>
            <p:cNvSpPr txBox="1"/>
            <p:nvPr/>
          </p:nvSpPr>
          <p:spPr>
            <a:xfrm>
              <a:off x="3176187" y="4701659"/>
              <a:ext cx="165456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17860" y="4363106"/>
              <a:ext cx="18128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1</a:t>
              </a:r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 .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رنگ.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97026" y="3272086"/>
            <a:ext cx="2871268" cy="984884"/>
            <a:chOff x="3017860" y="4363106"/>
            <a:chExt cx="1812891" cy="984884"/>
          </a:xfrm>
        </p:grpSpPr>
        <p:sp>
          <p:nvSpPr>
            <p:cNvPr id="14" name="TextBox 13"/>
            <p:cNvSpPr txBox="1"/>
            <p:nvPr/>
          </p:nvSpPr>
          <p:spPr>
            <a:xfrm>
              <a:off x="3176187" y="4701659"/>
              <a:ext cx="165456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17860" y="4363106"/>
              <a:ext cx="18128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3</a:t>
              </a:r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 .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رنگ.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940152" y="1300874"/>
            <a:ext cx="2871268" cy="984884"/>
            <a:chOff x="3017860" y="4363106"/>
            <a:chExt cx="1812891" cy="984884"/>
          </a:xfrm>
        </p:grpSpPr>
        <p:sp>
          <p:nvSpPr>
            <p:cNvPr id="17" name="TextBox 16"/>
            <p:cNvSpPr txBox="1"/>
            <p:nvPr/>
          </p:nvSpPr>
          <p:spPr>
            <a:xfrm>
              <a:off x="3176187" y="4701659"/>
              <a:ext cx="165456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017860" y="4363106"/>
              <a:ext cx="18128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2</a:t>
              </a:r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 .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رنگ.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940152" y="3296436"/>
            <a:ext cx="2871268" cy="984884"/>
            <a:chOff x="3017860" y="4363106"/>
            <a:chExt cx="1812891" cy="984884"/>
          </a:xfrm>
        </p:grpSpPr>
        <p:sp>
          <p:nvSpPr>
            <p:cNvPr id="20" name="TextBox 19"/>
            <p:cNvSpPr txBox="1"/>
            <p:nvPr/>
          </p:nvSpPr>
          <p:spPr>
            <a:xfrm>
              <a:off x="3176187" y="4701659"/>
              <a:ext cx="165456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17860" y="4363106"/>
              <a:ext cx="18128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4</a:t>
              </a:r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 .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رنگ.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42090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8" y="123478"/>
            <a:ext cx="8515672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3528" y="699542"/>
            <a:ext cx="8363272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4132876" y="1558150"/>
            <a:ext cx="900000" cy="90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5382140" y="2292339"/>
            <a:ext cx="900000" cy="90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4829704" y="3713227"/>
            <a:ext cx="900000" cy="90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3382043" y="3713227"/>
            <a:ext cx="900000" cy="90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2883612" y="2292339"/>
            <a:ext cx="900000" cy="90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0" name="Block Arc 9"/>
          <p:cNvSpPr/>
          <p:nvPr/>
        </p:nvSpPr>
        <p:spPr>
          <a:xfrm>
            <a:off x="5092918" y="1963402"/>
            <a:ext cx="470213" cy="385339"/>
          </a:xfrm>
          <a:custGeom>
            <a:avLst/>
            <a:gdLst/>
            <a:ahLst/>
            <a:cxnLst/>
            <a:rect l="l" t="t" r="r" b="b"/>
            <a:pathLst>
              <a:path w="470213" h="385339">
                <a:moveTo>
                  <a:pt x="21068" y="0"/>
                </a:moveTo>
                <a:cubicBezTo>
                  <a:pt x="159017" y="64372"/>
                  <a:pt x="284004" y="153136"/>
                  <a:pt x="388902" y="263003"/>
                </a:cubicBezTo>
                <a:lnTo>
                  <a:pt x="432029" y="219876"/>
                </a:lnTo>
                <a:lnTo>
                  <a:pt x="470213" y="385339"/>
                </a:lnTo>
                <a:lnTo>
                  <a:pt x="304750" y="347155"/>
                </a:lnTo>
                <a:lnTo>
                  <a:pt x="353719" y="298187"/>
                </a:lnTo>
                <a:cubicBezTo>
                  <a:pt x="252876" y="192466"/>
                  <a:pt x="132680" y="107060"/>
                  <a:pt x="0" y="45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3" name="Block Arc 9"/>
          <p:cNvSpPr/>
          <p:nvPr/>
        </p:nvSpPr>
        <p:spPr>
          <a:xfrm rot="4151778">
            <a:off x="5482529" y="3338171"/>
            <a:ext cx="470213" cy="385339"/>
          </a:xfrm>
          <a:custGeom>
            <a:avLst/>
            <a:gdLst/>
            <a:ahLst/>
            <a:cxnLst/>
            <a:rect l="l" t="t" r="r" b="b"/>
            <a:pathLst>
              <a:path w="470213" h="385339">
                <a:moveTo>
                  <a:pt x="21068" y="0"/>
                </a:moveTo>
                <a:cubicBezTo>
                  <a:pt x="159017" y="64372"/>
                  <a:pt x="284004" y="153136"/>
                  <a:pt x="388902" y="263003"/>
                </a:cubicBezTo>
                <a:lnTo>
                  <a:pt x="432029" y="219876"/>
                </a:lnTo>
                <a:lnTo>
                  <a:pt x="470213" y="385339"/>
                </a:lnTo>
                <a:lnTo>
                  <a:pt x="304750" y="347155"/>
                </a:lnTo>
                <a:lnTo>
                  <a:pt x="353719" y="298187"/>
                </a:lnTo>
                <a:cubicBezTo>
                  <a:pt x="252876" y="192466"/>
                  <a:pt x="132680" y="107060"/>
                  <a:pt x="0" y="45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5" name="Block Arc 9"/>
          <p:cNvSpPr/>
          <p:nvPr/>
        </p:nvSpPr>
        <p:spPr>
          <a:xfrm rot="8600978">
            <a:off x="4296013" y="4198270"/>
            <a:ext cx="470213" cy="385339"/>
          </a:xfrm>
          <a:custGeom>
            <a:avLst/>
            <a:gdLst/>
            <a:ahLst/>
            <a:cxnLst/>
            <a:rect l="l" t="t" r="r" b="b"/>
            <a:pathLst>
              <a:path w="470213" h="385339">
                <a:moveTo>
                  <a:pt x="21068" y="0"/>
                </a:moveTo>
                <a:cubicBezTo>
                  <a:pt x="159017" y="64372"/>
                  <a:pt x="284004" y="153136"/>
                  <a:pt x="388902" y="263003"/>
                </a:cubicBezTo>
                <a:lnTo>
                  <a:pt x="432029" y="219876"/>
                </a:lnTo>
                <a:lnTo>
                  <a:pt x="470213" y="385339"/>
                </a:lnTo>
                <a:lnTo>
                  <a:pt x="304750" y="347155"/>
                </a:lnTo>
                <a:lnTo>
                  <a:pt x="353719" y="298187"/>
                </a:lnTo>
                <a:cubicBezTo>
                  <a:pt x="252876" y="192466"/>
                  <a:pt x="132680" y="107060"/>
                  <a:pt x="0" y="45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6" name="Block Arc 9"/>
          <p:cNvSpPr/>
          <p:nvPr/>
        </p:nvSpPr>
        <p:spPr>
          <a:xfrm rot="12466113">
            <a:off x="3194528" y="3312684"/>
            <a:ext cx="470213" cy="385339"/>
          </a:xfrm>
          <a:custGeom>
            <a:avLst/>
            <a:gdLst/>
            <a:ahLst/>
            <a:cxnLst/>
            <a:rect l="l" t="t" r="r" b="b"/>
            <a:pathLst>
              <a:path w="470213" h="385339">
                <a:moveTo>
                  <a:pt x="21068" y="0"/>
                </a:moveTo>
                <a:cubicBezTo>
                  <a:pt x="159017" y="64372"/>
                  <a:pt x="284004" y="153136"/>
                  <a:pt x="388902" y="263003"/>
                </a:cubicBezTo>
                <a:lnTo>
                  <a:pt x="432029" y="219876"/>
                </a:lnTo>
                <a:lnTo>
                  <a:pt x="470213" y="385339"/>
                </a:lnTo>
                <a:lnTo>
                  <a:pt x="304750" y="347155"/>
                </a:lnTo>
                <a:lnTo>
                  <a:pt x="353719" y="298187"/>
                </a:lnTo>
                <a:cubicBezTo>
                  <a:pt x="252876" y="192466"/>
                  <a:pt x="132680" y="107060"/>
                  <a:pt x="0" y="45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7" name="Block Arc 9"/>
          <p:cNvSpPr/>
          <p:nvPr/>
        </p:nvSpPr>
        <p:spPr>
          <a:xfrm rot="17141024">
            <a:off x="3575039" y="1956707"/>
            <a:ext cx="470213" cy="385339"/>
          </a:xfrm>
          <a:custGeom>
            <a:avLst/>
            <a:gdLst/>
            <a:ahLst/>
            <a:cxnLst/>
            <a:rect l="l" t="t" r="r" b="b"/>
            <a:pathLst>
              <a:path w="470213" h="385339">
                <a:moveTo>
                  <a:pt x="21068" y="0"/>
                </a:moveTo>
                <a:cubicBezTo>
                  <a:pt x="159017" y="64372"/>
                  <a:pt x="284004" y="153136"/>
                  <a:pt x="388902" y="263003"/>
                </a:cubicBezTo>
                <a:lnTo>
                  <a:pt x="432029" y="219876"/>
                </a:lnTo>
                <a:lnTo>
                  <a:pt x="470213" y="385339"/>
                </a:lnTo>
                <a:lnTo>
                  <a:pt x="304750" y="347155"/>
                </a:lnTo>
                <a:lnTo>
                  <a:pt x="353719" y="298187"/>
                </a:lnTo>
                <a:cubicBezTo>
                  <a:pt x="252876" y="192466"/>
                  <a:pt x="132680" y="107060"/>
                  <a:pt x="0" y="45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102855" y="2682297"/>
            <a:ext cx="960042" cy="96004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9" name="Rounded Rectangle 27"/>
          <p:cNvSpPr/>
          <p:nvPr/>
        </p:nvSpPr>
        <p:spPr>
          <a:xfrm>
            <a:off x="5693865" y="2627192"/>
            <a:ext cx="299807" cy="230293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20" name="Rounded Rectangle 7"/>
          <p:cNvSpPr/>
          <p:nvPr/>
        </p:nvSpPr>
        <p:spPr>
          <a:xfrm>
            <a:off x="3202274" y="2610815"/>
            <a:ext cx="304811" cy="26304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21" name="Rectangle 36"/>
          <p:cNvSpPr/>
          <p:nvPr/>
        </p:nvSpPr>
        <p:spPr>
          <a:xfrm>
            <a:off x="3689574" y="4096019"/>
            <a:ext cx="284937" cy="23818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22" name="Rectangle 16"/>
          <p:cNvSpPr/>
          <p:nvPr/>
        </p:nvSpPr>
        <p:spPr>
          <a:xfrm>
            <a:off x="4424258" y="1903904"/>
            <a:ext cx="317236" cy="208492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23" name="Oval 21"/>
          <p:cNvSpPr>
            <a:spLocks noChangeAspect="1"/>
          </p:cNvSpPr>
          <p:nvPr/>
        </p:nvSpPr>
        <p:spPr>
          <a:xfrm>
            <a:off x="4367040" y="2944679"/>
            <a:ext cx="431671" cy="43527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4" name="Rectangle 9"/>
          <p:cNvSpPr/>
          <p:nvPr/>
        </p:nvSpPr>
        <p:spPr>
          <a:xfrm>
            <a:off x="5156012" y="4023744"/>
            <a:ext cx="298013" cy="27896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6473086" y="1655865"/>
            <a:ext cx="2448272" cy="889236"/>
            <a:chOff x="803640" y="3336957"/>
            <a:chExt cx="2059657" cy="889236"/>
          </a:xfrm>
        </p:grpSpPr>
        <p:sp>
          <p:nvSpPr>
            <p:cNvPr id="26" name="TextBox 25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3640" y="3336957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501059" y="2733403"/>
            <a:ext cx="2448272" cy="889236"/>
            <a:chOff x="803640" y="3336957"/>
            <a:chExt cx="2059657" cy="889236"/>
          </a:xfrm>
        </p:grpSpPr>
        <p:sp>
          <p:nvSpPr>
            <p:cNvPr id="29" name="TextBox 28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3640" y="3336957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519139" y="3810942"/>
            <a:ext cx="2448272" cy="889236"/>
            <a:chOff x="803640" y="3336957"/>
            <a:chExt cx="2059657" cy="889236"/>
          </a:xfrm>
        </p:grpSpPr>
        <p:sp>
          <p:nvSpPr>
            <p:cNvPr id="32" name="TextBox 31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03640" y="3336957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79512" y="2390054"/>
            <a:ext cx="2448272" cy="889236"/>
            <a:chOff x="803640" y="3336957"/>
            <a:chExt cx="2059657" cy="889236"/>
          </a:xfrm>
        </p:grpSpPr>
        <p:sp>
          <p:nvSpPr>
            <p:cNvPr id="35" name="TextBox 34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03640" y="3336957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97592" y="3810942"/>
            <a:ext cx="2448272" cy="889236"/>
            <a:chOff x="803640" y="3336957"/>
            <a:chExt cx="2059657" cy="889236"/>
          </a:xfrm>
        </p:grpSpPr>
        <p:sp>
          <p:nvSpPr>
            <p:cNvPr id="38" name="TextBox 37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3640" y="3336957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85827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"/>
          <p:cNvSpPr txBox="1">
            <a:spLocks/>
          </p:cNvSpPr>
          <p:nvPr/>
        </p:nvSpPr>
        <p:spPr>
          <a:xfrm>
            <a:off x="395536" y="267494"/>
            <a:ext cx="3312368" cy="1109985"/>
          </a:xfrm>
          <a:prstGeom prst="rect">
            <a:avLst/>
          </a:prstGeom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3600" b="1" dirty="0">
                <a:solidFill>
                  <a:schemeClr val="accent3"/>
                </a:solidFill>
                <a:latin typeface="+mj-lt"/>
                <a:cs typeface="B Nazanin" pitchFamily="2" charset="-78"/>
              </a:rPr>
              <a:t>ارائه </a:t>
            </a:r>
          </a:p>
          <a:p>
            <a:pPr algn="r" rtl="1"/>
            <a:r>
              <a:rPr lang="fa-IR" altLang="ko-KR" sz="3600" b="1" dirty="0">
                <a:solidFill>
                  <a:schemeClr val="accent3"/>
                </a:solidFill>
                <a:latin typeface="+mj-lt"/>
                <a:cs typeface="B Nazanin" pitchFamily="2" charset="-78"/>
              </a:rPr>
              <a:t>نمونه کارها</a:t>
            </a:r>
          </a:p>
          <a:p>
            <a:pPr algn="r" rtl="1"/>
            <a:endParaRPr lang="en-US" altLang="ko-KR" sz="3600" b="1" dirty="0">
              <a:solidFill>
                <a:schemeClr val="accent3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395536" y="1491630"/>
            <a:ext cx="3579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با الگوهای ما، گزارش ها و ارائه های خود را منحصر به فرد و جذاب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44208" y="356967"/>
            <a:ext cx="2304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44208" y="1048462"/>
            <a:ext cx="23042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یک پاورپوینت مدرن ارائه دهید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5448712-1CB1-DBB0-E9F3-42B9229D90B4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07F8816-0331-A97B-1D06-E622C773056D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1E5E533-F3D2-2054-5A0E-24753D327079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34176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68665" y="1646530"/>
            <a:ext cx="3406670" cy="2425961"/>
            <a:chOff x="2771799" y="1672408"/>
            <a:chExt cx="3406670" cy="2425961"/>
          </a:xfrm>
        </p:grpSpPr>
        <p:sp>
          <p:nvSpPr>
            <p:cNvPr id="4" name="Block Arc 3"/>
            <p:cNvSpPr/>
            <p:nvPr/>
          </p:nvSpPr>
          <p:spPr>
            <a:xfrm>
              <a:off x="2771799" y="1672408"/>
              <a:ext cx="2614581" cy="2425915"/>
            </a:xfrm>
            <a:custGeom>
              <a:avLst/>
              <a:gdLst/>
              <a:ahLst/>
              <a:cxnLst/>
              <a:rect l="l" t="t" r="r" b="b"/>
              <a:pathLst>
                <a:path w="2304803" h="2138490">
                  <a:moveTo>
                    <a:pt x="1072580" y="5"/>
                  </a:moveTo>
                  <a:cubicBezTo>
                    <a:pt x="1658910" y="1821"/>
                    <a:pt x="2133817" y="475300"/>
                    <a:pt x="2138097" y="1060533"/>
                  </a:cubicBezTo>
                  <a:lnTo>
                    <a:pt x="2304803" y="1060533"/>
                  </a:lnTo>
                  <a:lnTo>
                    <a:pt x="2012522" y="1564465"/>
                  </a:lnTo>
                  <a:lnTo>
                    <a:pt x="1720241" y="1060533"/>
                  </a:lnTo>
                  <a:lnTo>
                    <a:pt x="1881750" y="1060533"/>
                  </a:lnTo>
                  <a:cubicBezTo>
                    <a:pt x="1877467" y="616568"/>
                    <a:pt x="1516849" y="257728"/>
                    <a:pt x="1071785" y="256350"/>
                  </a:cubicBezTo>
                  <a:cubicBezTo>
                    <a:pt x="623805" y="254963"/>
                    <a:pt x="259136" y="616261"/>
                    <a:pt x="256361" y="1064234"/>
                  </a:cubicBezTo>
                  <a:cubicBezTo>
                    <a:pt x="253587" y="1512207"/>
                    <a:pt x="613753" y="1877994"/>
                    <a:pt x="1061716" y="1882156"/>
                  </a:cubicBezTo>
                  <a:cubicBezTo>
                    <a:pt x="1060922" y="1967601"/>
                    <a:pt x="1060129" y="2053045"/>
                    <a:pt x="1059335" y="2138490"/>
                  </a:cubicBezTo>
                  <a:cubicBezTo>
                    <a:pt x="470113" y="2133016"/>
                    <a:pt x="-3629" y="1651882"/>
                    <a:pt x="21" y="1062646"/>
                  </a:cubicBezTo>
                  <a:cubicBezTo>
                    <a:pt x="3670" y="473410"/>
                    <a:pt x="483335" y="-1819"/>
                    <a:pt x="107258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" name="Block Arc 8"/>
            <p:cNvSpPr/>
            <p:nvPr/>
          </p:nvSpPr>
          <p:spPr>
            <a:xfrm rot="10800000">
              <a:off x="3563888" y="1672454"/>
              <a:ext cx="2614581" cy="2425915"/>
            </a:xfrm>
            <a:custGeom>
              <a:avLst/>
              <a:gdLst/>
              <a:ahLst/>
              <a:cxnLst/>
              <a:rect l="l" t="t" r="r" b="b"/>
              <a:pathLst>
                <a:path w="2304803" h="2138490">
                  <a:moveTo>
                    <a:pt x="1059335" y="2138490"/>
                  </a:moveTo>
                  <a:cubicBezTo>
                    <a:pt x="470113" y="2133016"/>
                    <a:pt x="-3629" y="1651882"/>
                    <a:pt x="21" y="1062646"/>
                  </a:cubicBezTo>
                  <a:cubicBezTo>
                    <a:pt x="3670" y="473410"/>
                    <a:pt x="483335" y="-1819"/>
                    <a:pt x="1072580" y="5"/>
                  </a:cubicBezTo>
                  <a:cubicBezTo>
                    <a:pt x="1658910" y="1821"/>
                    <a:pt x="2133817" y="475300"/>
                    <a:pt x="2138097" y="1060533"/>
                  </a:cubicBezTo>
                  <a:lnTo>
                    <a:pt x="2304803" y="1060533"/>
                  </a:lnTo>
                  <a:lnTo>
                    <a:pt x="2012522" y="1564465"/>
                  </a:lnTo>
                  <a:lnTo>
                    <a:pt x="1720241" y="1060533"/>
                  </a:lnTo>
                  <a:lnTo>
                    <a:pt x="1881750" y="1060533"/>
                  </a:lnTo>
                  <a:cubicBezTo>
                    <a:pt x="1877467" y="616568"/>
                    <a:pt x="1516849" y="257728"/>
                    <a:pt x="1071785" y="256350"/>
                  </a:cubicBezTo>
                  <a:cubicBezTo>
                    <a:pt x="623805" y="254963"/>
                    <a:pt x="259136" y="616261"/>
                    <a:pt x="256361" y="1064234"/>
                  </a:cubicBezTo>
                  <a:cubicBezTo>
                    <a:pt x="253587" y="1512207"/>
                    <a:pt x="613753" y="1877994"/>
                    <a:pt x="1061716" y="1882156"/>
                  </a:cubicBezTo>
                  <a:cubicBezTo>
                    <a:pt x="1060922" y="1967601"/>
                    <a:pt x="1060129" y="2053045"/>
                    <a:pt x="1059335" y="2138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413544" y="2121021"/>
            <a:ext cx="108000" cy="16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97764" y="2227009"/>
            <a:ext cx="2030020" cy="1232690"/>
            <a:chOff x="803640" y="3362835"/>
            <a:chExt cx="2059657" cy="1232690"/>
          </a:xfrm>
        </p:grpSpPr>
        <p:sp>
          <p:nvSpPr>
            <p:cNvPr id="12" name="TextBox 6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   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" name="TextBox 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8622456" y="2121021"/>
            <a:ext cx="108000" cy="16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516216" y="2227009"/>
            <a:ext cx="2034232" cy="1232690"/>
            <a:chOff x="803640" y="3362835"/>
            <a:chExt cx="2059657" cy="1232690"/>
          </a:xfrm>
        </p:grpSpPr>
        <p:sp>
          <p:nvSpPr>
            <p:cNvPr id="10" name="TextBox 10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    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057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"/>
          <p:cNvSpPr txBox="1">
            <a:spLocks/>
          </p:cNvSpPr>
          <p:nvPr/>
        </p:nvSpPr>
        <p:spPr>
          <a:xfrm>
            <a:off x="152400" y="1733550"/>
            <a:ext cx="2259360" cy="1656184"/>
          </a:xfrm>
          <a:prstGeom prst="rect">
            <a:avLst/>
          </a:prstGeom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3600" b="1" dirty="0">
                <a:solidFill>
                  <a:schemeClr val="accent3"/>
                </a:solidFill>
                <a:cs typeface="B Nazanin" pitchFamily="2" charset="-78"/>
              </a:rPr>
              <a:t>ارائه</a:t>
            </a:r>
            <a:endParaRPr lang="en-US" altLang="ko-KR" sz="3600" b="1" dirty="0">
              <a:solidFill>
                <a:schemeClr val="accent3"/>
              </a:solidFill>
              <a:cs typeface="B Nazanin" pitchFamily="2" charset="-78"/>
            </a:endParaRPr>
          </a:p>
          <a:p>
            <a:pPr algn="r" rtl="1"/>
            <a:r>
              <a:rPr lang="fa-IR" altLang="ko-KR" sz="3600" b="1" dirty="0">
                <a:solidFill>
                  <a:schemeClr val="accent3"/>
                </a:solidFill>
                <a:cs typeface="B Nazanin" pitchFamily="2" charset="-78"/>
              </a:rPr>
              <a:t>نمونه کارها</a:t>
            </a:r>
          </a:p>
          <a:p>
            <a:pPr algn="r" rtl="1"/>
            <a:r>
              <a:rPr lang="fa-IR" altLang="ko-KR" sz="3600" b="1" dirty="0">
                <a:solidFill>
                  <a:schemeClr val="accent3"/>
                </a:solidFill>
                <a:cs typeface="B Nazanin" pitchFamily="2" charset="-78"/>
              </a:rPr>
              <a:t>طراحی شده</a:t>
            </a:r>
            <a:endParaRPr lang="en-US" altLang="ko-KR" sz="36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819400" y="2058692"/>
            <a:ext cx="5713040" cy="1003033"/>
            <a:chOff x="2819400" y="2047949"/>
            <a:chExt cx="5713040" cy="1003033"/>
          </a:xfrm>
        </p:grpSpPr>
        <p:sp>
          <p:nvSpPr>
            <p:cNvPr id="11" name="TextBox 10"/>
            <p:cNvSpPr txBox="1"/>
            <p:nvPr/>
          </p:nvSpPr>
          <p:spPr>
            <a:xfrm>
              <a:off x="3563886" y="2047949"/>
              <a:ext cx="49685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19400" y="2427734"/>
              <a:ext cx="571304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C684ABE-20BF-8140-EF6D-ACD0C908B76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2D44972-73F8-2833-AF00-06B2B551B8E9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94F30D3F-B3F1-68CC-B32C-581463FD2F72}"/>
              </a:ext>
            </a:extLst>
          </p:cNvPr>
          <p:cNvPicPr>
            <a:picLocks noGrp="1" noChangeAspect="1"/>
          </p:cNvPicPr>
          <p:nvPr>
            <p:ph type="pic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C81C7E4C-A266-FFAB-663F-CA211A0A8BB5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2A370A85-DF73-AB36-5CDA-444BD91CB137}"/>
              </a:ext>
            </a:extLst>
          </p:cNvPr>
          <p:cNvPicPr>
            <a:picLocks noGrp="1" noChangeAspect="1"/>
          </p:cNvPicPr>
          <p:nvPr>
            <p:ph type="pic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47CCBB63-EB31-062A-64CF-D21AABF63879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4937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2051720" y="267494"/>
            <a:ext cx="709228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3600" dirty="0">
                <a:solidFill>
                  <a:schemeClr val="bg1"/>
                </a:solidFill>
                <a:cs typeface="B Nazanin" pitchFamily="2" charset="-78"/>
              </a:rPr>
              <a:t>سبک دستور کار</a:t>
            </a:r>
            <a:endParaRPr lang="en-US" sz="36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7848600" y="1200150"/>
            <a:ext cx="793940" cy="793940"/>
          </a:xfrm>
          <a:prstGeom prst="ellipse">
            <a:avLst/>
          </a:prstGeom>
          <a:solidFill>
            <a:schemeClr val="bg1"/>
          </a:solidFill>
          <a:ln w="412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7848600" y="2132377"/>
            <a:ext cx="793940" cy="793940"/>
          </a:xfrm>
          <a:prstGeom prst="ellipse">
            <a:avLst/>
          </a:prstGeom>
          <a:solidFill>
            <a:schemeClr val="bg1"/>
          </a:solidFill>
          <a:ln w="412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7848600" y="3064604"/>
            <a:ext cx="793940" cy="793940"/>
          </a:xfrm>
          <a:prstGeom prst="ellipse">
            <a:avLst/>
          </a:prstGeom>
          <a:solidFill>
            <a:schemeClr val="bg1"/>
          </a:solidFill>
          <a:ln w="412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7848600" y="3996830"/>
            <a:ext cx="793940" cy="793940"/>
          </a:xfrm>
          <a:prstGeom prst="ellipse">
            <a:avLst/>
          </a:prstGeom>
          <a:solidFill>
            <a:schemeClr val="bg1"/>
          </a:solidFill>
          <a:ln w="412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905000" y="1200150"/>
            <a:ext cx="5860929" cy="687447"/>
            <a:chOff x="3017859" y="4363106"/>
            <a:chExt cx="1879883" cy="687447"/>
          </a:xfrm>
        </p:grpSpPr>
        <p:sp>
          <p:nvSpPr>
            <p:cNvPr id="10" name="TextBox 9"/>
            <p:cNvSpPr txBox="1"/>
            <p:nvPr/>
          </p:nvSpPr>
          <p:spPr>
            <a:xfrm>
              <a:off x="3017859" y="4588888"/>
              <a:ext cx="1866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17859" y="4363106"/>
              <a:ext cx="18798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905000" y="2132377"/>
            <a:ext cx="5848470" cy="687447"/>
            <a:chOff x="3017859" y="4363106"/>
            <a:chExt cx="1875887" cy="687447"/>
          </a:xfrm>
        </p:grpSpPr>
        <p:sp>
          <p:nvSpPr>
            <p:cNvPr id="13" name="TextBox 12"/>
            <p:cNvSpPr txBox="1"/>
            <p:nvPr/>
          </p:nvSpPr>
          <p:spPr>
            <a:xfrm>
              <a:off x="3017859" y="4588888"/>
              <a:ext cx="1866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017859" y="4363106"/>
              <a:ext cx="18758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905000" y="3064604"/>
            <a:ext cx="5836009" cy="687447"/>
            <a:chOff x="3017859" y="4363106"/>
            <a:chExt cx="1871890" cy="687447"/>
          </a:xfrm>
        </p:grpSpPr>
        <p:sp>
          <p:nvSpPr>
            <p:cNvPr id="16" name="TextBox 15"/>
            <p:cNvSpPr txBox="1"/>
            <p:nvPr/>
          </p:nvSpPr>
          <p:spPr>
            <a:xfrm>
              <a:off x="3017859" y="4588888"/>
              <a:ext cx="1866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17859" y="4363106"/>
              <a:ext cx="18718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05000" y="3996830"/>
            <a:ext cx="5832648" cy="687447"/>
            <a:chOff x="3017859" y="4363106"/>
            <a:chExt cx="1870812" cy="687447"/>
          </a:xfrm>
        </p:grpSpPr>
        <p:sp>
          <p:nvSpPr>
            <p:cNvPr id="19" name="TextBox 18"/>
            <p:cNvSpPr txBox="1"/>
            <p:nvPr/>
          </p:nvSpPr>
          <p:spPr>
            <a:xfrm>
              <a:off x="3017859" y="4588888"/>
              <a:ext cx="1866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   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17859" y="4363106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1" name="Oval 21"/>
          <p:cNvSpPr>
            <a:spLocks noChangeAspect="1"/>
          </p:cNvSpPr>
          <p:nvPr/>
        </p:nvSpPr>
        <p:spPr>
          <a:xfrm>
            <a:off x="8071603" y="3286154"/>
            <a:ext cx="347934" cy="350841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2" name="Rectangle 9"/>
          <p:cNvSpPr/>
          <p:nvPr/>
        </p:nvSpPr>
        <p:spPr>
          <a:xfrm>
            <a:off x="8096564" y="4248826"/>
            <a:ext cx="298013" cy="27896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3" name="Rounded Rectangle 27"/>
          <p:cNvSpPr/>
          <p:nvPr/>
        </p:nvSpPr>
        <p:spPr>
          <a:xfrm>
            <a:off x="8079781" y="2401999"/>
            <a:ext cx="331579" cy="25469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4" name="Rounded Rectangle 7"/>
          <p:cNvSpPr/>
          <p:nvPr/>
        </p:nvSpPr>
        <p:spPr>
          <a:xfrm>
            <a:off x="8085024" y="1435057"/>
            <a:ext cx="355596" cy="30687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055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44007" y="2590801"/>
            <a:ext cx="39403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buFont typeface="Wingdings" pitchFamily="2" charset="2"/>
              <a:buChar char="l"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4007" y="2892541"/>
            <a:ext cx="3940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buFont typeface="Wingdings" pitchFamily="2" charset="2"/>
              <a:buChar char="l"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4007" y="3378947"/>
            <a:ext cx="39403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buFont typeface="Wingdings" pitchFamily="2" charset="2"/>
              <a:buChar char="l"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ارائه دهید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 Placeholder 1"/>
          <p:cNvSpPr txBox="1">
            <a:spLocks/>
          </p:cNvSpPr>
          <p:nvPr/>
        </p:nvSpPr>
        <p:spPr>
          <a:xfrm>
            <a:off x="5776039" y="1398918"/>
            <a:ext cx="2808312" cy="9722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طراحی نمونه کارها ساده</a:t>
            </a:r>
          </a:p>
          <a:p>
            <a:pPr marL="0" indent="0" algn="ctr" rtl="1">
              <a:buNone/>
            </a:pPr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شده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44007" y="3865353"/>
            <a:ext cx="3940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buFont typeface="Wingdings" pitchFamily="2" charset="2"/>
              <a:buChar char="l"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796650" y="4371950"/>
            <a:ext cx="15103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ارائه پاورپوینت مدرن</a:t>
            </a:r>
            <a:r>
              <a:rPr lang="en-US" altLang="ko-KR" sz="14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ko-KR" altLang="en-US" sz="1400" b="1" dirty="0">
              <a:cs typeface="B Nazanin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6C214FE5-B543-4805-97F3-7CB9497E3DD9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12918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نقشه جهان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5" name="Freeform 4"/>
          <p:cNvSpPr>
            <a:spLocks noEditPoints="1"/>
          </p:cNvSpPr>
          <p:nvPr/>
        </p:nvSpPr>
        <p:spPr bwMode="auto">
          <a:xfrm>
            <a:off x="3468944" y="1575507"/>
            <a:ext cx="2194851" cy="3145011"/>
          </a:xfrm>
          <a:custGeom>
            <a:avLst/>
            <a:gdLst>
              <a:gd name="T0" fmla="*/ 1307 w 2407"/>
              <a:gd name="T1" fmla="*/ 3296 h 3449"/>
              <a:gd name="T2" fmla="*/ 1393 w 2407"/>
              <a:gd name="T3" fmla="*/ 3433 h 3449"/>
              <a:gd name="T4" fmla="*/ 1318 w 2407"/>
              <a:gd name="T5" fmla="*/ 3430 h 3449"/>
              <a:gd name="T6" fmla="*/ 1232 w 2407"/>
              <a:gd name="T7" fmla="*/ 3392 h 3449"/>
              <a:gd name="T8" fmla="*/ 1634 w 2407"/>
              <a:gd name="T9" fmla="*/ 3254 h 3449"/>
              <a:gd name="T10" fmla="*/ 1670 w 2407"/>
              <a:gd name="T11" fmla="*/ 3273 h 3449"/>
              <a:gd name="T12" fmla="*/ 1271 w 2407"/>
              <a:gd name="T13" fmla="*/ 2772 h 3449"/>
              <a:gd name="T14" fmla="*/ 1634 w 2407"/>
              <a:gd name="T15" fmla="*/ 719 h 3449"/>
              <a:gd name="T16" fmla="*/ 1040 w 2407"/>
              <a:gd name="T17" fmla="*/ 126 h 3449"/>
              <a:gd name="T18" fmla="*/ 543 w 2407"/>
              <a:gd name="T19" fmla="*/ 2 h 3449"/>
              <a:gd name="T20" fmla="*/ 509 w 2407"/>
              <a:gd name="T21" fmla="*/ 156 h 3449"/>
              <a:gd name="T22" fmla="*/ 550 w 2407"/>
              <a:gd name="T23" fmla="*/ 68 h 3449"/>
              <a:gd name="T24" fmla="*/ 672 w 2407"/>
              <a:gd name="T25" fmla="*/ 51 h 3449"/>
              <a:gd name="T26" fmla="*/ 1009 w 2407"/>
              <a:gd name="T27" fmla="*/ 100 h 3449"/>
              <a:gd name="T28" fmla="*/ 1065 w 2407"/>
              <a:gd name="T29" fmla="*/ 182 h 3449"/>
              <a:gd name="T30" fmla="*/ 1234 w 2407"/>
              <a:gd name="T31" fmla="*/ 302 h 3449"/>
              <a:gd name="T32" fmla="*/ 1454 w 2407"/>
              <a:gd name="T33" fmla="*/ 346 h 3449"/>
              <a:gd name="T34" fmla="*/ 1562 w 2407"/>
              <a:gd name="T35" fmla="*/ 475 h 3449"/>
              <a:gd name="T36" fmla="*/ 1613 w 2407"/>
              <a:gd name="T37" fmla="*/ 548 h 3449"/>
              <a:gd name="T38" fmla="*/ 1576 w 2407"/>
              <a:gd name="T39" fmla="*/ 711 h 3449"/>
              <a:gd name="T40" fmla="*/ 1869 w 2407"/>
              <a:gd name="T41" fmla="*/ 714 h 3449"/>
              <a:gd name="T42" fmla="*/ 2220 w 2407"/>
              <a:gd name="T43" fmla="*/ 840 h 3449"/>
              <a:gd name="T44" fmla="*/ 2292 w 2407"/>
              <a:gd name="T45" fmla="*/ 1194 h 3449"/>
              <a:gd name="T46" fmla="*/ 2206 w 2407"/>
              <a:gd name="T47" fmla="*/ 1477 h 3449"/>
              <a:gd name="T48" fmla="*/ 2136 w 2407"/>
              <a:gd name="T49" fmla="*/ 1733 h 3449"/>
              <a:gd name="T50" fmla="*/ 1948 w 2407"/>
              <a:gd name="T51" fmla="*/ 1824 h 3449"/>
              <a:gd name="T52" fmla="*/ 1787 w 2407"/>
              <a:gd name="T53" fmla="*/ 1924 h 3449"/>
              <a:gd name="T54" fmla="*/ 1716 w 2407"/>
              <a:gd name="T55" fmla="*/ 2220 h 3449"/>
              <a:gd name="T56" fmla="*/ 1658 w 2407"/>
              <a:gd name="T57" fmla="*/ 2231 h 3449"/>
              <a:gd name="T58" fmla="*/ 1618 w 2407"/>
              <a:gd name="T59" fmla="*/ 2379 h 3449"/>
              <a:gd name="T60" fmla="*/ 1454 w 2407"/>
              <a:gd name="T61" fmla="*/ 2418 h 3449"/>
              <a:gd name="T62" fmla="*/ 1339 w 2407"/>
              <a:gd name="T63" fmla="*/ 2615 h 3449"/>
              <a:gd name="T64" fmla="*/ 1288 w 2407"/>
              <a:gd name="T65" fmla="*/ 2718 h 3449"/>
              <a:gd name="T66" fmla="*/ 1220 w 2407"/>
              <a:gd name="T67" fmla="*/ 2777 h 3449"/>
              <a:gd name="T68" fmla="*/ 1236 w 2407"/>
              <a:gd name="T69" fmla="*/ 2882 h 3449"/>
              <a:gd name="T70" fmla="*/ 1166 w 2407"/>
              <a:gd name="T71" fmla="*/ 2960 h 3449"/>
              <a:gd name="T72" fmla="*/ 1213 w 2407"/>
              <a:gd name="T73" fmla="*/ 3201 h 3449"/>
              <a:gd name="T74" fmla="*/ 1197 w 2407"/>
              <a:gd name="T75" fmla="*/ 3297 h 3449"/>
              <a:gd name="T76" fmla="*/ 1099 w 2407"/>
              <a:gd name="T77" fmla="*/ 3341 h 3449"/>
              <a:gd name="T78" fmla="*/ 1033 w 2407"/>
              <a:gd name="T79" fmla="*/ 3273 h 3449"/>
              <a:gd name="T80" fmla="*/ 983 w 2407"/>
              <a:gd name="T81" fmla="*/ 3219 h 3449"/>
              <a:gd name="T82" fmla="*/ 921 w 2407"/>
              <a:gd name="T83" fmla="*/ 3156 h 3449"/>
              <a:gd name="T84" fmla="*/ 871 w 2407"/>
              <a:gd name="T85" fmla="*/ 3022 h 3449"/>
              <a:gd name="T86" fmla="*/ 817 w 2407"/>
              <a:gd name="T87" fmla="*/ 2964 h 3449"/>
              <a:gd name="T88" fmla="*/ 832 w 2407"/>
              <a:gd name="T89" fmla="*/ 2861 h 3449"/>
              <a:gd name="T90" fmla="*/ 832 w 2407"/>
              <a:gd name="T91" fmla="*/ 2795 h 3449"/>
              <a:gd name="T92" fmla="*/ 775 w 2407"/>
              <a:gd name="T93" fmla="*/ 2803 h 3449"/>
              <a:gd name="T94" fmla="*/ 733 w 2407"/>
              <a:gd name="T95" fmla="*/ 2624 h 3449"/>
              <a:gd name="T96" fmla="*/ 715 w 2407"/>
              <a:gd name="T97" fmla="*/ 2306 h 3449"/>
              <a:gd name="T98" fmla="*/ 672 w 2407"/>
              <a:gd name="T99" fmla="*/ 2086 h 3449"/>
              <a:gd name="T100" fmla="*/ 667 w 2407"/>
              <a:gd name="T101" fmla="*/ 1894 h 3449"/>
              <a:gd name="T102" fmla="*/ 611 w 2407"/>
              <a:gd name="T103" fmla="*/ 1555 h 3449"/>
              <a:gd name="T104" fmla="*/ 349 w 2407"/>
              <a:gd name="T105" fmla="*/ 1397 h 3449"/>
              <a:gd name="T106" fmla="*/ 215 w 2407"/>
              <a:gd name="T107" fmla="*/ 1198 h 3449"/>
              <a:gd name="T108" fmla="*/ 45 w 2407"/>
              <a:gd name="T109" fmla="*/ 962 h 3449"/>
              <a:gd name="T110" fmla="*/ 31 w 2407"/>
              <a:gd name="T111" fmla="*/ 770 h 3449"/>
              <a:gd name="T112" fmla="*/ 61 w 2407"/>
              <a:gd name="T113" fmla="*/ 618 h 3449"/>
              <a:gd name="T114" fmla="*/ 208 w 2407"/>
              <a:gd name="T115" fmla="*/ 414 h 3449"/>
              <a:gd name="T116" fmla="*/ 230 w 2407"/>
              <a:gd name="T117" fmla="*/ 227 h 3449"/>
              <a:gd name="T118" fmla="*/ 244 w 2407"/>
              <a:gd name="T119" fmla="*/ 215 h 3449"/>
              <a:gd name="T120" fmla="*/ 380 w 2407"/>
              <a:gd name="T121" fmla="*/ 73 h 3449"/>
              <a:gd name="T122" fmla="*/ 494 w 2407"/>
              <a:gd name="T123" fmla="*/ 14 h 3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07" h="3449">
                <a:moveTo>
                  <a:pt x="1489" y="3376"/>
                </a:moveTo>
                <a:lnTo>
                  <a:pt x="1539" y="3376"/>
                </a:lnTo>
                <a:lnTo>
                  <a:pt x="1541" y="3379"/>
                </a:lnTo>
                <a:lnTo>
                  <a:pt x="1541" y="3383"/>
                </a:lnTo>
                <a:lnTo>
                  <a:pt x="1543" y="3388"/>
                </a:lnTo>
                <a:lnTo>
                  <a:pt x="1543" y="3395"/>
                </a:lnTo>
                <a:lnTo>
                  <a:pt x="1536" y="3397"/>
                </a:lnTo>
                <a:lnTo>
                  <a:pt x="1527" y="3399"/>
                </a:lnTo>
                <a:lnTo>
                  <a:pt x="1517" y="3399"/>
                </a:lnTo>
                <a:lnTo>
                  <a:pt x="1511" y="3397"/>
                </a:lnTo>
                <a:lnTo>
                  <a:pt x="1506" y="3395"/>
                </a:lnTo>
                <a:lnTo>
                  <a:pt x="1501" y="3395"/>
                </a:lnTo>
                <a:lnTo>
                  <a:pt x="1492" y="3395"/>
                </a:lnTo>
                <a:lnTo>
                  <a:pt x="1489" y="3376"/>
                </a:lnTo>
                <a:close/>
                <a:moveTo>
                  <a:pt x="1271" y="3275"/>
                </a:moveTo>
                <a:lnTo>
                  <a:pt x="1279" y="3282"/>
                </a:lnTo>
                <a:lnTo>
                  <a:pt x="1290" y="3283"/>
                </a:lnTo>
                <a:lnTo>
                  <a:pt x="1300" y="3287"/>
                </a:lnTo>
                <a:lnTo>
                  <a:pt x="1307" y="3296"/>
                </a:lnTo>
                <a:lnTo>
                  <a:pt x="1312" y="3308"/>
                </a:lnTo>
                <a:lnTo>
                  <a:pt x="1319" y="3318"/>
                </a:lnTo>
                <a:lnTo>
                  <a:pt x="1353" y="3337"/>
                </a:lnTo>
                <a:lnTo>
                  <a:pt x="1393" y="3355"/>
                </a:lnTo>
                <a:lnTo>
                  <a:pt x="1436" y="3369"/>
                </a:lnTo>
                <a:lnTo>
                  <a:pt x="1482" y="3379"/>
                </a:lnTo>
                <a:lnTo>
                  <a:pt x="1482" y="3395"/>
                </a:lnTo>
                <a:lnTo>
                  <a:pt x="1473" y="3395"/>
                </a:lnTo>
                <a:lnTo>
                  <a:pt x="1459" y="3400"/>
                </a:lnTo>
                <a:lnTo>
                  <a:pt x="1445" y="3400"/>
                </a:lnTo>
                <a:lnTo>
                  <a:pt x="1431" y="3400"/>
                </a:lnTo>
                <a:lnTo>
                  <a:pt x="1421" y="3402"/>
                </a:lnTo>
                <a:lnTo>
                  <a:pt x="1415" y="3406"/>
                </a:lnTo>
                <a:lnTo>
                  <a:pt x="1412" y="3407"/>
                </a:lnTo>
                <a:lnTo>
                  <a:pt x="1408" y="3411"/>
                </a:lnTo>
                <a:lnTo>
                  <a:pt x="1401" y="3413"/>
                </a:lnTo>
                <a:lnTo>
                  <a:pt x="1389" y="3414"/>
                </a:lnTo>
                <a:lnTo>
                  <a:pt x="1389" y="3433"/>
                </a:lnTo>
                <a:lnTo>
                  <a:pt x="1393" y="3433"/>
                </a:lnTo>
                <a:lnTo>
                  <a:pt x="1396" y="3428"/>
                </a:lnTo>
                <a:lnTo>
                  <a:pt x="1398" y="3425"/>
                </a:lnTo>
                <a:lnTo>
                  <a:pt x="1400" y="3423"/>
                </a:lnTo>
                <a:lnTo>
                  <a:pt x="1403" y="3423"/>
                </a:lnTo>
                <a:lnTo>
                  <a:pt x="1408" y="3421"/>
                </a:lnTo>
                <a:lnTo>
                  <a:pt x="1415" y="3421"/>
                </a:lnTo>
                <a:lnTo>
                  <a:pt x="1415" y="3430"/>
                </a:lnTo>
                <a:lnTo>
                  <a:pt x="1419" y="3433"/>
                </a:lnTo>
                <a:lnTo>
                  <a:pt x="1419" y="3437"/>
                </a:lnTo>
                <a:lnTo>
                  <a:pt x="1419" y="3442"/>
                </a:lnTo>
                <a:lnTo>
                  <a:pt x="1421" y="3449"/>
                </a:lnTo>
                <a:lnTo>
                  <a:pt x="1401" y="3446"/>
                </a:lnTo>
                <a:lnTo>
                  <a:pt x="1387" y="3439"/>
                </a:lnTo>
                <a:lnTo>
                  <a:pt x="1375" y="3432"/>
                </a:lnTo>
                <a:lnTo>
                  <a:pt x="1363" y="3425"/>
                </a:lnTo>
                <a:lnTo>
                  <a:pt x="1354" y="3425"/>
                </a:lnTo>
                <a:lnTo>
                  <a:pt x="1342" y="3427"/>
                </a:lnTo>
                <a:lnTo>
                  <a:pt x="1330" y="3428"/>
                </a:lnTo>
                <a:lnTo>
                  <a:pt x="1318" y="3430"/>
                </a:lnTo>
                <a:lnTo>
                  <a:pt x="1309" y="3430"/>
                </a:lnTo>
                <a:lnTo>
                  <a:pt x="1304" y="3427"/>
                </a:lnTo>
                <a:lnTo>
                  <a:pt x="1300" y="3423"/>
                </a:lnTo>
                <a:lnTo>
                  <a:pt x="1295" y="3418"/>
                </a:lnTo>
                <a:lnTo>
                  <a:pt x="1290" y="3413"/>
                </a:lnTo>
                <a:lnTo>
                  <a:pt x="1286" y="3409"/>
                </a:lnTo>
                <a:lnTo>
                  <a:pt x="1281" y="3406"/>
                </a:lnTo>
                <a:lnTo>
                  <a:pt x="1279" y="3406"/>
                </a:lnTo>
                <a:lnTo>
                  <a:pt x="1277" y="3406"/>
                </a:lnTo>
                <a:lnTo>
                  <a:pt x="1277" y="3407"/>
                </a:lnTo>
                <a:lnTo>
                  <a:pt x="1277" y="3409"/>
                </a:lnTo>
                <a:lnTo>
                  <a:pt x="1277" y="3411"/>
                </a:lnTo>
                <a:lnTo>
                  <a:pt x="1277" y="3413"/>
                </a:lnTo>
                <a:lnTo>
                  <a:pt x="1277" y="3414"/>
                </a:lnTo>
                <a:lnTo>
                  <a:pt x="1262" y="3414"/>
                </a:lnTo>
                <a:lnTo>
                  <a:pt x="1246" y="3409"/>
                </a:lnTo>
                <a:lnTo>
                  <a:pt x="1236" y="3402"/>
                </a:lnTo>
                <a:lnTo>
                  <a:pt x="1232" y="3402"/>
                </a:lnTo>
                <a:lnTo>
                  <a:pt x="1232" y="3392"/>
                </a:lnTo>
                <a:lnTo>
                  <a:pt x="1251" y="3392"/>
                </a:lnTo>
                <a:lnTo>
                  <a:pt x="1251" y="3388"/>
                </a:lnTo>
                <a:lnTo>
                  <a:pt x="1253" y="3386"/>
                </a:lnTo>
                <a:lnTo>
                  <a:pt x="1253" y="3386"/>
                </a:lnTo>
                <a:lnTo>
                  <a:pt x="1253" y="3385"/>
                </a:lnTo>
                <a:lnTo>
                  <a:pt x="1255" y="3383"/>
                </a:lnTo>
                <a:lnTo>
                  <a:pt x="1250" y="3371"/>
                </a:lnTo>
                <a:lnTo>
                  <a:pt x="1243" y="3358"/>
                </a:lnTo>
                <a:lnTo>
                  <a:pt x="1236" y="3346"/>
                </a:lnTo>
                <a:lnTo>
                  <a:pt x="1230" y="3332"/>
                </a:lnTo>
                <a:lnTo>
                  <a:pt x="1232" y="3322"/>
                </a:lnTo>
                <a:lnTo>
                  <a:pt x="1236" y="3310"/>
                </a:lnTo>
                <a:lnTo>
                  <a:pt x="1241" y="3297"/>
                </a:lnTo>
                <a:lnTo>
                  <a:pt x="1246" y="3287"/>
                </a:lnTo>
                <a:lnTo>
                  <a:pt x="1257" y="3278"/>
                </a:lnTo>
                <a:lnTo>
                  <a:pt x="1271" y="3275"/>
                </a:lnTo>
                <a:close/>
                <a:moveTo>
                  <a:pt x="1642" y="3222"/>
                </a:moveTo>
                <a:lnTo>
                  <a:pt x="1641" y="3238"/>
                </a:lnTo>
                <a:lnTo>
                  <a:pt x="1634" y="3254"/>
                </a:lnTo>
                <a:lnTo>
                  <a:pt x="1623" y="3264"/>
                </a:lnTo>
                <a:lnTo>
                  <a:pt x="1621" y="3266"/>
                </a:lnTo>
                <a:lnTo>
                  <a:pt x="1618" y="3269"/>
                </a:lnTo>
                <a:lnTo>
                  <a:pt x="1616" y="3271"/>
                </a:lnTo>
                <a:lnTo>
                  <a:pt x="1581" y="3264"/>
                </a:lnTo>
                <a:lnTo>
                  <a:pt x="1578" y="3238"/>
                </a:lnTo>
                <a:lnTo>
                  <a:pt x="1593" y="3233"/>
                </a:lnTo>
                <a:lnTo>
                  <a:pt x="1606" y="3228"/>
                </a:lnTo>
                <a:lnTo>
                  <a:pt x="1621" y="3224"/>
                </a:lnTo>
                <a:lnTo>
                  <a:pt x="1642" y="3222"/>
                </a:lnTo>
                <a:close/>
                <a:moveTo>
                  <a:pt x="1689" y="3217"/>
                </a:moveTo>
                <a:lnTo>
                  <a:pt x="1728" y="3217"/>
                </a:lnTo>
                <a:lnTo>
                  <a:pt x="1730" y="3228"/>
                </a:lnTo>
                <a:lnTo>
                  <a:pt x="1733" y="3236"/>
                </a:lnTo>
                <a:lnTo>
                  <a:pt x="1735" y="3248"/>
                </a:lnTo>
                <a:lnTo>
                  <a:pt x="1716" y="3254"/>
                </a:lnTo>
                <a:lnTo>
                  <a:pt x="1702" y="3261"/>
                </a:lnTo>
                <a:lnTo>
                  <a:pt x="1688" y="3268"/>
                </a:lnTo>
                <a:lnTo>
                  <a:pt x="1670" y="3273"/>
                </a:lnTo>
                <a:lnTo>
                  <a:pt x="1651" y="3275"/>
                </a:lnTo>
                <a:lnTo>
                  <a:pt x="1649" y="3271"/>
                </a:lnTo>
                <a:lnTo>
                  <a:pt x="1648" y="3269"/>
                </a:lnTo>
                <a:lnTo>
                  <a:pt x="1648" y="3266"/>
                </a:lnTo>
                <a:lnTo>
                  <a:pt x="1646" y="3261"/>
                </a:lnTo>
                <a:lnTo>
                  <a:pt x="1651" y="3255"/>
                </a:lnTo>
                <a:lnTo>
                  <a:pt x="1655" y="3250"/>
                </a:lnTo>
                <a:lnTo>
                  <a:pt x="1656" y="3245"/>
                </a:lnTo>
                <a:lnTo>
                  <a:pt x="1658" y="3240"/>
                </a:lnTo>
                <a:lnTo>
                  <a:pt x="1661" y="3233"/>
                </a:lnTo>
                <a:lnTo>
                  <a:pt x="1665" y="3229"/>
                </a:lnTo>
                <a:lnTo>
                  <a:pt x="1670" y="3228"/>
                </a:lnTo>
                <a:lnTo>
                  <a:pt x="1675" y="3226"/>
                </a:lnTo>
                <a:lnTo>
                  <a:pt x="1681" y="3222"/>
                </a:lnTo>
                <a:lnTo>
                  <a:pt x="1684" y="3221"/>
                </a:lnTo>
                <a:lnTo>
                  <a:pt x="1689" y="3217"/>
                </a:lnTo>
                <a:close/>
                <a:moveTo>
                  <a:pt x="1248" y="2761"/>
                </a:moveTo>
                <a:lnTo>
                  <a:pt x="1267" y="2761"/>
                </a:lnTo>
                <a:lnTo>
                  <a:pt x="1271" y="2772"/>
                </a:lnTo>
                <a:lnTo>
                  <a:pt x="1276" y="2782"/>
                </a:lnTo>
                <a:lnTo>
                  <a:pt x="1277" y="2795"/>
                </a:lnTo>
                <a:lnTo>
                  <a:pt x="1277" y="2810"/>
                </a:lnTo>
                <a:lnTo>
                  <a:pt x="1255" y="2814"/>
                </a:lnTo>
                <a:lnTo>
                  <a:pt x="1251" y="2800"/>
                </a:lnTo>
                <a:lnTo>
                  <a:pt x="1250" y="2788"/>
                </a:lnTo>
                <a:lnTo>
                  <a:pt x="1246" y="2775"/>
                </a:lnTo>
                <a:lnTo>
                  <a:pt x="1248" y="2761"/>
                </a:lnTo>
                <a:close/>
                <a:moveTo>
                  <a:pt x="1635" y="622"/>
                </a:moveTo>
                <a:lnTo>
                  <a:pt x="1635" y="634"/>
                </a:lnTo>
                <a:lnTo>
                  <a:pt x="1665" y="643"/>
                </a:lnTo>
                <a:lnTo>
                  <a:pt x="1696" y="653"/>
                </a:lnTo>
                <a:lnTo>
                  <a:pt x="1696" y="676"/>
                </a:lnTo>
                <a:lnTo>
                  <a:pt x="1688" y="688"/>
                </a:lnTo>
                <a:lnTo>
                  <a:pt x="1682" y="700"/>
                </a:lnTo>
                <a:lnTo>
                  <a:pt x="1674" y="711"/>
                </a:lnTo>
                <a:lnTo>
                  <a:pt x="1661" y="718"/>
                </a:lnTo>
                <a:lnTo>
                  <a:pt x="1649" y="721"/>
                </a:lnTo>
                <a:lnTo>
                  <a:pt x="1634" y="719"/>
                </a:lnTo>
                <a:lnTo>
                  <a:pt x="1618" y="716"/>
                </a:lnTo>
                <a:lnTo>
                  <a:pt x="1602" y="711"/>
                </a:lnTo>
                <a:lnTo>
                  <a:pt x="1588" y="707"/>
                </a:lnTo>
                <a:lnTo>
                  <a:pt x="1588" y="679"/>
                </a:lnTo>
                <a:lnTo>
                  <a:pt x="1586" y="672"/>
                </a:lnTo>
                <a:lnTo>
                  <a:pt x="1585" y="660"/>
                </a:lnTo>
                <a:lnTo>
                  <a:pt x="1585" y="649"/>
                </a:lnTo>
                <a:lnTo>
                  <a:pt x="1604" y="649"/>
                </a:lnTo>
                <a:lnTo>
                  <a:pt x="1607" y="637"/>
                </a:lnTo>
                <a:lnTo>
                  <a:pt x="1613" y="630"/>
                </a:lnTo>
                <a:lnTo>
                  <a:pt x="1621" y="625"/>
                </a:lnTo>
                <a:lnTo>
                  <a:pt x="1635" y="622"/>
                </a:lnTo>
                <a:close/>
                <a:moveTo>
                  <a:pt x="1075" y="89"/>
                </a:moveTo>
                <a:lnTo>
                  <a:pt x="1073" y="100"/>
                </a:lnTo>
                <a:lnTo>
                  <a:pt x="1070" y="114"/>
                </a:lnTo>
                <a:lnTo>
                  <a:pt x="1066" y="124"/>
                </a:lnTo>
                <a:lnTo>
                  <a:pt x="1059" y="131"/>
                </a:lnTo>
                <a:lnTo>
                  <a:pt x="1051" y="128"/>
                </a:lnTo>
                <a:lnTo>
                  <a:pt x="1040" y="126"/>
                </a:lnTo>
                <a:lnTo>
                  <a:pt x="1028" y="126"/>
                </a:lnTo>
                <a:lnTo>
                  <a:pt x="1024" y="119"/>
                </a:lnTo>
                <a:lnTo>
                  <a:pt x="1047" y="119"/>
                </a:lnTo>
                <a:lnTo>
                  <a:pt x="1047" y="112"/>
                </a:lnTo>
                <a:lnTo>
                  <a:pt x="1047" y="107"/>
                </a:lnTo>
                <a:lnTo>
                  <a:pt x="1045" y="101"/>
                </a:lnTo>
                <a:lnTo>
                  <a:pt x="1045" y="98"/>
                </a:lnTo>
                <a:lnTo>
                  <a:pt x="1044" y="93"/>
                </a:lnTo>
                <a:lnTo>
                  <a:pt x="1075" y="89"/>
                </a:lnTo>
                <a:close/>
                <a:moveTo>
                  <a:pt x="925" y="68"/>
                </a:moveTo>
                <a:lnTo>
                  <a:pt x="925" y="89"/>
                </a:lnTo>
                <a:lnTo>
                  <a:pt x="897" y="89"/>
                </a:lnTo>
                <a:lnTo>
                  <a:pt x="897" y="80"/>
                </a:lnTo>
                <a:lnTo>
                  <a:pt x="904" y="77"/>
                </a:lnTo>
                <a:lnTo>
                  <a:pt x="909" y="73"/>
                </a:lnTo>
                <a:lnTo>
                  <a:pt x="916" y="72"/>
                </a:lnTo>
                <a:lnTo>
                  <a:pt x="925" y="68"/>
                </a:lnTo>
                <a:close/>
                <a:moveTo>
                  <a:pt x="527" y="0"/>
                </a:moveTo>
                <a:lnTo>
                  <a:pt x="543" y="2"/>
                </a:lnTo>
                <a:lnTo>
                  <a:pt x="557" y="4"/>
                </a:lnTo>
                <a:lnTo>
                  <a:pt x="557" y="12"/>
                </a:lnTo>
                <a:lnTo>
                  <a:pt x="558" y="16"/>
                </a:lnTo>
                <a:lnTo>
                  <a:pt x="558" y="19"/>
                </a:lnTo>
                <a:lnTo>
                  <a:pt x="560" y="25"/>
                </a:lnTo>
                <a:lnTo>
                  <a:pt x="560" y="32"/>
                </a:lnTo>
                <a:lnTo>
                  <a:pt x="539" y="37"/>
                </a:lnTo>
                <a:lnTo>
                  <a:pt x="509" y="39"/>
                </a:lnTo>
                <a:lnTo>
                  <a:pt x="515" y="54"/>
                </a:lnTo>
                <a:lnTo>
                  <a:pt x="520" y="72"/>
                </a:lnTo>
                <a:lnTo>
                  <a:pt x="523" y="89"/>
                </a:lnTo>
                <a:lnTo>
                  <a:pt x="522" y="107"/>
                </a:lnTo>
                <a:lnTo>
                  <a:pt x="516" y="117"/>
                </a:lnTo>
                <a:lnTo>
                  <a:pt x="509" y="124"/>
                </a:lnTo>
                <a:lnTo>
                  <a:pt x="503" y="131"/>
                </a:lnTo>
                <a:lnTo>
                  <a:pt x="499" y="142"/>
                </a:lnTo>
                <a:lnTo>
                  <a:pt x="503" y="147"/>
                </a:lnTo>
                <a:lnTo>
                  <a:pt x="506" y="150"/>
                </a:lnTo>
                <a:lnTo>
                  <a:pt x="509" y="156"/>
                </a:lnTo>
                <a:lnTo>
                  <a:pt x="511" y="159"/>
                </a:lnTo>
                <a:lnTo>
                  <a:pt x="515" y="163"/>
                </a:lnTo>
                <a:lnTo>
                  <a:pt x="520" y="166"/>
                </a:lnTo>
                <a:lnTo>
                  <a:pt x="525" y="169"/>
                </a:lnTo>
                <a:lnTo>
                  <a:pt x="527" y="169"/>
                </a:lnTo>
                <a:lnTo>
                  <a:pt x="527" y="169"/>
                </a:lnTo>
                <a:lnTo>
                  <a:pt x="527" y="171"/>
                </a:lnTo>
                <a:lnTo>
                  <a:pt x="529" y="169"/>
                </a:lnTo>
                <a:lnTo>
                  <a:pt x="529" y="169"/>
                </a:lnTo>
                <a:lnTo>
                  <a:pt x="536" y="164"/>
                </a:lnTo>
                <a:lnTo>
                  <a:pt x="539" y="157"/>
                </a:lnTo>
                <a:lnTo>
                  <a:pt x="543" y="152"/>
                </a:lnTo>
                <a:lnTo>
                  <a:pt x="548" y="147"/>
                </a:lnTo>
                <a:lnTo>
                  <a:pt x="546" y="133"/>
                </a:lnTo>
                <a:lnTo>
                  <a:pt x="541" y="117"/>
                </a:lnTo>
                <a:lnTo>
                  <a:pt x="536" y="101"/>
                </a:lnTo>
                <a:lnTo>
                  <a:pt x="534" y="87"/>
                </a:lnTo>
                <a:lnTo>
                  <a:pt x="537" y="77"/>
                </a:lnTo>
                <a:lnTo>
                  <a:pt x="550" y="68"/>
                </a:lnTo>
                <a:lnTo>
                  <a:pt x="567" y="63"/>
                </a:lnTo>
                <a:lnTo>
                  <a:pt x="585" y="60"/>
                </a:lnTo>
                <a:lnTo>
                  <a:pt x="600" y="54"/>
                </a:lnTo>
                <a:lnTo>
                  <a:pt x="614" y="46"/>
                </a:lnTo>
                <a:lnTo>
                  <a:pt x="607" y="44"/>
                </a:lnTo>
                <a:lnTo>
                  <a:pt x="604" y="42"/>
                </a:lnTo>
                <a:lnTo>
                  <a:pt x="600" y="40"/>
                </a:lnTo>
                <a:lnTo>
                  <a:pt x="599" y="37"/>
                </a:lnTo>
                <a:lnTo>
                  <a:pt x="597" y="33"/>
                </a:lnTo>
                <a:lnTo>
                  <a:pt x="595" y="26"/>
                </a:lnTo>
                <a:lnTo>
                  <a:pt x="595" y="19"/>
                </a:lnTo>
                <a:lnTo>
                  <a:pt x="597" y="18"/>
                </a:lnTo>
                <a:lnTo>
                  <a:pt x="599" y="16"/>
                </a:lnTo>
                <a:lnTo>
                  <a:pt x="600" y="14"/>
                </a:lnTo>
                <a:lnTo>
                  <a:pt x="602" y="12"/>
                </a:lnTo>
                <a:lnTo>
                  <a:pt x="621" y="16"/>
                </a:lnTo>
                <a:lnTo>
                  <a:pt x="625" y="46"/>
                </a:lnTo>
                <a:lnTo>
                  <a:pt x="649" y="47"/>
                </a:lnTo>
                <a:lnTo>
                  <a:pt x="672" y="51"/>
                </a:lnTo>
                <a:lnTo>
                  <a:pt x="691" y="58"/>
                </a:lnTo>
                <a:lnTo>
                  <a:pt x="696" y="75"/>
                </a:lnTo>
                <a:lnTo>
                  <a:pt x="700" y="87"/>
                </a:lnTo>
                <a:lnTo>
                  <a:pt x="707" y="96"/>
                </a:lnTo>
                <a:lnTo>
                  <a:pt x="715" y="100"/>
                </a:lnTo>
                <a:lnTo>
                  <a:pt x="731" y="101"/>
                </a:lnTo>
                <a:lnTo>
                  <a:pt x="756" y="100"/>
                </a:lnTo>
                <a:lnTo>
                  <a:pt x="770" y="93"/>
                </a:lnTo>
                <a:lnTo>
                  <a:pt x="784" y="93"/>
                </a:lnTo>
                <a:lnTo>
                  <a:pt x="801" y="98"/>
                </a:lnTo>
                <a:lnTo>
                  <a:pt x="818" y="107"/>
                </a:lnTo>
                <a:lnTo>
                  <a:pt x="836" y="115"/>
                </a:lnTo>
                <a:lnTo>
                  <a:pt x="852" y="122"/>
                </a:lnTo>
                <a:lnTo>
                  <a:pt x="867" y="126"/>
                </a:lnTo>
                <a:lnTo>
                  <a:pt x="893" y="108"/>
                </a:lnTo>
                <a:lnTo>
                  <a:pt x="925" y="98"/>
                </a:lnTo>
                <a:lnTo>
                  <a:pt x="963" y="93"/>
                </a:lnTo>
                <a:lnTo>
                  <a:pt x="1009" y="93"/>
                </a:lnTo>
                <a:lnTo>
                  <a:pt x="1009" y="100"/>
                </a:lnTo>
                <a:lnTo>
                  <a:pt x="996" y="100"/>
                </a:lnTo>
                <a:lnTo>
                  <a:pt x="986" y="101"/>
                </a:lnTo>
                <a:lnTo>
                  <a:pt x="979" y="107"/>
                </a:lnTo>
                <a:lnTo>
                  <a:pt x="986" y="114"/>
                </a:lnTo>
                <a:lnTo>
                  <a:pt x="991" y="121"/>
                </a:lnTo>
                <a:lnTo>
                  <a:pt x="996" y="128"/>
                </a:lnTo>
                <a:lnTo>
                  <a:pt x="1003" y="131"/>
                </a:lnTo>
                <a:lnTo>
                  <a:pt x="1017" y="135"/>
                </a:lnTo>
                <a:lnTo>
                  <a:pt x="1026" y="142"/>
                </a:lnTo>
                <a:lnTo>
                  <a:pt x="1037" y="142"/>
                </a:lnTo>
                <a:lnTo>
                  <a:pt x="1049" y="142"/>
                </a:lnTo>
                <a:lnTo>
                  <a:pt x="1063" y="147"/>
                </a:lnTo>
                <a:lnTo>
                  <a:pt x="1066" y="149"/>
                </a:lnTo>
                <a:lnTo>
                  <a:pt x="1070" y="154"/>
                </a:lnTo>
                <a:lnTo>
                  <a:pt x="1073" y="157"/>
                </a:lnTo>
                <a:lnTo>
                  <a:pt x="1079" y="161"/>
                </a:lnTo>
                <a:lnTo>
                  <a:pt x="1079" y="166"/>
                </a:lnTo>
                <a:lnTo>
                  <a:pt x="1075" y="166"/>
                </a:lnTo>
                <a:lnTo>
                  <a:pt x="1065" y="182"/>
                </a:lnTo>
                <a:lnTo>
                  <a:pt x="1052" y="196"/>
                </a:lnTo>
                <a:lnTo>
                  <a:pt x="1040" y="211"/>
                </a:lnTo>
                <a:lnTo>
                  <a:pt x="1051" y="211"/>
                </a:lnTo>
                <a:lnTo>
                  <a:pt x="1068" y="203"/>
                </a:lnTo>
                <a:lnTo>
                  <a:pt x="1087" y="199"/>
                </a:lnTo>
                <a:lnTo>
                  <a:pt x="1106" y="201"/>
                </a:lnTo>
                <a:lnTo>
                  <a:pt x="1127" y="206"/>
                </a:lnTo>
                <a:lnTo>
                  <a:pt x="1148" y="215"/>
                </a:lnTo>
                <a:lnTo>
                  <a:pt x="1166" y="225"/>
                </a:lnTo>
                <a:lnTo>
                  <a:pt x="1178" y="238"/>
                </a:lnTo>
                <a:lnTo>
                  <a:pt x="1185" y="250"/>
                </a:lnTo>
                <a:lnTo>
                  <a:pt x="1192" y="264"/>
                </a:lnTo>
                <a:lnTo>
                  <a:pt x="1190" y="278"/>
                </a:lnTo>
                <a:lnTo>
                  <a:pt x="1185" y="292"/>
                </a:lnTo>
                <a:lnTo>
                  <a:pt x="1199" y="292"/>
                </a:lnTo>
                <a:lnTo>
                  <a:pt x="1213" y="292"/>
                </a:lnTo>
                <a:lnTo>
                  <a:pt x="1223" y="293"/>
                </a:lnTo>
                <a:lnTo>
                  <a:pt x="1232" y="300"/>
                </a:lnTo>
                <a:lnTo>
                  <a:pt x="1234" y="302"/>
                </a:lnTo>
                <a:lnTo>
                  <a:pt x="1234" y="304"/>
                </a:lnTo>
                <a:lnTo>
                  <a:pt x="1234" y="306"/>
                </a:lnTo>
                <a:lnTo>
                  <a:pt x="1236" y="307"/>
                </a:lnTo>
                <a:lnTo>
                  <a:pt x="1236" y="311"/>
                </a:lnTo>
                <a:lnTo>
                  <a:pt x="1251" y="311"/>
                </a:lnTo>
                <a:lnTo>
                  <a:pt x="1251" y="321"/>
                </a:lnTo>
                <a:lnTo>
                  <a:pt x="1251" y="332"/>
                </a:lnTo>
                <a:lnTo>
                  <a:pt x="1255" y="342"/>
                </a:lnTo>
                <a:lnTo>
                  <a:pt x="1264" y="334"/>
                </a:lnTo>
                <a:lnTo>
                  <a:pt x="1274" y="332"/>
                </a:lnTo>
                <a:lnTo>
                  <a:pt x="1284" y="335"/>
                </a:lnTo>
                <a:lnTo>
                  <a:pt x="1297" y="337"/>
                </a:lnTo>
                <a:lnTo>
                  <a:pt x="1312" y="337"/>
                </a:lnTo>
                <a:lnTo>
                  <a:pt x="1333" y="335"/>
                </a:lnTo>
                <a:lnTo>
                  <a:pt x="1360" y="334"/>
                </a:lnTo>
                <a:lnTo>
                  <a:pt x="1386" y="332"/>
                </a:lnTo>
                <a:lnTo>
                  <a:pt x="1412" y="334"/>
                </a:lnTo>
                <a:lnTo>
                  <a:pt x="1435" y="337"/>
                </a:lnTo>
                <a:lnTo>
                  <a:pt x="1454" y="346"/>
                </a:lnTo>
                <a:lnTo>
                  <a:pt x="1469" y="356"/>
                </a:lnTo>
                <a:lnTo>
                  <a:pt x="1483" y="367"/>
                </a:lnTo>
                <a:lnTo>
                  <a:pt x="1499" y="377"/>
                </a:lnTo>
                <a:lnTo>
                  <a:pt x="1517" y="384"/>
                </a:lnTo>
                <a:lnTo>
                  <a:pt x="1517" y="395"/>
                </a:lnTo>
                <a:lnTo>
                  <a:pt x="1531" y="395"/>
                </a:lnTo>
                <a:lnTo>
                  <a:pt x="1532" y="407"/>
                </a:lnTo>
                <a:lnTo>
                  <a:pt x="1534" y="416"/>
                </a:lnTo>
                <a:lnTo>
                  <a:pt x="1531" y="426"/>
                </a:lnTo>
                <a:lnTo>
                  <a:pt x="1536" y="426"/>
                </a:lnTo>
                <a:lnTo>
                  <a:pt x="1538" y="424"/>
                </a:lnTo>
                <a:lnTo>
                  <a:pt x="1539" y="423"/>
                </a:lnTo>
                <a:lnTo>
                  <a:pt x="1539" y="423"/>
                </a:lnTo>
                <a:lnTo>
                  <a:pt x="1539" y="423"/>
                </a:lnTo>
                <a:lnTo>
                  <a:pt x="1541" y="423"/>
                </a:lnTo>
                <a:lnTo>
                  <a:pt x="1543" y="423"/>
                </a:lnTo>
                <a:lnTo>
                  <a:pt x="1553" y="437"/>
                </a:lnTo>
                <a:lnTo>
                  <a:pt x="1559" y="454"/>
                </a:lnTo>
                <a:lnTo>
                  <a:pt x="1562" y="475"/>
                </a:lnTo>
                <a:lnTo>
                  <a:pt x="1565" y="494"/>
                </a:lnTo>
                <a:lnTo>
                  <a:pt x="1571" y="513"/>
                </a:lnTo>
                <a:lnTo>
                  <a:pt x="1581" y="526"/>
                </a:lnTo>
                <a:lnTo>
                  <a:pt x="1583" y="527"/>
                </a:lnTo>
                <a:lnTo>
                  <a:pt x="1585" y="527"/>
                </a:lnTo>
                <a:lnTo>
                  <a:pt x="1585" y="527"/>
                </a:lnTo>
                <a:lnTo>
                  <a:pt x="1586" y="527"/>
                </a:lnTo>
                <a:lnTo>
                  <a:pt x="1588" y="527"/>
                </a:lnTo>
                <a:lnTo>
                  <a:pt x="1593" y="526"/>
                </a:lnTo>
                <a:lnTo>
                  <a:pt x="1593" y="533"/>
                </a:lnTo>
                <a:lnTo>
                  <a:pt x="1593" y="536"/>
                </a:lnTo>
                <a:lnTo>
                  <a:pt x="1595" y="540"/>
                </a:lnTo>
                <a:lnTo>
                  <a:pt x="1597" y="541"/>
                </a:lnTo>
                <a:lnTo>
                  <a:pt x="1600" y="543"/>
                </a:lnTo>
                <a:lnTo>
                  <a:pt x="1604" y="545"/>
                </a:lnTo>
                <a:lnTo>
                  <a:pt x="1606" y="547"/>
                </a:lnTo>
                <a:lnTo>
                  <a:pt x="1607" y="548"/>
                </a:lnTo>
                <a:lnTo>
                  <a:pt x="1609" y="548"/>
                </a:lnTo>
                <a:lnTo>
                  <a:pt x="1613" y="548"/>
                </a:lnTo>
                <a:lnTo>
                  <a:pt x="1616" y="550"/>
                </a:lnTo>
                <a:lnTo>
                  <a:pt x="1618" y="571"/>
                </a:lnTo>
                <a:lnTo>
                  <a:pt x="1614" y="588"/>
                </a:lnTo>
                <a:lnTo>
                  <a:pt x="1607" y="608"/>
                </a:lnTo>
                <a:lnTo>
                  <a:pt x="1604" y="606"/>
                </a:lnTo>
                <a:lnTo>
                  <a:pt x="1602" y="604"/>
                </a:lnTo>
                <a:lnTo>
                  <a:pt x="1599" y="604"/>
                </a:lnTo>
                <a:lnTo>
                  <a:pt x="1593" y="602"/>
                </a:lnTo>
                <a:lnTo>
                  <a:pt x="1576" y="623"/>
                </a:lnTo>
                <a:lnTo>
                  <a:pt x="1560" y="644"/>
                </a:lnTo>
                <a:lnTo>
                  <a:pt x="1546" y="669"/>
                </a:lnTo>
                <a:lnTo>
                  <a:pt x="1553" y="670"/>
                </a:lnTo>
                <a:lnTo>
                  <a:pt x="1559" y="670"/>
                </a:lnTo>
                <a:lnTo>
                  <a:pt x="1564" y="674"/>
                </a:lnTo>
                <a:lnTo>
                  <a:pt x="1567" y="677"/>
                </a:lnTo>
                <a:lnTo>
                  <a:pt x="1569" y="684"/>
                </a:lnTo>
                <a:lnTo>
                  <a:pt x="1572" y="693"/>
                </a:lnTo>
                <a:lnTo>
                  <a:pt x="1574" y="702"/>
                </a:lnTo>
                <a:lnTo>
                  <a:pt x="1576" y="711"/>
                </a:lnTo>
                <a:lnTo>
                  <a:pt x="1581" y="718"/>
                </a:lnTo>
                <a:lnTo>
                  <a:pt x="1602" y="730"/>
                </a:lnTo>
                <a:lnTo>
                  <a:pt x="1628" y="735"/>
                </a:lnTo>
                <a:lnTo>
                  <a:pt x="1658" y="737"/>
                </a:lnTo>
                <a:lnTo>
                  <a:pt x="1663" y="733"/>
                </a:lnTo>
                <a:lnTo>
                  <a:pt x="1668" y="732"/>
                </a:lnTo>
                <a:lnTo>
                  <a:pt x="1675" y="730"/>
                </a:lnTo>
                <a:lnTo>
                  <a:pt x="1681" y="726"/>
                </a:lnTo>
                <a:lnTo>
                  <a:pt x="1691" y="716"/>
                </a:lnTo>
                <a:lnTo>
                  <a:pt x="1698" y="704"/>
                </a:lnTo>
                <a:lnTo>
                  <a:pt x="1705" y="693"/>
                </a:lnTo>
                <a:lnTo>
                  <a:pt x="1716" y="684"/>
                </a:lnTo>
                <a:lnTo>
                  <a:pt x="1730" y="677"/>
                </a:lnTo>
                <a:lnTo>
                  <a:pt x="1749" y="677"/>
                </a:lnTo>
                <a:lnTo>
                  <a:pt x="1773" y="681"/>
                </a:lnTo>
                <a:lnTo>
                  <a:pt x="1798" y="686"/>
                </a:lnTo>
                <a:lnTo>
                  <a:pt x="1824" y="695"/>
                </a:lnTo>
                <a:lnTo>
                  <a:pt x="1847" y="705"/>
                </a:lnTo>
                <a:lnTo>
                  <a:pt x="1869" y="714"/>
                </a:lnTo>
                <a:lnTo>
                  <a:pt x="1885" y="725"/>
                </a:lnTo>
                <a:lnTo>
                  <a:pt x="1895" y="733"/>
                </a:lnTo>
                <a:lnTo>
                  <a:pt x="1908" y="765"/>
                </a:lnTo>
                <a:lnTo>
                  <a:pt x="1920" y="761"/>
                </a:lnTo>
                <a:lnTo>
                  <a:pt x="1920" y="768"/>
                </a:lnTo>
                <a:lnTo>
                  <a:pt x="1923" y="772"/>
                </a:lnTo>
                <a:lnTo>
                  <a:pt x="1958" y="761"/>
                </a:lnTo>
                <a:lnTo>
                  <a:pt x="1974" y="766"/>
                </a:lnTo>
                <a:lnTo>
                  <a:pt x="1991" y="777"/>
                </a:lnTo>
                <a:lnTo>
                  <a:pt x="2007" y="784"/>
                </a:lnTo>
                <a:lnTo>
                  <a:pt x="2045" y="779"/>
                </a:lnTo>
                <a:lnTo>
                  <a:pt x="2058" y="787"/>
                </a:lnTo>
                <a:lnTo>
                  <a:pt x="2080" y="789"/>
                </a:lnTo>
                <a:lnTo>
                  <a:pt x="2103" y="786"/>
                </a:lnTo>
                <a:lnTo>
                  <a:pt x="2124" y="784"/>
                </a:lnTo>
                <a:lnTo>
                  <a:pt x="2145" y="787"/>
                </a:lnTo>
                <a:lnTo>
                  <a:pt x="2173" y="801"/>
                </a:lnTo>
                <a:lnTo>
                  <a:pt x="2197" y="821"/>
                </a:lnTo>
                <a:lnTo>
                  <a:pt x="2220" y="840"/>
                </a:lnTo>
                <a:lnTo>
                  <a:pt x="2243" y="859"/>
                </a:lnTo>
                <a:lnTo>
                  <a:pt x="2269" y="876"/>
                </a:lnTo>
                <a:lnTo>
                  <a:pt x="2283" y="880"/>
                </a:lnTo>
                <a:lnTo>
                  <a:pt x="2302" y="883"/>
                </a:lnTo>
                <a:lnTo>
                  <a:pt x="2327" y="887"/>
                </a:lnTo>
                <a:lnTo>
                  <a:pt x="2349" y="892"/>
                </a:lnTo>
                <a:lnTo>
                  <a:pt x="2367" y="897"/>
                </a:lnTo>
                <a:lnTo>
                  <a:pt x="2375" y="903"/>
                </a:lnTo>
                <a:lnTo>
                  <a:pt x="2382" y="918"/>
                </a:lnTo>
                <a:lnTo>
                  <a:pt x="2386" y="936"/>
                </a:lnTo>
                <a:lnTo>
                  <a:pt x="2391" y="953"/>
                </a:lnTo>
                <a:lnTo>
                  <a:pt x="2403" y="988"/>
                </a:lnTo>
                <a:lnTo>
                  <a:pt x="2407" y="1021"/>
                </a:lnTo>
                <a:lnTo>
                  <a:pt x="2405" y="1051"/>
                </a:lnTo>
                <a:lnTo>
                  <a:pt x="2396" y="1079"/>
                </a:lnTo>
                <a:lnTo>
                  <a:pt x="2384" y="1105"/>
                </a:lnTo>
                <a:lnTo>
                  <a:pt x="2368" y="1129"/>
                </a:lnTo>
                <a:lnTo>
                  <a:pt x="2349" y="1156"/>
                </a:lnTo>
                <a:lnTo>
                  <a:pt x="2292" y="1194"/>
                </a:lnTo>
                <a:lnTo>
                  <a:pt x="2281" y="1215"/>
                </a:lnTo>
                <a:lnTo>
                  <a:pt x="2272" y="1236"/>
                </a:lnTo>
                <a:lnTo>
                  <a:pt x="2265" y="1259"/>
                </a:lnTo>
                <a:lnTo>
                  <a:pt x="2257" y="1273"/>
                </a:lnTo>
                <a:lnTo>
                  <a:pt x="2246" y="1285"/>
                </a:lnTo>
                <a:lnTo>
                  <a:pt x="2237" y="1299"/>
                </a:lnTo>
                <a:lnTo>
                  <a:pt x="2218" y="1302"/>
                </a:lnTo>
                <a:lnTo>
                  <a:pt x="2215" y="1283"/>
                </a:lnTo>
                <a:lnTo>
                  <a:pt x="2208" y="1283"/>
                </a:lnTo>
                <a:lnTo>
                  <a:pt x="2208" y="1321"/>
                </a:lnTo>
                <a:lnTo>
                  <a:pt x="2199" y="1339"/>
                </a:lnTo>
                <a:lnTo>
                  <a:pt x="2197" y="1360"/>
                </a:lnTo>
                <a:lnTo>
                  <a:pt x="2201" y="1383"/>
                </a:lnTo>
                <a:lnTo>
                  <a:pt x="2204" y="1404"/>
                </a:lnTo>
                <a:lnTo>
                  <a:pt x="2211" y="1424"/>
                </a:lnTo>
                <a:lnTo>
                  <a:pt x="2215" y="1440"/>
                </a:lnTo>
                <a:lnTo>
                  <a:pt x="2215" y="1454"/>
                </a:lnTo>
                <a:lnTo>
                  <a:pt x="2211" y="1466"/>
                </a:lnTo>
                <a:lnTo>
                  <a:pt x="2206" y="1477"/>
                </a:lnTo>
                <a:lnTo>
                  <a:pt x="2203" y="1486"/>
                </a:lnTo>
                <a:lnTo>
                  <a:pt x="2208" y="1552"/>
                </a:lnTo>
                <a:lnTo>
                  <a:pt x="2196" y="1557"/>
                </a:lnTo>
                <a:lnTo>
                  <a:pt x="2187" y="1564"/>
                </a:lnTo>
                <a:lnTo>
                  <a:pt x="2182" y="1573"/>
                </a:lnTo>
                <a:lnTo>
                  <a:pt x="2180" y="1590"/>
                </a:lnTo>
                <a:lnTo>
                  <a:pt x="2189" y="1606"/>
                </a:lnTo>
                <a:lnTo>
                  <a:pt x="2192" y="1625"/>
                </a:lnTo>
                <a:lnTo>
                  <a:pt x="2180" y="1637"/>
                </a:lnTo>
                <a:lnTo>
                  <a:pt x="2176" y="1650"/>
                </a:lnTo>
                <a:lnTo>
                  <a:pt x="2171" y="1662"/>
                </a:lnTo>
                <a:lnTo>
                  <a:pt x="2164" y="1678"/>
                </a:lnTo>
                <a:lnTo>
                  <a:pt x="2157" y="1688"/>
                </a:lnTo>
                <a:lnTo>
                  <a:pt x="2152" y="1695"/>
                </a:lnTo>
                <a:lnTo>
                  <a:pt x="2145" y="1700"/>
                </a:lnTo>
                <a:lnTo>
                  <a:pt x="2141" y="1704"/>
                </a:lnTo>
                <a:lnTo>
                  <a:pt x="2138" y="1709"/>
                </a:lnTo>
                <a:lnTo>
                  <a:pt x="2136" y="1719"/>
                </a:lnTo>
                <a:lnTo>
                  <a:pt x="2136" y="1733"/>
                </a:lnTo>
                <a:lnTo>
                  <a:pt x="2138" y="1754"/>
                </a:lnTo>
                <a:lnTo>
                  <a:pt x="2112" y="1768"/>
                </a:lnTo>
                <a:lnTo>
                  <a:pt x="2087" y="1782"/>
                </a:lnTo>
                <a:lnTo>
                  <a:pt x="2091" y="1786"/>
                </a:lnTo>
                <a:lnTo>
                  <a:pt x="2093" y="1789"/>
                </a:lnTo>
                <a:lnTo>
                  <a:pt x="2093" y="1791"/>
                </a:lnTo>
                <a:lnTo>
                  <a:pt x="2093" y="1795"/>
                </a:lnTo>
                <a:lnTo>
                  <a:pt x="2093" y="1796"/>
                </a:lnTo>
                <a:lnTo>
                  <a:pt x="2075" y="1805"/>
                </a:lnTo>
                <a:lnTo>
                  <a:pt x="2058" y="1803"/>
                </a:lnTo>
                <a:lnTo>
                  <a:pt x="2040" y="1800"/>
                </a:lnTo>
                <a:lnTo>
                  <a:pt x="2026" y="1793"/>
                </a:lnTo>
                <a:lnTo>
                  <a:pt x="2018" y="1800"/>
                </a:lnTo>
                <a:lnTo>
                  <a:pt x="2004" y="1803"/>
                </a:lnTo>
                <a:lnTo>
                  <a:pt x="1988" y="1805"/>
                </a:lnTo>
                <a:lnTo>
                  <a:pt x="1972" y="1807"/>
                </a:lnTo>
                <a:lnTo>
                  <a:pt x="1958" y="1808"/>
                </a:lnTo>
                <a:lnTo>
                  <a:pt x="1955" y="1815"/>
                </a:lnTo>
                <a:lnTo>
                  <a:pt x="1948" y="1824"/>
                </a:lnTo>
                <a:lnTo>
                  <a:pt x="1939" y="1835"/>
                </a:lnTo>
                <a:lnTo>
                  <a:pt x="1930" y="1842"/>
                </a:lnTo>
                <a:lnTo>
                  <a:pt x="1923" y="1847"/>
                </a:lnTo>
                <a:lnTo>
                  <a:pt x="1892" y="1843"/>
                </a:lnTo>
                <a:lnTo>
                  <a:pt x="1881" y="1849"/>
                </a:lnTo>
                <a:lnTo>
                  <a:pt x="1867" y="1857"/>
                </a:lnTo>
                <a:lnTo>
                  <a:pt x="1850" y="1870"/>
                </a:lnTo>
                <a:lnTo>
                  <a:pt x="1833" y="1882"/>
                </a:lnTo>
                <a:lnTo>
                  <a:pt x="1820" y="1892"/>
                </a:lnTo>
                <a:lnTo>
                  <a:pt x="1812" y="1901"/>
                </a:lnTo>
                <a:lnTo>
                  <a:pt x="1808" y="1901"/>
                </a:lnTo>
                <a:lnTo>
                  <a:pt x="1805" y="1924"/>
                </a:lnTo>
                <a:lnTo>
                  <a:pt x="1801" y="1925"/>
                </a:lnTo>
                <a:lnTo>
                  <a:pt x="1798" y="1927"/>
                </a:lnTo>
                <a:lnTo>
                  <a:pt x="1796" y="1925"/>
                </a:lnTo>
                <a:lnTo>
                  <a:pt x="1794" y="1925"/>
                </a:lnTo>
                <a:lnTo>
                  <a:pt x="1792" y="1924"/>
                </a:lnTo>
                <a:lnTo>
                  <a:pt x="1789" y="1924"/>
                </a:lnTo>
                <a:lnTo>
                  <a:pt x="1787" y="1924"/>
                </a:lnTo>
                <a:lnTo>
                  <a:pt x="1784" y="1927"/>
                </a:lnTo>
                <a:lnTo>
                  <a:pt x="1780" y="1931"/>
                </a:lnTo>
                <a:lnTo>
                  <a:pt x="1785" y="1946"/>
                </a:lnTo>
                <a:lnTo>
                  <a:pt x="1784" y="1964"/>
                </a:lnTo>
                <a:lnTo>
                  <a:pt x="1780" y="1980"/>
                </a:lnTo>
                <a:lnTo>
                  <a:pt x="1780" y="1997"/>
                </a:lnTo>
                <a:lnTo>
                  <a:pt x="1784" y="2000"/>
                </a:lnTo>
                <a:lnTo>
                  <a:pt x="1787" y="2006"/>
                </a:lnTo>
                <a:lnTo>
                  <a:pt x="1791" y="2009"/>
                </a:lnTo>
                <a:lnTo>
                  <a:pt x="1794" y="2013"/>
                </a:lnTo>
                <a:lnTo>
                  <a:pt x="1798" y="2016"/>
                </a:lnTo>
                <a:lnTo>
                  <a:pt x="1799" y="2020"/>
                </a:lnTo>
                <a:lnTo>
                  <a:pt x="1792" y="2089"/>
                </a:lnTo>
                <a:lnTo>
                  <a:pt x="1773" y="2105"/>
                </a:lnTo>
                <a:lnTo>
                  <a:pt x="1757" y="2124"/>
                </a:lnTo>
                <a:lnTo>
                  <a:pt x="1747" y="2147"/>
                </a:lnTo>
                <a:lnTo>
                  <a:pt x="1738" y="2172"/>
                </a:lnTo>
                <a:lnTo>
                  <a:pt x="1728" y="2196"/>
                </a:lnTo>
                <a:lnTo>
                  <a:pt x="1716" y="2220"/>
                </a:lnTo>
                <a:lnTo>
                  <a:pt x="1707" y="2231"/>
                </a:lnTo>
                <a:lnTo>
                  <a:pt x="1695" y="2240"/>
                </a:lnTo>
                <a:lnTo>
                  <a:pt x="1684" y="2250"/>
                </a:lnTo>
                <a:lnTo>
                  <a:pt x="1681" y="2250"/>
                </a:lnTo>
                <a:lnTo>
                  <a:pt x="1681" y="2240"/>
                </a:lnTo>
                <a:lnTo>
                  <a:pt x="1698" y="2222"/>
                </a:lnTo>
                <a:lnTo>
                  <a:pt x="1712" y="2199"/>
                </a:lnTo>
                <a:lnTo>
                  <a:pt x="1719" y="2173"/>
                </a:lnTo>
                <a:lnTo>
                  <a:pt x="1716" y="2173"/>
                </a:lnTo>
                <a:lnTo>
                  <a:pt x="1716" y="2170"/>
                </a:lnTo>
                <a:lnTo>
                  <a:pt x="1709" y="2172"/>
                </a:lnTo>
                <a:lnTo>
                  <a:pt x="1700" y="2173"/>
                </a:lnTo>
                <a:lnTo>
                  <a:pt x="1689" y="2173"/>
                </a:lnTo>
                <a:lnTo>
                  <a:pt x="1688" y="2194"/>
                </a:lnTo>
                <a:lnTo>
                  <a:pt x="1682" y="2206"/>
                </a:lnTo>
                <a:lnTo>
                  <a:pt x="1677" y="2213"/>
                </a:lnTo>
                <a:lnTo>
                  <a:pt x="1670" y="2219"/>
                </a:lnTo>
                <a:lnTo>
                  <a:pt x="1663" y="2222"/>
                </a:lnTo>
                <a:lnTo>
                  <a:pt x="1658" y="2231"/>
                </a:lnTo>
                <a:lnTo>
                  <a:pt x="1655" y="2245"/>
                </a:lnTo>
                <a:lnTo>
                  <a:pt x="1655" y="2262"/>
                </a:lnTo>
                <a:lnTo>
                  <a:pt x="1658" y="2280"/>
                </a:lnTo>
                <a:lnTo>
                  <a:pt x="1658" y="2295"/>
                </a:lnTo>
                <a:lnTo>
                  <a:pt x="1655" y="2308"/>
                </a:lnTo>
                <a:lnTo>
                  <a:pt x="1649" y="2322"/>
                </a:lnTo>
                <a:lnTo>
                  <a:pt x="1642" y="2329"/>
                </a:lnTo>
                <a:lnTo>
                  <a:pt x="1635" y="2332"/>
                </a:lnTo>
                <a:lnTo>
                  <a:pt x="1628" y="2336"/>
                </a:lnTo>
                <a:lnTo>
                  <a:pt x="1620" y="2343"/>
                </a:lnTo>
                <a:lnTo>
                  <a:pt x="1620" y="2343"/>
                </a:lnTo>
                <a:lnTo>
                  <a:pt x="1621" y="2346"/>
                </a:lnTo>
                <a:lnTo>
                  <a:pt x="1623" y="2351"/>
                </a:lnTo>
                <a:lnTo>
                  <a:pt x="1623" y="2357"/>
                </a:lnTo>
                <a:lnTo>
                  <a:pt x="1623" y="2362"/>
                </a:lnTo>
                <a:lnTo>
                  <a:pt x="1625" y="2365"/>
                </a:lnTo>
                <a:lnTo>
                  <a:pt x="1623" y="2369"/>
                </a:lnTo>
                <a:lnTo>
                  <a:pt x="1621" y="2374"/>
                </a:lnTo>
                <a:lnTo>
                  <a:pt x="1618" y="2379"/>
                </a:lnTo>
                <a:lnTo>
                  <a:pt x="1614" y="2384"/>
                </a:lnTo>
                <a:lnTo>
                  <a:pt x="1609" y="2390"/>
                </a:lnTo>
                <a:lnTo>
                  <a:pt x="1606" y="2393"/>
                </a:lnTo>
                <a:lnTo>
                  <a:pt x="1600" y="2397"/>
                </a:lnTo>
                <a:lnTo>
                  <a:pt x="1579" y="2409"/>
                </a:lnTo>
                <a:lnTo>
                  <a:pt x="1555" y="2414"/>
                </a:lnTo>
                <a:lnTo>
                  <a:pt x="1529" y="2414"/>
                </a:lnTo>
                <a:lnTo>
                  <a:pt x="1501" y="2409"/>
                </a:lnTo>
                <a:lnTo>
                  <a:pt x="1471" y="2402"/>
                </a:lnTo>
                <a:lnTo>
                  <a:pt x="1442" y="2393"/>
                </a:lnTo>
                <a:lnTo>
                  <a:pt x="1415" y="2386"/>
                </a:lnTo>
                <a:lnTo>
                  <a:pt x="1389" y="2381"/>
                </a:lnTo>
                <a:lnTo>
                  <a:pt x="1389" y="2384"/>
                </a:lnTo>
                <a:lnTo>
                  <a:pt x="1393" y="2384"/>
                </a:lnTo>
                <a:lnTo>
                  <a:pt x="1393" y="2388"/>
                </a:lnTo>
                <a:lnTo>
                  <a:pt x="1410" y="2393"/>
                </a:lnTo>
                <a:lnTo>
                  <a:pt x="1426" y="2400"/>
                </a:lnTo>
                <a:lnTo>
                  <a:pt x="1442" y="2407"/>
                </a:lnTo>
                <a:lnTo>
                  <a:pt x="1454" y="2418"/>
                </a:lnTo>
                <a:lnTo>
                  <a:pt x="1463" y="2432"/>
                </a:lnTo>
                <a:lnTo>
                  <a:pt x="1464" y="2435"/>
                </a:lnTo>
                <a:lnTo>
                  <a:pt x="1464" y="2440"/>
                </a:lnTo>
                <a:lnTo>
                  <a:pt x="1464" y="2444"/>
                </a:lnTo>
                <a:lnTo>
                  <a:pt x="1463" y="2451"/>
                </a:lnTo>
                <a:lnTo>
                  <a:pt x="1463" y="2458"/>
                </a:lnTo>
                <a:lnTo>
                  <a:pt x="1475" y="2463"/>
                </a:lnTo>
                <a:lnTo>
                  <a:pt x="1489" y="2472"/>
                </a:lnTo>
                <a:lnTo>
                  <a:pt x="1501" y="2482"/>
                </a:lnTo>
                <a:lnTo>
                  <a:pt x="1508" y="2493"/>
                </a:lnTo>
                <a:lnTo>
                  <a:pt x="1503" y="2510"/>
                </a:lnTo>
                <a:lnTo>
                  <a:pt x="1496" y="2533"/>
                </a:lnTo>
                <a:lnTo>
                  <a:pt x="1489" y="2556"/>
                </a:lnTo>
                <a:lnTo>
                  <a:pt x="1478" y="2576"/>
                </a:lnTo>
                <a:lnTo>
                  <a:pt x="1461" y="2589"/>
                </a:lnTo>
                <a:lnTo>
                  <a:pt x="1436" y="2599"/>
                </a:lnTo>
                <a:lnTo>
                  <a:pt x="1407" y="2608"/>
                </a:lnTo>
                <a:lnTo>
                  <a:pt x="1373" y="2613"/>
                </a:lnTo>
                <a:lnTo>
                  <a:pt x="1339" y="2615"/>
                </a:lnTo>
                <a:lnTo>
                  <a:pt x="1305" y="2615"/>
                </a:lnTo>
                <a:lnTo>
                  <a:pt x="1274" y="2611"/>
                </a:lnTo>
                <a:lnTo>
                  <a:pt x="1274" y="2618"/>
                </a:lnTo>
                <a:lnTo>
                  <a:pt x="1279" y="2622"/>
                </a:lnTo>
                <a:lnTo>
                  <a:pt x="1284" y="2624"/>
                </a:lnTo>
                <a:lnTo>
                  <a:pt x="1288" y="2625"/>
                </a:lnTo>
                <a:lnTo>
                  <a:pt x="1290" y="2629"/>
                </a:lnTo>
                <a:lnTo>
                  <a:pt x="1291" y="2634"/>
                </a:lnTo>
                <a:lnTo>
                  <a:pt x="1293" y="2643"/>
                </a:lnTo>
                <a:lnTo>
                  <a:pt x="1295" y="2650"/>
                </a:lnTo>
                <a:lnTo>
                  <a:pt x="1293" y="2657"/>
                </a:lnTo>
                <a:lnTo>
                  <a:pt x="1290" y="2664"/>
                </a:lnTo>
                <a:lnTo>
                  <a:pt x="1288" y="2671"/>
                </a:lnTo>
                <a:lnTo>
                  <a:pt x="1290" y="2679"/>
                </a:lnTo>
                <a:lnTo>
                  <a:pt x="1293" y="2686"/>
                </a:lnTo>
                <a:lnTo>
                  <a:pt x="1298" y="2692"/>
                </a:lnTo>
                <a:lnTo>
                  <a:pt x="1302" y="2699"/>
                </a:lnTo>
                <a:lnTo>
                  <a:pt x="1305" y="2711"/>
                </a:lnTo>
                <a:lnTo>
                  <a:pt x="1288" y="2718"/>
                </a:lnTo>
                <a:lnTo>
                  <a:pt x="1271" y="2723"/>
                </a:lnTo>
                <a:lnTo>
                  <a:pt x="1250" y="2727"/>
                </a:lnTo>
                <a:lnTo>
                  <a:pt x="1223" y="2727"/>
                </a:lnTo>
                <a:lnTo>
                  <a:pt x="1215" y="2720"/>
                </a:lnTo>
                <a:lnTo>
                  <a:pt x="1202" y="2714"/>
                </a:lnTo>
                <a:lnTo>
                  <a:pt x="1187" y="2711"/>
                </a:lnTo>
                <a:lnTo>
                  <a:pt x="1175" y="2707"/>
                </a:lnTo>
                <a:lnTo>
                  <a:pt x="1175" y="2714"/>
                </a:lnTo>
                <a:lnTo>
                  <a:pt x="1187" y="2730"/>
                </a:lnTo>
                <a:lnTo>
                  <a:pt x="1197" y="2749"/>
                </a:lnTo>
                <a:lnTo>
                  <a:pt x="1197" y="2765"/>
                </a:lnTo>
                <a:lnTo>
                  <a:pt x="1201" y="2768"/>
                </a:lnTo>
                <a:lnTo>
                  <a:pt x="1204" y="2770"/>
                </a:lnTo>
                <a:lnTo>
                  <a:pt x="1208" y="2772"/>
                </a:lnTo>
                <a:lnTo>
                  <a:pt x="1211" y="2772"/>
                </a:lnTo>
                <a:lnTo>
                  <a:pt x="1213" y="2772"/>
                </a:lnTo>
                <a:lnTo>
                  <a:pt x="1216" y="2772"/>
                </a:lnTo>
                <a:lnTo>
                  <a:pt x="1218" y="2774"/>
                </a:lnTo>
                <a:lnTo>
                  <a:pt x="1220" y="2777"/>
                </a:lnTo>
                <a:lnTo>
                  <a:pt x="1223" y="2781"/>
                </a:lnTo>
                <a:lnTo>
                  <a:pt x="1223" y="2788"/>
                </a:lnTo>
                <a:lnTo>
                  <a:pt x="1222" y="2791"/>
                </a:lnTo>
                <a:lnTo>
                  <a:pt x="1222" y="2793"/>
                </a:lnTo>
                <a:lnTo>
                  <a:pt x="1222" y="2795"/>
                </a:lnTo>
                <a:lnTo>
                  <a:pt x="1222" y="2796"/>
                </a:lnTo>
                <a:lnTo>
                  <a:pt x="1223" y="2800"/>
                </a:lnTo>
                <a:lnTo>
                  <a:pt x="1223" y="2803"/>
                </a:lnTo>
                <a:lnTo>
                  <a:pt x="1236" y="2803"/>
                </a:lnTo>
                <a:lnTo>
                  <a:pt x="1234" y="2817"/>
                </a:lnTo>
                <a:lnTo>
                  <a:pt x="1229" y="2826"/>
                </a:lnTo>
                <a:lnTo>
                  <a:pt x="1223" y="2833"/>
                </a:lnTo>
                <a:lnTo>
                  <a:pt x="1220" y="2842"/>
                </a:lnTo>
                <a:lnTo>
                  <a:pt x="1222" y="2849"/>
                </a:lnTo>
                <a:lnTo>
                  <a:pt x="1227" y="2857"/>
                </a:lnTo>
                <a:lnTo>
                  <a:pt x="1232" y="2864"/>
                </a:lnTo>
                <a:lnTo>
                  <a:pt x="1236" y="2871"/>
                </a:lnTo>
                <a:lnTo>
                  <a:pt x="1236" y="2878"/>
                </a:lnTo>
                <a:lnTo>
                  <a:pt x="1236" y="2882"/>
                </a:lnTo>
                <a:lnTo>
                  <a:pt x="1234" y="2885"/>
                </a:lnTo>
                <a:lnTo>
                  <a:pt x="1232" y="2889"/>
                </a:lnTo>
                <a:lnTo>
                  <a:pt x="1230" y="2891"/>
                </a:lnTo>
                <a:lnTo>
                  <a:pt x="1229" y="2894"/>
                </a:lnTo>
                <a:lnTo>
                  <a:pt x="1229" y="2896"/>
                </a:lnTo>
                <a:lnTo>
                  <a:pt x="1229" y="2899"/>
                </a:lnTo>
                <a:lnTo>
                  <a:pt x="1229" y="2901"/>
                </a:lnTo>
                <a:lnTo>
                  <a:pt x="1230" y="2905"/>
                </a:lnTo>
                <a:lnTo>
                  <a:pt x="1232" y="2906"/>
                </a:lnTo>
                <a:lnTo>
                  <a:pt x="1234" y="2910"/>
                </a:lnTo>
                <a:lnTo>
                  <a:pt x="1236" y="2915"/>
                </a:lnTo>
                <a:lnTo>
                  <a:pt x="1202" y="2924"/>
                </a:lnTo>
                <a:lnTo>
                  <a:pt x="1175" y="2938"/>
                </a:lnTo>
                <a:lnTo>
                  <a:pt x="1173" y="2943"/>
                </a:lnTo>
                <a:lnTo>
                  <a:pt x="1171" y="2947"/>
                </a:lnTo>
                <a:lnTo>
                  <a:pt x="1169" y="2952"/>
                </a:lnTo>
                <a:lnTo>
                  <a:pt x="1168" y="2955"/>
                </a:lnTo>
                <a:lnTo>
                  <a:pt x="1166" y="2959"/>
                </a:lnTo>
                <a:lnTo>
                  <a:pt x="1166" y="2960"/>
                </a:lnTo>
                <a:lnTo>
                  <a:pt x="1176" y="2978"/>
                </a:lnTo>
                <a:lnTo>
                  <a:pt x="1190" y="2990"/>
                </a:lnTo>
                <a:lnTo>
                  <a:pt x="1209" y="2999"/>
                </a:lnTo>
                <a:lnTo>
                  <a:pt x="1232" y="3006"/>
                </a:lnTo>
                <a:lnTo>
                  <a:pt x="1255" y="3011"/>
                </a:lnTo>
                <a:lnTo>
                  <a:pt x="1277" y="3015"/>
                </a:lnTo>
                <a:lnTo>
                  <a:pt x="1286" y="3069"/>
                </a:lnTo>
                <a:lnTo>
                  <a:pt x="1271" y="3077"/>
                </a:lnTo>
                <a:lnTo>
                  <a:pt x="1255" y="3091"/>
                </a:lnTo>
                <a:lnTo>
                  <a:pt x="1243" y="3107"/>
                </a:lnTo>
                <a:lnTo>
                  <a:pt x="1236" y="3126"/>
                </a:lnTo>
                <a:lnTo>
                  <a:pt x="1241" y="3137"/>
                </a:lnTo>
                <a:lnTo>
                  <a:pt x="1243" y="3151"/>
                </a:lnTo>
                <a:lnTo>
                  <a:pt x="1243" y="3168"/>
                </a:lnTo>
                <a:lnTo>
                  <a:pt x="1229" y="3172"/>
                </a:lnTo>
                <a:lnTo>
                  <a:pt x="1218" y="3175"/>
                </a:lnTo>
                <a:lnTo>
                  <a:pt x="1204" y="3180"/>
                </a:lnTo>
                <a:lnTo>
                  <a:pt x="1204" y="3194"/>
                </a:lnTo>
                <a:lnTo>
                  <a:pt x="1213" y="3201"/>
                </a:lnTo>
                <a:lnTo>
                  <a:pt x="1223" y="3212"/>
                </a:lnTo>
                <a:lnTo>
                  <a:pt x="1234" y="3226"/>
                </a:lnTo>
                <a:lnTo>
                  <a:pt x="1246" y="3240"/>
                </a:lnTo>
                <a:lnTo>
                  <a:pt x="1255" y="3252"/>
                </a:lnTo>
                <a:lnTo>
                  <a:pt x="1258" y="3261"/>
                </a:lnTo>
                <a:lnTo>
                  <a:pt x="1253" y="3262"/>
                </a:lnTo>
                <a:lnTo>
                  <a:pt x="1250" y="3262"/>
                </a:lnTo>
                <a:lnTo>
                  <a:pt x="1243" y="3264"/>
                </a:lnTo>
                <a:lnTo>
                  <a:pt x="1236" y="3264"/>
                </a:lnTo>
                <a:lnTo>
                  <a:pt x="1234" y="3275"/>
                </a:lnTo>
                <a:lnTo>
                  <a:pt x="1230" y="3285"/>
                </a:lnTo>
                <a:lnTo>
                  <a:pt x="1229" y="3296"/>
                </a:lnTo>
                <a:lnTo>
                  <a:pt x="1222" y="3297"/>
                </a:lnTo>
                <a:lnTo>
                  <a:pt x="1215" y="3303"/>
                </a:lnTo>
                <a:lnTo>
                  <a:pt x="1209" y="3306"/>
                </a:lnTo>
                <a:lnTo>
                  <a:pt x="1204" y="3304"/>
                </a:lnTo>
                <a:lnTo>
                  <a:pt x="1201" y="3303"/>
                </a:lnTo>
                <a:lnTo>
                  <a:pt x="1199" y="3299"/>
                </a:lnTo>
                <a:lnTo>
                  <a:pt x="1197" y="3297"/>
                </a:lnTo>
                <a:lnTo>
                  <a:pt x="1194" y="3296"/>
                </a:lnTo>
                <a:lnTo>
                  <a:pt x="1194" y="3315"/>
                </a:lnTo>
                <a:lnTo>
                  <a:pt x="1202" y="3325"/>
                </a:lnTo>
                <a:lnTo>
                  <a:pt x="1208" y="3341"/>
                </a:lnTo>
                <a:lnTo>
                  <a:pt x="1209" y="3360"/>
                </a:lnTo>
                <a:lnTo>
                  <a:pt x="1188" y="3365"/>
                </a:lnTo>
                <a:lnTo>
                  <a:pt x="1171" y="3371"/>
                </a:lnTo>
                <a:lnTo>
                  <a:pt x="1152" y="3376"/>
                </a:lnTo>
                <a:lnTo>
                  <a:pt x="1152" y="3367"/>
                </a:lnTo>
                <a:lnTo>
                  <a:pt x="1150" y="3365"/>
                </a:lnTo>
                <a:lnTo>
                  <a:pt x="1148" y="3364"/>
                </a:lnTo>
                <a:lnTo>
                  <a:pt x="1148" y="3362"/>
                </a:lnTo>
                <a:lnTo>
                  <a:pt x="1148" y="3360"/>
                </a:lnTo>
                <a:lnTo>
                  <a:pt x="1147" y="3357"/>
                </a:lnTo>
                <a:lnTo>
                  <a:pt x="1134" y="3357"/>
                </a:lnTo>
                <a:lnTo>
                  <a:pt x="1126" y="3355"/>
                </a:lnTo>
                <a:lnTo>
                  <a:pt x="1117" y="3357"/>
                </a:lnTo>
                <a:lnTo>
                  <a:pt x="1105" y="3357"/>
                </a:lnTo>
                <a:lnTo>
                  <a:pt x="1099" y="3341"/>
                </a:lnTo>
                <a:lnTo>
                  <a:pt x="1091" y="3331"/>
                </a:lnTo>
                <a:lnTo>
                  <a:pt x="1080" y="3322"/>
                </a:lnTo>
                <a:lnTo>
                  <a:pt x="1063" y="3318"/>
                </a:lnTo>
                <a:lnTo>
                  <a:pt x="1063" y="3311"/>
                </a:lnTo>
                <a:lnTo>
                  <a:pt x="1063" y="3308"/>
                </a:lnTo>
                <a:lnTo>
                  <a:pt x="1065" y="3304"/>
                </a:lnTo>
                <a:lnTo>
                  <a:pt x="1065" y="3301"/>
                </a:lnTo>
                <a:lnTo>
                  <a:pt x="1063" y="3299"/>
                </a:lnTo>
                <a:lnTo>
                  <a:pt x="1058" y="3296"/>
                </a:lnTo>
                <a:lnTo>
                  <a:pt x="1052" y="3296"/>
                </a:lnTo>
                <a:lnTo>
                  <a:pt x="1049" y="3294"/>
                </a:lnTo>
                <a:lnTo>
                  <a:pt x="1044" y="3294"/>
                </a:lnTo>
                <a:lnTo>
                  <a:pt x="1040" y="3290"/>
                </a:lnTo>
                <a:lnTo>
                  <a:pt x="1037" y="3287"/>
                </a:lnTo>
                <a:lnTo>
                  <a:pt x="1033" y="3283"/>
                </a:lnTo>
                <a:lnTo>
                  <a:pt x="1033" y="3280"/>
                </a:lnTo>
                <a:lnTo>
                  <a:pt x="1033" y="3278"/>
                </a:lnTo>
                <a:lnTo>
                  <a:pt x="1033" y="3275"/>
                </a:lnTo>
                <a:lnTo>
                  <a:pt x="1033" y="3273"/>
                </a:lnTo>
                <a:lnTo>
                  <a:pt x="1033" y="3271"/>
                </a:lnTo>
                <a:lnTo>
                  <a:pt x="1031" y="3269"/>
                </a:lnTo>
                <a:lnTo>
                  <a:pt x="1028" y="3268"/>
                </a:lnTo>
                <a:lnTo>
                  <a:pt x="1024" y="3269"/>
                </a:lnTo>
                <a:lnTo>
                  <a:pt x="1019" y="3269"/>
                </a:lnTo>
                <a:lnTo>
                  <a:pt x="1016" y="3269"/>
                </a:lnTo>
                <a:lnTo>
                  <a:pt x="1012" y="3268"/>
                </a:lnTo>
                <a:lnTo>
                  <a:pt x="1007" y="3266"/>
                </a:lnTo>
                <a:lnTo>
                  <a:pt x="1002" y="3264"/>
                </a:lnTo>
                <a:lnTo>
                  <a:pt x="1002" y="3252"/>
                </a:lnTo>
                <a:lnTo>
                  <a:pt x="989" y="3252"/>
                </a:lnTo>
                <a:lnTo>
                  <a:pt x="991" y="3240"/>
                </a:lnTo>
                <a:lnTo>
                  <a:pt x="995" y="3233"/>
                </a:lnTo>
                <a:lnTo>
                  <a:pt x="1000" y="3226"/>
                </a:lnTo>
                <a:lnTo>
                  <a:pt x="1005" y="3217"/>
                </a:lnTo>
                <a:lnTo>
                  <a:pt x="986" y="3217"/>
                </a:lnTo>
                <a:lnTo>
                  <a:pt x="986" y="3214"/>
                </a:lnTo>
                <a:lnTo>
                  <a:pt x="983" y="3214"/>
                </a:lnTo>
                <a:lnTo>
                  <a:pt x="983" y="3219"/>
                </a:lnTo>
                <a:lnTo>
                  <a:pt x="981" y="3222"/>
                </a:lnTo>
                <a:lnTo>
                  <a:pt x="981" y="3224"/>
                </a:lnTo>
                <a:lnTo>
                  <a:pt x="981" y="3226"/>
                </a:lnTo>
                <a:lnTo>
                  <a:pt x="979" y="3226"/>
                </a:lnTo>
                <a:lnTo>
                  <a:pt x="977" y="3228"/>
                </a:lnTo>
                <a:lnTo>
                  <a:pt x="974" y="3229"/>
                </a:lnTo>
                <a:lnTo>
                  <a:pt x="962" y="3236"/>
                </a:lnTo>
                <a:lnTo>
                  <a:pt x="944" y="3241"/>
                </a:lnTo>
                <a:lnTo>
                  <a:pt x="948" y="3207"/>
                </a:lnTo>
                <a:lnTo>
                  <a:pt x="944" y="3198"/>
                </a:lnTo>
                <a:lnTo>
                  <a:pt x="941" y="3194"/>
                </a:lnTo>
                <a:lnTo>
                  <a:pt x="939" y="3193"/>
                </a:lnTo>
                <a:lnTo>
                  <a:pt x="939" y="3189"/>
                </a:lnTo>
                <a:lnTo>
                  <a:pt x="941" y="3184"/>
                </a:lnTo>
                <a:lnTo>
                  <a:pt x="944" y="3172"/>
                </a:lnTo>
                <a:lnTo>
                  <a:pt x="937" y="3168"/>
                </a:lnTo>
                <a:lnTo>
                  <a:pt x="932" y="3165"/>
                </a:lnTo>
                <a:lnTo>
                  <a:pt x="927" y="3159"/>
                </a:lnTo>
                <a:lnTo>
                  <a:pt x="921" y="3156"/>
                </a:lnTo>
                <a:lnTo>
                  <a:pt x="916" y="3152"/>
                </a:lnTo>
                <a:lnTo>
                  <a:pt x="883" y="3149"/>
                </a:lnTo>
                <a:lnTo>
                  <a:pt x="883" y="3140"/>
                </a:lnTo>
                <a:lnTo>
                  <a:pt x="878" y="3132"/>
                </a:lnTo>
                <a:lnTo>
                  <a:pt x="876" y="3123"/>
                </a:lnTo>
                <a:lnTo>
                  <a:pt x="880" y="3114"/>
                </a:lnTo>
                <a:lnTo>
                  <a:pt x="883" y="3105"/>
                </a:lnTo>
                <a:lnTo>
                  <a:pt x="887" y="3095"/>
                </a:lnTo>
                <a:lnTo>
                  <a:pt x="855" y="3098"/>
                </a:lnTo>
                <a:lnTo>
                  <a:pt x="852" y="3088"/>
                </a:lnTo>
                <a:lnTo>
                  <a:pt x="845" y="3072"/>
                </a:lnTo>
                <a:lnTo>
                  <a:pt x="845" y="3055"/>
                </a:lnTo>
                <a:lnTo>
                  <a:pt x="848" y="3037"/>
                </a:lnTo>
                <a:lnTo>
                  <a:pt x="853" y="3039"/>
                </a:lnTo>
                <a:lnTo>
                  <a:pt x="859" y="3039"/>
                </a:lnTo>
                <a:lnTo>
                  <a:pt x="862" y="3041"/>
                </a:lnTo>
                <a:lnTo>
                  <a:pt x="866" y="3043"/>
                </a:lnTo>
                <a:lnTo>
                  <a:pt x="871" y="3046"/>
                </a:lnTo>
                <a:lnTo>
                  <a:pt x="871" y="3022"/>
                </a:lnTo>
                <a:lnTo>
                  <a:pt x="867" y="3020"/>
                </a:lnTo>
                <a:lnTo>
                  <a:pt x="866" y="3016"/>
                </a:lnTo>
                <a:lnTo>
                  <a:pt x="862" y="3015"/>
                </a:lnTo>
                <a:lnTo>
                  <a:pt x="860" y="3013"/>
                </a:lnTo>
                <a:lnTo>
                  <a:pt x="855" y="3011"/>
                </a:lnTo>
                <a:lnTo>
                  <a:pt x="850" y="3008"/>
                </a:lnTo>
                <a:lnTo>
                  <a:pt x="843" y="3004"/>
                </a:lnTo>
                <a:lnTo>
                  <a:pt x="836" y="3002"/>
                </a:lnTo>
                <a:lnTo>
                  <a:pt x="829" y="2999"/>
                </a:lnTo>
                <a:lnTo>
                  <a:pt x="824" y="3008"/>
                </a:lnTo>
                <a:lnTo>
                  <a:pt x="817" y="3009"/>
                </a:lnTo>
                <a:lnTo>
                  <a:pt x="810" y="3009"/>
                </a:lnTo>
                <a:lnTo>
                  <a:pt x="797" y="3006"/>
                </a:lnTo>
                <a:lnTo>
                  <a:pt x="797" y="2983"/>
                </a:lnTo>
                <a:lnTo>
                  <a:pt x="803" y="2981"/>
                </a:lnTo>
                <a:lnTo>
                  <a:pt x="808" y="2978"/>
                </a:lnTo>
                <a:lnTo>
                  <a:pt x="811" y="2974"/>
                </a:lnTo>
                <a:lnTo>
                  <a:pt x="815" y="2971"/>
                </a:lnTo>
                <a:lnTo>
                  <a:pt x="817" y="2964"/>
                </a:lnTo>
                <a:lnTo>
                  <a:pt x="813" y="2953"/>
                </a:lnTo>
                <a:lnTo>
                  <a:pt x="815" y="2941"/>
                </a:lnTo>
                <a:lnTo>
                  <a:pt x="818" y="2926"/>
                </a:lnTo>
                <a:lnTo>
                  <a:pt x="820" y="2906"/>
                </a:lnTo>
                <a:lnTo>
                  <a:pt x="815" y="2906"/>
                </a:lnTo>
                <a:lnTo>
                  <a:pt x="808" y="2905"/>
                </a:lnTo>
                <a:lnTo>
                  <a:pt x="804" y="2903"/>
                </a:lnTo>
                <a:lnTo>
                  <a:pt x="801" y="2899"/>
                </a:lnTo>
                <a:lnTo>
                  <a:pt x="797" y="2896"/>
                </a:lnTo>
                <a:lnTo>
                  <a:pt x="796" y="2891"/>
                </a:lnTo>
                <a:lnTo>
                  <a:pt x="794" y="2884"/>
                </a:lnTo>
                <a:lnTo>
                  <a:pt x="797" y="2882"/>
                </a:lnTo>
                <a:lnTo>
                  <a:pt x="801" y="2880"/>
                </a:lnTo>
                <a:lnTo>
                  <a:pt x="803" y="2880"/>
                </a:lnTo>
                <a:lnTo>
                  <a:pt x="804" y="2878"/>
                </a:lnTo>
                <a:lnTo>
                  <a:pt x="808" y="2877"/>
                </a:lnTo>
                <a:lnTo>
                  <a:pt x="813" y="2877"/>
                </a:lnTo>
                <a:lnTo>
                  <a:pt x="813" y="2861"/>
                </a:lnTo>
                <a:lnTo>
                  <a:pt x="832" y="2861"/>
                </a:lnTo>
                <a:lnTo>
                  <a:pt x="832" y="2864"/>
                </a:lnTo>
                <a:lnTo>
                  <a:pt x="836" y="2864"/>
                </a:lnTo>
                <a:lnTo>
                  <a:pt x="836" y="2870"/>
                </a:lnTo>
                <a:lnTo>
                  <a:pt x="836" y="2873"/>
                </a:lnTo>
                <a:lnTo>
                  <a:pt x="836" y="2875"/>
                </a:lnTo>
                <a:lnTo>
                  <a:pt x="834" y="2877"/>
                </a:lnTo>
                <a:lnTo>
                  <a:pt x="836" y="2878"/>
                </a:lnTo>
                <a:lnTo>
                  <a:pt x="836" y="2880"/>
                </a:lnTo>
                <a:lnTo>
                  <a:pt x="839" y="2884"/>
                </a:lnTo>
                <a:lnTo>
                  <a:pt x="843" y="2885"/>
                </a:lnTo>
                <a:lnTo>
                  <a:pt x="846" y="2885"/>
                </a:lnTo>
                <a:lnTo>
                  <a:pt x="850" y="2887"/>
                </a:lnTo>
                <a:lnTo>
                  <a:pt x="855" y="2887"/>
                </a:lnTo>
                <a:lnTo>
                  <a:pt x="855" y="2880"/>
                </a:lnTo>
                <a:lnTo>
                  <a:pt x="855" y="2871"/>
                </a:lnTo>
                <a:lnTo>
                  <a:pt x="852" y="2856"/>
                </a:lnTo>
                <a:lnTo>
                  <a:pt x="846" y="2837"/>
                </a:lnTo>
                <a:lnTo>
                  <a:pt x="839" y="2816"/>
                </a:lnTo>
                <a:lnTo>
                  <a:pt x="832" y="2795"/>
                </a:lnTo>
                <a:lnTo>
                  <a:pt x="825" y="2774"/>
                </a:lnTo>
                <a:lnTo>
                  <a:pt x="818" y="2760"/>
                </a:lnTo>
                <a:lnTo>
                  <a:pt x="813" y="2749"/>
                </a:lnTo>
                <a:lnTo>
                  <a:pt x="813" y="2756"/>
                </a:lnTo>
                <a:lnTo>
                  <a:pt x="808" y="2763"/>
                </a:lnTo>
                <a:lnTo>
                  <a:pt x="803" y="2774"/>
                </a:lnTo>
                <a:lnTo>
                  <a:pt x="801" y="2782"/>
                </a:lnTo>
                <a:lnTo>
                  <a:pt x="801" y="2788"/>
                </a:lnTo>
                <a:lnTo>
                  <a:pt x="810" y="2796"/>
                </a:lnTo>
                <a:lnTo>
                  <a:pt x="815" y="2803"/>
                </a:lnTo>
                <a:lnTo>
                  <a:pt x="820" y="2814"/>
                </a:lnTo>
                <a:lnTo>
                  <a:pt x="820" y="2830"/>
                </a:lnTo>
                <a:lnTo>
                  <a:pt x="813" y="2830"/>
                </a:lnTo>
                <a:lnTo>
                  <a:pt x="804" y="2833"/>
                </a:lnTo>
                <a:lnTo>
                  <a:pt x="794" y="2835"/>
                </a:lnTo>
                <a:lnTo>
                  <a:pt x="782" y="2835"/>
                </a:lnTo>
                <a:lnTo>
                  <a:pt x="780" y="2824"/>
                </a:lnTo>
                <a:lnTo>
                  <a:pt x="778" y="2816"/>
                </a:lnTo>
                <a:lnTo>
                  <a:pt x="775" y="2803"/>
                </a:lnTo>
                <a:lnTo>
                  <a:pt x="773" y="2800"/>
                </a:lnTo>
                <a:lnTo>
                  <a:pt x="770" y="2796"/>
                </a:lnTo>
                <a:lnTo>
                  <a:pt x="764" y="2791"/>
                </a:lnTo>
                <a:lnTo>
                  <a:pt x="761" y="2788"/>
                </a:lnTo>
                <a:lnTo>
                  <a:pt x="759" y="2784"/>
                </a:lnTo>
                <a:lnTo>
                  <a:pt x="761" y="2774"/>
                </a:lnTo>
                <a:lnTo>
                  <a:pt x="764" y="2763"/>
                </a:lnTo>
                <a:lnTo>
                  <a:pt x="763" y="2749"/>
                </a:lnTo>
                <a:lnTo>
                  <a:pt x="761" y="2746"/>
                </a:lnTo>
                <a:lnTo>
                  <a:pt x="757" y="2742"/>
                </a:lnTo>
                <a:lnTo>
                  <a:pt x="754" y="2741"/>
                </a:lnTo>
                <a:lnTo>
                  <a:pt x="750" y="2739"/>
                </a:lnTo>
                <a:lnTo>
                  <a:pt x="747" y="2737"/>
                </a:lnTo>
                <a:lnTo>
                  <a:pt x="743" y="2734"/>
                </a:lnTo>
                <a:lnTo>
                  <a:pt x="743" y="2692"/>
                </a:lnTo>
                <a:lnTo>
                  <a:pt x="736" y="2688"/>
                </a:lnTo>
                <a:lnTo>
                  <a:pt x="740" y="2634"/>
                </a:lnTo>
                <a:lnTo>
                  <a:pt x="738" y="2629"/>
                </a:lnTo>
                <a:lnTo>
                  <a:pt x="733" y="2624"/>
                </a:lnTo>
                <a:lnTo>
                  <a:pt x="729" y="2620"/>
                </a:lnTo>
                <a:lnTo>
                  <a:pt x="724" y="2615"/>
                </a:lnTo>
                <a:lnTo>
                  <a:pt x="721" y="2611"/>
                </a:lnTo>
                <a:lnTo>
                  <a:pt x="708" y="2592"/>
                </a:lnTo>
                <a:lnTo>
                  <a:pt x="698" y="2568"/>
                </a:lnTo>
                <a:lnTo>
                  <a:pt x="689" y="2542"/>
                </a:lnTo>
                <a:lnTo>
                  <a:pt x="686" y="2515"/>
                </a:lnTo>
                <a:lnTo>
                  <a:pt x="701" y="2515"/>
                </a:lnTo>
                <a:lnTo>
                  <a:pt x="705" y="2498"/>
                </a:lnTo>
                <a:lnTo>
                  <a:pt x="707" y="2475"/>
                </a:lnTo>
                <a:lnTo>
                  <a:pt x="707" y="2453"/>
                </a:lnTo>
                <a:lnTo>
                  <a:pt x="705" y="2432"/>
                </a:lnTo>
                <a:lnTo>
                  <a:pt x="714" y="2414"/>
                </a:lnTo>
                <a:lnTo>
                  <a:pt x="717" y="2395"/>
                </a:lnTo>
                <a:lnTo>
                  <a:pt x="717" y="2374"/>
                </a:lnTo>
                <a:lnTo>
                  <a:pt x="715" y="2353"/>
                </a:lnTo>
                <a:lnTo>
                  <a:pt x="714" y="2332"/>
                </a:lnTo>
                <a:lnTo>
                  <a:pt x="714" y="2316"/>
                </a:lnTo>
                <a:lnTo>
                  <a:pt x="715" y="2306"/>
                </a:lnTo>
                <a:lnTo>
                  <a:pt x="719" y="2295"/>
                </a:lnTo>
                <a:lnTo>
                  <a:pt x="717" y="2285"/>
                </a:lnTo>
                <a:lnTo>
                  <a:pt x="703" y="2254"/>
                </a:lnTo>
                <a:lnTo>
                  <a:pt x="688" y="2222"/>
                </a:lnTo>
                <a:lnTo>
                  <a:pt x="675" y="2189"/>
                </a:lnTo>
                <a:lnTo>
                  <a:pt x="674" y="2175"/>
                </a:lnTo>
                <a:lnTo>
                  <a:pt x="677" y="2166"/>
                </a:lnTo>
                <a:lnTo>
                  <a:pt x="682" y="2158"/>
                </a:lnTo>
                <a:lnTo>
                  <a:pt x="684" y="2147"/>
                </a:lnTo>
                <a:lnTo>
                  <a:pt x="682" y="2135"/>
                </a:lnTo>
                <a:lnTo>
                  <a:pt x="679" y="2128"/>
                </a:lnTo>
                <a:lnTo>
                  <a:pt x="672" y="2123"/>
                </a:lnTo>
                <a:lnTo>
                  <a:pt x="667" y="2116"/>
                </a:lnTo>
                <a:lnTo>
                  <a:pt x="663" y="2109"/>
                </a:lnTo>
                <a:lnTo>
                  <a:pt x="663" y="2096"/>
                </a:lnTo>
                <a:lnTo>
                  <a:pt x="665" y="2095"/>
                </a:lnTo>
                <a:lnTo>
                  <a:pt x="667" y="2091"/>
                </a:lnTo>
                <a:lnTo>
                  <a:pt x="668" y="2089"/>
                </a:lnTo>
                <a:lnTo>
                  <a:pt x="672" y="2086"/>
                </a:lnTo>
                <a:lnTo>
                  <a:pt x="674" y="2083"/>
                </a:lnTo>
                <a:lnTo>
                  <a:pt x="675" y="2081"/>
                </a:lnTo>
                <a:lnTo>
                  <a:pt x="679" y="1959"/>
                </a:lnTo>
                <a:lnTo>
                  <a:pt x="675" y="1950"/>
                </a:lnTo>
                <a:lnTo>
                  <a:pt x="670" y="1939"/>
                </a:lnTo>
                <a:lnTo>
                  <a:pt x="672" y="1924"/>
                </a:lnTo>
                <a:lnTo>
                  <a:pt x="672" y="1922"/>
                </a:lnTo>
                <a:lnTo>
                  <a:pt x="674" y="1920"/>
                </a:lnTo>
                <a:lnTo>
                  <a:pt x="675" y="1920"/>
                </a:lnTo>
                <a:lnTo>
                  <a:pt x="677" y="1918"/>
                </a:lnTo>
                <a:lnTo>
                  <a:pt x="679" y="1917"/>
                </a:lnTo>
                <a:lnTo>
                  <a:pt x="679" y="1913"/>
                </a:lnTo>
                <a:lnTo>
                  <a:pt x="679" y="1908"/>
                </a:lnTo>
                <a:lnTo>
                  <a:pt x="677" y="1906"/>
                </a:lnTo>
                <a:lnTo>
                  <a:pt x="675" y="1904"/>
                </a:lnTo>
                <a:lnTo>
                  <a:pt x="674" y="1901"/>
                </a:lnTo>
                <a:lnTo>
                  <a:pt x="670" y="1897"/>
                </a:lnTo>
                <a:lnTo>
                  <a:pt x="668" y="1896"/>
                </a:lnTo>
                <a:lnTo>
                  <a:pt x="667" y="1894"/>
                </a:lnTo>
                <a:lnTo>
                  <a:pt x="667" y="1836"/>
                </a:lnTo>
                <a:lnTo>
                  <a:pt x="661" y="1828"/>
                </a:lnTo>
                <a:lnTo>
                  <a:pt x="656" y="1819"/>
                </a:lnTo>
                <a:lnTo>
                  <a:pt x="653" y="1805"/>
                </a:lnTo>
                <a:lnTo>
                  <a:pt x="661" y="1796"/>
                </a:lnTo>
                <a:lnTo>
                  <a:pt x="667" y="1784"/>
                </a:lnTo>
                <a:lnTo>
                  <a:pt x="668" y="1768"/>
                </a:lnTo>
                <a:lnTo>
                  <a:pt x="668" y="1751"/>
                </a:lnTo>
                <a:lnTo>
                  <a:pt x="668" y="1733"/>
                </a:lnTo>
                <a:lnTo>
                  <a:pt x="667" y="1716"/>
                </a:lnTo>
                <a:lnTo>
                  <a:pt x="663" y="1709"/>
                </a:lnTo>
                <a:lnTo>
                  <a:pt x="660" y="1692"/>
                </a:lnTo>
                <a:lnTo>
                  <a:pt x="654" y="1671"/>
                </a:lnTo>
                <a:lnTo>
                  <a:pt x="647" y="1644"/>
                </a:lnTo>
                <a:lnTo>
                  <a:pt x="642" y="1620"/>
                </a:lnTo>
                <a:lnTo>
                  <a:pt x="639" y="1597"/>
                </a:lnTo>
                <a:lnTo>
                  <a:pt x="635" y="1578"/>
                </a:lnTo>
                <a:lnTo>
                  <a:pt x="633" y="1568"/>
                </a:lnTo>
                <a:lnTo>
                  <a:pt x="611" y="1555"/>
                </a:lnTo>
                <a:lnTo>
                  <a:pt x="592" y="1540"/>
                </a:lnTo>
                <a:lnTo>
                  <a:pt x="576" y="1526"/>
                </a:lnTo>
                <a:lnTo>
                  <a:pt x="558" y="1510"/>
                </a:lnTo>
                <a:lnTo>
                  <a:pt x="541" y="1498"/>
                </a:lnTo>
                <a:lnTo>
                  <a:pt x="516" y="1487"/>
                </a:lnTo>
                <a:lnTo>
                  <a:pt x="490" y="1480"/>
                </a:lnTo>
                <a:lnTo>
                  <a:pt x="462" y="1473"/>
                </a:lnTo>
                <a:lnTo>
                  <a:pt x="441" y="1463"/>
                </a:lnTo>
                <a:lnTo>
                  <a:pt x="436" y="1459"/>
                </a:lnTo>
                <a:lnTo>
                  <a:pt x="433" y="1454"/>
                </a:lnTo>
                <a:lnTo>
                  <a:pt x="427" y="1449"/>
                </a:lnTo>
                <a:lnTo>
                  <a:pt x="422" y="1444"/>
                </a:lnTo>
                <a:lnTo>
                  <a:pt x="417" y="1440"/>
                </a:lnTo>
                <a:lnTo>
                  <a:pt x="405" y="1435"/>
                </a:lnTo>
                <a:lnTo>
                  <a:pt x="393" y="1433"/>
                </a:lnTo>
                <a:lnTo>
                  <a:pt x="379" y="1430"/>
                </a:lnTo>
                <a:lnTo>
                  <a:pt x="368" y="1424"/>
                </a:lnTo>
                <a:lnTo>
                  <a:pt x="365" y="1409"/>
                </a:lnTo>
                <a:lnTo>
                  <a:pt x="349" y="1397"/>
                </a:lnTo>
                <a:lnTo>
                  <a:pt x="333" y="1383"/>
                </a:lnTo>
                <a:lnTo>
                  <a:pt x="302" y="1356"/>
                </a:lnTo>
                <a:lnTo>
                  <a:pt x="298" y="1309"/>
                </a:lnTo>
                <a:lnTo>
                  <a:pt x="290" y="1295"/>
                </a:lnTo>
                <a:lnTo>
                  <a:pt x="277" y="1283"/>
                </a:lnTo>
                <a:lnTo>
                  <a:pt x="263" y="1271"/>
                </a:lnTo>
                <a:lnTo>
                  <a:pt x="253" y="1259"/>
                </a:lnTo>
                <a:lnTo>
                  <a:pt x="249" y="1250"/>
                </a:lnTo>
                <a:lnTo>
                  <a:pt x="248" y="1239"/>
                </a:lnTo>
                <a:lnTo>
                  <a:pt x="244" y="1229"/>
                </a:lnTo>
                <a:lnTo>
                  <a:pt x="242" y="1225"/>
                </a:lnTo>
                <a:lnTo>
                  <a:pt x="239" y="1222"/>
                </a:lnTo>
                <a:lnTo>
                  <a:pt x="234" y="1220"/>
                </a:lnTo>
                <a:lnTo>
                  <a:pt x="228" y="1219"/>
                </a:lnTo>
                <a:lnTo>
                  <a:pt x="225" y="1217"/>
                </a:lnTo>
                <a:lnTo>
                  <a:pt x="221" y="1213"/>
                </a:lnTo>
                <a:lnTo>
                  <a:pt x="218" y="1208"/>
                </a:lnTo>
                <a:lnTo>
                  <a:pt x="216" y="1203"/>
                </a:lnTo>
                <a:lnTo>
                  <a:pt x="215" y="1198"/>
                </a:lnTo>
                <a:lnTo>
                  <a:pt x="213" y="1192"/>
                </a:lnTo>
                <a:lnTo>
                  <a:pt x="211" y="1187"/>
                </a:lnTo>
                <a:lnTo>
                  <a:pt x="199" y="1182"/>
                </a:lnTo>
                <a:lnTo>
                  <a:pt x="195" y="1159"/>
                </a:lnTo>
                <a:lnTo>
                  <a:pt x="185" y="1142"/>
                </a:lnTo>
                <a:lnTo>
                  <a:pt x="171" y="1124"/>
                </a:lnTo>
                <a:lnTo>
                  <a:pt x="160" y="1107"/>
                </a:lnTo>
                <a:lnTo>
                  <a:pt x="157" y="1095"/>
                </a:lnTo>
                <a:lnTo>
                  <a:pt x="157" y="1086"/>
                </a:lnTo>
                <a:lnTo>
                  <a:pt x="153" y="1075"/>
                </a:lnTo>
                <a:lnTo>
                  <a:pt x="139" y="1060"/>
                </a:lnTo>
                <a:lnTo>
                  <a:pt x="124" y="1047"/>
                </a:lnTo>
                <a:lnTo>
                  <a:pt x="110" y="1033"/>
                </a:lnTo>
                <a:lnTo>
                  <a:pt x="101" y="1018"/>
                </a:lnTo>
                <a:lnTo>
                  <a:pt x="92" y="1000"/>
                </a:lnTo>
                <a:lnTo>
                  <a:pt x="80" y="983"/>
                </a:lnTo>
                <a:lnTo>
                  <a:pt x="68" y="972"/>
                </a:lnTo>
                <a:lnTo>
                  <a:pt x="56" y="965"/>
                </a:lnTo>
                <a:lnTo>
                  <a:pt x="45" y="962"/>
                </a:lnTo>
                <a:lnTo>
                  <a:pt x="35" y="958"/>
                </a:lnTo>
                <a:lnTo>
                  <a:pt x="26" y="951"/>
                </a:lnTo>
                <a:lnTo>
                  <a:pt x="19" y="943"/>
                </a:lnTo>
                <a:lnTo>
                  <a:pt x="14" y="929"/>
                </a:lnTo>
                <a:lnTo>
                  <a:pt x="19" y="918"/>
                </a:lnTo>
                <a:lnTo>
                  <a:pt x="16" y="908"/>
                </a:lnTo>
                <a:lnTo>
                  <a:pt x="9" y="896"/>
                </a:lnTo>
                <a:lnTo>
                  <a:pt x="2" y="882"/>
                </a:lnTo>
                <a:lnTo>
                  <a:pt x="0" y="868"/>
                </a:lnTo>
                <a:lnTo>
                  <a:pt x="3" y="852"/>
                </a:lnTo>
                <a:lnTo>
                  <a:pt x="14" y="833"/>
                </a:lnTo>
                <a:lnTo>
                  <a:pt x="29" y="815"/>
                </a:lnTo>
                <a:lnTo>
                  <a:pt x="50" y="801"/>
                </a:lnTo>
                <a:lnTo>
                  <a:pt x="71" y="791"/>
                </a:lnTo>
                <a:lnTo>
                  <a:pt x="77" y="772"/>
                </a:lnTo>
                <a:lnTo>
                  <a:pt x="64" y="772"/>
                </a:lnTo>
                <a:lnTo>
                  <a:pt x="52" y="777"/>
                </a:lnTo>
                <a:lnTo>
                  <a:pt x="42" y="775"/>
                </a:lnTo>
                <a:lnTo>
                  <a:pt x="31" y="770"/>
                </a:lnTo>
                <a:lnTo>
                  <a:pt x="21" y="765"/>
                </a:lnTo>
                <a:lnTo>
                  <a:pt x="10" y="761"/>
                </a:lnTo>
                <a:lnTo>
                  <a:pt x="10" y="733"/>
                </a:lnTo>
                <a:lnTo>
                  <a:pt x="16" y="733"/>
                </a:lnTo>
                <a:lnTo>
                  <a:pt x="17" y="732"/>
                </a:lnTo>
                <a:lnTo>
                  <a:pt x="19" y="732"/>
                </a:lnTo>
                <a:lnTo>
                  <a:pt x="19" y="732"/>
                </a:lnTo>
                <a:lnTo>
                  <a:pt x="19" y="732"/>
                </a:lnTo>
                <a:lnTo>
                  <a:pt x="21" y="730"/>
                </a:lnTo>
                <a:lnTo>
                  <a:pt x="23" y="726"/>
                </a:lnTo>
                <a:lnTo>
                  <a:pt x="17" y="714"/>
                </a:lnTo>
                <a:lnTo>
                  <a:pt x="14" y="698"/>
                </a:lnTo>
                <a:lnTo>
                  <a:pt x="14" y="679"/>
                </a:lnTo>
                <a:lnTo>
                  <a:pt x="21" y="674"/>
                </a:lnTo>
                <a:lnTo>
                  <a:pt x="29" y="663"/>
                </a:lnTo>
                <a:lnTo>
                  <a:pt x="40" y="651"/>
                </a:lnTo>
                <a:lnTo>
                  <a:pt x="49" y="637"/>
                </a:lnTo>
                <a:lnTo>
                  <a:pt x="57" y="625"/>
                </a:lnTo>
                <a:lnTo>
                  <a:pt x="61" y="618"/>
                </a:lnTo>
                <a:lnTo>
                  <a:pt x="63" y="604"/>
                </a:lnTo>
                <a:lnTo>
                  <a:pt x="64" y="594"/>
                </a:lnTo>
                <a:lnTo>
                  <a:pt x="68" y="583"/>
                </a:lnTo>
                <a:lnTo>
                  <a:pt x="80" y="578"/>
                </a:lnTo>
                <a:lnTo>
                  <a:pt x="92" y="574"/>
                </a:lnTo>
                <a:lnTo>
                  <a:pt x="106" y="571"/>
                </a:lnTo>
                <a:lnTo>
                  <a:pt x="119" y="564"/>
                </a:lnTo>
                <a:lnTo>
                  <a:pt x="124" y="555"/>
                </a:lnTo>
                <a:lnTo>
                  <a:pt x="131" y="543"/>
                </a:lnTo>
                <a:lnTo>
                  <a:pt x="139" y="529"/>
                </a:lnTo>
                <a:lnTo>
                  <a:pt x="146" y="517"/>
                </a:lnTo>
                <a:lnTo>
                  <a:pt x="153" y="510"/>
                </a:lnTo>
                <a:lnTo>
                  <a:pt x="167" y="505"/>
                </a:lnTo>
                <a:lnTo>
                  <a:pt x="187" y="503"/>
                </a:lnTo>
                <a:lnTo>
                  <a:pt x="195" y="482"/>
                </a:lnTo>
                <a:lnTo>
                  <a:pt x="206" y="463"/>
                </a:lnTo>
                <a:lnTo>
                  <a:pt x="218" y="445"/>
                </a:lnTo>
                <a:lnTo>
                  <a:pt x="211" y="433"/>
                </a:lnTo>
                <a:lnTo>
                  <a:pt x="208" y="414"/>
                </a:lnTo>
                <a:lnTo>
                  <a:pt x="206" y="391"/>
                </a:lnTo>
                <a:lnTo>
                  <a:pt x="206" y="367"/>
                </a:lnTo>
                <a:lnTo>
                  <a:pt x="206" y="346"/>
                </a:lnTo>
                <a:lnTo>
                  <a:pt x="211" y="346"/>
                </a:lnTo>
                <a:lnTo>
                  <a:pt x="213" y="344"/>
                </a:lnTo>
                <a:lnTo>
                  <a:pt x="215" y="344"/>
                </a:lnTo>
                <a:lnTo>
                  <a:pt x="216" y="342"/>
                </a:lnTo>
                <a:lnTo>
                  <a:pt x="218" y="342"/>
                </a:lnTo>
                <a:lnTo>
                  <a:pt x="209" y="332"/>
                </a:lnTo>
                <a:lnTo>
                  <a:pt x="208" y="323"/>
                </a:lnTo>
                <a:lnTo>
                  <a:pt x="211" y="318"/>
                </a:lnTo>
                <a:lnTo>
                  <a:pt x="213" y="313"/>
                </a:lnTo>
                <a:lnTo>
                  <a:pt x="215" y="307"/>
                </a:lnTo>
                <a:lnTo>
                  <a:pt x="209" y="297"/>
                </a:lnTo>
                <a:lnTo>
                  <a:pt x="202" y="288"/>
                </a:lnTo>
                <a:lnTo>
                  <a:pt x="195" y="278"/>
                </a:lnTo>
                <a:lnTo>
                  <a:pt x="192" y="265"/>
                </a:lnTo>
                <a:lnTo>
                  <a:pt x="213" y="248"/>
                </a:lnTo>
                <a:lnTo>
                  <a:pt x="230" y="227"/>
                </a:lnTo>
                <a:lnTo>
                  <a:pt x="225" y="225"/>
                </a:lnTo>
                <a:lnTo>
                  <a:pt x="223" y="224"/>
                </a:lnTo>
                <a:lnTo>
                  <a:pt x="221" y="224"/>
                </a:lnTo>
                <a:lnTo>
                  <a:pt x="220" y="222"/>
                </a:lnTo>
                <a:lnTo>
                  <a:pt x="220" y="220"/>
                </a:lnTo>
                <a:lnTo>
                  <a:pt x="220" y="217"/>
                </a:lnTo>
                <a:lnTo>
                  <a:pt x="218" y="211"/>
                </a:lnTo>
                <a:lnTo>
                  <a:pt x="220" y="208"/>
                </a:lnTo>
                <a:lnTo>
                  <a:pt x="223" y="203"/>
                </a:lnTo>
                <a:lnTo>
                  <a:pt x="225" y="199"/>
                </a:lnTo>
                <a:lnTo>
                  <a:pt x="228" y="199"/>
                </a:lnTo>
                <a:lnTo>
                  <a:pt x="228" y="197"/>
                </a:lnTo>
                <a:lnTo>
                  <a:pt x="230" y="197"/>
                </a:lnTo>
                <a:lnTo>
                  <a:pt x="234" y="197"/>
                </a:lnTo>
                <a:lnTo>
                  <a:pt x="237" y="196"/>
                </a:lnTo>
                <a:lnTo>
                  <a:pt x="239" y="201"/>
                </a:lnTo>
                <a:lnTo>
                  <a:pt x="241" y="204"/>
                </a:lnTo>
                <a:lnTo>
                  <a:pt x="242" y="210"/>
                </a:lnTo>
                <a:lnTo>
                  <a:pt x="244" y="215"/>
                </a:lnTo>
                <a:lnTo>
                  <a:pt x="249" y="215"/>
                </a:lnTo>
                <a:lnTo>
                  <a:pt x="244" y="196"/>
                </a:lnTo>
                <a:lnTo>
                  <a:pt x="256" y="196"/>
                </a:lnTo>
                <a:lnTo>
                  <a:pt x="256" y="183"/>
                </a:lnTo>
                <a:lnTo>
                  <a:pt x="272" y="183"/>
                </a:lnTo>
                <a:lnTo>
                  <a:pt x="277" y="171"/>
                </a:lnTo>
                <a:lnTo>
                  <a:pt x="286" y="163"/>
                </a:lnTo>
                <a:lnTo>
                  <a:pt x="295" y="154"/>
                </a:lnTo>
                <a:lnTo>
                  <a:pt x="311" y="154"/>
                </a:lnTo>
                <a:lnTo>
                  <a:pt x="312" y="138"/>
                </a:lnTo>
                <a:lnTo>
                  <a:pt x="314" y="126"/>
                </a:lnTo>
                <a:lnTo>
                  <a:pt x="316" y="115"/>
                </a:lnTo>
                <a:lnTo>
                  <a:pt x="317" y="100"/>
                </a:lnTo>
                <a:lnTo>
                  <a:pt x="328" y="91"/>
                </a:lnTo>
                <a:lnTo>
                  <a:pt x="337" y="82"/>
                </a:lnTo>
                <a:lnTo>
                  <a:pt x="347" y="75"/>
                </a:lnTo>
                <a:lnTo>
                  <a:pt x="359" y="72"/>
                </a:lnTo>
                <a:lnTo>
                  <a:pt x="379" y="68"/>
                </a:lnTo>
                <a:lnTo>
                  <a:pt x="380" y="73"/>
                </a:lnTo>
                <a:lnTo>
                  <a:pt x="380" y="75"/>
                </a:lnTo>
                <a:lnTo>
                  <a:pt x="380" y="77"/>
                </a:lnTo>
                <a:lnTo>
                  <a:pt x="382" y="79"/>
                </a:lnTo>
                <a:lnTo>
                  <a:pt x="384" y="80"/>
                </a:lnTo>
                <a:lnTo>
                  <a:pt x="384" y="77"/>
                </a:lnTo>
                <a:lnTo>
                  <a:pt x="389" y="68"/>
                </a:lnTo>
                <a:lnTo>
                  <a:pt x="393" y="61"/>
                </a:lnTo>
                <a:lnTo>
                  <a:pt x="396" y="58"/>
                </a:lnTo>
                <a:lnTo>
                  <a:pt x="403" y="54"/>
                </a:lnTo>
                <a:lnTo>
                  <a:pt x="417" y="54"/>
                </a:lnTo>
                <a:lnTo>
                  <a:pt x="426" y="54"/>
                </a:lnTo>
                <a:lnTo>
                  <a:pt x="440" y="51"/>
                </a:lnTo>
                <a:lnTo>
                  <a:pt x="455" y="46"/>
                </a:lnTo>
                <a:lnTo>
                  <a:pt x="471" y="39"/>
                </a:lnTo>
                <a:lnTo>
                  <a:pt x="483" y="32"/>
                </a:lnTo>
                <a:lnTo>
                  <a:pt x="490" y="26"/>
                </a:lnTo>
                <a:lnTo>
                  <a:pt x="492" y="23"/>
                </a:lnTo>
                <a:lnTo>
                  <a:pt x="494" y="19"/>
                </a:lnTo>
                <a:lnTo>
                  <a:pt x="494" y="14"/>
                </a:lnTo>
                <a:lnTo>
                  <a:pt x="496" y="11"/>
                </a:lnTo>
                <a:lnTo>
                  <a:pt x="499" y="7"/>
                </a:lnTo>
                <a:lnTo>
                  <a:pt x="511" y="2"/>
                </a:lnTo>
                <a:lnTo>
                  <a:pt x="527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2411760" y="1678776"/>
            <a:ext cx="670485" cy="67048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2411760" y="2764323"/>
            <a:ext cx="670485" cy="67048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2411760" y="3880447"/>
            <a:ext cx="670485" cy="67048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6012160" y="1678776"/>
            <a:ext cx="670485" cy="67048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012160" y="2794900"/>
            <a:ext cx="670485" cy="67048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012160" y="3911024"/>
            <a:ext cx="670485" cy="67048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cxnSp>
        <p:nvCxnSpPr>
          <p:cNvPr id="12" name="Elbow Connector 11"/>
          <p:cNvCxnSpPr>
            <a:stCxn id="6" idx="6"/>
          </p:cNvCxnSpPr>
          <p:nvPr/>
        </p:nvCxnSpPr>
        <p:spPr>
          <a:xfrm>
            <a:off x="3082245" y="2014019"/>
            <a:ext cx="1201723" cy="557731"/>
          </a:xfrm>
          <a:prstGeom prst="bentConnector3">
            <a:avLst>
              <a:gd name="adj1" fmla="val 59331"/>
            </a:avLst>
          </a:prstGeom>
          <a:ln w="1905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7" idx="6"/>
          </p:cNvCxnSpPr>
          <p:nvPr/>
        </p:nvCxnSpPr>
        <p:spPr>
          <a:xfrm>
            <a:off x="3082245" y="3099566"/>
            <a:ext cx="1345739" cy="335242"/>
          </a:xfrm>
          <a:prstGeom prst="bentConnector3">
            <a:avLst/>
          </a:prstGeom>
          <a:ln w="1905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8" idx="6"/>
          </p:cNvCxnSpPr>
          <p:nvPr/>
        </p:nvCxnSpPr>
        <p:spPr>
          <a:xfrm flipV="1">
            <a:off x="3082245" y="3880447"/>
            <a:ext cx="1345739" cy="335243"/>
          </a:xfrm>
          <a:prstGeom prst="bentConnector3">
            <a:avLst/>
          </a:prstGeom>
          <a:ln w="1905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9" idx="2"/>
          </p:cNvCxnSpPr>
          <p:nvPr/>
        </p:nvCxnSpPr>
        <p:spPr>
          <a:xfrm rot="10800000" flipV="1">
            <a:off x="4572000" y="2014018"/>
            <a:ext cx="1440160" cy="278865"/>
          </a:xfrm>
          <a:prstGeom prst="bentConnector3">
            <a:avLst/>
          </a:prstGeom>
          <a:ln w="1905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10" idx="2"/>
          </p:cNvCxnSpPr>
          <p:nvPr/>
        </p:nvCxnSpPr>
        <p:spPr>
          <a:xfrm rot="10800000">
            <a:off x="4716016" y="2715767"/>
            <a:ext cx="1296144" cy="414377"/>
          </a:xfrm>
          <a:prstGeom prst="bentConnector3">
            <a:avLst/>
          </a:prstGeom>
          <a:ln w="1905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11" idx="2"/>
          </p:cNvCxnSpPr>
          <p:nvPr/>
        </p:nvCxnSpPr>
        <p:spPr>
          <a:xfrm rot="10800000" flipV="1">
            <a:off x="4427984" y="4246266"/>
            <a:ext cx="1584177" cy="125683"/>
          </a:xfrm>
          <a:prstGeom prst="bentConnector3">
            <a:avLst>
              <a:gd name="adj1" fmla="val 43466"/>
            </a:avLst>
          </a:prstGeom>
          <a:ln w="1905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27"/>
          <p:cNvSpPr/>
          <p:nvPr/>
        </p:nvSpPr>
        <p:spPr>
          <a:xfrm>
            <a:off x="6206961" y="3015407"/>
            <a:ext cx="299807" cy="230293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37" name="Rounded Rectangle 7"/>
          <p:cNvSpPr/>
          <p:nvPr/>
        </p:nvSpPr>
        <p:spPr>
          <a:xfrm>
            <a:off x="2604692" y="2974134"/>
            <a:ext cx="304811" cy="26304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38" name="Rectangle 36"/>
          <p:cNvSpPr/>
          <p:nvPr/>
        </p:nvSpPr>
        <p:spPr>
          <a:xfrm>
            <a:off x="2620588" y="4128443"/>
            <a:ext cx="284937" cy="23818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39" name="Rectangle 16"/>
          <p:cNvSpPr/>
          <p:nvPr/>
        </p:nvSpPr>
        <p:spPr>
          <a:xfrm>
            <a:off x="2592267" y="1910001"/>
            <a:ext cx="317236" cy="208492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40" name="Rectangle 9"/>
          <p:cNvSpPr/>
          <p:nvPr/>
        </p:nvSpPr>
        <p:spPr>
          <a:xfrm>
            <a:off x="6208755" y="4089688"/>
            <a:ext cx="298013" cy="27896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1" name="Rectangle 16"/>
          <p:cNvSpPr/>
          <p:nvPr/>
        </p:nvSpPr>
        <p:spPr>
          <a:xfrm rot="2700000">
            <a:off x="6238901" y="1819498"/>
            <a:ext cx="217001" cy="3890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395536" y="1661733"/>
            <a:ext cx="1801466" cy="704570"/>
            <a:chOff x="803640" y="3336957"/>
            <a:chExt cx="2059657" cy="704570"/>
          </a:xfrm>
        </p:grpSpPr>
        <p:sp>
          <p:nvSpPr>
            <p:cNvPr id="43" name="TextBox 42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03640" y="3336957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5536" y="2791789"/>
            <a:ext cx="1801466" cy="704570"/>
            <a:chOff x="803640" y="3336957"/>
            <a:chExt cx="2059657" cy="704570"/>
          </a:xfrm>
        </p:grpSpPr>
        <p:sp>
          <p:nvSpPr>
            <p:cNvPr id="46" name="TextBox 45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03640" y="3336957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95536" y="3895250"/>
            <a:ext cx="1801466" cy="704570"/>
            <a:chOff x="803640" y="3336957"/>
            <a:chExt cx="2059657" cy="704570"/>
          </a:xfrm>
        </p:grpSpPr>
        <p:sp>
          <p:nvSpPr>
            <p:cNvPr id="49" name="TextBox 48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03640" y="3336957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6948464" y="1661733"/>
            <a:ext cx="1800000" cy="704570"/>
            <a:chOff x="803640" y="3336957"/>
            <a:chExt cx="2059657" cy="704570"/>
          </a:xfrm>
        </p:grpSpPr>
        <p:sp>
          <p:nvSpPr>
            <p:cNvPr id="52" name="TextBox 51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03640" y="3336957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 flipH="1">
            <a:off x="6948464" y="2778491"/>
            <a:ext cx="1800000" cy="704570"/>
            <a:chOff x="803640" y="3336957"/>
            <a:chExt cx="2059657" cy="704570"/>
          </a:xfrm>
        </p:grpSpPr>
        <p:sp>
          <p:nvSpPr>
            <p:cNvPr id="55" name="TextBox 54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03640" y="3336957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 flipH="1">
            <a:off x="6948464" y="3895250"/>
            <a:ext cx="1800000" cy="704570"/>
            <a:chOff x="803640" y="3336957"/>
            <a:chExt cx="2059657" cy="704570"/>
          </a:xfrm>
        </p:grpSpPr>
        <p:sp>
          <p:nvSpPr>
            <p:cNvPr id="58" name="TextBox 57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03640" y="3336957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11043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76170" y="1203598"/>
            <a:ext cx="184314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0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ارائه پاورپوینت مدرن</a:t>
            </a:r>
            <a:endParaRPr lang="ko-KR" altLang="en-US" sz="2000" b="1" dirty="0">
              <a:solidFill>
                <a:schemeClr val="accent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395536" y="2198350"/>
            <a:ext cx="19237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با الگوهای ما، گزارش ها و ارائه های خود را منحصر به فرد و جذاب اضافه کنید. من امیدوارم و معتقدم که این الگو زمان، پول و اعتبار شما را جلب کند. پاورپوینت مدرن ارائه می دهد که زیبایی طراحی شده است. آسان برای تغییر،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پاورپوینت مدرن ارائه دهید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61302" y="1203598"/>
            <a:ext cx="184314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000" b="1" dirty="0">
                <a:solidFill>
                  <a:schemeClr val="accent3"/>
                </a:solidFill>
                <a:cs typeface="B Nazanin" pitchFamily="2" charset="-78"/>
              </a:rPr>
              <a:t>ارائه پاورپوینت مدرن</a:t>
            </a:r>
            <a:endParaRPr lang="ko-KR" altLang="en-US" sz="20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6761302" y="2195534"/>
            <a:ext cx="19237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با الگوهای ما، گزارش ها و ارائه های خود را منحصر به فرد و جذاب اضافه کنید. من امیدوارم و معتقدم که این الگو زمان، پول و اعتبار شما را جلب کند. پاورپوینت مدرن ارائه می دهد که زیبایی طراحی شده است. آسان برای تغییر، عکس و متن.یک پاورپوینت مدرن ارائه دهید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78860BC-240A-EFC1-6EE1-49C2BC6D928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3E29CDF-4352-F87E-43B1-368427BBE25C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6775" y="339502"/>
            <a:ext cx="1944216" cy="4536504"/>
          </a:xfrm>
        </p:spPr>
      </p:pic>
    </p:spTree>
    <p:extLst>
      <p:ext uri="{BB962C8B-B14F-4D97-AF65-F5344CB8AC3E}">
        <p14:creationId xmlns:p14="http://schemas.microsoft.com/office/powerpoint/2010/main" val="942073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نمودار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538595055"/>
              </p:ext>
            </p:extLst>
          </p:nvPr>
        </p:nvGraphicFramePr>
        <p:xfrm>
          <a:off x="215516" y="1275606"/>
          <a:ext cx="8712968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36446" y="4299942"/>
            <a:ext cx="7868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یک پاورپوینت مدرن ارائه دهید که به زیبایی طراحی شده است.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79858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/>
          <p:cNvSpPr txBox="1">
            <a:spLocks/>
          </p:cNvSpPr>
          <p:nvPr/>
        </p:nvSpPr>
        <p:spPr>
          <a:xfrm>
            <a:off x="1043608" y="2473864"/>
            <a:ext cx="2592288" cy="10546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sz="2400" b="1" dirty="0">
                <a:solidFill>
                  <a:schemeClr val="bg1"/>
                </a:solidFill>
                <a:cs typeface="B Nazanin" pitchFamily="2" charset="-78"/>
              </a:rPr>
              <a:t>نمونه ساده کارها </a:t>
            </a:r>
            <a:endParaRPr lang="en-US" sz="2400" b="1" dirty="0">
              <a:solidFill>
                <a:schemeClr val="bg1"/>
              </a:solidFill>
              <a:cs typeface="B Nazanin" pitchFamily="2" charset="-78"/>
            </a:endParaRP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sz="2400" b="1" dirty="0">
                <a:solidFill>
                  <a:schemeClr val="bg1"/>
                </a:solidFill>
                <a:cs typeface="B Nazanin" pitchFamily="2" charset="-78"/>
              </a:rPr>
              <a:t>طراحی شده است</a:t>
            </a:r>
            <a:endParaRPr lang="en-US" altLang="ko-KR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 Placeholder 1"/>
          <p:cNvSpPr txBox="1">
            <a:spLocks/>
          </p:cNvSpPr>
          <p:nvPr/>
        </p:nvSpPr>
        <p:spPr>
          <a:xfrm>
            <a:off x="4355976" y="708542"/>
            <a:ext cx="3096344" cy="1656184"/>
          </a:xfrm>
          <a:prstGeom prst="rect">
            <a:avLst/>
          </a:prstGeom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ارائه</a:t>
            </a:r>
            <a:r>
              <a:rPr lang="en-US" altLang="ko-KR" sz="36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 </a:t>
            </a:r>
          </a:p>
          <a:p>
            <a:pPr algn="r" rtl="1"/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نمونه کارها</a:t>
            </a:r>
          </a:p>
          <a:p>
            <a:pPr algn="r" rtl="1"/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طراحی شده</a:t>
            </a:r>
            <a:endParaRPr lang="en-US" altLang="ko-KR" sz="3600" b="1" dirty="0">
              <a:solidFill>
                <a:schemeClr val="accent3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2617624"/>
            <a:ext cx="43204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پاورپوینت مدرن ارائه دهید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پاورپوینت مدرن ارائه دهید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006529A-FAD9-9566-04F5-3DFA919F18D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6A6181A-997E-A0D4-E486-9EEBCB446EFC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94328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그룹 306">
            <a:extLst>
              <a:ext uri="{FF2B5EF4-FFF2-40B4-BE49-F238E27FC236}">
                <a16:creationId xmlns:a16="http://schemas.microsoft.com/office/drawing/2014/main" id="{5A9EFC75-84F4-4C1C-BBA2-21AE7E887B46}"/>
              </a:ext>
            </a:extLst>
          </p:cNvPr>
          <p:cNvGrpSpPr/>
          <p:nvPr/>
        </p:nvGrpSpPr>
        <p:grpSpPr>
          <a:xfrm>
            <a:off x="238677" y="1617135"/>
            <a:ext cx="5167707" cy="3040375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308" name="Freeform 8">
              <a:extLst>
                <a:ext uri="{FF2B5EF4-FFF2-40B4-BE49-F238E27FC236}">
                  <a16:creationId xmlns:a16="http://schemas.microsoft.com/office/drawing/2014/main" id="{580319A2-DB65-4300-8F08-7C7F002A4A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09" name="Freeform 9">
              <a:extLst>
                <a:ext uri="{FF2B5EF4-FFF2-40B4-BE49-F238E27FC236}">
                  <a16:creationId xmlns:a16="http://schemas.microsoft.com/office/drawing/2014/main" id="{A3B80B28-713A-461D-B4DE-688E8AE61E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10" name="Freeform 10">
              <a:extLst>
                <a:ext uri="{FF2B5EF4-FFF2-40B4-BE49-F238E27FC236}">
                  <a16:creationId xmlns:a16="http://schemas.microsoft.com/office/drawing/2014/main" id="{B6B92C5A-CA21-41D3-BB44-8D84FFEFE7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11" name="Freeform 11">
              <a:extLst>
                <a:ext uri="{FF2B5EF4-FFF2-40B4-BE49-F238E27FC236}">
                  <a16:creationId xmlns:a16="http://schemas.microsoft.com/office/drawing/2014/main" id="{3D6266AE-1E47-46D0-A838-53966F017D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نقشه جهان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63478" y="2443679"/>
            <a:ext cx="670485" cy="670485"/>
          </a:xfrm>
          <a:prstGeom prst="ellipse">
            <a:avLst/>
          </a:prstGeom>
          <a:solidFill>
            <a:schemeClr val="accent2">
              <a:alpha val="7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707904" y="2374108"/>
            <a:ext cx="670485" cy="670485"/>
          </a:xfrm>
          <a:prstGeom prst="ellipse">
            <a:avLst/>
          </a:prstGeom>
          <a:solidFill>
            <a:schemeClr val="accent2">
              <a:alpha val="7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36757" y="3786135"/>
            <a:ext cx="670485" cy="670485"/>
          </a:xfrm>
          <a:prstGeom prst="ellipse">
            <a:avLst/>
          </a:prstGeom>
          <a:solidFill>
            <a:schemeClr val="bg1">
              <a:alpha val="7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627784" y="3044593"/>
            <a:ext cx="670485" cy="670485"/>
          </a:xfrm>
          <a:prstGeom prst="ellipse">
            <a:avLst/>
          </a:prstGeom>
          <a:solidFill>
            <a:schemeClr val="accent2">
              <a:alpha val="7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548339" y="3606994"/>
            <a:ext cx="670485" cy="670485"/>
          </a:xfrm>
          <a:prstGeom prst="ellipse">
            <a:avLst/>
          </a:prstGeom>
          <a:solidFill>
            <a:schemeClr val="bg1">
              <a:alpha val="7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52182" y="2540074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itchFamily="2" charset="-78"/>
              </a:rPr>
              <a:t>50K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72062" y="3210558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itchFamily="2" charset="-78"/>
              </a:rPr>
              <a:t>20K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91942" y="3786135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accent1"/>
                </a:solidFill>
                <a:cs typeface="B Nazanin" pitchFamily="2" charset="-78"/>
              </a:rPr>
              <a:t>35K</a:t>
            </a:r>
            <a:endParaRPr lang="ko-KR" altLang="en-US" sz="1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0479" y="2609644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itchFamily="2" charset="-78"/>
              </a:rPr>
              <a:t>40K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81036" y="3955412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accent1"/>
                </a:solidFill>
                <a:cs typeface="B Nazanin" pitchFamily="2" charset="-78"/>
              </a:rPr>
              <a:t>10K</a:t>
            </a:r>
            <a:endParaRPr lang="ko-KR" altLang="en-US" sz="1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24800" y="2266950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گزینه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A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62600" y="2571750"/>
            <a:ext cx="2964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24800" y="2773764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گزینه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B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62600" y="3078564"/>
            <a:ext cx="2964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24800" y="3280578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گزینه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C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62600" y="3585378"/>
            <a:ext cx="2964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24800" y="3787392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گزینه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D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62600" y="4092192"/>
            <a:ext cx="2964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24800" y="4294207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گزینه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E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62600" y="4599007"/>
            <a:ext cx="2964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379747" y="1286945"/>
            <a:ext cx="3440725" cy="791855"/>
            <a:chOff x="5235731" y="1243815"/>
            <a:chExt cx="3584741" cy="791855"/>
          </a:xfrm>
        </p:grpSpPr>
        <p:sp>
          <p:nvSpPr>
            <p:cNvPr id="30" name="TextBox 29"/>
            <p:cNvSpPr txBox="1"/>
            <p:nvPr/>
          </p:nvSpPr>
          <p:spPr>
            <a:xfrm>
              <a:off x="5235731" y="1574005"/>
              <a:ext cx="3584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235731" y="1243815"/>
              <a:ext cx="35847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258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قالب پاورپوینت برق 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376468"/>
              </p:ext>
            </p:extLst>
          </p:nvPr>
        </p:nvGraphicFramePr>
        <p:xfrm>
          <a:off x="530926" y="1945788"/>
          <a:ext cx="1823864" cy="2786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48238184"/>
                    </a:ext>
                  </a:extLst>
                </a:gridCol>
              </a:tblGrid>
              <a:tr h="430808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accent2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1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962013"/>
                  </a:ext>
                </a:extLst>
              </a:tr>
              <a:tr h="3341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85591"/>
                  </a:ext>
                </a:extLst>
              </a:tr>
              <a:tr h="70144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90</a:t>
                      </a: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%</a:t>
                      </a:r>
                      <a:endParaRPr lang="ko-KR" altLang="en-US" sz="2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642704"/>
                  </a:ext>
                </a:extLst>
              </a:tr>
              <a:tr h="12592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accent2"/>
                          </a:solidFill>
                          <a:latin typeface="+mn-lt"/>
                          <a:cs typeface="Arial" pitchFamily="34" charset="0"/>
                        </a:rPr>
                        <a:t>یک پاورپوینت مدرن ارائه دهید که به زیبایی طراحی شده است.</a:t>
                      </a:r>
                      <a:endParaRPr lang="ko-KR" altLang="en-US" sz="120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207608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69574"/>
              </p:ext>
            </p:extLst>
          </p:nvPr>
        </p:nvGraphicFramePr>
        <p:xfrm>
          <a:off x="2618488" y="1945788"/>
          <a:ext cx="1823864" cy="2786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48238184"/>
                    </a:ext>
                  </a:extLst>
                </a:gridCol>
              </a:tblGrid>
              <a:tr h="430808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1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962013"/>
                  </a:ext>
                </a:extLst>
              </a:tr>
              <a:tr h="3341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85591"/>
                  </a:ext>
                </a:extLst>
              </a:tr>
              <a:tr h="70144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60</a:t>
                      </a: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%</a:t>
                      </a:r>
                      <a:endParaRPr lang="ko-KR" altLang="en-US" sz="2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642704"/>
                  </a:ext>
                </a:extLst>
              </a:tr>
              <a:tr h="12592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accent3"/>
                          </a:solidFill>
                          <a:latin typeface="+mn-lt"/>
                          <a:cs typeface="Arial" pitchFamily="34" charset="0"/>
                        </a:rPr>
                        <a:t>یک پاورپوینت مدرن ارائه دهید که به زیبایی طراحی شده است.</a:t>
                      </a:r>
                      <a:endParaRPr lang="ko-KR" altLang="en-US" sz="12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207608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166049"/>
              </p:ext>
            </p:extLst>
          </p:nvPr>
        </p:nvGraphicFramePr>
        <p:xfrm>
          <a:off x="4706050" y="1945788"/>
          <a:ext cx="1823864" cy="2786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48238184"/>
                    </a:ext>
                  </a:extLst>
                </a:gridCol>
              </a:tblGrid>
              <a:tr h="430808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accent4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1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962013"/>
                  </a:ext>
                </a:extLst>
              </a:tr>
              <a:tr h="3341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85591"/>
                  </a:ext>
                </a:extLst>
              </a:tr>
              <a:tr h="70144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80</a:t>
                      </a: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%</a:t>
                      </a:r>
                      <a:endParaRPr lang="ko-KR" altLang="en-US" sz="2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642704"/>
                  </a:ext>
                </a:extLst>
              </a:tr>
              <a:tr h="12592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accent4"/>
                          </a:solidFill>
                          <a:latin typeface="+mn-lt"/>
                          <a:cs typeface="Arial" pitchFamily="34" charset="0"/>
                        </a:rPr>
                        <a:t>یک پاورپوینت مدرن ارائه دهید که به زیبایی طراحی شده است.</a:t>
                      </a:r>
                      <a:endParaRPr lang="ko-KR" altLang="en-US" sz="1200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207608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76979"/>
              </p:ext>
            </p:extLst>
          </p:nvPr>
        </p:nvGraphicFramePr>
        <p:xfrm>
          <a:off x="6793611" y="1945788"/>
          <a:ext cx="1823864" cy="2786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48238184"/>
                    </a:ext>
                  </a:extLst>
                </a:gridCol>
              </a:tblGrid>
              <a:tr h="430808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accent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1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962013"/>
                  </a:ext>
                </a:extLst>
              </a:tr>
              <a:tr h="3341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85591"/>
                  </a:ext>
                </a:extLst>
              </a:tr>
              <a:tr h="70144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50</a:t>
                      </a: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%</a:t>
                      </a:r>
                      <a:endParaRPr lang="ko-KR" altLang="en-US" sz="2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642704"/>
                  </a:ext>
                </a:extLst>
              </a:tr>
              <a:tr h="12592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accent1"/>
                          </a:solidFill>
                          <a:latin typeface="+mn-lt"/>
                          <a:cs typeface="Arial" pitchFamily="34" charset="0"/>
                        </a:rPr>
                        <a:t>یک پاورپوینت مدرن ارائه دهید که به زیبایی طراحی شده است.</a:t>
                      </a:r>
                      <a:endParaRPr lang="ko-KR" altLang="en-US" sz="1200" dirty="0">
                        <a:solidFill>
                          <a:srgbClr val="57A7BD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207608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67544" y="1359488"/>
            <a:ext cx="814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 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7298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39A20F5-22B7-4DB9-B716-4C7F57B5BE9C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41072" y="0"/>
            <a:ext cx="2843808" cy="51435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7" name="Text Placeholder 1"/>
          <p:cNvSpPr txBox="1">
            <a:spLocks/>
          </p:cNvSpPr>
          <p:nvPr/>
        </p:nvSpPr>
        <p:spPr>
          <a:xfrm>
            <a:off x="323528" y="1311610"/>
            <a:ext cx="2232248" cy="1260140"/>
          </a:xfrm>
          <a:prstGeom prst="rect">
            <a:avLst/>
          </a:prstGeom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2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</a:t>
            </a:r>
            <a:r>
              <a:rPr lang="en-US" altLang="ko-KR" sz="2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</a:p>
          <a:p>
            <a:pPr algn="r" rtl="1"/>
            <a:r>
              <a:rPr lang="fa-IR" altLang="ko-KR" sz="2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نمونه کارها</a:t>
            </a:r>
          </a:p>
          <a:p>
            <a:pPr algn="r" rtl="1"/>
            <a:r>
              <a:rPr lang="fa-IR" altLang="ko-KR" sz="2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طراحی شده</a:t>
            </a:r>
            <a:endParaRPr lang="en-US" altLang="ko-KR" sz="24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715766"/>
            <a:ext cx="2232248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کنید.آسان برای تغییر رنگ، عکس و متن.یک پاورپوینت مدرن ارائه دهید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2898" y="1131590"/>
            <a:ext cx="1554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ارائه مدرن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2898" y="2562168"/>
            <a:ext cx="1554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ارائه مدرن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2898" y="3992746"/>
            <a:ext cx="1554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ارائه پاورپوینت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Rounded Rectangle 7"/>
          <p:cNvSpPr/>
          <p:nvPr/>
        </p:nvSpPr>
        <p:spPr>
          <a:xfrm>
            <a:off x="4117605" y="750299"/>
            <a:ext cx="304811" cy="26304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13" name="Rectangle 16"/>
          <p:cNvSpPr/>
          <p:nvPr/>
        </p:nvSpPr>
        <p:spPr>
          <a:xfrm>
            <a:off x="4111392" y="2204467"/>
            <a:ext cx="317236" cy="208492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14" name="Rectangle 16"/>
          <p:cNvSpPr/>
          <p:nvPr/>
        </p:nvSpPr>
        <p:spPr>
          <a:xfrm rot="2700000">
            <a:off x="4161510" y="3518058"/>
            <a:ext cx="217001" cy="3890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7506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نمودار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82340" y="1530602"/>
            <a:ext cx="1080000" cy="1404144"/>
            <a:chOff x="899592" y="1530602"/>
            <a:chExt cx="1296000" cy="1404144"/>
          </a:xfrm>
        </p:grpSpPr>
        <p:sp>
          <p:nvSpPr>
            <p:cNvPr id="4" name="Rounded Rectangle 3"/>
            <p:cNvSpPr/>
            <p:nvPr/>
          </p:nvSpPr>
          <p:spPr>
            <a:xfrm>
              <a:off x="899592" y="2826746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899592" y="2682730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899592" y="2538714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899592" y="2394698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899592" y="2250682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899592" y="2106666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899592" y="1962650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899592" y="1818634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899592" y="1674618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899592" y="1530602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898564" y="1530602"/>
            <a:ext cx="1080000" cy="1404144"/>
            <a:chOff x="899592" y="1530602"/>
            <a:chExt cx="1296000" cy="1404144"/>
          </a:xfrm>
        </p:grpSpPr>
        <p:sp>
          <p:nvSpPr>
            <p:cNvPr id="17" name="Rounded Rectangle 16"/>
            <p:cNvSpPr/>
            <p:nvPr/>
          </p:nvSpPr>
          <p:spPr>
            <a:xfrm>
              <a:off x="899592" y="2826746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899592" y="2682730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899592" y="2538714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899592" y="2394698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899592" y="2250682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899592" y="2106666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99592" y="1962650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899592" y="1818634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899592" y="1674618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899592" y="1530602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914788" y="1530602"/>
            <a:ext cx="1080000" cy="1404144"/>
            <a:chOff x="899592" y="1530602"/>
            <a:chExt cx="1296000" cy="1404144"/>
          </a:xfrm>
        </p:grpSpPr>
        <p:sp>
          <p:nvSpPr>
            <p:cNvPr id="28" name="Rounded Rectangle 27"/>
            <p:cNvSpPr/>
            <p:nvPr/>
          </p:nvSpPr>
          <p:spPr>
            <a:xfrm>
              <a:off x="899592" y="2826746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899592" y="2682730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899592" y="2538714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899592" y="2394698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899592" y="2250682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899592" y="2106666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899592" y="1962650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899592" y="1818634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899592" y="1674618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899592" y="1530602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31012" y="1530602"/>
            <a:ext cx="1080000" cy="1404144"/>
            <a:chOff x="899592" y="1530602"/>
            <a:chExt cx="1296000" cy="1404144"/>
          </a:xfrm>
        </p:grpSpPr>
        <p:sp>
          <p:nvSpPr>
            <p:cNvPr id="39" name="Rounded Rectangle 38"/>
            <p:cNvSpPr/>
            <p:nvPr/>
          </p:nvSpPr>
          <p:spPr>
            <a:xfrm>
              <a:off x="899592" y="2826746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899592" y="2682730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899592" y="2538714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899592" y="2394698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899592" y="2250682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899592" y="2106666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899592" y="1962650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899592" y="1818634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899592" y="1674618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899592" y="1530602"/>
              <a:ext cx="1296000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</p:grpSp>
      <p:sp>
        <p:nvSpPr>
          <p:cNvPr id="49" name="Oval 48"/>
          <p:cNvSpPr/>
          <p:nvPr/>
        </p:nvSpPr>
        <p:spPr>
          <a:xfrm>
            <a:off x="1082202" y="3147814"/>
            <a:ext cx="680276" cy="6802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3049483" y="3147814"/>
            <a:ext cx="680276" cy="6802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5078218" y="3147814"/>
            <a:ext cx="680276" cy="6802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2" name="Oval 51"/>
          <p:cNvSpPr/>
          <p:nvPr/>
        </p:nvSpPr>
        <p:spPr>
          <a:xfrm flipH="1">
            <a:off x="7130874" y="3147814"/>
            <a:ext cx="680276" cy="6802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3" name="Rounded Rectangle 7"/>
          <p:cNvSpPr/>
          <p:nvPr/>
        </p:nvSpPr>
        <p:spPr>
          <a:xfrm>
            <a:off x="3243428" y="3356428"/>
            <a:ext cx="304811" cy="26304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54" name="Rectangle 36"/>
          <p:cNvSpPr/>
          <p:nvPr/>
        </p:nvSpPr>
        <p:spPr>
          <a:xfrm>
            <a:off x="5305311" y="3368860"/>
            <a:ext cx="284937" cy="23818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55" name="Rectangle 16"/>
          <p:cNvSpPr/>
          <p:nvPr/>
        </p:nvSpPr>
        <p:spPr>
          <a:xfrm>
            <a:off x="1263722" y="3383706"/>
            <a:ext cx="317236" cy="208492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rgbClr val="797B4F"/>
              </a:solidFill>
              <a:cs typeface="B Nazanin" pitchFamily="2" charset="-78"/>
            </a:endParaRPr>
          </a:p>
        </p:txBody>
      </p:sp>
      <p:sp>
        <p:nvSpPr>
          <p:cNvPr id="56" name="Rectangle 9"/>
          <p:cNvSpPr/>
          <p:nvPr/>
        </p:nvSpPr>
        <p:spPr>
          <a:xfrm>
            <a:off x="7322006" y="3348469"/>
            <a:ext cx="298013" cy="27896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539552" y="3867464"/>
            <a:ext cx="1765576" cy="1056779"/>
            <a:chOff x="3017859" y="4363106"/>
            <a:chExt cx="1870812" cy="1056779"/>
          </a:xfrm>
        </p:grpSpPr>
        <p:sp>
          <p:nvSpPr>
            <p:cNvPr id="58" name="TextBox 57"/>
            <p:cNvSpPr txBox="1"/>
            <p:nvPr/>
          </p:nvSpPr>
          <p:spPr>
            <a:xfrm>
              <a:off x="3021856" y="4588888"/>
              <a:ext cx="186681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017859" y="4363106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555776" y="3867464"/>
            <a:ext cx="1765576" cy="1056779"/>
            <a:chOff x="3017859" y="4363106"/>
            <a:chExt cx="1870812" cy="1056779"/>
          </a:xfrm>
        </p:grpSpPr>
        <p:sp>
          <p:nvSpPr>
            <p:cNvPr id="61" name="TextBox 60"/>
            <p:cNvSpPr txBox="1"/>
            <p:nvPr/>
          </p:nvSpPr>
          <p:spPr>
            <a:xfrm>
              <a:off x="3021856" y="4588888"/>
              <a:ext cx="186681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017859" y="4363106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572000" y="3867464"/>
            <a:ext cx="1765576" cy="1056779"/>
            <a:chOff x="3017859" y="4363106"/>
            <a:chExt cx="1870812" cy="1056779"/>
          </a:xfrm>
        </p:grpSpPr>
        <p:sp>
          <p:nvSpPr>
            <p:cNvPr id="64" name="TextBox 63"/>
            <p:cNvSpPr txBox="1"/>
            <p:nvPr/>
          </p:nvSpPr>
          <p:spPr>
            <a:xfrm>
              <a:off x="3021856" y="4588888"/>
              <a:ext cx="186681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017859" y="4363106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588224" y="3867464"/>
            <a:ext cx="1765576" cy="1056779"/>
            <a:chOff x="3017859" y="4363106"/>
            <a:chExt cx="1870812" cy="1056779"/>
          </a:xfrm>
        </p:grpSpPr>
        <p:sp>
          <p:nvSpPr>
            <p:cNvPr id="67" name="TextBox 66"/>
            <p:cNvSpPr txBox="1"/>
            <p:nvPr/>
          </p:nvSpPr>
          <p:spPr>
            <a:xfrm>
              <a:off x="3021856" y="4588888"/>
              <a:ext cx="186681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017859" y="4363106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8070709" y="1593318"/>
            <a:ext cx="5661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defRPr/>
            </a:pPr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90</a:t>
            </a:r>
            <a:r>
              <a:rPr lang="en-US" altLang="ko-KR" sz="1100" b="1" dirty="0">
                <a:solidFill>
                  <a:schemeClr val="bg1"/>
                </a:solidFill>
                <a:cs typeface="B Nazanin" pitchFamily="2" charset="-78"/>
              </a:rPr>
              <a:t>%</a:t>
            </a:r>
            <a:endParaRPr lang="ko-KR" altLang="en-US" sz="11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6054485" y="2514596"/>
            <a:ext cx="5661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defRPr/>
            </a:pPr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30</a:t>
            </a:r>
            <a:r>
              <a:rPr lang="en-US" altLang="ko-KR" sz="1100" b="1" dirty="0">
                <a:solidFill>
                  <a:schemeClr val="bg1"/>
                </a:solidFill>
                <a:cs typeface="B Nazanin" pitchFamily="2" charset="-78"/>
              </a:rPr>
              <a:t>%</a:t>
            </a:r>
            <a:endParaRPr lang="ko-KR" altLang="en-US" sz="11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038260" y="2225943"/>
            <a:ext cx="5661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defRPr/>
            </a:pPr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50</a:t>
            </a:r>
            <a:r>
              <a:rPr lang="en-US" altLang="ko-KR" sz="1100" b="1" dirty="0">
                <a:solidFill>
                  <a:schemeClr val="bg1"/>
                </a:solidFill>
                <a:cs typeface="B Nazanin" pitchFamily="2" charset="-78"/>
              </a:rPr>
              <a:t>%</a:t>
            </a:r>
            <a:endParaRPr lang="ko-KR" altLang="en-US" sz="11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022034" y="1937290"/>
            <a:ext cx="566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defRPr/>
            </a:pPr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80</a:t>
            </a:r>
            <a:r>
              <a:rPr lang="en-US" altLang="ko-KR" sz="1100" b="1" dirty="0">
                <a:solidFill>
                  <a:schemeClr val="bg1"/>
                </a:solidFill>
                <a:cs typeface="B Nazanin" pitchFamily="2" charset="-78"/>
              </a:rPr>
              <a:t>%</a:t>
            </a:r>
            <a:endParaRPr lang="ko-KR" altLang="en-US" sz="11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4330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05792" y="1358643"/>
            <a:ext cx="4166208" cy="966625"/>
            <a:chOff x="395536" y="913120"/>
            <a:chExt cx="2376264" cy="966625"/>
          </a:xfrm>
        </p:grpSpPr>
        <p:sp>
          <p:nvSpPr>
            <p:cNvPr id="6" name="TextBox 5"/>
            <p:cNvSpPr txBox="1"/>
            <p:nvPr/>
          </p:nvSpPr>
          <p:spPr>
            <a:xfrm>
              <a:off x="395536" y="1233414"/>
              <a:ext cx="23762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5536" y="913120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" name="Trapezoid 22"/>
          <p:cNvSpPr/>
          <p:nvPr/>
        </p:nvSpPr>
        <p:spPr>
          <a:xfrm>
            <a:off x="683568" y="4246154"/>
            <a:ext cx="444684" cy="226220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3435883" y="4166379"/>
            <a:ext cx="376248" cy="385770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0" name="Rounded Rectangle 25"/>
          <p:cNvSpPr/>
          <p:nvPr/>
        </p:nvSpPr>
        <p:spPr>
          <a:xfrm>
            <a:off x="6119762" y="4231008"/>
            <a:ext cx="350024" cy="25651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318700" y="3927585"/>
            <a:ext cx="1926735" cy="863358"/>
            <a:chOff x="803640" y="3362835"/>
            <a:chExt cx="2059657" cy="863358"/>
          </a:xfrm>
        </p:grpSpPr>
        <p:sp>
          <p:nvSpPr>
            <p:cNvPr id="12" name="TextBox 11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002579" y="3927585"/>
            <a:ext cx="1926735" cy="863358"/>
            <a:chOff x="803640" y="3362835"/>
            <a:chExt cx="2059657" cy="863358"/>
          </a:xfrm>
        </p:grpSpPr>
        <p:sp>
          <p:nvSpPr>
            <p:cNvPr id="15" name="TextBox 14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660232" y="3927585"/>
            <a:ext cx="1926735" cy="863358"/>
            <a:chOff x="803640" y="3362835"/>
            <a:chExt cx="2059657" cy="863358"/>
          </a:xfrm>
        </p:grpSpPr>
        <p:sp>
          <p:nvSpPr>
            <p:cNvPr id="18" name="TextBox 17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0" name="그림 개체 틀 19">
            <a:extLst>
              <a:ext uri="{FF2B5EF4-FFF2-40B4-BE49-F238E27FC236}">
                <a16:creationId xmlns:a16="http://schemas.microsoft.com/office/drawing/2014/main" id="{F1876261-70E2-4349-B7E4-34C6B4ED6602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2041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B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شکستن بخش</a:t>
            </a:r>
            <a:endParaRPr lang="ko-KR" alt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886200" y="2724150"/>
            <a:ext cx="4674096" cy="288032"/>
          </a:xfrm>
        </p:spPr>
        <p:txBody>
          <a:bodyPr/>
          <a:lstStyle/>
          <a:p>
            <a:pPr lvl="0" rtl="1"/>
            <a:r>
              <a:rPr lang="fa-IR" altLang="ko-KR" dirty="0">
                <a:solidFill>
                  <a:schemeClr val="bg1"/>
                </a:solidFill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982046" y="2242753"/>
            <a:ext cx="811140" cy="654652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rgbClr val="57A7BD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اسلاید متنی</a:t>
            </a:r>
            <a:r>
              <a:rPr lang="en-US" dirty="0">
                <a:cs typeface="B Nazanin" pitchFamily="2" charset="-78"/>
              </a:rPr>
              <a:t> </a:t>
            </a:r>
            <a:r>
              <a:rPr lang="fa-IR" dirty="0">
                <a:cs typeface="B Nazanin" pitchFamily="2" charset="-78"/>
              </a:rPr>
              <a:t>عنوان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108794"/>
              </p:ext>
            </p:extLst>
          </p:nvPr>
        </p:nvGraphicFramePr>
        <p:xfrm>
          <a:off x="539552" y="1568720"/>
          <a:ext cx="8064896" cy="31718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val="3305571718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262168626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1998770439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926849015"/>
                    </a:ext>
                  </a:extLst>
                </a:gridCol>
              </a:tblGrid>
              <a:tr h="39648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4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4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4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4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4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4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4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4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6322"/>
                  </a:ext>
                </a:extLst>
              </a:tr>
              <a:tr h="39648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316407"/>
                  </a:ext>
                </a:extLst>
              </a:tr>
              <a:tr h="39648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974414"/>
                  </a:ext>
                </a:extLst>
              </a:tr>
              <a:tr h="39648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399253"/>
                  </a:ext>
                </a:extLst>
              </a:tr>
              <a:tr h="39648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701957"/>
                  </a:ext>
                </a:extLst>
              </a:tr>
              <a:tr h="39648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258637"/>
                  </a:ext>
                </a:extLst>
              </a:tr>
              <a:tr h="39648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اضافه کردن 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اضافه کردن 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اضافه کردن 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اضافه کردن 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738006"/>
                  </a:ext>
                </a:extLst>
              </a:tr>
              <a:tr h="39648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r>
                        <a:rPr lang="en-US" altLang="ko-KR" sz="12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  </a:t>
                      </a:r>
                      <a:r>
                        <a:rPr lang="fa-IR" altLang="ko-KR" sz="12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اینجا</a:t>
                      </a:r>
                      <a:endParaRPr lang="ko-KR" altLang="en-US" sz="12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8860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4991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ستون ها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048000" y="666750"/>
            <a:ext cx="5314528" cy="288032"/>
          </a:xfrm>
        </p:spPr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69967" y="1778926"/>
            <a:ext cx="2448271" cy="579152"/>
            <a:chOff x="1069967" y="1778926"/>
            <a:chExt cx="2448271" cy="579152"/>
          </a:xfrm>
        </p:grpSpPr>
        <p:sp>
          <p:nvSpPr>
            <p:cNvPr id="7" name="Rounded Rectangle 6"/>
            <p:cNvSpPr/>
            <p:nvPr/>
          </p:nvSpPr>
          <p:spPr>
            <a:xfrm rot="2573601">
              <a:off x="1069967" y="1778926"/>
              <a:ext cx="2232248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 rot="2573601">
              <a:off x="1285990" y="2250078"/>
              <a:ext cx="2232248" cy="10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</p:grpSp>
      <p:sp>
        <p:nvSpPr>
          <p:cNvPr id="11" name="Rounded Rectangle 7"/>
          <p:cNvSpPr/>
          <p:nvPr/>
        </p:nvSpPr>
        <p:spPr>
          <a:xfrm rot="2539017">
            <a:off x="7980742" y="4555158"/>
            <a:ext cx="1313980" cy="276835"/>
          </a:xfrm>
          <a:custGeom>
            <a:avLst/>
            <a:gdLst/>
            <a:ahLst/>
            <a:cxnLst/>
            <a:rect l="l" t="t" r="r" b="b"/>
            <a:pathLst>
              <a:path w="1313980" h="276835">
                <a:moveTo>
                  <a:pt x="282631" y="184641"/>
                </a:moveTo>
                <a:cubicBezTo>
                  <a:pt x="292404" y="174868"/>
                  <a:pt x="305907" y="168823"/>
                  <a:pt x="320820" y="168822"/>
                </a:cubicBezTo>
                <a:lnTo>
                  <a:pt x="1281494" y="168822"/>
                </a:lnTo>
                <a:lnTo>
                  <a:pt x="1162861" y="276834"/>
                </a:lnTo>
                <a:lnTo>
                  <a:pt x="320820" y="276835"/>
                </a:lnTo>
                <a:cubicBezTo>
                  <a:pt x="290992" y="276835"/>
                  <a:pt x="266814" y="252656"/>
                  <a:pt x="266814" y="222829"/>
                </a:cubicBezTo>
                <a:cubicBezTo>
                  <a:pt x="266814" y="207915"/>
                  <a:pt x="272859" y="194413"/>
                  <a:pt x="282631" y="184641"/>
                </a:cubicBezTo>
                <a:close/>
                <a:moveTo>
                  <a:pt x="15817" y="15819"/>
                </a:moveTo>
                <a:cubicBezTo>
                  <a:pt x="25590" y="6046"/>
                  <a:pt x="39091" y="1"/>
                  <a:pt x="54005" y="1"/>
                </a:cubicBezTo>
                <a:lnTo>
                  <a:pt x="1215638" y="0"/>
                </a:lnTo>
                <a:lnTo>
                  <a:pt x="1313980" y="108013"/>
                </a:lnTo>
                <a:lnTo>
                  <a:pt x="54005" y="108013"/>
                </a:lnTo>
                <a:cubicBezTo>
                  <a:pt x="24178" y="108013"/>
                  <a:pt x="0" y="83834"/>
                  <a:pt x="0" y="54007"/>
                </a:cubicBezTo>
                <a:cubicBezTo>
                  <a:pt x="0" y="39093"/>
                  <a:pt x="6044" y="25592"/>
                  <a:pt x="15817" y="15819"/>
                </a:cubicBez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2339752" y="1347614"/>
            <a:ext cx="5832648" cy="2253626"/>
            <a:chOff x="2227884" y="1330362"/>
            <a:chExt cx="2835932" cy="2253626"/>
          </a:xfrm>
          <a:solidFill>
            <a:srgbClr val="69B6CC"/>
          </a:solidFill>
        </p:grpSpPr>
        <p:sp>
          <p:nvSpPr>
            <p:cNvPr id="14" name="TextBox 13"/>
            <p:cNvSpPr txBox="1"/>
            <p:nvPr/>
          </p:nvSpPr>
          <p:spPr>
            <a:xfrm>
              <a:off x="2227884" y="1644996"/>
              <a:ext cx="2835932" cy="19389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متن.یک پاورپوینت مدرن ارائه می دهد که به زیبایی طراحی شده است. من امیدوارم و من معتقدم که این الگو زمان، پول و اعتبار شما را خواهد داشت. آسان برای تغییر رنگ، عکس و متن.یک پاورپوینت مدرن ارائه می دهد که به زیبایی طراحی شده است.شما به راحتی می توانید مخاطبان خود را تحت تاثیر قرار دهید و به ارائه جذابیت های خود و زیبایی بی نظیری اضافه کنید. من امیدوارم و معتقدم که این الگو زمان، پول و اعتبار شما را جلب کند. شما به راحتی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زمان، پول و اعتبار شما را جلب کند. آسان برای تغییر، عکس و متن.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27884" y="1330362"/>
              <a:ext cx="2835932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1713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7"/>
          <p:cNvSpPr/>
          <p:nvPr/>
        </p:nvSpPr>
        <p:spPr>
          <a:xfrm rot="2539017">
            <a:off x="1247791" y="2185900"/>
            <a:ext cx="1313980" cy="276835"/>
          </a:xfrm>
          <a:custGeom>
            <a:avLst/>
            <a:gdLst/>
            <a:ahLst/>
            <a:cxnLst/>
            <a:rect l="l" t="t" r="r" b="b"/>
            <a:pathLst>
              <a:path w="1313980" h="276835">
                <a:moveTo>
                  <a:pt x="282631" y="184641"/>
                </a:moveTo>
                <a:cubicBezTo>
                  <a:pt x="292404" y="174868"/>
                  <a:pt x="305907" y="168823"/>
                  <a:pt x="320820" y="168822"/>
                </a:cubicBezTo>
                <a:lnTo>
                  <a:pt x="1281494" y="168822"/>
                </a:lnTo>
                <a:lnTo>
                  <a:pt x="1162861" y="276834"/>
                </a:lnTo>
                <a:lnTo>
                  <a:pt x="320820" y="276835"/>
                </a:lnTo>
                <a:cubicBezTo>
                  <a:pt x="290992" y="276835"/>
                  <a:pt x="266814" y="252656"/>
                  <a:pt x="266814" y="222829"/>
                </a:cubicBezTo>
                <a:cubicBezTo>
                  <a:pt x="266814" y="207915"/>
                  <a:pt x="272859" y="194413"/>
                  <a:pt x="282631" y="184641"/>
                </a:cubicBezTo>
                <a:close/>
                <a:moveTo>
                  <a:pt x="15817" y="15819"/>
                </a:moveTo>
                <a:cubicBezTo>
                  <a:pt x="25590" y="6046"/>
                  <a:pt x="39091" y="1"/>
                  <a:pt x="54005" y="1"/>
                </a:cubicBezTo>
                <a:lnTo>
                  <a:pt x="1215638" y="0"/>
                </a:lnTo>
                <a:lnTo>
                  <a:pt x="1313980" y="108013"/>
                </a:lnTo>
                <a:lnTo>
                  <a:pt x="54005" y="108013"/>
                </a:lnTo>
                <a:cubicBezTo>
                  <a:pt x="24178" y="108013"/>
                  <a:pt x="0" y="83834"/>
                  <a:pt x="0" y="54007"/>
                </a:cubicBezTo>
                <a:cubicBezTo>
                  <a:pt x="0" y="39093"/>
                  <a:pt x="6044" y="25592"/>
                  <a:pt x="15817" y="15819"/>
                </a:cubicBez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15" name="Rounded Rectangle 7"/>
          <p:cNvSpPr/>
          <p:nvPr/>
        </p:nvSpPr>
        <p:spPr>
          <a:xfrm rot="2539017">
            <a:off x="4650240" y="2343237"/>
            <a:ext cx="1313980" cy="276835"/>
          </a:xfrm>
          <a:custGeom>
            <a:avLst/>
            <a:gdLst/>
            <a:ahLst/>
            <a:cxnLst/>
            <a:rect l="l" t="t" r="r" b="b"/>
            <a:pathLst>
              <a:path w="1313980" h="276835">
                <a:moveTo>
                  <a:pt x="282631" y="184641"/>
                </a:moveTo>
                <a:cubicBezTo>
                  <a:pt x="292404" y="174868"/>
                  <a:pt x="305907" y="168823"/>
                  <a:pt x="320820" y="168822"/>
                </a:cubicBezTo>
                <a:lnTo>
                  <a:pt x="1281494" y="168822"/>
                </a:lnTo>
                <a:lnTo>
                  <a:pt x="1162861" y="276834"/>
                </a:lnTo>
                <a:lnTo>
                  <a:pt x="320820" y="276835"/>
                </a:lnTo>
                <a:cubicBezTo>
                  <a:pt x="290992" y="276835"/>
                  <a:pt x="266814" y="252656"/>
                  <a:pt x="266814" y="222829"/>
                </a:cubicBezTo>
                <a:cubicBezTo>
                  <a:pt x="266814" y="207915"/>
                  <a:pt x="272859" y="194413"/>
                  <a:pt x="282631" y="184641"/>
                </a:cubicBezTo>
                <a:close/>
                <a:moveTo>
                  <a:pt x="15817" y="15819"/>
                </a:moveTo>
                <a:cubicBezTo>
                  <a:pt x="25590" y="6046"/>
                  <a:pt x="39091" y="1"/>
                  <a:pt x="54005" y="1"/>
                </a:cubicBezTo>
                <a:lnTo>
                  <a:pt x="1215638" y="0"/>
                </a:lnTo>
                <a:lnTo>
                  <a:pt x="1313980" y="108013"/>
                </a:lnTo>
                <a:lnTo>
                  <a:pt x="54005" y="108013"/>
                </a:lnTo>
                <a:cubicBezTo>
                  <a:pt x="24178" y="108013"/>
                  <a:pt x="0" y="83834"/>
                  <a:pt x="0" y="54007"/>
                </a:cubicBezTo>
                <a:cubicBezTo>
                  <a:pt x="0" y="39093"/>
                  <a:pt x="6044" y="25592"/>
                  <a:pt x="15817" y="15819"/>
                </a:cubicBez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ستون ها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619672" y="699542"/>
            <a:ext cx="5390728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7" name="Rounded Rectangle 7"/>
          <p:cNvSpPr/>
          <p:nvPr/>
        </p:nvSpPr>
        <p:spPr>
          <a:xfrm rot="2539017">
            <a:off x="7980742" y="4555158"/>
            <a:ext cx="1313980" cy="276835"/>
          </a:xfrm>
          <a:custGeom>
            <a:avLst/>
            <a:gdLst/>
            <a:ahLst/>
            <a:cxnLst/>
            <a:rect l="l" t="t" r="r" b="b"/>
            <a:pathLst>
              <a:path w="1313980" h="276835">
                <a:moveTo>
                  <a:pt x="282631" y="184641"/>
                </a:moveTo>
                <a:cubicBezTo>
                  <a:pt x="292404" y="174868"/>
                  <a:pt x="305907" y="168823"/>
                  <a:pt x="320820" y="168822"/>
                </a:cubicBezTo>
                <a:lnTo>
                  <a:pt x="1281494" y="168822"/>
                </a:lnTo>
                <a:lnTo>
                  <a:pt x="1162861" y="276834"/>
                </a:lnTo>
                <a:lnTo>
                  <a:pt x="320820" y="276835"/>
                </a:lnTo>
                <a:cubicBezTo>
                  <a:pt x="290992" y="276835"/>
                  <a:pt x="266814" y="252656"/>
                  <a:pt x="266814" y="222829"/>
                </a:cubicBezTo>
                <a:cubicBezTo>
                  <a:pt x="266814" y="207915"/>
                  <a:pt x="272859" y="194413"/>
                  <a:pt x="282631" y="184641"/>
                </a:cubicBezTo>
                <a:close/>
                <a:moveTo>
                  <a:pt x="15817" y="15819"/>
                </a:moveTo>
                <a:cubicBezTo>
                  <a:pt x="25590" y="6046"/>
                  <a:pt x="39091" y="1"/>
                  <a:pt x="54005" y="1"/>
                </a:cubicBezTo>
                <a:lnTo>
                  <a:pt x="1215638" y="0"/>
                </a:lnTo>
                <a:lnTo>
                  <a:pt x="1313980" y="108013"/>
                </a:lnTo>
                <a:lnTo>
                  <a:pt x="54005" y="108013"/>
                </a:lnTo>
                <a:cubicBezTo>
                  <a:pt x="24178" y="108013"/>
                  <a:pt x="0" y="83834"/>
                  <a:pt x="0" y="54007"/>
                </a:cubicBezTo>
                <a:cubicBezTo>
                  <a:pt x="0" y="39093"/>
                  <a:pt x="6044" y="25592"/>
                  <a:pt x="15817" y="15819"/>
                </a:cubicBez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209800" y="1504950"/>
            <a:ext cx="2592289" cy="2627714"/>
            <a:chOff x="2227883" y="1330362"/>
            <a:chExt cx="2835933" cy="2627714"/>
          </a:xfrm>
        </p:grpSpPr>
        <p:sp>
          <p:nvSpPr>
            <p:cNvPr id="9" name="TextBox 8"/>
            <p:cNvSpPr txBox="1"/>
            <p:nvPr/>
          </p:nvSpPr>
          <p:spPr>
            <a:xfrm>
              <a:off x="2227883" y="1834418"/>
              <a:ext cx="2835933" cy="2123658"/>
            </a:xfrm>
            <a:prstGeom prst="rect">
              <a:avLst/>
            </a:prstGeom>
            <a:solidFill>
              <a:srgbClr val="69B6CC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متن.یک پاورپوینت مدرن ارائه می دهد که به زیبایی طراحی شده است. من امیدوارم و من معتقدم که این الگو زمان، پول و اعتبار شما را خواهد داشت. آسان برای تغییر، عکس و متن.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27884" y="1330362"/>
              <a:ext cx="28359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598185" y="1504950"/>
            <a:ext cx="2592289" cy="2627714"/>
            <a:chOff x="2227883" y="1330362"/>
            <a:chExt cx="2835933" cy="2627714"/>
          </a:xfrm>
          <a:solidFill>
            <a:srgbClr val="69B6CC"/>
          </a:solidFill>
        </p:grpSpPr>
        <p:sp>
          <p:nvSpPr>
            <p:cNvPr id="12" name="TextBox 11"/>
            <p:cNvSpPr txBox="1"/>
            <p:nvPr/>
          </p:nvSpPr>
          <p:spPr>
            <a:xfrm>
              <a:off x="2227883" y="1834418"/>
              <a:ext cx="2835933" cy="212365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متن.یک پاورپوینت مدرن ارائه می دهد که به زیبایی طراحی شده است. من امیدوارم و من معتقدم که این الگو زمان، پول و اعتبار شما را خواهد داشت. آسان برای تغییر، عکس و متن.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27884" y="1330362"/>
              <a:ext cx="2835932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667172" y="4611656"/>
            <a:ext cx="1520361" cy="287239"/>
            <a:chOff x="4667172" y="4611656"/>
            <a:chExt cx="1520361" cy="287239"/>
          </a:xfrm>
        </p:grpSpPr>
        <p:sp>
          <p:nvSpPr>
            <p:cNvPr id="19" name="Rounded Rectangle 18"/>
            <p:cNvSpPr/>
            <p:nvPr/>
          </p:nvSpPr>
          <p:spPr>
            <a:xfrm rot="2573601">
              <a:off x="4667172" y="4611656"/>
              <a:ext cx="1520361" cy="108000"/>
            </a:xfrm>
            <a:custGeom>
              <a:avLst/>
              <a:gdLst/>
              <a:ahLst/>
              <a:cxnLst/>
              <a:rect l="l" t="t" r="r" b="b"/>
              <a:pathLst>
                <a:path w="1520361" h="108000">
                  <a:moveTo>
                    <a:pt x="15817" y="15816"/>
                  </a:moveTo>
                  <a:cubicBezTo>
                    <a:pt x="25589" y="6044"/>
                    <a:pt x="39089" y="0"/>
                    <a:pt x="54000" y="0"/>
                  </a:cubicBezTo>
                  <a:lnTo>
                    <a:pt x="1520361" y="0"/>
                  </a:lnTo>
                  <a:lnTo>
                    <a:pt x="1404111" y="108000"/>
                  </a:lnTo>
                  <a:lnTo>
                    <a:pt x="54001" y="108000"/>
                  </a:lnTo>
                  <a:cubicBezTo>
                    <a:pt x="24178" y="108000"/>
                    <a:pt x="0" y="83823"/>
                    <a:pt x="0" y="54000"/>
                  </a:cubicBezTo>
                  <a:cubicBezTo>
                    <a:pt x="0" y="39088"/>
                    <a:pt x="6044" y="25588"/>
                    <a:pt x="15817" y="15816"/>
                  </a:cubicBezTo>
                  <a:close/>
                </a:path>
              </a:pathLst>
            </a:cu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2573601">
              <a:off x="4829362" y="4790895"/>
              <a:ext cx="993679" cy="108000"/>
            </a:xfrm>
            <a:custGeom>
              <a:avLst/>
              <a:gdLst/>
              <a:ahLst/>
              <a:cxnLst/>
              <a:rect l="l" t="t" r="r" b="b"/>
              <a:pathLst>
                <a:path w="993679" h="108000">
                  <a:moveTo>
                    <a:pt x="15816" y="15816"/>
                  </a:moveTo>
                  <a:cubicBezTo>
                    <a:pt x="25588" y="6044"/>
                    <a:pt x="39088" y="0"/>
                    <a:pt x="54000" y="0"/>
                  </a:cubicBezTo>
                  <a:lnTo>
                    <a:pt x="993679" y="0"/>
                  </a:lnTo>
                  <a:lnTo>
                    <a:pt x="877430" y="108000"/>
                  </a:lnTo>
                  <a:lnTo>
                    <a:pt x="54000" y="108000"/>
                  </a:lnTo>
                  <a:cubicBezTo>
                    <a:pt x="24177" y="108000"/>
                    <a:pt x="0" y="83823"/>
                    <a:pt x="0" y="54000"/>
                  </a:cubicBezTo>
                  <a:cubicBezTo>
                    <a:pt x="0" y="39088"/>
                    <a:pt x="6044" y="25588"/>
                    <a:pt x="15816" y="15816"/>
                  </a:cubicBezTo>
                  <a:close/>
                </a:path>
              </a:pathLst>
            </a:cu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9480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A7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52400" y="3790950"/>
            <a:ext cx="8991600" cy="576063"/>
          </a:xfrm>
        </p:spPr>
        <p:txBody>
          <a:bodyPr/>
          <a:lstStyle/>
          <a:p>
            <a:pPr rtl="1"/>
            <a:r>
              <a:rPr lang="fa-IR" altLang="ko-KR" dirty="0">
                <a:solidFill>
                  <a:schemeClr val="bg1"/>
                </a:solidFill>
                <a:cs typeface="B Nazanin" pitchFamily="2" charset="-78"/>
              </a:rPr>
              <a:t>با تشکر از شما دوستان عزیز ... !</a:t>
            </a:r>
            <a:endParaRPr lang="ko-KR" alt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48" y="4351698"/>
            <a:ext cx="8458348" cy="288032"/>
          </a:xfrm>
        </p:spPr>
        <p:txBody>
          <a:bodyPr/>
          <a:lstStyle/>
          <a:p>
            <a:pPr lvl="0" rtl="1"/>
            <a:r>
              <a:rPr lang="fa-IR" altLang="ko-KR" dirty="0">
                <a:solidFill>
                  <a:schemeClr val="bg1"/>
                </a:solidFill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bg2">
              <a:lumMod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bg2">
              <a:lumMod val="25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bg2">
              <a:lumMod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bg2">
              <a:lumMod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bg2">
              <a:lumMod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bg2">
              <a:lumMod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bg2">
              <a:lumMod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bg2">
              <a:lumMod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bg2">
              <a:lumMod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bg2">
              <a:lumMod val="25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bg2">
              <a:lumMod val="25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bg2">
              <a:lumMod val="25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bg2">
              <a:lumMod val="25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bg2">
              <a:lumMod val="25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bg2">
              <a:lumMod val="25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bg2">
              <a:lumMod val="25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bg2">
              <a:lumMod val="25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bg2">
              <a:lumMod val="25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bg2">
              <a:lumMod val="25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bg2">
              <a:lumMod val="25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>
              <a:lumMod val="25000"/>
            </a:schemeClr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bg2">
              <a:lumMod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>
              <a:lumMod val="25000"/>
            </a:schemeClr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>
              <a:lumMod val="25000"/>
            </a:schemeClr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>
              <a:lumMod val="25000"/>
            </a:schemeClr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>
              <a:lumMod val="25000"/>
            </a:schemeClr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>
              <a:lumMod val="25000"/>
            </a:schemeClr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>
              <a:lumMod val="25000"/>
            </a:schemeClr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>
              <a:lumMod val="25000"/>
            </a:schemeClr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>
              <a:lumMod val="25000"/>
            </a:schemeClr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>
              <a:lumMod val="25000"/>
            </a:schemeClr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>
              <a:lumMod val="25000"/>
            </a:schemeClr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>
              <a:lumMod val="25000"/>
            </a:schemeClr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>
              <a:lumMod val="25000"/>
            </a:schemeClr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>
              <a:lumMod val="25000"/>
            </a:schemeClr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>
              <a:lumMod val="25000"/>
            </a:schemeClr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>
              <a:lumMod val="25000"/>
            </a:schemeClr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>
              <a:lumMod val="25000"/>
            </a:schemeClr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>
              <a:lumMod val="25000"/>
            </a:schemeClr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bg2">
              <a:lumMod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>
              <a:lumMod val="25000"/>
            </a:schemeClr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>
              <a:lumMod val="25000"/>
            </a:schemeClr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>
              <a:lumMod val="25000"/>
            </a:schemeClr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>
              <a:lumMod val="25000"/>
            </a:schemeClr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>
              <a:lumMod val="25000"/>
            </a:schemeClr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>
              <a:lumMod val="25000"/>
            </a:schemeClr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>
              <a:lumMod val="25000"/>
            </a:schemeClr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>
              <a:lumMod val="25000"/>
            </a:schemeClr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>
              <a:lumMod val="25000"/>
            </a:schemeClr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>
              <a:lumMod val="25000"/>
            </a:schemeClr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>
              <a:lumMod val="25000"/>
            </a:schemeClr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bg2">
              <a:lumMod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>
              <a:lumMod val="25000"/>
            </a:schemeClr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>
              <a:lumMod val="25000"/>
            </a:schemeClr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>
              <a:lumMod val="25000"/>
            </a:schemeClr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>
              <a:lumMod val="25000"/>
            </a:schemeClr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>
              <a:lumMod val="25000"/>
            </a:schemeClr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>
              <a:lumMod val="25000"/>
            </a:schemeClr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>
              <a:lumMod val="25000"/>
            </a:schemeClr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>
              <a:lumMod val="25000"/>
            </a:schemeClr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>
              <a:lumMod val="25000"/>
            </a:schemeClr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>
              <a:lumMod val="25000"/>
            </a:schemeClr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>
              <a:lumMod val="25000"/>
            </a:schemeClr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>
              <a:lumMod val="25000"/>
            </a:schemeClr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>
              <a:lumMod val="25000"/>
            </a:schemeClr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>
              <a:lumMod val="25000"/>
            </a:schemeClr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>
              <a:lumMod val="25000"/>
            </a:schemeClr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>
              <a:lumMod val="25000"/>
            </a:schemeClr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>
              <a:lumMod val="25000"/>
            </a:schemeClr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>
              <a:lumMod val="25000"/>
            </a:schemeClr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>
              <a:lumMod val="25000"/>
            </a:schemeClr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>
              <a:lumMod val="25000"/>
            </a:schemeClr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>
              <a:lumMod val="25000"/>
            </a:schemeClr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>
              <a:lumMod val="25000"/>
            </a:schemeClr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>
              <a:lumMod val="25000"/>
            </a:schemeClr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>
              <a:lumMod val="25000"/>
            </a:schemeClr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>
              <a:lumMod val="25000"/>
            </a:schemeClr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>
              <a:lumMod val="25000"/>
            </a:schemeClr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>
              <a:lumMod val="25000"/>
            </a:schemeClr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>
              <a:lumMod val="25000"/>
            </a:schemeClr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641330" y="257977"/>
            <a:ext cx="7710487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32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  <a:noFill/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عنوان</a:t>
            </a:r>
            <a:r>
              <a:rPr kumimoji="0" lang="es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  <a:noFill/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  <a:noFill/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  <a:noFill/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  <a:noFill/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2401;p22">
            <a:extLst>
              <a:ext uri="{FF2B5EF4-FFF2-40B4-BE49-F238E27FC236}">
                <a16:creationId xmlns:a16="http://schemas.microsoft.com/office/drawing/2014/main" id="{78E8E577-FC6B-A8C1-0DCF-C95159B33587}"/>
              </a:ext>
            </a:extLst>
          </p:cNvPr>
          <p:cNvSpPr txBox="1">
            <a:spLocks/>
          </p:cNvSpPr>
          <p:nvPr/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fa-IR"/>
              <a:t>اینفوگرافیک ممتاز</a:t>
            </a:r>
            <a:endParaRPr lang="fa-IR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خوش آمدی</a:t>
            </a:r>
            <a:r>
              <a:rPr lang="en-US" altLang="ko-KR" dirty="0">
                <a:cs typeface="B Nazanin" pitchFamily="2" charset="-78"/>
              </a:rPr>
              <a:t>!!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9406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  <a:noFill/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  <a:grpFill/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  <a:grpFill/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  <a:noFill/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  <a:grpFill/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  <a:grpFill/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  <a:grpFill/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  <a:grpFill/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  <a:grpFill/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  <a:noFill/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  <a:grpFill/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  <a:grpFill/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  <a:grpFill/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  <a:grpFill/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  <a:grpFill/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  <a:noFill/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  <a:noFill/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  <a:noFill/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  <a:noFill/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  <a:grpFill/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  <a:noFill/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  <a:noFill/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  <a:noFill/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  <a:noFill/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  <a:noFill/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  <a:grpFill/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  <a:grpFill/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  <a:grpFill/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  <a:grpFill/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  <a:grpFill/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  <a:grpFill/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  <a:grpFill/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  <a:grpFill/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  <a:noFill/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  <a:grpFill/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  <a:grpFill/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  <a:grpFill/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  <a:grpFill/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  <a:noFill/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  <a:noFill/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grpFill/>
            <a:ln w="952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  <a:grpFill/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grp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grp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grp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grp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grp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grp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grp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grp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grpFill/>
              <a:ln w="9525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  <a:noFill/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  <a:noFill/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  <a:noFill/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  <a:grpFill/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  <a:noFill/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  <a:grpFill/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  <a:grpFill/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  <a:grpFill/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  <a:grpFill/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  <a:grpFill/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  <a:grpFill/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  <a:grpFill/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  <a:grpFill/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  <a:grpFill/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  <a:grpFill/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  <a:noFill/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  <a:grpFill/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grpFill/>
              <a:ln w="9525" cap="rnd" cmpd="sng">
                <a:solidFill>
                  <a:schemeClr val="tx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grpFill/>
              <a:ln w="9525" cap="rnd" cmpd="sng">
                <a:solidFill>
                  <a:schemeClr val="tx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  <a:grpFill/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  <a:grpFill/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  <a:grpFill/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grp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grp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grp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grp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  <a:grpFill/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  <a:grpFill/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  <a:grpFill/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grp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grp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grp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grpFill/>
                  <a:ln w="9525" cap="rnd" cmpd="sng">
                    <a:solidFill>
                      <a:schemeClr val="tx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  <a:noFill/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  <a:noFill/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  <a:noFill/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  <a:grpFill/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  <a:grpFill/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  <a:grpFill/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  <a:grpFill/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  <a:grpFill/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  <a:grpFill/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  <a:grpFill/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  <a:grpFill/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  <a:grpFill/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  <a:grpFill/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  <a:grpFill/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  <a:grpFill/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  <a:grpFill/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  <a:grpFill/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  <a:grpFill/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  <a:grpFill/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  <a:grpFill/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  <a:grpFill/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  <a:grpFill/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  <a:grpFill/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  <a:grpFill/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grp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tx1"/>
                    </a:solidFill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1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  <a:noFill/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  <a:grpFill/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  <a:grpFill/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  <a:grpFill/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  <a:noFill/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  <a:grpFill/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  <a:grpFill/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  <a:noFill/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  <a:grpFill/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  <a:grpFill/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  <a:grpFill/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  <a:grpFill/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  <a:grpFill/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  <a:grpFill/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  <a:noFill/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  <a:noFill/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  <a:noFill/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  <a:noFill/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MAY</a:t>
              </a:r>
              <a:endParaRPr sz="4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JUNE</a:t>
              </a:r>
              <a:endParaRPr sz="4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2</a:t>
              </a:r>
              <a:endParaRPr sz="4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  <a:grpFill/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  <a:noFill/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  <a:grpFill/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  <a:grpFill/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  <a:grpFill/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  <a:grpFill/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  <a:grpFill/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  <a:noFill/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  <a:noFill/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  <a:grpFill/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  <a:grpFill/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  <a:grpFill/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  <a:grpFill/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  <a:grpFill/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  <a:noFill/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  <a:noFill/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  <a:noFill/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  <a:grpFill/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  <a:noFill/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  <a:noFill/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  <a:noFill/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  <a:noFill/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  <a:noFill/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  <a:noFill/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  <a:noFill/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  <a:grpFill/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  <a:grpFill/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  <a:grpFill/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  <a:grpFill/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  <a:noFill/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  <a:grpFill/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  <a:grpFill/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  <a:grpFill/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  <a:noFill/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  <a:grpFill/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  <a:grpFill/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  <a:grpFill/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  <a:grpFill/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  <a:grpFill/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  <a:grpFill/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  <a:noFill/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  <a:noFill/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  <a:grpFill/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  <a:grpFill/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  <a:grpFill/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  <a:noFill/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  <a:grpFill/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  <a:grpFill/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  <a:grpFill/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  <a:grpFill/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  <a:noFill/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  <a:grpFill/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  <a:grpFill/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grp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  <a:grpFill/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grp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  <a:grpFill/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grp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  <a:grpFill/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grp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  <a:grpFill/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grp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  <a:grpFill/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  <a:noFill/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  <a:noFill/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  <a:grpFill/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  <a:grpFill/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  <a:grpFill/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grpFill/>
                <a:ln w="9525" cap="sq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  <a:grpFill/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  <a:grpFill/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  <a:noFill/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  <a:grpFill/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  <a:grpFill/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  <a:noFill/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  <a:noFill/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  <a:noFill/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  <a:grpFill/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  <a:grpFill/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  <a:grpFill/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  <a:grpFill/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  <a:noFill/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  <a:noFill/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  <a:grpFill/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  <a:grpFill/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  <a:noFill/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  <a:grpFill/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  <a:grpFill/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  <a:grpFill/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  <a:grpFill/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  <a:noFill/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  <a:grpFill/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  <a:grpFill/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  <a:noFill/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  <a:noFill/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  <a:grpFill/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  <a:grpFill/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  <a:grpFill/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  <a:grpFill/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  <a:noFill/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  <a:noFill/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  <a:grpFill/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  <a:grpFill/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  <a:grpFill/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  <a:grpFill/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  <a:grpFill/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  <a:grpFill/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  <a:grpFill/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  <a:grpFill/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  <a:grpFill/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  <a:grpFill/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  <a:noFill/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  <a:grpFill/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  <a:grpFill/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  <a:grpFill/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  <a:grpFill/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  <a:noFill/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  <a:noFill/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  <a:noFill/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  <a:noFill/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grp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  <a:noFill/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  <a:noFill/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  <a:noFill/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  <a:grpFill/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  <a:grpFill/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  <a:grpFill/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  <a:grpFill/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  <a:grpFill/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  <a:noFill/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  <a:grpFill/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  <a:grpFill/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  <a:noFill/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grpFill/>
            <a:ln w="19050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  <a:grpFill/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  <a:noFill/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  <a:noFill/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  <a:noFill/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  <a:noFill/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  <a:grpFill/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  <a:grpFill/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  <a:grpFill/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  <a:grpFill/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  <a:grpFill/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  <a:grpFill/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  <a:grpFill/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  <a:grpFill/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  <a:noFill/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  <a:noFill/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  <a:noFill/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  <a:grpFill/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  <a:grpFill/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  <a:grpFill/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  <a:grpFill/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  <a:grpFill/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  <a:grpFill/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  <a:grpFill/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  <a:grpFill/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  <a:grpFill/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  <a:grpFill/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  <a:grpFill/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  <a:grpFill/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  <a:noFill/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  <a:grpFill/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  <a:grpFill/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  <a:grpFill/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  <a:grpFill/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  <a:grpFill/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  <a:grpFill/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  <a:grpFill/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  <a:grpFill/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grp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33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800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1350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50" name="Google Shape;13550;p26"/>
          <p:cNvGrpSpPr/>
          <p:nvPr/>
        </p:nvGrpSpPr>
        <p:grpSpPr>
          <a:xfrm>
            <a:off x="1052575" y="1765913"/>
            <a:ext cx="363425" cy="363425"/>
            <a:chOff x="6243125" y="3052825"/>
            <a:chExt cx="363425" cy="363425"/>
          </a:xfrm>
        </p:grpSpPr>
        <p:sp>
          <p:nvSpPr>
            <p:cNvPr id="13551" name="Google Shape;13551;p26"/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2" name="Google Shape;13552;p26"/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3" name="Google Shape;13553;p26"/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4" name="Google Shape;13554;p26"/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5" name="Google Shape;13555;p26"/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56" name="Google Shape;13556;p26"/>
          <p:cNvGrpSpPr/>
          <p:nvPr/>
        </p:nvGrpSpPr>
        <p:grpSpPr>
          <a:xfrm>
            <a:off x="1703363" y="1765913"/>
            <a:ext cx="387325" cy="363425"/>
            <a:chOff x="5481625" y="3052825"/>
            <a:chExt cx="387325" cy="363425"/>
          </a:xfrm>
        </p:grpSpPr>
        <p:sp>
          <p:nvSpPr>
            <p:cNvPr id="13557" name="Google Shape;13557;p26"/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8" name="Google Shape;13558;p26"/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9" name="Google Shape;13559;p26"/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0" name="Google Shape;13560;p26"/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1" name="Google Shape;13561;p26"/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2" name="Google Shape;13562;p26"/>
          <p:cNvGrpSpPr/>
          <p:nvPr/>
        </p:nvGrpSpPr>
        <p:grpSpPr>
          <a:xfrm>
            <a:off x="2482750" y="1765575"/>
            <a:ext cx="312900" cy="364100"/>
            <a:chOff x="2518100" y="3601800"/>
            <a:chExt cx="312900" cy="364100"/>
          </a:xfrm>
        </p:grpSpPr>
        <p:sp>
          <p:nvSpPr>
            <p:cNvPr id="13563" name="Google Shape;13563;p26"/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4" name="Google Shape;13564;p26"/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5" name="Google Shape;13565;p26"/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6" name="Google Shape;13566;p26"/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7" name="Google Shape;13567;p26"/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8" name="Google Shape;13568;p26"/>
          <p:cNvGrpSpPr/>
          <p:nvPr/>
        </p:nvGrpSpPr>
        <p:grpSpPr>
          <a:xfrm>
            <a:off x="3234350" y="1765913"/>
            <a:ext cx="370375" cy="363425"/>
            <a:chOff x="4747100" y="3052825"/>
            <a:chExt cx="370375" cy="363425"/>
          </a:xfrm>
        </p:grpSpPr>
        <p:sp>
          <p:nvSpPr>
            <p:cNvPr id="13569" name="Google Shape;13569;p26"/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0" name="Google Shape;13570;p26"/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1" name="Google Shape;13571;p26"/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2" name="Google Shape;13572;p26"/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3" name="Google Shape;13573;p26"/>
          <p:cNvGrpSpPr/>
          <p:nvPr/>
        </p:nvGrpSpPr>
        <p:grpSpPr>
          <a:xfrm>
            <a:off x="4015600" y="1765913"/>
            <a:ext cx="313275" cy="363425"/>
            <a:chOff x="1758900" y="3602950"/>
            <a:chExt cx="313275" cy="363425"/>
          </a:xfrm>
        </p:grpSpPr>
        <p:sp>
          <p:nvSpPr>
            <p:cNvPr id="13574" name="Google Shape;13574;p26"/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5" name="Google Shape;13575;p26"/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6" name="Google Shape;13576;p26"/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7" name="Google Shape;13577;p26"/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8" name="Google Shape;13578;p26"/>
          <p:cNvGrpSpPr/>
          <p:nvPr/>
        </p:nvGrpSpPr>
        <p:grpSpPr>
          <a:xfrm>
            <a:off x="4751413" y="1790938"/>
            <a:ext cx="363400" cy="313375"/>
            <a:chOff x="3997175" y="3077525"/>
            <a:chExt cx="363400" cy="313375"/>
          </a:xfrm>
        </p:grpSpPr>
        <p:sp>
          <p:nvSpPr>
            <p:cNvPr id="13579" name="Google Shape;13579;p26"/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0" name="Google Shape;13580;p26"/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1" name="Google Shape;13581;p26"/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2" name="Google Shape;13582;p26"/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3" name="Google Shape;13583;p26"/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4" name="Google Shape;13584;p26"/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5" name="Google Shape;13585;p26"/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6" name="Google Shape;13586;p26"/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7" name="Google Shape;13587;p26"/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8" name="Google Shape;13588;p26"/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9" name="Google Shape;13589;p26"/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0" name="Google Shape;13590;p26"/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1" name="Google Shape;13591;p26"/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2" name="Google Shape;13592;p26"/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3" name="Google Shape;13593;p26"/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4" name="Google Shape;13594;p26"/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5" name="Google Shape;13595;p26"/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6" name="Google Shape;13596;p26"/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7" name="Google Shape;13597;p26"/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8" name="Google Shape;13598;p26"/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99" name="Google Shape;13599;p26"/>
          <p:cNvGrpSpPr/>
          <p:nvPr/>
        </p:nvGrpSpPr>
        <p:grpSpPr>
          <a:xfrm>
            <a:off x="5464975" y="1765913"/>
            <a:ext cx="363425" cy="363425"/>
            <a:chOff x="3246450" y="3052825"/>
            <a:chExt cx="363425" cy="363425"/>
          </a:xfrm>
        </p:grpSpPr>
        <p:sp>
          <p:nvSpPr>
            <p:cNvPr id="13600" name="Google Shape;13600;p26"/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1" name="Google Shape;13601;p26"/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02" name="Google Shape;13602;p26"/>
          <p:cNvGrpSpPr/>
          <p:nvPr/>
        </p:nvGrpSpPr>
        <p:grpSpPr>
          <a:xfrm>
            <a:off x="6229956" y="1766300"/>
            <a:ext cx="362650" cy="362650"/>
            <a:chOff x="2492650" y="3053600"/>
            <a:chExt cx="362650" cy="362650"/>
          </a:xfrm>
        </p:grpSpPr>
        <p:sp>
          <p:nvSpPr>
            <p:cNvPr id="13603" name="Google Shape;13603;p26"/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4" name="Google Shape;13604;p26"/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5" name="Google Shape;13605;p26"/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6" name="Google Shape;13606;p26"/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7" name="Google Shape;13607;p26"/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8" name="Google Shape;13608;p26"/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9" name="Google Shape;13609;p26"/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0" name="Google Shape;13610;p26"/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1" name="Google Shape;13611;p26"/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2" name="Google Shape;13612;p26"/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3" name="Google Shape;13613;p26"/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4" name="Google Shape;13614;p26"/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15" name="Google Shape;13615;p26"/>
          <p:cNvGrpSpPr/>
          <p:nvPr/>
        </p:nvGrpSpPr>
        <p:grpSpPr>
          <a:xfrm>
            <a:off x="6957013" y="1766288"/>
            <a:ext cx="363425" cy="362675"/>
            <a:chOff x="1734225" y="3053575"/>
            <a:chExt cx="363425" cy="362675"/>
          </a:xfrm>
        </p:grpSpPr>
        <p:sp>
          <p:nvSpPr>
            <p:cNvPr id="13616" name="Google Shape;13616;p26"/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7" name="Google Shape;13617;p26"/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8" name="Google Shape;13618;p26"/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9" name="Google Shape;13619;p26"/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0" name="Google Shape;13620;p26"/>
          <p:cNvGrpSpPr/>
          <p:nvPr/>
        </p:nvGrpSpPr>
        <p:grpSpPr>
          <a:xfrm>
            <a:off x="7728969" y="1766013"/>
            <a:ext cx="363400" cy="363225"/>
            <a:chOff x="975800" y="3053025"/>
            <a:chExt cx="363400" cy="363225"/>
          </a:xfrm>
        </p:grpSpPr>
        <p:sp>
          <p:nvSpPr>
            <p:cNvPr id="13621" name="Google Shape;13621;p26"/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2" name="Google Shape;13622;p26"/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3" name="Google Shape;13623;p26"/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4" name="Google Shape;13624;p26"/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5" name="Google Shape;13625;p26"/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6" name="Google Shape;13626;p26"/>
          <p:cNvGrpSpPr/>
          <p:nvPr/>
        </p:nvGrpSpPr>
        <p:grpSpPr>
          <a:xfrm>
            <a:off x="7728956" y="2328519"/>
            <a:ext cx="363425" cy="364700"/>
            <a:chOff x="7724500" y="2485750"/>
            <a:chExt cx="363425" cy="364700"/>
          </a:xfrm>
        </p:grpSpPr>
        <p:sp>
          <p:nvSpPr>
            <p:cNvPr id="13627" name="Google Shape;13627;p26"/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8" name="Google Shape;13628;p26"/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9" name="Google Shape;13629;p26"/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0" name="Google Shape;13630;p26"/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1" name="Google Shape;13631;p26"/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2" name="Google Shape;13632;p26"/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3" name="Google Shape;13633;p26"/>
          <p:cNvGrpSpPr/>
          <p:nvPr/>
        </p:nvGrpSpPr>
        <p:grpSpPr>
          <a:xfrm>
            <a:off x="6957013" y="2328869"/>
            <a:ext cx="363425" cy="364000"/>
            <a:chOff x="6979200" y="2485750"/>
            <a:chExt cx="363425" cy="364000"/>
          </a:xfrm>
        </p:grpSpPr>
        <p:sp>
          <p:nvSpPr>
            <p:cNvPr id="13634" name="Google Shape;13634;p26"/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5" name="Google Shape;13635;p26"/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6" name="Google Shape;13636;p26"/>
          <p:cNvGrpSpPr/>
          <p:nvPr/>
        </p:nvGrpSpPr>
        <p:grpSpPr>
          <a:xfrm>
            <a:off x="6229569" y="2329156"/>
            <a:ext cx="363425" cy="363425"/>
            <a:chOff x="6243125" y="2485750"/>
            <a:chExt cx="363425" cy="363425"/>
          </a:xfrm>
        </p:grpSpPr>
        <p:sp>
          <p:nvSpPr>
            <p:cNvPr id="13637" name="Google Shape;13637;p26"/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8" name="Google Shape;13638;p26"/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9" name="Google Shape;13639;p26"/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0" name="Google Shape;13640;p26"/>
          <p:cNvGrpSpPr/>
          <p:nvPr/>
        </p:nvGrpSpPr>
        <p:grpSpPr>
          <a:xfrm>
            <a:off x="5464000" y="2329156"/>
            <a:ext cx="365375" cy="363425"/>
            <a:chOff x="5495100" y="2485750"/>
            <a:chExt cx="365375" cy="363425"/>
          </a:xfrm>
        </p:grpSpPr>
        <p:sp>
          <p:nvSpPr>
            <p:cNvPr id="13641" name="Google Shape;13641;p26"/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2" name="Google Shape;13642;p26"/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3" name="Google Shape;13643;p26"/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4" name="Google Shape;13644;p26"/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5" name="Google Shape;13645;p26"/>
          <p:cNvGrpSpPr/>
          <p:nvPr/>
        </p:nvGrpSpPr>
        <p:grpSpPr>
          <a:xfrm>
            <a:off x="4749313" y="2328656"/>
            <a:ext cx="367600" cy="364425"/>
            <a:chOff x="4744475" y="2485325"/>
            <a:chExt cx="367600" cy="364425"/>
          </a:xfrm>
        </p:grpSpPr>
        <p:sp>
          <p:nvSpPr>
            <p:cNvPr id="13646" name="Google Shape;13646;p26"/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7" name="Google Shape;13647;p26"/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8" name="Google Shape;13648;p26"/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9" name="Google Shape;13649;p26"/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0" name="Google Shape;13650;p26"/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1" name="Google Shape;13651;p26"/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2" name="Google Shape;13652;p26"/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53" name="Google Shape;13653;p26"/>
          <p:cNvGrpSpPr/>
          <p:nvPr/>
        </p:nvGrpSpPr>
        <p:grpSpPr>
          <a:xfrm>
            <a:off x="3990538" y="2329156"/>
            <a:ext cx="363400" cy="363425"/>
            <a:chOff x="3997175" y="2485750"/>
            <a:chExt cx="363400" cy="363425"/>
          </a:xfrm>
        </p:grpSpPr>
        <p:sp>
          <p:nvSpPr>
            <p:cNvPr id="13654" name="Google Shape;13654;p26"/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5" name="Google Shape;13655;p26"/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6" name="Google Shape;13656;p26"/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7" name="Google Shape;13657;p26"/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8" name="Google Shape;13658;p26"/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9" name="Google Shape;13659;p26"/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0" name="Google Shape;13660;p26"/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1" name="Google Shape;13661;p26"/>
          <p:cNvGrpSpPr/>
          <p:nvPr/>
        </p:nvGrpSpPr>
        <p:grpSpPr>
          <a:xfrm>
            <a:off x="3305713" y="2329144"/>
            <a:ext cx="227650" cy="363450"/>
            <a:chOff x="6311025" y="3602925"/>
            <a:chExt cx="227650" cy="363450"/>
          </a:xfrm>
        </p:grpSpPr>
        <p:sp>
          <p:nvSpPr>
            <p:cNvPr id="13662" name="Google Shape;13662;p26"/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3" name="Google Shape;13663;p26"/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4" name="Google Shape;13664;p26"/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5" name="Google Shape;13665;p26"/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6" name="Google Shape;13666;p26"/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7" name="Google Shape;13667;p26"/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8" name="Google Shape;13668;p26"/>
          <p:cNvGrpSpPr/>
          <p:nvPr/>
        </p:nvGrpSpPr>
        <p:grpSpPr>
          <a:xfrm>
            <a:off x="2457875" y="2329156"/>
            <a:ext cx="362650" cy="363425"/>
            <a:chOff x="3247225" y="2485750"/>
            <a:chExt cx="362650" cy="363425"/>
          </a:xfrm>
        </p:grpSpPr>
        <p:sp>
          <p:nvSpPr>
            <p:cNvPr id="13669" name="Google Shape;13669;p26"/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0" name="Google Shape;13670;p26"/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1" name="Google Shape;13671;p26"/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2" name="Google Shape;13672;p26"/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3" name="Google Shape;13673;p26"/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4" name="Google Shape;13674;p26"/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5" name="Google Shape;13675;p26"/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6" name="Google Shape;13676;p26"/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7" name="Google Shape;13677;p26"/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8" name="Google Shape;13678;p26"/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79" name="Google Shape;13679;p26"/>
          <p:cNvGrpSpPr/>
          <p:nvPr/>
        </p:nvGrpSpPr>
        <p:grpSpPr>
          <a:xfrm>
            <a:off x="1715313" y="2329156"/>
            <a:ext cx="363425" cy="363425"/>
            <a:chOff x="2492650" y="2485750"/>
            <a:chExt cx="363425" cy="363425"/>
          </a:xfrm>
        </p:grpSpPr>
        <p:sp>
          <p:nvSpPr>
            <p:cNvPr id="13680" name="Google Shape;13680;p26"/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1" name="Google Shape;13681;p26"/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2" name="Google Shape;13682;p26"/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3" name="Google Shape;13683;p26"/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4" name="Google Shape;13684;p26"/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5" name="Google Shape;13685;p26"/>
          <p:cNvGrpSpPr/>
          <p:nvPr/>
        </p:nvGrpSpPr>
        <p:grpSpPr>
          <a:xfrm>
            <a:off x="1048338" y="2329544"/>
            <a:ext cx="371900" cy="362650"/>
            <a:chOff x="1734225" y="2485750"/>
            <a:chExt cx="371900" cy="362650"/>
          </a:xfrm>
        </p:grpSpPr>
        <p:sp>
          <p:nvSpPr>
            <p:cNvPr id="13686" name="Google Shape;13686;p26"/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7" name="Google Shape;13687;p26"/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8" name="Google Shape;13688;p26"/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9" name="Google Shape;13689;p26"/>
          <p:cNvGrpSpPr/>
          <p:nvPr/>
        </p:nvGrpSpPr>
        <p:grpSpPr>
          <a:xfrm>
            <a:off x="1052588" y="2935221"/>
            <a:ext cx="363400" cy="364000"/>
            <a:chOff x="975800" y="2485750"/>
            <a:chExt cx="363400" cy="364000"/>
          </a:xfrm>
        </p:grpSpPr>
        <p:sp>
          <p:nvSpPr>
            <p:cNvPr id="13690" name="Google Shape;13690;p26"/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1" name="Google Shape;13691;p26"/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2" name="Google Shape;13692;p26"/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3" name="Google Shape;13693;p26"/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4" name="Google Shape;13694;p26"/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5" name="Google Shape;13695;p26"/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96" name="Google Shape;13696;p26"/>
          <p:cNvGrpSpPr/>
          <p:nvPr/>
        </p:nvGrpSpPr>
        <p:grpSpPr>
          <a:xfrm>
            <a:off x="1714550" y="2935421"/>
            <a:ext cx="364950" cy="363600"/>
            <a:chOff x="7722975" y="4171400"/>
            <a:chExt cx="364950" cy="363600"/>
          </a:xfrm>
        </p:grpSpPr>
        <p:sp>
          <p:nvSpPr>
            <p:cNvPr id="13697" name="Google Shape;13697;p26"/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8" name="Google Shape;13698;p26"/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9" name="Google Shape;13699;p26"/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0" name="Google Shape;13700;p26"/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1" name="Google Shape;13701;p26"/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2" name="Google Shape;13702;p26"/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3" name="Google Shape;13703;p26"/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4" name="Google Shape;13704;p26"/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5" name="Google Shape;13705;p26"/>
          <p:cNvGrpSpPr/>
          <p:nvPr/>
        </p:nvGrpSpPr>
        <p:grpSpPr>
          <a:xfrm>
            <a:off x="2457488" y="2935508"/>
            <a:ext cx="363425" cy="363425"/>
            <a:chOff x="6979200" y="4171575"/>
            <a:chExt cx="363425" cy="363425"/>
          </a:xfrm>
        </p:grpSpPr>
        <p:sp>
          <p:nvSpPr>
            <p:cNvPr id="13706" name="Google Shape;13706;p26"/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7" name="Google Shape;13707;p26"/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8" name="Google Shape;13708;p26"/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9" name="Google Shape;13709;p26"/>
          <p:cNvGrpSpPr/>
          <p:nvPr/>
        </p:nvGrpSpPr>
        <p:grpSpPr>
          <a:xfrm>
            <a:off x="3316525" y="2935121"/>
            <a:ext cx="206025" cy="364200"/>
            <a:chOff x="7057900" y="3602175"/>
            <a:chExt cx="206025" cy="364200"/>
          </a:xfrm>
        </p:grpSpPr>
        <p:sp>
          <p:nvSpPr>
            <p:cNvPr id="13710" name="Google Shape;13710;p26"/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1" name="Google Shape;13711;p26"/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2" name="Google Shape;13712;p26"/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3" name="Google Shape;13713;p26"/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4" name="Google Shape;13714;p26"/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15" name="Google Shape;13715;p26"/>
          <p:cNvGrpSpPr/>
          <p:nvPr/>
        </p:nvGrpSpPr>
        <p:grpSpPr>
          <a:xfrm>
            <a:off x="3990525" y="2935508"/>
            <a:ext cx="363425" cy="363425"/>
            <a:chOff x="6242375" y="4171575"/>
            <a:chExt cx="363425" cy="363425"/>
          </a:xfrm>
        </p:grpSpPr>
        <p:sp>
          <p:nvSpPr>
            <p:cNvPr id="13716" name="Google Shape;13716;p26"/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7" name="Google Shape;13717;p26"/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8" name="Google Shape;13718;p26"/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9" name="Google Shape;13719;p26"/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0" name="Google Shape;13720;p26"/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1" name="Google Shape;13721;p26"/>
          <p:cNvGrpSpPr/>
          <p:nvPr/>
        </p:nvGrpSpPr>
        <p:grpSpPr>
          <a:xfrm>
            <a:off x="4751400" y="2935508"/>
            <a:ext cx="363425" cy="363425"/>
            <a:chOff x="5497050" y="4171575"/>
            <a:chExt cx="363425" cy="363425"/>
          </a:xfrm>
        </p:grpSpPr>
        <p:sp>
          <p:nvSpPr>
            <p:cNvPr id="13722" name="Google Shape;13722;p26"/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3" name="Google Shape;13723;p26"/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4" name="Google Shape;13724;p26"/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5" name="Google Shape;13725;p26"/>
          <p:cNvGrpSpPr/>
          <p:nvPr/>
        </p:nvGrpSpPr>
        <p:grpSpPr>
          <a:xfrm>
            <a:off x="5464975" y="2960958"/>
            <a:ext cx="363425" cy="312525"/>
            <a:chOff x="4747100" y="4197050"/>
            <a:chExt cx="363425" cy="312525"/>
          </a:xfrm>
        </p:grpSpPr>
        <p:sp>
          <p:nvSpPr>
            <p:cNvPr id="13726" name="Google Shape;13726;p26"/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7" name="Google Shape;13727;p26"/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8" name="Google Shape;13728;p26"/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9" name="Google Shape;13729;p26"/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0" name="Google Shape;13730;p26"/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1" name="Google Shape;13731;p26"/>
          <p:cNvGrpSpPr/>
          <p:nvPr/>
        </p:nvGrpSpPr>
        <p:grpSpPr>
          <a:xfrm>
            <a:off x="6199969" y="2935471"/>
            <a:ext cx="422625" cy="363500"/>
            <a:chOff x="3971700" y="4171500"/>
            <a:chExt cx="422625" cy="363500"/>
          </a:xfrm>
        </p:grpSpPr>
        <p:sp>
          <p:nvSpPr>
            <p:cNvPr id="13732" name="Google Shape;13732;p26"/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3" name="Google Shape;13733;p26"/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4" name="Google Shape;13734;p26"/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5" name="Google Shape;13735;p26"/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6" name="Google Shape;13736;p26"/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7" name="Google Shape;13737;p26"/>
          <p:cNvGrpSpPr/>
          <p:nvPr/>
        </p:nvGrpSpPr>
        <p:grpSpPr>
          <a:xfrm>
            <a:off x="6957400" y="2960971"/>
            <a:ext cx="362650" cy="312500"/>
            <a:chOff x="3247225" y="4197050"/>
            <a:chExt cx="362650" cy="312500"/>
          </a:xfrm>
        </p:grpSpPr>
        <p:sp>
          <p:nvSpPr>
            <p:cNvPr id="13738" name="Google Shape;13738;p26"/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9" name="Google Shape;13739;p26"/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0" name="Google Shape;13740;p26"/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1" name="Google Shape;13741;p26"/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2" name="Google Shape;13742;p26"/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3" name="Google Shape;13743;p26"/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44" name="Google Shape;13744;p26"/>
          <p:cNvGrpSpPr/>
          <p:nvPr/>
        </p:nvGrpSpPr>
        <p:grpSpPr>
          <a:xfrm>
            <a:off x="7727406" y="2935508"/>
            <a:ext cx="366525" cy="363425"/>
            <a:chOff x="2491100" y="4171575"/>
            <a:chExt cx="366525" cy="363425"/>
          </a:xfrm>
        </p:grpSpPr>
        <p:sp>
          <p:nvSpPr>
            <p:cNvPr id="13745" name="Google Shape;13745;p26"/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6" name="Google Shape;13746;p26"/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7" name="Google Shape;13747;p26"/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8" name="Google Shape;13748;p26"/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9" name="Google Shape;13749;p26"/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0" name="Google Shape;13750;p26"/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1" name="Google Shape;13751;p26"/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52" name="Google Shape;13752;p26"/>
          <p:cNvGrpSpPr/>
          <p:nvPr/>
        </p:nvGrpSpPr>
        <p:grpSpPr>
          <a:xfrm>
            <a:off x="7728956" y="3454994"/>
            <a:ext cx="363425" cy="363225"/>
            <a:chOff x="1734225" y="4171575"/>
            <a:chExt cx="363425" cy="363225"/>
          </a:xfrm>
        </p:grpSpPr>
        <p:sp>
          <p:nvSpPr>
            <p:cNvPr id="13753" name="Google Shape;13753;p26"/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4" name="Google Shape;13754;p26"/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5" name="Google Shape;13755;p26"/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6" name="Google Shape;13756;p26"/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7" name="Google Shape;13757;p26"/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8" name="Google Shape;13758;p26"/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9" name="Google Shape;13759;p26"/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0" name="Google Shape;13760;p26"/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61" name="Google Shape;13761;p26"/>
          <p:cNvGrpSpPr/>
          <p:nvPr/>
        </p:nvGrpSpPr>
        <p:grpSpPr>
          <a:xfrm>
            <a:off x="6229581" y="3480306"/>
            <a:ext cx="363400" cy="312600"/>
            <a:chOff x="975800" y="4197050"/>
            <a:chExt cx="363400" cy="312600"/>
          </a:xfrm>
        </p:grpSpPr>
        <p:sp>
          <p:nvSpPr>
            <p:cNvPr id="13762" name="Google Shape;13762;p26"/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3" name="Google Shape;13763;p26"/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4" name="Google Shape;13764;p26"/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5" name="Google Shape;13765;p26"/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6" name="Google Shape;13766;p26"/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7" name="Google Shape;13767;p26"/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8" name="Google Shape;13768;p26"/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9" name="Google Shape;13769;p26"/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0" name="Google Shape;13770;p26"/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1" name="Google Shape;13771;p26"/>
          <p:cNvGrpSpPr/>
          <p:nvPr/>
        </p:nvGrpSpPr>
        <p:grpSpPr>
          <a:xfrm>
            <a:off x="5501625" y="3454606"/>
            <a:ext cx="290125" cy="364000"/>
            <a:chOff x="5523275" y="3601800"/>
            <a:chExt cx="290125" cy="364000"/>
          </a:xfrm>
        </p:grpSpPr>
        <p:sp>
          <p:nvSpPr>
            <p:cNvPr id="13772" name="Google Shape;13772;p26"/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3" name="Google Shape;13773;p26"/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4" name="Google Shape;13774;p26"/>
          <p:cNvGrpSpPr/>
          <p:nvPr/>
        </p:nvGrpSpPr>
        <p:grpSpPr>
          <a:xfrm>
            <a:off x="6957013" y="3480344"/>
            <a:ext cx="363425" cy="312525"/>
            <a:chOff x="7724500" y="1950300"/>
            <a:chExt cx="363425" cy="312525"/>
          </a:xfrm>
        </p:grpSpPr>
        <p:sp>
          <p:nvSpPr>
            <p:cNvPr id="13775" name="Google Shape;13775;p26"/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6" name="Google Shape;13776;p26"/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7" name="Google Shape;13777;p26"/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8" name="Google Shape;13778;p26"/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9" name="Google Shape;13779;p26"/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0" name="Google Shape;13780;p26"/>
          <p:cNvGrpSpPr/>
          <p:nvPr/>
        </p:nvGrpSpPr>
        <p:grpSpPr>
          <a:xfrm>
            <a:off x="4771075" y="3454069"/>
            <a:ext cx="324075" cy="365075"/>
            <a:chOff x="4775650" y="3601675"/>
            <a:chExt cx="324075" cy="365075"/>
          </a:xfrm>
        </p:grpSpPr>
        <p:sp>
          <p:nvSpPr>
            <p:cNvPr id="13781" name="Google Shape;13781;p26"/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2" name="Google Shape;13782;p26"/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3" name="Google Shape;13783;p26"/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4" name="Google Shape;13784;p26"/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5" name="Google Shape;13785;p26"/>
          <p:cNvGrpSpPr/>
          <p:nvPr/>
        </p:nvGrpSpPr>
        <p:grpSpPr>
          <a:xfrm>
            <a:off x="3990150" y="3480319"/>
            <a:ext cx="364175" cy="312575"/>
            <a:chOff x="6979200" y="1950250"/>
            <a:chExt cx="364175" cy="312575"/>
          </a:xfrm>
        </p:grpSpPr>
        <p:sp>
          <p:nvSpPr>
            <p:cNvPr id="13786" name="Google Shape;13786;p26"/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7" name="Google Shape;13787;p26"/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8" name="Google Shape;13788;p26"/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9" name="Google Shape;13789;p26"/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0" name="Google Shape;13790;p26"/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1" name="Google Shape;13791;p26"/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2" name="Google Shape;13792;p26"/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3" name="Google Shape;13793;p26"/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4" name="Google Shape;13794;p26"/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5" name="Google Shape;13795;p26"/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96" name="Google Shape;13796;p26"/>
          <p:cNvGrpSpPr/>
          <p:nvPr/>
        </p:nvGrpSpPr>
        <p:grpSpPr>
          <a:xfrm>
            <a:off x="3233588" y="3454519"/>
            <a:ext cx="371900" cy="364175"/>
            <a:chOff x="6242375" y="1924850"/>
            <a:chExt cx="371900" cy="364175"/>
          </a:xfrm>
        </p:grpSpPr>
        <p:sp>
          <p:nvSpPr>
            <p:cNvPr id="13797" name="Google Shape;13797;p26"/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8" name="Google Shape;13798;p26"/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9" name="Google Shape;13799;p26"/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00" name="Google Shape;13800;p26"/>
          <p:cNvGrpSpPr/>
          <p:nvPr/>
        </p:nvGrpSpPr>
        <p:grpSpPr>
          <a:xfrm>
            <a:off x="2457488" y="3454906"/>
            <a:ext cx="363425" cy="363400"/>
            <a:chOff x="5497050" y="1924850"/>
            <a:chExt cx="363425" cy="363400"/>
          </a:xfrm>
        </p:grpSpPr>
        <p:sp>
          <p:nvSpPr>
            <p:cNvPr id="13801" name="Google Shape;13801;p26"/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2" name="Google Shape;13802;p26"/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3" name="Google Shape;13803;p26"/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4" name="Google Shape;13804;p26"/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5" name="Google Shape;13805;p26"/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6" name="Google Shape;13806;p26"/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7" name="Google Shape;13807;p26"/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8" name="Google Shape;13808;p26"/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9" name="Google Shape;13809;p26"/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0" name="Google Shape;13810;p26"/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1" name="Google Shape;13811;p26"/>
          <p:cNvGrpSpPr/>
          <p:nvPr/>
        </p:nvGrpSpPr>
        <p:grpSpPr>
          <a:xfrm>
            <a:off x="1694713" y="3454981"/>
            <a:ext cx="404625" cy="363250"/>
            <a:chOff x="4736000" y="1924850"/>
            <a:chExt cx="404625" cy="363250"/>
          </a:xfrm>
        </p:grpSpPr>
        <p:sp>
          <p:nvSpPr>
            <p:cNvPr id="13812" name="Google Shape;13812;p26"/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3" name="Google Shape;13813;p26"/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4" name="Google Shape;13814;p26"/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5" name="Google Shape;13815;p26"/>
          <p:cNvGrpSpPr/>
          <p:nvPr/>
        </p:nvGrpSpPr>
        <p:grpSpPr>
          <a:xfrm>
            <a:off x="1099250" y="3454644"/>
            <a:ext cx="270075" cy="363925"/>
            <a:chOff x="4043450" y="3602175"/>
            <a:chExt cx="270075" cy="363925"/>
          </a:xfrm>
        </p:grpSpPr>
        <p:sp>
          <p:nvSpPr>
            <p:cNvPr id="13816" name="Google Shape;13816;p26"/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7" name="Google Shape;13817;p26"/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8" name="Google Shape;13818;p26"/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9" name="Google Shape;13819;p26"/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0" name="Google Shape;13820;p26"/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1" name="Google Shape;13821;p26"/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2" name="Google Shape;13822;p26"/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3" name="Google Shape;13823;p26"/>
          <p:cNvGrpSpPr/>
          <p:nvPr/>
        </p:nvGrpSpPr>
        <p:grpSpPr>
          <a:xfrm>
            <a:off x="1052588" y="4013725"/>
            <a:ext cx="363400" cy="237175"/>
            <a:chOff x="3997175" y="1988000"/>
            <a:chExt cx="363400" cy="237175"/>
          </a:xfrm>
        </p:grpSpPr>
        <p:sp>
          <p:nvSpPr>
            <p:cNvPr id="13824" name="Google Shape;13824;p26"/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5" name="Google Shape;13825;p26"/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6" name="Google Shape;13826;p26"/>
          <p:cNvGrpSpPr/>
          <p:nvPr/>
        </p:nvGrpSpPr>
        <p:grpSpPr>
          <a:xfrm>
            <a:off x="1729975" y="3950600"/>
            <a:ext cx="334100" cy="363425"/>
            <a:chOff x="6994625" y="3052825"/>
            <a:chExt cx="334100" cy="363425"/>
          </a:xfrm>
        </p:grpSpPr>
        <p:sp>
          <p:nvSpPr>
            <p:cNvPr id="13827" name="Google Shape;13827;p26"/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8" name="Google Shape;13828;p26"/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9" name="Google Shape;13829;p26"/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0" name="Google Shape;13830;p26"/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1" name="Google Shape;13831;p26"/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2" name="Google Shape;13832;p26"/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3" name="Google Shape;13833;p26"/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4" name="Google Shape;13834;p26"/>
          <p:cNvGrpSpPr/>
          <p:nvPr/>
        </p:nvGrpSpPr>
        <p:grpSpPr>
          <a:xfrm>
            <a:off x="2504175" y="3950988"/>
            <a:ext cx="270050" cy="362650"/>
            <a:chOff x="3293525" y="3602950"/>
            <a:chExt cx="270050" cy="362650"/>
          </a:xfrm>
        </p:grpSpPr>
        <p:sp>
          <p:nvSpPr>
            <p:cNvPr id="13835" name="Google Shape;13835;p26"/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6" name="Google Shape;13836;p26"/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7" name="Google Shape;13837;p26"/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8" name="Google Shape;13838;p26"/>
          <p:cNvGrpSpPr/>
          <p:nvPr/>
        </p:nvGrpSpPr>
        <p:grpSpPr>
          <a:xfrm>
            <a:off x="3234713" y="3949825"/>
            <a:ext cx="369650" cy="364975"/>
            <a:chOff x="3243825" y="1923675"/>
            <a:chExt cx="369650" cy="364975"/>
          </a:xfrm>
        </p:grpSpPr>
        <p:sp>
          <p:nvSpPr>
            <p:cNvPr id="13839" name="Google Shape;13839;p26"/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0" name="Google Shape;13840;p26"/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1" name="Google Shape;13841;p26"/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2" name="Google Shape;13842;p26"/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3" name="Google Shape;13843;p26"/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4" name="Google Shape;13844;p26"/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5" name="Google Shape;13845;p26"/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6" name="Google Shape;13846;p26"/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47" name="Google Shape;13847;p26"/>
          <p:cNvGrpSpPr/>
          <p:nvPr/>
        </p:nvGrpSpPr>
        <p:grpSpPr>
          <a:xfrm>
            <a:off x="4008413" y="3950125"/>
            <a:ext cx="327650" cy="364375"/>
            <a:chOff x="992000" y="3602375"/>
            <a:chExt cx="327650" cy="364375"/>
          </a:xfrm>
        </p:grpSpPr>
        <p:sp>
          <p:nvSpPr>
            <p:cNvPr id="13848" name="Google Shape;13848;p26"/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9" name="Google Shape;13849;p26"/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0" name="Google Shape;13850;p26"/>
          <p:cNvGrpSpPr/>
          <p:nvPr/>
        </p:nvGrpSpPr>
        <p:grpSpPr>
          <a:xfrm>
            <a:off x="4751400" y="3976013"/>
            <a:ext cx="363425" cy="312600"/>
            <a:chOff x="2492650" y="1950300"/>
            <a:chExt cx="363425" cy="312600"/>
          </a:xfrm>
        </p:grpSpPr>
        <p:sp>
          <p:nvSpPr>
            <p:cNvPr id="13851" name="Google Shape;13851;p26"/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2" name="Google Shape;13852;p26"/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3" name="Google Shape;13853;p26"/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4" name="Google Shape;13854;p26"/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5" name="Google Shape;13855;p26"/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6" name="Google Shape;13856;p26"/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7" name="Google Shape;13857;p26"/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8" name="Google Shape;13858;p26"/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9" name="Google Shape;13859;p26"/>
          <p:cNvGrpSpPr/>
          <p:nvPr/>
        </p:nvGrpSpPr>
        <p:grpSpPr>
          <a:xfrm>
            <a:off x="5462875" y="3950175"/>
            <a:ext cx="367625" cy="364275"/>
            <a:chOff x="1732675" y="1924750"/>
            <a:chExt cx="367625" cy="364275"/>
          </a:xfrm>
        </p:grpSpPr>
        <p:sp>
          <p:nvSpPr>
            <p:cNvPr id="13860" name="Google Shape;13860;p26"/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1" name="Google Shape;13861;p26"/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2" name="Google Shape;13862;p26"/>
          <p:cNvGrpSpPr/>
          <p:nvPr/>
        </p:nvGrpSpPr>
        <p:grpSpPr>
          <a:xfrm>
            <a:off x="6255419" y="3950613"/>
            <a:ext cx="311725" cy="363400"/>
            <a:chOff x="7749975" y="3052825"/>
            <a:chExt cx="311725" cy="363400"/>
          </a:xfrm>
        </p:grpSpPr>
        <p:sp>
          <p:nvSpPr>
            <p:cNvPr id="13863" name="Google Shape;13863;p26"/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4" name="Google Shape;13864;p26"/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5" name="Google Shape;13865;p26"/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6" name="Google Shape;13866;p26"/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7" name="Google Shape;13867;p26"/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8" name="Google Shape;13868;p26"/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9" name="Google Shape;13869;p26"/>
          <p:cNvGrpSpPr/>
          <p:nvPr/>
        </p:nvGrpSpPr>
        <p:grpSpPr>
          <a:xfrm>
            <a:off x="6953150" y="3950500"/>
            <a:ext cx="371150" cy="363625"/>
            <a:chOff x="7724500" y="3602750"/>
            <a:chExt cx="371150" cy="363625"/>
          </a:xfrm>
        </p:grpSpPr>
        <p:sp>
          <p:nvSpPr>
            <p:cNvPr id="13870" name="Google Shape;13870;p26"/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1" name="Google Shape;13871;p26"/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72" name="Google Shape;13872;p26"/>
          <p:cNvGrpSpPr/>
          <p:nvPr/>
        </p:nvGrpSpPr>
        <p:grpSpPr>
          <a:xfrm>
            <a:off x="7728969" y="3950975"/>
            <a:ext cx="363400" cy="362675"/>
            <a:chOff x="975800" y="1925575"/>
            <a:chExt cx="363400" cy="362675"/>
          </a:xfrm>
        </p:grpSpPr>
        <p:sp>
          <p:nvSpPr>
            <p:cNvPr id="13873" name="Google Shape;13873;p26"/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4" name="Google Shape;13874;p26"/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5" name="Google Shape;13875;p26"/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6" name="Google Shape;13876;p26"/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7" name="Google Shape;13877;p26"/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78" name="Google Shape;13878;p26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اهداف و نتایج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79" name="Google Shape;13879;p26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خدمات ما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2166052" y="1419622"/>
            <a:ext cx="1008112" cy="1008112"/>
          </a:xfrm>
          <a:prstGeom prst="ellipse">
            <a:avLst/>
          </a:prstGeom>
          <a:solidFill>
            <a:schemeClr val="bg1"/>
          </a:solidFill>
          <a:ln w="41275">
            <a:solidFill>
              <a:srgbClr val="69B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4625256" y="1419622"/>
            <a:ext cx="1008112" cy="1008112"/>
          </a:xfrm>
          <a:prstGeom prst="ellipse">
            <a:avLst/>
          </a:prstGeom>
          <a:solidFill>
            <a:schemeClr val="bg1"/>
          </a:solidFill>
          <a:ln w="41275">
            <a:solidFill>
              <a:srgbClr val="69B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7084460" y="1419622"/>
            <a:ext cx="1008112" cy="1008112"/>
          </a:xfrm>
          <a:prstGeom prst="ellipse">
            <a:avLst/>
          </a:prstGeom>
          <a:solidFill>
            <a:schemeClr val="bg1"/>
          </a:solidFill>
          <a:ln w="41275">
            <a:solidFill>
              <a:srgbClr val="69B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43052" y="2562918"/>
            <a:ext cx="2254112" cy="1192778"/>
            <a:chOff x="3017860" y="4363106"/>
            <a:chExt cx="1654565" cy="1192778"/>
          </a:xfrm>
        </p:grpSpPr>
        <p:sp>
          <p:nvSpPr>
            <p:cNvPr id="11" name="TextBox 10"/>
            <p:cNvSpPr txBox="1"/>
            <p:nvPr/>
          </p:nvSpPr>
          <p:spPr>
            <a:xfrm>
              <a:off x="3017860" y="4909553"/>
              <a:ext cx="165456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17860" y="4363106"/>
              <a:ext cx="1654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رنگ.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002256" y="2562918"/>
            <a:ext cx="2254112" cy="1192778"/>
            <a:chOff x="3017860" y="4363106"/>
            <a:chExt cx="1654565" cy="1192778"/>
          </a:xfrm>
        </p:grpSpPr>
        <p:sp>
          <p:nvSpPr>
            <p:cNvPr id="14" name="TextBox 13"/>
            <p:cNvSpPr txBox="1"/>
            <p:nvPr/>
          </p:nvSpPr>
          <p:spPr>
            <a:xfrm>
              <a:off x="3017860" y="4909553"/>
              <a:ext cx="165456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17860" y="4363106"/>
              <a:ext cx="1654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رنگ.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461460" y="2562918"/>
            <a:ext cx="2254112" cy="1192778"/>
            <a:chOff x="3017860" y="4363106"/>
            <a:chExt cx="1654565" cy="1192778"/>
          </a:xfrm>
        </p:grpSpPr>
        <p:sp>
          <p:nvSpPr>
            <p:cNvPr id="17" name="TextBox 16"/>
            <p:cNvSpPr txBox="1"/>
            <p:nvPr/>
          </p:nvSpPr>
          <p:spPr>
            <a:xfrm>
              <a:off x="3017860" y="4909553"/>
              <a:ext cx="165456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017860" y="4363106"/>
              <a:ext cx="1654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رنگ.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4" name="Rounded Rectangle 3"/>
          <p:cNvSpPr/>
          <p:nvPr/>
        </p:nvSpPr>
        <p:spPr>
          <a:xfrm>
            <a:off x="1770008" y="4102740"/>
            <a:ext cx="1800200" cy="3600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41275">
            <a:solidFill>
              <a:srgbClr val="69B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61116" y="4128872"/>
            <a:ext cx="1017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itchFamily="2" charset="-78"/>
              </a:rPr>
              <a:t>گزینه</a:t>
            </a:r>
            <a:r>
              <a:rPr lang="en-US" altLang="ko-KR" sz="1400" b="1" dirty="0">
                <a:solidFill>
                  <a:schemeClr val="accent1"/>
                </a:solidFill>
                <a:cs typeface="B Nazanin" pitchFamily="2" charset="-78"/>
              </a:rPr>
              <a:t>A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229212" y="4102740"/>
            <a:ext cx="1800200" cy="3600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41275">
            <a:solidFill>
              <a:srgbClr val="69B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20320" y="4128872"/>
            <a:ext cx="1017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3"/>
                </a:solidFill>
                <a:cs typeface="B Nazanin" pitchFamily="2" charset="-78"/>
              </a:rPr>
              <a:t>گزینه</a:t>
            </a:r>
            <a:r>
              <a:rPr lang="en-US" altLang="ko-KR" sz="1400" b="1" dirty="0">
                <a:solidFill>
                  <a:schemeClr val="accent3"/>
                </a:solidFill>
                <a:cs typeface="B Nazanin" pitchFamily="2" charset="-78"/>
              </a:rPr>
              <a:t>B</a:t>
            </a:r>
            <a:endParaRPr lang="ko-KR" altLang="en-US" sz="1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688416" y="4102740"/>
            <a:ext cx="1800200" cy="3600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41275">
            <a:solidFill>
              <a:srgbClr val="69B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79524" y="4128872"/>
            <a:ext cx="1017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itchFamily="2" charset="-78"/>
              </a:rPr>
              <a:t>گزینه</a:t>
            </a:r>
            <a:r>
              <a:rPr lang="en-US" altLang="ko-KR" sz="1400" b="1" dirty="0">
                <a:solidFill>
                  <a:schemeClr val="accent1"/>
                </a:solidFill>
                <a:cs typeface="B Nazanin" pitchFamily="2" charset="-78"/>
              </a:rPr>
              <a:t>C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8" name="Oval 21"/>
          <p:cNvSpPr>
            <a:spLocks noChangeAspect="1"/>
          </p:cNvSpPr>
          <p:nvPr/>
        </p:nvSpPr>
        <p:spPr>
          <a:xfrm>
            <a:off x="7414549" y="1748257"/>
            <a:ext cx="347934" cy="350841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9" name="Rounded Rectangle 27"/>
          <p:cNvSpPr/>
          <p:nvPr/>
        </p:nvSpPr>
        <p:spPr>
          <a:xfrm>
            <a:off x="4963522" y="1796330"/>
            <a:ext cx="331579" cy="25469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0" name="Rounded Rectangle 7"/>
          <p:cNvSpPr/>
          <p:nvPr/>
        </p:nvSpPr>
        <p:spPr>
          <a:xfrm>
            <a:off x="2492310" y="1770241"/>
            <a:ext cx="355596" cy="30687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5111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5076056" y="924858"/>
            <a:ext cx="3672408" cy="701496"/>
            <a:chOff x="5004048" y="933547"/>
            <a:chExt cx="3456384" cy="701496"/>
          </a:xfrm>
        </p:grpSpPr>
        <p:sp>
          <p:nvSpPr>
            <p:cNvPr id="9" name="Text Placeholder 17"/>
            <p:cNvSpPr txBox="1">
              <a:spLocks/>
            </p:cNvSpPr>
            <p:nvPr/>
          </p:nvSpPr>
          <p:spPr>
            <a:xfrm>
              <a:off x="5004048" y="933547"/>
              <a:ext cx="3456384" cy="246087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sz="1400" b="1" dirty="0">
                  <a:solidFill>
                    <a:schemeClr val="bg1"/>
                  </a:solidFill>
                  <a:cs typeface="B Nazanin" pitchFamily="2" charset="-78"/>
                </a:rPr>
                <a:t>نام اینجا</a:t>
              </a:r>
              <a:endParaRPr 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04048" y="1173378"/>
              <a:ext cx="34563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76056" y="2329014"/>
            <a:ext cx="3672408" cy="701496"/>
            <a:chOff x="5004048" y="933547"/>
            <a:chExt cx="3456384" cy="701496"/>
          </a:xfrm>
        </p:grpSpPr>
        <p:sp>
          <p:nvSpPr>
            <p:cNvPr id="13" name="Text Placeholder 17"/>
            <p:cNvSpPr txBox="1">
              <a:spLocks/>
            </p:cNvSpPr>
            <p:nvPr/>
          </p:nvSpPr>
          <p:spPr>
            <a:xfrm>
              <a:off x="5004048" y="933547"/>
              <a:ext cx="3456384" cy="246087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itchFamily="2" charset="-78"/>
                </a:rPr>
                <a:t>نام اینجا</a:t>
              </a:r>
              <a:endParaRPr 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04048" y="1173378"/>
              <a:ext cx="34563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076056" y="3733170"/>
            <a:ext cx="3672408" cy="701496"/>
            <a:chOff x="5004048" y="933547"/>
            <a:chExt cx="3456384" cy="701496"/>
          </a:xfrm>
        </p:grpSpPr>
        <p:sp>
          <p:nvSpPr>
            <p:cNvPr id="16" name="Text Placeholder 17"/>
            <p:cNvSpPr txBox="1">
              <a:spLocks/>
            </p:cNvSpPr>
            <p:nvPr/>
          </p:nvSpPr>
          <p:spPr>
            <a:xfrm>
              <a:off x="5004048" y="933547"/>
              <a:ext cx="3456384" cy="246087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itchFamily="2" charset="-78"/>
                </a:rPr>
                <a:t>نام اینجا</a:t>
              </a:r>
              <a:endParaRPr 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04048" y="1173378"/>
              <a:ext cx="34563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2" name="Text Placeholder 1"/>
          <p:cNvSpPr txBox="1">
            <a:spLocks/>
          </p:cNvSpPr>
          <p:nvPr/>
        </p:nvSpPr>
        <p:spPr>
          <a:xfrm>
            <a:off x="914401" y="1646804"/>
            <a:ext cx="2505472" cy="1849893"/>
          </a:xfrm>
          <a:prstGeom prst="rect">
            <a:avLst/>
          </a:prstGeom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en-US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چیدمان</a:t>
            </a:r>
          </a:p>
          <a:p>
            <a:pPr marL="0" indent="0" algn="ctr" rtl="1">
              <a:buNone/>
            </a:pP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تیم ما</a:t>
            </a:r>
            <a:endParaRPr lang="ko-KR" altLang="en-US" sz="36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D93A1C2-30F3-4999-B30D-B00DC23C76BF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rtl="1"/>
            <a:endParaRPr lang="en-US">
              <a:cs typeface="B Nazanin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FF2526D9-1515-4A42-8F0B-2E3CEDCA3FDD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rtl="1"/>
            <a:endParaRPr lang="en-US">
              <a:cs typeface="B Nazanin" pitchFamily="2" charset="-78"/>
            </a:endParaRP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9FB933DE-B8D7-4988-A551-C80450EE2215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81068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جدول زمانی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0" y="0"/>
            <a:ext cx="9144000" cy="51435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827157" y="3481976"/>
            <a:ext cx="720080" cy="720080"/>
          </a:xfrm>
          <a:prstGeom prst="ellipse">
            <a:avLst/>
          </a:prstGeom>
          <a:solidFill>
            <a:schemeClr val="accent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390177" y="2617880"/>
            <a:ext cx="720080" cy="720080"/>
          </a:xfrm>
          <a:prstGeom prst="ellipse">
            <a:avLst/>
          </a:prstGeom>
          <a:solidFill>
            <a:schemeClr val="accent4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953197" y="1753784"/>
            <a:ext cx="720080" cy="720080"/>
          </a:xfrm>
          <a:prstGeom prst="ellipse">
            <a:avLst/>
          </a:prstGeom>
          <a:solidFill>
            <a:schemeClr val="accent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516216" y="889688"/>
            <a:ext cx="720080" cy="720080"/>
          </a:xfrm>
          <a:prstGeom prst="ellipse">
            <a:avLst/>
          </a:prstGeom>
          <a:solidFill>
            <a:schemeClr val="accent4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1935169" y="3589988"/>
            <a:ext cx="504056" cy="5040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498189" y="2725892"/>
            <a:ext cx="504056" cy="5040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5061209" y="1861796"/>
            <a:ext cx="504056" cy="5040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6624229" y="997700"/>
            <a:ext cx="504056" cy="5040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8" name="직사각형 1"/>
          <p:cNvSpPr/>
          <p:nvPr/>
        </p:nvSpPr>
        <p:spPr>
          <a:xfrm>
            <a:off x="2667000" y="3867150"/>
            <a:ext cx="1056394" cy="432000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2016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990894" y="2439969"/>
            <a:ext cx="1728192" cy="1082657"/>
            <a:chOff x="3017859" y="4337228"/>
            <a:chExt cx="1870812" cy="1082657"/>
          </a:xfrm>
        </p:grpSpPr>
        <p:sp>
          <p:nvSpPr>
            <p:cNvPr id="20" name="TextBox 19"/>
            <p:cNvSpPr txBox="1"/>
            <p:nvPr/>
          </p:nvSpPr>
          <p:spPr>
            <a:xfrm>
              <a:off x="3021856" y="4588888"/>
              <a:ext cx="186681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17859" y="4337228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2" name="직사각형 1"/>
          <p:cNvSpPr/>
          <p:nvPr/>
        </p:nvSpPr>
        <p:spPr>
          <a:xfrm>
            <a:off x="5791305" y="2095889"/>
            <a:ext cx="1056394" cy="432000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2018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078419" y="1304788"/>
            <a:ext cx="1728192" cy="1082657"/>
            <a:chOff x="3017859" y="4337228"/>
            <a:chExt cx="1870812" cy="1082657"/>
          </a:xfrm>
        </p:grpSpPr>
        <p:sp>
          <p:nvSpPr>
            <p:cNvPr id="24" name="TextBox 23"/>
            <p:cNvSpPr txBox="1"/>
            <p:nvPr/>
          </p:nvSpPr>
          <p:spPr>
            <a:xfrm>
              <a:off x="3021856" y="4588888"/>
              <a:ext cx="186681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017859" y="4337228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6" name="직사각형 1"/>
          <p:cNvSpPr/>
          <p:nvPr/>
        </p:nvSpPr>
        <p:spPr>
          <a:xfrm>
            <a:off x="4242564" y="2981915"/>
            <a:ext cx="1056394" cy="432000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2017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923928" y="3473959"/>
            <a:ext cx="1728192" cy="1082657"/>
            <a:chOff x="3017859" y="4337228"/>
            <a:chExt cx="1870812" cy="1082657"/>
          </a:xfrm>
        </p:grpSpPr>
        <p:sp>
          <p:nvSpPr>
            <p:cNvPr id="28" name="TextBox 27"/>
            <p:cNvSpPr txBox="1"/>
            <p:nvPr/>
          </p:nvSpPr>
          <p:spPr>
            <a:xfrm>
              <a:off x="3021856" y="4588888"/>
              <a:ext cx="186681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017859" y="4337228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0" name="직사각형 1"/>
          <p:cNvSpPr/>
          <p:nvPr/>
        </p:nvSpPr>
        <p:spPr>
          <a:xfrm>
            <a:off x="7340046" y="1209863"/>
            <a:ext cx="1056394" cy="432000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2019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7004147" y="1686599"/>
            <a:ext cx="1728192" cy="1082657"/>
            <a:chOff x="3017859" y="4337228"/>
            <a:chExt cx="1870812" cy="1082657"/>
          </a:xfrm>
        </p:grpSpPr>
        <p:sp>
          <p:nvSpPr>
            <p:cNvPr id="32" name="TextBox 31"/>
            <p:cNvSpPr txBox="1"/>
            <p:nvPr/>
          </p:nvSpPr>
          <p:spPr>
            <a:xfrm>
              <a:off x="3021856" y="4588888"/>
              <a:ext cx="186681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017859" y="4337228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4" name="Oval 21"/>
          <p:cNvSpPr>
            <a:spLocks noChangeAspect="1"/>
          </p:cNvSpPr>
          <p:nvPr/>
        </p:nvSpPr>
        <p:spPr>
          <a:xfrm>
            <a:off x="3577329" y="2814831"/>
            <a:ext cx="347934" cy="350841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5" name="Rectangle 9"/>
          <p:cNvSpPr/>
          <p:nvPr/>
        </p:nvSpPr>
        <p:spPr>
          <a:xfrm>
            <a:off x="5164230" y="1973437"/>
            <a:ext cx="298013" cy="27896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6" name="Rounded Rectangle 27"/>
          <p:cNvSpPr/>
          <p:nvPr/>
        </p:nvSpPr>
        <p:spPr>
          <a:xfrm>
            <a:off x="2021407" y="3714668"/>
            <a:ext cx="331579" cy="25469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7" name="Rounded Rectangle 7"/>
          <p:cNvSpPr/>
          <p:nvPr/>
        </p:nvSpPr>
        <p:spPr>
          <a:xfrm>
            <a:off x="6741378" y="1122179"/>
            <a:ext cx="295600" cy="255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8474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9B19EC7-5264-4085-8649-56F5C91C9E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-19050"/>
            <a:ext cx="9144000" cy="5143500"/>
          </a:xfrm>
        </p:spPr>
        <p:txBody>
          <a:bodyPr/>
          <a:lstStyle/>
          <a:p>
            <a:pPr rtl="1"/>
            <a:r>
              <a:rPr lang="fa-IR" sz="2000" dirty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قالب پاورپوینت برق قابل ویرایش می باشد</a:t>
            </a:r>
            <a:endParaRPr lang="en-US" sz="2000" dirty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9" name="Isosceles Triangle 18"/>
          <p:cNvSpPr/>
          <p:nvPr/>
        </p:nvSpPr>
        <p:spPr>
          <a:xfrm>
            <a:off x="0" y="2571750"/>
            <a:ext cx="9144000" cy="2571750"/>
          </a:xfrm>
          <a:prstGeom prst="triangle">
            <a:avLst>
              <a:gd name="adj" fmla="val 49811"/>
            </a:avLst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114800" y="2114550"/>
            <a:ext cx="914400" cy="914400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64" name="Freeform 63"/>
          <p:cNvSpPr/>
          <p:nvPr/>
        </p:nvSpPr>
        <p:spPr>
          <a:xfrm>
            <a:off x="4287585" y="2317991"/>
            <a:ext cx="586082" cy="473013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srgbClr val="57A7BD"/>
              </a:solidFill>
              <a:cs typeface="B Nazanin" pitchFamily="2" charset="-78"/>
            </a:endParaRPr>
          </a:p>
        </p:txBody>
      </p:sp>
      <p:sp>
        <p:nvSpPr>
          <p:cNvPr id="65" name="Text Placeholder 1"/>
          <p:cNvSpPr txBox="1">
            <a:spLocks/>
          </p:cNvSpPr>
          <p:nvPr/>
        </p:nvSpPr>
        <p:spPr>
          <a:xfrm>
            <a:off x="2924442" y="3147814"/>
            <a:ext cx="3312368" cy="110998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32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</a:t>
            </a:r>
          </a:p>
          <a:p>
            <a:pPr algn="ctr" rtl="1"/>
            <a:r>
              <a:rPr lang="fa-IR" altLang="ko-KR" sz="32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نمونه کارها</a:t>
            </a:r>
          </a:p>
          <a:p>
            <a:pPr algn="ctr" rtl="1"/>
            <a:endParaRPr lang="en-US" altLang="ko-KR" sz="32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66" name="TextBox 14"/>
          <p:cNvSpPr txBox="1"/>
          <p:nvPr/>
        </p:nvSpPr>
        <p:spPr>
          <a:xfrm>
            <a:off x="1907704" y="4217132"/>
            <a:ext cx="5345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با الگوهای ما، گزارش ها و ارائه های خود را منحصر به فرد و جذاب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17231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/>
          <p:cNvSpPr/>
          <p:nvPr/>
        </p:nvSpPr>
        <p:spPr>
          <a:xfrm flipH="1">
            <a:off x="1504173" y="631286"/>
            <a:ext cx="1080000" cy="1080000"/>
          </a:xfrm>
          <a:prstGeom prst="ellipse">
            <a:avLst/>
          </a:prstGeom>
          <a:solidFill>
            <a:schemeClr val="accent4">
              <a:alpha val="8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 flipH="1">
            <a:off x="1052234" y="991286"/>
            <a:ext cx="1260000" cy="1260000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 flipH="1">
            <a:off x="1592234" y="1419782"/>
            <a:ext cx="1440000" cy="1440000"/>
          </a:xfrm>
          <a:prstGeom prst="ellipse">
            <a:avLst/>
          </a:prstGeom>
          <a:solidFill>
            <a:schemeClr val="accent4">
              <a:alpha val="8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 flipH="1">
            <a:off x="2377237" y="1711286"/>
            <a:ext cx="1800000" cy="1800000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6475644" y="631286"/>
            <a:ext cx="1080000" cy="1080000"/>
          </a:xfrm>
          <a:prstGeom prst="ellipse">
            <a:avLst/>
          </a:prstGeom>
          <a:solidFill>
            <a:schemeClr val="accent4">
              <a:alpha val="8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6747583" y="991286"/>
            <a:ext cx="1260000" cy="1260000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6027583" y="1419782"/>
            <a:ext cx="1440000" cy="1440000"/>
          </a:xfrm>
          <a:prstGeom prst="ellipse">
            <a:avLst/>
          </a:prstGeom>
          <a:solidFill>
            <a:schemeClr val="accent4">
              <a:alpha val="8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4882580" y="1711286"/>
            <a:ext cx="1800000" cy="1800000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dirty="0"/>
              <a:t>سبک اینفوگرافیک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fa-IR" altLang="ko-KR" dirty="0"/>
              <a:t>عنوان زیرنویس خود را در اینجا درج کنید</a:t>
            </a:r>
            <a:endParaRPr lang="en-US" altLang="ko-KR" dirty="0"/>
          </a:p>
        </p:txBody>
      </p:sp>
      <p:sp>
        <p:nvSpPr>
          <p:cNvPr id="5" name="Oval 4"/>
          <p:cNvSpPr/>
          <p:nvPr/>
        </p:nvSpPr>
        <p:spPr>
          <a:xfrm>
            <a:off x="3574829" y="1743878"/>
            <a:ext cx="1980000" cy="1980000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647477" y="2680489"/>
            <a:ext cx="1810323" cy="733926"/>
            <a:chOff x="803640" y="3362835"/>
            <a:chExt cx="2071239" cy="733926"/>
          </a:xfrm>
        </p:grpSpPr>
        <p:sp>
          <p:nvSpPr>
            <p:cNvPr id="11" name="TextBox 10"/>
            <p:cNvSpPr txBox="1"/>
            <p:nvPr/>
          </p:nvSpPr>
          <p:spPr>
            <a:xfrm>
              <a:off x="815222" y="3635096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13" name="Oval 21"/>
          <p:cNvSpPr>
            <a:spLocks noChangeAspect="1"/>
          </p:cNvSpPr>
          <p:nvPr/>
        </p:nvSpPr>
        <p:spPr>
          <a:xfrm>
            <a:off x="5782580" y="1964361"/>
            <a:ext cx="347934" cy="350841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4" name="Rounded Rectangle 27"/>
          <p:cNvSpPr/>
          <p:nvPr/>
        </p:nvSpPr>
        <p:spPr>
          <a:xfrm>
            <a:off x="3032146" y="2042912"/>
            <a:ext cx="331579" cy="25469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5" name="Rounded Rectangle 7"/>
          <p:cNvSpPr/>
          <p:nvPr/>
        </p:nvSpPr>
        <p:spPr>
          <a:xfrm>
            <a:off x="4369779" y="2139702"/>
            <a:ext cx="355596" cy="30687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486400" y="2419350"/>
            <a:ext cx="1124508" cy="995065"/>
            <a:chOff x="803640" y="3134235"/>
            <a:chExt cx="2059657" cy="995065"/>
          </a:xfrm>
        </p:grpSpPr>
        <p:sp>
          <p:nvSpPr>
            <p:cNvPr id="17" name="TextBox 16"/>
            <p:cNvSpPr txBox="1"/>
            <p:nvPr/>
          </p:nvSpPr>
          <p:spPr>
            <a:xfrm>
              <a:off x="803640" y="3667635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3640" y="3134235"/>
              <a:ext cx="2059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514600" y="2343150"/>
            <a:ext cx="1124508" cy="995065"/>
            <a:chOff x="788311" y="3309360"/>
            <a:chExt cx="2059657" cy="995065"/>
          </a:xfrm>
        </p:grpSpPr>
        <p:sp>
          <p:nvSpPr>
            <p:cNvPr id="25" name="TextBox 24"/>
            <p:cNvSpPr txBox="1"/>
            <p:nvPr/>
          </p:nvSpPr>
          <p:spPr>
            <a:xfrm>
              <a:off x="788311" y="3842760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88311" y="3309360"/>
              <a:ext cx="2059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366634" y="3820573"/>
            <a:ext cx="2416550" cy="527953"/>
            <a:chOff x="1062658" y="3986014"/>
            <a:chExt cx="1728192" cy="527953"/>
          </a:xfrm>
        </p:grpSpPr>
        <p:sp>
          <p:nvSpPr>
            <p:cNvPr id="28" name="TextBox 27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62658" y="4236968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259308" y="3511286"/>
            <a:ext cx="2416550" cy="527953"/>
            <a:chOff x="1062658" y="3986014"/>
            <a:chExt cx="1728192" cy="527953"/>
          </a:xfrm>
        </p:grpSpPr>
        <p:sp>
          <p:nvSpPr>
            <p:cNvPr id="31" name="TextBox 30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62658" y="4236968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73959" y="3485740"/>
            <a:ext cx="2416550" cy="527953"/>
            <a:chOff x="1062658" y="3986014"/>
            <a:chExt cx="1728192" cy="527953"/>
          </a:xfrm>
        </p:grpSpPr>
        <p:sp>
          <p:nvSpPr>
            <p:cNvPr id="34" name="TextBox 33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062658" y="4236968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1002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-A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7A7BD"/>
      </a:accent1>
      <a:accent2>
        <a:srgbClr val="69B6CC"/>
      </a:accent2>
      <a:accent3>
        <a:srgbClr val="57A7BD"/>
      </a:accent3>
      <a:accent4>
        <a:srgbClr val="69B6CC"/>
      </a:accent4>
      <a:accent5>
        <a:srgbClr val="57A7BD"/>
      </a:accent5>
      <a:accent6>
        <a:srgbClr val="69B6CC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7A7BD"/>
      </a:accent1>
      <a:accent2>
        <a:srgbClr val="69B6CC"/>
      </a:accent2>
      <a:accent3>
        <a:srgbClr val="57A7BD"/>
      </a:accent3>
      <a:accent4>
        <a:srgbClr val="69B6CC"/>
      </a:accent4>
      <a:accent5>
        <a:srgbClr val="57A7BD"/>
      </a:accent5>
      <a:accent6>
        <a:srgbClr val="69B6CC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7A7BD"/>
      </a:accent1>
      <a:accent2>
        <a:srgbClr val="69B6CC"/>
      </a:accent2>
      <a:accent3>
        <a:srgbClr val="57A7BD"/>
      </a:accent3>
      <a:accent4>
        <a:srgbClr val="69B6CC"/>
      </a:accent4>
      <a:accent5>
        <a:srgbClr val="57A7BD"/>
      </a:accent5>
      <a:accent6>
        <a:srgbClr val="69B6CC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3580</Words>
  <Application>Microsoft Office PowerPoint</Application>
  <PresentationFormat>On-screen Show (16:9)</PresentationFormat>
  <Paragraphs>389</Paragraphs>
  <Slides>45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45</vt:i4>
      </vt:variant>
    </vt:vector>
  </HeadingPairs>
  <TitlesOfParts>
    <vt:vector size="57" baseType="lpstr">
      <vt:lpstr>맑은 고딕</vt:lpstr>
      <vt:lpstr>Amatic SC</vt:lpstr>
      <vt:lpstr>Arial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2023-11-01T04:27:34Z</dcterms:created>
  <dcterms:modified xsi:type="dcterms:W3CDTF">2023-11-01T04:27:54Z</dcterms:modified>
</cp:coreProperties>
</file>