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3" r:id="rId10"/>
    <p:sldId id="266" r:id="rId11"/>
    <p:sldId id="371" r:id="rId12"/>
    <p:sldId id="372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1C2CC2"/>
    <a:srgbClr val="261036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5256" autoAdjust="0"/>
  </p:normalViewPr>
  <p:slideViewPr>
    <p:cSldViewPr snapToGrid="0" showGuides="1">
      <p:cViewPr varScale="1">
        <p:scale>
          <a:sx n="62" d="100"/>
          <a:sy n="62" d="100"/>
        </p:scale>
        <p:origin x="912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D2863-7475-F24F-AC94-2C45B9BF38B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4C85-C958-2E42-885B-F0ED8F89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A4C85-C958-2E42-885B-F0ED8F892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CAE8-804B-4A8F-B9AD-709DFA41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8C011-8878-4A30-B3DC-BF1ABA27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9B51B-9FA7-4AC3-BBF4-C001702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E2F1-9A41-4057-AA60-6D566158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C4AFE-5A67-4E93-852D-4291FB58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9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E230-2C17-400A-B19A-28E38D30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A4891-6B2F-4F73-8E6E-BDE7C3486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63D8-E011-466E-AEBD-AE6C08B3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BB54-6F2C-48CD-ACDD-76B8B08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4ACC-B80D-433B-8AA7-23939944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782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84361-016F-4C50-B203-43419CF32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25A2B-E48E-42BC-A1D5-F9BC5CBB4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09853-2829-460B-80F0-1906EB2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ABB4-6C03-40AA-91C0-80406247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437E-1183-4E07-8A32-9895827A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03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A194-43B1-4D24-B8BC-8E1376A4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5C45-DD86-41F1-BA67-3096F279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3574-D9B1-4DE1-8007-2BCA313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7C87-B3C4-4FF1-8618-46FCDC6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EC77-EB2D-419C-A7D6-E9BE3B5C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94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4AAC-F618-4211-8304-D1236258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D85E-8DC5-441E-BB84-67D8C76C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1C2C-C27E-4344-99CA-86036E59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D4FF-E525-4579-992A-F6656BF4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86DB-3CF6-46A1-B99B-25BCD98C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36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1C5E-B1B8-433E-89EB-0289910B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9280-01B2-4403-8035-C2FBFA624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1A829-232C-40A8-9D92-C9AEF28D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90327-8270-44A5-9C98-0818BCED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F5A5F-D4AC-41C9-A9DF-366BF1FC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1563-382F-44AE-9992-B035BF1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64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A0BC-8EED-4CF3-A204-72FE4D85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FD507-0C6C-4CEF-8D61-F18DEFD09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2821A-B25B-4A86-AA02-F33C316B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9B99B-FDFE-44FF-A3B7-7136E4CAE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7EC96-BF9B-402C-9AD1-6E3E59D1D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0BD55-DBC4-49DC-ACB3-09339489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987D9-65CA-4C33-99F6-7F1892F6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A7B9C-2B81-421C-9546-33858F06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8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83E6-6425-4FAB-8522-1DFC20B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E12D4-2ED1-4B52-80F4-0A07CCC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1D224-F330-4AD4-9D57-6F9C582D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DACF1-E258-4328-AB3D-3875FA16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74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323BE-4473-40F5-A82B-EE9F7143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57E3C-5DE4-451A-B091-3972C1DF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6D294-B40D-4C4E-92A6-D46673D6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45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A34C-0885-4D67-9690-4E8573B3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3FB1-6947-47D1-8686-4234D79C2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64F0F-60FC-4FD6-BF9E-CB667B55F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94760-9723-4E9D-926A-9B696EE6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B9AA7-40CC-4135-8F29-AE5AB5FD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E899-0F3B-4854-8391-60CCE458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20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5FA8-1128-4BB3-8D89-C00D042D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8C42D-68B1-4561-9296-127C2A42A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2B2AD-BB55-4C5A-87FB-59B159E00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9BE3-97E4-4D0D-B8CD-1C7EA27A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C15E5-50A8-4C0A-9D0E-E7371F9D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A8597-BA5E-4F22-A8BD-CC00A0AB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01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358FB-6A87-419C-9B70-2272256E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A5B0A-4C97-4613-961F-AC6F7867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EC1B-ACC4-4AFA-910D-7AA62E2CF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2B2B-4EAB-42BC-9743-74EB85DF49A0}" type="datetimeFigureOut">
              <a:rPr lang="en-ID" smtClean="0"/>
              <a:t>29/01/2024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4B8F-7B46-4648-89BC-858AA5D3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F2E5-27EB-4597-B682-2D96A9354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65E1-917D-43C0-BC3C-EBB97C035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49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47AE1A-6646-4915-9FD8-0BDE96C5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CE56A-04EB-45C2-8891-58CD889890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0C92E-EE49-43E7-811D-C713A32904E6}"/>
              </a:ext>
            </a:extLst>
          </p:cNvPr>
          <p:cNvSpPr/>
          <p:nvPr/>
        </p:nvSpPr>
        <p:spPr>
          <a:xfrm>
            <a:off x="657224" y="674077"/>
            <a:ext cx="5438776" cy="550984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F7073-B01C-40BA-9643-1080C03E898F}"/>
              </a:ext>
            </a:extLst>
          </p:cNvPr>
          <p:cNvSpPr/>
          <p:nvPr/>
        </p:nvSpPr>
        <p:spPr>
          <a:xfrm>
            <a:off x="657224" y="5476875"/>
            <a:ext cx="5438776" cy="707048"/>
          </a:xfrm>
          <a:prstGeom prst="rect">
            <a:avLst/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DE8C0-8CD3-4032-86C9-E9CFC57F0C57}"/>
              </a:ext>
            </a:extLst>
          </p:cNvPr>
          <p:cNvSpPr/>
          <p:nvPr/>
        </p:nvSpPr>
        <p:spPr>
          <a:xfrm>
            <a:off x="1020762" y="1802781"/>
            <a:ext cx="4675188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2E697-57A8-410A-8A23-FE09FAFD7213}"/>
              </a:ext>
            </a:extLst>
          </p:cNvPr>
          <p:cNvCxnSpPr/>
          <p:nvPr/>
        </p:nvCxnSpPr>
        <p:spPr>
          <a:xfrm>
            <a:off x="1076325" y="3390900"/>
            <a:ext cx="542925" cy="0"/>
          </a:xfrm>
          <a:prstGeom prst="line">
            <a:avLst/>
          </a:prstGeom>
          <a:ln w="381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76A58-5C11-4533-AF84-671D089F00EA}"/>
              </a:ext>
            </a:extLst>
          </p:cNvPr>
          <p:cNvSpPr/>
          <p:nvPr/>
        </p:nvSpPr>
        <p:spPr>
          <a:xfrm>
            <a:off x="1020762" y="3631581"/>
            <a:ext cx="4675188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خود مشتری نیز باید از بین برود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3B27-0F85-49B4-9730-7B4AA8C6D77C}"/>
              </a:ext>
            </a:extLst>
          </p:cNvPr>
          <p:cNvSpPr/>
          <p:nvPr/>
        </p:nvSpPr>
        <p:spPr>
          <a:xfrm>
            <a:off x="3686174" y="5736606"/>
            <a:ext cx="2162175" cy="22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1600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شده توسط جان دو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9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47AE1A-6646-4915-9FD8-0BDE96C5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CE56A-04EB-45C2-8891-58CD889890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0C92E-EE49-43E7-811D-C713A32904E6}"/>
              </a:ext>
            </a:extLst>
          </p:cNvPr>
          <p:cNvSpPr/>
          <p:nvPr/>
        </p:nvSpPr>
        <p:spPr>
          <a:xfrm>
            <a:off x="6096000" y="674077"/>
            <a:ext cx="5438776" cy="550984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F7073-B01C-40BA-9643-1080C03E898F}"/>
              </a:ext>
            </a:extLst>
          </p:cNvPr>
          <p:cNvSpPr/>
          <p:nvPr/>
        </p:nvSpPr>
        <p:spPr>
          <a:xfrm>
            <a:off x="6096000" y="5476875"/>
            <a:ext cx="5438776" cy="707048"/>
          </a:xfrm>
          <a:prstGeom prst="rect">
            <a:avLst/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DE8C0-8CD3-4032-86C9-E9CFC57F0C57}"/>
              </a:ext>
            </a:extLst>
          </p:cNvPr>
          <p:cNvSpPr/>
          <p:nvPr/>
        </p:nvSpPr>
        <p:spPr>
          <a:xfrm>
            <a:off x="6459538" y="1802781"/>
            <a:ext cx="4675188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با تشکرشما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2E697-57A8-410A-8A23-FE09FAFD7213}"/>
              </a:ext>
            </a:extLst>
          </p:cNvPr>
          <p:cNvCxnSpPr/>
          <p:nvPr/>
        </p:nvCxnSpPr>
        <p:spPr>
          <a:xfrm>
            <a:off x="6515101" y="3390900"/>
            <a:ext cx="542925" cy="0"/>
          </a:xfrm>
          <a:prstGeom prst="line">
            <a:avLst/>
          </a:prstGeom>
          <a:ln w="381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76A58-5C11-4533-AF84-671D089F00EA}"/>
              </a:ext>
            </a:extLst>
          </p:cNvPr>
          <p:cNvSpPr/>
          <p:nvPr/>
        </p:nvSpPr>
        <p:spPr>
          <a:xfrm>
            <a:off x="6544553" y="2833414"/>
            <a:ext cx="4675188" cy="2458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دانلود و ارائه این قالب پاورپوینت برای شما به عنوان یک محصول رایگان هستند. برای دانلود این قالب، به سایت ما مراجعه کنید و قالب را به عنوان یک فایل رایگان دریافت کنید. استفاده از این قالب پاورپوینت به شما کمک خواهد کرد تا ارائه خود را به یک سطح جدید برسانید و شنوندگانتان را به خود جلب کنید.</a:t>
            </a:r>
            <a:endParaRPr lang="da-DK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3B27-0F85-49B4-9730-7B4AA8C6D77C}"/>
              </a:ext>
            </a:extLst>
          </p:cNvPr>
          <p:cNvSpPr/>
          <p:nvPr/>
        </p:nvSpPr>
        <p:spPr>
          <a:xfrm>
            <a:off x="6468836" y="5736606"/>
            <a:ext cx="2162175" cy="22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1600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شده توسط جان دو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41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64683-58E3-576A-F22B-AF611833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A27595-C1FC-B828-A30C-A8C6B0E811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Diamond 5">
            <a:extLst>
              <a:ext uri="{FF2B5EF4-FFF2-40B4-BE49-F238E27FC236}">
                <a16:creationId xmlns:a16="http://schemas.microsoft.com/office/drawing/2014/main" id="{7099C2AD-9960-ED72-582B-F361D4DA993F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5C0CFB0D-C275-F31B-41A1-9E8C91DB81B0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1" name="Isosceles Triangle 57">
            <a:extLst>
              <a:ext uri="{FF2B5EF4-FFF2-40B4-BE49-F238E27FC236}">
                <a16:creationId xmlns:a16="http://schemas.microsoft.com/office/drawing/2014/main" id="{F050F1FA-E17E-DE47-EE03-1FDDE6A99AFB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18E84720-EA76-C932-7AEB-3F4DF544C914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65533AB5-D214-E4E2-2BA6-78BCB051C68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2097FFA1-936A-ACDE-766E-FAC6C407B59F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17C26886-20DD-7A4A-86C7-348AF2ECB56A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41AB3CDC-A5CD-9787-F102-7FC1B3E5B707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B88DDFCC-1300-76DF-B9B0-A3B9B1C6D248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8" name="Pie 24">
            <a:extLst>
              <a:ext uri="{FF2B5EF4-FFF2-40B4-BE49-F238E27FC236}">
                <a16:creationId xmlns:a16="http://schemas.microsoft.com/office/drawing/2014/main" id="{BEC5BF7E-55B7-FD9E-9292-353814655EEA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9" name="Block Arc 14">
            <a:extLst>
              <a:ext uri="{FF2B5EF4-FFF2-40B4-BE49-F238E27FC236}">
                <a16:creationId xmlns:a16="http://schemas.microsoft.com/office/drawing/2014/main" id="{53332E74-D491-EA57-2261-55A3E72569C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0" name="Block Arc 41">
            <a:extLst>
              <a:ext uri="{FF2B5EF4-FFF2-40B4-BE49-F238E27FC236}">
                <a16:creationId xmlns:a16="http://schemas.microsoft.com/office/drawing/2014/main" id="{CD6C1A30-7A2F-F75A-4097-4773BE42D877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1" name="Right Triangle 17">
            <a:extLst>
              <a:ext uri="{FF2B5EF4-FFF2-40B4-BE49-F238E27FC236}">
                <a16:creationId xmlns:a16="http://schemas.microsoft.com/office/drawing/2014/main" id="{A76A8328-CD8C-C883-5CE6-0D16283B98EA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2" name="Oval 66">
            <a:extLst>
              <a:ext uri="{FF2B5EF4-FFF2-40B4-BE49-F238E27FC236}">
                <a16:creationId xmlns:a16="http://schemas.microsoft.com/office/drawing/2014/main" id="{536D0073-596E-B0D0-9367-80947EEAA382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199BF1F9-E2C9-C0AD-1A28-F4ECCE148951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C3398B9C-B88A-2131-D4C2-8445B56DB074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5" name="Teardrop 1">
            <a:extLst>
              <a:ext uri="{FF2B5EF4-FFF2-40B4-BE49-F238E27FC236}">
                <a16:creationId xmlns:a16="http://schemas.microsoft.com/office/drawing/2014/main" id="{FB76F2C8-DE56-C9E2-685F-D0406ED8A537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8BEC8519-72DD-70D6-4DE5-84595039D5E2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7" name="Right Triangle 17">
            <a:extLst>
              <a:ext uri="{FF2B5EF4-FFF2-40B4-BE49-F238E27FC236}">
                <a16:creationId xmlns:a16="http://schemas.microsoft.com/office/drawing/2014/main" id="{3D249FCD-E803-A2EA-9F5B-6E1150AD47C1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71E6DA87-6476-7117-E010-B2992C3C5743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9" name="Right Triangle 17">
            <a:extLst>
              <a:ext uri="{FF2B5EF4-FFF2-40B4-BE49-F238E27FC236}">
                <a16:creationId xmlns:a16="http://schemas.microsoft.com/office/drawing/2014/main" id="{9A4EED4B-DC95-21C3-B76C-6FE4C22ED256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0" name="Oval 44">
            <a:extLst>
              <a:ext uri="{FF2B5EF4-FFF2-40B4-BE49-F238E27FC236}">
                <a16:creationId xmlns:a16="http://schemas.microsoft.com/office/drawing/2014/main" id="{B75FA74C-492A-830A-E002-6C844F728D94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1" name="Google Shape;6000;p67">
            <a:extLst>
              <a:ext uri="{FF2B5EF4-FFF2-40B4-BE49-F238E27FC236}">
                <a16:creationId xmlns:a16="http://schemas.microsoft.com/office/drawing/2014/main" id="{3BBEDD23-34FB-A60F-86C3-5A87D445B05F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6029;p67">
            <a:extLst>
              <a:ext uri="{FF2B5EF4-FFF2-40B4-BE49-F238E27FC236}">
                <a16:creationId xmlns:a16="http://schemas.microsoft.com/office/drawing/2014/main" id="{B8AA5976-21DF-A1B1-9D54-D13F383E79D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030;p67">
              <a:extLst>
                <a:ext uri="{FF2B5EF4-FFF2-40B4-BE49-F238E27FC236}">
                  <a16:creationId xmlns:a16="http://schemas.microsoft.com/office/drawing/2014/main" id="{80236477-991E-A776-D259-4C7DA6017CEF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031;p67">
              <a:extLst>
                <a:ext uri="{FF2B5EF4-FFF2-40B4-BE49-F238E27FC236}">
                  <a16:creationId xmlns:a16="http://schemas.microsoft.com/office/drawing/2014/main" id="{F7F88FE6-8203-D9BD-BB1A-07DFAF425A30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032;p67">
              <a:extLst>
                <a:ext uri="{FF2B5EF4-FFF2-40B4-BE49-F238E27FC236}">
                  <a16:creationId xmlns:a16="http://schemas.microsoft.com/office/drawing/2014/main" id="{B50CEF36-92EE-BC58-A3FB-F368A8C25FEC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033;p67">
              <a:extLst>
                <a:ext uri="{FF2B5EF4-FFF2-40B4-BE49-F238E27FC236}">
                  <a16:creationId xmlns:a16="http://schemas.microsoft.com/office/drawing/2014/main" id="{4EF82D7A-13E4-D334-B5C2-248CF772FCD3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6066;p67">
            <a:extLst>
              <a:ext uri="{FF2B5EF4-FFF2-40B4-BE49-F238E27FC236}">
                <a16:creationId xmlns:a16="http://schemas.microsoft.com/office/drawing/2014/main" id="{A9F0398D-7B2C-0322-623E-0DE14727CD02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68" name="Google Shape;6067;p67">
              <a:extLst>
                <a:ext uri="{FF2B5EF4-FFF2-40B4-BE49-F238E27FC236}">
                  <a16:creationId xmlns:a16="http://schemas.microsoft.com/office/drawing/2014/main" id="{49E51538-12F9-0541-4EC8-204166339CD0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068;p67">
              <a:extLst>
                <a:ext uri="{FF2B5EF4-FFF2-40B4-BE49-F238E27FC236}">
                  <a16:creationId xmlns:a16="http://schemas.microsoft.com/office/drawing/2014/main" id="{B8038223-A1CB-5291-92C9-FBFF121EA0C6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0" name="Google Shape;5976;p67">
            <a:extLst>
              <a:ext uri="{FF2B5EF4-FFF2-40B4-BE49-F238E27FC236}">
                <a16:creationId xmlns:a16="http://schemas.microsoft.com/office/drawing/2014/main" id="{93653963-C70A-2B4E-0927-2680C2A9C32C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Google Shape;5977;p67">
              <a:extLst>
                <a:ext uri="{FF2B5EF4-FFF2-40B4-BE49-F238E27FC236}">
                  <a16:creationId xmlns:a16="http://schemas.microsoft.com/office/drawing/2014/main" id="{E3029A0D-8368-2633-022A-467E9713186F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78;p67">
              <a:extLst>
                <a:ext uri="{FF2B5EF4-FFF2-40B4-BE49-F238E27FC236}">
                  <a16:creationId xmlns:a16="http://schemas.microsoft.com/office/drawing/2014/main" id="{6BDF0173-872D-8334-5B7A-1A2FF307D216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79;p67">
              <a:extLst>
                <a:ext uri="{FF2B5EF4-FFF2-40B4-BE49-F238E27FC236}">
                  <a16:creationId xmlns:a16="http://schemas.microsoft.com/office/drawing/2014/main" id="{7FE8BE50-D80E-E258-EEE5-7D2EEC71751D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5989;p67">
            <a:extLst>
              <a:ext uri="{FF2B5EF4-FFF2-40B4-BE49-F238E27FC236}">
                <a16:creationId xmlns:a16="http://schemas.microsoft.com/office/drawing/2014/main" id="{07362528-BC7E-05D0-DA4B-4F625EC3042E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Google Shape;5990;p67">
              <a:extLst>
                <a:ext uri="{FF2B5EF4-FFF2-40B4-BE49-F238E27FC236}">
                  <a16:creationId xmlns:a16="http://schemas.microsoft.com/office/drawing/2014/main" id="{2ECA0F13-7803-46E3-2499-84335F9A878D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5991;p67">
              <a:extLst>
                <a:ext uri="{FF2B5EF4-FFF2-40B4-BE49-F238E27FC236}">
                  <a16:creationId xmlns:a16="http://schemas.microsoft.com/office/drawing/2014/main" id="{1BBFD787-4B9E-01F8-9533-75E4895F667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5992;p67">
              <a:extLst>
                <a:ext uri="{FF2B5EF4-FFF2-40B4-BE49-F238E27FC236}">
                  <a16:creationId xmlns:a16="http://schemas.microsoft.com/office/drawing/2014/main" id="{0A7AA811-0E24-27CE-8390-B3ABAA92DEC3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8" name="Google Shape;6007;p67">
            <a:extLst>
              <a:ext uri="{FF2B5EF4-FFF2-40B4-BE49-F238E27FC236}">
                <a16:creationId xmlns:a16="http://schemas.microsoft.com/office/drawing/2014/main" id="{41D20611-7470-46C8-F806-AD5E72F3493D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Google Shape;6008;p67">
              <a:extLst>
                <a:ext uri="{FF2B5EF4-FFF2-40B4-BE49-F238E27FC236}">
                  <a16:creationId xmlns:a16="http://schemas.microsoft.com/office/drawing/2014/main" id="{BF5307BA-1646-A154-F174-1B1D565036D9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09;p67">
              <a:extLst>
                <a:ext uri="{FF2B5EF4-FFF2-40B4-BE49-F238E27FC236}">
                  <a16:creationId xmlns:a16="http://schemas.microsoft.com/office/drawing/2014/main" id="{2ACB5606-2528-00A8-CA0E-D80E2955D705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oogle Shape;6018;p67">
            <a:extLst>
              <a:ext uri="{FF2B5EF4-FFF2-40B4-BE49-F238E27FC236}">
                <a16:creationId xmlns:a16="http://schemas.microsoft.com/office/drawing/2014/main" id="{6E9F1DF8-D52F-3CB4-0AAF-C645812A261F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Google Shape;6019;p67">
              <a:extLst>
                <a:ext uri="{FF2B5EF4-FFF2-40B4-BE49-F238E27FC236}">
                  <a16:creationId xmlns:a16="http://schemas.microsoft.com/office/drawing/2014/main" id="{4C49F3EE-F2C6-B6F6-4EDB-C3417616BCD6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20;p67">
              <a:extLst>
                <a:ext uri="{FF2B5EF4-FFF2-40B4-BE49-F238E27FC236}">
                  <a16:creationId xmlns:a16="http://schemas.microsoft.com/office/drawing/2014/main" id="{2E34AC7A-0A97-9885-DDBE-E8BB61A1A0AE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21;p67">
              <a:extLst>
                <a:ext uri="{FF2B5EF4-FFF2-40B4-BE49-F238E27FC236}">
                  <a16:creationId xmlns:a16="http://schemas.microsoft.com/office/drawing/2014/main" id="{40D7E562-A106-9DB1-8781-57B5F512B372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22;p67">
              <a:extLst>
                <a:ext uri="{FF2B5EF4-FFF2-40B4-BE49-F238E27FC236}">
                  <a16:creationId xmlns:a16="http://schemas.microsoft.com/office/drawing/2014/main" id="{FA70125C-2A5A-899F-9C7C-89D054F2A246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23;p67">
              <a:extLst>
                <a:ext uri="{FF2B5EF4-FFF2-40B4-BE49-F238E27FC236}">
                  <a16:creationId xmlns:a16="http://schemas.microsoft.com/office/drawing/2014/main" id="{5D82F196-48A2-DAE5-FE73-25681BDA656C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24;p67">
              <a:extLst>
                <a:ext uri="{FF2B5EF4-FFF2-40B4-BE49-F238E27FC236}">
                  <a16:creationId xmlns:a16="http://schemas.microsoft.com/office/drawing/2014/main" id="{5F816C65-E640-93ED-8FD0-690306606307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025;p67">
              <a:extLst>
                <a:ext uri="{FF2B5EF4-FFF2-40B4-BE49-F238E27FC236}">
                  <a16:creationId xmlns:a16="http://schemas.microsoft.com/office/drawing/2014/main" id="{E13AD182-9DA9-1A7B-361C-ED4F142B35C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9" name="Google Shape;6043;p67">
            <a:extLst>
              <a:ext uri="{FF2B5EF4-FFF2-40B4-BE49-F238E27FC236}">
                <a16:creationId xmlns:a16="http://schemas.microsoft.com/office/drawing/2014/main" id="{DF2AE7F5-7258-71E0-4F15-5AC80595B390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90" name="Google Shape;6052;p67">
            <a:extLst>
              <a:ext uri="{FF2B5EF4-FFF2-40B4-BE49-F238E27FC236}">
                <a16:creationId xmlns:a16="http://schemas.microsoft.com/office/drawing/2014/main" id="{DAE22315-2231-C3BB-F87D-F6EEEE1865E0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1" name="Google Shape;6053;p67">
              <a:extLst>
                <a:ext uri="{FF2B5EF4-FFF2-40B4-BE49-F238E27FC236}">
                  <a16:creationId xmlns:a16="http://schemas.microsoft.com/office/drawing/2014/main" id="{0E7A182F-A549-900F-C103-0404E78BF71C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054;p67">
              <a:extLst>
                <a:ext uri="{FF2B5EF4-FFF2-40B4-BE49-F238E27FC236}">
                  <a16:creationId xmlns:a16="http://schemas.microsoft.com/office/drawing/2014/main" id="{6400B42B-A1FD-29B1-A1A7-6A2BD95BE634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55;p67">
              <a:extLst>
                <a:ext uri="{FF2B5EF4-FFF2-40B4-BE49-F238E27FC236}">
                  <a16:creationId xmlns:a16="http://schemas.microsoft.com/office/drawing/2014/main" id="{D44DA44F-7A78-17CB-2522-E539D2EEF442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6078;p67">
            <a:extLst>
              <a:ext uri="{FF2B5EF4-FFF2-40B4-BE49-F238E27FC236}">
                <a16:creationId xmlns:a16="http://schemas.microsoft.com/office/drawing/2014/main" id="{93FFC8F5-A796-B9EC-5499-5A2817DF724F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5" name="Google Shape;6079;p67">
              <a:extLst>
                <a:ext uri="{FF2B5EF4-FFF2-40B4-BE49-F238E27FC236}">
                  <a16:creationId xmlns:a16="http://schemas.microsoft.com/office/drawing/2014/main" id="{0B864B7A-FB59-4E86-9DCC-F18958608104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80;p67">
              <a:extLst>
                <a:ext uri="{FF2B5EF4-FFF2-40B4-BE49-F238E27FC236}">
                  <a16:creationId xmlns:a16="http://schemas.microsoft.com/office/drawing/2014/main" id="{E835FA94-DEBA-EA32-E23B-3B52777A891D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81;p67">
              <a:extLst>
                <a:ext uri="{FF2B5EF4-FFF2-40B4-BE49-F238E27FC236}">
                  <a16:creationId xmlns:a16="http://schemas.microsoft.com/office/drawing/2014/main" id="{5F9EC8CE-2797-B912-875D-CCEB31C827FE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82;p67">
              <a:extLst>
                <a:ext uri="{FF2B5EF4-FFF2-40B4-BE49-F238E27FC236}">
                  <a16:creationId xmlns:a16="http://schemas.microsoft.com/office/drawing/2014/main" id="{08BADA74-402E-4822-2AD2-C0D0F6E964EB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9" name="Google Shape;6110;p67">
            <a:extLst>
              <a:ext uri="{FF2B5EF4-FFF2-40B4-BE49-F238E27FC236}">
                <a16:creationId xmlns:a16="http://schemas.microsoft.com/office/drawing/2014/main" id="{F3BF3472-A79F-39A0-44DF-76A73F3F7F2B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0" name="Google Shape;6111;p67">
              <a:extLst>
                <a:ext uri="{FF2B5EF4-FFF2-40B4-BE49-F238E27FC236}">
                  <a16:creationId xmlns:a16="http://schemas.microsoft.com/office/drawing/2014/main" id="{6CAA958F-F7B5-C28F-98E1-87BF3CDDAEAF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112;p67">
              <a:extLst>
                <a:ext uri="{FF2B5EF4-FFF2-40B4-BE49-F238E27FC236}">
                  <a16:creationId xmlns:a16="http://schemas.microsoft.com/office/drawing/2014/main" id="{E9C1F3E5-1C51-18B1-3DBB-E6CD090274F0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5972;p67">
            <a:extLst>
              <a:ext uri="{FF2B5EF4-FFF2-40B4-BE49-F238E27FC236}">
                <a16:creationId xmlns:a16="http://schemas.microsoft.com/office/drawing/2014/main" id="{EECD687A-601F-53CA-8AF7-B6F71F9F1274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103" name="Google Shape;5973;p67">
              <a:extLst>
                <a:ext uri="{FF2B5EF4-FFF2-40B4-BE49-F238E27FC236}">
                  <a16:creationId xmlns:a16="http://schemas.microsoft.com/office/drawing/2014/main" id="{B4B9F867-A859-8023-0BC1-3426057FE619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5974;p67">
              <a:extLst>
                <a:ext uri="{FF2B5EF4-FFF2-40B4-BE49-F238E27FC236}">
                  <a16:creationId xmlns:a16="http://schemas.microsoft.com/office/drawing/2014/main" id="{5FFA17E7-9AE8-ED70-439C-D871069B27BC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5975;p67">
              <a:extLst>
                <a:ext uri="{FF2B5EF4-FFF2-40B4-BE49-F238E27FC236}">
                  <a16:creationId xmlns:a16="http://schemas.microsoft.com/office/drawing/2014/main" id="{D4BE8B87-7D64-8C6F-07B0-A96A480673F5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5984;p67">
            <a:extLst>
              <a:ext uri="{FF2B5EF4-FFF2-40B4-BE49-F238E27FC236}">
                <a16:creationId xmlns:a16="http://schemas.microsoft.com/office/drawing/2014/main" id="{AB39648B-DE87-BD65-FAAA-68BD877D9669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107" name="Google Shape;5985;p67">
              <a:extLst>
                <a:ext uri="{FF2B5EF4-FFF2-40B4-BE49-F238E27FC236}">
                  <a16:creationId xmlns:a16="http://schemas.microsoft.com/office/drawing/2014/main" id="{1371CF09-5A28-D405-4106-22527CD8BE0B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5986;p67">
              <a:extLst>
                <a:ext uri="{FF2B5EF4-FFF2-40B4-BE49-F238E27FC236}">
                  <a16:creationId xmlns:a16="http://schemas.microsoft.com/office/drawing/2014/main" id="{11AF5AD5-009D-D70D-CF11-3EC593B00F62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987;p67">
              <a:extLst>
                <a:ext uri="{FF2B5EF4-FFF2-40B4-BE49-F238E27FC236}">
                  <a16:creationId xmlns:a16="http://schemas.microsoft.com/office/drawing/2014/main" id="{F9E8C645-7E54-8FA9-7000-7E3117D3F0B5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5988;p67">
              <a:extLst>
                <a:ext uri="{FF2B5EF4-FFF2-40B4-BE49-F238E27FC236}">
                  <a16:creationId xmlns:a16="http://schemas.microsoft.com/office/drawing/2014/main" id="{820D3ED6-9D7B-B998-9452-8616B6C914D6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6002;p67">
            <a:extLst>
              <a:ext uri="{FF2B5EF4-FFF2-40B4-BE49-F238E27FC236}">
                <a16:creationId xmlns:a16="http://schemas.microsoft.com/office/drawing/2014/main" id="{00C91082-AE9E-91FD-3AD8-478310FE69B8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112" name="Google Shape;6003;p67">
              <a:extLst>
                <a:ext uri="{FF2B5EF4-FFF2-40B4-BE49-F238E27FC236}">
                  <a16:creationId xmlns:a16="http://schemas.microsoft.com/office/drawing/2014/main" id="{1EBD1E98-C9F4-884B-75EE-FB3E26514E1B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004;p67">
              <a:extLst>
                <a:ext uri="{FF2B5EF4-FFF2-40B4-BE49-F238E27FC236}">
                  <a16:creationId xmlns:a16="http://schemas.microsoft.com/office/drawing/2014/main" id="{94590A93-6B1B-40AF-2025-6693E97228D7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005;p67">
              <a:extLst>
                <a:ext uri="{FF2B5EF4-FFF2-40B4-BE49-F238E27FC236}">
                  <a16:creationId xmlns:a16="http://schemas.microsoft.com/office/drawing/2014/main" id="{8070FBE8-D01A-FCF6-8965-B3BAE61CBC5C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006;p67">
              <a:extLst>
                <a:ext uri="{FF2B5EF4-FFF2-40B4-BE49-F238E27FC236}">
                  <a16:creationId xmlns:a16="http://schemas.microsoft.com/office/drawing/2014/main" id="{4AD0DA39-8782-E931-FA74-80C44F4870A8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6" name="Google Shape;6011;p67">
            <a:extLst>
              <a:ext uri="{FF2B5EF4-FFF2-40B4-BE49-F238E27FC236}">
                <a16:creationId xmlns:a16="http://schemas.microsoft.com/office/drawing/2014/main" id="{43681163-7EFE-BD0D-E5C5-9FE49B58CD8D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117" name="Google Shape;6012;p67">
              <a:extLst>
                <a:ext uri="{FF2B5EF4-FFF2-40B4-BE49-F238E27FC236}">
                  <a16:creationId xmlns:a16="http://schemas.microsoft.com/office/drawing/2014/main" id="{679DD1A6-8143-E0D0-0525-A75707E6BADB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013;p67">
              <a:extLst>
                <a:ext uri="{FF2B5EF4-FFF2-40B4-BE49-F238E27FC236}">
                  <a16:creationId xmlns:a16="http://schemas.microsoft.com/office/drawing/2014/main" id="{5D6044F7-B9F5-4599-AA15-621862B7DA46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014;p67">
              <a:extLst>
                <a:ext uri="{FF2B5EF4-FFF2-40B4-BE49-F238E27FC236}">
                  <a16:creationId xmlns:a16="http://schemas.microsoft.com/office/drawing/2014/main" id="{D1B429BF-A783-FED0-CC2F-D6F1BF4F96AC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015;p67">
              <a:extLst>
                <a:ext uri="{FF2B5EF4-FFF2-40B4-BE49-F238E27FC236}">
                  <a16:creationId xmlns:a16="http://schemas.microsoft.com/office/drawing/2014/main" id="{01EA1700-0877-720A-5D87-BBE967BC8571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016;p67">
              <a:extLst>
                <a:ext uri="{FF2B5EF4-FFF2-40B4-BE49-F238E27FC236}">
                  <a16:creationId xmlns:a16="http://schemas.microsoft.com/office/drawing/2014/main" id="{DD07C4FB-CECB-4C64-2E88-5245DC2EF4D7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017;p67">
              <a:extLst>
                <a:ext uri="{FF2B5EF4-FFF2-40B4-BE49-F238E27FC236}">
                  <a16:creationId xmlns:a16="http://schemas.microsoft.com/office/drawing/2014/main" id="{FA0A3FC7-C305-64E2-1051-942FA8C9461B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3" name="Google Shape;6042;p67">
            <a:extLst>
              <a:ext uri="{FF2B5EF4-FFF2-40B4-BE49-F238E27FC236}">
                <a16:creationId xmlns:a16="http://schemas.microsoft.com/office/drawing/2014/main" id="{4C1C7F62-DDF1-D38B-1AAB-D9E1F4599669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24" name="Google Shape;6047;p67">
            <a:extLst>
              <a:ext uri="{FF2B5EF4-FFF2-40B4-BE49-F238E27FC236}">
                <a16:creationId xmlns:a16="http://schemas.microsoft.com/office/drawing/2014/main" id="{0F4DA9B0-9006-9902-0623-B4866537DB16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125" name="Google Shape;6048;p67">
              <a:extLst>
                <a:ext uri="{FF2B5EF4-FFF2-40B4-BE49-F238E27FC236}">
                  <a16:creationId xmlns:a16="http://schemas.microsoft.com/office/drawing/2014/main" id="{A67A677D-F5C6-77DF-C6B0-AB9BB44BAB15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6049;p67">
              <a:extLst>
                <a:ext uri="{FF2B5EF4-FFF2-40B4-BE49-F238E27FC236}">
                  <a16:creationId xmlns:a16="http://schemas.microsoft.com/office/drawing/2014/main" id="{25D84F0A-72CF-AB9C-664E-7C2B5EF012F2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6050;p67">
              <a:extLst>
                <a:ext uri="{FF2B5EF4-FFF2-40B4-BE49-F238E27FC236}">
                  <a16:creationId xmlns:a16="http://schemas.microsoft.com/office/drawing/2014/main" id="{7DA3B3F5-244F-6C55-50BA-6884280ED72D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6051;p67">
              <a:extLst>
                <a:ext uri="{FF2B5EF4-FFF2-40B4-BE49-F238E27FC236}">
                  <a16:creationId xmlns:a16="http://schemas.microsoft.com/office/drawing/2014/main" id="{6A7767DA-0EC3-C8EC-683E-E71ECB4E0985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6072;p67">
            <a:extLst>
              <a:ext uri="{FF2B5EF4-FFF2-40B4-BE49-F238E27FC236}">
                <a16:creationId xmlns:a16="http://schemas.microsoft.com/office/drawing/2014/main" id="{B1F155E0-00AD-C5C1-1256-ABB92023411E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130" name="Google Shape;6073;p67">
              <a:extLst>
                <a:ext uri="{FF2B5EF4-FFF2-40B4-BE49-F238E27FC236}">
                  <a16:creationId xmlns:a16="http://schemas.microsoft.com/office/drawing/2014/main" id="{5B9C4FE9-37E3-8786-E149-04B0FDBDB779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6074;p67">
              <a:extLst>
                <a:ext uri="{FF2B5EF4-FFF2-40B4-BE49-F238E27FC236}">
                  <a16:creationId xmlns:a16="http://schemas.microsoft.com/office/drawing/2014/main" id="{5584B075-44A8-0E40-6BF9-237658BACD87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6075;p67">
              <a:extLst>
                <a:ext uri="{FF2B5EF4-FFF2-40B4-BE49-F238E27FC236}">
                  <a16:creationId xmlns:a16="http://schemas.microsoft.com/office/drawing/2014/main" id="{4BC86C90-F66B-51CE-4170-0E6602CBB4E5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6076;p67">
              <a:extLst>
                <a:ext uri="{FF2B5EF4-FFF2-40B4-BE49-F238E27FC236}">
                  <a16:creationId xmlns:a16="http://schemas.microsoft.com/office/drawing/2014/main" id="{49FDA411-B1E8-61B2-95BF-931F46ABBDE1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6077;p67">
              <a:extLst>
                <a:ext uri="{FF2B5EF4-FFF2-40B4-BE49-F238E27FC236}">
                  <a16:creationId xmlns:a16="http://schemas.microsoft.com/office/drawing/2014/main" id="{315742F5-ED84-FC98-813A-572909AC4FAE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6107;p67">
            <a:extLst>
              <a:ext uri="{FF2B5EF4-FFF2-40B4-BE49-F238E27FC236}">
                <a16:creationId xmlns:a16="http://schemas.microsoft.com/office/drawing/2014/main" id="{4471932E-6798-4F8B-651B-B79D878A05D2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136" name="Google Shape;6108;p67">
              <a:extLst>
                <a:ext uri="{FF2B5EF4-FFF2-40B4-BE49-F238E27FC236}">
                  <a16:creationId xmlns:a16="http://schemas.microsoft.com/office/drawing/2014/main" id="{FA4F4E68-BE79-E78A-34CE-00179F7DC54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6109;p67">
              <a:extLst>
                <a:ext uri="{FF2B5EF4-FFF2-40B4-BE49-F238E27FC236}">
                  <a16:creationId xmlns:a16="http://schemas.microsoft.com/office/drawing/2014/main" id="{D9B89BE1-2E98-5DFE-CCF2-8E2F2ED1D536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5593;p66">
            <a:extLst>
              <a:ext uri="{FF2B5EF4-FFF2-40B4-BE49-F238E27FC236}">
                <a16:creationId xmlns:a16="http://schemas.microsoft.com/office/drawing/2014/main" id="{68943A92-8DFD-0F50-BD3C-6775E6E2127D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39" name="Google Shape;5594;p66">
              <a:extLst>
                <a:ext uri="{FF2B5EF4-FFF2-40B4-BE49-F238E27FC236}">
                  <a16:creationId xmlns:a16="http://schemas.microsoft.com/office/drawing/2014/main" id="{A849DC61-C3FC-A104-9A0B-A0426790BE21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5595;p66">
              <a:extLst>
                <a:ext uri="{FF2B5EF4-FFF2-40B4-BE49-F238E27FC236}">
                  <a16:creationId xmlns:a16="http://schemas.microsoft.com/office/drawing/2014/main" id="{CC6CDC5B-9004-DB2E-2849-8F5C028C434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5596;p66">
            <a:extLst>
              <a:ext uri="{FF2B5EF4-FFF2-40B4-BE49-F238E27FC236}">
                <a16:creationId xmlns:a16="http://schemas.microsoft.com/office/drawing/2014/main" id="{C4AF5FCE-FF5F-D649-EF2C-23D2347F8BE1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42" name="Google Shape;5597;p66">
              <a:extLst>
                <a:ext uri="{FF2B5EF4-FFF2-40B4-BE49-F238E27FC236}">
                  <a16:creationId xmlns:a16="http://schemas.microsoft.com/office/drawing/2014/main" id="{95ADBB38-20D4-A05B-FFFA-144B4FBC4306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5598;p66">
              <a:extLst>
                <a:ext uri="{FF2B5EF4-FFF2-40B4-BE49-F238E27FC236}">
                  <a16:creationId xmlns:a16="http://schemas.microsoft.com/office/drawing/2014/main" id="{C9B3E65D-72E7-53BB-97E5-F9EBD508CDD3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5651;p66">
            <a:extLst>
              <a:ext uri="{FF2B5EF4-FFF2-40B4-BE49-F238E27FC236}">
                <a16:creationId xmlns:a16="http://schemas.microsoft.com/office/drawing/2014/main" id="{2628CB4F-0B8C-6C3F-B089-964231DEDE5D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45" name="Google Shape;5652;p66">
              <a:extLst>
                <a:ext uri="{FF2B5EF4-FFF2-40B4-BE49-F238E27FC236}">
                  <a16:creationId xmlns:a16="http://schemas.microsoft.com/office/drawing/2014/main" id="{B2F515CA-41B1-2166-9E4E-CA7221B6B2A2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5653;p66">
              <a:extLst>
                <a:ext uri="{FF2B5EF4-FFF2-40B4-BE49-F238E27FC236}">
                  <a16:creationId xmlns:a16="http://schemas.microsoft.com/office/drawing/2014/main" id="{88435016-15A3-9AF0-09E3-72B212DFA6A9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7" name="Google Shape;5775;p66">
            <a:extLst>
              <a:ext uri="{FF2B5EF4-FFF2-40B4-BE49-F238E27FC236}">
                <a16:creationId xmlns:a16="http://schemas.microsoft.com/office/drawing/2014/main" id="{857DB26C-C8D9-14B5-FEDC-A9822C810588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48" name="Google Shape;5776;p66">
              <a:extLst>
                <a:ext uri="{FF2B5EF4-FFF2-40B4-BE49-F238E27FC236}">
                  <a16:creationId xmlns:a16="http://schemas.microsoft.com/office/drawing/2014/main" id="{37715481-03F7-DDF6-7D9C-F730855CAAD7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5777;p66">
              <a:extLst>
                <a:ext uri="{FF2B5EF4-FFF2-40B4-BE49-F238E27FC236}">
                  <a16:creationId xmlns:a16="http://schemas.microsoft.com/office/drawing/2014/main" id="{513352EA-6173-4B4D-59C2-5664A868ACC9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5778;p66">
              <a:extLst>
                <a:ext uri="{FF2B5EF4-FFF2-40B4-BE49-F238E27FC236}">
                  <a16:creationId xmlns:a16="http://schemas.microsoft.com/office/drawing/2014/main" id="{FD6D5042-1F03-CD1F-92AC-1C47205E78A6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5779;p66">
              <a:extLst>
                <a:ext uri="{FF2B5EF4-FFF2-40B4-BE49-F238E27FC236}">
                  <a16:creationId xmlns:a16="http://schemas.microsoft.com/office/drawing/2014/main" id="{901A1061-AA78-B79B-39F1-4961178B43F8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80;p66">
              <a:extLst>
                <a:ext uri="{FF2B5EF4-FFF2-40B4-BE49-F238E27FC236}">
                  <a16:creationId xmlns:a16="http://schemas.microsoft.com/office/drawing/2014/main" id="{559ACFD3-1B50-11C7-6201-A180ADFB8D3C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81;p66">
              <a:extLst>
                <a:ext uri="{FF2B5EF4-FFF2-40B4-BE49-F238E27FC236}">
                  <a16:creationId xmlns:a16="http://schemas.microsoft.com/office/drawing/2014/main" id="{BDFFE63A-25DF-156B-1300-0643085D85D2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4" name="Text Placeholder 1">
            <a:extLst>
              <a:ext uri="{FF2B5EF4-FFF2-40B4-BE49-F238E27FC236}">
                <a16:creationId xmlns:a16="http://schemas.microsoft.com/office/drawing/2014/main" id="{F29D16EE-96FA-165D-5703-4C8E7A63DB5E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958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64683-58E3-576A-F22B-AF611833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A27595-C1FC-B828-A30C-A8C6B0E811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 108">
            <a:extLst>
              <a:ext uri="{FF2B5EF4-FFF2-40B4-BE49-F238E27FC236}">
                <a16:creationId xmlns:a16="http://schemas.microsoft.com/office/drawing/2014/main" id="{5F76F880-B432-C559-40D3-D72AF91B7C60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DB22154-8A6A-8E7B-18F2-29D7CC3E4D77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2639C1E7-5917-BC54-8ED3-3F2E82C44050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DA0ED1E0-847A-5F2A-48C7-7C0A5AA5D053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Oval 37">
              <a:extLst>
                <a:ext uri="{FF2B5EF4-FFF2-40B4-BE49-F238E27FC236}">
                  <a16:creationId xmlns:a16="http://schemas.microsoft.com/office/drawing/2014/main" id="{B69ECDBE-4E73-99B6-6815-AEB254FAADFD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9" name="Rectangle 19">
            <a:extLst>
              <a:ext uri="{FF2B5EF4-FFF2-40B4-BE49-F238E27FC236}">
                <a16:creationId xmlns:a16="http://schemas.microsoft.com/office/drawing/2014/main" id="{E47CCA8A-22A1-0B12-0796-17B57BF05E3F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47">
            <a:extLst>
              <a:ext uri="{FF2B5EF4-FFF2-40B4-BE49-F238E27FC236}">
                <a16:creationId xmlns:a16="http://schemas.microsoft.com/office/drawing/2014/main" id="{45BEEC5C-DA32-3A61-F523-1D385B3D615F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0A3794A1-BFCA-1D99-C2C0-71651B2A76AA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FAB28B36-8A8F-9A36-663C-93BE1DF47CB7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B2146E8-BC80-876C-9E7A-4995AFDF7391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1BBFD91-5836-EA85-3498-B62C4CA43C2F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1CB33329-12BF-FF3F-0E0C-EAAC27EF25A2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6">
            <a:extLst>
              <a:ext uri="{FF2B5EF4-FFF2-40B4-BE49-F238E27FC236}">
                <a16:creationId xmlns:a16="http://schemas.microsoft.com/office/drawing/2014/main" id="{C26AF2D1-06E8-CE74-C2C1-6518D9976AE3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10001;p74">
            <a:extLst>
              <a:ext uri="{FF2B5EF4-FFF2-40B4-BE49-F238E27FC236}">
                <a16:creationId xmlns:a16="http://schemas.microsoft.com/office/drawing/2014/main" id="{900A0118-F8BB-9574-E6A5-1EB8B7095FE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Google Shape;10002;p74">
              <a:extLst>
                <a:ext uri="{FF2B5EF4-FFF2-40B4-BE49-F238E27FC236}">
                  <a16:creationId xmlns:a16="http://schemas.microsoft.com/office/drawing/2014/main" id="{265F391D-D8F0-D71B-22FB-14135EC00B43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10003;p74">
              <a:extLst>
                <a:ext uri="{FF2B5EF4-FFF2-40B4-BE49-F238E27FC236}">
                  <a16:creationId xmlns:a16="http://schemas.microsoft.com/office/drawing/2014/main" id="{8EFEA1BC-4BCC-87D5-FE15-BFE34DC78DBC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oogle Shape;10027;p74">
            <a:extLst>
              <a:ext uri="{FF2B5EF4-FFF2-40B4-BE49-F238E27FC236}">
                <a16:creationId xmlns:a16="http://schemas.microsoft.com/office/drawing/2014/main" id="{490D2CEC-AEAA-B07D-0A4C-2841DD59B3A2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21" name="Google Shape;10028;p74">
              <a:extLst>
                <a:ext uri="{FF2B5EF4-FFF2-40B4-BE49-F238E27FC236}">
                  <a16:creationId xmlns:a16="http://schemas.microsoft.com/office/drawing/2014/main" id="{7B0BA669-AB20-ADDB-8ACD-0BC654730451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29;p74">
              <a:extLst>
                <a:ext uri="{FF2B5EF4-FFF2-40B4-BE49-F238E27FC236}">
                  <a16:creationId xmlns:a16="http://schemas.microsoft.com/office/drawing/2014/main" id="{8E9960FA-24B3-2850-3D9E-462B28466C92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10030;p74">
              <a:extLst>
                <a:ext uri="{FF2B5EF4-FFF2-40B4-BE49-F238E27FC236}">
                  <a16:creationId xmlns:a16="http://schemas.microsoft.com/office/drawing/2014/main" id="{8D602463-6AE8-A71C-43E0-DDFB0FFE097B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10074;p74">
            <a:extLst>
              <a:ext uri="{FF2B5EF4-FFF2-40B4-BE49-F238E27FC236}">
                <a16:creationId xmlns:a16="http://schemas.microsoft.com/office/drawing/2014/main" id="{295EAB79-B22B-6F6A-A99E-616A317D786F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5" name="Google Shape;10075;p74">
              <a:extLst>
                <a:ext uri="{FF2B5EF4-FFF2-40B4-BE49-F238E27FC236}">
                  <a16:creationId xmlns:a16="http://schemas.microsoft.com/office/drawing/2014/main" id="{07DED2DE-0F2A-3B5C-E9E0-C5F858C4738B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6;p74">
              <a:extLst>
                <a:ext uri="{FF2B5EF4-FFF2-40B4-BE49-F238E27FC236}">
                  <a16:creationId xmlns:a16="http://schemas.microsoft.com/office/drawing/2014/main" id="{67661019-82C4-0746-3B57-2D67408F68A1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10077;p74">
              <a:extLst>
                <a:ext uri="{FF2B5EF4-FFF2-40B4-BE49-F238E27FC236}">
                  <a16:creationId xmlns:a16="http://schemas.microsoft.com/office/drawing/2014/main" id="{FAF6DCCA-63C4-6E08-E407-0A8D113F082F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oogle Shape;10084;p74">
            <a:extLst>
              <a:ext uri="{FF2B5EF4-FFF2-40B4-BE49-F238E27FC236}">
                <a16:creationId xmlns:a16="http://schemas.microsoft.com/office/drawing/2014/main" id="{FB828BFC-7ECF-B286-08FD-5FE5695C9197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9" name="Google Shape;10085;p74">
              <a:extLst>
                <a:ext uri="{FF2B5EF4-FFF2-40B4-BE49-F238E27FC236}">
                  <a16:creationId xmlns:a16="http://schemas.microsoft.com/office/drawing/2014/main" id="{12F88B60-9908-8F0A-CD67-CAD828B1D6A3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6;p74">
              <a:extLst>
                <a:ext uri="{FF2B5EF4-FFF2-40B4-BE49-F238E27FC236}">
                  <a16:creationId xmlns:a16="http://schemas.microsoft.com/office/drawing/2014/main" id="{760EFD35-DA52-4224-2443-E4DFFEE77E1D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7;p74">
              <a:extLst>
                <a:ext uri="{FF2B5EF4-FFF2-40B4-BE49-F238E27FC236}">
                  <a16:creationId xmlns:a16="http://schemas.microsoft.com/office/drawing/2014/main" id="{27D0F76D-149A-07F2-393E-B41F50375211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10088;p74">
              <a:extLst>
                <a:ext uri="{FF2B5EF4-FFF2-40B4-BE49-F238E27FC236}">
                  <a16:creationId xmlns:a16="http://schemas.microsoft.com/office/drawing/2014/main" id="{B0608103-5698-24F9-E6AC-B2D915DF6D9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10089;p74">
            <a:extLst>
              <a:ext uri="{FF2B5EF4-FFF2-40B4-BE49-F238E27FC236}">
                <a16:creationId xmlns:a16="http://schemas.microsoft.com/office/drawing/2014/main" id="{28FEE3EF-0D12-5FFE-70A4-2B447C79EDE9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4" name="Google Shape;10090;p74">
              <a:extLst>
                <a:ext uri="{FF2B5EF4-FFF2-40B4-BE49-F238E27FC236}">
                  <a16:creationId xmlns:a16="http://schemas.microsoft.com/office/drawing/2014/main" id="{329B1516-6616-8135-0015-637778582609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10091;p74">
              <a:extLst>
                <a:ext uri="{FF2B5EF4-FFF2-40B4-BE49-F238E27FC236}">
                  <a16:creationId xmlns:a16="http://schemas.microsoft.com/office/drawing/2014/main" id="{D41C6094-A93F-1ECE-C3EC-4FAAAA03B3BD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6" name="Google Shape;10113;p74">
            <a:extLst>
              <a:ext uri="{FF2B5EF4-FFF2-40B4-BE49-F238E27FC236}">
                <a16:creationId xmlns:a16="http://schemas.microsoft.com/office/drawing/2014/main" id="{10E8FA18-95E1-09C7-AE2D-1A30E2A88D4F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7" name="Google Shape;10118;p74">
            <a:extLst>
              <a:ext uri="{FF2B5EF4-FFF2-40B4-BE49-F238E27FC236}">
                <a16:creationId xmlns:a16="http://schemas.microsoft.com/office/drawing/2014/main" id="{1BDC7FD1-14FF-CF7B-062B-2AFC4CD6B544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8" name="Google Shape;10119;p74">
              <a:extLst>
                <a:ext uri="{FF2B5EF4-FFF2-40B4-BE49-F238E27FC236}">
                  <a16:creationId xmlns:a16="http://schemas.microsoft.com/office/drawing/2014/main" id="{CD57CE59-AA86-63F1-AA44-8CBC6A890A45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0;p74">
              <a:extLst>
                <a:ext uri="{FF2B5EF4-FFF2-40B4-BE49-F238E27FC236}">
                  <a16:creationId xmlns:a16="http://schemas.microsoft.com/office/drawing/2014/main" id="{ED407D50-D115-DC27-DDA1-6CFBF9B68337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1;p74">
              <a:extLst>
                <a:ext uri="{FF2B5EF4-FFF2-40B4-BE49-F238E27FC236}">
                  <a16:creationId xmlns:a16="http://schemas.microsoft.com/office/drawing/2014/main" id="{17437FCC-5EF1-EC6E-CB5A-9E8FB14CFB7F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2;p74">
              <a:extLst>
                <a:ext uri="{FF2B5EF4-FFF2-40B4-BE49-F238E27FC236}">
                  <a16:creationId xmlns:a16="http://schemas.microsoft.com/office/drawing/2014/main" id="{F9CFB9AA-93D2-4098-92BD-1BA5AA3641B7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3;p74">
              <a:extLst>
                <a:ext uri="{FF2B5EF4-FFF2-40B4-BE49-F238E27FC236}">
                  <a16:creationId xmlns:a16="http://schemas.microsoft.com/office/drawing/2014/main" id="{32712B22-947D-251D-9108-F2FD56C5E202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10124;p74">
              <a:extLst>
                <a:ext uri="{FF2B5EF4-FFF2-40B4-BE49-F238E27FC236}">
                  <a16:creationId xmlns:a16="http://schemas.microsoft.com/office/drawing/2014/main" id="{073EE5DA-89BE-F880-CF10-AD1B99BA83B9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10129;p74">
            <a:extLst>
              <a:ext uri="{FF2B5EF4-FFF2-40B4-BE49-F238E27FC236}">
                <a16:creationId xmlns:a16="http://schemas.microsoft.com/office/drawing/2014/main" id="{65D3AE75-5249-2278-DD6F-03440FAAD49A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5" name="Google Shape;10130;p74">
              <a:extLst>
                <a:ext uri="{FF2B5EF4-FFF2-40B4-BE49-F238E27FC236}">
                  <a16:creationId xmlns:a16="http://schemas.microsoft.com/office/drawing/2014/main" id="{762B401B-1B91-FA55-CCA5-6BD5EE79EF7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1;p74">
              <a:extLst>
                <a:ext uri="{FF2B5EF4-FFF2-40B4-BE49-F238E27FC236}">
                  <a16:creationId xmlns:a16="http://schemas.microsoft.com/office/drawing/2014/main" id="{0C5F025B-A62C-A9F0-8058-322A32FF7FF6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10132;p74">
              <a:extLst>
                <a:ext uri="{FF2B5EF4-FFF2-40B4-BE49-F238E27FC236}">
                  <a16:creationId xmlns:a16="http://schemas.microsoft.com/office/drawing/2014/main" id="{30CD4053-0311-1930-8F1F-15206CC509DF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10154;p74">
            <a:extLst>
              <a:ext uri="{FF2B5EF4-FFF2-40B4-BE49-F238E27FC236}">
                <a16:creationId xmlns:a16="http://schemas.microsoft.com/office/drawing/2014/main" id="{4B8C8A7C-C84C-06BE-6025-10DC118F5FF5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9" name="Google Shape;10155;p74">
              <a:extLst>
                <a:ext uri="{FF2B5EF4-FFF2-40B4-BE49-F238E27FC236}">
                  <a16:creationId xmlns:a16="http://schemas.microsoft.com/office/drawing/2014/main" id="{33B84BE9-3A7A-C4D4-5C60-93A92542146F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6;p74">
              <a:extLst>
                <a:ext uri="{FF2B5EF4-FFF2-40B4-BE49-F238E27FC236}">
                  <a16:creationId xmlns:a16="http://schemas.microsoft.com/office/drawing/2014/main" id="{EA19EEE2-C589-E3A5-BA15-CF5600B1A938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7;p74">
              <a:extLst>
                <a:ext uri="{FF2B5EF4-FFF2-40B4-BE49-F238E27FC236}">
                  <a16:creationId xmlns:a16="http://schemas.microsoft.com/office/drawing/2014/main" id="{DBD3A2AB-E03C-E80C-3012-140319E955FE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8;p74">
              <a:extLst>
                <a:ext uri="{FF2B5EF4-FFF2-40B4-BE49-F238E27FC236}">
                  <a16:creationId xmlns:a16="http://schemas.microsoft.com/office/drawing/2014/main" id="{26364100-0CC7-4393-1386-782127106C7E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59;p74">
              <a:extLst>
                <a:ext uri="{FF2B5EF4-FFF2-40B4-BE49-F238E27FC236}">
                  <a16:creationId xmlns:a16="http://schemas.microsoft.com/office/drawing/2014/main" id="{3B4305F9-A07D-FB91-542B-D8B05D424A3F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0;p74">
              <a:extLst>
                <a:ext uri="{FF2B5EF4-FFF2-40B4-BE49-F238E27FC236}">
                  <a16:creationId xmlns:a16="http://schemas.microsoft.com/office/drawing/2014/main" id="{DD390226-20B2-AF28-887C-079273A5C0E7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10161;p74">
              <a:extLst>
                <a:ext uri="{FF2B5EF4-FFF2-40B4-BE49-F238E27FC236}">
                  <a16:creationId xmlns:a16="http://schemas.microsoft.com/office/drawing/2014/main" id="{617971B2-F09B-1BE6-C5E6-17D2D793D57E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6" name="Google Shape;10172;p74">
            <a:extLst>
              <a:ext uri="{FF2B5EF4-FFF2-40B4-BE49-F238E27FC236}">
                <a16:creationId xmlns:a16="http://schemas.microsoft.com/office/drawing/2014/main" id="{3BDD4F3C-A201-32C0-B3BA-7D4AC37E1FB1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7" name="Google Shape;10173;p74">
              <a:extLst>
                <a:ext uri="{FF2B5EF4-FFF2-40B4-BE49-F238E27FC236}">
                  <a16:creationId xmlns:a16="http://schemas.microsoft.com/office/drawing/2014/main" id="{793D9983-63BE-A7A4-C538-B14B325A1449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4;p74">
              <a:extLst>
                <a:ext uri="{FF2B5EF4-FFF2-40B4-BE49-F238E27FC236}">
                  <a16:creationId xmlns:a16="http://schemas.microsoft.com/office/drawing/2014/main" id="{FF39D0D1-D304-95B7-6C28-B4C12356F947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10175;p74">
              <a:extLst>
                <a:ext uri="{FF2B5EF4-FFF2-40B4-BE49-F238E27FC236}">
                  <a16:creationId xmlns:a16="http://schemas.microsoft.com/office/drawing/2014/main" id="{805605EE-AE51-FD64-BFDC-6B2757855047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10184;p74">
            <a:extLst>
              <a:ext uri="{FF2B5EF4-FFF2-40B4-BE49-F238E27FC236}">
                <a16:creationId xmlns:a16="http://schemas.microsoft.com/office/drawing/2014/main" id="{FD2F2AB1-0DEC-E933-4A3E-96C6D0021121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61" name="Google Shape;10185;p74">
              <a:extLst>
                <a:ext uri="{FF2B5EF4-FFF2-40B4-BE49-F238E27FC236}">
                  <a16:creationId xmlns:a16="http://schemas.microsoft.com/office/drawing/2014/main" id="{5F69D816-1051-783F-1BA0-8B7B9B8D7E89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10186;p74">
              <a:extLst>
                <a:ext uri="{FF2B5EF4-FFF2-40B4-BE49-F238E27FC236}">
                  <a16:creationId xmlns:a16="http://schemas.microsoft.com/office/drawing/2014/main" id="{42C2DBF8-26ED-0CF0-A035-B82807AF5AD4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3" name="Google Shape;10189;p74">
            <a:extLst>
              <a:ext uri="{FF2B5EF4-FFF2-40B4-BE49-F238E27FC236}">
                <a16:creationId xmlns:a16="http://schemas.microsoft.com/office/drawing/2014/main" id="{4AF6B2F8-1790-1234-5841-E027C9D0ADBB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4" name="Google Shape;10190;p74">
            <a:extLst>
              <a:ext uri="{FF2B5EF4-FFF2-40B4-BE49-F238E27FC236}">
                <a16:creationId xmlns:a16="http://schemas.microsoft.com/office/drawing/2014/main" id="{8B9AC60F-DE5B-307D-D85F-8073B8FB3F2F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5" name="Google Shape;10191;p74">
              <a:extLst>
                <a:ext uri="{FF2B5EF4-FFF2-40B4-BE49-F238E27FC236}">
                  <a16:creationId xmlns:a16="http://schemas.microsoft.com/office/drawing/2014/main" id="{7270B001-2C32-87A0-C808-A4CD6F26B95E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2;p74">
              <a:extLst>
                <a:ext uri="{FF2B5EF4-FFF2-40B4-BE49-F238E27FC236}">
                  <a16:creationId xmlns:a16="http://schemas.microsoft.com/office/drawing/2014/main" id="{B116BF44-7AB0-5DDE-0AC7-2AE6FD99DBC8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3;p74">
              <a:extLst>
                <a:ext uri="{FF2B5EF4-FFF2-40B4-BE49-F238E27FC236}">
                  <a16:creationId xmlns:a16="http://schemas.microsoft.com/office/drawing/2014/main" id="{2E89E99B-F53E-BCAD-EAD4-C84C9005584B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10194;p74">
              <a:extLst>
                <a:ext uri="{FF2B5EF4-FFF2-40B4-BE49-F238E27FC236}">
                  <a16:creationId xmlns:a16="http://schemas.microsoft.com/office/drawing/2014/main" id="{11C79E86-8528-8FB7-554E-455FD9641466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10221;p74">
            <a:extLst>
              <a:ext uri="{FF2B5EF4-FFF2-40B4-BE49-F238E27FC236}">
                <a16:creationId xmlns:a16="http://schemas.microsoft.com/office/drawing/2014/main" id="{1DED67FA-7025-069F-E698-F535BF64C3B5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70" name="Google Shape;10222;p74">
              <a:extLst>
                <a:ext uri="{FF2B5EF4-FFF2-40B4-BE49-F238E27FC236}">
                  <a16:creationId xmlns:a16="http://schemas.microsoft.com/office/drawing/2014/main" id="{57FC1AE1-F693-5F11-3E8A-BB169211FA8A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3;p74">
              <a:extLst>
                <a:ext uri="{FF2B5EF4-FFF2-40B4-BE49-F238E27FC236}">
                  <a16:creationId xmlns:a16="http://schemas.microsoft.com/office/drawing/2014/main" id="{A03B8CE7-A4C4-DF55-108A-D5D8D3FE371A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10224;p74">
              <a:extLst>
                <a:ext uri="{FF2B5EF4-FFF2-40B4-BE49-F238E27FC236}">
                  <a16:creationId xmlns:a16="http://schemas.microsoft.com/office/drawing/2014/main" id="{510F8BF6-C976-3C08-2917-85C3090DFED0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10240;p74">
            <a:extLst>
              <a:ext uri="{FF2B5EF4-FFF2-40B4-BE49-F238E27FC236}">
                <a16:creationId xmlns:a16="http://schemas.microsoft.com/office/drawing/2014/main" id="{F119431E-A6D4-BF5B-8620-778FB6B81F0B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4" name="Google Shape;10241;p74">
              <a:extLst>
                <a:ext uri="{FF2B5EF4-FFF2-40B4-BE49-F238E27FC236}">
                  <a16:creationId xmlns:a16="http://schemas.microsoft.com/office/drawing/2014/main" id="{C3292C74-6EC4-B711-DBB7-053BA38B5DB0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10242;p74">
              <a:extLst>
                <a:ext uri="{FF2B5EF4-FFF2-40B4-BE49-F238E27FC236}">
                  <a16:creationId xmlns:a16="http://schemas.microsoft.com/office/drawing/2014/main" id="{3A163923-2605-9ABF-7AEB-82593873167A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10303;p74">
            <a:extLst>
              <a:ext uri="{FF2B5EF4-FFF2-40B4-BE49-F238E27FC236}">
                <a16:creationId xmlns:a16="http://schemas.microsoft.com/office/drawing/2014/main" id="{0B37122A-5E66-779F-EBF5-7D0605F328DB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7" name="Google Shape;10304;p74">
              <a:extLst>
                <a:ext uri="{FF2B5EF4-FFF2-40B4-BE49-F238E27FC236}">
                  <a16:creationId xmlns:a16="http://schemas.microsoft.com/office/drawing/2014/main" id="{6BD1F66F-B308-1740-7EF4-1E267AB67994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5;p74">
              <a:extLst>
                <a:ext uri="{FF2B5EF4-FFF2-40B4-BE49-F238E27FC236}">
                  <a16:creationId xmlns:a16="http://schemas.microsoft.com/office/drawing/2014/main" id="{68E1F726-12CA-2475-1D30-069EEDB50043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6;p74">
              <a:extLst>
                <a:ext uri="{FF2B5EF4-FFF2-40B4-BE49-F238E27FC236}">
                  <a16:creationId xmlns:a16="http://schemas.microsoft.com/office/drawing/2014/main" id="{8925D6AB-3B3A-E84A-9DAD-6E46A7467695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7;p74">
              <a:extLst>
                <a:ext uri="{FF2B5EF4-FFF2-40B4-BE49-F238E27FC236}">
                  <a16:creationId xmlns:a16="http://schemas.microsoft.com/office/drawing/2014/main" id="{94418C52-A681-BB5F-2E12-519D0761C5E8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8;p74">
              <a:extLst>
                <a:ext uri="{FF2B5EF4-FFF2-40B4-BE49-F238E27FC236}">
                  <a16:creationId xmlns:a16="http://schemas.microsoft.com/office/drawing/2014/main" id="{1674B578-5699-FE6C-2A19-232B100A908D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09;p74">
              <a:extLst>
                <a:ext uri="{FF2B5EF4-FFF2-40B4-BE49-F238E27FC236}">
                  <a16:creationId xmlns:a16="http://schemas.microsoft.com/office/drawing/2014/main" id="{FD162DDE-CEB7-8703-2B58-5A4ACD7C59B3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0;p74">
              <a:extLst>
                <a:ext uri="{FF2B5EF4-FFF2-40B4-BE49-F238E27FC236}">
                  <a16:creationId xmlns:a16="http://schemas.microsoft.com/office/drawing/2014/main" id="{EBE495CF-F277-0F9C-5240-FB13BA65A9E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1;p74">
              <a:extLst>
                <a:ext uri="{FF2B5EF4-FFF2-40B4-BE49-F238E27FC236}">
                  <a16:creationId xmlns:a16="http://schemas.microsoft.com/office/drawing/2014/main" id="{ACF85775-A551-36D4-70F2-ED314FB4D756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2;p74">
              <a:extLst>
                <a:ext uri="{FF2B5EF4-FFF2-40B4-BE49-F238E27FC236}">
                  <a16:creationId xmlns:a16="http://schemas.microsoft.com/office/drawing/2014/main" id="{29DD2391-E0A5-F3C2-9022-02EC78D58C45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3;p74">
              <a:extLst>
                <a:ext uri="{FF2B5EF4-FFF2-40B4-BE49-F238E27FC236}">
                  <a16:creationId xmlns:a16="http://schemas.microsoft.com/office/drawing/2014/main" id="{32714B3A-1F12-BE56-A9FD-B1125DE040A0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4;p74">
              <a:extLst>
                <a:ext uri="{FF2B5EF4-FFF2-40B4-BE49-F238E27FC236}">
                  <a16:creationId xmlns:a16="http://schemas.microsoft.com/office/drawing/2014/main" id="{A07A3B03-5A2B-4FEA-9B2D-169F4AFA079F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10315;p74">
              <a:extLst>
                <a:ext uri="{FF2B5EF4-FFF2-40B4-BE49-F238E27FC236}">
                  <a16:creationId xmlns:a16="http://schemas.microsoft.com/office/drawing/2014/main" id="{09273045-B505-2CEB-734E-8699835AFF87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10341;p74">
            <a:extLst>
              <a:ext uri="{FF2B5EF4-FFF2-40B4-BE49-F238E27FC236}">
                <a16:creationId xmlns:a16="http://schemas.microsoft.com/office/drawing/2014/main" id="{39FF6544-A51A-4433-A14B-896AE3F72E5B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90" name="Google Shape;10342;p74">
              <a:extLst>
                <a:ext uri="{FF2B5EF4-FFF2-40B4-BE49-F238E27FC236}">
                  <a16:creationId xmlns:a16="http://schemas.microsoft.com/office/drawing/2014/main" id="{D075FD67-F389-CA15-8AEA-4F7137DB651D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3;p74">
              <a:extLst>
                <a:ext uri="{FF2B5EF4-FFF2-40B4-BE49-F238E27FC236}">
                  <a16:creationId xmlns:a16="http://schemas.microsoft.com/office/drawing/2014/main" id="{32FA5E12-926A-E733-B113-AF28C4A960D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4;p74">
              <a:extLst>
                <a:ext uri="{FF2B5EF4-FFF2-40B4-BE49-F238E27FC236}">
                  <a16:creationId xmlns:a16="http://schemas.microsoft.com/office/drawing/2014/main" id="{93F7C308-E256-B5EF-34B5-0748608FDE39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5;p74">
              <a:extLst>
                <a:ext uri="{FF2B5EF4-FFF2-40B4-BE49-F238E27FC236}">
                  <a16:creationId xmlns:a16="http://schemas.microsoft.com/office/drawing/2014/main" id="{E787EE98-588C-EFF5-6B05-39842F59AD19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10346;p74">
              <a:extLst>
                <a:ext uri="{FF2B5EF4-FFF2-40B4-BE49-F238E27FC236}">
                  <a16:creationId xmlns:a16="http://schemas.microsoft.com/office/drawing/2014/main" id="{982E5EC8-2182-983C-52D0-B544C318711B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10359;p74">
            <a:extLst>
              <a:ext uri="{FF2B5EF4-FFF2-40B4-BE49-F238E27FC236}">
                <a16:creationId xmlns:a16="http://schemas.microsoft.com/office/drawing/2014/main" id="{64507A94-71B6-8A06-9F2B-568B8F86AEA0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6" name="Google Shape;10360;p74">
              <a:extLst>
                <a:ext uri="{FF2B5EF4-FFF2-40B4-BE49-F238E27FC236}">
                  <a16:creationId xmlns:a16="http://schemas.microsoft.com/office/drawing/2014/main" id="{26F36337-1972-BE5F-C2FE-7337CF346940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1;p74">
              <a:extLst>
                <a:ext uri="{FF2B5EF4-FFF2-40B4-BE49-F238E27FC236}">
                  <a16:creationId xmlns:a16="http://schemas.microsoft.com/office/drawing/2014/main" id="{C6BF77F5-1BBB-5805-07D9-A2D9C79937E2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2;p74">
              <a:extLst>
                <a:ext uri="{FF2B5EF4-FFF2-40B4-BE49-F238E27FC236}">
                  <a16:creationId xmlns:a16="http://schemas.microsoft.com/office/drawing/2014/main" id="{853F0BF1-2843-1878-FEA9-81CD4F89270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3;p74">
              <a:extLst>
                <a:ext uri="{FF2B5EF4-FFF2-40B4-BE49-F238E27FC236}">
                  <a16:creationId xmlns:a16="http://schemas.microsoft.com/office/drawing/2014/main" id="{2B3EE24B-56BC-DB46-7CB8-3090339B6CAA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4;p74">
              <a:extLst>
                <a:ext uri="{FF2B5EF4-FFF2-40B4-BE49-F238E27FC236}">
                  <a16:creationId xmlns:a16="http://schemas.microsoft.com/office/drawing/2014/main" id="{E0D2E630-2C68-28DD-EAF4-104B85CA6946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5;p74">
              <a:extLst>
                <a:ext uri="{FF2B5EF4-FFF2-40B4-BE49-F238E27FC236}">
                  <a16:creationId xmlns:a16="http://schemas.microsoft.com/office/drawing/2014/main" id="{BB4F33AC-295D-4496-FB08-63EF67962431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0366;p74">
              <a:extLst>
                <a:ext uri="{FF2B5EF4-FFF2-40B4-BE49-F238E27FC236}">
                  <a16:creationId xmlns:a16="http://schemas.microsoft.com/office/drawing/2014/main" id="{C44117A1-4D63-DEEA-C3E7-D680797A5FDE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10399;p74">
            <a:extLst>
              <a:ext uri="{FF2B5EF4-FFF2-40B4-BE49-F238E27FC236}">
                <a16:creationId xmlns:a16="http://schemas.microsoft.com/office/drawing/2014/main" id="{A45AC90E-C6C1-F53F-78EE-0C6B384A32F3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4" name="Google Shape;10400;p74">
              <a:extLst>
                <a:ext uri="{FF2B5EF4-FFF2-40B4-BE49-F238E27FC236}">
                  <a16:creationId xmlns:a16="http://schemas.microsoft.com/office/drawing/2014/main" id="{36792BB9-20E5-6266-51C9-206E0E80FCB0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1;p74">
              <a:extLst>
                <a:ext uri="{FF2B5EF4-FFF2-40B4-BE49-F238E27FC236}">
                  <a16:creationId xmlns:a16="http://schemas.microsoft.com/office/drawing/2014/main" id="{070C8869-E467-0DF2-C55B-D8350071D7DA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2;p74">
              <a:extLst>
                <a:ext uri="{FF2B5EF4-FFF2-40B4-BE49-F238E27FC236}">
                  <a16:creationId xmlns:a16="http://schemas.microsoft.com/office/drawing/2014/main" id="{431AD1F0-73DD-BCB0-14C3-E8651F9EF0D1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3;p74">
              <a:extLst>
                <a:ext uri="{FF2B5EF4-FFF2-40B4-BE49-F238E27FC236}">
                  <a16:creationId xmlns:a16="http://schemas.microsoft.com/office/drawing/2014/main" id="{90857766-2C86-A56E-06CB-D6B63DDD8D52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4;p74">
              <a:extLst>
                <a:ext uri="{FF2B5EF4-FFF2-40B4-BE49-F238E27FC236}">
                  <a16:creationId xmlns:a16="http://schemas.microsoft.com/office/drawing/2014/main" id="{DC8BA241-4C55-8918-88B0-ED79D90D2EEB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5;p74">
              <a:extLst>
                <a:ext uri="{FF2B5EF4-FFF2-40B4-BE49-F238E27FC236}">
                  <a16:creationId xmlns:a16="http://schemas.microsoft.com/office/drawing/2014/main" id="{6AF9E9DB-B2E1-4D07-4FD5-1220B2B329A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6;p74">
              <a:extLst>
                <a:ext uri="{FF2B5EF4-FFF2-40B4-BE49-F238E27FC236}">
                  <a16:creationId xmlns:a16="http://schemas.microsoft.com/office/drawing/2014/main" id="{C4347DF7-B961-AED3-9557-EC3017234457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0407;p74">
              <a:extLst>
                <a:ext uri="{FF2B5EF4-FFF2-40B4-BE49-F238E27FC236}">
                  <a16:creationId xmlns:a16="http://schemas.microsoft.com/office/drawing/2014/main" id="{B52D50AF-94B5-EB58-CF52-BAF373E61FBE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10421;p74">
            <a:extLst>
              <a:ext uri="{FF2B5EF4-FFF2-40B4-BE49-F238E27FC236}">
                <a16:creationId xmlns:a16="http://schemas.microsoft.com/office/drawing/2014/main" id="{46749EFD-A09F-A333-9A91-21BBBDA4BE2B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3" name="Google Shape;10422;p74">
              <a:extLst>
                <a:ext uri="{FF2B5EF4-FFF2-40B4-BE49-F238E27FC236}">
                  <a16:creationId xmlns:a16="http://schemas.microsoft.com/office/drawing/2014/main" id="{16B2D66D-56F7-193A-1C72-FEC431101485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3;p74">
              <a:extLst>
                <a:ext uri="{FF2B5EF4-FFF2-40B4-BE49-F238E27FC236}">
                  <a16:creationId xmlns:a16="http://schemas.microsoft.com/office/drawing/2014/main" id="{80A74830-13AC-08E4-9DF0-3EAA459D70F8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4;p74">
              <a:extLst>
                <a:ext uri="{FF2B5EF4-FFF2-40B4-BE49-F238E27FC236}">
                  <a16:creationId xmlns:a16="http://schemas.microsoft.com/office/drawing/2014/main" id="{F121D004-CEB3-5BD0-EB62-350FC66BA069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5;p74">
              <a:extLst>
                <a:ext uri="{FF2B5EF4-FFF2-40B4-BE49-F238E27FC236}">
                  <a16:creationId xmlns:a16="http://schemas.microsoft.com/office/drawing/2014/main" id="{A1D50910-9ECC-3219-B1E3-8EE5FFCD0B08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6;p74">
              <a:extLst>
                <a:ext uri="{FF2B5EF4-FFF2-40B4-BE49-F238E27FC236}">
                  <a16:creationId xmlns:a16="http://schemas.microsoft.com/office/drawing/2014/main" id="{32DCC339-811F-E91D-2E4C-4B305931B71E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7;p74">
              <a:extLst>
                <a:ext uri="{FF2B5EF4-FFF2-40B4-BE49-F238E27FC236}">
                  <a16:creationId xmlns:a16="http://schemas.microsoft.com/office/drawing/2014/main" id="{32BDD21E-1977-7376-0901-D05FDBF8395D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8;p74">
              <a:extLst>
                <a:ext uri="{FF2B5EF4-FFF2-40B4-BE49-F238E27FC236}">
                  <a16:creationId xmlns:a16="http://schemas.microsoft.com/office/drawing/2014/main" id="{172ADA57-99C0-D789-5AEA-B18E8D7A6D44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0429;p74">
              <a:extLst>
                <a:ext uri="{FF2B5EF4-FFF2-40B4-BE49-F238E27FC236}">
                  <a16:creationId xmlns:a16="http://schemas.microsoft.com/office/drawing/2014/main" id="{557DB118-1D21-9EF1-605B-85022CA98729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10435;p74">
            <a:extLst>
              <a:ext uri="{FF2B5EF4-FFF2-40B4-BE49-F238E27FC236}">
                <a16:creationId xmlns:a16="http://schemas.microsoft.com/office/drawing/2014/main" id="{0FEDBA83-9988-FC40-6DE9-7C170F755A8F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2" name="Google Shape;10436;p74">
              <a:extLst>
                <a:ext uri="{FF2B5EF4-FFF2-40B4-BE49-F238E27FC236}">
                  <a16:creationId xmlns:a16="http://schemas.microsoft.com/office/drawing/2014/main" id="{3A3FBE2B-C597-DE10-B9A1-7BE1AA6F3E0B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7;p74">
              <a:extLst>
                <a:ext uri="{FF2B5EF4-FFF2-40B4-BE49-F238E27FC236}">
                  <a16:creationId xmlns:a16="http://schemas.microsoft.com/office/drawing/2014/main" id="{EB52A10D-AA63-6FDD-8B6D-EC2463B89597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8;p74">
              <a:extLst>
                <a:ext uri="{FF2B5EF4-FFF2-40B4-BE49-F238E27FC236}">
                  <a16:creationId xmlns:a16="http://schemas.microsoft.com/office/drawing/2014/main" id="{F147B789-EDEA-1757-6736-98F4412D8C93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39;p74">
              <a:extLst>
                <a:ext uri="{FF2B5EF4-FFF2-40B4-BE49-F238E27FC236}">
                  <a16:creationId xmlns:a16="http://schemas.microsoft.com/office/drawing/2014/main" id="{6C6BB78A-2D7B-076F-BDA6-58C0241D691D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0;p74">
              <a:extLst>
                <a:ext uri="{FF2B5EF4-FFF2-40B4-BE49-F238E27FC236}">
                  <a16:creationId xmlns:a16="http://schemas.microsoft.com/office/drawing/2014/main" id="{6BC09CDC-96AD-FC51-673E-CF8C8471C78B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1;p74">
              <a:extLst>
                <a:ext uri="{FF2B5EF4-FFF2-40B4-BE49-F238E27FC236}">
                  <a16:creationId xmlns:a16="http://schemas.microsoft.com/office/drawing/2014/main" id="{082DAABB-FD1E-26A5-08A0-714FAE6AEF20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0442;p74">
              <a:extLst>
                <a:ext uri="{FF2B5EF4-FFF2-40B4-BE49-F238E27FC236}">
                  <a16:creationId xmlns:a16="http://schemas.microsoft.com/office/drawing/2014/main" id="{B10D4FCF-E8C8-34F3-E23E-7A002F2B46D9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10443;p74">
            <a:extLst>
              <a:ext uri="{FF2B5EF4-FFF2-40B4-BE49-F238E27FC236}">
                <a16:creationId xmlns:a16="http://schemas.microsoft.com/office/drawing/2014/main" id="{C5CB9F32-0EDD-3FC0-54B9-F1736BAF48B3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30" name="Google Shape;10444;p74">
              <a:extLst>
                <a:ext uri="{FF2B5EF4-FFF2-40B4-BE49-F238E27FC236}">
                  <a16:creationId xmlns:a16="http://schemas.microsoft.com/office/drawing/2014/main" id="{C83475A4-6873-B28A-547D-67EAAA08438A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5;p74">
              <a:extLst>
                <a:ext uri="{FF2B5EF4-FFF2-40B4-BE49-F238E27FC236}">
                  <a16:creationId xmlns:a16="http://schemas.microsoft.com/office/drawing/2014/main" id="{FF0825F9-88B4-3776-D27D-7342E36393C6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6;p74">
              <a:extLst>
                <a:ext uri="{FF2B5EF4-FFF2-40B4-BE49-F238E27FC236}">
                  <a16:creationId xmlns:a16="http://schemas.microsoft.com/office/drawing/2014/main" id="{82B2E5B9-423E-C24F-C5E7-69572087B5BF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7;p74">
              <a:extLst>
                <a:ext uri="{FF2B5EF4-FFF2-40B4-BE49-F238E27FC236}">
                  <a16:creationId xmlns:a16="http://schemas.microsoft.com/office/drawing/2014/main" id="{11D50C0A-D8FE-A507-B997-1D52030A3F17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8;p74">
              <a:extLst>
                <a:ext uri="{FF2B5EF4-FFF2-40B4-BE49-F238E27FC236}">
                  <a16:creationId xmlns:a16="http://schemas.microsoft.com/office/drawing/2014/main" id="{44ABD3EC-73DA-8282-01B3-1AA9208FB7A3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0449;p74">
              <a:extLst>
                <a:ext uri="{FF2B5EF4-FFF2-40B4-BE49-F238E27FC236}">
                  <a16:creationId xmlns:a16="http://schemas.microsoft.com/office/drawing/2014/main" id="{B557F746-8A90-2C50-403E-14512D3C7CDA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10468;p74">
            <a:extLst>
              <a:ext uri="{FF2B5EF4-FFF2-40B4-BE49-F238E27FC236}">
                <a16:creationId xmlns:a16="http://schemas.microsoft.com/office/drawing/2014/main" id="{48A28C4C-2776-7974-FE23-4DE0E6AA5371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7" name="Google Shape;10469;p74">
              <a:extLst>
                <a:ext uri="{FF2B5EF4-FFF2-40B4-BE49-F238E27FC236}">
                  <a16:creationId xmlns:a16="http://schemas.microsoft.com/office/drawing/2014/main" id="{A29D0EB1-FB61-6B09-2AD9-4EA6823CD1D5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0;p74">
              <a:extLst>
                <a:ext uri="{FF2B5EF4-FFF2-40B4-BE49-F238E27FC236}">
                  <a16:creationId xmlns:a16="http://schemas.microsoft.com/office/drawing/2014/main" id="{AD62F517-149F-A655-D505-336F5DDE5BE1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0471;p74">
              <a:extLst>
                <a:ext uri="{FF2B5EF4-FFF2-40B4-BE49-F238E27FC236}">
                  <a16:creationId xmlns:a16="http://schemas.microsoft.com/office/drawing/2014/main" id="{C1475B44-D97F-2A9B-6B15-99F3F10CB08B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10483;p74">
            <a:extLst>
              <a:ext uri="{FF2B5EF4-FFF2-40B4-BE49-F238E27FC236}">
                <a16:creationId xmlns:a16="http://schemas.microsoft.com/office/drawing/2014/main" id="{E167B55F-917C-FE98-2580-E1F034F51652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41" name="Google Shape;10484;p74">
              <a:extLst>
                <a:ext uri="{FF2B5EF4-FFF2-40B4-BE49-F238E27FC236}">
                  <a16:creationId xmlns:a16="http://schemas.microsoft.com/office/drawing/2014/main" id="{52A20AA9-FE5F-1905-7429-21B2E3651F20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5;p74">
              <a:extLst>
                <a:ext uri="{FF2B5EF4-FFF2-40B4-BE49-F238E27FC236}">
                  <a16:creationId xmlns:a16="http://schemas.microsoft.com/office/drawing/2014/main" id="{48EFE5F3-5259-44D4-3D65-20B7AAB75938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6;p74">
              <a:extLst>
                <a:ext uri="{FF2B5EF4-FFF2-40B4-BE49-F238E27FC236}">
                  <a16:creationId xmlns:a16="http://schemas.microsoft.com/office/drawing/2014/main" id="{5AE9DD4F-453F-810E-3C73-BDB402FB6F1E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7;p74">
              <a:extLst>
                <a:ext uri="{FF2B5EF4-FFF2-40B4-BE49-F238E27FC236}">
                  <a16:creationId xmlns:a16="http://schemas.microsoft.com/office/drawing/2014/main" id="{CF650F40-6452-8A14-80E5-D83A76E94A67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0488;p74">
              <a:extLst>
                <a:ext uri="{FF2B5EF4-FFF2-40B4-BE49-F238E27FC236}">
                  <a16:creationId xmlns:a16="http://schemas.microsoft.com/office/drawing/2014/main" id="{43BC5E2B-42FE-C076-E4C6-8130024E8FEF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10497;p74">
            <a:extLst>
              <a:ext uri="{FF2B5EF4-FFF2-40B4-BE49-F238E27FC236}">
                <a16:creationId xmlns:a16="http://schemas.microsoft.com/office/drawing/2014/main" id="{23CF6AF7-467A-56AD-980E-DD8E493BAA96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7" name="Google Shape;10498;p74">
              <a:extLst>
                <a:ext uri="{FF2B5EF4-FFF2-40B4-BE49-F238E27FC236}">
                  <a16:creationId xmlns:a16="http://schemas.microsoft.com/office/drawing/2014/main" id="{70703BFD-A29F-1241-D5BF-901863183B27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499;p74">
              <a:extLst>
                <a:ext uri="{FF2B5EF4-FFF2-40B4-BE49-F238E27FC236}">
                  <a16:creationId xmlns:a16="http://schemas.microsoft.com/office/drawing/2014/main" id="{465AEA02-1EC3-7885-C03F-9E8A3D18A7D0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0;p74">
              <a:extLst>
                <a:ext uri="{FF2B5EF4-FFF2-40B4-BE49-F238E27FC236}">
                  <a16:creationId xmlns:a16="http://schemas.microsoft.com/office/drawing/2014/main" id="{18DDD395-2C5E-D868-7ED0-A5E48FA37E9D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1;p74">
              <a:extLst>
                <a:ext uri="{FF2B5EF4-FFF2-40B4-BE49-F238E27FC236}">
                  <a16:creationId xmlns:a16="http://schemas.microsoft.com/office/drawing/2014/main" id="{9809244A-E906-0450-9617-7A962391B717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2;p74">
              <a:extLst>
                <a:ext uri="{FF2B5EF4-FFF2-40B4-BE49-F238E27FC236}">
                  <a16:creationId xmlns:a16="http://schemas.microsoft.com/office/drawing/2014/main" id="{27F06A04-805F-A9D5-94E2-180C92796729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0503;p74">
              <a:extLst>
                <a:ext uri="{FF2B5EF4-FFF2-40B4-BE49-F238E27FC236}">
                  <a16:creationId xmlns:a16="http://schemas.microsoft.com/office/drawing/2014/main" id="{621F49F8-5B82-C382-79F9-38CAFB59F73C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3" name="Google Shape;10234;p74">
            <a:extLst>
              <a:ext uri="{FF2B5EF4-FFF2-40B4-BE49-F238E27FC236}">
                <a16:creationId xmlns:a16="http://schemas.microsoft.com/office/drawing/2014/main" id="{B975C41E-FBB4-F096-5875-9D163E36C3B6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4" name="Google Shape;10235;p74">
              <a:extLst>
                <a:ext uri="{FF2B5EF4-FFF2-40B4-BE49-F238E27FC236}">
                  <a16:creationId xmlns:a16="http://schemas.microsoft.com/office/drawing/2014/main" id="{C22F2A2D-4C4C-3944-A720-9E7F2335C09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6;p74">
              <a:extLst>
                <a:ext uri="{FF2B5EF4-FFF2-40B4-BE49-F238E27FC236}">
                  <a16:creationId xmlns:a16="http://schemas.microsoft.com/office/drawing/2014/main" id="{759E76A0-8E2C-632D-3968-FB46C979F54A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7;p74">
              <a:extLst>
                <a:ext uri="{FF2B5EF4-FFF2-40B4-BE49-F238E27FC236}">
                  <a16:creationId xmlns:a16="http://schemas.microsoft.com/office/drawing/2014/main" id="{A2EB8D1A-7D94-E97D-CB33-E89003277916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8;p74">
              <a:extLst>
                <a:ext uri="{FF2B5EF4-FFF2-40B4-BE49-F238E27FC236}">
                  <a16:creationId xmlns:a16="http://schemas.microsoft.com/office/drawing/2014/main" id="{39BA7A86-F75C-03EA-D5EF-81E86268D905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0239;p74">
              <a:extLst>
                <a:ext uri="{FF2B5EF4-FFF2-40B4-BE49-F238E27FC236}">
                  <a16:creationId xmlns:a16="http://schemas.microsoft.com/office/drawing/2014/main" id="{D6FE1B77-6FA8-968C-FA9F-5C33F678FD12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9" name="Google Shape;10251;p74">
            <a:extLst>
              <a:ext uri="{FF2B5EF4-FFF2-40B4-BE49-F238E27FC236}">
                <a16:creationId xmlns:a16="http://schemas.microsoft.com/office/drawing/2014/main" id="{0FF2F973-3136-24E0-CD0D-2D5B3DF167AB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60" name="Google Shape;10252;p74">
              <a:extLst>
                <a:ext uri="{FF2B5EF4-FFF2-40B4-BE49-F238E27FC236}">
                  <a16:creationId xmlns:a16="http://schemas.microsoft.com/office/drawing/2014/main" id="{CA32542B-BA49-BAF5-EE34-885D65EEF61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3;p74">
              <a:extLst>
                <a:ext uri="{FF2B5EF4-FFF2-40B4-BE49-F238E27FC236}">
                  <a16:creationId xmlns:a16="http://schemas.microsoft.com/office/drawing/2014/main" id="{46E0A46D-F92A-7D5F-E655-2AC9F9BFC3D7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4;p74">
              <a:extLst>
                <a:ext uri="{FF2B5EF4-FFF2-40B4-BE49-F238E27FC236}">
                  <a16:creationId xmlns:a16="http://schemas.microsoft.com/office/drawing/2014/main" id="{07A217CF-AE2D-4BE8-7FA1-54E0783FBBFD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5;p74">
              <a:extLst>
                <a:ext uri="{FF2B5EF4-FFF2-40B4-BE49-F238E27FC236}">
                  <a16:creationId xmlns:a16="http://schemas.microsoft.com/office/drawing/2014/main" id="{F9798140-EF3F-BDB9-24CA-9D20E998E77C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6;p74">
              <a:extLst>
                <a:ext uri="{FF2B5EF4-FFF2-40B4-BE49-F238E27FC236}">
                  <a16:creationId xmlns:a16="http://schemas.microsoft.com/office/drawing/2014/main" id="{CF16E47E-BE56-4FD6-A37D-762B3A262928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7;p74">
              <a:extLst>
                <a:ext uri="{FF2B5EF4-FFF2-40B4-BE49-F238E27FC236}">
                  <a16:creationId xmlns:a16="http://schemas.microsoft.com/office/drawing/2014/main" id="{410A635E-9E79-7ECE-95D6-1A525837C24B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0258;p74">
              <a:extLst>
                <a:ext uri="{FF2B5EF4-FFF2-40B4-BE49-F238E27FC236}">
                  <a16:creationId xmlns:a16="http://schemas.microsoft.com/office/drawing/2014/main" id="{6C7BFCA3-DA0B-60C7-5478-C83C287D762C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7" name="Google Shape;10297;p74">
            <a:extLst>
              <a:ext uri="{FF2B5EF4-FFF2-40B4-BE49-F238E27FC236}">
                <a16:creationId xmlns:a16="http://schemas.microsoft.com/office/drawing/2014/main" id="{66C939AC-58F4-6902-5DE3-6A6683EBB802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8" name="Google Shape;10298;p74">
              <a:extLst>
                <a:ext uri="{FF2B5EF4-FFF2-40B4-BE49-F238E27FC236}">
                  <a16:creationId xmlns:a16="http://schemas.microsoft.com/office/drawing/2014/main" id="{12D23745-4EE1-4358-1DA3-B289C508D7B0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299;p74">
              <a:extLst>
                <a:ext uri="{FF2B5EF4-FFF2-40B4-BE49-F238E27FC236}">
                  <a16:creationId xmlns:a16="http://schemas.microsoft.com/office/drawing/2014/main" id="{2F6A7A86-223B-D2B7-094C-FED7F6AC759D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0;p74">
              <a:extLst>
                <a:ext uri="{FF2B5EF4-FFF2-40B4-BE49-F238E27FC236}">
                  <a16:creationId xmlns:a16="http://schemas.microsoft.com/office/drawing/2014/main" id="{708A2FF2-2DDD-9B7E-4F81-F65B067DF15D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1;p74">
              <a:extLst>
                <a:ext uri="{FF2B5EF4-FFF2-40B4-BE49-F238E27FC236}">
                  <a16:creationId xmlns:a16="http://schemas.microsoft.com/office/drawing/2014/main" id="{F83B83E5-25CB-F52E-D3BA-7E2EB36C41E4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0302;p74">
              <a:extLst>
                <a:ext uri="{FF2B5EF4-FFF2-40B4-BE49-F238E27FC236}">
                  <a16:creationId xmlns:a16="http://schemas.microsoft.com/office/drawing/2014/main" id="{99A4F8BB-ED6F-677F-C5CC-64BBCB7C994B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3" name="Google Shape;10352;p74">
            <a:extLst>
              <a:ext uri="{FF2B5EF4-FFF2-40B4-BE49-F238E27FC236}">
                <a16:creationId xmlns:a16="http://schemas.microsoft.com/office/drawing/2014/main" id="{1AB76B29-42ED-2D08-CE5E-DC401C637F5C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4" name="Google Shape;10353;p74">
              <a:extLst>
                <a:ext uri="{FF2B5EF4-FFF2-40B4-BE49-F238E27FC236}">
                  <a16:creationId xmlns:a16="http://schemas.microsoft.com/office/drawing/2014/main" id="{5BC2A288-BE3C-BE38-2BCD-D785E59E9365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4;p74">
              <a:extLst>
                <a:ext uri="{FF2B5EF4-FFF2-40B4-BE49-F238E27FC236}">
                  <a16:creationId xmlns:a16="http://schemas.microsoft.com/office/drawing/2014/main" id="{3A9BD5AD-E801-75FE-0155-93FF32A7AE01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5;p74">
              <a:extLst>
                <a:ext uri="{FF2B5EF4-FFF2-40B4-BE49-F238E27FC236}">
                  <a16:creationId xmlns:a16="http://schemas.microsoft.com/office/drawing/2014/main" id="{51AAA680-0C4F-79ED-816A-45304900935B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6;p74">
              <a:extLst>
                <a:ext uri="{FF2B5EF4-FFF2-40B4-BE49-F238E27FC236}">
                  <a16:creationId xmlns:a16="http://schemas.microsoft.com/office/drawing/2014/main" id="{690605B7-352E-A73C-A9AB-A7846A4DDEC1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7;p74">
              <a:extLst>
                <a:ext uri="{FF2B5EF4-FFF2-40B4-BE49-F238E27FC236}">
                  <a16:creationId xmlns:a16="http://schemas.microsoft.com/office/drawing/2014/main" id="{F70B55A9-7FD4-8D91-7327-79323D31494F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0358;p74">
              <a:extLst>
                <a:ext uri="{FF2B5EF4-FFF2-40B4-BE49-F238E27FC236}">
                  <a16:creationId xmlns:a16="http://schemas.microsoft.com/office/drawing/2014/main" id="{2A43B63F-C181-37D4-2990-E128FD422906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0" name="Google Shape;10390;p74">
            <a:extLst>
              <a:ext uri="{FF2B5EF4-FFF2-40B4-BE49-F238E27FC236}">
                <a16:creationId xmlns:a16="http://schemas.microsoft.com/office/drawing/2014/main" id="{B3A48841-41A8-16A0-CAC6-D54A9F9AA607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81" name="Google Shape;10391;p74">
              <a:extLst>
                <a:ext uri="{FF2B5EF4-FFF2-40B4-BE49-F238E27FC236}">
                  <a16:creationId xmlns:a16="http://schemas.microsoft.com/office/drawing/2014/main" id="{73EA31FB-E813-3EA0-17FB-3CDC9137AE52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2;p74">
              <a:extLst>
                <a:ext uri="{FF2B5EF4-FFF2-40B4-BE49-F238E27FC236}">
                  <a16:creationId xmlns:a16="http://schemas.microsoft.com/office/drawing/2014/main" id="{E2B60D24-4677-68EA-20F7-78E56E9E04AB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3;p74">
              <a:extLst>
                <a:ext uri="{FF2B5EF4-FFF2-40B4-BE49-F238E27FC236}">
                  <a16:creationId xmlns:a16="http://schemas.microsoft.com/office/drawing/2014/main" id="{17800312-57C1-D2BC-762D-6818C227D7A5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4;p74">
              <a:extLst>
                <a:ext uri="{FF2B5EF4-FFF2-40B4-BE49-F238E27FC236}">
                  <a16:creationId xmlns:a16="http://schemas.microsoft.com/office/drawing/2014/main" id="{77F24073-886D-85B2-5AD7-E8B88667F1A3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5;p74">
              <a:extLst>
                <a:ext uri="{FF2B5EF4-FFF2-40B4-BE49-F238E27FC236}">
                  <a16:creationId xmlns:a16="http://schemas.microsoft.com/office/drawing/2014/main" id="{F78B225F-A008-6300-016C-B713668B933F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6;p74">
              <a:extLst>
                <a:ext uri="{FF2B5EF4-FFF2-40B4-BE49-F238E27FC236}">
                  <a16:creationId xmlns:a16="http://schemas.microsoft.com/office/drawing/2014/main" id="{CD211A52-CB55-0B68-ECAE-A33495458716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7;p74">
              <a:extLst>
                <a:ext uri="{FF2B5EF4-FFF2-40B4-BE49-F238E27FC236}">
                  <a16:creationId xmlns:a16="http://schemas.microsoft.com/office/drawing/2014/main" id="{7D7F67F8-9AF2-24D9-F4C2-F7F7B8AE9FA3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0398;p74">
              <a:extLst>
                <a:ext uri="{FF2B5EF4-FFF2-40B4-BE49-F238E27FC236}">
                  <a16:creationId xmlns:a16="http://schemas.microsoft.com/office/drawing/2014/main" id="{34F85D03-E038-B1D9-9337-F675864F098D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9" name="Google Shape;10412;p74">
            <a:extLst>
              <a:ext uri="{FF2B5EF4-FFF2-40B4-BE49-F238E27FC236}">
                <a16:creationId xmlns:a16="http://schemas.microsoft.com/office/drawing/2014/main" id="{41C333AB-98EF-3688-9731-0102E897E087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90" name="Google Shape;10413;p74">
              <a:extLst>
                <a:ext uri="{FF2B5EF4-FFF2-40B4-BE49-F238E27FC236}">
                  <a16:creationId xmlns:a16="http://schemas.microsoft.com/office/drawing/2014/main" id="{442905A8-2B11-F946-D864-0590334ECBF1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4;p74">
              <a:extLst>
                <a:ext uri="{FF2B5EF4-FFF2-40B4-BE49-F238E27FC236}">
                  <a16:creationId xmlns:a16="http://schemas.microsoft.com/office/drawing/2014/main" id="{A42336B8-6156-AD65-E321-B31BC0D8A53B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5;p74">
              <a:extLst>
                <a:ext uri="{FF2B5EF4-FFF2-40B4-BE49-F238E27FC236}">
                  <a16:creationId xmlns:a16="http://schemas.microsoft.com/office/drawing/2014/main" id="{49C3E5A9-1DA1-C6F7-12B7-B6F28AAFCF8A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6;p74">
              <a:extLst>
                <a:ext uri="{FF2B5EF4-FFF2-40B4-BE49-F238E27FC236}">
                  <a16:creationId xmlns:a16="http://schemas.microsoft.com/office/drawing/2014/main" id="{65F7DD46-A940-CD2E-EA27-4DF2C8927204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7;p74">
              <a:extLst>
                <a:ext uri="{FF2B5EF4-FFF2-40B4-BE49-F238E27FC236}">
                  <a16:creationId xmlns:a16="http://schemas.microsoft.com/office/drawing/2014/main" id="{704C240C-6566-F3C2-8004-719C75AD00C5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8;p74">
              <a:extLst>
                <a:ext uri="{FF2B5EF4-FFF2-40B4-BE49-F238E27FC236}">
                  <a16:creationId xmlns:a16="http://schemas.microsoft.com/office/drawing/2014/main" id="{85A9E4F3-7A4E-70CD-0700-D7A15467583F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19;p74">
              <a:extLst>
                <a:ext uri="{FF2B5EF4-FFF2-40B4-BE49-F238E27FC236}">
                  <a16:creationId xmlns:a16="http://schemas.microsoft.com/office/drawing/2014/main" id="{EC219EE4-3CB4-EBF1-1E1C-0F54957D9A30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0420;p74">
              <a:extLst>
                <a:ext uri="{FF2B5EF4-FFF2-40B4-BE49-F238E27FC236}">
                  <a16:creationId xmlns:a16="http://schemas.microsoft.com/office/drawing/2014/main" id="{941BA94F-981F-7162-FAB5-219A3E3F7D6B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8" name="Google Shape;10478;p74">
            <a:extLst>
              <a:ext uri="{FF2B5EF4-FFF2-40B4-BE49-F238E27FC236}">
                <a16:creationId xmlns:a16="http://schemas.microsoft.com/office/drawing/2014/main" id="{C0C4D978-C423-2298-DACB-6B8788836DE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9" name="Google Shape;10479;p74">
              <a:extLst>
                <a:ext uri="{FF2B5EF4-FFF2-40B4-BE49-F238E27FC236}">
                  <a16:creationId xmlns:a16="http://schemas.microsoft.com/office/drawing/2014/main" id="{0FCDC031-1C3D-C24D-21E5-09A75CC1AB30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0;p74">
              <a:extLst>
                <a:ext uri="{FF2B5EF4-FFF2-40B4-BE49-F238E27FC236}">
                  <a16:creationId xmlns:a16="http://schemas.microsoft.com/office/drawing/2014/main" id="{967B6434-0001-C6C3-5DBD-129185A6FBB2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1;p74">
              <a:extLst>
                <a:ext uri="{FF2B5EF4-FFF2-40B4-BE49-F238E27FC236}">
                  <a16:creationId xmlns:a16="http://schemas.microsoft.com/office/drawing/2014/main" id="{3243155A-E8A5-22F7-7C5C-A32298A9BFF0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0482;p74">
              <a:extLst>
                <a:ext uri="{FF2B5EF4-FFF2-40B4-BE49-F238E27FC236}">
                  <a16:creationId xmlns:a16="http://schemas.microsoft.com/office/drawing/2014/main" id="{B382F5A6-C086-CC59-5AC0-5268AFB3E2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3" name="Google Shape;10101;p74">
            <a:extLst>
              <a:ext uri="{FF2B5EF4-FFF2-40B4-BE49-F238E27FC236}">
                <a16:creationId xmlns:a16="http://schemas.microsoft.com/office/drawing/2014/main" id="{0148D4D5-697A-38F1-12A5-8EC62C5B0EAC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4" name="Google Shape;10102;p74">
              <a:extLst>
                <a:ext uri="{FF2B5EF4-FFF2-40B4-BE49-F238E27FC236}">
                  <a16:creationId xmlns:a16="http://schemas.microsoft.com/office/drawing/2014/main" id="{8FBC8147-D351-E0ED-8504-4361118087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3;p74">
              <a:extLst>
                <a:ext uri="{FF2B5EF4-FFF2-40B4-BE49-F238E27FC236}">
                  <a16:creationId xmlns:a16="http://schemas.microsoft.com/office/drawing/2014/main" id="{7B9560C5-8832-C9A7-D714-395654BA3522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4;p74">
              <a:extLst>
                <a:ext uri="{FF2B5EF4-FFF2-40B4-BE49-F238E27FC236}">
                  <a16:creationId xmlns:a16="http://schemas.microsoft.com/office/drawing/2014/main" id="{7082B4EF-2399-7E18-48A6-7665FFB19315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5;p74">
              <a:extLst>
                <a:ext uri="{FF2B5EF4-FFF2-40B4-BE49-F238E27FC236}">
                  <a16:creationId xmlns:a16="http://schemas.microsoft.com/office/drawing/2014/main" id="{899193A0-2BE1-5BE2-D92F-3C2E49707CEB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0106;p74">
              <a:extLst>
                <a:ext uri="{FF2B5EF4-FFF2-40B4-BE49-F238E27FC236}">
                  <a16:creationId xmlns:a16="http://schemas.microsoft.com/office/drawing/2014/main" id="{A56D2545-8039-FE8E-9B28-0FD38EE00E03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9" name="Google Shape;10125;p74">
            <a:extLst>
              <a:ext uri="{FF2B5EF4-FFF2-40B4-BE49-F238E27FC236}">
                <a16:creationId xmlns:a16="http://schemas.microsoft.com/office/drawing/2014/main" id="{C4120094-AE0A-E079-6172-E4DFE1FDD88D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10" name="Google Shape;10126;p74">
              <a:extLst>
                <a:ext uri="{FF2B5EF4-FFF2-40B4-BE49-F238E27FC236}">
                  <a16:creationId xmlns:a16="http://schemas.microsoft.com/office/drawing/2014/main" id="{BD0CEAA2-6D2F-8B1E-5435-657E16D951DF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7;p74">
              <a:extLst>
                <a:ext uri="{FF2B5EF4-FFF2-40B4-BE49-F238E27FC236}">
                  <a16:creationId xmlns:a16="http://schemas.microsoft.com/office/drawing/2014/main" id="{A7407F4F-8F17-D89B-F550-D4357CB5338E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0128;p74">
              <a:extLst>
                <a:ext uri="{FF2B5EF4-FFF2-40B4-BE49-F238E27FC236}">
                  <a16:creationId xmlns:a16="http://schemas.microsoft.com/office/drawing/2014/main" id="{DDAF7F3A-FB66-CA38-FED8-24F6AE9C66E9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EC7A40EF-673B-1851-C6C9-9834873A3A85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8567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64683-58E3-576A-F22B-AF611833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A27595-C1FC-B828-A30C-A8C6B0E811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7A435316-11A9-DDBB-591E-BF94C6F6DB0D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B93463-C8EE-2C83-5F23-F01F44211395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C2A48774-BE5C-4714-ADDF-2778CEBD1961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D012FF56-6086-9BA6-3B50-96A056294E8F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Donut 39">
            <a:extLst>
              <a:ext uri="{FF2B5EF4-FFF2-40B4-BE49-F238E27FC236}">
                <a16:creationId xmlns:a16="http://schemas.microsoft.com/office/drawing/2014/main" id="{D0C734BE-F964-F6BF-7E90-26B953B35AC6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Chord 38">
            <a:extLst>
              <a:ext uri="{FF2B5EF4-FFF2-40B4-BE49-F238E27FC236}">
                <a16:creationId xmlns:a16="http://schemas.microsoft.com/office/drawing/2014/main" id="{B0C34086-B959-5625-759A-093E95E2084A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ABC76F4C-B00C-7FE1-566A-FF30956FD53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25">
            <a:extLst>
              <a:ext uri="{FF2B5EF4-FFF2-40B4-BE49-F238E27FC236}">
                <a16:creationId xmlns:a16="http://schemas.microsoft.com/office/drawing/2014/main" id="{AF293B82-EE33-0B99-F108-369FDB8D8BD0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31">
            <a:extLst>
              <a:ext uri="{FF2B5EF4-FFF2-40B4-BE49-F238E27FC236}">
                <a16:creationId xmlns:a16="http://schemas.microsoft.com/office/drawing/2014/main" id="{087AB4D3-982F-E8A9-DB11-CC36EDFF0AD2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2860EC52-2962-CA73-C289-39975322D15E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C83147DD-CC96-C150-32F7-89B37831E8A1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9929386-550B-FD04-A4DE-EB996E7FBD9F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3EAC0F67-FE5A-26A0-A50C-686EA11B89F0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62EF22C9-AF09-F91C-CF61-00295CA93176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9F829928-33E3-BBA9-025D-D6BC2A0E205E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9" name="Google Shape;6783;p88">
            <a:extLst>
              <a:ext uri="{FF2B5EF4-FFF2-40B4-BE49-F238E27FC236}">
                <a16:creationId xmlns:a16="http://schemas.microsoft.com/office/drawing/2014/main" id="{0A0C9F1C-783D-AB23-FD26-6B0069D198D2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20" name="Google Shape;6784;p88">
              <a:extLst>
                <a:ext uri="{FF2B5EF4-FFF2-40B4-BE49-F238E27FC236}">
                  <a16:creationId xmlns:a16="http://schemas.microsoft.com/office/drawing/2014/main" id="{6DFB91CF-6BC6-9290-F3ED-BE5B1AAA7503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5;p88">
              <a:extLst>
                <a:ext uri="{FF2B5EF4-FFF2-40B4-BE49-F238E27FC236}">
                  <a16:creationId xmlns:a16="http://schemas.microsoft.com/office/drawing/2014/main" id="{C6A360C9-296F-876F-B21E-032D3AFDD60E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6;p88">
              <a:extLst>
                <a:ext uri="{FF2B5EF4-FFF2-40B4-BE49-F238E27FC236}">
                  <a16:creationId xmlns:a16="http://schemas.microsoft.com/office/drawing/2014/main" id="{98BDFD13-0D28-AD0D-A878-D933C518923A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7;p88">
              <a:extLst>
                <a:ext uri="{FF2B5EF4-FFF2-40B4-BE49-F238E27FC236}">
                  <a16:creationId xmlns:a16="http://schemas.microsoft.com/office/drawing/2014/main" id="{CA6C958A-55EC-062D-948A-3D87E01FB11C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8;p88">
              <a:extLst>
                <a:ext uri="{FF2B5EF4-FFF2-40B4-BE49-F238E27FC236}">
                  <a16:creationId xmlns:a16="http://schemas.microsoft.com/office/drawing/2014/main" id="{72F22850-1E1F-03C4-C30F-E39FD81D03AF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oogle Shape;6800;p88">
            <a:extLst>
              <a:ext uri="{FF2B5EF4-FFF2-40B4-BE49-F238E27FC236}">
                <a16:creationId xmlns:a16="http://schemas.microsoft.com/office/drawing/2014/main" id="{449F57F6-F20C-AAF3-2EEA-2F7D81FF0935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6" name="Google Shape;6801;p88">
              <a:extLst>
                <a:ext uri="{FF2B5EF4-FFF2-40B4-BE49-F238E27FC236}">
                  <a16:creationId xmlns:a16="http://schemas.microsoft.com/office/drawing/2014/main" id="{BC432BEC-F794-3145-74EA-D6590C9F4A16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2;p88">
              <a:extLst>
                <a:ext uri="{FF2B5EF4-FFF2-40B4-BE49-F238E27FC236}">
                  <a16:creationId xmlns:a16="http://schemas.microsoft.com/office/drawing/2014/main" id="{4AEDA5F8-C04F-574C-12D5-8FEECCF35AF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3;p88">
              <a:extLst>
                <a:ext uri="{FF2B5EF4-FFF2-40B4-BE49-F238E27FC236}">
                  <a16:creationId xmlns:a16="http://schemas.microsoft.com/office/drawing/2014/main" id="{A06B134C-3388-E592-A162-855601092426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4;p88">
              <a:extLst>
                <a:ext uri="{FF2B5EF4-FFF2-40B4-BE49-F238E27FC236}">
                  <a16:creationId xmlns:a16="http://schemas.microsoft.com/office/drawing/2014/main" id="{25636965-8F02-7674-E5F0-3BA4EE7391F5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5;p88">
              <a:extLst>
                <a:ext uri="{FF2B5EF4-FFF2-40B4-BE49-F238E27FC236}">
                  <a16:creationId xmlns:a16="http://schemas.microsoft.com/office/drawing/2014/main" id="{28AADE17-DD34-445C-1C77-1CDBE4097DE0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6866;p88">
            <a:extLst>
              <a:ext uri="{FF2B5EF4-FFF2-40B4-BE49-F238E27FC236}">
                <a16:creationId xmlns:a16="http://schemas.microsoft.com/office/drawing/2014/main" id="{62376E0E-58C0-D25F-2395-FEB49C260E0C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2" name="Google Shape;6867;p88">
              <a:extLst>
                <a:ext uri="{FF2B5EF4-FFF2-40B4-BE49-F238E27FC236}">
                  <a16:creationId xmlns:a16="http://schemas.microsoft.com/office/drawing/2014/main" id="{3D0987D1-3D99-03F9-ECBC-591AC8860F74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8;p88">
              <a:extLst>
                <a:ext uri="{FF2B5EF4-FFF2-40B4-BE49-F238E27FC236}">
                  <a16:creationId xmlns:a16="http://schemas.microsoft.com/office/drawing/2014/main" id="{CB53E298-F772-EF45-ACE5-55B49EC00771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69;p88">
              <a:extLst>
                <a:ext uri="{FF2B5EF4-FFF2-40B4-BE49-F238E27FC236}">
                  <a16:creationId xmlns:a16="http://schemas.microsoft.com/office/drawing/2014/main" id="{F67AC3CF-1A14-1144-AAB0-B2E9446538D9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0;p88">
              <a:extLst>
                <a:ext uri="{FF2B5EF4-FFF2-40B4-BE49-F238E27FC236}">
                  <a16:creationId xmlns:a16="http://schemas.microsoft.com/office/drawing/2014/main" id="{EFCCCB32-7226-FDF4-3015-CDF0AA319FB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1;p88">
              <a:extLst>
                <a:ext uri="{FF2B5EF4-FFF2-40B4-BE49-F238E27FC236}">
                  <a16:creationId xmlns:a16="http://schemas.microsoft.com/office/drawing/2014/main" id="{4AB8163B-4FA4-701A-5449-97BC6FF42DA5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2;p88">
              <a:extLst>
                <a:ext uri="{FF2B5EF4-FFF2-40B4-BE49-F238E27FC236}">
                  <a16:creationId xmlns:a16="http://schemas.microsoft.com/office/drawing/2014/main" id="{C6941DCC-7DE4-950B-0685-6397F9FEEB46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8" name="Google Shape;6957;p88">
            <a:extLst>
              <a:ext uri="{FF2B5EF4-FFF2-40B4-BE49-F238E27FC236}">
                <a16:creationId xmlns:a16="http://schemas.microsoft.com/office/drawing/2014/main" id="{46446833-5C32-BA64-BC82-153DBF3BE9D1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9" name="Google Shape;6958;p88">
              <a:extLst>
                <a:ext uri="{FF2B5EF4-FFF2-40B4-BE49-F238E27FC236}">
                  <a16:creationId xmlns:a16="http://schemas.microsoft.com/office/drawing/2014/main" id="{DC118766-F024-BE67-6EA6-2A65DC8D3E62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59;p88">
              <a:extLst>
                <a:ext uri="{FF2B5EF4-FFF2-40B4-BE49-F238E27FC236}">
                  <a16:creationId xmlns:a16="http://schemas.microsoft.com/office/drawing/2014/main" id="{4B382796-4E55-8181-F6EA-472D95E427E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0;p88">
              <a:extLst>
                <a:ext uri="{FF2B5EF4-FFF2-40B4-BE49-F238E27FC236}">
                  <a16:creationId xmlns:a16="http://schemas.microsoft.com/office/drawing/2014/main" id="{3A801F67-8382-B982-12E6-CC74831B3C7C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1;p88">
              <a:extLst>
                <a:ext uri="{FF2B5EF4-FFF2-40B4-BE49-F238E27FC236}">
                  <a16:creationId xmlns:a16="http://schemas.microsoft.com/office/drawing/2014/main" id="{CE617E1E-5C9B-DAA2-B05D-04B3C7D01D1B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2;p88">
              <a:extLst>
                <a:ext uri="{FF2B5EF4-FFF2-40B4-BE49-F238E27FC236}">
                  <a16:creationId xmlns:a16="http://schemas.microsoft.com/office/drawing/2014/main" id="{89DAC39C-9B8D-018F-1E89-E4D5B5454ECE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3;p88">
              <a:extLst>
                <a:ext uri="{FF2B5EF4-FFF2-40B4-BE49-F238E27FC236}">
                  <a16:creationId xmlns:a16="http://schemas.microsoft.com/office/drawing/2014/main" id="{BCEBA311-8E19-132F-2DFC-CCA3494856A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4;p88">
              <a:extLst>
                <a:ext uri="{FF2B5EF4-FFF2-40B4-BE49-F238E27FC236}">
                  <a16:creationId xmlns:a16="http://schemas.microsoft.com/office/drawing/2014/main" id="{6BF4318D-F0E8-3535-3137-5799A0B13579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5;p88">
              <a:extLst>
                <a:ext uri="{FF2B5EF4-FFF2-40B4-BE49-F238E27FC236}">
                  <a16:creationId xmlns:a16="http://schemas.microsoft.com/office/drawing/2014/main" id="{D4A73E69-7108-7E7C-0DE7-A36A33069C22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6966;p88">
            <a:extLst>
              <a:ext uri="{FF2B5EF4-FFF2-40B4-BE49-F238E27FC236}">
                <a16:creationId xmlns:a16="http://schemas.microsoft.com/office/drawing/2014/main" id="{A08248F6-B80C-2AD6-C8A1-E2D135CE2D82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8" name="Google Shape;6967;p88">
              <a:extLst>
                <a:ext uri="{FF2B5EF4-FFF2-40B4-BE49-F238E27FC236}">
                  <a16:creationId xmlns:a16="http://schemas.microsoft.com/office/drawing/2014/main" id="{F269A5E4-F574-BC09-4CF9-42E277C65C4F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68;p88">
              <a:extLst>
                <a:ext uri="{FF2B5EF4-FFF2-40B4-BE49-F238E27FC236}">
                  <a16:creationId xmlns:a16="http://schemas.microsoft.com/office/drawing/2014/main" id="{292AE055-0088-22CE-A410-4FE122361A25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69;p88">
              <a:extLst>
                <a:ext uri="{FF2B5EF4-FFF2-40B4-BE49-F238E27FC236}">
                  <a16:creationId xmlns:a16="http://schemas.microsoft.com/office/drawing/2014/main" id="{C235344A-7AF4-4286-15B4-161110439AC5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70;p88">
              <a:extLst>
                <a:ext uri="{FF2B5EF4-FFF2-40B4-BE49-F238E27FC236}">
                  <a16:creationId xmlns:a16="http://schemas.microsoft.com/office/drawing/2014/main" id="{87430206-F0CA-67FD-F17B-ADE9D07778C6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2" name="Google Shape;6760;p88">
            <a:extLst>
              <a:ext uri="{FF2B5EF4-FFF2-40B4-BE49-F238E27FC236}">
                <a16:creationId xmlns:a16="http://schemas.microsoft.com/office/drawing/2014/main" id="{73F78DC6-0E73-BABB-F148-E72A4D38E4CA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3" name="Google Shape;6761;p88">
              <a:extLst>
                <a:ext uri="{FF2B5EF4-FFF2-40B4-BE49-F238E27FC236}">
                  <a16:creationId xmlns:a16="http://schemas.microsoft.com/office/drawing/2014/main" id="{DCD6A508-C8C1-03E8-0498-09C67EAEBFDD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2;p88">
              <a:extLst>
                <a:ext uri="{FF2B5EF4-FFF2-40B4-BE49-F238E27FC236}">
                  <a16:creationId xmlns:a16="http://schemas.microsoft.com/office/drawing/2014/main" id="{E5A2DE52-B901-DDB9-195A-189FB32CD5F2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3;p88">
              <a:extLst>
                <a:ext uri="{FF2B5EF4-FFF2-40B4-BE49-F238E27FC236}">
                  <a16:creationId xmlns:a16="http://schemas.microsoft.com/office/drawing/2014/main" id="{319A1945-748E-1B62-EA1B-963DF218A07B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4;p88">
              <a:extLst>
                <a:ext uri="{FF2B5EF4-FFF2-40B4-BE49-F238E27FC236}">
                  <a16:creationId xmlns:a16="http://schemas.microsoft.com/office/drawing/2014/main" id="{725B8F5F-377E-D240-92B8-8508C19F7E40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5;p88">
              <a:extLst>
                <a:ext uri="{FF2B5EF4-FFF2-40B4-BE49-F238E27FC236}">
                  <a16:creationId xmlns:a16="http://schemas.microsoft.com/office/drawing/2014/main" id="{19056629-6744-AB9A-9B60-EDC32BB10548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6;p88">
              <a:extLst>
                <a:ext uri="{FF2B5EF4-FFF2-40B4-BE49-F238E27FC236}">
                  <a16:creationId xmlns:a16="http://schemas.microsoft.com/office/drawing/2014/main" id="{41AD9A43-634B-2F70-07BD-7C1EF0E8DEC4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7;p88">
              <a:extLst>
                <a:ext uri="{FF2B5EF4-FFF2-40B4-BE49-F238E27FC236}">
                  <a16:creationId xmlns:a16="http://schemas.microsoft.com/office/drawing/2014/main" id="{31AD3531-79D1-4557-F4BE-61C88DC99B73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6777;p88">
            <a:extLst>
              <a:ext uri="{FF2B5EF4-FFF2-40B4-BE49-F238E27FC236}">
                <a16:creationId xmlns:a16="http://schemas.microsoft.com/office/drawing/2014/main" id="{7BF818C1-C171-737F-2B72-4E9C87A2F00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61" name="Google Shape;6778;p88">
              <a:extLst>
                <a:ext uri="{FF2B5EF4-FFF2-40B4-BE49-F238E27FC236}">
                  <a16:creationId xmlns:a16="http://schemas.microsoft.com/office/drawing/2014/main" id="{527190C3-240D-4A6A-CECB-B019E59B6F61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79;p88">
              <a:extLst>
                <a:ext uri="{FF2B5EF4-FFF2-40B4-BE49-F238E27FC236}">
                  <a16:creationId xmlns:a16="http://schemas.microsoft.com/office/drawing/2014/main" id="{F19A5032-EF3F-DE2C-67B8-21D2401BC20F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0;p88">
              <a:extLst>
                <a:ext uri="{FF2B5EF4-FFF2-40B4-BE49-F238E27FC236}">
                  <a16:creationId xmlns:a16="http://schemas.microsoft.com/office/drawing/2014/main" id="{50B4A740-8543-75C5-5E2D-1E1EE414AAA3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1;p88">
              <a:extLst>
                <a:ext uri="{FF2B5EF4-FFF2-40B4-BE49-F238E27FC236}">
                  <a16:creationId xmlns:a16="http://schemas.microsoft.com/office/drawing/2014/main" id="{DB2C18A9-9E7D-95ED-2DED-A2F6C90F2D7A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2;p88">
              <a:extLst>
                <a:ext uri="{FF2B5EF4-FFF2-40B4-BE49-F238E27FC236}">
                  <a16:creationId xmlns:a16="http://schemas.microsoft.com/office/drawing/2014/main" id="{F9198B63-6C72-2A34-347D-B782985AAE48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6" name="Google Shape;6827;p88">
            <a:extLst>
              <a:ext uri="{FF2B5EF4-FFF2-40B4-BE49-F238E27FC236}">
                <a16:creationId xmlns:a16="http://schemas.microsoft.com/office/drawing/2014/main" id="{B42F3588-B520-9647-F0E5-1CB9F4245DF7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7" name="Google Shape;6828;p88">
              <a:extLst>
                <a:ext uri="{FF2B5EF4-FFF2-40B4-BE49-F238E27FC236}">
                  <a16:creationId xmlns:a16="http://schemas.microsoft.com/office/drawing/2014/main" id="{1BD0B955-C465-7D1D-BF18-BE39D4D3DA72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29;p88">
              <a:extLst>
                <a:ext uri="{FF2B5EF4-FFF2-40B4-BE49-F238E27FC236}">
                  <a16:creationId xmlns:a16="http://schemas.microsoft.com/office/drawing/2014/main" id="{C14ED64B-8814-69ED-C2EF-E28D44BF290C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0;p88">
              <a:extLst>
                <a:ext uri="{FF2B5EF4-FFF2-40B4-BE49-F238E27FC236}">
                  <a16:creationId xmlns:a16="http://schemas.microsoft.com/office/drawing/2014/main" id="{D861CB91-CA93-BE51-3251-06C0AF95BE5A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1;p88">
              <a:extLst>
                <a:ext uri="{FF2B5EF4-FFF2-40B4-BE49-F238E27FC236}">
                  <a16:creationId xmlns:a16="http://schemas.microsoft.com/office/drawing/2014/main" id="{9678FD6E-D83A-D4B6-D788-2E82A2203799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2;p88">
              <a:extLst>
                <a:ext uri="{FF2B5EF4-FFF2-40B4-BE49-F238E27FC236}">
                  <a16:creationId xmlns:a16="http://schemas.microsoft.com/office/drawing/2014/main" id="{8CC1CC0B-A0C0-FAD7-88C1-C0386445363A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3;p88">
              <a:extLst>
                <a:ext uri="{FF2B5EF4-FFF2-40B4-BE49-F238E27FC236}">
                  <a16:creationId xmlns:a16="http://schemas.microsoft.com/office/drawing/2014/main" id="{1502815A-8986-C0B1-39D9-CE81EB42CDB7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4;p88">
              <a:extLst>
                <a:ext uri="{FF2B5EF4-FFF2-40B4-BE49-F238E27FC236}">
                  <a16:creationId xmlns:a16="http://schemas.microsoft.com/office/drawing/2014/main" id="{F112659A-7021-1F4B-C9E1-81EE81488C98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873;p88">
            <a:extLst>
              <a:ext uri="{FF2B5EF4-FFF2-40B4-BE49-F238E27FC236}">
                <a16:creationId xmlns:a16="http://schemas.microsoft.com/office/drawing/2014/main" id="{3B295109-A606-52FE-C1BA-8E6D701ACB06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5" name="Google Shape;6874;p88">
              <a:extLst>
                <a:ext uri="{FF2B5EF4-FFF2-40B4-BE49-F238E27FC236}">
                  <a16:creationId xmlns:a16="http://schemas.microsoft.com/office/drawing/2014/main" id="{B4EAF52D-2BC2-E89A-6698-A3F2C3E13D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5;p88">
              <a:extLst>
                <a:ext uri="{FF2B5EF4-FFF2-40B4-BE49-F238E27FC236}">
                  <a16:creationId xmlns:a16="http://schemas.microsoft.com/office/drawing/2014/main" id="{4ABCD259-16D2-C33D-9531-162A2BB7E99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6;p88">
              <a:extLst>
                <a:ext uri="{FF2B5EF4-FFF2-40B4-BE49-F238E27FC236}">
                  <a16:creationId xmlns:a16="http://schemas.microsoft.com/office/drawing/2014/main" id="{6DD1E15D-C318-A4C1-3FAA-6C4DB1632FA3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7;p88">
              <a:extLst>
                <a:ext uri="{FF2B5EF4-FFF2-40B4-BE49-F238E27FC236}">
                  <a16:creationId xmlns:a16="http://schemas.microsoft.com/office/drawing/2014/main" id="{E2E272D4-51F3-8E73-02D9-28061B6B5CD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884;p88">
            <a:extLst>
              <a:ext uri="{FF2B5EF4-FFF2-40B4-BE49-F238E27FC236}">
                <a16:creationId xmlns:a16="http://schemas.microsoft.com/office/drawing/2014/main" id="{C5ABB69A-635C-FD97-B61D-047046BBE1CD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80" name="Google Shape;6885;p88">
              <a:extLst>
                <a:ext uri="{FF2B5EF4-FFF2-40B4-BE49-F238E27FC236}">
                  <a16:creationId xmlns:a16="http://schemas.microsoft.com/office/drawing/2014/main" id="{4E344672-0630-121F-A22E-E1353361AE08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6;p88">
              <a:extLst>
                <a:ext uri="{FF2B5EF4-FFF2-40B4-BE49-F238E27FC236}">
                  <a16:creationId xmlns:a16="http://schemas.microsoft.com/office/drawing/2014/main" id="{45023721-7965-D30D-C678-CB5554396633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7;p88">
              <a:extLst>
                <a:ext uri="{FF2B5EF4-FFF2-40B4-BE49-F238E27FC236}">
                  <a16:creationId xmlns:a16="http://schemas.microsoft.com/office/drawing/2014/main" id="{D2CEB661-FD50-79E8-0B84-2CA262FF307F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8;p88">
              <a:extLst>
                <a:ext uri="{FF2B5EF4-FFF2-40B4-BE49-F238E27FC236}">
                  <a16:creationId xmlns:a16="http://schemas.microsoft.com/office/drawing/2014/main" id="{B1EC6922-2480-90BC-842D-5F9DE022C3BD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9;p88">
              <a:extLst>
                <a:ext uri="{FF2B5EF4-FFF2-40B4-BE49-F238E27FC236}">
                  <a16:creationId xmlns:a16="http://schemas.microsoft.com/office/drawing/2014/main" id="{F93E81EE-233A-6186-0549-204B8B917A42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90;p88">
              <a:extLst>
                <a:ext uri="{FF2B5EF4-FFF2-40B4-BE49-F238E27FC236}">
                  <a16:creationId xmlns:a16="http://schemas.microsoft.com/office/drawing/2014/main" id="{5C58B5D8-8363-5896-9B2B-963EDC4E2BC6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91;p88">
              <a:extLst>
                <a:ext uri="{FF2B5EF4-FFF2-40B4-BE49-F238E27FC236}">
                  <a16:creationId xmlns:a16="http://schemas.microsoft.com/office/drawing/2014/main" id="{DDCCBC6C-C948-F320-47B1-E8BF36BA296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6922;p88">
            <a:extLst>
              <a:ext uri="{FF2B5EF4-FFF2-40B4-BE49-F238E27FC236}">
                <a16:creationId xmlns:a16="http://schemas.microsoft.com/office/drawing/2014/main" id="{74B6246F-022D-A309-1DFC-AE25C2E2E543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8" name="Google Shape;6923;p88">
              <a:extLst>
                <a:ext uri="{FF2B5EF4-FFF2-40B4-BE49-F238E27FC236}">
                  <a16:creationId xmlns:a16="http://schemas.microsoft.com/office/drawing/2014/main" id="{627FBA4B-3975-D606-8FFA-C72AD80DDCE4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4;p88">
              <a:extLst>
                <a:ext uri="{FF2B5EF4-FFF2-40B4-BE49-F238E27FC236}">
                  <a16:creationId xmlns:a16="http://schemas.microsoft.com/office/drawing/2014/main" id="{4369B171-8CBF-5EDB-381C-1A671AC8E007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5;p88">
              <a:extLst>
                <a:ext uri="{FF2B5EF4-FFF2-40B4-BE49-F238E27FC236}">
                  <a16:creationId xmlns:a16="http://schemas.microsoft.com/office/drawing/2014/main" id="{55520854-6638-373F-1B1E-209BD9D4EF74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6;p88">
              <a:extLst>
                <a:ext uri="{FF2B5EF4-FFF2-40B4-BE49-F238E27FC236}">
                  <a16:creationId xmlns:a16="http://schemas.microsoft.com/office/drawing/2014/main" id="{9189690F-5957-5F85-0DD7-E1EA320C9596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7;p88">
              <a:extLst>
                <a:ext uri="{FF2B5EF4-FFF2-40B4-BE49-F238E27FC236}">
                  <a16:creationId xmlns:a16="http://schemas.microsoft.com/office/drawing/2014/main" id="{0285C3C9-A79D-ABFF-A827-B734799B3E29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8;p88">
              <a:extLst>
                <a:ext uri="{FF2B5EF4-FFF2-40B4-BE49-F238E27FC236}">
                  <a16:creationId xmlns:a16="http://schemas.microsoft.com/office/drawing/2014/main" id="{995C35FD-BF19-8ACE-BF09-4148EA309F30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9;p88">
              <a:extLst>
                <a:ext uri="{FF2B5EF4-FFF2-40B4-BE49-F238E27FC236}">
                  <a16:creationId xmlns:a16="http://schemas.microsoft.com/office/drawing/2014/main" id="{2B6F424D-FEBF-CA58-DB2E-FC0BA83183E2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6981;p88">
            <a:extLst>
              <a:ext uri="{FF2B5EF4-FFF2-40B4-BE49-F238E27FC236}">
                <a16:creationId xmlns:a16="http://schemas.microsoft.com/office/drawing/2014/main" id="{D40CFBE8-6104-D76A-AB72-E2873CB2CFAE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6" name="Google Shape;6982;p88">
              <a:extLst>
                <a:ext uri="{FF2B5EF4-FFF2-40B4-BE49-F238E27FC236}">
                  <a16:creationId xmlns:a16="http://schemas.microsoft.com/office/drawing/2014/main" id="{97583E37-7B67-9FA3-59B7-BAFF525B558B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3;p88">
              <a:extLst>
                <a:ext uri="{FF2B5EF4-FFF2-40B4-BE49-F238E27FC236}">
                  <a16:creationId xmlns:a16="http://schemas.microsoft.com/office/drawing/2014/main" id="{279C43EB-8115-9839-664D-8298CD102778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4;p88">
              <a:extLst>
                <a:ext uri="{FF2B5EF4-FFF2-40B4-BE49-F238E27FC236}">
                  <a16:creationId xmlns:a16="http://schemas.microsoft.com/office/drawing/2014/main" id="{D9EA7677-5730-9B85-5DF9-26E97EB7F5CB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5;p88">
              <a:extLst>
                <a:ext uri="{FF2B5EF4-FFF2-40B4-BE49-F238E27FC236}">
                  <a16:creationId xmlns:a16="http://schemas.microsoft.com/office/drawing/2014/main" id="{8C0D440A-BDD5-A9DF-299D-44A3289D249E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7015;p88">
            <a:extLst>
              <a:ext uri="{FF2B5EF4-FFF2-40B4-BE49-F238E27FC236}">
                <a16:creationId xmlns:a16="http://schemas.microsoft.com/office/drawing/2014/main" id="{5A1470A5-D1A9-73F2-FFA2-2CF25B4179F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101" name="Google Shape;7016;p88">
              <a:extLst>
                <a:ext uri="{FF2B5EF4-FFF2-40B4-BE49-F238E27FC236}">
                  <a16:creationId xmlns:a16="http://schemas.microsoft.com/office/drawing/2014/main" id="{4BD70E35-E7DE-45B0-6A54-8E8AAA668B8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7017;p88">
              <a:extLst>
                <a:ext uri="{FF2B5EF4-FFF2-40B4-BE49-F238E27FC236}">
                  <a16:creationId xmlns:a16="http://schemas.microsoft.com/office/drawing/2014/main" id="{0B5C2BBB-7068-67B9-41EE-43A89C3DF767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3" name="Google Shape;6799;p88">
            <a:extLst>
              <a:ext uri="{FF2B5EF4-FFF2-40B4-BE49-F238E27FC236}">
                <a16:creationId xmlns:a16="http://schemas.microsoft.com/office/drawing/2014/main" id="{B574D8A1-EB7F-9F2E-E9E2-8B060B51EB5F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4" name="Google Shape;6862;p88">
            <a:extLst>
              <a:ext uri="{FF2B5EF4-FFF2-40B4-BE49-F238E27FC236}">
                <a16:creationId xmlns:a16="http://schemas.microsoft.com/office/drawing/2014/main" id="{A82F4AC0-4D92-07F0-8FF1-90574B09CFF1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5" name="Google Shape;6863;p88">
              <a:extLst>
                <a:ext uri="{FF2B5EF4-FFF2-40B4-BE49-F238E27FC236}">
                  <a16:creationId xmlns:a16="http://schemas.microsoft.com/office/drawing/2014/main" id="{4B97817D-BC11-3D29-A1F2-5772FC8B3E65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864;p88">
              <a:extLst>
                <a:ext uri="{FF2B5EF4-FFF2-40B4-BE49-F238E27FC236}">
                  <a16:creationId xmlns:a16="http://schemas.microsoft.com/office/drawing/2014/main" id="{4715EABF-D1F2-3177-DA0D-313FE9D1FF97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865;p88">
              <a:extLst>
                <a:ext uri="{FF2B5EF4-FFF2-40B4-BE49-F238E27FC236}">
                  <a16:creationId xmlns:a16="http://schemas.microsoft.com/office/drawing/2014/main" id="{B0B17D9A-2CBA-6BEA-0702-A1B50D2CAD70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8" name="Google Shape;6913;p88">
            <a:extLst>
              <a:ext uri="{FF2B5EF4-FFF2-40B4-BE49-F238E27FC236}">
                <a16:creationId xmlns:a16="http://schemas.microsoft.com/office/drawing/2014/main" id="{E70AC6E2-DB4E-E76A-0105-0951AEA5799F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9" name="Google Shape;6914;p88">
              <a:extLst>
                <a:ext uri="{FF2B5EF4-FFF2-40B4-BE49-F238E27FC236}">
                  <a16:creationId xmlns:a16="http://schemas.microsoft.com/office/drawing/2014/main" id="{F06420FF-DB1D-0A86-7474-A230CC70D5CE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6915;p88">
              <a:extLst>
                <a:ext uri="{FF2B5EF4-FFF2-40B4-BE49-F238E27FC236}">
                  <a16:creationId xmlns:a16="http://schemas.microsoft.com/office/drawing/2014/main" id="{C9C98E7A-5865-D811-B616-6A185D04497A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6947;p88">
            <a:extLst>
              <a:ext uri="{FF2B5EF4-FFF2-40B4-BE49-F238E27FC236}">
                <a16:creationId xmlns:a16="http://schemas.microsoft.com/office/drawing/2014/main" id="{DBD4D093-CE56-A2D0-2AD8-B5C9C60069E2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2" name="Google Shape;6948;p88">
              <a:extLst>
                <a:ext uri="{FF2B5EF4-FFF2-40B4-BE49-F238E27FC236}">
                  <a16:creationId xmlns:a16="http://schemas.microsoft.com/office/drawing/2014/main" id="{66CCC766-E4D9-5572-DB9A-50563865391C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49;p88">
              <a:extLst>
                <a:ext uri="{FF2B5EF4-FFF2-40B4-BE49-F238E27FC236}">
                  <a16:creationId xmlns:a16="http://schemas.microsoft.com/office/drawing/2014/main" id="{19DEBEE1-0920-8B62-25F6-10FC5C1E284D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0;p88">
              <a:extLst>
                <a:ext uri="{FF2B5EF4-FFF2-40B4-BE49-F238E27FC236}">
                  <a16:creationId xmlns:a16="http://schemas.microsoft.com/office/drawing/2014/main" id="{323859D5-AF17-2BF0-8EE7-AD49C41DD4B0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1;p88">
              <a:extLst>
                <a:ext uri="{FF2B5EF4-FFF2-40B4-BE49-F238E27FC236}">
                  <a16:creationId xmlns:a16="http://schemas.microsoft.com/office/drawing/2014/main" id="{BB1F9C68-8A8C-7FBA-4456-B9D2741A3631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2;p88">
              <a:extLst>
                <a:ext uri="{FF2B5EF4-FFF2-40B4-BE49-F238E27FC236}">
                  <a16:creationId xmlns:a16="http://schemas.microsoft.com/office/drawing/2014/main" id="{DB8393E6-EEA1-6318-68BB-22077ABD4F80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3;p88">
              <a:extLst>
                <a:ext uri="{FF2B5EF4-FFF2-40B4-BE49-F238E27FC236}">
                  <a16:creationId xmlns:a16="http://schemas.microsoft.com/office/drawing/2014/main" id="{6268A99A-3F8E-4AA6-906F-BAC6768FCC41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4;p88">
              <a:extLst>
                <a:ext uri="{FF2B5EF4-FFF2-40B4-BE49-F238E27FC236}">
                  <a16:creationId xmlns:a16="http://schemas.microsoft.com/office/drawing/2014/main" id="{845476EF-64C7-2DF4-E247-7E0FD24CB157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5;p88">
              <a:extLst>
                <a:ext uri="{FF2B5EF4-FFF2-40B4-BE49-F238E27FC236}">
                  <a16:creationId xmlns:a16="http://schemas.microsoft.com/office/drawing/2014/main" id="{6E7C758F-CD35-120E-63E7-98348735640D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6;p88">
              <a:extLst>
                <a:ext uri="{FF2B5EF4-FFF2-40B4-BE49-F238E27FC236}">
                  <a16:creationId xmlns:a16="http://schemas.microsoft.com/office/drawing/2014/main" id="{EF6607C2-1EA5-3A4F-4BE7-EB719D242323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6971;p88">
            <a:extLst>
              <a:ext uri="{FF2B5EF4-FFF2-40B4-BE49-F238E27FC236}">
                <a16:creationId xmlns:a16="http://schemas.microsoft.com/office/drawing/2014/main" id="{C9963D14-C44B-9C8A-0DD2-5F5FEC198833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2" name="Google Shape;6972;p88">
              <a:extLst>
                <a:ext uri="{FF2B5EF4-FFF2-40B4-BE49-F238E27FC236}">
                  <a16:creationId xmlns:a16="http://schemas.microsoft.com/office/drawing/2014/main" id="{F6F1B491-635C-373A-ADA7-34F25D1D1719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6973;p88">
              <a:extLst>
                <a:ext uri="{FF2B5EF4-FFF2-40B4-BE49-F238E27FC236}">
                  <a16:creationId xmlns:a16="http://schemas.microsoft.com/office/drawing/2014/main" id="{1F4DFD31-F060-2B87-839A-8094E09ECB60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" name="Google Shape;7004;p88">
            <a:extLst>
              <a:ext uri="{FF2B5EF4-FFF2-40B4-BE49-F238E27FC236}">
                <a16:creationId xmlns:a16="http://schemas.microsoft.com/office/drawing/2014/main" id="{3C603A60-7365-1297-2ADB-28C5D4F17DA8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5" name="Google Shape;7005;p88">
              <a:extLst>
                <a:ext uri="{FF2B5EF4-FFF2-40B4-BE49-F238E27FC236}">
                  <a16:creationId xmlns:a16="http://schemas.microsoft.com/office/drawing/2014/main" id="{8113632A-B669-78BF-1A47-F5DEA58DDA0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7006;p88">
              <a:extLst>
                <a:ext uri="{FF2B5EF4-FFF2-40B4-BE49-F238E27FC236}">
                  <a16:creationId xmlns:a16="http://schemas.microsoft.com/office/drawing/2014/main" id="{EA406D61-F71D-63D4-9830-419E5EAC966C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7018;p88">
            <a:extLst>
              <a:ext uri="{FF2B5EF4-FFF2-40B4-BE49-F238E27FC236}">
                <a16:creationId xmlns:a16="http://schemas.microsoft.com/office/drawing/2014/main" id="{24E9DFF0-5719-34C4-6A80-6C88F43A60B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8" name="Google Shape;7019;p88">
              <a:extLst>
                <a:ext uri="{FF2B5EF4-FFF2-40B4-BE49-F238E27FC236}">
                  <a16:creationId xmlns:a16="http://schemas.microsoft.com/office/drawing/2014/main" id="{DDCC5B02-AD49-5229-A323-8F89E5F3F57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7020;p88">
              <a:extLst>
                <a:ext uri="{FF2B5EF4-FFF2-40B4-BE49-F238E27FC236}">
                  <a16:creationId xmlns:a16="http://schemas.microsoft.com/office/drawing/2014/main" id="{BA79081E-441E-B245-DD11-6F6032B619EE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0" name="Google Shape;5917;p86">
            <a:extLst>
              <a:ext uri="{FF2B5EF4-FFF2-40B4-BE49-F238E27FC236}">
                <a16:creationId xmlns:a16="http://schemas.microsoft.com/office/drawing/2014/main" id="{286B4982-69EE-E0B9-E69A-E31BE9E283AC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31" name="Google Shape;5955;p86">
            <a:extLst>
              <a:ext uri="{FF2B5EF4-FFF2-40B4-BE49-F238E27FC236}">
                <a16:creationId xmlns:a16="http://schemas.microsoft.com/office/drawing/2014/main" id="{B8F69FC4-ED89-3F0D-81F4-023C5F6AD8DE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2" name="Google Shape;5983;p86">
            <a:extLst>
              <a:ext uri="{FF2B5EF4-FFF2-40B4-BE49-F238E27FC236}">
                <a16:creationId xmlns:a16="http://schemas.microsoft.com/office/drawing/2014/main" id="{0BEFBACC-A57B-FA7C-9733-4344F500A814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3" name="Google Shape;5984;p86">
              <a:extLst>
                <a:ext uri="{FF2B5EF4-FFF2-40B4-BE49-F238E27FC236}">
                  <a16:creationId xmlns:a16="http://schemas.microsoft.com/office/drawing/2014/main" id="{DD039AB7-8842-1909-8908-7CD60FE6B8E3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5985;p86">
              <a:extLst>
                <a:ext uri="{FF2B5EF4-FFF2-40B4-BE49-F238E27FC236}">
                  <a16:creationId xmlns:a16="http://schemas.microsoft.com/office/drawing/2014/main" id="{458B5FBA-25CD-87C2-32D7-55496B8534AD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5986;p86">
            <a:extLst>
              <a:ext uri="{FF2B5EF4-FFF2-40B4-BE49-F238E27FC236}">
                <a16:creationId xmlns:a16="http://schemas.microsoft.com/office/drawing/2014/main" id="{50630098-D61A-DD48-BB58-F4ABF3367378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6" name="Google Shape;5987;p86">
              <a:extLst>
                <a:ext uri="{FF2B5EF4-FFF2-40B4-BE49-F238E27FC236}">
                  <a16:creationId xmlns:a16="http://schemas.microsoft.com/office/drawing/2014/main" id="{2A2232EB-1AC0-D71A-B969-C1D17F5496E0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5988;p86">
              <a:extLst>
                <a:ext uri="{FF2B5EF4-FFF2-40B4-BE49-F238E27FC236}">
                  <a16:creationId xmlns:a16="http://schemas.microsoft.com/office/drawing/2014/main" id="{C50CC8A6-D239-7697-F034-5CC80D92D900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6005;p86">
            <a:extLst>
              <a:ext uri="{FF2B5EF4-FFF2-40B4-BE49-F238E27FC236}">
                <a16:creationId xmlns:a16="http://schemas.microsoft.com/office/drawing/2014/main" id="{96F385F0-B983-696B-B68C-CA00C020F489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9" name="Google Shape;6006;p86">
              <a:extLst>
                <a:ext uri="{FF2B5EF4-FFF2-40B4-BE49-F238E27FC236}">
                  <a16:creationId xmlns:a16="http://schemas.microsoft.com/office/drawing/2014/main" id="{80F380E9-C576-420F-A7D3-71B13E5B4968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6007;p86">
              <a:extLst>
                <a:ext uri="{FF2B5EF4-FFF2-40B4-BE49-F238E27FC236}">
                  <a16:creationId xmlns:a16="http://schemas.microsoft.com/office/drawing/2014/main" id="{889FC382-5A0F-9140-1A75-4F405C8DDC46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6020;p86">
            <a:extLst>
              <a:ext uri="{FF2B5EF4-FFF2-40B4-BE49-F238E27FC236}">
                <a16:creationId xmlns:a16="http://schemas.microsoft.com/office/drawing/2014/main" id="{C9854BDE-CBB7-A19A-8CD7-A89715EA8A43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2" name="Google Shape;6021;p86">
              <a:extLst>
                <a:ext uri="{FF2B5EF4-FFF2-40B4-BE49-F238E27FC236}">
                  <a16:creationId xmlns:a16="http://schemas.microsoft.com/office/drawing/2014/main" id="{DABC9C6B-B761-A835-B0E6-2C0C20BD9FD9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6022;p86">
              <a:extLst>
                <a:ext uri="{FF2B5EF4-FFF2-40B4-BE49-F238E27FC236}">
                  <a16:creationId xmlns:a16="http://schemas.microsoft.com/office/drawing/2014/main" id="{7E2B38B5-A551-0C23-87C1-47BCCC441852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6038;p86">
            <a:extLst>
              <a:ext uri="{FF2B5EF4-FFF2-40B4-BE49-F238E27FC236}">
                <a16:creationId xmlns:a16="http://schemas.microsoft.com/office/drawing/2014/main" id="{B3576781-DB2B-AD91-5B11-07AD1DE32439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5" name="Google Shape;6039;p86">
              <a:extLst>
                <a:ext uri="{FF2B5EF4-FFF2-40B4-BE49-F238E27FC236}">
                  <a16:creationId xmlns:a16="http://schemas.microsoft.com/office/drawing/2014/main" id="{93D9391C-D0F8-8329-0CDF-C44436047AB8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6040;p86">
              <a:extLst>
                <a:ext uri="{FF2B5EF4-FFF2-40B4-BE49-F238E27FC236}">
                  <a16:creationId xmlns:a16="http://schemas.microsoft.com/office/drawing/2014/main" id="{2A0DA305-05FC-87E1-9342-9133E419963F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6041;p86">
              <a:extLst>
                <a:ext uri="{FF2B5EF4-FFF2-40B4-BE49-F238E27FC236}">
                  <a16:creationId xmlns:a16="http://schemas.microsoft.com/office/drawing/2014/main" id="{2863FCDB-6CFE-5627-8C8C-0043D9742BBF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8" name="Google Shape;6048;p86">
            <a:extLst>
              <a:ext uri="{FF2B5EF4-FFF2-40B4-BE49-F238E27FC236}">
                <a16:creationId xmlns:a16="http://schemas.microsoft.com/office/drawing/2014/main" id="{B2266EDD-B779-6348-7483-F071C546DB1E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9" name="Google Shape;6049;p86">
              <a:extLst>
                <a:ext uri="{FF2B5EF4-FFF2-40B4-BE49-F238E27FC236}">
                  <a16:creationId xmlns:a16="http://schemas.microsoft.com/office/drawing/2014/main" id="{24976A86-5AB6-11A4-54A7-0C6F13E6BF7F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6050;p86">
              <a:extLst>
                <a:ext uri="{FF2B5EF4-FFF2-40B4-BE49-F238E27FC236}">
                  <a16:creationId xmlns:a16="http://schemas.microsoft.com/office/drawing/2014/main" id="{D2BBD30C-7C05-0463-2F7B-381953722FB5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6051;p86">
              <a:extLst>
                <a:ext uri="{FF2B5EF4-FFF2-40B4-BE49-F238E27FC236}">
                  <a16:creationId xmlns:a16="http://schemas.microsoft.com/office/drawing/2014/main" id="{32EE13F5-B83D-8079-2B54-6150B34A54A8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2" name="Google Shape;5717;p85">
            <a:extLst>
              <a:ext uri="{FF2B5EF4-FFF2-40B4-BE49-F238E27FC236}">
                <a16:creationId xmlns:a16="http://schemas.microsoft.com/office/drawing/2014/main" id="{38CAABEB-1884-B0C8-FDF2-8CB61EC215D5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3" name="Google Shape;5718;p85">
              <a:extLst>
                <a:ext uri="{FF2B5EF4-FFF2-40B4-BE49-F238E27FC236}">
                  <a16:creationId xmlns:a16="http://schemas.microsoft.com/office/drawing/2014/main" id="{9DCAA820-7866-9B5B-4D3A-650F99364555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19;p85">
              <a:extLst>
                <a:ext uri="{FF2B5EF4-FFF2-40B4-BE49-F238E27FC236}">
                  <a16:creationId xmlns:a16="http://schemas.microsoft.com/office/drawing/2014/main" id="{F2E65F8F-4BD8-4629-A5D5-1F87617BEE35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0;p85">
              <a:extLst>
                <a:ext uri="{FF2B5EF4-FFF2-40B4-BE49-F238E27FC236}">
                  <a16:creationId xmlns:a16="http://schemas.microsoft.com/office/drawing/2014/main" id="{CEF5D406-682F-D0BD-C5DA-9E527C49B32F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1;p85">
              <a:extLst>
                <a:ext uri="{FF2B5EF4-FFF2-40B4-BE49-F238E27FC236}">
                  <a16:creationId xmlns:a16="http://schemas.microsoft.com/office/drawing/2014/main" id="{748B4720-8A3B-04D9-7F9B-5298AA695826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2;p85">
              <a:extLst>
                <a:ext uri="{FF2B5EF4-FFF2-40B4-BE49-F238E27FC236}">
                  <a16:creationId xmlns:a16="http://schemas.microsoft.com/office/drawing/2014/main" id="{CAD104A2-701C-AE1A-78FB-B46C5B96F00A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8" name="Google Shape;5723;p85">
            <a:extLst>
              <a:ext uri="{FF2B5EF4-FFF2-40B4-BE49-F238E27FC236}">
                <a16:creationId xmlns:a16="http://schemas.microsoft.com/office/drawing/2014/main" id="{7ADF1154-82F7-5F49-FB7D-25E1736582A5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9" name="Google Shape;5724;p85">
              <a:extLst>
                <a:ext uri="{FF2B5EF4-FFF2-40B4-BE49-F238E27FC236}">
                  <a16:creationId xmlns:a16="http://schemas.microsoft.com/office/drawing/2014/main" id="{AB32F778-D22B-CDCE-8C8E-455CFA36A308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5;p85">
              <a:extLst>
                <a:ext uri="{FF2B5EF4-FFF2-40B4-BE49-F238E27FC236}">
                  <a16:creationId xmlns:a16="http://schemas.microsoft.com/office/drawing/2014/main" id="{F69D08E3-F72D-9C31-37F4-C4DBA10A665A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6;p85">
              <a:extLst>
                <a:ext uri="{FF2B5EF4-FFF2-40B4-BE49-F238E27FC236}">
                  <a16:creationId xmlns:a16="http://schemas.microsoft.com/office/drawing/2014/main" id="{A3F26499-DE33-BF8E-CA4F-2558900EBF01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7;p85">
              <a:extLst>
                <a:ext uri="{FF2B5EF4-FFF2-40B4-BE49-F238E27FC236}">
                  <a16:creationId xmlns:a16="http://schemas.microsoft.com/office/drawing/2014/main" id="{B5B65820-BC8D-6F49-E2E3-7556BFCE822A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8;p85">
              <a:extLst>
                <a:ext uri="{FF2B5EF4-FFF2-40B4-BE49-F238E27FC236}">
                  <a16:creationId xmlns:a16="http://schemas.microsoft.com/office/drawing/2014/main" id="{416781BB-4F49-43CD-FCF2-5891018B6094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9;p85">
              <a:extLst>
                <a:ext uri="{FF2B5EF4-FFF2-40B4-BE49-F238E27FC236}">
                  <a16:creationId xmlns:a16="http://schemas.microsoft.com/office/drawing/2014/main" id="{9376317E-936E-A8F6-6FA6-748230336C5B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76EC0D2B-4117-5CDF-5588-40D78CC57CCD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58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38B11-C107-41F7-B575-CFB6CFDDE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387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2E52BD-F103-44A5-B25B-FF80882546A2}"/>
              </a:ext>
            </a:extLst>
          </p:cNvPr>
          <p:cNvGrpSpPr/>
          <p:nvPr/>
        </p:nvGrpSpPr>
        <p:grpSpPr>
          <a:xfrm>
            <a:off x="5584030" y="1778517"/>
            <a:ext cx="5706270" cy="5043810"/>
            <a:chOff x="5431630" y="1732931"/>
            <a:chExt cx="5706270" cy="5043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0BEB88-B00B-4ED2-8B75-379A36E2F147}"/>
                </a:ext>
              </a:extLst>
            </p:cNvPr>
            <p:cNvSpPr/>
            <p:nvPr/>
          </p:nvSpPr>
          <p:spPr>
            <a:xfrm>
              <a:off x="5431630" y="1732931"/>
              <a:ext cx="3940969" cy="768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sz="5400" b="1" dirty="0">
                  <a:solidFill>
                    <a:srgbClr val="FEC643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درباره ما</a:t>
              </a:r>
              <a:endParaRPr lang="en-US" sz="5400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66509F-2661-4ADF-BE55-CF5586EBA0A6}"/>
                </a:ext>
              </a:extLst>
            </p:cNvPr>
            <p:cNvCxnSpPr/>
            <p:nvPr/>
          </p:nvCxnSpPr>
          <p:spPr>
            <a:xfrm>
              <a:off x="5431631" y="2724417"/>
              <a:ext cx="542925" cy="0"/>
            </a:xfrm>
            <a:prstGeom prst="line">
              <a:avLst/>
            </a:prstGeom>
            <a:ln w="3810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1CCF18-40A6-41E2-A23A-198A1B333E07}"/>
                </a:ext>
              </a:extLst>
            </p:cNvPr>
            <p:cNvSpPr/>
            <p:nvPr/>
          </p:nvSpPr>
          <p:spPr>
            <a:xfrm>
              <a:off x="5431631" y="2968006"/>
              <a:ext cx="5706269" cy="3808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اگر به دنبال یک قالب پاورپوینت حرفه ای و متحرک برای ارائه فیزیک خود هستید، این قالب پاورپوینت برای شما مناسب است. با استفاده از اسلایدهای کاملاً حرفه ای و متحرک این قالب و همچنین اسلایدهای قابل ویرایش، می‌توانید ارائه ای جذاب و اثرگذار داشته باشید. نتیجه گیری همچنین نشان می‌دهد که این قالب پاورپوینت ارزش دانلود و خریداری را دارد، به خصوص برای افرادی که به دنبال یک قالب حرفه ای و متحرک هستند که قابل ویرایش نیز باشد.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2C2FB82-F50B-4888-848B-BBC178CC0A31}"/>
              </a:ext>
            </a:extLst>
          </p:cNvPr>
          <p:cNvSpPr/>
          <p:nvPr/>
        </p:nvSpPr>
        <p:spPr>
          <a:xfrm>
            <a:off x="0" y="0"/>
            <a:ext cx="481965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0434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5E15-0C66-4B5D-A9E6-FC16ABD2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D7FD4C-2A99-42CE-9558-95129DD33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7E2CF-F351-4BC4-A7FA-9997CC7FC50B}"/>
              </a:ext>
            </a:extLst>
          </p:cNvPr>
          <p:cNvSpPr/>
          <p:nvPr/>
        </p:nvSpPr>
        <p:spPr>
          <a:xfrm>
            <a:off x="754062" y="2437781"/>
            <a:ext cx="4675188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دستور جلسه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99B6EE-D5C0-4D77-8E60-63885A5A0812}"/>
              </a:ext>
            </a:extLst>
          </p:cNvPr>
          <p:cNvCxnSpPr/>
          <p:nvPr/>
        </p:nvCxnSpPr>
        <p:spPr>
          <a:xfrm>
            <a:off x="4886325" y="3416300"/>
            <a:ext cx="542925" cy="0"/>
          </a:xfrm>
          <a:prstGeom prst="line">
            <a:avLst/>
          </a:prstGeom>
          <a:ln w="381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B37293F-89FF-4565-B75A-700D3EEB60CF}"/>
              </a:ext>
            </a:extLst>
          </p:cNvPr>
          <p:cNvSpPr/>
          <p:nvPr/>
        </p:nvSpPr>
        <p:spPr>
          <a:xfrm>
            <a:off x="0" y="3656981"/>
            <a:ext cx="5920353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این پاورپوینت به صورت رایگان در دسترس است و شامل 13 اسلاید است.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65562A-1A93-4017-9F0A-48C26203F162}"/>
              </a:ext>
            </a:extLst>
          </p:cNvPr>
          <p:cNvGrpSpPr/>
          <p:nvPr/>
        </p:nvGrpSpPr>
        <p:grpSpPr>
          <a:xfrm>
            <a:off x="6096000" y="826477"/>
            <a:ext cx="5438776" cy="745227"/>
            <a:chOff x="6096000" y="1283677"/>
            <a:chExt cx="5438776" cy="745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2FBE98-206A-4CB6-82DA-86D82B7F29D6}"/>
                </a:ext>
              </a:extLst>
            </p:cNvPr>
            <p:cNvSpPr/>
            <p:nvPr/>
          </p:nvSpPr>
          <p:spPr>
            <a:xfrm>
              <a:off x="6096000" y="1283677"/>
              <a:ext cx="5438776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757BC-68CA-4E17-90AC-0C40E889EF5E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latin typeface="Segoe UI" panose="020B0502040204020203" pitchFamily="34" charset="0"/>
                  <a:cs typeface="B Nazanin" panose="00000400000000000000" pitchFamily="2" charset="-78"/>
                </a:rPr>
                <a:t>1</a:t>
              </a:r>
              <a:endParaRPr lang="en-ID" b="1" dirty="0"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4BD8F3-FFD6-4657-92BE-EC56F947CFDF}"/>
                </a:ext>
              </a:extLst>
            </p:cNvPr>
            <p:cNvSpPr/>
            <p:nvPr/>
          </p:nvSpPr>
          <p:spPr>
            <a:xfrm>
              <a:off x="6946900" y="1523381"/>
              <a:ext cx="4229100" cy="5055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اسلاید مقدمه: یک مقدمه متحرک و دلنشین با اثرات ویژه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6192E7-2E92-4E98-9B6B-AE9EB38B3038}"/>
              </a:ext>
            </a:extLst>
          </p:cNvPr>
          <p:cNvGrpSpPr/>
          <p:nvPr/>
        </p:nvGrpSpPr>
        <p:grpSpPr>
          <a:xfrm>
            <a:off x="6096000" y="1959952"/>
            <a:ext cx="5438776" cy="684823"/>
            <a:chOff x="6096000" y="1283677"/>
            <a:chExt cx="5438776" cy="6848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C4D34A-69B0-488D-AFCD-CBFD90F32794}"/>
                </a:ext>
              </a:extLst>
            </p:cNvPr>
            <p:cNvSpPr/>
            <p:nvPr/>
          </p:nvSpPr>
          <p:spPr>
            <a:xfrm>
              <a:off x="6096000" y="1283677"/>
              <a:ext cx="5438776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AC0FD8-2672-43C2-964F-FC3481D5AA86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latin typeface="Segoe UI" panose="020B0502040204020203" pitchFamily="34" charset="0"/>
                  <a:cs typeface="B Nazanin" panose="00000400000000000000" pitchFamily="2" charset="-78"/>
                </a:rPr>
                <a:t>2</a:t>
              </a:r>
              <a:endParaRPr lang="en-ID" b="1" dirty="0"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5756D1-0992-48AA-A574-FF5D29A3DB66}"/>
                </a:ext>
              </a:extLst>
            </p:cNvPr>
            <p:cNvSpPr/>
            <p:nvPr/>
          </p:nvSpPr>
          <p:spPr>
            <a:xfrm>
              <a:off x="6946900" y="1434542"/>
              <a:ext cx="4229100" cy="5055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اسلاید شرح درس: یک اسلاید با توضیحات کوتاه در مورد موضوع ارائه خود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AE590F-2706-400D-96E0-D6A7D54D74B9}"/>
              </a:ext>
            </a:extLst>
          </p:cNvPr>
          <p:cNvGrpSpPr/>
          <p:nvPr/>
        </p:nvGrpSpPr>
        <p:grpSpPr>
          <a:xfrm>
            <a:off x="6096000" y="3093427"/>
            <a:ext cx="5438776" cy="684823"/>
            <a:chOff x="6096000" y="1283677"/>
            <a:chExt cx="5438776" cy="6848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558860-E12F-4069-B344-D38F2C24837C}"/>
                </a:ext>
              </a:extLst>
            </p:cNvPr>
            <p:cNvSpPr/>
            <p:nvPr/>
          </p:nvSpPr>
          <p:spPr>
            <a:xfrm>
              <a:off x="6096000" y="1283677"/>
              <a:ext cx="5438776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7F8FDA-43BE-4C6E-BEEA-7850ED001916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latin typeface="Segoe UI" panose="020B0502040204020203" pitchFamily="34" charset="0"/>
                  <a:cs typeface="B Nazanin" panose="00000400000000000000" pitchFamily="2" charset="-78"/>
                </a:rPr>
                <a:t>3</a:t>
              </a:r>
              <a:endParaRPr lang="en-ID" b="1" dirty="0"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DB093B-39EF-4404-A1D3-AC531BAA67CD}"/>
                </a:ext>
              </a:extLst>
            </p:cNvPr>
            <p:cNvSpPr/>
            <p:nvPr/>
          </p:nvSpPr>
          <p:spPr>
            <a:xfrm>
              <a:off x="6743700" y="1434542"/>
              <a:ext cx="4432300" cy="5055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اسلاید نمودار: یک نمودار برای نمایش داده ها و اطلاعات مرتبط با موضوع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D1B8B9-E323-4A8A-B07A-533D85BB0364}"/>
              </a:ext>
            </a:extLst>
          </p:cNvPr>
          <p:cNvGrpSpPr/>
          <p:nvPr/>
        </p:nvGrpSpPr>
        <p:grpSpPr>
          <a:xfrm>
            <a:off x="6096000" y="4226902"/>
            <a:ext cx="5438776" cy="684823"/>
            <a:chOff x="6096000" y="1283677"/>
            <a:chExt cx="5438776" cy="6848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8CB15B-2F65-4F81-9CE6-D2A115E7C7BD}"/>
                </a:ext>
              </a:extLst>
            </p:cNvPr>
            <p:cNvSpPr/>
            <p:nvPr/>
          </p:nvSpPr>
          <p:spPr>
            <a:xfrm>
              <a:off x="6096000" y="1283677"/>
              <a:ext cx="5438776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AFCAEC-ADEC-4388-811C-DD1DDEEB669B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latin typeface="Segoe UI" panose="020B0502040204020203" pitchFamily="34" charset="0"/>
                  <a:cs typeface="B Nazanin" panose="00000400000000000000" pitchFamily="2" charset="-78"/>
                </a:rPr>
                <a:t>4</a:t>
              </a:r>
              <a:endParaRPr lang="en-ID" b="1" dirty="0"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5BCF21C-3480-4E92-A3BB-D11EF1043B5B}"/>
                </a:ext>
              </a:extLst>
            </p:cNvPr>
            <p:cNvSpPr/>
            <p:nvPr/>
          </p:nvSpPr>
          <p:spPr>
            <a:xfrm>
              <a:off x="6946900" y="1462977"/>
              <a:ext cx="4229100" cy="5055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اسلاید جدول: یک جدول جذاب برای نمایش داده هایی که ممکن است نیاز داشته باشید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94BE4A-AD0F-4A84-8A4B-85EA6326BB30}"/>
              </a:ext>
            </a:extLst>
          </p:cNvPr>
          <p:cNvGrpSpPr/>
          <p:nvPr/>
        </p:nvGrpSpPr>
        <p:grpSpPr>
          <a:xfrm>
            <a:off x="6096000" y="5360377"/>
            <a:ext cx="5438776" cy="684823"/>
            <a:chOff x="6096000" y="1283677"/>
            <a:chExt cx="5438776" cy="6848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7B37F0-798C-4612-84E3-60076EDFD1A1}"/>
                </a:ext>
              </a:extLst>
            </p:cNvPr>
            <p:cNvSpPr/>
            <p:nvPr/>
          </p:nvSpPr>
          <p:spPr>
            <a:xfrm>
              <a:off x="6096000" y="1283677"/>
              <a:ext cx="5438776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FA345-41A7-4EBA-98A6-CB71498C04DE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latin typeface="Segoe UI" panose="020B0502040204020203" pitchFamily="34" charset="0"/>
                  <a:cs typeface="B Nazanin" panose="00000400000000000000" pitchFamily="2" charset="-78"/>
                </a:rPr>
                <a:t>5</a:t>
              </a:r>
              <a:endParaRPr lang="en-ID" b="1" dirty="0"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AC7AA0-C58E-4026-9A3F-270B9B79A478}"/>
                </a:ext>
              </a:extLst>
            </p:cNvPr>
            <p:cNvSpPr/>
            <p:nvPr/>
          </p:nvSpPr>
          <p:spPr>
            <a:xfrm>
              <a:off x="6845300" y="1360580"/>
              <a:ext cx="4229100" cy="5055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اسلاید تعریف: تعریف و توضیح مفهوم یا واژه های کلیدی در موضوع فیزیک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30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5E15-0C66-4B5D-A9E6-FC16ABD21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D7FD4C-2A99-42CE-9558-95129DD33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F0623E-6944-4A72-83D5-6FE37F8FC2FA}"/>
              </a:ext>
            </a:extLst>
          </p:cNvPr>
          <p:cNvSpPr/>
          <p:nvPr/>
        </p:nvSpPr>
        <p:spPr>
          <a:xfrm>
            <a:off x="7010400" y="245445"/>
            <a:ext cx="4758872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C4B8D29-02BA-48C3-80C2-9F3C9356BBB9}"/>
              </a:ext>
            </a:extLst>
          </p:cNvPr>
          <p:cNvSpPr/>
          <p:nvPr/>
        </p:nvSpPr>
        <p:spPr>
          <a:xfrm rot="16200000">
            <a:off x="3169097" y="3653522"/>
            <a:ext cx="1023921" cy="373487"/>
          </a:xfrm>
          <a:prstGeom prst="triangl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C28619-704E-4AB3-9A44-E77382327B83}"/>
              </a:ext>
            </a:extLst>
          </p:cNvPr>
          <p:cNvSpPr/>
          <p:nvPr/>
        </p:nvSpPr>
        <p:spPr>
          <a:xfrm rot="5400000">
            <a:off x="3851405" y="2717970"/>
            <a:ext cx="2244596" cy="2244594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b="1" dirty="0">
              <a:solidFill>
                <a:srgbClr val="7030A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118E021-B1E6-4B89-BFC5-6A79B9BE0886}"/>
              </a:ext>
            </a:extLst>
          </p:cNvPr>
          <p:cNvSpPr/>
          <p:nvPr/>
        </p:nvSpPr>
        <p:spPr>
          <a:xfrm rot="5400000">
            <a:off x="7998982" y="3653525"/>
            <a:ext cx="1023921" cy="373487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5356F-826C-4CC0-8708-A95492008444}"/>
              </a:ext>
            </a:extLst>
          </p:cNvPr>
          <p:cNvSpPr/>
          <p:nvPr/>
        </p:nvSpPr>
        <p:spPr>
          <a:xfrm rot="16200000">
            <a:off x="6095999" y="2717970"/>
            <a:ext cx="2244596" cy="224459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b="1" dirty="0">
              <a:solidFill>
                <a:srgbClr val="7030A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EEF5DC1-C93A-4717-80CB-C9417D7D04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64103" y="3230667"/>
            <a:ext cx="1219200" cy="1219200"/>
            <a:chOff x="2779" y="1799"/>
            <a:chExt cx="768" cy="768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F4A3265-B7BC-41EB-9BBB-0280BD6F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911"/>
              <a:ext cx="160" cy="160"/>
            </a:xfrm>
            <a:custGeom>
              <a:avLst/>
              <a:gdLst>
                <a:gd name="T0" fmla="*/ 336 w 480"/>
                <a:gd name="T1" fmla="*/ 480 h 480"/>
                <a:gd name="T2" fmla="*/ 336 w 480"/>
                <a:gd name="T3" fmla="*/ 336 h 480"/>
                <a:gd name="T4" fmla="*/ 480 w 480"/>
                <a:gd name="T5" fmla="*/ 336 h 480"/>
                <a:gd name="T6" fmla="*/ 480 w 480"/>
                <a:gd name="T7" fmla="*/ 144 h 480"/>
                <a:gd name="T8" fmla="*/ 336 w 480"/>
                <a:gd name="T9" fmla="*/ 144 h 480"/>
                <a:gd name="T10" fmla="*/ 336 w 480"/>
                <a:gd name="T11" fmla="*/ 0 h 480"/>
                <a:gd name="T12" fmla="*/ 144 w 480"/>
                <a:gd name="T13" fmla="*/ 0 h 480"/>
                <a:gd name="T14" fmla="*/ 144 w 480"/>
                <a:gd name="T15" fmla="*/ 144 h 480"/>
                <a:gd name="T16" fmla="*/ 0 w 480"/>
                <a:gd name="T17" fmla="*/ 144 h 480"/>
                <a:gd name="T18" fmla="*/ 0 w 480"/>
                <a:gd name="T19" fmla="*/ 336 h 480"/>
                <a:gd name="T20" fmla="*/ 144 w 480"/>
                <a:gd name="T21" fmla="*/ 336 h 480"/>
                <a:gd name="T22" fmla="*/ 144 w 480"/>
                <a:gd name="T23" fmla="*/ 480 h 480"/>
                <a:gd name="T24" fmla="*/ 336 w 480"/>
                <a:gd name="T2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480">
                  <a:moveTo>
                    <a:pt x="336" y="480"/>
                  </a:moveTo>
                  <a:lnTo>
                    <a:pt x="336" y="336"/>
                  </a:lnTo>
                  <a:lnTo>
                    <a:pt x="480" y="33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336" y="0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144" y="336"/>
                  </a:lnTo>
                  <a:lnTo>
                    <a:pt x="144" y="480"/>
                  </a:lnTo>
                  <a:lnTo>
                    <a:pt x="336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6727B4E-338B-4676-A775-7F9769E7B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" y="1799"/>
              <a:ext cx="768" cy="768"/>
            </a:xfrm>
            <a:custGeom>
              <a:avLst/>
              <a:gdLst>
                <a:gd name="T0" fmla="*/ 1784 w 2304"/>
                <a:gd name="T1" fmla="*/ 921 h 2304"/>
                <a:gd name="T2" fmla="*/ 1604 w 2304"/>
                <a:gd name="T3" fmla="*/ 656 h 2304"/>
                <a:gd name="T4" fmla="*/ 1320 w 2304"/>
                <a:gd name="T5" fmla="*/ 501 h 2304"/>
                <a:gd name="T6" fmla="*/ 1112 w 2304"/>
                <a:gd name="T7" fmla="*/ 366 h 2304"/>
                <a:gd name="T8" fmla="*/ 1238 w 2304"/>
                <a:gd name="T9" fmla="*/ 197 h 2304"/>
                <a:gd name="T10" fmla="*/ 1346 w 2304"/>
                <a:gd name="T11" fmla="*/ 17 h 2304"/>
                <a:gd name="T12" fmla="*/ 900 w 2304"/>
                <a:gd name="T13" fmla="*/ 29 h 2304"/>
                <a:gd name="T14" fmla="*/ 608 w 2304"/>
                <a:gd name="T15" fmla="*/ 2 h 2304"/>
                <a:gd name="T16" fmla="*/ 353 w 2304"/>
                <a:gd name="T17" fmla="*/ 45 h 2304"/>
                <a:gd name="T18" fmla="*/ 132 w 2304"/>
                <a:gd name="T19" fmla="*/ 210 h 2304"/>
                <a:gd name="T20" fmla="*/ 12 w 2304"/>
                <a:gd name="T21" fmla="*/ 461 h 2304"/>
                <a:gd name="T22" fmla="*/ 15 w 2304"/>
                <a:gd name="T23" fmla="*/ 705 h 2304"/>
                <a:gd name="T24" fmla="*/ 123 w 2304"/>
                <a:gd name="T25" fmla="*/ 930 h 2304"/>
                <a:gd name="T26" fmla="*/ 312 w 2304"/>
                <a:gd name="T27" fmla="*/ 1088 h 2304"/>
                <a:gd name="T28" fmla="*/ 482 w 2304"/>
                <a:gd name="T29" fmla="*/ 1235 h 2304"/>
                <a:gd name="T30" fmla="*/ 578 w 2304"/>
                <a:gd name="T31" fmla="*/ 1548 h 2304"/>
                <a:gd name="T32" fmla="*/ 804 w 2304"/>
                <a:gd name="T33" fmla="*/ 1775 h 2304"/>
                <a:gd name="T34" fmla="*/ 1118 w 2304"/>
                <a:gd name="T35" fmla="*/ 1871 h 2304"/>
                <a:gd name="T36" fmla="*/ 1271 w 2304"/>
                <a:gd name="T37" fmla="*/ 2076 h 2304"/>
                <a:gd name="T38" fmla="*/ 849 w 2304"/>
                <a:gd name="T39" fmla="*/ 2063 h 2304"/>
                <a:gd name="T40" fmla="*/ 1152 w 2304"/>
                <a:gd name="T41" fmla="*/ 2304 h 2304"/>
                <a:gd name="T42" fmla="*/ 1491 w 2304"/>
                <a:gd name="T43" fmla="*/ 2253 h 2304"/>
                <a:gd name="T44" fmla="*/ 1758 w 2304"/>
                <a:gd name="T45" fmla="*/ 2303 h 2304"/>
                <a:gd name="T46" fmla="*/ 2027 w 2304"/>
                <a:gd name="T47" fmla="*/ 2220 h 2304"/>
                <a:gd name="T48" fmla="*/ 2220 w 2304"/>
                <a:gd name="T49" fmla="*/ 2027 h 2304"/>
                <a:gd name="T50" fmla="*/ 2303 w 2304"/>
                <a:gd name="T51" fmla="*/ 1758 h 2304"/>
                <a:gd name="T52" fmla="*/ 2267 w 2304"/>
                <a:gd name="T53" fmla="*/ 1526 h 2304"/>
                <a:gd name="T54" fmla="*/ 2132 w 2304"/>
                <a:gd name="T55" fmla="*/ 1319 h 2304"/>
                <a:gd name="T56" fmla="*/ 1923 w 2304"/>
                <a:gd name="T57" fmla="*/ 1187 h 2304"/>
                <a:gd name="T58" fmla="*/ 1568 w 2304"/>
                <a:gd name="T59" fmla="*/ 1176 h 2304"/>
                <a:gd name="T60" fmla="*/ 1079 w 2304"/>
                <a:gd name="T61" fmla="*/ 855 h 2304"/>
                <a:gd name="T62" fmla="*/ 1202 w 2304"/>
                <a:gd name="T63" fmla="*/ 675 h 2304"/>
                <a:gd name="T64" fmla="*/ 1421 w 2304"/>
                <a:gd name="T65" fmla="*/ 755 h 2304"/>
                <a:gd name="T66" fmla="*/ 1574 w 2304"/>
                <a:gd name="T67" fmla="*/ 924 h 2304"/>
                <a:gd name="T68" fmla="*/ 1632 w 2304"/>
                <a:gd name="T69" fmla="*/ 1152 h 2304"/>
                <a:gd name="T70" fmla="*/ 216 w 2304"/>
                <a:gd name="T71" fmla="*/ 444 h 2304"/>
                <a:gd name="T72" fmla="*/ 410 w 2304"/>
                <a:gd name="T73" fmla="*/ 230 h 2304"/>
                <a:gd name="T74" fmla="*/ 576 w 2304"/>
                <a:gd name="T75" fmla="*/ 192 h 2304"/>
                <a:gd name="T76" fmla="*/ 759 w 2304"/>
                <a:gd name="T77" fmla="*/ 239 h 2304"/>
                <a:gd name="T78" fmla="*/ 942 w 2304"/>
                <a:gd name="T79" fmla="*/ 462 h 2304"/>
                <a:gd name="T80" fmla="*/ 956 w 2304"/>
                <a:gd name="T81" fmla="*/ 635 h 2304"/>
                <a:gd name="T82" fmla="*/ 848 w 2304"/>
                <a:gd name="T83" fmla="*/ 848 h 2304"/>
                <a:gd name="T84" fmla="*/ 635 w 2304"/>
                <a:gd name="T85" fmla="*/ 956 h 2304"/>
                <a:gd name="T86" fmla="*/ 462 w 2304"/>
                <a:gd name="T87" fmla="*/ 942 h 2304"/>
                <a:gd name="T88" fmla="*/ 239 w 2304"/>
                <a:gd name="T89" fmla="*/ 759 h 2304"/>
                <a:gd name="T90" fmla="*/ 192 w 2304"/>
                <a:gd name="T91" fmla="*/ 576 h 2304"/>
                <a:gd name="T92" fmla="*/ 855 w 2304"/>
                <a:gd name="T93" fmla="*/ 1079 h 2304"/>
                <a:gd name="T94" fmla="*/ 1167 w 2304"/>
                <a:gd name="T95" fmla="*/ 1602 h 2304"/>
                <a:gd name="T96" fmla="*/ 1010 w 2304"/>
                <a:gd name="T97" fmla="*/ 1659 h 2304"/>
                <a:gd name="T98" fmla="*/ 813 w 2304"/>
                <a:gd name="T99" fmla="*/ 1539 h 2304"/>
                <a:gd name="T100" fmla="*/ 693 w 2304"/>
                <a:gd name="T101" fmla="*/ 1343 h 2304"/>
                <a:gd name="T102" fmla="*/ 1709 w 2304"/>
                <a:gd name="T103" fmla="*/ 2112 h 2304"/>
                <a:gd name="T104" fmla="*/ 1514 w 2304"/>
                <a:gd name="T105" fmla="*/ 2046 h 2304"/>
                <a:gd name="T106" fmla="*/ 1356 w 2304"/>
                <a:gd name="T107" fmla="*/ 1824 h 2304"/>
                <a:gd name="T108" fmla="*/ 1352 w 2304"/>
                <a:gd name="T109" fmla="*/ 1650 h 2304"/>
                <a:gd name="T110" fmla="*/ 1484 w 2304"/>
                <a:gd name="T111" fmla="*/ 1433 h 2304"/>
                <a:gd name="T112" fmla="*/ 1689 w 2304"/>
                <a:gd name="T113" fmla="*/ 1346 h 2304"/>
                <a:gd name="T114" fmla="*/ 1860 w 2304"/>
                <a:gd name="T115" fmla="*/ 1368 h 2304"/>
                <a:gd name="T116" fmla="*/ 2075 w 2304"/>
                <a:gd name="T117" fmla="*/ 1562 h 2304"/>
                <a:gd name="T118" fmla="*/ 2112 w 2304"/>
                <a:gd name="T119" fmla="*/ 1728 h 2304"/>
                <a:gd name="T120" fmla="*/ 2066 w 2304"/>
                <a:gd name="T121" fmla="*/ 1911 h 2304"/>
                <a:gd name="T122" fmla="*/ 1842 w 2304"/>
                <a:gd name="T123" fmla="*/ 209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4" h="2304">
                  <a:moveTo>
                    <a:pt x="1824" y="1161"/>
                  </a:moveTo>
                  <a:lnTo>
                    <a:pt x="1824" y="1152"/>
                  </a:lnTo>
                  <a:lnTo>
                    <a:pt x="1824" y="1152"/>
                  </a:lnTo>
                  <a:lnTo>
                    <a:pt x="1823" y="1118"/>
                  </a:lnTo>
                  <a:lnTo>
                    <a:pt x="1821" y="1083"/>
                  </a:lnTo>
                  <a:lnTo>
                    <a:pt x="1817" y="1050"/>
                  </a:lnTo>
                  <a:lnTo>
                    <a:pt x="1811" y="1017"/>
                  </a:lnTo>
                  <a:lnTo>
                    <a:pt x="1803" y="984"/>
                  </a:lnTo>
                  <a:lnTo>
                    <a:pt x="1794" y="953"/>
                  </a:lnTo>
                  <a:lnTo>
                    <a:pt x="1784" y="921"/>
                  </a:lnTo>
                  <a:lnTo>
                    <a:pt x="1772" y="891"/>
                  </a:lnTo>
                  <a:lnTo>
                    <a:pt x="1758" y="861"/>
                  </a:lnTo>
                  <a:lnTo>
                    <a:pt x="1743" y="833"/>
                  </a:lnTo>
                  <a:lnTo>
                    <a:pt x="1727" y="804"/>
                  </a:lnTo>
                  <a:lnTo>
                    <a:pt x="1709" y="777"/>
                  </a:lnTo>
                  <a:lnTo>
                    <a:pt x="1691" y="750"/>
                  </a:lnTo>
                  <a:lnTo>
                    <a:pt x="1671" y="725"/>
                  </a:lnTo>
                  <a:lnTo>
                    <a:pt x="1649" y="701"/>
                  </a:lnTo>
                  <a:lnTo>
                    <a:pt x="1628" y="677"/>
                  </a:lnTo>
                  <a:lnTo>
                    <a:pt x="1604" y="656"/>
                  </a:lnTo>
                  <a:lnTo>
                    <a:pt x="1580" y="633"/>
                  </a:lnTo>
                  <a:lnTo>
                    <a:pt x="1554" y="614"/>
                  </a:lnTo>
                  <a:lnTo>
                    <a:pt x="1527" y="596"/>
                  </a:lnTo>
                  <a:lnTo>
                    <a:pt x="1500" y="578"/>
                  </a:lnTo>
                  <a:lnTo>
                    <a:pt x="1472" y="561"/>
                  </a:lnTo>
                  <a:lnTo>
                    <a:pt x="1443" y="546"/>
                  </a:lnTo>
                  <a:lnTo>
                    <a:pt x="1413" y="533"/>
                  </a:lnTo>
                  <a:lnTo>
                    <a:pt x="1383" y="521"/>
                  </a:lnTo>
                  <a:lnTo>
                    <a:pt x="1352" y="510"/>
                  </a:lnTo>
                  <a:lnTo>
                    <a:pt x="1320" y="501"/>
                  </a:lnTo>
                  <a:lnTo>
                    <a:pt x="1287" y="494"/>
                  </a:lnTo>
                  <a:lnTo>
                    <a:pt x="1254" y="488"/>
                  </a:lnTo>
                  <a:lnTo>
                    <a:pt x="1221" y="483"/>
                  </a:lnTo>
                  <a:lnTo>
                    <a:pt x="1187" y="482"/>
                  </a:lnTo>
                  <a:lnTo>
                    <a:pt x="1152" y="480"/>
                  </a:lnTo>
                  <a:lnTo>
                    <a:pt x="1143" y="480"/>
                  </a:lnTo>
                  <a:lnTo>
                    <a:pt x="1143" y="480"/>
                  </a:lnTo>
                  <a:lnTo>
                    <a:pt x="1136" y="441"/>
                  </a:lnTo>
                  <a:lnTo>
                    <a:pt x="1125" y="404"/>
                  </a:lnTo>
                  <a:lnTo>
                    <a:pt x="1112" y="366"/>
                  </a:lnTo>
                  <a:lnTo>
                    <a:pt x="1097" y="332"/>
                  </a:lnTo>
                  <a:lnTo>
                    <a:pt x="1079" y="297"/>
                  </a:lnTo>
                  <a:lnTo>
                    <a:pt x="1059" y="264"/>
                  </a:lnTo>
                  <a:lnTo>
                    <a:pt x="1038" y="233"/>
                  </a:lnTo>
                  <a:lnTo>
                    <a:pt x="1014" y="203"/>
                  </a:lnTo>
                  <a:lnTo>
                    <a:pt x="1014" y="203"/>
                  </a:lnTo>
                  <a:lnTo>
                    <a:pt x="1070" y="197"/>
                  </a:lnTo>
                  <a:lnTo>
                    <a:pt x="1127" y="194"/>
                  </a:lnTo>
                  <a:lnTo>
                    <a:pt x="1182" y="194"/>
                  </a:lnTo>
                  <a:lnTo>
                    <a:pt x="1238" y="197"/>
                  </a:lnTo>
                  <a:lnTo>
                    <a:pt x="1293" y="203"/>
                  </a:lnTo>
                  <a:lnTo>
                    <a:pt x="1349" y="213"/>
                  </a:lnTo>
                  <a:lnTo>
                    <a:pt x="1403" y="225"/>
                  </a:lnTo>
                  <a:lnTo>
                    <a:pt x="1455" y="242"/>
                  </a:lnTo>
                  <a:lnTo>
                    <a:pt x="1517" y="60"/>
                  </a:lnTo>
                  <a:lnTo>
                    <a:pt x="1517" y="60"/>
                  </a:lnTo>
                  <a:lnTo>
                    <a:pt x="1475" y="47"/>
                  </a:lnTo>
                  <a:lnTo>
                    <a:pt x="1433" y="35"/>
                  </a:lnTo>
                  <a:lnTo>
                    <a:pt x="1389" y="24"/>
                  </a:lnTo>
                  <a:lnTo>
                    <a:pt x="1346" y="17"/>
                  </a:lnTo>
                  <a:lnTo>
                    <a:pt x="1301" y="11"/>
                  </a:lnTo>
                  <a:lnTo>
                    <a:pt x="1257" y="6"/>
                  </a:lnTo>
                  <a:lnTo>
                    <a:pt x="1212" y="2"/>
                  </a:lnTo>
                  <a:lnTo>
                    <a:pt x="1167" y="2"/>
                  </a:lnTo>
                  <a:lnTo>
                    <a:pt x="1122" y="2"/>
                  </a:lnTo>
                  <a:lnTo>
                    <a:pt x="1079" y="3"/>
                  </a:lnTo>
                  <a:lnTo>
                    <a:pt x="1034" y="8"/>
                  </a:lnTo>
                  <a:lnTo>
                    <a:pt x="989" y="12"/>
                  </a:lnTo>
                  <a:lnTo>
                    <a:pt x="945" y="20"/>
                  </a:lnTo>
                  <a:lnTo>
                    <a:pt x="900" y="29"/>
                  </a:lnTo>
                  <a:lnTo>
                    <a:pt x="857" y="39"/>
                  </a:lnTo>
                  <a:lnTo>
                    <a:pt x="813" y="51"/>
                  </a:lnTo>
                  <a:lnTo>
                    <a:pt x="813" y="51"/>
                  </a:lnTo>
                  <a:lnTo>
                    <a:pt x="786" y="41"/>
                  </a:lnTo>
                  <a:lnTo>
                    <a:pt x="758" y="30"/>
                  </a:lnTo>
                  <a:lnTo>
                    <a:pt x="729" y="21"/>
                  </a:lnTo>
                  <a:lnTo>
                    <a:pt x="699" y="14"/>
                  </a:lnTo>
                  <a:lnTo>
                    <a:pt x="669" y="8"/>
                  </a:lnTo>
                  <a:lnTo>
                    <a:pt x="639" y="3"/>
                  </a:lnTo>
                  <a:lnTo>
                    <a:pt x="608" y="2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46" y="2"/>
                  </a:lnTo>
                  <a:lnTo>
                    <a:pt x="518" y="3"/>
                  </a:lnTo>
                  <a:lnTo>
                    <a:pt x="489" y="6"/>
                  </a:lnTo>
                  <a:lnTo>
                    <a:pt x="461" y="12"/>
                  </a:lnTo>
                  <a:lnTo>
                    <a:pt x="432" y="18"/>
                  </a:lnTo>
                  <a:lnTo>
                    <a:pt x="405" y="26"/>
                  </a:lnTo>
                  <a:lnTo>
                    <a:pt x="378" y="35"/>
                  </a:lnTo>
                  <a:lnTo>
                    <a:pt x="353" y="45"/>
                  </a:lnTo>
                  <a:lnTo>
                    <a:pt x="327" y="57"/>
                  </a:lnTo>
                  <a:lnTo>
                    <a:pt x="302" y="69"/>
                  </a:lnTo>
                  <a:lnTo>
                    <a:pt x="278" y="84"/>
                  </a:lnTo>
                  <a:lnTo>
                    <a:pt x="254" y="99"/>
                  </a:lnTo>
                  <a:lnTo>
                    <a:pt x="231" y="114"/>
                  </a:lnTo>
                  <a:lnTo>
                    <a:pt x="210" y="132"/>
                  </a:lnTo>
                  <a:lnTo>
                    <a:pt x="189" y="150"/>
                  </a:lnTo>
                  <a:lnTo>
                    <a:pt x="170" y="170"/>
                  </a:lnTo>
                  <a:lnTo>
                    <a:pt x="150" y="189"/>
                  </a:lnTo>
                  <a:lnTo>
                    <a:pt x="132" y="210"/>
                  </a:lnTo>
                  <a:lnTo>
                    <a:pt x="114" y="231"/>
                  </a:lnTo>
                  <a:lnTo>
                    <a:pt x="99" y="254"/>
                  </a:lnTo>
                  <a:lnTo>
                    <a:pt x="84" y="278"/>
                  </a:lnTo>
                  <a:lnTo>
                    <a:pt x="69" y="302"/>
                  </a:lnTo>
                  <a:lnTo>
                    <a:pt x="57" y="327"/>
                  </a:lnTo>
                  <a:lnTo>
                    <a:pt x="45" y="353"/>
                  </a:lnTo>
                  <a:lnTo>
                    <a:pt x="35" y="378"/>
                  </a:lnTo>
                  <a:lnTo>
                    <a:pt x="26" y="405"/>
                  </a:lnTo>
                  <a:lnTo>
                    <a:pt x="18" y="432"/>
                  </a:lnTo>
                  <a:lnTo>
                    <a:pt x="12" y="461"/>
                  </a:lnTo>
                  <a:lnTo>
                    <a:pt x="6" y="489"/>
                  </a:lnTo>
                  <a:lnTo>
                    <a:pt x="3" y="518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603"/>
                  </a:lnTo>
                  <a:lnTo>
                    <a:pt x="3" y="629"/>
                  </a:lnTo>
                  <a:lnTo>
                    <a:pt x="6" y="654"/>
                  </a:lnTo>
                  <a:lnTo>
                    <a:pt x="9" y="681"/>
                  </a:lnTo>
                  <a:lnTo>
                    <a:pt x="15" y="705"/>
                  </a:lnTo>
                  <a:lnTo>
                    <a:pt x="21" y="731"/>
                  </a:lnTo>
                  <a:lnTo>
                    <a:pt x="29" y="755"/>
                  </a:lnTo>
                  <a:lnTo>
                    <a:pt x="38" y="779"/>
                  </a:lnTo>
                  <a:lnTo>
                    <a:pt x="47" y="801"/>
                  </a:lnTo>
                  <a:lnTo>
                    <a:pt x="57" y="825"/>
                  </a:lnTo>
                  <a:lnTo>
                    <a:pt x="68" y="848"/>
                  </a:lnTo>
                  <a:lnTo>
                    <a:pt x="80" y="869"/>
                  </a:lnTo>
                  <a:lnTo>
                    <a:pt x="93" y="890"/>
                  </a:lnTo>
                  <a:lnTo>
                    <a:pt x="108" y="911"/>
                  </a:lnTo>
                  <a:lnTo>
                    <a:pt x="123" y="930"/>
                  </a:lnTo>
                  <a:lnTo>
                    <a:pt x="138" y="950"/>
                  </a:lnTo>
                  <a:lnTo>
                    <a:pt x="155" y="968"/>
                  </a:lnTo>
                  <a:lnTo>
                    <a:pt x="173" y="986"/>
                  </a:lnTo>
                  <a:lnTo>
                    <a:pt x="191" y="1002"/>
                  </a:lnTo>
                  <a:lnTo>
                    <a:pt x="209" y="1019"/>
                  </a:lnTo>
                  <a:lnTo>
                    <a:pt x="228" y="1034"/>
                  </a:lnTo>
                  <a:lnTo>
                    <a:pt x="248" y="1049"/>
                  </a:lnTo>
                  <a:lnTo>
                    <a:pt x="269" y="1062"/>
                  </a:lnTo>
                  <a:lnTo>
                    <a:pt x="291" y="1076"/>
                  </a:lnTo>
                  <a:lnTo>
                    <a:pt x="312" y="1088"/>
                  </a:lnTo>
                  <a:lnTo>
                    <a:pt x="335" y="1098"/>
                  </a:lnTo>
                  <a:lnTo>
                    <a:pt x="357" y="1109"/>
                  </a:lnTo>
                  <a:lnTo>
                    <a:pt x="381" y="1118"/>
                  </a:lnTo>
                  <a:lnTo>
                    <a:pt x="405" y="1125"/>
                  </a:lnTo>
                  <a:lnTo>
                    <a:pt x="431" y="1133"/>
                  </a:lnTo>
                  <a:lnTo>
                    <a:pt x="455" y="1139"/>
                  </a:lnTo>
                  <a:lnTo>
                    <a:pt x="480" y="1143"/>
                  </a:lnTo>
                  <a:lnTo>
                    <a:pt x="480" y="1200"/>
                  </a:lnTo>
                  <a:lnTo>
                    <a:pt x="480" y="1200"/>
                  </a:lnTo>
                  <a:lnTo>
                    <a:pt x="482" y="1235"/>
                  </a:lnTo>
                  <a:lnTo>
                    <a:pt x="483" y="1269"/>
                  </a:lnTo>
                  <a:lnTo>
                    <a:pt x="488" y="1302"/>
                  </a:lnTo>
                  <a:lnTo>
                    <a:pt x="494" y="1335"/>
                  </a:lnTo>
                  <a:lnTo>
                    <a:pt x="501" y="1368"/>
                  </a:lnTo>
                  <a:lnTo>
                    <a:pt x="510" y="1400"/>
                  </a:lnTo>
                  <a:lnTo>
                    <a:pt x="521" y="1431"/>
                  </a:lnTo>
                  <a:lnTo>
                    <a:pt x="533" y="1461"/>
                  </a:lnTo>
                  <a:lnTo>
                    <a:pt x="546" y="1491"/>
                  </a:lnTo>
                  <a:lnTo>
                    <a:pt x="561" y="1520"/>
                  </a:lnTo>
                  <a:lnTo>
                    <a:pt x="578" y="1548"/>
                  </a:lnTo>
                  <a:lnTo>
                    <a:pt x="596" y="1575"/>
                  </a:lnTo>
                  <a:lnTo>
                    <a:pt x="614" y="1602"/>
                  </a:lnTo>
                  <a:lnTo>
                    <a:pt x="633" y="1628"/>
                  </a:lnTo>
                  <a:lnTo>
                    <a:pt x="656" y="1652"/>
                  </a:lnTo>
                  <a:lnTo>
                    <a:pt x="677" y="1676"/>
                  </a:lnTo>
                  <a:lnTo>
                    <a:pt x="701" y="1697"/>
                  </a:lnTo>
                  <a:lnTo>
                    <a:pt x="725" y="1719"/>
                  </a:lnTo>
                  <a:lnTo>
                    <a:pt x="750" y="1739"/>
                  </a:lnTo>
                  <a:lnTo>
                    <a:pt x="777" y="1757"/>
                  </a:lnTo>
                  <a:lnTo>
                    <a:pt x="804" y="1775"/>
                  </a:lnTo>
                  <a:lnTo>
                    <a:pt x="833" y="1791"/>
                  </a:lnTo>
                  <a:lnTo>
                    <a:pt x="861" y="1806"/>
                  </a:lnTo>
                  <a:lnTo>
                    <a:pt x="891" y="1820"/>
                  </a:lnTo>
                  <a:lnTo>
                    <a:pt x="921" y="1832"/>
                  </a:lnTo>
                  <a:lnTo>
                    <a:pt x="953" y="1842"/>
                  </a:lnTo>
                  <a:lnTo>
                    <a:pt x="984" y="1851"/>
                  </a:lnTo>
                  <a:lnTo>
                    <a:pt x="1017" y="1859"/>
                  </a:lnTo>
                  <a:lnTo>
                    <a:pt x="1050" y="1865"/>
                  </a:lnTo>
                  <a:lnTo>
                    <a:pt x="1083" y="1869"/>
                  </a:lnTo>
                  <a:lnTo>
                    <a:pt x="1118" y="1871"/>
                  </a:lnTo>
                  <a:lnTo>
                    <a:pt x="1152" y="1872"/>
                  </a:lnTo>
                  <a:lnTo>
                    <a:pt x="1172" y="1872"/>
                  </a:lnTo>
                  <a:lnTo>
                    <a:pt x="1172" y="1872"/>
                  </a:lnTo>
                  <a:lnTo>
                    <a:pt x="1181" y="1904"/>
                  </a:lnTo>
                  <a:lnTo>
                    <a:pt x="1191" y="1935"/>
                  </a:lnTo>
                  <a:lnTo>
                    <a:pt x="1203" y="1965"/>
                  </a:lnTo>
                  <a:lnTo>
                    <a:pt x="1218" y="1994"/>
                  </a:lnTo>
                  <a:lnTo>
                    <a:pt x="1233" y="2022"/>
                  </a:lnTo>
                  <a:lnTo>
                    <a:pt x="1251" y="2051"/>
                  </a:lnTo>
                  <a:lnTo>
                    <a:pt x="1271" y="2076"/>
                  </a:lnTo>
                  <a:lnTo>
                    <a:pt x="1290" y="2102"/>
                  </a:lnTo>
                  <a:lnTo>
                    <a:pt x="1290" y="2102"/>
                  </a:lnTo>
                  <a:lnTo>
                    <a:pt x="1235" y="2108"/>
                  </a:lnTo>
                  <a:lnTo>
                    <a:pt x="1178" y="2111"/>
                  </a:lnTo>
                  <a:lnTo>
                    <a:pt x="1122" y="2111"/>
                  </a:lnTo>
                  <a:lnTo>
                    <a:pt x="1067" y="2108"/>
                  </a:lnTo>
                  <a:lnTo>
                    <a:pt x="1011" y="2102"/>
                  </a:lnTo>
                  <a:lnTo>
                    <a:pt x="956" y="2091"/>
                  </a:lnTo>
                  <a:lnTo>
                    <a:pt x="902" y="2079"/>
                  </a:lnTo>
                  <a:lnTo>
                    <a:pt x="849" y="2063"/>
                  </a:lnTo>
                  <a:lnTo>
                    <a:pt x="788" y="2244"/>
                  </a:lnTo>
                  <a:lnTo>
                    <a:pt x="788" y="2244"/>
                  </a:lnTo>
                  <a:lnTo>
                    <a:pt x="831" y="2259"/>
                  </a:lnTo>
                  <a:lnTo>
                    <a:pt x="876" y="2271"/>
                  </a:lnTo>
                  <a:lnTo>
                    <a:pt x="921" y="2282"/>
                  </a:lnTo>
                  <a:lnTo>
                    <a:pt x="966" y="2289"/>
                  </a:lnTo>
                  <a:lnTo>
                    <a:pt x="1013" y="2295"/>
                  </a:lnTo>
                  <a:lnTo>
                    <a:pt x="1059" y="2301"/>
                  </a:lnTo>
                  <a:lnTo>
                    <a:pt x="1106" y="2303"/>
                  </a:lnTo>
                  <a:lnTo>
                    <a:pt x="1152" y="2304"/>
                  </a:lnTo>
                  <a:lnTo>
                    <a:pt x="1152" y="2304"/>
                  </a:lnTo>
                  <a:lnTo>
                    <a:pt x="1196" y="2303"/>
                  </a:lnTo>
                  <a:lnTo>
                    <a:pt x="1238" y="2301"/>
                  </a:lnTo>
                  <a:lnTo>
                    <a:pt x="1281" y="2297"/>
                  </a:lnTo>
                  <a:lnTo>
                    <a:pt x="1323" y="2291"/>
                  </a:lnTo>
                  <a:lnTo>
                    <a:pt x="1367" y="2283"/>
                  </a:lnTo>
                  <a:lnTo>
                    <a:pt x="1409" y="2274"/>
                  </a:lnTo>
                  <a:lnTo>
                    <a:pt x="1449" y="2264"/>
                  </a:lnTo>
                  <a:lnTo>
                    <a:pt x="1491" y="2253"/>
                  </a:lnTo>
                  <a:lnTo>
                    <a:pt x="1491" y="2253"/>
                  </a:lnTo>
                  <a:lnTo>
                    <a:pt x="1518" y="2264"/>
                  </a:lnTo>
                  <a:lnTo>
                    <a:pt x="1547" y="2274"/>
                  </a:lnTo>
                  <a:lnTo>
                    <a:pt x="1575" y="2283"/>
                  </a:lnTo>
                  <a:lnTo>
                    <a:pt x="1605" y="2291"/>
                  </a:lnTo>
                  <a:lnTo>
                    <a:pt x="1635" y="2297"/>
                  </a:lnTo>
                  <a:lnTo>
                    <a:pt x="1665" y="2301"/>
                  </a:lnTo>
                  <a:lnTo>
                    <a:pt x="1697" y="2303"/>
                  </a:lnTo>
                  <a:lnTo>
                    <a:pt x="1728" y="2304"/>
                  </a:lnTo>
                  <a:lnTo>
                    <a:pt x="1728" y="2304"/>
                  </a:lnTo>
                  <a:lnTo>
                    <a:pt x="1758" y="2303"/>
                  </a:lnTo>
                  <a:lnTo>
                    <a:pt x="1787" y="2301"/>
                  </a:lnTo>
                  <a:lnTo>
                    <a:pt x="1815" y="2298"/>
                  </a:lnTo>
                  <a:lnTo>
                    <a:pt x="1844" y="2292"/>
                  </a:lnTo>
                  <a:lnTo>
                    <a:pt x="1872" y="2286"/>
                  </a:lnTo>
                  <a:lnTo>
                    <a:pt x="1899" y="2279"/>
                  </a:lnTo>
                  <a:lnTo>
                    <a:pt x="1926" y="2270"/>
                  </a:lnTo>
                  <a:lnTo>
                    <a:pt x="1952" y="2259"/>
                  </a:lnTo>
                  <a:lnTo>
                    <a:pt x="1977" y="2247"/>
                  </a:lnTo>
                  <a:lnTo>
                    <a:pt x="2003" y="2235"/>
                  </a:lnTo>
                  <a:lnTo>
                    <a:pt x="2027" y="2220"/>
                  </a:lnTo>
                  <a:lnTo>
                    <a:pt x="2051" y="2205"/>
                  </a:lnTo>
                  <a:lnTo>
                    <a:pt x="2073" y="2190"/>
                  </a:lnTo>
                  <a:lnTo>
                    <a:pt x="2094" y="2172"/>
                  </a:lnTo>
                  <a:lnTo>
                    <a:pt x="2115" y="2154"/>
                  </a:lnTo>
                  <a:lnTo>
                    <a:pt x="2135" y="2135"/>
                  </a:lnTo>
                  <a:lnTo>
                    <a:pt x="2154" y="2115"/>
                  </a:lnTo>
                  <a:lnTo>
                    <a:pt x="2172" y="2094"/>
                  </a:lnTo>
                  <a:lnTo>
                    <a:pt x="2190" y="2073"/>
                  </a:lnTo>
                  <a:lnTo>
                    <a:pt x="2205" y="2051"/>
                  </a:lnTo>
                  <a:lnTo>
                    <a:pt x="2220" y="2027"/>
                  </a:lnTo>
                  <a:lnTo>
                    <a:pt x="2235" y="2003"/>
                  </a:lnTo>
                  <a:lnTo>
                    <a:pt x="2247" y="1977"/>
                  </a:lnTo>
                  <a:lnTo>
                    <a:pt x="2259" y="1952"/>
                  </a:lnTo>
                  <a:lnTo>
                    <a:pt x="2270" y="1926"/>
                  </a:lnTo>
                  <a:lnTo>
                    <a:pt x="2279" y="1899"/>
                  </a:lnTo>
                  <a:lnTo>
                    <a:pt x="2286" y="1872"/>
                  </a:lnTo>
                  <a:lnTo>
                    <a:pt x="2292" y="1844"/>
                  </a:lnTo>
                  <a:lnTo>
                    <a:pt x="2298" y="1815"/>
                  </a:lnTo>
                  <a:lnTo>
                    <a:pt x="2301" y="1787"/>
                  </a:lnTo>
                  <a:lnTo>
                    <a:pt x="2303" y="1758"/>
                  </a:lnTo>
                  <a:lnTo>
                    <a:pt x="2304" y="1728"/>
                  </a:lnTo>
                  <a:lnTo>
                    <a:pt x="2304" y="1728"/>
                  </a:lnTo>
                  <a:lnTo>
                    <a:pt x="2304" y="1701"/>
                  </a:lnTo>
                  <a:lnTo>
                    <a:pt x="2301" y="1676"/>
                  </a:lnTo>
                  <a:lnTo>
                    <a:pt x="2298" y="1650"/>
                  </a:lnTo>
                  <a:lnTo>
                    <a:pt x="2295" y="1623"/>
                  </a:lnTo>
                  <a:lnTo>
                    <a:pt x="2289" y="1599"/>
                  </a:lnTo>
                  <a:lnTo>
                    <a:pt x="2283" y="1574"/>
                  </a:lnTo>
                  <a:lnTo>
                    <a:pt x="2276" y="1550"/>
                  </a:lnTo>
                  <a:lnTo>
                    <a:pt x="2267" y="1526"/>
                  </a:lnTo>
                  <a:lnTo>
                    <a:pt x="2258" y="1503"/>
                  </a:lnTo>
                  <a:lnTo>
                    <a:pt x="2247" y="1479"/>
                  </a:lnTo>
                  <a:lnTo>
                    <a:pt x="2237" y="1457"/>
                  </a:lnTo>
                  <a:lnTo>
                    <a:pt x="2225" y="1436"/>
                  </a:lnTo>
                  <a:lnTo>
                    <a:pt x="2211" y="1415"/>
                  </a:lnTo>
                  <a:lnTo>
                    <a:pt x="2196" y="1394"/>
                  </a:lnTo>
                  <a:lnTo>
                    <a:pt x="2181" y="1374"/>
                  </a:lnTo>
                  <a:lnTo>
                    <a:pt x="2166" y="1355"/>
                  </a:lnTo>
                  <a:lnTo>
                    <a:pt x="2150" y="1337"/>
                  </a:lnTo>
                  <a:lnTo>
                    <a:pt x="2132" y="1319"/>
                  </a:lnTo>
                  <a:lnTo>
                    <a:pt x="2114" y="1302"/>
                  </a:lnTo>
                  <a:lnTo>
                    <a:pt x="2096" y="1286"/>
                  </a:lnTo>
                  <a:lnTo>
                    <a:pt x="2076" y="1271"/>
                  </a:lnTo>
                  <a:lnTo>
                    <a:pt x="2057" y="1256"/>
                  </a:lnTo>
                  <a:lnTo>
                    <a:pt x="2036" y="1242"/>
                  </a:lnTo>
                  <a:lnTo>
                    <a:pt x="2013" y="1229"/>
                  </a:lnTo>
                  <a:lnTo>
                    <a:pt x="1992" y="1217"/>
                  </a:lnTo>
                  <a:lnTo>
                    <a:pt x="1970" y="1206"/>
                  </a:lnTo>
                  <a:lnTo>
                    <a:pt x="1947" y="1196"/>
                  </a:lnTo>
                  <a:lnTo>
                    <a:pt x="1923" y="1187"/>
                  </a:lnTo>
                  <a:lnTo>
                    <a:pt x="1899" y="1179"/>
                  </a:lnTo>
                  <a:lnTo>
                    <a:pt x="1874" y="1172"/>
                  </a:lnTo>
                  <a:lnTo>
                    <a:pt x="1850" y="1166"/>
                  </a:lnTo>
                  <a:lnTo>
                    <a:pt x="1824" y="1161"/>
                  </a:lnTo>
                  <a:lnTo>
                    <a:pt x="1824" y="1161"/>
                  </a:lnTo>
                  <a:close/>
                  <a:moveTo>
                    <a:pt x="1632" y="1152"/>
                  </a:moveTo>
                  <a:lnTo>
                    <a:pt x="1632" y="1161"/>
                  </a:lnTo>
                  <a:lnTo>
                    <a:pt x="1632" y="1161"/>
                  </a:lnTo>
                  <a:lnTo>
                    <a:pt x="1599" y="1167"/>
                  </a:lnTo>
                  <a:lnTo>
                    <a:pt x="1568" y="1176"/>
                  </a:lnTo>
                  <a:lnTo>
                    <a:pt x="1538" y="1185"/>
                  </a:lnTo>
                  <a:lnTo>
                    <a:pt x="1506" y="1197"/>
                  </a:lnTo>
                  <a:lnTo>
                    <a:pt x="1478" y="1211"/>
                  </a:lnTo>
                  <a:lnTo>
                    <a:pt x="1449" y="1226"/>
                  </a:lnTo>
                  <a:lnTo>
                    <a:pt x="1422" y="1241"/>
                  </a:lnTo>
                  <a:lnTo>
                    <a:pt x="1395" y="1259"/>
                  </a:lnTo>
                  <a:lnTo>
                    <a:pt x="1046" y="909"/>
                  </a:lnTo>
                  <a:lnTo>
                    <a:pt x="1046" y="909"/>
                  </a:lnTo>
                  <a:lnTo>
                    <a:pt x="1064" y="884"/>
                  </a:lnTo>
                  <a:lnTo>
                    <a:pt x="1079" y="855"/>
                  </a:lnTo>
                  <a:lnTo>
                    <a:pt x="1094" y="827"/>
                  </a:lnTo>
                  <a:lnTo>
                    <a:pt x="1107" y="798"/>
                  </a:lnTo>
                  <a:lnTo>
                    <a:pt x="1119" y="767"/>
                  </a:lnTo>
                  <a:lnTo>
                    <a:pt x="1128" y="737"/>
                  </a:lnTo>
                  <a:lnTo>
                    <a:pt x="1137" y="705"/>
                  </a:lnTo>
                  <a:lnTo>
                    <a:pt x="1143" y="672"/>
                  </a:lnTo>
                  <a:lnTo>
                    <a:pt x="1152" y="672"/>
                  </a:lnTo>
                  <a:lnTo>
                    <a:pt x="1152" y="672"/>
                  </a:lnTo>
                  <a:lnTo>
                    <a:pt x="1176" y="672"/>
                  </a:lnTo>
                  <a:lnTo>
                    <a:pt x="1202" y="675"/>
                  </a:lnTo>
                  <a:lnTo>
                    <a:pt x="1226" y="678"/>
                  </a:lnTo>
                  <a:lnTo>
                    <a:pt x="1248" y="683"/>
                  </a:lnTo>
                  <a:lnTo>
                    <a:pt x="1272" y="687"/>
                  </a:lnTo>
                  <a:lnTo>
                    <a:pt x="1295" y="693"/>
                  </a:lnTo>
                  <a:lnTo>
                    <a:pt x="1317" y="701"/>
                  </a:lnTo>
                  <a:lnTo>
                    <a:pt x="1338" y="710"/>
                  </a:lnTo>
                  <a:lnTo>
                    <a:pt x="1361" y="720"/>
                  </a:lnTo>
                  <a:lnTo>
                    <a:pt x="1380" y="731"/>
                  </a:lnTo>
                  <a:lnTo>
                    <a:pt x="1401" y="741"/>
                  </a:lnTo>
                  <a:lnTo>
                    <a:pt x="1421" y="755"/>
                  </a:lnTo>
                  <a:lnTo>
                    <a:pt x="1439" y="768"/>
                  </a:lnTo>
                  <a:lnTo>
                    <a:pt x="1457" y="782"/>
                  </a:lnTo>
                  <a:lnTo>
                    <a:pt x="1475" y="797"/>
                  </a:lnTo>
                  <a:lnTo>
                    <a:pt x="1491" y="813"/>
                  </a:lnTo>
                  <a:lnTo>
                    <a:pt x="1508" y="830"/>
                  </a:lnTo>
                  <a:lnTo>
                    <a:pt x="1523" y="848"/>
                  </a:lnTo>
                  <a:lnTo>
                    <a:pt x="1536" y="866"/>
                  </a:lnTo>
                  <a:lnTo>
                    <a:pt x="1550" y="884"/>
                  </a:lnTo>
                  <a:lnTo>
                    <a:pt x="1563" y="903"/>
                  </a:lnTo>
                  <a:lnTo>
                    <a:pt x="1574" y="924"/>
                  </a:lnTo>
                  <a:lnTo>
                    <a:pt x="1584" y="944"/>
                  </a:lnTo>
                  <a:lnTo>
                    <a:pt x="1595" y="966"/>
                  </a:lnTo>
                  <a:lnTo>
                    <a:pt x="1604" y="987"/>
                  </a:lnTo>
                  <a:lnTo>
                    <a:pt x="1611" y="1010"/>
                  </a:lnTo>
                  <a:lnTo>
                    <a:pt x="1617" y="1032"/>
                  </a:lnTo>
                  <a:lnTo>
                    <a:pt x="1622" y="1056"/>
                  </a:lnTo>
                  <a:lnTo>
                    <a:pt x="1626" y="1079"/>
                  </a:lnTo>
                  <a:lnTo>
                    <a:pt x="1629" y="1103"/>
                  </a:lnTo>
                  <a:lnTo>
                    <a:pt x="1632" y="1128"/>
                  </a:lnTo>
                  <a:lnTo>
                    <a:pt x="1632" y="1152"/>
                  </a:lnTo>
                  <a:lnTo>
                    <a:pt x="1632" y="1152"/>
                  </a:lnTo>
                  <a:close/>
                  <a:moveTo>
                    <a:pt x="192" y="576"/>
                  </a:moveTo>
                  <a:lnTo>
                    <a:pt x="192" y="576"/>
                  </a:lnTo>
                  <a:lnTo>
                    <a:pt x="192" y="557"/>
                  </a:lnTo>
                  <a:lnTo>
                    <a:pt x="194" y="537"/>
                  </a:lnTo>
                  <a:lnTo>
                    <a:pt x="197" y="518"/>
                  </a:lnTo>
                  <a:lnTo>
                    <a:pt x="200" y="498"/>
                  </a:lnTo>
                  <a:lnTo>
                    <a:pt x="204" y="480"/>
                  </a:lnTo>
                  <a:lnTo>
                    <a:pt x="210" y="462"/>
                  </a:lnTo>
                  <a:lnTo>
                    <a:pt x="216" y="444"/>
                  </a:lnTo>
                  <a:lnTo>
                    <a:pt x="222" y="426"/>
                  </a:lnTo>
                  <a:lnTo>
                    <a:pt x="230" y="410"/>
                  </a:lnTo>
                  <a:lnTo>
                    <a:pt x="239" y="393"/>
                  </a:lnTo>
                  <a:lnTo>
                    <a:pt x="258" y="362"/>
                  </a:lnTo>
                  <a:lnTo>
                    <a:pt x="281" y="332"/>
                  </a:lnTo>
                  <a:lnTo>
                    <a:pt x="305" y="305"/>
                  </a:lnTo>
                  <a:lnTo>
                    <a:pt x="332" y="281"/>
                  </a:lnTo>
                  <a:lnTo>
                    <a:pt x="362" y="258"/>
                  </a:lnTo>
                  <a:lnTo>
                    <a:pt x="393" y="239"/>
                  </a:lnTo>
                  <a:lnTo>
                    <a:pt x="410" y="230"/>
                  </a:lnTo>
                  <a:lnTo>
                    <a:pt x="426" y="222"/>
                  </a:lnTo>
                  <a:lnTo>
                    <a:pt x="444" y="216"/>
                  </a:lnTo>
                  <a:lnTo>
                    <a:pt x="462" y="210"/>
                  </a:lnTo>
                  <a:lnTo>
                    <a:pt x="480" y="204"/>
                  </a:lnTo>
                  <a:lnTo>
                    <a:pt x="498" y="200"/>
                  </a:lnTo>
                  <a:lnTo>
                    <a:pt x="518" y="197"/>
                  </a:lnTo>
                  <a:lnTo>
                    <a:pt x="537" y="194"/>
                  </a:lnTo>
                  <a:lnTo>
                    <a:pt x="557" y="192"/>
                  </a:lnTo>
                  <a:lnTo>
                    <a:pt x="576" y="192"/>
                  </a:lnTo>
                  <a:lnTo>
                    <a:pt x="576" y="192"/>
                  </a:lnTo>
                  <a:lnTo>
                    <a:pt x="596" y="192"/>
                  </a:lnTo>
                  <a:lnTo>
                    <a:pt x="615" y="194"/>
                  </a:lnTo>
                  <a:lnTo>
                    <a:pt x="635" y="197"/>
                  </a:lnTo>
                  <a:lnTo>
                    <a:pt x="654" y="200"/>
                  </a:lnTo>
                  <a:lnTo>
                    <a:pt x="672" y="204"/>
                  </a:lnTo>
                  <a:lnTo>
                    <a:pt x="690" y="210"/>
                  </a:lnTo>
                  <a:lnTo>
                    <a:pt x="708" y="216"/>
                  </a:lnTo>
                  <a:lnTo>
                    <a:pt x="726" y="222"/>
                  </a:lnTo>
                  <a:lnTo>
                    <a:pt x="743" y="230"/>
                  </a:lnTo>
                  <a:lnTo>
                    <a:pt x="759" y="239"/>
                  </a:lnTo>
                  <a:lnTo>
                    <a:pt x="791" y="258"/>
                  </a:lnTo>
                  <a:lnTo>
                    <a:pt x="821" y="281"/>
                  </a:lnTo>
                  <a:lnTo>
                    <a:pt x="848" y="305"/>
                  </a:lnTo>
                  <a:lnTo>
                    <a:pt x="872" y="332"/>
                  </a:lnTo>
                  <a:lnTo>
                    <a:pt x="894" y="362"/>
                  </a:lnTo>
                  <a:lnTo>
                    <a:pt x="914" y="393"/>
                  </a:lnTo>
                  <a:lnTo>
                    <a:pt x="923" y="410"/>
                  </a:lnTo>
                  <a:lnTo>
                    <a:pt x="930" y="426"/>
                  </a:lnTo>
                  <a:lnTo>
                    <a:pt x="936" y="444"/>
                  </a:lnTo>
                  <a:lnTo>
                    <a:pt x="942" y="462"/>
                  </a:lnTo>
                  <a:lnTo>
                    <a:pt x="948" y="480"/>
                  </a:lnTo>
                  <a:lnTo>
                    <a:pt x="953" y="498"/>
                  </a:lnTo>
                  <a:lnTo>
                    <a:pt x="956" y="518"/>
                  </a:lnTo>
                  <a:lnTo>
                    <a:pt x="959" y="537"/>
                  </a:lnTo>
                  <a:lnTo>
                    <a:pt x="960" y="557"/>
                  </a:lnTo>
                  <a:lnTo>
                    <a:pt x="960" y="576"/>
                  </a:lnTo>
                  <a:lnTo>
                    <a:pt x="960" y="576"/>
                  </a:lnTo>
                  <a:lnTo>
                    <a:pt x="960" y="596"/>
                  </a:lnTo>
                  <a:lnTo>
                    <a:pt x="959" y="615"/>
                  </a:lnTo>
                  <a:lnTo>
                    <a:pt x="956" y="635"/>
                  </a:lnTo>
                  <a:lnTo>
                    <a:pt x="953" y="654"/>
                  </a:lnTo>
                  <a:lnTo>
                    <a:pt x="948" y="672"/>
                  </a:lnTo>
                  <a:lnTo>
                    <a:pt x="942" y="690"/>
                  </a:lnTo>
                  <a:lnTo>
                    <a:pt x="936" y="708"/>
                  </a:lnTo>
                  <a:lnTo>
                    <a:pt x="930" y="726"/>
                  </a:lnTo>
                  <a:lnTo>
                    <a:pt x="923" y="743"/>
                  </a:lnTo>
                  <a:lnTo>
                    <a:pt x="914" y="759"/>
                  </a:lnTo>
                  <a:lnTo>
                    <a:pt x="894" y="791"/>
                  </a:lnTo>
                  <a:lnTo>
                    <a:pt x="872" y="821"/>
                  </a:lnTo>
                  <a:lnTo>
                    <a:pt x="848" y="848"/>
                  </a:lnTo>
                  <a:lnTo>
                    <a:pt x="821" y="872"/>
                  </a:lnTo>
                  <a:lnTo>
                    <a:pt x="791" y="894"/>
                  </a:lnTo>
                  <a:lnTo>
                    <a:pt x="759" y="914"/>
                  </a:lnTo>
                  <a:lnTo>
                    <a:pt x="743" y="923"/>
                  </a:lnTo>
                  <a:lnTo>
                    <a:pt x="726" y="930"/>
                  </a:lnTo>
                  <a:lnTo>
                    <a:pt x="708" y="936"/>
                  </a:lnTo>
                  <a:lnTo>
                    <a:pt x="690" y="942"/>
                  </a:lnTo>
                  <a:lnTo>
                    <a:pt x="672" y="948"/>
                  </a:lnTo>
                  <a:lnTo>
                    <a:pt x="654" y="953"/>
                  </a:lnTo>
                  <a:lnTo>
                    <a:pt x="635" y="956"/>
                  </a:lnTo>
                  <a:lnTo>
                    <a:pt x="615" y="959"/>
                  </a:lnTo>
                  <a:lnTo>
                    <a:pt x="596" y="960"/>
                  </a:lnTo>
                  <a:lnTo>
                    <a:pt x="576" y="960"/>
                  </a:lnTo>
                  <a:lnTo>
                    <a:pt x="576" y="960"/>
                  </a:lnTo>
                  <a:lnTo>
                    <a:pt x="557" y="960"/>
                  </a:lnTo>
                  <a:lnTo>
                    <a:pt x="537" y="959"/>
                  </a:lnTo>
                  <a:lnTo>
                    <a:pt x="518" y="956"/>
                  </a:lnTo>
                  <a:lnTo>
                    <a:pt x="498" y="953"/>
                  </a:lnTo>
                  <a:lnTo>
                    <a:pt x="480" y="948"/>
                  </a:lnTo>
                  <a:lnTo>
                    <a:pt x="462" y="942"/>
                  </a:lnTo>
                  <a:lnTo>
                    <a:pt x="444" y="936"/>
                  </a:lnTo>
                  <a:lnTo>
                    <a:pt x="426" y="930"/>
                  </a:lnTo>
                  <a:lnTo>
                    <a:pt x="410" y="923"/>
                  </a:lnTo>
                  <a:lnTo>
                    <a:pt x="393" y="914"/>
                  </a:lnTo>
                  <a:lnTo>
                    <a:pt x="362" y="894"/>
                  </a:lnTo>
                  <a:lnTo>
                    <a:pt x="332" y="872"/>
                  </a:lnTo>
                  <a:lnTo>
                    <a:pt x="305" y="848"/>
                  </a:lnTo>
                  <a:lnTo>
                    <a:pt x="281" y="821"/>
                  </a:lnTo>
                  <a:lnTo>
                    <a:pt x="258" y="791"/>
                  </a:lnTo>
                  <a:lnTo>
                    <a:pt x="239" y="759"/>
                  </a:lnTo>
                  <a:lnTo>
                    <a:pt x="230" y="743"/>
                  </a:lnTo>
                  <a:lnTo>
                    <a:pt x="222" y="726"/>
                  </a:lnTo>
                  <a:lnTo>
                    <a:pt x="216" y="708"/>
                  </a:lnTo>
                  <a:lnTo>
                    <a:pt x="210" y="690"/>
                  </a:lnTo>
                  <a:lnTo>
                    <a:pt x="204" y="672"/>
                  </a:lnTo>
                  <a:lnTo>
                    <a:pt x="200" y="654"/>
                  </a:lnTo>
                  <a:lnTo>
                    <a:pt x="197" y="635"/>
                  </a:lnTo>
                  <a:lnTo>
                    <a:pt x="194" y="615"/>
                  </a:lnTo>
                  <a:lnTo>
                    <a:pt x="192" y="596"/>
                  </a:lnTo>
                  <a:lnTo>
                    <a:pt x="192" y="576"/>
                  </a:lnTo>
                  <a:lnTo>
                    <a:pt x="192" y="576"/>
                  </a:lnTo>
                  <a:close/>
                  <a:moveTo>
                    <a:pt x="672" y="1200"/>
                  </a:moveTo>
                  <a:lnTo>
                    <a:pt x="672" y="1143"/>
                  </a:lnTo>
                  <a:lnTo>
                    <a:pt x="672" y="1143"/>
                  </a:lnTo>
                  <a:lnTo>
                    <a:pt x="705" y="1137"/>
                  </a:lnTo>
                  <a:lnTo>
                    <a:pt x="737" y="1128"/>
                  </a:lnTo>
                  <a:lnTo>
                    <a:pt x="767" y="1119"/>
                  </a:lnTo>
                  <a:lnTo>
                    <a:pt x="798" y="1107"/>
                  </a:lnTo>
                  <a:lnTo>
                    <a:pt x="827" y="1094"/>
                  </a:lnTo>
                  <a:lnTo>
                    <a:pt x="855" y="1079"/>
                  </a:lnTo>
                  <a:lnTo>
                    <a:pt x="882" y="1064"/>
                  </a:lnTo>
                  <a:lnTo>
                    <a:pt x="909" y="1046"/>
                  </a:lnTo>
                  <a:lnTo>
                    <a:pt x="1259" y="1395"/>
                  </a:lnTo>
                  <a:lnTo>
                    <a:pt x="1259" y="1395"/>
                  </a:lnTo>
                  <a:lnTo>
                    <a:pt x="1238" y="1427"/>
                  </a:lnTo>
                  <a:lnTo>
                    <a:pt x="1220" y="1460"/>
                  </a:lnTo>
                  <a:lnTo>
                    <a:pt x="1203" y="1493"/>
                  </a:lnTo>
                  <a:lnTo>
                    <a:pt x="1188" y="1529"/>
                  </a:lnTo>
                  <a:lnTo>
                    <a:pt x="1176" y="1565"/>
                  </a:lnTo>
                  <a:lnTo>
                    <a:pt x="1167" y="1602"/>
                  </a:lnTo>
                  <a:lnTo>
                    <a:pt x="1160" y="1641"/>
                  </a:lnTo>
                  <a:lnTo>
                    <a:pt x="1155" y="1680"/>
                  </a:lnTo>
                  <a:lnTo>
                    <a:pt x="1152" y="1680"/>
                  </a:lnTo>
                  <a:lnTo>
                    <a:pt x="1152" y="1680"/>
                  </a:lnTo>
                  <a:lnTo>
                    <a:pt x="1128" y="1680"/>
                  </a:lnTo>
                  <a:lnTo>
                    <a:pt x="1103" y="1677"/>
                  </a:lnTo>
                  <a:lnTo>
                    <a:pt x="1079" y="1674"/>
                  </a:lnTo>
                  <a:lnTo>
                    <a:pt x="1056" y="1670"/>
                  </a:lnTo>
                  <a:lnTo>
                    <a:pt x="1032" y="1665"/>
                  </a:lnTo>
                  <a:lnTo>
                    <a:pt x="1010" y="1659"/>
                  </a:lnTo>
                  <a:lnTo>
                    <a:pt x="987" y="1652"/>
                  </a:lnTo>
                  <a:lnTo>
                    <a:pt x="966" y="1643"/>
                  </a:lnTo>
                  <a:lnTo>
                    <a:pt x="944" y="1632"/>
                  </a:lnTo>
                  <a:lnTo>
                    <a:pt x="924" y="1622"/>
                  </a:lnTo>
                  <a:lnTo>
                    <a:pt x="903" y="1611"/>
                  </a:lnTo>
                  <a:lnTo>
                    <a:pt x="884" y="1598"/>
                  </a:lnTo>
                  <a:lnTo>
                    <a:pt x="866" y="1584"/>
                  </a:lnTo>
                  <a:lnTo>
                    <a:pt x="848" y="1571"/>
                  </a:lnTo>
                  <a:lnTo>
                    <a:pt x="830" y="1556"/>
                  </a:lnTo>
                  <a:lnTo>
                    <a:pt x="813" y="1539"/>
                  </a:lnTo>
                  <a:lnTo>
                    <a:pt x="797" y="1523"/>
                  </a:lnTo>
                  <a:lnTo>
                    <a:pt x="782" y="1505"/>
                  </a:lnTo>
                  <a:lnTo>
                    <a:pt x="768" y="1487"/>
                  </a:lnTo>
                  <a:lnTo>
                    <a:pt x="755" y="1469"/>
                  </a:lnTo>
                  <a:lnTo>
                    <a:pt x="741" y="1449"/>
                  </a:lnTo>
                  <a:lnTo>
                    <a:pt x="731" y="1428"/>
                  </a:lnTo>
                  <a:lnTo>
                    <a:pt x="720" y="1409"/>
                  </a:lnTo>
                  <a:lnTo>
                    <a:pt x="710" y="1386"/>
                  </a:lnTo>
                  <a:lnTo>
                    <a:pt x="701" y="1365"/>
                  </a:lnTo>
                  <a:lnTo>
                    <a:pt x="693" y="1343"/>
                  </a:lnTo>
                  <a:lnTo>
                    <a:pt x="687" y="1320"/>
                  </a:lnTo>
                  <a:lnTo>
                    <a:pt x="683" y="1296"/>
                  </a:lnTo>
                  <a:lnTo>
                    <a:pt x="678" y="1274"/>
                  </a:lnTo>
                  <a:lnTo>
                    <a:pt x="675" y="1250"/>
                  </a:lnTo>
                  <a:lnTo>
                    <a:pt x="672" y="1224"/>
                  </a:lnTo>
                  <a:lnTo>
                    <a:pt x="672" y="1200"/>
                  </a:lnTo>
                  <a:lnTo>
                    <a:pt x="672" y="1200"/>
                  </a:lnTo>
                  <a:close/>
                  <a:moveTo>
                    <a:pt x="1728" y="2112"/>
                  </a:moveTo>
                  <a:lnTo>
                    <a:pt x="1728" y="2112"/>
                  </a:lnTo>
                  <a:lnTo>
                    <a:pt x="1709" y="2112"/>
                  </a:lnTo>
                  <a:lnTo>
                    <a:pt x="1689" y="2111"/>
                  </a:lnTo>
                  <a:lnTo>
                    <a:pt x="1670" y="2108"/>
                  </a:lnTo>
                  <a:lnTo>
                    <a:pt x="1650" y="2105"/>
                  </a:lnTo>
                  <a:lnTo>
                    <a:pt x="1632" y="2100"/>
                  </a:lnTo>
                  <a:lnTo>
                    <a:pt x="1614" y="2094"/>
                  </a:lnTo>
                  <a:lnTo>
                    <a:pt x="1596" y="2088"/>
                  </a:lnTo>
                  <a:lnTo>
                    <a:pt x="1578" y="2082"/>
                  </a:lnTo>
                  <a:lnTo>
                    <a:pt x="1562" y="2075"/>
                  </a:lnTo>
                  <a:lnTo>
                    <a:pt x="1545" y="2066"/>
                  </a:lnTo>
                  <a:lnTo>
                    <a:pt x="1514" y="2046"/>
                  </a:lnTo>
                  <a:lnTo>
                    <a:pt x="1484" y="2024"/>
                  </a:lnTo>
                  <a:lnTo>
                    <a:pt x="1457" y="2000"/>
                  </a:lnTo>
                  <a:lnTo>
                    <a:pt x="1433" y="1973"/>
                  </a:lnTo>
                  <a:lnTo>
                    <a:pt x="1410" y="1943"/>
                  </a:lnTo>
                  <a:lnTo>
                    <a:pt x="1391" y="1911"/>
                  </a:lnTo>
                  <a:lnTo>
                    <a:pt x="1382" y="1895"/>
                  </a:lnTo>
                  <a:lnTo>
                    <a:pt x="1374" y="1878"/>
                  </a:lnTo>
                  <a:lnTo>
                    <a:pt x="1368" y="1860"/>
                  </a:lnTo>
                  <a:lnTo>
                    <a:pt x="1362" y="1842"/>
                  </a:lnTo>
                  <a:lnTo>
                    <a:pt x="1356" y="1824"/>
                  </a:lnTo>
                  <a:lnTo>
                    <a:pt x="1352" y="1806"/>
                  </a:lnTo>
                  <a:lnTo>
                    <a:pt x="1349" y="1787"/>
                  </a:lnTo>
                  <a:lnTo>
                    <a:pt x="1346" y="1767"/>
                  </a:lnTo>
                  <a:lnTo>
                    <a:pt x="1344" y="1748"/>
                  </a:lnTo>
                  <a:lnTo>
                    <a:pt x="1344" y="1728"/>
                  </a:lnTo>
                  <a:lnTo>
                    <a:pt x="1344" y="1728"/>
                  </a:lnTo>
                  <a:lnTo>
                    <a:pt x="1344" y="1709"/>
                  </a:lnTo>
                  <a:lnTo>
                    <a:pt x="1346" y="1689"/>
                  </a:lnTo>
                  <a:lnTo>
                    <a:pt x="1349" y="1670"/>
                  </a:lnTo>
                  <a:lnTo>
                    <a:pt x="1352" y="1650"/>
                  </a:lnTo>
                  <a:lnTo>
                    <a:pt x="1356" y="1632"/>
                  </a:lnTo>
                  <a:lnTo>
                    <a:pt x="1362" y="1614"/>
                  </a:lnTo>
                  <a:lnTo>
                    <a:pt x="1368" y="1596"/>
                  </a:lnTo>
                  <a:lnTo>
                    <a:pt x="1374" y="1578"/>
                  </a:lnTo>
                  <a:lnTo>
                    <a:pt x="1382" y="1562"/>
                  </a:lnTo>
                  <a:lnTo>
                    <a:pt x="1391" y="1545"/>
                  </a:lnTo>
                  <a:lnTo>
                    <a:pt x="1410" y="1514"/>
                  </a:lnTo>
                  <a:lnTo>
                    <a:pt x="1433" y="1484"/>
                  </a:lnTo>
                  <a:lnTo>
                    <a:pt x="1457" y="1457"/>
                  </a:lnTo>
                  <a:lnTo>
                    <a:pt x="1484" y="1433"/>
                  </a:lnTo>
                  <a:lnTo>
                    <a:pt x="1514" y="1410"/>
                  </a:lnTo>
                  <a:lnTo>
                    <a:pt x="1545" y="1391"/>
                  </a:lnTo>
                  <a:lnTo>
                    <a:pt x="1562" y="1382"/>
                  </a:lnTo>
                  <a:lnTo>
                    <a:pt x="1578" y="1374"/>
                  </a:lnTo>
                  <a:lnTo>
                    <a:pt x="1596" y="1368"/>
                  </a:lnTo>
                  <a:lnTo>
                    <a:pt x="1614" y="1362"/>
                  </a:lnTo>
                  <a:lnTo>
                    <a:pt x="1632" y="1356"/>
                  </a:lnTo>
                  <a:lnTo>
                    <a:pt x="1650" y="1352"/>
                  </a:lnTo>
                  <a:lnTo>
                    <a:pt x="1670" y="1349"/>
                  </a:lnTo>
                  <a:lnTo>
                    <a:pt x="1689" y="1346"/>
                  </a:lnTo>
                  <a:lnTo>
                    <a:pt x="1709" y="1344"/>
                  </a:lnTo>
                  <a:lnTo>
                    <a:pt x="1728" y="1344"/>
                  </a:lnTo>
                  <a:lnTo>
                    <a:pt x="1728" y="1344"/>
                  </a:lnTo>
                  <a:lnTo>
                    <a:pt x="1748" y="1344"/>
                  </a:lnTo>
                  <a:lnTo>
                    <a:pt x="1767" y="1346"/>
                  </a:lnTo>
                  <a:lnTo>
                    <a:pt x="1787" y="1349"/>
                  </a:lnTo>
                  <a:lnTo>
                    <a:pt x="1806" y="1352"/>
                  </a:lnTo>
                  <a:lnTo>
                    <a:pt x="1824" y="1356"/>
                  </a:lnTo>
                  <a:lnTo>
                    <a:pt x="1842" y="1362"/>
                  </a:lnTo>
                  <a:lnTo>
                    <a:pt x="1860" y="1368"/>
                  </a:lnTo>
                  <a:lnTo>
                    <a:pt x="1878" y="1374"/>
                  </a:lnTo>
                  <a:lnTo>
                    <a:pt x="1895" y="1382"/>
                  </a:lnTo>
                  <a:lnTo>
                    <a:pt x="1911" y="1391"/>
                  </a:lnTo>
                  <a:lnTo>
                    <a:pt x="1943" y="1410"/>
                  </a:lnTo>
                  <a:lnTo>
                    <a:pt x="1973" y="1433"/>
                  </a:lnTo>
                  <a:lnTo>
                    <a:pt x="2000" y="1457"/>
                  </a:lnTo>
                  <a:lnTo>
                    <a:pt x="2024" y="1484"/>
                  </a:lnTo>
                  <a:lnTo>
                    <a:pt x="2046" y="1514"/>
                  </a:lnTo>
                  <a:lnTo>
                    <a:pt x="2066" y="1545"/>
                  </a:lnTo>
                  <a:lnTo>
                    <a:pt x="2075" y="1562"/>
                  </a:lnTo>
                  <a:lnTo>
                    <a:pt x="2082" y="1578"/>
                  </a:lnTo>
                  <a:lnTo>
                    <a:pt x="2088" y="1596"/>
                  </a:lnTo>
                  <a:lnTo>
                    <a:pt x="2094" y="1614"/>
                  </a:lnTo>
                  <a:lnTo>
                    <a:pt x="2100" y="1632"/>
                  </a:lnTo>
                  <a:lnTo>
                    <a:pt x="2105" y="1650"/>
                  </a:lnTo>
                  <a:lnTo>
                    <a:pt x="2108" y="1670"/>
                  </a:lnTo>
                  <a:lnTo>
                    <a:pt x="2111" y="1689"/>
                  </a:lnTo>
                  <a:lnTo>
                    <a:pt x="2112" y="1709"/>
                  </a:lnTo>
                  <a:lnTo>
                    <a:pt x="2112" y="1728"/>
                  </a:lnTo>
                  <a:lnTo>
                    <a:pt x="2112" y="1728"/>
                  </a:lnTo>
                  <a:lnTo>
                    <a:pt x="2112" y="1748"/>
                  </a:lnTo>
                  <a:lnTo>
                    <a:pt x="2111" y="1767"/>
                  </a:lnTo>
                  <a:lnTo>
                    <a:pt x="2108" y="1787"/>
                  </a:lnTo>
                  <a:lnTo>
                    <a:pt x="2105" y="1806"/>
                  </a:lnTo>
                  <a:lnTo>
                    <a:pt x="2100" y="1824"/>
                  </a:lnTo>
                  <a:lnTo>
                    <a:pt x="2094" y="1842"/>
                  </a:lnTo>
                  <a:lnTo>
                    <a:pt x="2088" y="1860"/>
                  </a:lnTo>
                  <a:lnTo>
                    <a:pt x="2082" y="1878"/>
                  </a:lnTo>
                  <a:lnTo>
                    <a:pt x="2075" y="1895"/>
                  </a:lnTo>
                  <a:lnTo>
                    <a:pt x="2066" y="1911"/>
                  </a:lnTo>
                  <a:lnTo>
                    <a:pt x="2046" y="1943"/>
                  </a:lnTo>
                  <a:lnTo>
                    <a:pt x="2024" y="1973"/>
                  </a:lnTo>
                  <a:lnTo>
                    <a:pt x="2000" y="2000"/>
                  </a:lnTo>
                  <a:lnTo>
                    <a:pt x="1973" y="2024"/>
                  </a:lnTo>
                  <a:lnTo>
                    <a:pt x="1943" y="2046"/>
                  </a:lnTo>
                  <a:lnTo>
                    <a:pt x="1911" y="2066"/>
                  </a:lnTo>
                  <a:lnTo>
                    <a:pt x="1895" y="2075"/>
                  </a:lnTo>
                  <a:lnTo>
                    <a:pt x="1878" y="2082"/>
                  </a:lnTo>
                  <a:lnTo>
                    <a:pt x="1860" y="2088"/>
                  </a:lnTo>
                  <a:lnTo>
                    <a:pt x="1842" y="2094"/>
                  </a:lnTo>
                  <a:lnTo>
                    <a:pt x="1824" y="2100"/>
                  </a:lnTo>
                  <a:lnTo>
                    <a:pt x="1806" y="2105"/>
                  </a:lnTo>
                  <a:lnTo>
                    <a:pt x="1787" y="2108"/>
                  </a:lnTo>
                  <a:lnTo>
                    <a:pt x="1767" y="2111"/>
                  </a:lnTo>
                  <a:lnTo>
                    <a:pt x="1748" y="2112"/>
                  </a:lnTo>
                  <a:lnTo>
                    <a:pt x="1728" y="2112"/>
                  </a:lnTo>
                  <a:lnTo>
                    <a:pt x="1728" y="2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2DBB8923-E2DE-45F4-9635-C54B90D4C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343"/>
              <a:ext cx="160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4D17AEF-CA48-4726-9B27-9B6EDF895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1912"/>
              <a:ext cx="138" cy="170"/>
            </a:xfrm>
            <a:custGeom>
              <a:avLst/>
              <a:gdLst>
                <a:gd name="T0" fmla="*/ 135 w 414"/>
                <a:gd name="T1" fmla="*/ 0 h 510"/>
                <a:gd name="T2" fmla="*/ 0 w 414"/>
                <a:gd name="T3" fmla="*/ 135 h 510"/>
                <a:gd name="T4" fmla="*/ 0 w 414"/>
                <a:gd name="T5" fmla="*/ 135 h 510"/>
                <a:gd name="T6" fmla="*/ 37 w 414"/>
                <a:gd name="T7" fmla="*/ 175 h 510"/>
                <a:gd name="T8" fmla="*/ 73 w 414"/>
                <a:gd name="T9" fmla="*/ 219 h 510"/>
                <a:gd name="T10" fmla="*/ 106 w 414"/>
                <a:gd name="T11" fmla="*/ 264 h 510"/>
                <a:gd name="T12" fmla="*/ 138 w 414"/>
                <a:gd name="T13" fmla="*/ 310 h 510"/>
                <a:gd name="T14" fmla="*/ 165 w 414"/>
                <a:gd name="T15" fmla="*/ 358 h 510"/>
                <a:gd name="T16" fmla="*/ 190 w 414"/>
                <a:gd name="T17" fmla="*/ 408 h 510"/>
                <a:gd name="T18" fmla="*/ 213 w 414"/>
                <a:gd name="T19" fmla="*/ 459 h 510"/>
                <a:gd name="T20" fmla="*/ 231 w 414"/>
                <a:gd name="T21" fmla="*/ 510 h 510"/>
                <a:gd name="T22" fmla="*/ 414 w 414"/>
                <a:gd name="T23" fmla="*/ 450 h 510"/>
                <a:gd name="T24" fmla="*/ 414 w 414"/>
                <a:gd name="T25" fmla="*/ 450 h 510"/>
                <a:gd name="T26" fmla="*/ 402 w 414"/>
                <a:gd name="T27" fmla="*/ 418 h 510"/>
                <a:gd name="T28" fmla="*/ 391 w 414"/>
                <a:gd name="T29" fmla="*/ 388 h 510"/>
                <a:gd name="T30" fmla="*/ 378 w 414"/>
                <a:gd name="T31" fmla="*/ 357 h 510"/>
                <a:gd name="T32" fmla="*/ 364 w 414"/>
                <a:gd name="T33" fmla="*/ 327 h 510"/>
                <a:gd name="T34" fmla="*/ 349 w 414"/>
                <a:gd name="T35" fmla="*/ 297 h 510"/>
                <a:gd name="T36" fmla="*/ 334 w 414"/>
                <a:gd name="T37" fmla="*/ 267 h 510"/>
                <a:gd name="T38" fmla="*/ 318 w 414"/>
                <a:gd name="T39" fmla="*/ 238 h 510"/>
                <a:gd name="T40" fmla="*/ 301 w 414"/>
                <a:gd name="T41" fmla="*/ 210 h 510"/>
                <a:gd name="T42" fmla="*/ 283 w 414"/>
                <a:gd name="T43" fmla="*/ 181 h 510"/>
                <a:gd name="T44" fmla="*/ 264 w 414"/>
                <a:gd name="T45" fmla="*/ 153 h 510"/>
                <a:gd name="T46" fmla="*/ 244 w 414"/>
                <a:gd name="T47" fmla="*/ 126 h 510"/>
                <a:gd name="T48" fmla="*/ 225 w 414"/>
                <a:gd name="T49" fmla="*/ 100 h 510"/>
                <a:gd name="T50" fmla="*/ 202 w 414"/>
                <a:gd name="T51" fmla="*/ 73 h 510"/>
                <a:gd name="T52" fmla="*/ 181 w 414"/>
                <a:gd name="T53" fmla="*/ 48 h 510"/>
                <a:gd name="T54" fmla="*/ 159 w 414"/>
                <a:gd name="T55" fmla="*/ 24 h 510"/>
                <a:gd name="T56" fmla="*/ 135 w 414"/>
                <a:gd name="T57" fmla="*/ 0 h 510"/>
                <a:gd name="T58" fmla="*/ 135 w 414"/>
                <a:gd name="T5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510">
                  <a:moveTo>
                    <a:pt x="135" y="0"/>
                  </a:moveTo>
                  <a:lnTo>
                    <a:pt x="0" y="135"/>
                  </a:lnTo>
                  <a:lnTo>
                    <a:pt x="0" y="135"/>
                  </a:lnTo>
                  <a:lnTo>
                    <a:pt x="37" y="175"/>
                  </a:lnTo>
                  <a:lnTo>
                    <a:pt x="73" y="219"/>
                  </a:lnTo>
                  <a:lnTo>
                    <a:pt x="106" y="264"/>
                  </a:lnTo>
                  <a:lnTo>
                    <a:pt x="138" y="310"/>
                  </a:lnTo>
                  <a:lnTo>
                    <a:pt x="165" y="358"/>
                  </a:lnTo>
                  <a:lnTo>
                    <a:pt x="190" y="408"/>
                  </a:lnTo>
                  <a:lnTo>
                    <a:pt x="213" y="459"/>
                  </a:lnTo>
                  <a:lnTo>
                    <a:pt x="231" y="51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02" y="418"/>
                  </a:lnTo>
                  <a:lnTo>
                    <a:pt x="391" y="388"/>
                  </a:lnTo>
                  <a:lnTo>
                    <a:pt x="378" y="357"/>
                  </a:lnTo>
                  <a:lnTo>
                    <a:pt x="364" y="327"/>
                  </a:lnTo>
                  <a:lnTo>
                    <a:pt x="349" y="297"/>
                  </a:lnTo>
                  <a:lnTo>
                    <a:pt x="334" y="267"/>
                  </a:lnTo>
                  <a:lnTo>
                    <a:pt x="318" y="238"/>
                  </a:lnTo>
                  <a:lnTo>
                    <a:pt x="301" y="210"/>
                  </a:lnTo>
                  <a:lnTo>
                    <a:pt x="283" y="181"/>
                  </a:lnTo>
                  <a:lnTo>
                    <a:pt x="264" y="153"/>
                  </a:lnTo>
                  <a:lnTo>
                    <a:pt x="244" y="126"/>
                  </a:lnTo>
                  <a:lnTo>
                    <a:pt x="225" y="100"/>
                  </a:lnTo>
                  <a:lnTo>
                    <a:pt x="202" y="73"/>
                  </a:lnTo>
                  <a:lnTo>
                    <a:pt x="181" y="48"/>
                  </a:lnTo>
                  <a:lnTo>
                    <a:pt x="159" y="24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99713B4-109E-426E-A936-B0F771A6B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285"/>
              <a:ext cx="138" cy="170"/>
            </a:xfrm>
            <a:custGeom>
              <a:avLst/>
              <a:gdLst>
                <a:gd name="T0" fmla="*/ 183 w 414"/>
                <a:gd name="T1" fmla="*/ 0 h 510"/>
                <a:gd name="T2" fmla="*/ 0 w 414"/>
                <a:gd name="T3" fmla="*/ 60 h 510"/>
                <a:gd name="T4" fmla="*/ 0 w 414"/>
                <a:gd name="T5" fmla="*/ 60 h 510"/>
                <a:gd name="T6" fmla="*/ 12 w 414"/>
                <a:gd name="T7" fmla="*/ 91 h 510"/>
                <a:gd name="T8" fmla="*/ 22 w 414"/>
                <a:gd name="T9" fmla="*/ 121 h 510"/>
                <a:gd name="T10" fmla="*/ 36 w 414"/>
                <a:gd name="T11" fmla="*/ 153 h 510"/>
                <a:gd name="T12" fmla="*/ 49 w 414"/>
                <a:gd name="T13" fmla="*/ 183 h 510"/>
                <a:gd name="T14" fmla="*/ 64 w 414"/>
                <a:gd name="T15" fmla="*/ 213 h 510"/>
                <a:gd name="T16" fmla="*/ 79 w 414"/>
                <a:gd name="T17" fmla="*/ 243 h 510"/>
                <a:gd name="T18" fmla="*/ 96 w 414"/>
                <a:gd name="T19" fmla="*/ 271 h 510"/>
                <a:gd name="T20" fmla="*/ 112 w 414"/>
                <a:gd name="T21" fmla="*/ 300 h 510"/>
                <a:gd name="T22" fmla="*/ 130 w 414"/>
                <a:gd name="T23" fmla="*/ 328 h 510"/>
                <a:gd name="T24" fmla="*/ 150 w 414"/>
                <a:gd name="T25" fmla="*/ 357 h 510"/>
                <a:gd name="T26" fmla="*/ 169 w 414"/>
                <a:gd name="T27" fmla="*/ 384 h 510"/>
                <a:gd name="T28" fmla="*/ 189 w 414"/>
                <a:gd name="T29" fmla="*/ 409 h 510"/>
                <a:gd name="T30" fmla="*/ 211 w 414"/>
                <a:gd name="T31" fmla="*/ 436 h 510"/>
                <a:gd name="T32" fmla="*/ 232 w 414"/>
                <a:gd name="T33" fmla="*/ 462 h 510"/>
                <a:gd name="T34" fmla="*/ 255 w 414"/>
                <a:gd name="T35" fmla="*/ 486 h 510"/>
                <a:gd name="T36" fmla="*/ 279 w 414"/>
                <a:gd name="T37" fmla="*/ 510 h 510"/>
                <a:gd name="T38" fmla="*/ 414 w 414"/>
                <a:gd name="T39" fmla="*/ 375 h 510"/>
                <a:gd name="T40" fmla="*/ 414 w 414"/>
                <a:gd name="T41" fmla="*/ 375 h 510"/>
                <a:gd name="T42" fmla="*/ 376 w 414"/>
                <a:gd name="T43" fmla="*/ 334 h 510"/>
                <a:gd name="T44" fmla="*/ 340 w 414"/>
                <a:gd name="T45" fmla="*/ 291 h 510"/>
                <a:gd name="T46" fmla="*/ 307 w 414"/>
                <a:gd name="T47" fmla="*/ 246 h 510"/>
                <a:gd name="T48" fmla="*/ 276 w 414"/>
                <a:gd name="T49" fmla="*/ 199 h 510"/>
                <a:gd name="T50" fmla="*/ 249 w 414"/>
                <a:gd name="T51" fmla="*/ 151 h 510"/>
                <a:gd name="T52" fmla="*/ 223 w 414"/>
                <a:gd name="T53" fmla="*/ 102 h 510"/>
                <a:gd name="T54" fmla="*/ 202 w 414"/>
                <a:gd name="T55" fmla="*/ 51 h 510"/>
                <a:gd name="T56" fmla="*/ 183 w 414"/>
                <a:gd name="T57" fmla="*/ 0 h 510"/>
                <a:gd name="T58" fmla="*/ 183 w 414"/>
                <a:gd name="T5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510">
                  <a:moveTo>
                    <a:pt x="183" y="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2" y="91"/>
                  </a:lnTo>
                  <a:lnTo>
                    <a:pt x="22" y="121"/>
                  </a:lnTo>
                  <a:lnTo>
                    <a:pt x="36" y="153"/>
                  </a:lnTo>
                  <a:lnTo>
                    <a:pt x="49" y="183"/>
                  </a:lnTo>
                  <a:lnTo>
                    <a:pt x="64" y="213"/>
                  </a:lnTo>
                  <a:lnTo>
                    <a:pt x="79" y="243"/>
                  </a:lnTo>
                  <a:lnTo>
                    <a:pt x="96" y="271"/>
                  </a:lnTo>
                  <a:lnTo>
                    <a:pt x="112" y="300"/>
                  </a:lnTo>
                  <a:lnTo>
                    <a:pt x="130" y="328"/>
                  </a:lnTo>
                  <a:lnTo>
                    <a:pt x="150" y="357"/>
                  </a:lnTo>
                  <a:lnTo>
                    <a:pt x="169" y="384"/>
                  </a:lnTo>
                  <a:lnTo>
                    <a:pt x="189" y="409"/>
                  </a:lnTo>
                  <a:lnTo>
                    <a:pt x="211" y="436"/>
                  </a:lnTo>
                  <a:lnTo>
                    <a:pt x="232" y="462"/>
                  </a:lnTo>
                  <a:lnTo>
                    <a:pt x="255" y="486"/>
                  </a:lnTo>
                  <a:lnTo>
                    <a:pt x="279" y="510"/>
                  </a:lnTo>
                  <a:lnTo>
                    <a:pt x="414" y="375"/>
                  </a:lnTo>
                  <a:lnTo>
                    <a:pt x="414" y="375"/>
                  </a:lnTo>
                  <a:lnTo>
                    <a:pt x="376" y="334"/>
                  </a:lnTo>
                  <a:lnTo>
                    <a:pt x="340" y="291"/>
                  </a:lnTo>
                  <a:lnTo>
                    <a:pt x="307" y="246"/>
                  </a:lnTo>
                  <a:lnTo>
                    <a:pt x="276" y="199"/>
                  </a:lnTo>
                  <a:lnTo>
                    <a:pt x="249" y="151"/>
                  </a:lnTo>
                  <a:lnTo>
                    <a:pt x="223" y="102"/>
                  </a:lnTo>
                  <a:lnTo>
                    <a:pt x="202" y="51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F91D9A-F774-4A1B-A8E0-BF6024C4E1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08697" y="3230666"/>
            <a:ext cx="1219200" cy="1219200"/>
            <a:chOff x="4169" y="1799"/>
            <a:chExt cx="768" cy="768"/>
          </a:xfrm>
          <a:solidFill>
            <a:schemeClr val="bg1"/>
          </a:solidFill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9ED22A0-77CB-4ECE-B142-E400F1F1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911"/>
              <a:ext cx="160" cy="160"/>
            </a:xfrm>
            <a:custGeom>
              <a:avLst/>
              <a:gdLst>
                <a:gd name="T0" fmla="*/ 336 w 480"/>
                <a:gd name="T1" fmla="*/ 480 h 480"/>
                <a:gd name="T2" fmla="*/ 336 w 480"/>
                <a:gd name="T3" fmla="*/ 336 h 480"/>
                <a:gd name="T4" fmla="*/ 480 w 480"/>
                <a:gd name="T5" fmla="*/ 336 h 480"/>
                <a:gd name="T6" fmla="*/ 480 w 480"/>
                <a:gd name="T7" fmla="*/ 144 h 480"/>
                <a:gd name="T8" fmla="*/ 336 w 480"/>
                <a:gd name="T9" fmla="*/ 144 h 480"/>
                <a:gd name="T10" fmla="*/ 336 w 480"/>
                <a:gd name="T11" fmla="*/ 0 h 480"/>
                <a:gd name="T12" fmla="*/ 144 w 480"/>
                <a:gd name="T13" fmla="*/ 0 h 480"/>
                <a:gd name="T14" fmla="*/ 144 w 480"/>
                <a:gd name="T15" fmla="*/ 144 h 480"/>
                <a:gd name="T16" fmla="*/ 0 w 480"/>
                <a:gd name="T17" fmla="*/ 144 h 480"/>
                <a:gd name="T18" fmla="*/ 0 w 480"/>
                <a:gd name="T19" fmla="*/ 336 h 480"/>
                <a:gd name="T20" fmla="*/ 144 w 480"/>
                <a:gd name="T21" fmla="*/ 336 h 480"/>
                <a:gd name="T22" fmla="*/ 144 w 480"/>
                <a:gd name="T23" fmla="*/ 480 h 480"/>
                <a:gd name="T24" fmla="*/ 336 w 480"/>
                <a:gd name="T2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480">
                  <a:moveTo>
                    <a:pt x="336" y="480"/>
                  </a:moveTo>
                  <a:lnTo>
                    <a:pt x="336" y="336"/>
                  </a:lnTo>
                  <a:lnTo>
                    <a:pt x="480" y="33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336" y="0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144" y="336"/>
                  </a:lnTo>
                  <a:lnTo>
                    <a:pt x="144" y="480"/>
                  </a:lnTo>
                  <a:lnTo>
                    <a:pt x="336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D05297E-023B-4BC4-A1FF-CED11E16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2291"/>
              <a:ext cx="160" cy="160"/>
            </a:xfrm>
            <a:custGeom>
              <a:avLst/>
              <a:gdLst>
                <a:gd name="T0" fmla="*/ 336 w 480"/>
                <a:gd name="T1" fmla="*/ 480 h 480"/>
                <a:gd name="T2" fmla="*/ 336 w 480"/>
                <a:gd name="T3" fmla="*/ 336 h 480"/>
                <a:gd name="T4" fmla="*/ 480 w 480"/>
                <a:gd name="T5" fmla="*/ 336 h 480"/>
                <a:gd name="T6" fmla="*/ 480 w 480"/>
                <a:gd name="T7" fmla="*/ 144 h 480"/>
                <a:gd name="T8" fmla="*/ 336 w 480"/>
                <a:gd name="T9" fmla="*/ 144 h 480"/>
                <a:gd name="T10" fmla="*/ 336 w 480"/>
                <a:gd name="T11" fmla="*/ 0 h 480"/>
                <a:gd name="T12" fmla="*/ 144 w 480"/>
                <a:gd name="T13" fmla="*/ 0 h 480"/>
                <a:gd name="T14" fmla="*/ 144 w 480"/>
                <a:gd name="T15" fmla="*/ 144 h 480"/>
                <a:gd name="T16" fmla="*/ 0 w 480"/>
                <a:gd name="T17" fmla="*/ 144 h 480"/>
                <a:gd name="T18" fmla="*/ 0 w 480"/>
                <a:gd name="T19" fmla="*/ 336 h 480"/>
                <a:gd name="T20" fmla="*/ 144 w 480"/>
                <a:gd name="T21" fmla="*/ 336 h 480"/>
                <a:gd name="T22" fmla="*/ 144 w 480"/>
                <a:gd name="T23" fmla="*/ 480 h 480"/>
                <a:gd name="T24" fmla="*/ 336 w 480"/>
                <a:gd name="T2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480">
                  <a:moveTo>
                    <a:pt x="336" y="480"/>
                  </a:moveTo>
                  <a:lnTo>
                    <a:pt x="336" y="336"/>
                  </a:lnTo>
                  <a:lnTo>
                    <a:pt x="480" y="33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336" y="0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144" y="336"/>
                  </a:lnTo>
                  <a:lnTo>
                    <a:pt x="144" y="480"/>
                  </a:lnTo>
                  <a:lnTo>
                    <a:pt x="336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83CF467-C323-4122-9F0D-31292A444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" y="1983"/>
              <a:ext cx="505" cy="584"/>
            </a:xfrm>
            <a:custGeom>
              <a:avLst/>
              <a:gdLst>
                <a:gd name="T0" fmla="*/ 1516 w 1516"/>
                <a:gd name="T1" fmla="*/ 1150 h 1753"/>
                <a:gd name="T2" fmla="*/ 1513 w 1516"/>
                <a:gd name="T3" fmla="*/ 1120 h 1753"/>
                <a:gd name="T4" fmla="*/ 1512 w 1516"/>
                <a:gd name="T5" fmla="*/ 1101 h 1753"/>
                <a:gd name="T6" fmla="*/ 1507 w 1516"/>
                <a:gd name="T7" fmla="*/ 1072 h 1753"/>
                <a:gd name="T8" fmla="*/ 1494 w 1516"/>
                <a:gd name="T9" fmla="*/ 1020 h 1753"/>
                <a:gd name="T10" fmla="*/ 1381 w 1516"/>
                <a:gd name="T11" fmla="*/ 807 h 1753"/>
                <a:gd name="T12" fmla="*/ 1192 w 1516"/>
                <a:gd name="T13" fmla="*/ 660 h 1753"/>
                <a:gd name="T14" fmla="*/ 1036 w 1516"/>
                <a:gd name="T15" fmla="*/ 601 h 1753"/>
                <a:gd name="T16" fmla="*/ 976 w 1516"/>
                <a:gd name="T17" fmla="*/ 324 h 1753"/>
                <a:gd name="T18" fmla="*/ 814 w 1516"/>
                <a:gd name="T19" fmla="*/ 103 h 1753"/>
                <a:gd name="T20" fmla="*/ 580 w 1516"/>
                <a:gd name="T21" fmla="*/ 172 h 1753"/>
                <a:gd name="T22" fmla="*/ 733 w 1516"/>
                <a:gd name="T23" fmla="*/ 294 h 1753"/>
                <a:gd name="T24" fmla="*/ 825 w 1516"/>
                <a:gd name="T25" fmla="*/ 466 h 1753"/>
                <a:gd name="T26" fmla="*/ 844 w 1516"/>
                <a:gd name="T27" fmla="*/ 609 h 1753"/>
                <a:gd name="T28" fmla="*/ 699 w 1516"/>
                <a:gd name="T29" fmla="*/ 654 h 1753"/>
                <a:gd name="T30" fmla="*/ 573 w 1516"/>
                <a:gd name="T31" fmla="*/ 733 h 1753"/>
                <a:gd name="T32" fmla="*/ 471 w 1516"/>
                <a:gd name="T33" fmla="*/ 843 h 1753"/>
                <a:gd name="T34" fmla="*/ 400 w 1516"/>
                <a:gd name="T35" fmla="*/ 975 h 1753"/>
                <a:gd name="T36" fmla="*/ 367 w 1516"/>
                <a:gd name="T37" fmla="*/ 1125 h 1753"/>
                <a:gd name="T38" fmla="*/ 370 w 1516"/>
                <a:gd name="T39" fmla="*/ 1255 h 1753"/>
                <a:gd name="T40" fmla="*/ 411 w 1516"/>
                <a:gd name="T41" fmla="*/ 1402 h 1753"/>
                <a:gd name="T42" fmla="*/ 486 w 1516"/>
                <a:gd name="T43" fmla="*/ 1531 h 1753"/>
                <a:gd name="T44" fmla="*/ 277 w 1516"/>
                <a:gd name="T45" fmla="*/ 1557 h 1753"/>
                <a:gd name="T46" fmla="*/ 0 w 1516"/>
                <a:gd name="T47" fmla="*/ 1693 h 1753"/>
                <a:gd name="T48" fmla="*/ 271 w 1516"/>
                <a:gd name="T49" fmla="*/ 1750 h 1753"/>
                <a:gd name="T50" fmla="*/ 493 w 1516"/>
                <a:gd name="T51" fmla="*/ 1746 h 1753"/>
                <a:gd name="T52" fmla="*/ 702 w 1516"/>
                <a:gd name="T53" fmla="*/ 1702 h 1753"/>
                <a:gd name="T54" fmla="*/ 867 w 1516"/>
                <a:gd name="T55" fmla="*/ 1749 h 1753"/>
                <a:gd name="T56" fmla="*/ 894 w 1516"/>
                <a:gd name="T57" fmla="*/ 1752 h 1753"/>
                <a:gd name="T58" fmla="*/ 924 w 1516"/>
                <a:gd name="T59" fmla="*/ 1753 h 1753"/>
                <a:gd name="T60" fmla="*/ 985 w 1516"/>
                <a:gd name="T61" fmla="*/ 1752 h 1753"/>
                <a:gd name="T62" fmla="*/ 1071 w 1516"/>
                <a:gd name="T63" fmla="*/ 1738 h 1753"/>
                <a:gd name="T64" fmla="*/ 1126 w 1516"/>
                <a:gd name="T65" fmla="*/ 1722 h 1753"/>
                <a:gd name="T66" fmla="*/ 1198 w 1516"/>
                <a:gd name="T67" fmla="*/ 1692 h 1753"/>
                <a:gd name="T68" fmla="*/ 1296 w 1516"/>
                <a:gd name="T69" fmla="*/ 1630 h 1753"/>
                <a:gd name="T70" fmla="*/ 1393 w 1516"/>
                <a:gd name="T71" fmla="*/ 1533 h 1753"/>
                <a:gd name="T72" fmla="*/ 1455 w 1516"/>
                <a:gd name="T73" fmla="*/ 1435 h 1753"/>
                <a:gd name="T74" fmla="*/ 1473 w 1516"/>
                <a:gd name="T75" fmla="*/ 1396 h 1753"/>
                <a:gd name="T76" fmla="*/ 1479 w 1516"/>
                <a:gd name="T77" fmla="*/ 1380 h 1753"/>
                <a:gd name="T78" fmla="*/ 1485 w 1516"/>
                <a:gd name="T79" fmla="*/ 1363 h 1753"/>
                <a:gd name="T80" fmla="*/ 1494 w 1516"/>
                <a:gd name="T81" fmla="*/ 1338 h 1753"/>
                <a:gd name="T82" fmla="*/ 1501 w 1516"/>
                <a:gd name="T83" fmla="*/ 1308 h 1753"/>
                <a:gd name="T84" fmla="*/ 1510 w 1516"/>
                <a:gd name="T85" fmla="*/ 1258 h 1753"/>
                <a:gd name="T86" fmla="*/ 1516 w 1516"/>
                <a:gd name="T87" fmla="*/ 1192 h 1753"/>
                <a:gd name="T88" fmla="*/ 940 w 1516"/>
                <a:gd name="T89" fmla="*/ 1561 h 1753"/>
                <a:gd name="T90" fmla="*/ 844 w 1516"/>
                <a:gd name="T91" fmla="*/ 1549 h 1753"/>
                <a:gd name="T92" fmla="*/ 726 w 1516"/>
                <a:gd name="T93" fmla="*/ 1495 h 1753"/>
                <a:gd name="T94" fmla="*/ 594 w 1516"/>
                <a:gd name="T95" fmla="*/ 1344 h 1753"/>
                <a:gd name="T96" fmla="*/ 561 w 1516"/>
                <a:gd name="T97" fmla="*/ 1236 h 1753"/>
                <a:gd name="T98" fmla="*/ 558 w 1516"/>
                <a:gd name="T99" fmla="*/ 1138 h 1753"/>
                <a:gd name="T100" fmla="*/ 586 w 1516"/>
                <a:gd name="T101" fmla="*/ 1027 h 1753"/>
                <a:gd name="T102" fmla="*/ 696 w 1516"/>
                <a:gd name="T103" fmla="*/ 882 h 1753"/>
                <a:gd name="T104" fmla="*/ 826 w 1516"/>
                <a:gd name="T105" fmla="*/ 811 h 1753"/>
                <a:gd name="T106" fmla="*/ 940 w 1516"/>
                <a:gd name="T107" fmla="*/ 793 h 1753"/>
                <a:gd name="T108" fmla="*/ 1036 w 1516"/>
                <a:gd name="T109" fmla="*/ 805 h 1753"/>
                <a:gd name="T110" fmla="*/ 1155 w 1516"/>
                <a:gd name="T111" fmla="*/ 859 h 1753"/>
                <a:gd name="T112" fmla="*/ 1287 w 1516"/>
                <a:gd name="T113" fmla="*/ 1011 h 1753"/>
                <a:gd name="T114" fmla="*/ 1320 w 1516"/>
                <a:gd name="T115" fmla="*/ 1119 h 1753"/>
                <a:gd name="T116" fmla="*/ 1323 w 1516"/>
                <a:gd name="T117" fmla="*/ 1216 h 1753"/>
                <a:gd name="T118" fmla="*/ 1294 w 1516"/>
                <a:gd name="T119" fmla="*/ 1327 h 1753"/>
                <a:gd name="T120" fmla="*/ 1185 w 1516"/>
                <a:gd name="T121" fmla="*/ 1473 h 1753"/>
                <a:gd name="T122" fmla="*/ 1054 w 1516"/>
                <a:gd name="T123" fmla="*/ 1543 h 1753"/>
                <a:gd name="T124" fmla="*/ 940 w 1516"/>
                <a:gd name="T125" fmla="*/ 1561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1753">
                  <a:moveTo>
                    <a:pt x="1516" y="1164"/>
                  </a:moveTo>
                  <a:lnTo>
                    <a:pt x="1516" y="1164"/>
                  </a:lnTo>
                  <a:lnTo>
                    <a:pt x="1516" y="1152"/>
                  </a:lnTo>
                  <a:lnTo>
                    <a:pt x="1516" y="1152"/>
                  </a:lnTo>
                  <a:lnTo>
                    <a:pt x="1516" y="1150"/>
                  </a:lnTo>
                  <a:lnTo>
                    <a:pt x="1516" y="1150"/>
                  </a:lnTo>
                  <a:lnTo>
                    <a:pt x="1515" y="1138"/>
                  </a:lnTo>
                  <a:lnTo>
                    <a:pt x="1515" y="1138"/>
                  </a:lnTo>
                  <a:lnTo>
                    <a:pt x="1515" y="1128"/>
                  </a:lnTo>
                  <a:lnTo>
                    <a:pt x="1515" y="1128"/>
                  </a:lnTo>
                  <a:lnTo>
                    <a:pt x="1513" y="1120"/>
                  </a:lnTo>
                  <a:lnTo>
                    <a:pt x="1513" y="1120"/>
                  </a:lnTo>
                  <a:lnTo>
                    <a:pt x="1513" y="1116"/>
                  </a:lnTo>
                  <a:lnTo>
                    <a:pt x="1513" y="1116"/>
                  </a:lnTo>
                  <a:lnTo>
                    <a:pt x="1512" y="1108"/>
                  </a:lnTo>
                  <a:lnTo>
                    <a:pt x="1512" y="1108"/>
                  </a:lnTo>
                  <a:lnTo>
                    <a:pt x="1512" y="1101"/>
                  </a:lnTo>
                  <a:lnTo>
                    <a:pt x="1512" y="1101"/>
                  </a:lnTo>
                  <a:lnTo>
                    <a:pt x="1510" y="1093"/>
                  </a:lnTo>
                  <a:lnTo>
                    <a:pt x="1510" y="1093"/>
                  </a:lnTo>
                  <a:lnTo>
                    <a:pt x="1509" y="1083"/>
                  </a:lnTo>
                  <a:lnTo>
                    <a:pt x="1509" y="1083"/>
                  </a:lnTo>
                  <a:lnTo>
                    <a:pt x="1507" y="1072"/>
                  </a:lnTo>
                  <a:lnTo>
                    <a:pt x="1507" y="1072"/>
                  </a:lnTo>
                  <a:lnTo>
                    <a:pt x="1503" y="1051"/>
                  </a:lnTo>
                  <a:lnTo>
                    <a:pt x="1503" y="1051"/>
                  </a:lnTo>
                  <a:lnTo>
                    <a:pt x="1497" y="1030"/>
                  </a:lnTo>
                  <a:lnTo>
                    <a:pt x="1497" y="1030"/>
                  </a:lnTo>
                  <a:lnTo>
                    <a:pt x="1494" y="1020"/>
                  </a:lnTo>
                  <a:lnTo>
                    <a:pt x="1494" y="1020"/>
                  </a:lnTo>
                  <a:lnTo>
                    <a:pt x="1482" y="981"/>
                  </a:lnTo>
                  <a:lnTo>
                    <a:pt x="1467" y="943"/>
                  </a:lnTo>
                  <a:lnTo>
                    <a:pt x="1449" y="907"/>
                  </a:lnTo>
                  <a:lnTo>
                    <a:pt x="1428" y="871"/>
                  </a:lnTo>
                  <a:lnTo>
                    <a:pt x="1405" y="838"/>
                  </a:lnTo>
                  <a:lnTo>
                    <a:pt x="1381" y="807"/>
                  </a:lnTo>
                  <a:lnTo>
                    <a:pt x="1354" y="777"/>
                  </a:lnTo>
                  <a:lnTo>
                    <a:pt x="1326" y="750"/>
                  </a:lnTo>
                  <a:lnTo>
                    <a:pt x="1294" y="724"/>
                  </a:lnTo>
                  <a:lnTo>
                    <a:pt x="1261" y="700"/>
                  </a:lnTo>
                  <a:lnTo>
                    <a:pt x="1228" y="679"/>
                  </a:lnTo>
                  <a:lnTo>
                    <a:pt x="1192" y="660"/>
                  </a:lnTo>
                  <a:lnTo>
                    <a:pt x="1155" y="643"/>
                  </a:lnTo>
                  <a:lnTo>
                    <a:pt x="1117" y="630"/>
                  </a:lnTo>
                  <a:lnTo>
                    <a:pt x="1077" y="618"/>
                  </a:lnTo>
                  <a:lnTo>
                    <a:pt x="1036" y="610"/>
                  </a:lnTo>
                  <a:lnTo>
                    <a:pt x="1036" y="601"/>
                  </a:lnTo>
                  <a:lnTo>
                    <a:pt x="1036" y="601"/>
                  </a:lnTo>
                  <a:lnTo>
                    <a:pt x="1035" y="552"/>
                  </a:lnTo>
                  <a:lnTo>
                    <a:pt x="1029" y="504"/>
                  </a:lnTo>
                  <a:lnTo>
                    <a:pt x="1021" y="457"/>
                  </a:lnTo>
                  <a:lnTo>
                    <a:pt x="1009" y="412"/>
                  </a:lnTo>
                  <a:lnTo>
                    <a:pt x="994" y="367"/>
                  </a:lnTo>
                  <a:lnTo>
                    <a:pt x="976" y="324"/>
                  </a:lnTo>
                  <a:lnTo>
                    <a:pt x="955" y="283"/>
                  </a:lnTo>
                  <a:lnTo>
                    <a:pt x="933" y="243"/>
                  </a:lnTo>
                  <a:lnTo>
                    <a:pt x="907" y="205"/>
                  </a:lnTo>
                  <a:lnTo>
                    <a:pt x="879" y="169"/>
                  </a:lnTo>
                  <a:lnTo>
                    <a:pt x="847" y="135"/>
                  </a:lnTo>
                  <a:lnTo>
                    <a:pt x="814" y="103"/>
                  </a:lnTo>
                  <a:lnTo>
                    <a:pt x="780" y="73"/>
                  </a:lnTo>
                  <a:lnTo>
                    <a:pt x="742" y="46"/>
                  </a:lnTo>
                  <a:lnTo>
                    <a:pt x="703" y="21"/>
                  </a:lnTo>
                  <a:lnTo>
                    <a:pt x="663" y="0"/>
                  </a:lnTo>
                  <a:lnTo>
                    <a:pt x="580" y="172"/>
                  </a:lnTo>
                  <a:lnTo>
                    <a:pt x="580" y="172"/>
                  </a:lnTo>
                  <a:lnTo>
                    <a:pt x="609" y="189"/>
                  </a:lnTo>
                  <a:lnTo>
                    <a:pt x="637" y="207"/>
                  </a:lnTo>
                  <a:lnTo>
                    <a:pt x="663" y="226"/>
                  </a:lnTo>
                  <a:lnTo>
                    <a:pt x="688" y="247"/>
                  </a:lnTo>
                  <a:lnTo>
                    <a:pt x="711" y="270"/>
                  </a:lnTo>
                  <a:lnTo>
                    <a:pt x="733" y="294"/>
                  </a:lnTo>
                  <a:lnTo>
                    <a:pt x="753" y="319"/>
                  </a:lnTo>
                  <a:lnTo>
                    <a:pt x="771" y="346"/>
                  </a:lnTo>
                  <a:lnTo>
                    <a:pt x="787" y="375"/>
                  </a:lnTo>
                  <a:lnTo>
                    <a:pt x="802" y="405"/>
                  </a:lnTo>
                  <a:lnTo>
                    <a:pt x="814" y="435"/>
                  </a:lnTo>
                  <a:lnTo>
                    <a:pt x="825" y="466"/>
                  </a:lnTo>
                  <a:lnTo>
                    <a:pt x="834" y="499"/>
                  </a:lnTo>
                  <a:lnTo>
                    <a:pt x="840" y="532"/>
                  </a:lnTo>
                  <a:lnTo>
                    <a:pt x="843" y="567"/>
                  </a:lnTo>
                  <a:lnTo>
                    <a:pt x="844" y="601"/>
                  </a:lnTo>
                  <a:lnTo>
                    <a:pt x="844" y="609"/>
                  </a:lnTo>
                  <a:lnTo>
                    <a:pt x="844" y="609"/>
                  </a:lnTo>
                  <a:lnTo>
                    <a:pt x="819" y="615"/>
                  </a:lnTo>
                  <a:lnTo>
                    <a:pt x="793" y="621"/>
                  </a:lnTo>
                  <a:lnTo>
                    <a:pt x="769" y="627"/>
                  </a:lnTo>
                  <a:lnTo>
                    <a:pt x="745" y="636"/>
                  </a:lnTo>
                  <a:lnTo>
                    <a:pt x="721" y="645"/>
                  </a:lnTo>
                  <a:lnTo>
                    <a:pt x="699" y="654"/>
                  </a:lnTo>
                  <a:lnTo>
                    <a:pt x="676" y="666"/>
                  </a:lnTo>
                  <a:lnTo>
                    <a:pt x="654" y="678"/>
                  </a:lnTo>
                  <a:lnTo>
                    <a:pt x="633" y="690"/>
                  </a:lnTo>
                  <a:lnTo>
                    <a:pt x="612" y="703"/>
                  </a:lnTo>
                  <a:lnTo>
                    <a:pt x="592" y="718"/>
                  </a:lnTo>
                  <a:lnTo>
                    <a:pt x="573" y="733"/>
                  </a:lnTo>
                  <a:lnTo>
                    <a:pt x="553" y="750"/>
                  </a:lnTo>
                  <a:lnTo>
                    <a:pt x="535" y="768"/>
                  </a:lnTo>
                  <a:lnTo>
                    <a:pt x="519" y="784"/>
                  </a:lnTo>
                  <a:lnTo>
                    <a:pt x="502" y="804"/>
                  </a:lnTo>
                  <a:lnTo>
                    <a:pt x="486" y="823"/>
                  </a:lnTo>
                  <a:lnTo>
                    <a:pt x="471" y="843"/>
                  </a:lnTo>
                  <a:lnTo>
                    <a:pt x="457" y="862"/>
                  </a:lnTo>
                  <a:lnTo>
                    <a:pt x="444" y="885"/>
                  </a:lnTo>
                  <a:lnTo>
                    <a:pt x="432" y="906"/>
                  </a:lnTo>
                  <a:lnTo>
                    <a:pt x="421" y="928"/>
                  </a:lnTo>
                  <a:lnTo>
                    <a:pt x="411" y="951"/>
                  </a:lnTo>
                  <a:lnTo>
                    <a:pt x="400" y="975"/>
                  </a:lnTo>
                  <a:lnTo>
                    <a:pt x="393" y="999"/>
                  </a:lnTo>
                  <a:lnTo>
                    <a:pt x="385" y="1023"/>
                  </a:lnTo>
                  <a:lnTo>
                    <a:pt x="379" y="1048"/>
                  </a:lnTo>
                  <a:lnTo>
                    <a:pt x="373" y="1072"/>
                  </a:lnTo>
                  <a:lnTo>
                    <a:pt x="370" y="1098"/>
                  </a:lnTo>
                  <a:lnTo>
                    <a:pt x="367" y="1125"/>
                  </a:lnTo>
                  <a:lnTo>
                    <a:pt x="364" y="1150"/>
                  </a:lnTo>
                  <a:lnTo>
                    <a:pt x="364" y="1177"/>
                  </a:lnTo>
                  <a:lnTo>
                    <a:pt x="364" y="1177"/>
                  </a:lnTo>
                  <a:lnTo>
                    <a:pt x="364" y="1204"/>
                  </a:lnTo>
                  <a:lnTo>
                    <a:pt x="367" y="1230"/>
                  </a:lnTo>
                  <a:lnTo>
                    <a:pt x="370" y="1255"/>
                  </a:lnTo>
                  <a:lnTo>
                    <a:pt x="373" y="1282"/>
                  </a:lnTo>
                  <a:lnTo>
                    <a:pt x="379" y="1306"/>
                  </a:lnTo>
                  <a:lnTo>
                    <a:pt x="385" y="1332"/>
                  </a:lnTo>
                  <a:lnTo>
                    <a:pt x="393" y="1356"/>
                  </a:lnTo>
                  <a:lnTo>
                    <a:pt x="400" y="1380"/>
                  </a:lnTo>
                  <a:lnTo>
                    <a:pt x="411" y="1402"/>
                  </a:lnTo>
                  <a:lnTo>
                    <a:pt x="420" y="1426"/>
                  </a:lnTo>
                  <a:lnTo>
                    <a:pt x="432" y="1449"/>
                  </a:lnTo>
                  <a:lnTo>
                    <a:pt x="444" y="1470"/>
                  </a:lnTo>
                  <a:lnTo>
                    <a:pt x="457" y="1491"/>
                  </a:lnTo>
                  <a:lnTo>
                    <a:pt x="471" y="1512"/>
                  </a:lnTo>
                  <a:lnTo>
                    <a:pt x="486" y="1531"/>
                  </a:lnTo>
                  <a:lnTo>
                    <a:pt x="502" y="1551"/>
                  </a:lnTo>
                  <a:lnTo>
                    <a:pt x="502" y="1551"/>
                  </a:lnTo>
                  <a:lnTo>
                    <a:pt x="445" y="1557"/>
                  </a:lnTo>
                  <a:lnTo>
                    <a:pt x="390" y="1560"/>
                  </a:lnTo>
                  <a:lnTo>
                    <a:pt x="334" y="1560"/>
                  </a:lnTo>
                  <a:lnTo>
                    <a:pt x="277" y="1557"/>
                  </a:lnTo>
                  <a:lnTo>
                    <a:pt x="222" y="1551"/>
                  </a:lnTo>
                  <a:lnTo>
                    <a:pt x="168" y="1540"/>
                  </a:lnTo>
                  <a:lnTo>
                    <a:pt x="114" y="1528"/>
                  </a:lnTo>
                  <a:lnTo>
                    <a:pt x="61" y="1512"/>
                  </a:lnTo>
                  <a:lnTo>
                    <a:pt x="0" y="1693"/>
                  </a:lnTo>
                  <a:lnTo>
                    <a:pt x="0" y="1693"/>
                  </a:lnTo>
                  <a:lnTo>
                    <a:pt x="43" y="1708"/>
                  </a:lnTo>
                  <a:lnTo>
                    <a:pt x="88" y="1720"/>
                  </a:lnTo>
                  <a:lnTo>
                    <a:pt x="133" y="1729"/>
                  </a:lnTo>
                  <a:lnTo>
                    <a:pt x="178" y="1738"/>
                  </a:lnTo>
                  <a:lnTo>
                    <a:pt x="225" y="1744"/>
                  </a:lnTo>
                  <a:lnTo>
                    <a:pt x="271" y="1750"/>
                  </a:lnTo>
                  <a:lnTo>
                    <a:pt x="318" y="1752"/>
                  </a:lnTo>
                  <a:lnTo>
                    <a:pt x="364" y="1753"/>
                  </a:lnTo>
                  <a:lnTo>
                    <a:pt x="364" y="1753"/>
                  </a:lnTo>
                  <a:lnTo>
                    <a:pt x="408" y="1752"/>
                  </a:lnTo>
                  <a:lnTo>
                    <a:pt x="450" y="1750"/>
                  </a:lnTo>
                  <a:lnTo>
                    <a:pt x="493" y="1746"/>
                  </a:lnTo>
                  <a:lnTo>
                    <a:pt x="535" y="1740"/>
                  </a:lnTo>
                  <a:lnTo>
                    <a:pt x="577" y="1732"/>
                  </a:lnTo>
                  <a:lnTo>
                    <a:pt x="619" y="1725"/>
                  </a:lnTo>
                  <a:lnTo>
                    <a:pt x="661" y="1714"/>
                  </a:lnTo>
                  <a:lnTo>
                    <a:pt x="702" y="1702"/>
                  </a:lnTo>
                  <a:lnTo>
                    <a:pt x="702" y="1702"/>
                  </a:lnTo>
                  <a:lnTo>
                    <a:pt x="703" y="1702"/>
                  </a:lnTo>
                  <a:lnTo>
                    <a:pt x="703" y="1702"/>
                  </a:lnTo>
                  <a:lnTo>
                    <a:pt x="742" y="1717"/>
                  </a:lnTo>
                  <a:lnTo>
                    <a:pt x="783" y="1731"/>
                  </a:lnTo>
                  <a:lnTo>
                    <a:pt x="823" y="1741"/>
                  </a:lnTo>
                  <a:lnTo>
                    <a:pt x="867" y="1749"/>
                  </a:lnTo>
                  <a:lnTo>
                    <a:pt x="867" y="1749"/>
                  </a:lnTo>
                  <a:lnTo>
                    <a:pt x="877" y="1750"/>
                  </a:lnTo>
                  <a:lnTo>
                    <a:pt x="877" y="1750"/>
                  </a:lnTo>
                  <a:lnTo>
                    <a:pt x="892" y="1752"/>
                  </a:lnTo>
                  <a:lnTo>
                    <a:pt x="892" y="1752"/>
                  </a:lnTo>
                  <a:lnTo>
                    <a:pt x="894" y="1752"/>
                  </a:lnTo>
                  <a:lnTo>
                    <a:pt x="894" y="1752"/>
                  </a:lnTo>
                  <a:lnTo>
                    <a:pt x="909" y="1752"/>
                  </a:lnTo>
                  <a:lnTo>
                    <a:pt x="909" y="1752"/>
                  </a:lnTo>
                  <a:lnTo>
                    <a:pt x="909" y="1752"/>
                  </a:lnTo>
                  <a:lnTo>
                    <a:pt x="924" y="1753"/>
                  </a:lnTo>
                  <a:lnTo>
                    <a:pt x="924" y="1753"/>
                  </a:lnTo>
                  <a:lnTo>
                    <a:pt x="940" y="1753"/>
                  </a:lnTo>
                  <a:lnTo>
                    <a:pt x="940" y="1753"/>
                  </a:lnTo>
                  <a:lnTo>
                    <a:pt x="955" y="1753"/>
                  </a:lnTo>
                  <a:lnTo>
                    <a:pt x="955" y="1753"/>
                  </a:lnTo>
                  <a:lnTo>
                    <a:pt x="985" y="1752"/>
                  </a:lnTo>
                  <a:lnTo>
                    <a:pt x="985" y="1752"/>
                  </a:lnTo>
                  <a:lnTo>
                    <a:pt x="1021" y="1747"/>
                  </a:lnTo>
                  <a:lnTo>
                    <a:pt x="1056" y="1741"/>
                  </a:lnTo>
                  <a:lnTo>
                    <a:pt x="1056" y="1741"/>
                  </a:lnTo>
                  <a:lnTo>
                    <a:pt x="1071" y="1738"/>
                  </a:lnTo>
                  <a:lnTo>
                    <a:pt x="1071" y="1738"/>
                  </a:lnTo>
                  <a:lnTo>
                    <a:pt x="1071" y="1738"/>
                  </a:lnTo>
                  <a:lnTo>
                    <a:pt x="1071" y="1738"/>
                  </a:lnTo>
                  <a:lnTo>
                    <a:pt x="1080" y="1737"/>
                  </a:lnTo>
                  <a:lnTo>
                    <a:pt x="1080" y="1737"/>
                  </a:lnTo>
                  <a:lnTo>
                    <a:pt x="1110" y="1728"/>
                  </a:lnTo>
                  <a:lnTo>
                    <a:pt x="1110" y="1728"/>
                  </a:lnTo>
                  <a:lnTo>
                    <a:pt x="1126" y="1722"/>
                  </a:lnTo>
                  <a:lnTo>
                    <a:pt x="1126" y="1722"/>
                  </a:lnTo>
                  <a:lnTo>
                    <a:pt x="1159" y="1710"/>
                  </a:lnTo>
                  <a:lnTo>
                    <a:pt x="1159" y="1710"/>
                  </a:lnTo>
                  <a:lnTo>
                    <a:pt x="1173" y="1704"/>
                  </a:lnTo>
                  <a:lnTo>
                    <a:pt x="1173" y="1704"/>
                  </a:lnTo>
                  <a:lnTo>
                    <a:pt x="1198" y="1692"/>
                  </a:lnTo>
                  <a:lnTo>
                    <a:pt x="1198" y="1692"/>
                  </a:lnTo>
                  <a:lnTo>
                    <a:pt x="1219" y="1681"/>
                  </a:lnTo>
                  <a:lnTo>
                    <a:pt x="1239" y="1669"/>
                  </a:lnTo>
                  <a:lnTo>
                    <a:pt x="1258" y="1657"/>
                  </a:lnTo>
                  <a:lnTo>
                    <a:pt x="1278" y="1644"/>
                  </a:lnTo>
                  <a:lnTo>
                    <a:pt x="1296" y="1630"/>
                  </a:lnTo>
                  <a:lnTo>
                    <a:pt x="1314" y="1615"/>
                  </a:lnTo>
                  <a:lnTo>
                    <a:pt x="1330" y="1600"/>
                  </a:lnTo>
                  <a:lnTo>
                    <a:pt x="1347" y="1584"/>
                  </a:lnTo>
                  <a:lnTo>
                    <a:pt x="1363" y="1567"/>
                  </a:lnTo>
                  <a:lnTo>
                    <a:pt x="1378" y="1551"/>
                  </a:lnTo>
                  <a:lnTo>
                    <a:pt x="1393" y="1533"/>
                  </a:lnTo>
                  <a:lnTo>
                    <a:pt x="1407" y="1515"/>
                  </a:lnTo>
                  <a:lnTo>
                    <a:pt x="1420" y="1495"/>
                  </a:lnTo>
                  <a:lnTo>
                    <a:pt x="1432" y="1476"/>
                  </a:lnTo>
                  <a:lnTo>
                    <a:pt x="1444" y="1456"/>
                  </a:lnTo>
                  <a:lnTo>
                    <a:pt x="1455" y="1435"/>
                  </a:lnTo>
                  <a:lnTo>
                    <a:pt x="1455" y="1435"/>
                  </a:lnTo>
                  <a:lnTo>
                    <a:pt x="1467" y="1410"/>
                  </a:lnTo>
                  <a:lnTo>
                    <a:pt x="1467" y="1410"/>
                  </a:lnTo>
                  <a:lnTo>
                    <a:pt x="1467" y="1410"/>
                  </a:lnTo>
                  <a:lnTo>
                    <a:pt x="1467" y="1410"/>
                  </a:lnTo>
                  <a:lnTo>
                    <a:pt x="1473" y="1396"/>
                  </a:lnTo>
                  <a:lnTo>
                    <a:pt x="1473" y="1396"/>
                  </a:lnTo>
                  <a:lnTo>
                    <a:pt x="1473" y="1396"/>
                  </a:lnTo>
                  <a:lnTo>
                    <a:pt x="1476" y="1389"/>
                  </a:lnTo>
                  <a:lnTo>
                    <a:pt x="1476" y="1389"/>
                  </a:lnTo>
                  <a:lnTo>
                    <a:pt x="1476" y="1389"/>
                  </a:lnTo>
                  <a:lnTo>
                    <a:pt x="1479" y="1380"/>
                  </a:lnTo>
                  <a:lnTo>
                    <a:pt x="1479" y="1380"/>
                  </a:lnTo>
                  <a:lnTo>
                    <a:pt x="1479" y="1380"/>
                  </a:lnTo>
                  <a:lnTo>
                    <a:pt x="1479" y="1380"/>
                  </a:lnTo>
                  <a:lnTo>
                    <a:pt x="1482" y="1372"/>
                  </a:lnTo>
                  <a:lnTo>
                    <a:pt x="1482" y="1372"/>
                  </a:lnTo>
                  <a:lnTo>
                    <a:pt x="1482" y="1372"/>
                  </a:lnTo>
                  <a:lnTo>
                    <a:pt x="1485" y="1363"/>
                  </a:lnTo>
                  <a:lnTo>
                    <a:pt x="1485" y="1363"/>
                  </a:lnTo>
                  <a:lnTo>
                    <a:pt x="1491" y="1347"/>
                  </a:lnTo>
                  <a:lnTo>
                    <a:pt x="1491" y="1347"/>
                  </a:lnTo>
                  <a:lnTo>
                    <a:pt x="1494" y="1338"/>
                  </a:lnTo>
                  <a:lnTo>
                    <a:pt x="1494" y="1338"/>
                  </a:lnTo>
                  <a:lnTo>
                    <a:pt x="1494" y="1338"/>
                  </a:lnTo>
                  <a:lnTo>
                    <a:pt x="1497" y="1327"/>
                  </a:lnTo>
                  <a:lnTo>
                    <a:pt x="1497" y="1327"/>
                  </a:lnTo>
                  <a:lnTo>
                    <a:pt x="1497" y="1327"/>
                  </a:lnTo>
                  <a:lnTo>
                    <a:pt x="1500" y="1317"/>
                  </a:lnTo>
                  <a:lnTo>
                    <a:pt x="1500" y="1317"/>
                  </a:lnTo>
                  <a:lnTo>
                    <a:pt x="1501" y="1308"/>
                  </a:lnTo>
                  <a:lnTo>
                    <a:pt x="1501" y="1308"/>
                  </a:lnTo>
                  <a:lnTo>
                    <a:pt x="1501" y="1308"/>
                  </a:lnTo>
                  <a:lnTo>
                    <a:pt x="1501" y="1308"/>
                  </a:lnTo>
                  <a:lnTo>
                    <a:pt x="1504" y="1293"/>
                  </a:lnTo>
                  <a:lnTo>
                    <a:pt x="1504" y="1293"/>
                  </a:lnTo>
                  <a:lnTo>
                    <a:pt x="1510" y="1258"/>
                  </a:lnTo>
                  <a:lnTo>
                    <a:pt x="1515" y="1222"/>
                  </a:lnTo>
                  <a:lnTo>
                    <a:pt x="1515" y="1222"/>
                  </a:lnTo>
                  <a:lnTo>
                    <a:pt x="1516" y="1207"/>
                  </a:lnTo>
                  <a:lnTo>
                    <a:pt x="1516" y="1207"/>
                  </a:lnTo>
                  <a:lnTo>
                    <a:pt x="1516" y="1207"/>
                  </a:lnTo>
                  <a:lnTo>
                    <a:pt x="1516" y="1192"/>
                  </a:lnTo>
                  <a:lnTo>
                    <a:pt x="1516" y="1192"/>
                  </a:lnTo>
                  <a:lnTo>
                    <a:pt x="1516" y="1177"/>
                  </a:lnTo>
                  <a:lnTo>
                    <a:pt x="1516" y="1177"/>
                  </a:lnTo>
                  <a:lnTo>
                    <a:pt x="1516" y="1164"/>
                  </a:lnTo>
                  <a:lnTo>
                    <a:pt x="1516" y="1164"/>
                  </a:lnTo>
                  <a:close/>
                  <a:moveTo>
                    <a:pt x="940" y="1561"/>
                  </a:moveTo>
                  <a:lnTo>
                    <a:pt x="940" y="1561"/>
                  </a:lnTo>
                  <a:lnTo>
                    <a:pt x="921" y="1561"/>
                  </a:lnTo>
                  <a:lnTo>
                    <a:pt x="901" y="1560"/>
                  </a:lnTo>
                  <a:lnTo>
                    <a:pt x="882" y="1557"/>
                  </a:lnTo>
                  <a:lnTo>
                    <a:pt x="862" y="1554"/>
                  </a:lnTo>
                  <a:lnTo>
                    <a:pt x="844" y="1549"/>
                  </a:lnTo>
                  <a:lnTo>
                    <a:pt x="826" y="1543"/>
                  </a:lnTo>
                  <a:lnTo>
                    <a:pt x="808" y="1537"/>
                  </a:lnTo>
                  <a:lnTo>
                    <a:pt x="790" y="1531"/>
                  </a:lnTo>
                  <a:lnTo>
                    <a:pt x="774" y="1524"/>
                  </a:lnTo>
                  <a:lnTo>
                    <a:pt x="757" y="1515"/>
                  </a:lnTo>
                  <a:lnTo>
                    <a:pt x="726" y="1495"/>
                  </a:lnTo>
                  <a:lnTo>
                    <a:pt x="696" y="1473"/>
                  </a:lnTo>
                  <a:lnTo>
                    <a:pt x="669" y="1449"/>
                  </a:lnTo>
                  <a:lnTo>
                    <a:pt x="645" y="1422"/>
                  </a:lnTo>
                  <a:lnTo>
                    <a:pt x="622" y="1392"/>
                  </a:lnTo>
                  <a:lnTo>
                    <a:pt x="603" y="1360"/>
                  </a:lnTo>
                  <a:lnTo>
                    <a:pt x="594" y="1344"/>
                  </a:lnTo>
                  <a:lnTo>
                    <a:pt x="586" y="1327"/>
                  </a:lnTo>
                  <a:lnTo>
                    <a:pt x="580" y="1309"/>
                  </a:lnTo>
                  <a:lnTo>
                    <a:pt x="574" y="1291"/>
                  </a:lnTo>
                  <a:lnTo>
                    <a:pt x="568" y="1273"/>
                  </a:lnTo>
                  <a:lnTo>
                    <a:pt x="564" y="1255"/>
                  </a:lnTo>
                  <a:lnTo>
                    <a:pt x="561" y="1236"/>
                  </a:lnTo>
                  <a:lnTo>
                    <a:pt x="558" y="1216"/>
                  </a:lnTo>
                  <a:lnTo>
                    <a:pt x="556" y="1197"/>
                  </a:lnTo>
                  <a:lnTo>
                    <a:pt x="556" y="1177"/>
                  </a:lnTo>
                  <a:lnTo>
                    <a:pt x="556" y="1177"/>
                  </a:lnTo>
                  <a:lnTo>
                    <a:pt x="556" y="1158"/>
                  </a:lnTo>
                  <a:lnTo>
                    <a:pt x="558" y="1138"/>
                  </a:lnTo>
                  <a:lnTo>
                    <a:pt x="561" y="1119"/>
                  </a:lnTo>
                  <a:lnTo>
                    <a:pt x="564" y="1099"/>
                  </a:lnTo>
                  <a:lnTo>
                    <a:pt x="568" y="1081"/>
                  </a:lnTo>
                  <a:lnTo>
                    <a:pt x="574" y="1063"/>
                  </a:lnTo>
                  <a:lnTo>
                    <a:pt x="580" y="1045"/>
                  </a:lnTo>
                  <a:lnTo>
                    <a:pt x="586" y="1027"/>
                  </a:lnTo>
                  <a:lnTo>
                    <a:pt x="594" y="1011"/>
                  </a:lnTo>
                  <a:lnTo>
                    <a:pt x="603" y="994"/>
                  </a:lnTo>
                  <a:lnTo>
                    <a:pt x="622" y="963"/>
                  </a:lnTo>
                  <a:lnTo>
                    <a:pt x="645" y="933"/>
                  </a:lnTo>
                  <a:lnTo>
                    <a:pt x="669" y="906"/>
                  </a:lnTo>
                  <a:lnTo>
                    <a:pt x="696" y="882"/>
                  </a:lnTo>
                  <a:lnTo>
                    <a:pt x="726" y="859"/>
                  </a:lnTo>
                  <a:lnTo>
                    <a:pt x="757" y="840"/>
                  </a:lnTo>
                  <a:lnTo>
                    <a:pt x="774" y="831"/>
                  </a:lnTo>
                  <a:lnTo>
                    <a:pt x="790" y="823"/>
                  </a:lnTo>
                  <a:lnTo>
                    <a:pt x="808" y="817"/>
                  </a:lnTo>
                  <a:lnTo>
                    <a:pt x="826" y="811"/>
                  </a:lnTo>
                  <a:lnTo>
                    <a:pt x="844" y="805"/>
                  </a:lnTo>
                  <a:lnTo>
                    <a:pt x="862" y="801"/>
                  </a:lnTo>
                  <a:lnTo>
                    <a:pt x="882" y="798"/>
                  </a:lnTo>
                  <a:lnTo>
                    <a:pt x="901" y="795"/>
                  </a:lnTo>
                  <a:lnTo>
                    <a:pt x="921" y="793"/>
                  </a:lnTo>
                  <a:lnTo>
                    <a:pt x="940" y="793"/>
                  </a:lnTo>
                  <a:lnTo>
                    <a:pt x="940" y="793"/>
                  </a:lnTo>
                  <a:lnTo>
                    <a:pt x="960" y="793"/>
                  </a:lnTo>
                  <a:lnTo>
                    <a:pt x="979" y="795"/>
                  </a:lnTo>
                  <a:lnTo>
                    <a:pt x="999" y="798"/>
                  </a:lnTo>
                  <a:lnTo>
                    <a:pt x="1018" y="801"/>
                  </a:lnTo>
                  <a:lnTo>
                    <a:pt x="1036" y="805"/>
                  </a:lnTo>
                  <a:lnTo>
                    <a:pt x="1054" y="811"/>
                  </a:lnTo>
                  <a:lnTo>
                    <a:pt x="1072" y="817"/>
                  </a:lnTo>
                  <a:lnTo>
                    <a:pt x="1090" y="823"/>
                  </a:lnTo>
                  <a:lnTo>
                    <a:pt x="1107" y="831"/>
                  </a:lnTo>
                  <a:lnTo>
                    <a:pt x="1123" y="840"/>
                  </a:lnTo>
                  <a:lnTo>
                    <a:pt x="1155" y="859"/>
                  </a:lnTo>
                  <a:lnTo>
                    <a:pt x="1185" y="882"/>
                  </a:lnTo>
                  <a:lnTo>
                    <a:pt x="1212" y="906"/>
                  </a:lnTo>
                  <a:lnTo>
                    <a:pt x="1236" y="933"/>
                  </a:lnTo>
                  <a:lnTo>
                    <a:pt x="1258" y="963"/>
                  </a:lnTo>
                  <a:lnTo>
                    <a:pt x="1278" y="994"/>
                  </a:lnTo>
                  <a:lnTo>
                    <a:pt x="1287" y="1011"/>
                  </a:lnTo>
                  <a:lnTo>
                    <a:pt x="1294" y="1027"/>
                  </a:lnTo>
                  <a:lnTo>
                    <a:pt x="1300" y="1045"/>
                  </a:lnTo>
                  <a:lnTo>
                    <a:pt x="1306" y="1063"/>
                  </a:lnTo>
                  <a:lnTo>
                    <a:pt x="1312" y="1081"/>
                  </a:lnTo>
                  <a:lnTo>
                    <a:pt x="1317" y="1099"/>
                  </a:lnTo>
                  <a:lnTo>
                    <a:pt x="1320" y="1119"/>
                  </a:lnTo>
                  <a:lnTo>
                    <a:pt x="1323" y="1138"/>
                  </a:lnTo>
                  <a:lnTo>
                    <a:pt x="1324" y="1158"/>
                  </a:lnTo>
                  <a:lnTo>
                    <a:pt x="1324" y="1177"/>
                  </a:lnTo>
                  <a:lnTo>
                    <a:pt x="1324" y="1177"/>
                  </a:lnTo>
                  <a:lnTo>
                    <a:pt x="1324" y="1197"/>
                  </a:lnTo>
                  <a:lnTo>
                    <a:pt x="1323" y="1216"/>
                  </a:lnTo>
                  <a:lnTo>
                    <a:pt x="1320" y="1236"/>
                  </a:lnTo>
                  <a:lnTo>
                    <a:pt x="1317" y="1255"/>
                  </a:lnTo>
                  <a:lnTo>
                    <a:pt x="1312" y="1273"/>
                  </a:lnTo>
                  <a:lnTo>
                    <a:pt x="1306" y="1291"/>
                  </a:lnTo>
                  <a:lnTo>
                    <a:pt x="1300" y="1309"/>
                  </a:lnTo>
                  <a:lnTo>
                    <a:pt x="1294" y="1327"/>
                  </a:lnTo>
                  <a:lnTo>
                    <a:pt x="1287" y="1344"/>
                  </a:lnTo>
                  <a:lnTo>
                    <a:pt x="1278" y="1360"/>
                  </a:lnTo>
                  <a:lnTo>
                    <a:pt x="1258" y="1392"/>
                  </a:lnTo>
                  <a:lnTo>
                    <a:pt x="1236" y="1422"/>
                  </a:lnTo>
                  <a:lnTo>
                    <a:pt x="1212" y="1449"/>
                  </a:lnTo>
                  <a:lnTo>
                    <a:pt x="1185" y="1473"/>
                  </a:lnTo>
                  <a:lnTo>
                    <a:pt x="1155" y="1495"/>
                  </a:lnTo>
                  <a:lnTo>
                    <a:pt x="1123" y="1515"/>
                  </a:lnTo>
                  <a:lnTo>
                    <a:pt x="1107" y="1524"/>
                  </a:lnTo>
                  <a:lnTo>
                    <a:pt x="1090" y="1531"/>
                  </a:lnTo>
                  <a:lnTo>
                    <a:pt x="1072" y="1537"/>
                  </a:lnTo>
                  <a:lnTo>
                    <a:pt x="1054" y="1543"/>
                  </a:lnTo>
                  <a:lnTo>
                    <a:pt x="1036" y="1549"/>
                  </a:lnTo>
                  <a:lnTo>
                    <a:pt x="1018" y="1554"/>
                  </a:lnTo>
                  <a:lnTo>
                    <a:pt x="999" y="1557"/>
                  </a:lnTo>
                  <a:lnTo>
                    <a:pt x="979" y="1560"/>
                  </a:lnTo>
                  <a:lnTo>
                    <a:pt x="960" y="1561"/>
                  </a:lnTo>
                  <a:lnTo>
                    <a:pt x="940" y="1561"/>
                  </a:lnTo>
                  <a:lnTo>
                    <a:pt x="940" y="1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ED9C4359-857A-472F-A9D1-8F977BC40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43"/>
              <a:ext cx="160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DAFC9124-6D04-4F8C-9E9D-75F872EBC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6" y="2186"/>
              <a:ext cx="264" cy="380"/>
            </a:xfrm>
            <a:custGeom>
              <a:avLst/>
              <a:gdLst>
                <a:gd name="T0" fmla="*/ 1 w 792"/>
                <a:gd name="T1" fmla="*/ 1093 h 1140"/>
                <a:gd name="T2" fmla="*/ 0 w 792"/>
                <a:gd name="T3" fmla="*/ 1093 h 1140"/>
                <a:gd name="T4" fmla="*/ 79 w 792"/>
                <a:gd name="T5" fmla="*/ 1122 h 1140"/>
                <a:gd name="T6" fmla="*/ 165 w 792"/>
                <a:gd name="T7" fmla="*/ 1140 h 1140"/>
                <a:gd name="T8" fmla="*/ 121 w 792"/>
                <a:gd name="T9" fmla="*/ 1132 h 1140"/>
                <a:gd name="T10" fmla="*/ 40 w 792"/>
                <a:gd name="T11" fmla="*/ 1108 h 1140"/>
                <a:gd name="T12" fmla="*/ 1 w 792"/>
                <a:gd name="T13" fmla="*/ 1093 h 1140"/>
                <a:gd name="T14" fmla="*/ 496 w 792"/>
                <a:gd name="T15" fmla="*/ 1083 h 1140"/>
                <a:gd name="T16" fmla="*/ 537 w 792"/>
                <a:gd name="T17" fmla="*/ 1060 h 1140"/>
                <a:gd name="T18" fmla="*/ 576 w 792"/>
                <a:gd name="T19" fmla="*/ 1035 h 1140"/>
                <a:gd name="T20" fmla="*/ 612 w 792"/>
                <a:gd name="T21" fmla="*/ 1006 h 1140"/>
                <a:gd name="T22" fmla="*/ 646 w 792"/>
                <a:gd name="T23" fmla="*/ 976 h 1140"/>
                <a:gd name="T24" fmla="*/ 676 w 792"/>
                <a:gd name="T25" fmla="*/ 942 h 1140"/>
                <a:gd name="T26" fmla="*/ 705 w 792"/>
                <a:gd name="T27" fmla="*/ 906 h 1140"/>
                <a:gd name="T28" fmla="*/ 730 w 792"/>
                <a:gd name="T29" fmla="*/ 867 h 1140"/>
                <a:gd name="T30" fmla="*/ 753 w 792"/>
                <a:gd name="T31" fmla="*/ 826 h 1140"/>
                <a:gd name="T32" fmla="*/ 742 w 792"/>
                <a:gd name="T33" fmla="*/ 847 h 1140"/>
                <a:gd name="T34" fmla="*/ 718 w 792"/>
                <a:gd name="T35" fmla="*/ 886 h 1140"/>
                <a:gd name="T36" fmla="*/ 691 w 792"/>
                <a:gd name="T37" fmla="*/ 924 h 1140"/>
                <a:gd name="T38" fmla="*/ 661 w 792"/>
                <a:gd name="T39" fmla="*/ 958 h 1140"/>
                <a:gd name="T40" fmla="*/ 628 w 792"/>
                <a:gd name="T41" fmla="*/ 991 h 1140"/>
                <a:gd name="T42" fmla="*/ 594 w 792"/>
                <a:gd name="T43" fmla="*/ 1021 h 1140"/>
                <a:gd name="T44" fmla="*/ 556 w 792"/>
                <a:gd name="T45" fmla="*/ 1048 h 1140"/>
                <a:gd name="T46" fmla="*/ 517 w 792"/>
                <a:gd name="T47" fmla="*/ 1072 h 1140"/>
                <a:gd name="T48" fmla="*/ 496 w 792"/>
                <a:gd name="T49" fmla="*/ 1083 h 1140"/>
                <a:gd name="T50" fmla="*/ 334 w 792"/>
                <a:gd name="T51" fmla="*/ 1 h 1140"/>
                <a:gd name="T52" fmla="*/ 375 w 792"/>
                <a:gd name="T53" fmla="*/ 9 h 1140"/>
                <a:gd name="T54" fmla="*/ 453 w 792"/>
                <a:gd name="T55" fmla="*/ 34 h 1140"/>
                <a:gd name="T56" fmla="*/ 526 w 792"/>
                <a:gd name="T57" fmla="*/ 70 h 1140"/>
                <a:gd name="T58" fmla="*/ 592 w 792"/>
                <a:gd name="T59" fmla="*/ 115 h 1140"/>
                <a:gd name="T60" fmla="*/ 652 w 792"/>
                <a:gd name="T61" fmla="*/ 168 h 1140"/>
                <a:gd name="T62" fmla="*/ 703 w 792"/>
                <a:gd name="T63" fmla="*/ 229 h 1140"/>
                <a:gd name="T64" fmla="*/ 747 w 792"/>
                <a:gd name="T65" fmla="*/ 298 h 1140"/>
                <a:gd name="T66" fmla="*/ 780 w 792"/>
                <a:gd name="T67" fmla="*/ 372 h 1140"/>
                <a:gd name="T68" fmla="*/ 792 w 792"/>
                <a:gd name="T69" fmla="*/ 411 h 1140"/>
                <a:gd name="T70" fmla="*/ 765 w 792"/>
                <a:gd name="T71" fmla="*/ 334 h 1140"/>
                <a:gd name="T72" fmla="*/ 726 w 792"/>
                <a:gd name="T73" fmla="*/ 262 h 1140"/>
                <a:gd name="T74" fmla="*/ 679 w 792"/>
                <a:gd name="T75" fmla="*/ 198 h 1140"/>
                <a:gd name="T76" fmla="*/ 624 w 792"/>
                <a:gd name="T77" fmla="*/ 139 h 1140"/>
                <a:gd name="T78" fmla="*/ 561 w 792"/>
                <a:gd name="T79" fmla="*/ 91 h 1140"/>
                <a:gd name="T80" fmla="*/ 490 w 792"/>
                <a:gd name="T81" fmla="*/ 51 h 1140"/>
                <a:gd name="T82" fmla="*/ 415 w 792"/>
                <a:gd name="T83" fmla="*/ 19 h 1140"/>
                <a:gd name="T84" fmla="*/ 334 w 792"/>
                <a:gd name="T8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1140">
                  <a:moveTo>
                    <a:pt x="1" y="1093"/>
                  </a:moveTo>
                  <a:lnTo>
                    <a:pt x="1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39" y="1108"/>
                  </a:lnTo>
                  <a:lnTo>
                    <a:pt x="79" y="1122"/>
                  </a:lnTo>
                  <a:lnTo>
                    <a:pt x="121" y="1132"/>
                  </a:lnTo>
                  <a:lnTo>
                    <a:pt x="165" y="1140"/>
                  </a:lnTo>
                  <a:lnTo>
                    <a:pt x="165" y="1140"/>
                  </a:lnTo>
                  <a:lnTo>
                    <a:pt x="121" y="1132"/>
                  </a:lnTo>
                  <a:lnTo>
                    <a:pt x="81" y="1122"/>
                  </a:lnTo>
                  <a:lnTo>
                    <a:pt x="40" y="1108"/>
                  </a:lnTo>
                  <a:lnTo>
                    <a:pt x="1" y="1093"/>
                  </a:lnTo>
                  <a:lnTo>
                    <a:pt x="1" y="1093"/>
                  </a:lnTo>
                  <a:close/>
                  <a:moveTo>
                    <a:pt x="496" y="1083"/>
                  </a:moveTo>
                  <a:lnTo>
                    <a:pt x="496" y="1083"/>
                  </a:lnTo>
                  <a:lnTo>
                    <a:pt x="517" y="1072"/>
                  </a:lnTo>
                  <a:lnTo>
                    <a:pt x="537" y="1060"/>
                  </a:lnTo>
                  <a:lnTo>
                    <a:pt x="556" y="1048"/>
                  </a:lnTo>
                  <a:lnTo>
                    <a:pt x="576" y="1035"/>
                  </a:lnTo>
                  <a:lnTo>
                    <a:pt x="594" y="1021"/>
                  </a:lnTo>
                  <a:lnTo>
                    <a:pt x="612" y="1006"/>
                  </a:lnTo>
                  <a:lnTo>
                    <a:pt x="628" y="991"/>
                  </a:lnTo>
                  <a:lnTo>
                    <a:pt x="646" y="976"/>
                  </a:lnTo>
                  <a:lnTo>
                    <a:pt x="661" y="958"/>
                  </a:lnTo>
                  <a:lnTo>
                    <a:pt x="676" y="942"/>
                  </a:lnTo>
                  <a:lnTo>
                    <a:pt x="691" y="924"/>
                  </a:lnTo>
                  <a:lnTo>
                    <a:pt x="705" y="906"/>
                  </a:lnTo>
                  <a:lnTo>
                    <a:pt x="718" y="886"/>
                  </a:lnTo>
                  <a:lnTo>
                    <a:pt x="730" y="867"/>
                  </a:lnTo>
                  <a:lnTo>
                    <a:pt x="742" y="847"/>
                  </a:lnTo>
                  <a:lnTo>
                    <a:pt x="753" y="826"/>
                  </a:lnTo>
                  <a:lnTo>
                    <a:pt x="753" y="826"/>
                  </a:lnTo>
                  <a:lnTo>
                    <a:pt x="742" y="847"/>
                  </a:lnTo>
                  <a:lnTo>
                    <a:pt x="730" y="867"/>
                  </a:lnTo>
                  <a:lnTo>
                    <a:pt x="718" y="886"/>
                  </a:lnTo>
                  <a:lnTo>
                    <a:pt x="705" y="906"/>
                  </a:lnTo>
                  <a:lnTo>
                    <a:pt x="691" y="924"/>
                  </a:lnTo>
                  <a:lnTo>
                    <a:pt x="676" y="942"/>
                  </a:lnTo>
                  <a:lnTo>
                    <a:pt x="661" y="958"/>
                  </a:lnTo>
                  <a:lnTo>
                    <a:pt x="645" y="975"/>
                  </a:lnTo>
                  <a:lnTo>
                    <a:pt x="628" y="991"/>
                  </a:lnTo>
                  <a:lnTo>
                    <a:pt x="612" y="1006"/>
                  </a:lnTo>
                  <a:lnTo>
                    <a:pt x="594" y="1021"/>
                  </a:lnTo>
                  <a:lnTo>
                    <a:pt x="576" y="1035"/>
                  </a:lnTo>
                  <a:lnTo>
                    <a:pt x="556" y="1048"/>
                  </a:lnTo>
                  <a:lnTo>
                    <a:pt x="537" y="1060"/>
                  </a:lnTo>
                  <a:lnTo>
                    <a:pt x="517" y="1072"/>
                  </a:lnTo>
                  <a:lnTo>
                    <a:pt x="496" y="1083"/>
                  </a:lnTo>
                  <a:lnTo>
                    <a:pt x="496" y="1083"/>
                  </a:lnTo>
                  <a:close/>
                  <a:moveTo>
                    <a:pt x="334" y="0"/>
                  </a:moveTo>
                  <a:lnTo>
                    <a:pt x="334" y="1"/>
                  </a:lnTo>
                  <a:lnTo>
                    <a:pt x="334" y="1"/>
                  </a:lnTo>
                  <a:lnTo>
                    <a:pt x="375" y="9"/>
                  </a:lnTo>
                  <a:lnTo>
                    <a:pt x="415" y="21"/>
                  </a:lnTo>
                  <a:lnTo>
                    <a:pt x="453" y="34"/>
                  </a:lnTo>
                  <a:lnTo>
                    <a:pt x="490" y="51"/>
                  </a:lnTo>
                  <a:lnTo>
                    <a:pt x="526" y="70"/>
                  </a:lnTo>
                  <a:lnTo>
                    <a:pt x="559" y="91"/>
                  </a:lnTo>
                  <a:lnTo>
                    <a:pt x="592" y="115"/>
                  </a:lnTo>
                  <a:lnTo>
                    <a:pt x="624" y="141"/>
                  </a:lnTo>
                  <a:lnTo>
                    <a:pt x="652" y="168"/>
                  </a:lnTo>
                  <a:lnTo>
                    <a:pt x="679" y="198"/>
                  </a:lnTo>
                  <a:lnTo>
                    <a:pt x="703" y="229"/>
                  </a:lnTo>
                  <a:lnTo>
                    <a:pt x="726" y="262"/>
                  </a:lnTo>
                  <a:lnTo>
                    <a:pt x="747" y="298"/>
                  </a:lnTo>
                  <a:lnTo>
                    <a:pt x="765" y="334"/>
                  </a:lnTo>
                  <a:lnTo>
                    <a:pt x="780" y="372"/>
                  </a:lnTo>
                  <a:lnTo>
                    <a:pt x="792" y="411"/>
                  </a:lnTo>
                  <a:lnTo>
                    <a:pt x="792" y="411"/>
                  </a:lnTo>
                  <a:lnTo>
                    <a:pt x="780" y="372"/>
                  </a:lnTo>
                  <a:lnTo>
                    <a:pt x="765" y="334"/>
                  </a:lnTo>
                  <a:lnTo>
                    <a:pt x="747" y="297"/>
                  </a:lnTo>
                  <a:lnTo>
                    <a:pt x="726" y="262"/>
                  </a:lnTo>
                  <a:lnTo>
                    <a:pt x="703" y="229"/>
                  </a:lnTo>
                  <a:lnTo>
                    <a:pt x="679" y="198"/>
                  </a:lnTo>
                  <a:lnTo>
                    <a:pt x="652" y="168"/>
                  </a:lnTo>
                  <a:lnTo>
                    <a:pt x="624" y="139"/>
                  </a:lnTo>
                  <a:lnTo>
                    <a:pt x="592" y="114"/>
                  </a:lnTo>
                  <a:lnTo>
                    <a:pt x="561" y="91"/>
                  </a:lnTo>
                  <a:lnTo>
                    <a:pt x="526" y="69"/>
                  </a:lnTo>
                  <a:lnTo>
                    <a:pt x="490" y="51"/>
                  </a:lnTo>
                  <a:lnTo>
                    <a:pt x="453" y="34"/>
                  </a:lnTo>
                  <a:lnTo>
                    <a:pt x="415" y="19"/>
                  </a:lnTo>
                  <a:lnTo>
                    <a:pt x="375" y="9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2BA6249-49E2-4E21-8EBA-6163F376D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" y="1801"/>
              <a:ext cx="264" cy="380"/>
            </a:xfrm>
            <a:custGeom>
              <a:avLst/>
              <a:gdLst>
                <a:gd name="T0" fmla="*/ 295 w 792"/>
                <a:gd name="T1" fmla="*/ 57 h 1140"/>
                <a:gd name="T2" fmla="*/ 321 w 792"/>
                <a:gd name="T3" fmla="*/ 45 h 1140"/>
                <a:gd name="T4" fmla="*/ 295 w 792"/>
                <a:gd name="T5" fmla="*/ 57 h 1140"/>
                <a:gd name="T6" fmla="*/ 39 w 792"/>
                <a:gd name="T7" fmla="*/ 313 h 1140"/>
                <a:gd name="T8" fmla="*/ 61 w 792"/>
                <a:gd name="T9" fmla="*/ 273 h 1140"/>
                <a:gd name="T10" fmla="*/ 87 w 792"/>
                <a:gd name="T11" fmla="*/ 234 h 1140"/>
                <a:gd name="T12" fmla="*/ 115 w 792"/>
                <a:gd name="T13" fmla="*/ 198 h 1140"/>
                <a:gd name="T14" fmla="*/ 147 w 792"/>
                <a:gd name="T15" fmla="*/ 165 h 1140"/>
                <a:gd name="T16" fmla="*/ 180 w 792"/>
                <a:gd name="T17" fmla="*/ 133 h 1140"/>
                <a:gd name="T18" fmla="*/ 216 w 792"/>
                <a:gd name="T19" fmla="*/ 105 h 1140"/>
                <a:gd name="T20" fmla="*/ 255 w 792"/>
                <a:gd name="T21" fmla="*/ 79 h 1140"/>
                <a:gd name="T22" fmla="*/ 295 w 792"/>
                <a:gd name="T23" fmla="*/ 57 h 1140"/>
                <a:gd name="T24" fmla="*/ 274 w 792"/>
                <a:gd name="T25" fmla="*/ 67 h 1140"/>
                <a:gd name="T26" fmla="*/ 235 w 792"/>
                <a:gd name="T27" fmla="*/ 91 h 1140"/>
                <a:gd name="T28" fmla="*/ 198 w 792"/>
                <a:gd name="T29" fmla="*/ 118 h 1140"/>
                <a:gd name="T30" fmla="*/ 163 w 792"/>
                <a:gd name="T31" fmla="*/ 148 h 1140"/>
                <a:gd name="T32" fmla="*/ 130 w 792"/>
                <a:gd name="T33" fmla="*/ 181 h 1140"/>
                <a:gd name="T34" fmla="*/ 100 w 792"/>
                <a:gd name="T35" fmla="*/ 216 h 1140"/>
                <a:gd name="T36" fmla="*/ 73 w 792"/>
                <a:gd name="T37" fmla="*/ 253 h 1140"/>
                <a:gd name="T38" fmla="*/ 49 w 792"/>
                <a:gd name="T39" fmla="*/ 292 h 1140"/>
                <a:gd name="T40" fmla="*/ 39 w 792"/>
                <a:gd name="T41" fmla="*/ 313 h 1140"/>
                <a:gd name="T42" fmla="*/ 39 w 792"/>
                <a:gd name="T43" fmla="*/ 313 h 1140"/>
                <a:gd name="T44" fmla="*/ 27 w 792"/>
                <a:gd name="T45" fmla="*/ 339 h 1140"/>
                <a:gd name="T46" fmla="*/ 39 w 792"/>
                <a:gd name="T47" fmla="*/ 313 h 1140"/>
                <a:gd name="T48" fmla="*/ 0 w 792"/>
                <a:gd name="T49" fmla="*/ 729 h 1140"/>
                <a:gd name="T50" fmla="*/ 27 w 792"/>
                <a:gd name="T51" fmla="*/ 805 h 1140"/>
                <a:gd name="T52" fmla="*/ 66 w 792"/>
                <a:gd name="T53" fmla="*/ 877 h 1140"/>
                <a:gd name="T54" fmla="*/ 112 w 792"/>
                <a:gd name="T55" fmla="*/ 942 h 1140"/>
                <a:gd name="T56" fmla="*/ 168 w 792"/>
                <a:gd name="T57" fmla="*/ 1000 h 1140"/>
                <a:gd name="T58" fmla="*/ 231 w 792"/>
                <a:gd name="T59" fmla="*/ 1048 h 1140"/>
                <a:gd name="T60" fmla="*/ 301 w 792"/>
                <a:gd name="T61" fmla="*/ 1089 h 1140"/>
                <a:gd name="T62" fmla="*/ 376 w 792"/>
                <a:gd name="T63" fmla="*/ 1120 h 1140"/>
                <a:gd name="T64" fmla="*/ 457 w 792"/>
                <a:gd name="T65" fmla="*/ 1140 h 1140"/>
                <a:gd name="T66" fmla="*/ 457 w 792"/>
                <a:gd name="T67" fmla="*/ 1138 h 1140"/>
                <a:gd name="T68" fmla="*/ 376 w 792"/>
                <a:gd name="T69" fmla="*/ 1119 h 1140"/>
                <a:gd name="T70" fmla="*/ 301 w 792"/>
                <a:gd name="T71" fmla="*/ 1089 h 1140"/>
                <a:gd name="T72" fmla="*/ 232 w 792"/>
                <a:gd name="T73" fmla="*/ 1048 h 1140"/>
                <a:gd name="T74" fmla="*/ 168 w 792"/>
                <a:gd name="T75" fmla="*/ 999 h 1140"/>
                <a:gd name="T76" fmla="*/ 112 w 792"/>
                <a:gd name="T77" fmla="*/ 942 h 1140"/>
                <a:gd name="T78" fmla="*/ 66 w 792"/>
                <a:gd name="T79" fmla="*/ 877 h 1140"/>
                <a:gd name="T80" fmla="*/ 27 w 792"/>
                <a:gd name="T81" fmla="*/ 805 h 1140"/>
                <a:gd name="T82" fmla="*/ 0 w 792"/>
                <a:gd name="T83" fmla="*/ 729 h 1140"/>
                <a:gd name="T84" fmla="*/ 627 w 792"/>
                <a:gd name="T85" fmla="*/ 0 h 1140"/>
                <a:gd name="T86" fmla="*/ 670 w 792"/>
                <a:gd name="T87" fmla="*/ 7 h 1140"/>
                <a:gd name="T88" fmla="*/ 751 w 792"/>
                <a:gd name="T89" fmla="*/ 31 h 1140"/>
                <a:gd name="T90" fmla="*/ 790 w 792"/>
                <a:gd name="T91" fmla="*/ 46 h 1140"/>
                <a:gd name="T92" fmla="*/ 792 w 792"/>
                <a:gd name="T93" fmla="*/ 46 h 1140"/>
                <a:gd name="T94" fmla="*/ 712 w 792"/>
                <a:gd name="T95" fmla="*/ 18 h 1140"/>
                <a:gd name="T96" fmla="*/ 627 w 792"/>
                <a:gd name="T9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1140">
                  <a:moveTo>
                    <a:pt x="295" y="57"/>
                  </a:moveTo>
                  <a:lnTo>
                    <a:pt x="295" y="57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295" y="57"/>
                  </a:lnTo>
                  <a:lnTo>
                    <a:pt x="295" y="57"/>
                  </a:lnTo>
                  <a:close/>
                  <a:moveTo>
                    <a:pt x="39" y="313"/>
                  </a:moveTo>
                  <a:lnTo>
                    <a:pt x="39" y="313"/>
                  </a:lnTo>
                  <a:lnTo>
                    <a:pt x="49" y="292"/>
                  </a:lnTo>
                  <a:lnTo>
                    <a:pt x="61" y="273"/>
                  </a:lnTo>
                  <a:lnTo>
                    <a:pt x="73" y="253"/>
                  </a:lnTo>
                  <a:lnTo>
                    <a:pt x="87" y="234"/>
                  </a:lnTo>
                  <a:lnTo>
                    <a:pt x="100" y="216"/>
                  </a:lnTo>
                  <a:lnTo>
                    <a:pt x="115" y="198"/>
                  </a:lnTo>
                  <a:lnTo>
                    <a:pt x="130" y="181"/>
                  </a:lnTo>
                  <a:lnTo>
                    <a:pt x="147" y="165"/>
                  </a:lnTo>
                  <a:lnTo>
                    <a:pt x="163" y="148"/>
                  </a:lnTo>
                  <a:lnTo>
                    <a:pt x="180" y="133"/>
                  </a:lnTo>
                  <a:lnTo>
                    <a:pt x="198" y="118"/>
                  </a:lnTo>
                  <a:lnTo>
                    <a:pt x="216" y="105"/>
                  </a:lnTo>
                  <a:lnTo>
                    <a:pt x="235" y="91"/>
                  </a:lnTo>
                  <a:lnTo>
                    <a:pt x="255" y="79"/>
                  </a:lnTo>
                  <a:lnTo>
                    <a:pt x="274" y="67"/>
                  </a:lnTo>
                  <a:lnTo>
                    <a:pt x="295" y="57"/>
                  </a:lnTo>
                  <a:lnTo>
                    <a:pt x="295" y="57"/>
                  </a:lnTo>
                  <a:lnTo>
                    <a:pt x="274" y="67"/>
                  </a:lnTo>
                  <a:lnTo>
                    <a:pt x="255" y="79"/>
                  </a:lnTo>
                  <a:lnTo>
                    <a:pt x="235" y="91"/>
                  </a:lnTo>
                  <a:lnTo>
                    <a:pt x="216" y="105"/>
                  </a:lnTo>
                  <a:lnTo>
                    <a:pt x="198" y="118"/>
                  </a:lnTo>
                  <a:lnTo>
                    <a:pt x="180" y="133"/>
                  </a:lnTo>
                  <a:lnTo>
                    <a:pt x="163" y="148"/>
                  </a:lnTo>
                  <a:lnTo>
                    <a:pt x="145" y="163"/>
                  </a:lnTo>
                  <a:lnTo>
                    <a:pt x="130" y="181"/>
                  </a:lnTo>
                  <a:lnTo>
                    <a:pt x="115" y="198"/>
                  </a:lnTo>
                  <a:lnTo>
                    <a:pt x="100" y="216"/>
                  </a:lnTo>
                  <a:lnTo>
                    <a:pt x="87" y="234"/>
                  </a:lnTo>
                  <a:lnTo>
                    <a:pt x="73" y="253"/>
                  </a:lnTo>
                  <a:lnTo>
                    <a:pt x="61" y="273"/>
                  </a:lnTo>
                  <a:lnTo>
                    <a:pt x="49" y="292"/>
                  </a:lnTo>
                  <a:lnTo>
                    <a:pt x="39" y="313"/>
                  </a:lnTo>
                  <a:lnTo>
                    <a:pt x="39" y="313"/>
                  </a:lnTo>
                  <a:close/>
                  <a:moveTo>
                    <a:pt x="39" y="313"/>
                  </a:moveTo>
                  <a:lnTo>
                    <a:pt x="39" y="313"/>
                  </a:lnTo>
                  <a:lnTo>
                    <a:pt x="27" y="339"/>
                  </a:lnTo>
                  <a:lnTo>
                    <a:pt x="27" y="339"/>
                  </a:lnTo>
                  <a:lnTo>
                    <a:pt x="39" y="313"/>
                  </a:lnTo>
                  <a:lnTo>
                    <a:pt x="39" y="313"/>
                  </a:lnTo>
                  <a:close/>
                  <a:moveTo>
                    <a:pt x="0" y="729"/>
                  </a:moveTo>
                  <a:lnTo>
                    <a:pt x="0" y="729"/>
                  </a:lnTo>
                  <a:lnTo>
                    <a:pt x="12" y="768"/>
                  </a:lnTo>
                  <a:lnTo>
                    <a:pt x="27" y="805"/>
                  </a:lnTo>
                  <a:lnTo>
                    <a:pt x="45" y="843"/>
                  </a:lnTo>
                  <a:lnTo>
                    <a:pt x="66" y="877"/>
                  </a:lnTo>
                  <a:lnTo>
                    <a:pt x="88" y="910"/>
                  </a:lnTo>
                  <a:lnTo>
                    <a:pt x="112" y="942"/>
                  </a:lnTo>
                  <a:lnTo>
                    <a:pt x="139" y="972"/>
                  </a:lnTo>
                  <a:lnTo>
                    <a:pt x="168" y="1000"/>
                  </a:lnTo>
                  <a:lnTo>
                    <a:pt x="199" y="1026"/>
                  </a:lnTo>
                  <a:lnTo>
                    <a:pt x="231" y="1048"/>
                  </a:lnTo>
                  <a:lnTo>
                    <a:pt x="265" y="1071"/>
                  </a:lnTo>
                  <a:lnTo>
                    <a:pt x="301" y="1089"/>
                  </a:lnTo>
                  <a:lnTo>
                    <a:pt x="339" y="1105"/>
                  </a:lnTo>
                  <a:lnTo>
                    <a:pt x="376" y="1120"/>
                  </a:lnTo>
                  <a:lnTo>
                    <a:pt x="417" y="1131"/>
                  </a:lnTo>
                  <a:lnTo>
                    <a:pt x="457" y="1140"/>
                  </a:lnTo>
                  <a:lnTo>
                    <a:pt x="457" y="1138"/>
                  </a:lnTo>
                  <a:lnTo>
                    <a:pt x="457" y="1138"/>
                  </a:lnTo>
                  <a:lnTo>
                    <a:pt x="417" y="1131"/>
                  </a:lnTo>
                  <a:lnTo>
                    <a:pt x="376" y="1119"/>
                  </a:lnTo>
                  <a:lnTo>
                    <a:pt x="339" y="1105"/>
                  </a:lnTo>
                  <a:lnTo>
                    <a:pt x="301" y="1089"/>
                  </a:lnTo>
                  <a:lnTo>
                    <a:pt x="265" y="1069"/>
                  </a:lnTo>
                  <a:lnTo>
                    <a:pt x="232" y="1048"/>
                  </a:lnTo>
                  <a:lnTo>
                    <a:pt x="199" y="1024"/>
                  </a:lnTo>
                  <a:lnTo>
                    <a:pt x="168" y="999"/>
                  </a:lnTo>
                  <a:lnTo>
                    <a:pt x="139" y="972"/>
                  </a:lnTo>
                  <a:lnTo>
                    <a:pt x="112" y="942"/>
                  </a:lnTo>
                  <a:lnTo>
                    <a:pt x="88" y="910"/>
                  </a:lnTo>
                  <a:lnTo>
                    <a:pt x="66" y="877"/>
                  </a:lnTo>
                  <a:lnTo>
                    <a:pt x="45" y="841"/>
                  </a:lnTo>
                  <a:lnTo>
                    <a:pt x="27" y="805"/>
                  </a:lnTo>
                  <a:lnTo>
                    <a:pt x="12" y="768"/>
                  </a:lnTo>
                  <a:lnTo>
                    <a:pt x="0" y="729"/>
                  </a:lnTo>
                  <a:lnTo>
                    <a:pt x="0" y="729"/>
                  </a:lnTo>
                  <a:close/>
                  <a:moveTo>
                    <a:pt x="627" y="0"/>
                  </a:moveTo>
                  <a:lnTo>
                    <a:pt x="627" y="0"/>
                  </a:lnTo>
                  <a:lnTo>
                    <a:pt x="670" y="7"/>
                  </a:lnTo>
                  <a:lnTo>
                    <a:pt x="711" y="18"/>
                  </a:lnTo>
                  <a:lnTo>
                    <a:pt x="751" y="31"/>
                  </a:lnTo>
                  <a:lnTo>
                    <a:pt x="790" y="46"/>
                  </a:lnTo>
                  <a:lnTo>
                    <a:pt x="790" y="46"/>
                  </a:lnTo>
                  <a:lnTo>
                    <a:pt x="792" y="46"/>
                  </a:lnTo>
                  <a:lnTo>
                    <a:pt x="792" y="46"/>
                  </a:lnTo>
                  <a:lnTo>
                    <a:pt x="753" y="31"/>
                  </a:lnTo>
                  <a:lnTo>
                    <a:pt x="712" y="18"/>
                  </a:lnTo>
                  <a:lnTo>
                    <a:pt x="670" y="7"/>
                  </a:lnTo>
                  <a:lnTo>
                    <a:pt x="627" y="0"/>
                  </a:lnTo>
                  <a:lnTo>
                    <a:pt x="6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F71E8E9A-D43D-4139-BD35-7A35A7107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9" y="1799"/>
              <a:ext cx="506" cy="599"/>
            </a:xfrm>
            <a:custGeom>
              <a:avLst/>
              <a:gdLst>
                <a:gd name="T0" fmla="*/ 734 w 1517"/>
                <a:gd name="T1" fmla="*/ 23 h 1797"/>
                <a:gd name="T2" fmla="*/ 624 w 1517"/>
                <a:gd name="T3" fmla="*/ 2 h 1797"/>
                <a:gd name="T4" fmla="*/ 608 w 1517"/>
                <a:gd name="T5" fmla="*/ 2 h 1797"/>
                <a:gd name="T6" fmla="*/ 561 w 1517"/>
                <a:gd name="T7" fmla="*/ 0 h 1797"/>
                <a:gd name="T8" fmla="*/ 446 w 1517"/>
                <a:gd name="T9" fmla="*/ 15 h 1797"/>
                <a:gd name="T10" fmla="*/ 381 w 1517"/>
                <a:gd name="T11" fmla="*/ 35 h 1797"/>
                <a:gd name="T12" fmla="*/ 318 w 1517"/>
                <a:gd name="T13" fmla="*/ 62 h 1797"/>
                <a:gd name="T14" fmla="*/ 203 w 1517"/>
                <a:gd name="T15" fmla="*/ 138 h 1797"/>
                <a:gd name="T16" fmla="*/ 110 w 1517"/>
                <a:gd name="T17" fmla="*/ 239 h 1797"/>
                <a:gd name="T18" fmla="*/ 50 w 1517"/>
                <a:gd name="T19" fmla="*/ 344 h 1797"/>
                <a:gd name="T20" fmla="*/ 26 w 1517"/>
                <a:gd name="T21" fmla="*/ 407 h 1797"/>
                <a:gd name="T22" fmla="*/ 12 w 1517"/>
                <a:gd name="T23" fmla="*/ 461 h 1797"/>
                <a:gd name="T24" fmla="*/ 0 w 1517"/>
                <a:gd name="T25" fmla="*/ 576 h 1797"/>
                <a:gd name="T26" fmla="*/ 0 w 1517"/>
                <a:gd name="T27" fmla="*/ 603 h 1797"/>
                <a:gd name="T28" fmla="*/ 3 w 1517"/>
                <a:gd name="T29" fmla="*/ 633 h 1797"/>
                <a:gd name="T30" fmla="*/ 5 w 1517"/>
                <a:gd name="T31" fmla="*/ 653 h 1797"/>
                <a:gd name="T32" fmla="*/ 9 w 1517"/>
                <a:gd name="T33" fmla="*/ 681 h 1797"/>
                <a:gd name="T34" fmla="*/ 23 w 1517"/>
                <a:gd name="T35" fmla="*/ 734 h 1797"/>
                <a:gd name="T36" fmla="*/ 111 w 1517"/>
                <a:gd name="T37" fmla="*/ 915 h 1797"/>
                <a:gd name="T38" fmla="*/ 288 w 1517"/>
                <a:gd name="T39" fmla="*/ 1074 h 1797"/>
                <a:gd name="T40" fmla="*/ 480 w 1517"/>
                <a:gd name="T41" fmla="*/ 1200 h 1797"/>
                <a:gd name="T42" fmla="*/ 521 w 1517"/>
                <a:gd name="T43" fmla="*/ 1431 h 1797"/>
                <a:gd name="T44" fmla="*/ 663 w 1517"/>
                <a:gd name="T45" fmla="*/ 1661 h 1797"/>
                <a:gd name="T46" fmla="*/ 932 w 1517"/>
                <a:gd name="T47" fmla="*/ 1626 h 1797"/>
                <a:gd name="T48" fmla="*/ 803 w 1517"/>
                <a:gd name="T49" fmla="*/ 1529 h 1797"/>
                <a:gd name="T50" fmla="*/ 701 w 1517"/>
                <a:gd name="T51" fmla="*/ 1365 h 1797"/>
                <a:gd name="T52" fmla="*/ 672 w 1517"/>
                <a:gd name="T53" fmla="*/ 1145 h 1797"/>
                <a:gd name="T54" fmla="*/ 795 w 1517"/>
                <a:gd name="T55" fmla="*/ 1109 h 1797"/>
                <a:gd name="T56" fmla="*/ 924 w 1517"/>
                <a:gd name="T57" fmla="*/ 1035 h 1797"/>
                <a:gd name="T58" fmla="*/ 1031 w 1517"/>
                <a:gd name="T59" fmla="*/ 930 h 1797"/>
                <a:gd name="T60" fmla="*/ 1106 w 1517"/>
                <a:gd name="T61" fmla="*/ 803 h 1797"/>
                <a:gd name="T62" fmla="*/ 1146 w 1517"/>
                <a:gd name="T63" fmla="*/ 656 h 1797"/>
                <a:gd name="T64" fmla="*/ 1149 w 1517"/>
                <a:gd name="T65" fmla="*/ 524 h 1797"/>
                <a:gd name="T66" fmla="*/ 1116 w 1517"/>
                <a:gd name="T67" fmla="*/ 374 h 1797"/>
                <a:gd name="T68" fmla="*/ 1046 w 1517"/>
                <a:gd name="T69" fmla="*/ 242 h 1797"/>
                <a:gd name="T70" fmla="*/ 1182 w 1517"/>
                <a:gd name="T71" fmla="*/ 194 h 1797"/>
                <a:gd name="T72" fmla="*/ 1517 w 1517"/>
                <a:gd name="T73" fmla="*/ 60 h 1797"/>
                <a:gd name="T74" fmla="*/ 1302 w 1517"/>
                <a:gd name="T75" fmla="*/ 11 h 1797"/>
                <a:gd name="T76" fmla="*/ 1034 w 1517"/>
                <a:gd name="T77" fmla="*/ 8 h 1797"/>
                <a:gd name="T78" fmla="*/ 815 w 1517"/>
                <a:gd name="T79" fmla="*/ 51 h 1797"/>
                <a:gd name="T80" fmla="*/ 498 w 1517"/>
                <a:gd name="T81" fmla="*/ 953 h 1797"/>
                <a:gd name="T82" fmla="*/ 393 w 1517"/>
                <a:gd name="T83" fmla="*/ 914 h 1797"/>
                <a:gd name="T84" fmla="*/ 239 w 1517"/>
                <a:gd name="T85" fmla="*/ 759 h 1797"/>
                <a:gd name="T86" fmla="*/ 200 w 1517"/>
                <a:gd name="T87" fmla="*/ 654 h 1797"/>
                <a:gd name="T88" fmla="*/ 192 w 1517"/>
                <a:gd name="T89" fmla="*/ 557 h 1797"/>
                <a:gd name="T90" fmla="*/ 216 w 1517"/>
                <a:gd name="T91" fmla="*/ 444 h 1797"/>
                <a:gd name="T92" fmla="*/ 305 w 1517"/>
                <a:gd name="T93" fmla="*/ 305 h 1797"/>
                <a:gd name="T94" fmla="*/ 444 w 1517"/>
                <a:gd name="T95" fmla="*/ 216 h 1797"/>
                <a:gd name="T96" fmla="*/ 557 w 1517"/>
                <a:gd name="T97" fmla="*/ 192 h 1797"/>
                <a:gd name="T98" fmla="*/ 654 w 1517"/>
                <a:gd name="T99" fmla="*/ 200 h 1797"/>
                <a:gd name="T100" fmla="*/ 759 w 1517"/>
                <a:gd name="T101" fmla="*/ 239 h 1797"/>
                <a:gd name="T102" fmla="*/ 914 w 1517"/>
                <a:gd name="T103" fmla="*/ 393 h 1797"/>
                <a:gd name="T104" fmla="*/ 953 w 1517"/>
                <a:gd name="T105" fmla="*/ 498 h 1797"/>
                <a:gd name="T106" fmla="*/ 960 w 1517"/>
                <a:gd name="T107" fmla="*/ 596 h 1797"/>
                <a:gd name="T108" fmla="*/ 936 w 1517"/>
                <a:gd name="T109" fmla="*/ 708 h 1797"/>
                <a:gd name="T110" fmla="*/ 848 w 1517"/>
                <a:gd name="T111" fmla="*/ 848 h 1797"/>
                <a:gd name="T112" fmla="*/ 708 w 1517"/>
                <a:gd name="T113" fmla="*/ 936 h 1797"/>
                <a:gd name="T114" fmla="*/ 596 w 1517"/>
                <a:gd name="T115" fmla="*/ 96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7" h="1797">
                  <a:moveTo>
                    <a:pt x="815" y="51"/>
                  </a:moveTo>
                  <a:lnTo>
                    <a:pt x="815" y="51"/>
                  </a:lnTo>
                  <a:lnTo>
                    <a:pt x="813" y="51"/>
                  </a:lnTo>
                  <a:lnTo>
                    <a:pt x="813" y="51"/>
                  </a:lnTo>
                  <a:lnTo>
                    <a:pt x="774" y="36"/>
                  </a:lnTo>
                  <a:lnTo>
                    <a:pt x="734" y="23"/>
                  </a:lnTo>
                  <a:lnTo>
                    <a:pt x="693" y="12"/>
                  </a:lnTo>
                  <a:lnTo>
                    <a:pt x="650" y="5"/>
                  </a:lnTo>
                  <a:lnTo>
                    <a:pt x="650" y="5"/>
                  </a:lnTo>
                  <a:lnTo>
                    <a:pt x="639" y="3"/>
                  </a:lnTo>
                  <a:lnTo>
                    <a:pt x="639" y="3"/>
                  </a:lnTo>
                  <a:lnTo>
                    <a:pt x="624" y="2"/>
                  </a:lnTo>
                  <a:lnTo>
                    <a:pt x="624" y="2"/>
                  </a:lnTo>
                  <a:lnTo>
                    <a:pt x="623" y="2"/>
                  </a:lnTo>
                  <a:lnTo>
                    <a:pt x="623" y="2"/>
                  </a:lnTo>
                  <a:lnTo>
                    <a:pt x="608" y="2"/>
                  </a:lnTo>
                  <a:lnTo>
                    <a:pt x="608" y="2"/>
                  </a:lnTo>
                  <a:lnTo>
                    <a:pt x="608" y="2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31" y="2"/>
                  </a:lnTo>
                  <a:lnTo>
                    <a:pt x="531" y="2"/>
                  </a:lnTo>
                  <a:lnTo>
                    <a:pt x="495" y="6"/>
                  </a:lnTo>
                  <a:lnTo>
                    <a:pt x="461" y="12"/>
                  </a:lnTo>
                  <a:lnTo>
                    <a:pt x="461" y="12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07" y="26"/>
                  </a:lnTo>
                  <a:lnTo>
                    <a:pt x="407" y="26"/>
                  </a:lnTo>
                  <a:lnTo>
                    <a:pt x="381" y="35"/>
                  </a:lnTo>
                  <a:lnTo>
                    <a:pt x="357" y="44"/>
                  </a:lnTo>
                  <a:lnTo>
                    <a:pt x="357" y="44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297" y="72"/>
                  </a:lnTo>
                  <a:lnTo>
                    <a:pt x="278" y="84"/>
                  </a:lnTo>
                  <a:lnTo>
                    <a:pt x="258" y="96"/>
                  </a:lnTo>
                  <a:lnTo>
                    <a:pt x="239" y="110"/>
                  </a:lnTo>
                  <a:lnTo>
                    <a:pt x="221" y="123"/>
                  </a:lnTo>
                  <a:lnTo>
                    <a:pt x="203" y="138"/>
                  </a:lnTo>
                  <a:lnTo>
                    <a:pt x="186" y="153"/>
                  </a:lnTo>
                  <a:lnTo>
                    <a:pt x="170" y="170"/>
                  </a:lnTo>
                  <a:lnTo>
                    <a:pt x="153" y="186"/>
                  </a:lnTo>
                  <a:lnTo>
                    <a:pt x="138" y="203"/>
                  </a:lnTo>
                  <a:lnTo>
                    <a:pt x="123" y="221"/>
                  </a:lnTo>
                  <a:lnTo>
                    <a:pt x="110" y="239"/>
                  </a:lnTo>
                  <a:lnTo>
                    <a:pt x="96" y="258"/>
                  </a:lnTo>
                  <a:lnTo>
                    <a:pt x="84" y="278"/>
                  </a:lnTo>
                  <a:lnTo>
                    <a:pt x="72" y="297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50" y="344"/>
                  </a:lnTo>
                  <a:lnTo>
                    <a:pt x="50" y="344"/>
                  </a:lnTo>
                  <a:lnTo>
                    <a:pt x="44" y="357"/>
                  </a:lnTo>
                  <a:lnTo>
                    <a:pt x="44" y="357"/>
                  </a:lnTo>
                  <a:lnTo>
                    <a:pt x="35" y="381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15" y="446"/>
                  </a:lnTo>
                  <a:lnTo>
                    <a:pt x="15" y="446"/>
                  </a:lnTo>
                  <a:lnTo>
                    <a:pt x="15" y="446"/>
                  </a:lnTo>
                  <a:lnTo>
                    <a:pt x="15" y="446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6" y="495"/>
                  </a:lnTo>
                  <a:lnTo>
                    <a:pt x="2" y="531"/>
                  </a:lnTo>
                  <a:lnTo>
                    <a:pt x="2" y="53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2" y="615"/>
                  </a:lnTo>
                  <a:lnTo>
                    <a:pt x="2" y="615"/>
                  </a:lnTo>
                  <a:lnTo>
                    <a:pt x="2" y="626"/>
                  </a:lnTo>
                  <a:lnTo>
                    <a:pt x="2" y="62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3" y="638"/>
                  </a:lnTo>
                  <a:lnTo>
                    <a:pt x="3" y="638"/>
                  </a:lnTo>
                  <a:lnTo>
                    <a:pt x="5" y="645"/>
                  </a:lnTo>
                  <a:lnTo>
                    <a:pt x="5" y="645"/>
                  </a:lnTo>
                  <a:lnTo>
                    <a:pt x="5" y="653"/>
                  </a:lnTo>
                  <a:lnTo>
                    <a:pt x="5" y="653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8" y="671"/>
                  </a:lnTo>
                  <a:lnTo>
                    <a:pt x="9" y="681"/>
                  </a:lnTo>
                  <a:lnTo>
                    <a:pt x="9" y="681"/>
                  </a:lnTo>
                  <a:lnTo>
                    <a:pt x="14" y="702"/>
                  </a:lnTo>
                  <a:lnTo>
                    <a:pt x="14" y="702"/>
                  </a:lnTo>
                  <a:lnTo>
                    <a:pt x="20" y="723"/>
                  </a:lnTo>
                  <a:lnTo>
                    <a:pt x="20" y="723"/>
                  </a:lnTo>
                  <a:lnTo>
                    <a:pt x="23" y="734"/>
                  </a:lnTo>
                  <a:lnTo>
                    <a:pt x="23" y="734"/>
                  </a:lnTo>
                  <a:lnTo>
                    <a:pt x="35" y="773"/>
                  </a:lnTo>
                  <a:lnTo>
                    <a:pt x="50" y="810"/>
                  </a:lnTo>
                  <a:lnTo>
                    <a:pt x="68" y="846"/>
                  </a:lnTo>
                  <a:lnTo>
                    <a:pt x="89" y="882"/>
                  </a:lnTo>
                  <a:lnTo>
                    <a:pt x="111" y="915"/>
                  </a:lnTo>
                  <a:lnTo>
                    <a:pt x="135" y="947"/>
                  </a:lnTo>
                  <a:lnTo>
                    <a:pt x="162" y="977"/>
                  </a:lnTo>
                  <a:lnTo>
                    <a:pt x="191" y="1004"/>
                  </a:lnTo>
                  <a:lnTo>
                    <a:pt x="222" y="1029"/>
                  </a:lnTo>
                  <a:lnTo>
                    <a:pt x="255" y="1053"/>
                  </a:lnTo>
                  <a:lnTo>
                    <a:pt x="288" y="1074"/>
                  </a:lnTo>
                  <a:lnTo>
                    <a:pt x="324" y="1094"/>
                  </a:lnTo>
                  <a:lnTo>
                    <a:pt x="362" y="1110"/>
                  </a:lnTo>
                  <a:lnTo>
                    <a:pt x="399" y="1124"/>
                  </a:lnTo>
                  <a:lnTo>
                    <a:pt x="440" y="1136"/>
                  </a:lnTo>
                  <a:lnTo>
                    <a:pt x="480" y="1143"/>
                  </a:lnTo>
                  <a:lnTo>
                    <a:pt x="480" y="1200"/>
                  </a:lnTo>
                  <a:lnTo>
                    <a:pt x="480" y="1200"/>
                  </a:lnTo>
                  <a:lnTo>
                    <a:pt x="482" y="1248"/>
                  </a:lnTo>
                  <a:lnTo>
                    <a:pt x="486" y="1296"/>
                  </a:lnTo>
                  <a:lnTo>
                    <a:pt x="495" y="1341"/>
                  </a:lnTo>
                  <a:lnTo>
                    <a:pt x="507" y="1386"/>
                  </a:lnTo>
                  <a:lnTo>
                    <a:pt x="521" y="1431"/>
                  </a:lnTo>
                  <a:lnTo>
                    <a:pt x="539" y="1473"/>
                  </a:lnTo>
                  <a:lnTo>
                    <a:pt x="558" y="1514"/>
                  </a:lnTo>
                  <a:lnTo>
                    <a:pt x="581" y="1554"/>
                  </a:lnTo>
                  <a:lnTo>
                    <a:pt x="606" y="1592"/>
                  </a:lnTo>
                  <a:lnTo>
                    <a:pt x="633" y="1626"/>
                  </a:lnTo>
                  <a:lnTo>
                    <a:pt x="663" y="1661"/>
                  </a:lnTo>
                  <a:lnTo>
                    <a:pt x="695" y="1692"/>
                  </a:lnTo>
                  <a:lnTo>
                    <a:pt x="729" y="1722"/>
                  </a:lnTo>
                  <a:lnTo>
                    <a:pt x="765" y="1749"/>
                  </a:lnTo>
                  <a:lnTo>
                    <a:pt x="803" y="1775"/>
                  </a:lnTo>
                  <a:lnTo>
                    <a:pt x="843" y="1797"/>
                  </a:lnTo>
                  <a:lnTo>
                    <a:pt x="932" y="1626"/>
                  </a:lnTo>
                  <a:lnTo>
                    <a:pt x="932" y="1626"/>
                  </a:lnTo>
                  <a:lnTo>
                    <a:pt x="903" y="1611"/>
                  </a:lnTo>
                  <a:lnTo>
                    <a:pt x="876" y="1593"/>
                  </a:lnTo>
                  <a:lnTo>
                    <a:pt x="851" y="1574"/>
                  </a:lnTo>
                  <a:lnTo>
                    <a:pt x="827" y="1553"/>
                  </a:lnTo>
                  <a:lnTo>
                    <a:pt x="803" y="1529"/>
                  </a:lnTo>
                  <a:lnTo>
                    <a:pt x="782" y="1505"/>
                  </a:lnTo>
                  <a:lnTo>
                    <a:pt x="762" y="1479"/>
                  </a:lnTo>
                  <a:lnTo>
                    <a:pt x="744" y="1452"/>
                  </a:lnTo>
                  <a:lnTo>
                    <a:pt x="728" y="1425"/>
                  </a:lnTo>
                  <a:lnTo>
                    <a:pt x="714" y="1395"/>
                  </a:lnTo>
                  <a:lnTo>
                    <a:pt x="701" y="1365"/>
                  </a:lnTo>
                  <a:lnTo>
                    <a:pt x="692" y="1334"/>
                  </a:lnTo>
                  <a:lnTo>
                    <a:pt x="683" y="1302"/>
                  </a:lnTo>
                  <a:lnTo>
                    <a:pt x="677" y="1268"/>
                  </a:lnTo>
                  <a:lnTo>
                    <a:pt x="674" y="1235"/>
                  </a:lnTo>
                  <a:lnTo>
                    <a:pt x="672" y="1200"/>
                  </a:lnTo>
                  <a:lnTo>
                    <a:pt x="672" y="1145"/>
                  </a:lnTo>
                  <a:lnTo>
                    <a:pt x="672" y="1145"/>
                  </a:lnTo>
                  <a:lnTo>
                    <a:pt x="698" y="1139"/>
                  </a:lnTo>
                  <a:lnTo>
                    <a:pt x="723" y="1133"/>
                  </a:lnTo>
                  <a:lnTo>
                    <a:pt x="747" y="1127"/>
                  </a:lnTo>
                  <a:lnTo>
                    <a:pt x="771" y="1118"/>
                  </a:lnTo>
                  <a:lnTo>
                    <a:pt x="795" y="1109"/>
                  </a:lnTo>
                  <a:lnTo>
                    <a:pt x="818" y="1100"/>
                  </a:lnTo>
                  <a:lnTo>
                    <a:pt x="840" y="1088"/>
                  </a:lnTo>
                  <a:lnTo>
                    <a:pt x="863" y="1076"/>
                  </a:lnTo>
                  <a:lnTo>
                    <a:pt x="884" y="1064"/>
                  </a:lnTo>
                  <a:lnTo>
                    <a:pt x="905" y="1050"/>
                  </a:lnTo>
                  <a:lnTo>
                    <a:pt x="924" y="1035"/>
                  </a:lnTo>
                  <a:lnTo>
                    <a:pt x="944" y="1020"/>
                  </a:lnTo>
                  <a:lnTo>
                    <a:pt x="963" y="1004"/>
                  </a:lnTo>
                  <a:lnTo>
                    <a:pt x="981" y="986"/>
                  </a:lnTo>
                  <a:lnTo>
                    <a:pt x="998" y="969"/>
                  </a:lnTo>
                  <a:lnTo>
                    <a:pt x="1014" y="950"/>
                  </a:lnTo>
                  <a:lnTo>
                    <a:pt x="1031" y="930"/>
                  </a:lnTo>
                  <a:lnTo>
                    <a:pt x="1046" y="911"/>
                  </a:lnTo>
                  <a:lnTo>
                    <a:pt x="1059" y="891"/>
                  </a:lnTo>
                  <a:lnTo>
                    <a:pt x="1073" y="869"/>
                  </a:lnTo>
                  <a:lnTo>
                    <a:pt x="1085" y="848"/>
                  </a:lnTo>
                  <a:lnTo>
                    <a:pt x="1095" y="825"/>
                  </a:lnTo>
                  <a:lnTo>
                    <a:pt x="1106" y="803"/>
                  </a:lnTo>
                  <a:lnTo>
                    <a:pt x="1116" y="779"/>
                  </a:lnTo>
                  <a:lnTo>
                    <a:pt x="1124" y="755"/>
                  </a:lnTo>
                  <a:lnTo>
                    <a:pt x="1131" y="731"/>
                  </a:lnTo>
                  <a:lnTo>
                    <a:pt x="1137" y="705"/>
                  </a:lnTo>
                  <a:lnTo>
                    <a:pt x="1143" y="681"/>
                  </a:lnTo>
                  <a:lnTo>
                    <a:pt x="1146" y="656"/>
                  </a:lnTo>
                  <a:lnTo>
                    <a:pt x="1149" y="629"/>
                  </a:lnTo>
                  <a:lnTo>
                    <a:pt x="1152" y="603"/>
                  </a:lnTo>
                  <a:lnTo>
                    <a:pt x="1152" y="576"/>
                  </a:lnTo>
                  <a:lnTo>
                    <a:pt x="1152" y="576"/>
                  </a:lnTo>
                  <a:lnTo>
                    <a:pt x="1152" y="549"/>
                  </a:lnTo>
                  <a:lnTo>
                    <a:pt x="1149" y="524"/>
                  </a:lnTo>
                  <a:lnTo>
                    <a:pt x="1146" y="498"/>
                  </a:lnTo>
                  <a:lnTo>
                    <a:pt x="1143" y="471"/>
                  </a:lnTo>
                  <a:lnTo>
                    <a:pt x="1137" y="447"/>
                  </a:lnTo>
                  <a:lnTo>
                    <a:pt x="1131" y="422"/>
                  </a:lnTo>
                  <a:lnTo>
                    <a:pt x="1124" y="398"/>
                  </a:lnTo>
                  <a:lnTo>
                    <a:pt x="1116" y="374"/>
                  </a:lnTo>
                  <a:lnTo>
                    <a:pt x="1106" y="351"/>
                  </a:lnTo>
                  <a:lnTo>
                    <a:pt x="1097" y="327"/>
                  </a:lnTo>
                  <a:lnTo>
                    <a:pt x="1085" y="305"/>
                  </a:lnTo>
                  <a:lnTo>
                    <a:pt x="1073" y="284"/>
                  </a:lnTo>
                  <a:lnTo>
                    <a:pt x="1059" y="263"/>
                  </a:lnTo>
                  <a:lnTo>
                    <a:pt x="1046" y="242"/>
                  </a:lnTo>
                  <a:lnTo>
                    <a:pt x="1031" y="222"/>
                  </a:lnTo>
                  <a:lnTo>
                    <a:pt x="1014" y="203"/>
                  </a:lnTo>
                  <a:lnTo>
                    <a:pt x="1014" y="203"/>
                  </a:lnTo>
                  <a:lnTo>
                    <a:pt x="1071" y="197"/>
                  </a:lnTo>
                  <a:lnTo>
                    <a:pt x="1127" y="194"/>
                  </a:lnTo>
                  <a:lnTo>
                    <a:pt x="1182" y="194"/>
                  </a:lnTo>
                  <a:lnTo>
                    <a:pt x="1239" y="197"/>
                  </a:lnTo>
                  <a:lnTo>
                    <a:pt x="1295" y="203"/>
                  </a:lnTo>
                  <a:lnTo>
                    <a:pt x="1349" y="213"/>
                  </a:lnTo>
                  <a:lnTo>
                    <a:pt x="1403" y="225"/>
                  </a:lnTo>
                  <a:lnTo>
                    <a:pt x="1455" y="242"/>
                  </a:lnTo>
                  <a:lnTo>
                    <a:pt x="1517" y="60"/>
                  </a:lnTo>
                  <a:lnTo>
                    <a:pt x="1517" y="60"/>
                  </a:lnTo>
                  <a:lnTo>
                    <a:pt x="1475" y="47"/>
                  </a:lnTo>
                  <a:lnTo>
                    <a:pt x="1433" y="35"/>
                  </a:lnTo>
                  <a:lnTo>
                    <a:pt x="1389" y="24"/>
                  </a:lnTo>
                  <a:lnTo>
                    <a:pt x="1346" y="17"/>
                  </a:lnTo>
                  <a:lnTo>
                    <a:pt x="1302" y="11"/>
                  </a:lnTo>
                  <a:lnTo>
                    <a:pt x="1257" y="6"/>
                  </a:lnTo>
                  <a:lnTo>
                    <a:pt x="1212" y="2"/>
                  </a:lnTo>
                  <a:lnTo>
                    <a:pt x="1169" y="2"/>
                  </a:lnTo>
                  <a:lnTo>
                    <a:pt x="1124" y="2"/>
                  </a:lnTo>
                  <a:lnTo>
                    <a:pt x="1079" y="3"/>
                  </a:lnTo>
                  <a:lnTo>
                    <a:pt x="1034" y="8"/>
                  </a:lnTo>
                  <a:lnTo>
                    <a:pt x="990" y="12"/>
                  </a:lnTo>
                  <a:lnTo>
                    <a:pt x="945" y="20"/>
                  </a:lnTo>
                  <a:lnTo>
                    <a:pt x="902" y="29"/>
                  </a:lnTo>
                  <a:lnTo>
                    <a:pt x="858" y="39"/>
                  </a:lnTo>
                  <a:lnTo>
                    <a:pt x="815" y="51"/>
                  </a:lnTo>
                  <a:lnTo>
                    <a:pt x="815" y="51"/>
                  </a:lnTo>
                  <a:close/>
                  <a:moveTo>
                    <a:pt x="576" y="960"/>
                  </a:moveTo>
                  <a:lnTo>
                    <a:pt x="576" y="960"/>
                  </a:lnTo>
                  <a:lnTo>
                    <a:pt x="557" y="960"/>
                  </a:lnTo>
                  <a:lnTo>
                    <a:pt x="537" y="959"/>
                  </a:lnTo>
                  <a:lnTo>
                    <a:pt x="518" y="956"/>
                  </a:lnTo>
                  <a:lnTo>
                    <a:pt x="498" y="953"/>
                  </a:lnTo>
                  <a:lnTo>
                    <a:pt x="480" y="948"/>
                  </a:lnTo>
                  <a:lnTo>
                    <a:pt x="462" y="942"/>
                  </a:lnTo>
                  <a:lnTo>
                    <a:pt x="444" y="936"/>
                  </a:lnTo>
                  <a:lnTo>
                    <a:pt x="426" y="930"/>
                  </a:lnTo>
                  <a:lnTo>
                    <a:pt x="410" y="923"/>
                  </a:lnTo>
                  <a:lnTo>
                    <a:pt x="393" y="914"/>
                  </a:lnTo>
                  <a:lnTo>
                    <a:pt x="362" y="894"/>
                  </a:lnTo>
                  <a:lnTo>
                    <a:pt x="332" y="872"/>
                  </a:lnTo>
                  <a:lnTo>
                    <a:pt x="305" y="848"/>
                  </a:lnTo>
                  <a:lnTo>
                    <a:pt x="281" y="821"/>
                  </a:lnTo>
                  <a:lnTo>
                    <a:pt x="258" y="791"/>
                  </a:lnTo>
                  <a:lnTo>
                    <a:pt x="239" y="759"/>
                  </a:lnTo>
                  <a:lnTo>
                    <a:pt x="230" y="743"/>
                  </a:lnTo>
                  <a:lnTo>
                    <a:pt x="222" y="726"/>
                  </a:lnTo>
                  <a:lnTo>
                    <a:pt x="216" y="708"/>
                  </a:lnTo>
                  <a:lnTo>
                    <a:pt x="210" y="690"/>
                  </a:lnTo>
                  <a:lnTo>
                    <a:pt x="204" y="672"/>
                  </a:lnTo>
                  <a:lnTo>
                    <a:pt x="200" y="654"/>
                  </a:lnTo>
                  <a:lnTo>
                    <a:pt x="197" y="635"/>
                  </a:lnTo>
                  <a:lnTo>
                    <a:pt x="194" y="615"/>
                  </a:lnTo>
                  <a:lnTo>
                    <a:pt x="192" y="596"/>
                  </a:lnTo>
                  <a:lnTo>
                    <a:pt x="192" y="576"/>
                  </a:lnTo>
                  <a:lnTo>
                    <a:pt x="192" y="576"/>
                  </a:lnTo>
                  <a:lnTo>
                    <a:pt x="192" y="557"/>
                  </a:lnTo>
                  <a:lnTo>
                    <a:pt x="194" y="537"/>
                  </a:lnTo>
                  <a:lnTo>
                    <a:pt x="197" y="518"/>
                  </a:lnTo>
                  <a:lnTo>
                    <a:pt x="200" y="498"/>
                  </a:lnTo>
                  <a:lnTo>
                    <a:pt x="204" y="480"/>
                  </a:lnTo>
                  <a:lnTo>
                    <a:pt x="210" y="462"/>
                  </a:lnTo>
                  <a:lnTo>
                    <a:pt x="216" y="444"/>
                  </a:lnTo>
                  <a:lnTo>
                    <a:pt x="222" y="426"/>
                  </a:lnTo>
                  <a:lnTo>
                    <a:pt x="230" y="410"/>
                  </a:lnTo>
                  <a:lnTo>
                    <a:pt x="239" y="393"/>
                  </a:lnTo>
                  <a:lnTo>
                    <a:pt x="258" y="362"/>
                  </a:lnTo>
                  <a:lnTo>
                    <a:pt x="281" y="332"/>
                  </a:lnTo>
                  <a:lnTo>
                    <a:pt x="305" y="305"/>
                  </a:lnTo>
                  <a:lnTo>
                    <a:pt x="332" y="281"/>
                  </a:lnTo>
                  <a:lnTo>
                    <a:pt x="362" y="258"/>
                  </a:lnTo>
                  <a:lnTo>
                    <a:pt x="393" y="239"/>
                  </a:lnTo>
                  <a:lnTo>
                    <a:pt x="410" y="230"/>
                  </a:lnTo>
                  <a:lnTo>
                    <a:pt x="426" y="222"/>
                  </a:lnTo>
                  <a:lnTo>
                    <a:pt x="444" y="216"/>
                  </a:lnTo>
                  <a:lnTo>
                    <a:pt x="462" y="210"/>
                  </a:lnTo>
                  <a:lnTo>
                    <a:pt x="480" y="204"/>
                  </a:lnTo>
                  <a:lnTo>
                    <a:pt x="498" y="200"/>
                  </a:lnTo>
                  <a:lnTo>
                    <a:pt x="518" y="197"/>
                  </a:lnTo>
                  <a:lnTo>
                    <a:pt x="537" y="194"/>
                  </a:lnTo>
                  <a:lnTo>
                    <a:pt x="557" y="192"/>
                  </a:lnTo>
                  <a:lnTo>
                    <a:pt x="576" y="192"/>
                  </a:lnTo>
                  <a:lnTo>
                    <a:pt x="576" y="192"/>
                  </a:lnTo>
                  <a:lnTo>
                    <a:pt x="596" y="192"/>
                  </a:lnTo>
                  <a:lnTo>
                    <a:pt x="615" y="194"/>
                  </a:lnTo>
                  <a:lnTo>
                    <a:pt x="635" y="197"/>
                  </a:lnTo>
                  <a:lnTo>
                    <a:pt x="654" y="200"/>
                  </a:lnTo>
                  <a:lnTo>
                    <a:pt x="672" y="204"/>
                  </a:lnTo>
                  <a:lnTo>
                    <a:pt x="690" y="210"/>
                  </a:lnTo>
                  <a:lnTo>
                    <a:pt x="708" y="216"/>
                  </a:lnTo>
                  <a:lnTo>
                    <a:pt x="726" y="222"/>
                  </a:lnTo>
                  <a:lnTo>
                    <a:pt x="743" y="230"/>
                  </a:lnTo>
                  <a:lnTo>
                    <a:pt x="759" y="239"/>
                  </a:lnTo>
                  <a:lnTo>
                    <a:pt x="791" y="258"/>
                  </a:lnTo>
                  <a:lnTo>
                    <a:pt x="821" y="281"/>
                  </a:lnTo>
                  <a:lnTo>
                    <a:pt x="848" y="305"/>
                  </a:lnTo>
                  <a:lnTo>
                    <a:pt x="872" y="332"/>
                  </a:lnTo>
                  <a:lnTo>
                    <a:pt x="894" y="362"/>
                  </a:lnTo>
                  <a:lnTo>
                    <a:pt x="914" y="393"/>
                  </a:lnTo>
                  <a:lnTo>
                    <a:pt x="923" y="410"/>
                  </a:lnTo>
                  <a:lnTo>
                    <a:pt x="930" y="426"/>
                  </a:lnTo>
                  <a:lnTo>
                    <a:pt x="936" y="444"/>
                  </a:lnTo>
                  <a:lnTo>
                    <a:pt x="942" y="462"/>
                  </a:lnTo>
                  <a:lnTo>
                    <a:pt x="948" y="480"/>
                  </a:lnTo>
                  <a:lnTo>
                    <a:pt x="953" y="498"/>
                  </a:lnTo>
                  <a:lnTo>
                    <a:pt x="956" y="518"/>
                  </a:lnTo>
                  <a:lnTo>
                    <a:pt x="959" y="537"/>
                  </a:lnTo>
                  <a:lnTo>
                    <a:pt x="960" y="557"/>
                  </a:lnTo>
                  <a:lnTo>
                    <a:pt x="960" y="576"/>
                  </a:lnTo>
                  <a:lnTo>
                    <a:pt x="960" y="576"/>
                  </a:lnTo>
                  <a:lnTo>
                    <a:pt x="960" y="596"/>
                  </a:lnTo>
                  <a:lnTo>
                    <a:pt x="959" y="615"/>
                  </a:lnTo>
                  <a:lnTo>
                    <a:pt x="956" y="635"/>
                  </a:lnTo>
                  <a:lnTo>
                    <a:pt x="953" y="654"/>
                  </a:lnTo>
                  <a:lnTo>
                    <a:pt x="948" y="672"/>
                  </a:lnTo>
                  <a:lnTo>
                    <a:pt x="942" y="690"/>
                  </a:lnTo>
                  <a:lnTo>
                    <a:pt x="936" y="708"/>
                  </a:lnTo>
                  <a:lnTo>
                    <a:pt x="930" y="726"/>
                  </a:lnTo>
                  <a:lnTo>
                    <a:pt x="923" y="743"/>
                  </a:lnTo>
                  <a:lnTo>
                    <a:pt x="914" y="759"/>
                  </a:lnTo>
                  <a:lnTo>
                    <a:pt x="894" y="791"/>
                  </a:lnTo>
                  <a:lnTo>
                    <a:pt x="872" y="821"/>
                  </a:lnTo>
                  <a:lnTo>
                    <a:pt x="848" y="848"/>
                  </a:lnTo>
                  <a:lnTo>
                    <a:pt x="821" y="872"/>
                  </a:lnTo>
                  <a:lnTo>
                    <a:pt x="791" y="894"/>
                  </a:lnTo>
                  <a:lnTo>
                    <a:pt x="759" y="914"/>
                  </a:lnTo>
                  <a:lnTo>
                    <a:pt x="743" y="923"/>
                  </a:lnTo>
                  <a:lnTo>
                    <a:pt x="726" y="930"/>
                  </a:lnTo>
                  <a:lnTo>
                    <a:pt x="708" y="936"/>
                  </a:lnTo>
                  <a:lnTo>
                    <a:pt x="690" y="942"/>
                  </a:lnTo>
                  <a:lnTo>
                    <a:pt x="672" y="948"/>
                  </a:lnTo>
                  <a:lnTo>
                    <a:pt x="654" y="953"/>
                  </a:lnTo>
                  <a:lnTo>
                    <a:pt x="635" y="956"/>
                  </a:lnTo>
                  <a:lnTo>
                    <a:pt x="615" y="959"/>
                  </a:lnTo>
                  <a:lnTo>
                    <a:pt x="596" y="960"/>
                  </a:lnTo>
                  <a:lnTo>
                    <a:pt x="576" y="960"/>
                  </a:lnTo>
                  <a:lnTo>
                    <a:pt x="57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1B40C4-D186-4972-B6F8-FFBC57A08ECB}"/>
              </a:ext>
            </a:extLst>
          </p:cNvPr>
          <p:cNvGrpSpPr/>
          <p:nvPr/>
        </p:nvGrpSpPr>
        <p:grpSpPr>
          <a:xfrm>
            <a:off x="745331" y="2723074"/>
            <a:ext cx="2480469" cy="3612455"/>
            <a:chOff x="745331" y="2530816"/>
            <a:chExt cx="2480469" cy="361245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A6F07E-8312-4D78-BEFE-F15E5FB65C56}"/>
                </a:ext>
              </a:extLst>
            </p:cNvPr>
            <p:cNvSpPr/>
            <p:nvPr/>
          </p:nvSpPr>
          <p:spPr>
            <a:xfrm>
              <a:off x="745331" y="3269407"/>
              <a:ext cx="2480469" cy="2873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همچنین، 3 اسلاید دیگر قابل ویرایش و به عنوان اسلایدهای کمکی شامل اشکال و جداول آماده شده‌اند. این اسلایدها شما را قادر می‌سازند تا مفاهیم را با جزئیات بیشتری به مخاطبان ارائه دهید.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8542F4-584B-42B5-A39D-D5904FC173E6}"/>
                </a:ext>
              </a:extLst>
            </p:cNvPr>
            <p:cNvSpPr/>
            <p:nvPr/>
          </p:nvSpPr>
          <p:spPr>
            <a:xfrm>
              <a:off x="1020626" y="2530816"/>
              <a:ext cx="2205174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b="1" dirty="0">
                  <a:solidFill>
                    <a:schemeClr val="accent2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عنوان در اینجا</a:t>
              </a:r>
              <a:endParaRPr lang="en-US" dirty="0">
                <a:solidFill>
                  <a:schemeClr val="accent2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2BF525-BBBC-4006-84E0-0224E3E9DEB5}"/>
                </a:ext>
              </a:extLst>
            </p:cNvPr>
            <p:cNvCxnSpPr/>
            <p:nvPr/>
          </p:nvCxnSpPr>
          <p:spPr>
            <a:xfrm>
              <a:off x="2682875" y="3024761"/>
              <a:ext cx="542925" cy="0"/>
            </a:xfrm>
            <a:prstGeom prst="line">
              <a:avLst/>
            </a:prstGeom>
            <a:ln w="3810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745EA2-A5E3-4E72-ADE5-6719EFCCED62}"/>
              </a:ext>
            </a:extLst>
          </p:cNvPr>
          <p:cNvGrpSpPr/>
          <p:nvPr/>
        </p:nvGrpSpPr>
        <p:grpSpPr>
          <a:xfrm>
            <a:off x="9094851" y="2723074"/>
            <a:ext cx="2480469" cy="3612455"/>
            <a:chOff x="790301" y="2530816"/>
            <a:chExt cx="2480469" cy="361245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BABF5C-B85F-470C-AE39-B48D44D30F70}"/>
                </a:ext>
              </a:extLst>
            </p:cNvPr>
            <p:cNvSpPr/>
            <p:nvPr/>
          </p:nvSpPr>
          <p:spPr>
            <a:xfrm>
              <a:off x="790301" y="3269407"/>
              <a:ext cx="2480469" cy="2873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این قالب شامل 13 اسلاید است. 10 اسلاید ابتدایی به صورت کاملا حرفه‌ای و متحرک طراحی شده‌اند و ارتباط مستقیمی با ارائه شما دارند. این اسلایدها با جذابیت خاص خود، مخاطبان را مجذوب خواهند کرد. 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84D6FE-1777-41E5-B887-A18C6962D0DE}"/>
                </a:ext>
              </a:extLst>
            </p:cNvPr>
            <p:cNvSpPr/>
            <p:nvPr/>
          </p:nvSpPr>
          <p:spPr>
            <a:xfrm>
              <a:off x="790301" y="2530816"/>
              <a:ext cx="2205174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b="1" dirty="0">
                  <a:solidFill>
                    <a:schemeClr val="accent2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عنوان در اینجا</a:t>
              </a:r>
              <a:endParaRPr lang="en-US" dirty="0">
                <a:solidFill>
                  <a:schemeClr val="accent2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0C439D-5DD2-4C48-828A-FD13BC4A2A43}"/>
                </a:ext>
              </a:extLst>
            </p:cNvPr>
            <p:cNvCxnSpPr/>
            <p:nvPr/>
          </p:nvCxnSpPr>
          <p:spPr>
            <a:xfrm>
              <a:off x="790301" y="3024761"/>
              <a:ext cx="542925" cy="0"/>
            </a:xfrm>
            <a:prstGeom prst="line">
              <a:avLst/>
            </a:prstGeom>
            <a:ln w="3810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37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233D5-1507-4B27-9540-047B740A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921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DD6CA7-3BBD-44FE-A3C6-350F2972A807}"/>
              </a:ext>
            </a:extLst>
          </p:cNvPr>
          <p:cNvSpPr/>
          <p:nvPr/>
        </p:nvSpPr>
        <p:spPr>
          <a:xfrm>
            <a:off x="0" y="-1"/>
            <a:ext cx="12192000" cy="291737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9001D-3C7B-4B32-AD6C-5B3324A2C459}"/>
              </a:ext>
            </a:extLst>
          </p:cNvPr>
          <p:cNvSpPr/>
          <p:nvPr/>
        </p:nvSpPr>
        <p:spPr>
          <a:xfrm>
            <a:off x="990600" y="1"/>
            <a:ext cx="5003800" cy="29083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sz="4000" dirty="0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62641-2187-48F4-8055-793DCC3257B1}"/>
              </a:ext>
            </a:extLst>
          </p:cNvPr>
          <p:cNvSpPr/>
          <p:nvPr/>
        </p:nvSpPr>
        <p:spPr>
          <a:xfrm>
            <a:off x="1141017" y="1232417"/>
            <a:ext cx="4159404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E100EE-7E89-43F2-972B-8FF606C8DEA7}"/>
              </a:ext>
            </a:extLst>
          </p:cNvPr>
          <p:cNvSpPr/>
          <p:nvPr/>
        </p:nvSpPr>
        <p:spPr>
          <a:xfrm>
            <a:off x="692150" y="3695700"/>
            <a:ext cx="3602567" cy="61281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95BE5-DFD4-45E0-9FCE-81FFF4978EC6}"/>
              </a:ext>
            </a:extLst>
          </p:cNvPr>
          <p:cNvSpPr/>
          <p:nvPr/>
        </p:nvSpPr>
        <p:spPr>
          <a:xfrm>
            <a:off x="1453576" y="3884799"/>
            <a:ext cx="2801295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عنوان در اینجا</a:t>
            </a:r>
            <a:endParaRPr lang="en-ID" dirty="0">
              <a:solidFill>
                <a:srgbClr val="7030A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17695-5674-4E91-997F-FA3D0217EF71}"/>
              </a:ext>
            </a:extLst>
          </p:cNvPr>
          <p:cNvSpPr/>
          <p:nvPr/>
        </p:nvSpPr>
        <p:spPr>
          <a:xfrm>
            <a:off x="4294717" y="3695700"/>
            <a:ext cx="3602567" cy="61281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821DA-0673-4D0D-A31B-FE26B5165C4C}"/>
              </a:ext>
            </a:extLst>
          </p:cNvPr>
          <p:cNvSpPr/>
          <p:nvPr/>
        </p:nvSpPr>
        <p:spPr>
          <a:xfrm>
            <a:off x="5056143" y="3884799"/>
            <a:ext cx="2801295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عنوان در اینجا</a:t>
            </a:r>
            <a:endParaRPr lang="en-ID" dirty="0">
              <a:solidFill>
                <a:srgbClr val="7030A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50FF66-5F0F-4572-8F30-E78BB557B8B9}"/>
              </a:ext>
            </a:extLst>
          </p:cNvPr>
          <p:cNvSpPr/>
          <p:nvPr/>
        </p:nvSpPr>
        <p:spPr>
          <a:xfrm>
            <a:off x="7897283" y="3695700"/>
            <a:ext cx="3602567" cy="61281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F718E-A501-4F5C-A0AD-1C301F04F1C0}"/>
              </a:ext>
            </a:extLst>
          </p:cNvPr>
          <p:cNvSpPr/>
          <p:nvPr/>
        </p:nvSpPr>
        <p:spPr>
          <a:xfrm>
            <a:off x="8658709" y="3884799"/>
            <a:ext cx="2801295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عنوان در اینجا</a:t>
            </a:r>
            <a:endParaRPr lang="en-ID" dirty="0">
              <a:solidFill>
                <a:srgbClr val="7030A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ACA20E-7D79-457D-9458-44B52736E660}"/>
              </a:ext>
            </a:extLst>
          </p:cNvPr>
          <p:cNvSpPr/>
          <p:nvPr/>
        </p:nvSpPr>
        <p:spPr>
          <a:xfrm>
            <a:off x="692151" y="4474092"/>
            <a:ext cx="3244850" cy="2458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اسلایدهای ابتدایی، یعنی 10 اسلاید اول، کاملاً حرفه‌ای و متحرک هستند، و به شما کمک می‌کنند نحوه ارائه محتوا را به دوستانتان بهبود ببخشید. این اسلایدها به عنوان بخش اصلی ارائه شما مطرح خواهند شد.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76E56F-B006-4E3D-A51B-4B2CDB85F191}"/>
              </a:ext>
            </a:extLst>
          </p:cNvPr>
          <p:cNvSpPr/>
          <p:nvPr/>
        </p:nvSpPr>
        <p:spPr>
          <a:xfrm>
            <a:off x="4479011" y="4474092"/>
            <a:ext cx="3039390" cy="2042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بخش دیگر شامل 3 اسلاید قابل ویرایش است که شامل اشکال و جداولی است که به عنوان اسلایدهای کمکی به شما کمک می‌کنند تا اطلاعات را با جزئیات بیشتری ارائه دهید.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5D045F-477D-48C2-9730-2C4957B5E23E}"/>
              </a:ext>
            </a:extLst>
          </p:cNvPr>
          <p:cNvSpPr/>
          <p:nvPr/>
        </p:nvSpPr>
        <p:spPr>
          <a:xfrm>
            <a:off x="8644731" y="4474092"/>
            <a:ext cx="2480469" cy="1627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امیدوارم این پاسخ به شما کمک کند و اگر سوال یا درخواست دیگری دارید، من در اینجا هستم تا کمکتان کنم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89EE8-5A97-406A-AD9D-BBF18AB6FE7F}"/>
              </a:ext>
            </a:extLst>
          </p:cNvPr>
          <p:cNvGrpSpPr/>
          <p:nvPr/>
        </p:nvGrpSpPr>
        <p:grpSpPr>
          <a:xfrm>
            <a:off x="692150" y="3695700"/>
            <a:ext cx="728663" cy="612814"/>
            <a:chOff x="692150" y="3695700"/>
            <a:chExt cx="728663" cy="6128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6153F8-FCD9-4526-9236-8C2332DED1EE}"/>
                </a:ext>
              </a:extLst>
            </p:cNvPr>
            <p:cNvSpPr/>
            <p:nvPr/>
          </p:nvSpPr>
          <p:spPr>
            <a:xfrm>
              <a:off x="692150" y="3695700"/>
              <a:ext cx="579593" cy="61281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1</a:t>
              </a:r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B227061-CEBA-4E9B-B79B-A40AA1525CD5}"/>
                </a:ext>
              </a:extLst>
            </p:cNvPr>
            <p:cNvSpPr/>
            <p:nvPr/>
          </p:nvSpPr>
          <p:spPr>
            <a:xfrm rot="5400000">
              <a:off x="1043780" y="3931448"/>
              <a:ext cx="606427" cy="147638"/>
            </a:xfrm>
            <a:prstGeom prst="triangle">
              <a:avLst>
                <a:gd name="adj" fmla="val 46923"/>
              </a:avLst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089C9E-2943-4B8D-BDDF-9BFBF3B4C949}"/>
              </a:ext>
            </a:extLst>
          </p:cNvPr>
          <p:cNvGrpSpPr/>
          <p:nvPr/>
        </p:nvGrpSpPr>
        <p:grpSpPr>
          <a:xfrm>
            <a:off x="4294717" y="3695700"/>
            <a:ext cx="728663" cy="612814"/>
            <a:chOff x="692150" y="3695700"/>
            <a:chExt cx="728663" cy="61281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153F0A-FAA7-4BC5-858E-96E86585711F}"/>
                </a:ext>
              </a:extLst>
            </p:cNvPr>
            <p:cNvSpPr/>
            <p:nvPr/>
          </p:nvSpPr>
          <p:spPr>
            <a:xfrm>
              <a:off x="692150" y="3695700"/>
              <a:ext cx="579593" cy="61281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2</a:t>
              </a:r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07135776-F7C7-430D-9626-567394D6F152}"/>
                </a:ext>
              </a:extLst>
            </p:cNvPr>
            <p:cNvSpPr/>
            <p:nvPr/>
          </p:nvSpPr>
          <p:spPr>
            <a:xfrm rot="5400000">
              <a:off x="1043780" y="3931448"/>
              <a:ext cx="606427" cy="147638"/>
            </a:xfrm>
            <a:prstGeom prst="triangle">
              <a:avLst>
                <a:gd name="adj" fmla="val 46923"/>
              </a:avLst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07D3-D27F-43F8-8A4A-5D452E7223F7}"/>
              </a:ext>
            </a:extLst>
          </p:cNvPr>
          <p:cNvGrpSpPr/>
          <p:nvPr/>
        </p:nvGrpSpPr>
        <p:grpSpPr>
          <a:xfrm>
            <a:off x="7897283" y="3695700"/>
            <a:ext cx="728663" cy="612814"/>
            <a:chOff x="692150" y="3695700"/>
            <a:chExt cx="728663" cy="61281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FCBC5D-165F-4C3B-8E3B-D5C725CD6934}"/>
                </a:ext>
              </a:extLst>
            </p:cNvPr>
            <p:cNvSpPr/>
            <p:nvPr/>
          </p:nvSpPr>
          <p:spPr>
            <a:xfrm>
              <a:off x="692150" y="3695700"/>
              <a:ext cx="579593" cy="61281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3</a:t>
              </a:r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9D97E60E-33F1-471D-BC93-00F7887356AE}"/>
                </a:ext>
              </a:extLst>
            </p:cNvPr>
            <p:cNvSpPr/>
            <p:nvPr/>
          </p:nvSpPr>
          <p:spPr>
            <a:xfrm rot="5400000">
              <a:off x="1043780" y="3931448"/>
              <a:ext cx="606427" cy="147638"/>
            </a:xfrm>
            <a:prstGeom prst="triangle">
              <a:avLst>
                <a:gd name="adj" fmla="val 46923"/>
              </a:avLst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94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6E64862-7637-498E-B13B-3D5B66FF5BBD}"/>
              </a:ext>
            </a:extLst>
          </p:cNvPr>
          <p:cNvGrpSpPr/>
          <p:nvPr/>
        </p:nvGrpSpPr>
        <p:grpSpPr>
          <a:xfrm>
            <a:off x="624549" y="-1"/>
            <a:ext cx="10945151" cy="6371771"/>
            <a:chOff x="624549" y="-1"/>
            <a:chExt cx="10945151" cy="637177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53E2F42-8456-471D-852A-33119C661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69264" y="-1"/>
              <a:ext cx="3653472" cy="633984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13E70D2-C5CF-4C81-AD43-A12F3C66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39"/>
            <a:stretch/>
          </p:blipFill>
          <p:spPr>
            <a:xfrm>
              <a:off x="7924800" y="0"/>
              <a:ext cx="3644900" cy="637177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9C2CCCA-9414-4A67-B3A9-04801B95F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549" y="-1"/>
              <a:ext cx="3642651" cy="634274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74820-B220-4DFA-9172-0C8C1F0A83D5}"/>
              </a:ext>
            </a:extLst>
          </p:cNvPr>
          <p:cNvSpPr/>
          <p:nvPr/>
        </p:nvSpPr>
        <p:spPr>
          <a:xfrm>
            <a:off x="572655" y="3651827"/>
            <a:ext cx="11009745" cy="24235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21B823-ADC1-4B3D-BC50-F5574B81A39A}"/>
              </a:ext>
            </a:extLst>
          </p:cNvPr>
          <p:cNvGrpSpPr/>
          <p:nvPr/>
        </p:nvGrpSpPr>
        <p:grpSpPr>
          <a:xfrm>
            <a:off x="855012" y="3989471"/>
            <a:ext cx="3190514" cy="1315642"/>
            <a:chOff x="5431631" y="2028495"/>
            <a:chExt cx="5706269" cy="13156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5ED5A4-103A-4A13-8097-ABDEDFF3F4A5}"/>
                </a:ext>
              </a:extLst>
            </p:cNvPr>
            <p:cNvSpPr/>
            <p:nvPr/>
          </p:nvSpPr>
          <p:spPr>
            <a:xfrm>
              <a:off x="5431631" y="2028495"/>
              <a:ext cx="5555025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آلبرت انیشتین</a:t>
              </a:r>
              <a:endParaRPr lang="en-US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465ED1-CCA1-47CA-B960-8E37B99063BC}"/>
                </a:ext>
              </a:extLst>
            </p:cNvPr>
            <p:cNvCxnSpPr/>
            <p:nvPr/>
          </p:nvCxnSpPr>
          <p:spPr>
            <a:xfrm>
              <a:off x="5431631" y="2438122"/>
              <a:ext cx="542925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B9DBDC-75AD-4AFA-ABFC-3F0B9EFD078F}"/>
                </a:ext>
              </a:extLst>
            </p:cNvPr>
            <p:cNvSpPr/>
            <p:nvPr/>
          </p:nvSpPr>
          <p:spPr>
            <a:xfrm>
              <a:off x="5431631" y="2589315"/>
              <a:ext cx="5706269" cy="754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4F60B-C008-4F95-9B2E-94E186E4EE5D}"/>
              </a:ext>
            </a:extLst>
          </p:cNvPr>
          <p:cNvGrpSpPr/>
          <p:nvPr/>
        </p:nvGrpSpPr>
        <p:grpSpPr>
          <a:xfrm>
            <a:off x="4500743" y="3989471"/>
            <a:ext cx="3190514" cy="1315642"/>
            <a:chOff x="5431631" y="2028495"/>
            <a:chExt cx="5706269" cy="13156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713010-E28F-4451-BE35-F700B86CD006}"/>
                </a:ext>
              </a:extLst>
            </p:cNvPr>
            <p:cNvSpPr/>
            <p:nvPr/>
          </p:nvSpPr>
          <p:spPr>
            <a:xfrm>
              <a:off x="5431631" y="2028495"/>
              <a:ext cx="5555025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نیکولا تسلا</a:t>
              </a:r>
              <a:endParaRPr lang="en-US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A01815-33C3-4E75-A935-1C3DB8EBA6C6}"/>
                </a:ext>
              </a:extLst>
            </p:cNvPr>
            <p:cNvCxnSpPr/>
            <p:nvPr/>
          </p:nvCxnSpPr>
          <p:spPr>
            <a:xfrm>
              <a:off x="5431631" y="2438122"/>
              <a:ext cx="542925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5099F6-4014-4605-B74D-ACF8F31E15ED}"/>
                </a:ext>
              </a:extLst>
            </p:cNvPr>
            <p:cNvSpPr/>
            <p:nvPr/>
          </p:nvSpPr>
          <p:spPr>
            <a:xfrm>
              <a:off x="5431631" y="2589315"/>
              <a:ext cx="5706269" cy="754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05B057-0F3F-4E9F-8472-2E78EBC96E36}"/>
              </a:ext>
            </a:extLst>
          </p:cNvPr>
          <p:cNvGrpSpPr/>
          <p:nvPr/>
        </p:nvGrpSpPr>
        <p:grpSpPr>
          <a:xfrm>
            <a:off x="8130634" y="3989471"/>
            <a:ext cx="3190514" cy="1315642"/>
            <a:chOff x="5431631" y="2028495"/>
            <a:chExt cx="5706269" cy="13156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B6D4D-D13C-462B-ABD1-CED25F8E883E}"/>
                </a:ext>
              </a:extLst>
            </p:cNvPr>
            <p:cNvSpPr/>
            <p:nvPr/>
          </p:nvSpPr>
          <p:spPr>
            <a:xfrm>
              <a:off x="5431631" y="2028495"/>
              <a:ext cx="5555025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b="1" dirty="0">
                  <a:solidFill>
                    <a:srgbClr val="7030A0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توماس ادیسون</a:t>
              </a:r>
              <a:endParaRPr lang="en-US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7F4A7F-9ED4-4430-A761-362444A54379}"/>
                </a:ext>
              </a:extLst>
            </p:cNvPr>
            <p:cNvCxnSpPr/>
            <p:nvPr/>
          </p:nvCxnSpPr>
          <p:spPr>
            <a:xfrm>
              <a:off x="5431631" y="2438122"/>
              <a:ext cx="542925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4C768E-259C-41D4-8902-1DF064180B61}"/>
                </a:ext>
              </a:extLst>
            </p:cNvPr>
            <p:cNvSpPr/>
            <p:nvPr/>
          </p:nvSpPr>
          <p:spPr>
            <a:xfrm>
              <a:off x="5431631" y="2589315"/>
              <a:ext cx="5706269" cy="754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74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233D5-1507-4B27-9540-047B740A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76800"/>
            <a:ext cx="12192000" cy="1981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21DC89-36CB-4906-91B3-9D9154E7000F}"/>
              </a:ext>
            </a:extLst>
          </p:cNvPr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F0FFD-B1FB-4B7D-88F9-A0693AA858E1}"/>
              </a:ext>
            </a:extLst>
          </p:cNvPr>
          <p:cNvSpPr/>
          <p:nvPr/>
        </p:nvSpPr>
        <p:spPr>
          <a:xfrm>
            <a:off x="609600" y="5444736"/>
            <a:ext cx="10972800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مراقبت از بیمار مهم است که بیمار دنبالش باشد، اما این اتفاق در زمانی می افتد که کار و درد زیاد است. برای رسیدن به کوچکترین جزئیات، هیچ کس نباید هیچ نوع کاری را تمرین کند، مگر اینکه از آن بهره ای ببرد.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9F00FC-5D5C-4A97-BE54-D0DB421C7861}"/>
              </a:ext>
            </a:extLst>
          </p:cNvPr>
          <p:cNvGrpSpPr/>
          <p:nvPr/>
        </p:nvGrpSpPr>
        <p:grpSpPr>
          <a:xfrm>
            <a:off x="1328056" y="2258783"/>
            <a:ext cx="838201" cy="971549"/>
            <a:chOff x="805542" y="2438399"/>
            <a:chExt cx="957944" cy="1110343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6300AAEB-2A9E-44FF-B0CC-1A0579D3F4B7}"/>
                </a:ext>
              </a:extLst>
            </p:cNvPr>
            <p:cNvSpPr/>
            <p:nvPr/>
          </p:nvSpPr>
          <p:spPr>
            <a:xfrm rot="10800000">
              <a:off x="1066020" y="3389346"/>
              <a:ext cx="436987" cy="159396"/>
            </a:xfrm>
            <a:prstGeom prst="triangl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A4BD5-9C78-41FA-808E-6A59D28B5286}"/>
                </a:ext>
              </a:extLst>
            </p:cNvPr>
            <p:cNvSpPr/>
            <p:nvPr/>
          </p:nvSpPr>
          <p:spPr>
            <a:xfrm>
              <a:off x="805542" y="2438399"/>
              <a:ext cx="957944" cy="95794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25">
            <a:extLst>
              <a:ext uri="{FF2B5EF4-FFF2-40B4-BE49-F238E27FC236}">
                <a16:creationId xmlns:a16="http://schemas.microsoft.com/office/drawing/2014/main" id="{39529F91-1CDE-438C-BA35-C82A03B9A4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9058" y="2455217"/>
            <a:ext cx="428036" cy="428034"/>
            <a:chOff x="2827" y="1788"/>
            <a:chExt cx="370" cy="370"/>
          </a:xfrm>
          <a:solidFill>
            <a:srgbClr val="7030A0"/>
          </a:solidFill>
        </p:grpSpPr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2BA62CF4-4914-40D2-8D12-C8CD9294C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127"/>
              <a:ext cx="370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7DC1109E-0AD0-4473-BCE5-473544E7B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7" y="1788"/>
              <a:ext cx="370" cy="308"/>
            </a:xfrm>
            <a:custGeom>
              <a:avLst/>
              <a:gdLst>
                <a:gd name="T0" fmla="*/ 139 w 1850"/>
                <a:gd name="T1" fmla="*/ 976 h 1542"/>
                <a:gd name="T2" fmla="*/ 17 w 1850"/>
                <a:gd name="T3" fmla="*/ 1131 h 1542"/>
                <a:gd name="T4" fmla="*/ 4 w 1850"/>
                <a:gd name="T5" fmla="*/ 1280 h 1542"/>
                <a:gd name="T6" fmla="*/ 53 w 1850"/>
                <a:gd name="T7" fmla="*/ 1406 h 1542"/>
                <a:gd name="T8" fmla="*/ 202 w 1850"/>
                <a:gd name="T9" fmla="*/ 1522 h 1542"/>
                <a:gd name="T10" fmla="*/ 308 w 1850"/>
                <a:gd name="T11" fmla="*/ 1542 h 1542"/>
                <a:gd name="T12" fmla="*/ 437 w 1850"/>
                <a:gd name="T13" fmla="*/ 1513 h 1542"/>
                <a:gd name="T14" fmla="*/ 540 w 1850"/>
                <a:gd name="T15" fmla="*/ 1437 h 1542"/>
                <a:gd name="T16" fmla="*/ 628 w 1850"/>
                <a:gd name="T17" fmla="*/ 1506 h 1542"/>
                <a:gd name="T18" fmla="*/ 754 w 1850"/>
                <a:gd name="T19" fmla="*/ 1542 h 1542"/>
                <a:gd name="T20" fmla="*/ 862 w 1850"/>
                <a:gd name="T21" fmla="*/ 1527 h 1542"/>
                <a:gd name="T22" fmla="*/ 1008 w 1850"/>
                <a:gd name="T23" fmla="*/ 1430 h 1542"/>
                <a:gd name="T24" fmla="*/ 1073 w 1850"/>
                <a:gd name="T25" fmla="*/ 1296 h 1542"/>
                <a:gd name="T26" fmla="*/ 1070 w 1850"/>
                <a:gd name="T27" fmla="*/ 1155 h 1542"/>
                <a:gd name="T28" fmla="*/ 960 w 1850"/>
                <a:gd name="T29" fmla="*/ 991 h 1542"/>
                <a:gd name="T30" fmla="*/ 1465 w 1850"/>
                <a:gd name="T31" fmla="*/ 935 h 1542"/>
                <a:gd name="T32" fmla="*/ 1315 w 1850"/>
                <a:gd name="T33" fmla="*/ 1025 h 1542"/>
                <a:gd name="T34" fmla="*/ 1235 w 1850"/>
                <a:gd name="T35" fmla="*/ 1207 h 1542"/>
                <a:gd name="T36" fmla="*/ 1248 w 1850"/>
                <a:gd name="T37" fmla="*/ 1325 h 1542"/>
                <a:gd name="T38" fmla="*/ 1345 w 1850"/>
                <a:gd name="T39" fmla="*/ 1471 h 1542"/>
                <a:gd name="T40" fmla="*/ 1479 w 1850"/>
                <a:gd name="T41" fmla="*/ 1536 h 1542"/>
                <a:gd name="T42" fmla="*/ 1589 w 1850"/>
                <a:gd name="T43" fmla="*/ 1538 h 1542"/>
                <a:gd name="T44" fmla="*/ 1714 w 1850"/>
                <a:gd name="T45" fmla="*/ 1489 h 1542"/>
                <a:gd name="T46" fmla="*/ 1831 w 1850"/>
                <a:gd name="T47" fmla="*/ 1339 h 1542"/>
                <a:gd name="T48" fmla="*/ 1850 w 1850"/>
                <a:gd name="T49" fmla="*/ 1233 h 1542"/>
                <a:gd name="T50" fmla="*/ 1784 w 1850"/>
                <a:gd name="T51" fmla="*/ 1043 h 1542"/>
                <a:gd name="T52" fmla="*/ 1619 w 1850"/>
                <a:gd name="T53" fmla="*/ 935 h 1542"/>
                <a:gd name="T54" fmla="*/ 1695 w 1850"/>
                <a:gd name="T55" fmla="*/ 1249 h 1542"/>
                <a:gd name="T56" fmla="*/ 1639 w 1850"/>
                <a:gd name="T57" fmla="*/ 1353 h 1542"/>
                <a:gd name="T58" fmla="*/ 1542 w 1850"/>
                <a:gd name="T59" fmla="*/ 1388 h 1542"/>
                <a:gd name="T60" fmla="*/ 1433 w 1850"/>
                <a:gd name="T61" fmla="*/ 1342 h 1542"/>
                <a:gd name="T62" fmla="*/ 1388 w 1850"/>
                <a:gd name="T63" fmla="*/ 1233 h 1542"/>
                <a:gd name="T64" fmla="*/ 1422 w 1850"/>
                <a:gd name="T65" fmla="*/ 1136 h 1542"/>
                <a:gd name="T66" fmla="*/ 1526 w 1850"/>
                <a:gd name="T67" fmla="*/ 1080 h 1542"/>
                <a:gd name="T68" fmla="*/ 1628 w 1850"/>
                <a:gd name="T69" fmla="*/ 1106 h 1542"/>
                <a:gd name="T70" fmla="*/ 1692 w 1850"/>
                <a:gd name="T71" fmla="*/ 1202 h 1542"/>
                <a:gd name="T72" fmla="*/ 263 w 1850"/>
                <a:gd name="T73" fmla="*/ 1380 h 1542"/>
                <a:gd name="T74" fmla="*/ 172 w 1850"/>
                <a:gd name="T75" fmla="*/ 1307 h 1542"/>
                <a:gd name="T76" fmla="*/ 158 w 1850"/>
                <a:gd name="T77" fmla="*/ 1202 h 1542"/>
                <a:gd name="T78" fmla="*/ 222 w 1850"/>
                <a:gd name="T79" fmla="*/ 1106 h 1542"/>
                <a:gd name="T80" fmla="*/ 324 w 1850"/>
                <a:gd name="T81" fmla="*/ 1080 h 1542"/>
                <a:gd name="T82" fmla="*/ 428 w 1850"/>
                <a:gd name="T83" fmla="*/ 1136 h 1542"/>
                <a:gd name="T84" fmla="*/ 463 w 1850"/>
                <a:gd name="T85" fmla="*/ 1233 h 1542"/>
                <a:gd name="T86" fmla="*/ 417 w 1850"/>
                <a:gd name="T87" fmla="*/ 1342 h 1542"/>
                <a:gd name="T88" fmla="*/ 308 w 1850"/>
                <a:gd name="T89" fmla="*/ 1388 h 1542"/>
                <a:gd name="T90" fmla="*/ 907 w 1850"/>
                <a:gd name="T91" fmla="*/ 1307 h 1542"/>
                <a:gd name="T92" fmla="*/ 817 w 1850"/>
                <a:gd name="T93" fmla="*/ 1380 h 1542"/>
                <a:gd name="T94" fmla="*/ 711 w 1850"/>
                <a:gd name="T95" fmla="*/ 1375 h 1542"/>
                <a:gd name="T96" fmla="*/ 629 w 1850"/>
                <a:gd name="T97" fmla="*/ 1294 h 1542"/>
                <a:gd name="T98" fmla="*/ 624 w 1850"/>
                <a:gd name="T99" fmla="*/ 1188 h 1542"/>
                <a:gd name="T100" fmla="*/ 697 w 1850"/>
                <a:gd name="T101" fmla="*/ 1097 h 1542"/>
                <a:gd name="T102" fmla="*/ 802 w 1850"/>
                <a:gd name="T103" fmla="*/ 1083 h 1542"/>
                <a:gd name="T104" fmla="*/ 899 w 1850"/>
                <a:gd name="T105" fmla="*/ 1147 h 1542"/>
                <a:gd name="T106" fmla="*/ 694 w 1850"/>
                <a:gd name="T107" fmla="*/ 935 h 1542"/>
                <a:gd name="T108" fmla="*/ 555 w 1850"/>
                <a:gd name="T109" fmla="*/ 1013 h 1542"/>
                <a:gd name="T110" fmla="*/ 430 w 1850"/>
                <a:gd name="T111" fmla="*/ 950 h 1542"/>
                <a:gd name="T112" fmla="*/ 1696 w 1850"/>
                <a:gd name="T113" fmla="*/ 308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0" h="1542">
                  <a:moveTo>
                    <a:pt x="0" y="463"/>
                  </a:moveTo>
                  <a:lnTo>
                    <a:pt x="231" y="463"/>
                  </a:lnTo>
                  <a:lnTo>
                    <a:pt x="231" y="935"/>
                  </a:lnTo>
                  <a:lnTo>
                    <a:pt x="231" y="935"/>
                  </a:lnTo>
                  <a:lnTo>
                    <a:pt x="207" y="943"/>
                  </a:lnTo>
                  <a:lnTo>
                    <a:pt x="183" y="951"/>
                  </a:lnTo>
                  <a:lnTo>
                    <a:pt x="160" y="964"/>
                  </a:lnTo>
                  <a:lnTo>
                    <a:pt x="139" y="976"/>
                  </a:lnTo>
                  <a:lnTo>
                    <a:pt x="119" y="991"/>
                  </a:lnTo>
                  <a:lnTo>
                    <a:pt x="100" y="1007"/>
                  </a:lnTo>
                  <a:lnTo>
                    <a:pt x="82" y="1025"/>
                  </a:lnTo>
                  <a:lnTo>
                    <a:pt x="66" y="1043"/>
                  </a:lnTo>
                  <a:lnTo>
                    <a:pt x="51" y="1064"/>
                  </a:lnTo>
                  <a:lnTo>
                    <a:pt x="39" y="1085"/>
                  </a:lnTo>
                  <a:lnTo>
                    <a:pt x="26" y="1108"/>
                  </a:lnTo>
                  <a:lnTo>
                    <a:pt x="17" y="1131"/>
                  </a:lnTo>
                  <a:lnTo>
                    <a:pt x="10" y="1155"/>
                  </a:lnTo>
                  <a:lnTo>
                    <a:pt x="5" y="1180"/>
                  </a:lnTo>
                  <a:lnTo>
                    <a:pt x="1" y="1207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0" y="1249"/>
                  </a:lnTo>
                  <a:lnTo>
                    <a:pt x="1" y="1265"/>
                  </a:lnTo>
                  <a:lnTo>
                    <a:pt x="4" y="1280"/>
                  </a:lnTo>
                  <a:lnTo>
                    <a:pt x="6" y="1296"/>
                  </a:lnTo>
                  <a:lnTo>
                    <a:pt x="10" y="1310"/>
                  </a:lnTo>
                  <a:lnTo>
                    <a:pt x="14" y="1325"/>
                  </a:lnTo>
                  <a:lnTo>
                    <a:pt x="19" y="1339"/>
                  </a:lnTo>
                  <a:lnTo>
                    <a:pt x="24" y="1354"/>
                  </a:lnTo>
                  <a:lnTo>
                    <a:pt x="30" y="1367"/>
                  </a:lnTo>
                  <a:lnTo>
                    <a:pt x="37" y="1380"/>
                  </a:lnTo>
                  <a:lnTo>
                    <a:pt x="53" y="1406"/>
                  </a:lnTo>
                  <a:lnTo>
                    <a:pt x="71" y="1430"/>
                  </a:lnTo>
                  <a:lnTo>
                    <a:pt x="90" y="1451"/>
                  </a:lnTo>
                  <a:lnTo>
                    <a:pt x="112" y="1471"/>
                  </a:lnTo>
                  <a:lnTo>
                    <a:pt x="136" y="1489"/>
                  </a:lnTo>
                  <a:lnTo>
                    <a:pt x="161" y="1504"/>
                  </a:lnTo>
                  <a:lnTo>
                    <a:pt x="175" y="1512"/>
                  </a:lnTo>
                  <a:lnTo>
                    <a:pt x="188" y="1518"/>
                  </a:lnTo>
                  <a:lnTo>
                    <a:pt x="202" y="1522"/>
                  </a:lnTo>
                  <a:lnTo>
                    <a:pt x="217" y="1527"/>
                  </a:lnTo>
                  <a:lnTo>
                    <a:pt x="231" y="1532"/>
                  </a:lnTo>
                  <a:lnTo>
                    <a:pt x="246" y="1536"/>
                  </a:lnTo>
                  <a:lnTo>
                    <a:pt x="261" y="1538"/>
                  </a:lnTo>
                  <a:lnTo>
                    <a:pt x="277" y="1540"/>
                  </a:lnTo>
                  <a:lnTo>
                    <a:pt x="293" y="1542"/>
                  </a:lnTo>
                  <a:lnTo>
                    <a:pt x="308" y="1542"/>
                  </a:lnTo>
                  <a:lnTo>
                    <a:pt x="308" y="1542"/>
                  </a:lnTo>
                  <a:lnTo>
                    <a:pt x="325" y="1542"/>
                  </a:lnTo>
                  <a:lnTo>
                    <a:pt x="342" y="1539"/>
                  </a:lnTo>
                  <a:lnTo>
                    <a:pt x="359" y="1538"/>
                  </a:lnTo>
                  <a:lnTo>
                    <a:pt x="376" y="1534"/>
                  </a:lnTo>
                  <a:lnTo>
                    <a:pt x="391" y="1531"/>
                  </a:lnTo>
                  <a:lnTo>
                    <a:pt x="407" y="1525"/>
                  </a:lnTo>
                  <a:lnTo>
                    <a:pt x="423" y="1520"/>
                  </a:lnTo>
                  <a:lnTo>
                    <a:pt x="437" y="1513"/>
                  </a:lnTo>
                  <a:lnTo>
                    <a:pt x="452" y="1506"/>
                  </a:lnTo>
                  <a:lnTo>
                    <a:pt x="466" y="1498"/>
                  </a:lnTo>
                  <a:lnTo>
                    <a:pt x="479" y="1490"/>
                  </a:lnTo>
                  <a:lnTo>
                    <a:pt x="493" y="1480"/>
                  </a:lnTo>
                  <a:lnTo>
                    <a:pt x="505" y="1471"/>
                  </a:lnTo>
                  <a:lnTo>
                    <a:pt x="517" y="1460"/>
                  </a:lnTo>
                  <a:lnTo>
                    <a:pt x="529" y="1449"/>
                  </a:lnTo>
                  <a:lnTo>
                    <a:pt x="540" y="1437"/>
                  </a:lnTo>
                  <a:lnTo>
                    <a:pt x="540" y="1437"/>
                  </a:lnTo>
                  <a:lnTo>
                    <a:pt x="550" y="1449"/>
                  </a:lnTo>
                  <a:lnTo>
                    <a:pt x="562" y="1460"/>
                  </a:lnTo>
                  <a:lnTo>
                    <a:pt x="575" y="1471"/>
                  </a:lnTo>
                  <a:lnTo>
                    <a:pt x="587" y="1480"/>
                  </a:lnTo>
                  <a:lnTo>
                    <a:pt x="600" y="1490"/>
                  </a:lnTo>
                  <a:lnTo>
                    <a:pt x="613" y="1498"/>
                  </a:lnTo>
                  <a:lnTo>
                    <a:pt x="628" y="1506"/>
                  </a:lnTo>
                  <a:lnTo>
                    <a:pt x="642" y="1513"/>
                  </a:lnTo>
                  <a:lnTo>
                    <a:pt x="656" y="1520"/>
                  </a:lnTo>
                  <a:lnTo>
                    <a:pt x="672" y="1525"/>
                  </a:lnTo>
                  <a:lnTo>
                    <a:pt x="688" y="1531"/>
                  </a:lnTo>
                  <a:lnTo>
                    <a:pt x="703" y="1534"/>
                  </a:lnTo>
                  <a:lnTo>
                    <a:pt x="720" y="1538"/>
                  </a:lnTo>
                  <a:lnTo>
                    <a:pt x="737" y="1539"/>
                  </a:lnTo>
                  <a:lnTo>
                    <a:pt x="754" y="1542"/>
                  </a:lnTo>
                  <a:lnTo>
                    <a:pt x="771" y="1542"/>
                  </a:lnTo>
                  <a:lnTo>
                    <a:pt x="771" y="1542"/>
                  </a:lnTo>
                  <a:lnTo>
                    <a:pt x="786" y="1542"/>
                  </a:lnTo>
                  <a:lnTo>
                    <a:pt x="802" y="1540"/>
                  </a:lnTo>
                  <a:lnTo>
                    <a:pt x="818" y="1538"/>
                  </a:lnTo>
                  <a:lnTo>
                    <a:pt x="833" y="1536"/>
                  </a:lnTo>
                  <a:lnTo>
                    <a:pt x="848" y="1532"/>
                  </a:lnTo>
                  <a:lnTo>
                    <a:pt x="862" y="1527"/>
                  </a:lnTo>
                  <a:lnTo>
                    <a:pt x="877" y="1522"/>
                  </a:lnTo>
                  <a:lnTo>
                    <a:pt x="891" y="1518"/>
                  </a:lnTo>
                  <a:lnTo>
                    <a:pt x="905" y="1512"/>
                  </a:lnTo>
                  <a:lnTo>
                    <a:pt x="918" y="1504"/>
                  </a:lnTo>
                  <a:lnTo>
                    <a:pt x="943" y="1489"/>
                  </a:lnTo>
                  <a:lnTo>
                    <a:pt x="967" y="1471"/>
                  </a:lnTo>
                  <a:lnTo>
                    <a:pt x="989" y="1451"/>
                  </a:lnTo>
                  <a:lnTo>
                    <a:pt x="1008" y="1430"/>
                  </a:lnTo>
                  <a:lnTo>
                    <a:pt x="1026" y="1406"/>
                  </a:lnTo>
                  <a:lnTo>
                    <a:pt x="1042" y="1380"/>
                  </a:lnTo>
                  <a:lnTo>
                    <a:pt x="1049" y="1367"/>
                  </a:lnTo>
                  <a:lnTo>
                    <a:pt x="1055" y="1354"/>
                  </a:lnTo>
                  <a:lnTo>
                    <a:pt x="1060" y="1339"/>
                  </a:lnTo>
                  <a:lnTo>
                    <a:pt x="1065" y="1325"/>
                  </a:lnTo>
                  <a:lnTo>
                    <a:pt x="1070" y="1310"/>
                  </a:lnTo>
                  <a:lnTo>
                    <a:pt x="1073" y="1296"/>
                  </a:lnTo>
                  <a:lnTo>
                    <a:pt x="1076" y="1280"/>
                  </a:lnTo>
                  <a:lnTo>
                    <a:pt x="1078" y="1265"/>
                  </a:lnTo>
                  <a:lnTo>
                    <a:pt x="1079" y="1249"/>
                  </a:lnTo>
                  <a:lnTo>
                    <a:pt x="1079" y="1233"/>
                  </a:lnTo>
                  <a:lnTo>
                    <a:pt x="1079" y="1233"/>
                  </a:lnTo>
                  <a:lnTo>
                    <a:pt x="1078" y="1207"/>
                  </a:lnTo>
                  <a:lnTo>
                    <a:pt x="1074" y="1180"/>
                  </a:lnTo>
                  <a:lnTo>
                    <a:pt x="1070" y="1155"/>
                  </a:lnTo>
                  <a:lnTo>
                    <a:pt x="1062" y="1131"/>
                  </a:lnTo>
                  <a:lnTo>
                    <a:pt x="1053" y="1108"/>
                  </a:lnTo>
                  <a:lnTo>
                    <a:pt x="1041" y="1085"/>
                  </a:lnTo>
                  <a:lnTo>
                    <a:pt x="1029" y="1064"/>
                  </a:lnTo>
                  <a:lnTo>
                    <a:pt x="1013" y="1043"/>
                  </a:lnTo>
                  <a:lnTo>
                    <a:pt x="997" y="1025"/>
                  </a:lnTo>
                  <a:lnTo>
                    <a:pt x="979" y="1007"/>
                  </a:lnTo>
                  <a:lnTo>
                    <a:pt x="960" y="991"/>
                  </a:lnTo>
                  <a:lnTo>
                    <a:pt x="941" y="976"/>
                  </a:lnTo>
                  <a:lnTo>
                    <a:pt x="919" y="964"/>
                  </a:lnTo>
                  <a:lnTo>
                    <a:pt x="896" y="951"/>
                  </a:lnTo>
                  <a:lnTo>
                    <a:pt x="872" y="943"/>
                  </a:lnTo>
                  <a:lnTo>
                    <a:pt x="848" y="935"/>
                  </a:lnTo>
                  <a:lnTo>
                    <a:pt x="848" y="463"/>
                  </a:lnTo>
                  <a:lnTo>
                    <a:pt x="1465" y="463"/>
                  </a:lnTo>
                  <a:lnTo>
                    <a:pt x="1465" y="935"/>
                  </a:lnTo>
                  <a:lnTo>
                    <a:pt x="1465" y="935"/>
                  </a:lnTo>
                  <a:lnTo>
                    <a:pt x="1440" y="943"/>
                  </a:lnTo>
                  <a:lnTo>
                    <a:pt x="1416" y="951"/>
                  </a:lnTo>
                  <a:lnTo>
                    <a:pt x="1394" y="964"/>
                  </a:lnTo>
                  <a:lnTo>
                    <a:pt x="1372" y="976"/>
                  </a:lnTo>
                  <a:lnTo>
                    <a:pt x="1353" y="991"/>
                  </a:lnTo>
                  <a:lnTo>
                    <a:pt x="1333" y="1007"/>
                  </a:lnTo>
                  <a:lnTo>
                    <a:pt x="1315" y="1025"/>
                  </a:lnTo>
                  <a:lnTo>
                    <a:pt x="1300" y="1043"/>
                  </a:lnTo>
                  <a:lnTo>
                    <a:pt x="1284" y="1064"/>
                  </a:lnTo>
                  <a:lnTo>
                    <a:pt x="1272" y="1085"/>
                  </a:lnTo>
                  <a:lnTo>
                    <a:pt x="1260" y="1108"/>
                  </a:lnTo>
                  <a:lnTo>
                    <a:pt x="1250" y="1131"/>
                  </a:lnTo>
                  <a:lnTo>
                    <a:pt x="1243" y="1155"/>
                  </a:lnTo>
                  <a:lnTo>
                    <a:pt x="1238" y="1180"/>
                  </a:lnTo>
                  <a:lnTo>
                    <a:pt x="1235" y="1207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233" y="1249"/>
                  </a:lnTo>
                  <a:lnTo>
                    <a:pt x="1235" y="1265"/>
                  </a:lnTo>
                  <a:lnTo>
                    <a:pt x="1237" y="1280"/>
                  </a:lnTo>
                  <a:lnTo>
                    <a:pt x="1239" y="1296"/>
                  </a:lnTo>
                  <a:lnTo>
                    <a:pt x="1243" y="1310"/>
                  </a:lnTo>
                  <a:lnTo>
                    <a:pt x="1248" y="1325"/>
                  </a:lnTo>
                  <a:lnTo>
                    <a:pt x="1253" y="1339"/>
                  </a:lnTo>
                  <a:lnTo>
                    <a:pt x="1257" y="1354"/>
                  </a:lnTo>
                  <a:lnTo>
                    <a:pt x="1263" y="1367"/>
                  </a:lnTo>
                  <a:lnTo>
                    <a:pt x="1271" y="1380"/>
                  </a:lnTo>
                  <a:lnTo>
                    <a:pt x="1286" y="1406"/>
                  </a:lnTo>
                  <a:lnTo>
                    <a:pt x="1304" y="1430"/>
                  </a:lnTo>
                  <a:lnTo>
                    <a:pt x="1324" y="1451"/>
                  </a:lnTo>
                  <a:lnTo>
                    <a:pt x="1345" y="1471"/>
                  </a:lnTo>
                  <a:lnTo>
                    <a:pt x="1369" y="1489"/>
                  </a:lnTo>
                  <a:lnTo>
                    <a:pt x="1395" y="1504"/>
                  </a:lnTo>
                  <a:lnTo>
                    <a:pt x="1408" y="1512"/>
                  </a:lnTo>
                  <a:lnTo>
                    <a:pt x="1421" y="1518"/>
                  </a:lnTo>
                  <a:lnTo>
                    <a:pt x="1436" y="1522"/>
                  </a:lnTo>
                  <a:lnTo>
                    <a:pt x="1450" y="1527"/>
                  </a:lnTo>
                  <a:lnTo>
                    <a:pt x="1465" y="1532"/>
                  </a:lnTo>
                  <a:lnTo>
                    <a:pt x="1479" y="1536"/>
                  </a:lnTo>
                  <a:lnTo>
                    <a:pt x="1495" y="1538"/>
                  </a:lnTo>
                  <a:lnTo>
                    <a:pt x="1510" y="1540"/>
                  </a:lnTo>
                  <a:lnTo>
                    <a:pt x="1526" y="1542"/>
                  </a:lnTo>
                  <a:lnTo>
                    <a:pt x="1542" y="1542"/>
                  </a:lnTo>
                  <a:lnTo>
                    <a:pt x="1542" y="1542"/>
                  </a:lnTo>
                  <a:lnTo>
                    <a:pt x="1557" y="1542"/>
                  </a:lnTo>
                  <a:lnTo>
                    <a:pt x="1573" y="1540"/>
                  </a:lnTo>
                  <a:lnTo>
                    <a:pt x="1589" y="1538"/>
                  </a:lnTo>
                  <a:lnTo>
                    <a:pt x="1604" y="1536"/>
                  </a:lnTo>
                  <a:lnTo>
                    <a:pt x="1619" y="1532"/>
                  </a:lnTo>
                  <a:lnTo>
                    <a:pt x="1633" y="1527"/>
                  </a:lnTo>
                  <a:lnTo>
                    <a:pt x="1648" y="1522"/>
                  </a:lnTo>
                  <a:lnTo>
                    <a:pt x="1662" y="1518"/>
                  </a:lnTo>
                  <a:lnTo>
                    <a:pt x="1675" y="1512"/>
                  </a:lnTo>
                  <a:lnTo>
                    <a:pt x="1689" y="1504"/>
                  </a:lnTo>
                  <a:lnTo>
                    <a:pt x="1714" y="1489"/>
                  </a:lnTo>
                  <a:lnTo>
                    <a:pt x="1738" y="1471"/>
                  </a:lnTo>
                  <a:lnTo>
                    <a:pt x="1760" y="1451"/>
                  </a:lnTo>
                  <a:lnTo>
                    <a:pt x="1779" y="1430"/>
                  </a:lnTo>
                  <a:lnTo>
                    <a:pt x="1797" y="1406"/>
                  </a:lnTo>
                  <a:lnTo>
                    <a:pt x="1813" y="1380"/>
                  </a:lnTo>
                  <a:lnTo>
                    <a:pt x="1820" y="1367"/>
                  </a:lnTo>
                  <a:lnTo>
                    <a:pt x="1826" y="1354"/>
                  </a:lnTo>
                  <a:lnTo>
                    <a:pt x="1831" y="1339"/>
                  </a:lnTo>
                  <a:lnTo>
                    <a:pt x="1836" y="1325"/>
                  </a:lnTo>
                  <a:lnTo>
                    <a:pt x="1840" y="1310"/>
                  </a:lnTo>
                  <a:lnTo>
                    <a:pt x="1844" y="1296"/>
                  </a:lnTo>
                  <a:lnTo>
                    <a:pt x="1846" y="1280"/>
                  </a:lnTo>
                  <a:lnTo>
                    <a:pt x="1849" y="1265"/>
                  </a:lnTo>
                  <a:lnTo>
                    <a:pt x="1850" y="1249"/>
                  </a:lnTo>
                  <a:lnTo>
                    <a:pt x="1850" y="1233"/>
                  </a:lnTo>
                  <a:lnTo>
                    <a:pt x="1850" y="1233"/>
                  </a:lnTo>
                  <a:lnTo>
                    <a:pt x="1849" y="1207"/>
                  </a:lnTo>
                  <a:lnTo>
                    <a:pt x="1845" y="1180"/>
                  </a:lnTo>
                  <a:lnTo>
                    <a:pt x="1840" y="1155"/>
                  </a:lnTo>
                  <a:lnTo>
                    <a:pt x="1833" y="1131"/>
                  </a:lnTo>
                  <a:lnTo>
                    <a:pt x="1824" y="1108"/>
                  </a:lnTo>
                  <a:lnTo>
                    <a:pt x="1811" y="1085"/>
                  </a:lnTo>
                  <a:lnTo>
                    <a:pt x="1799" y="1064"/>
                  </a:lnTo>
                  <a:lnTo>
                    <a:pt x="1784" y="1043"/>
                  </a:lnTo>
                  <a:lnTo>
                    <a:pt x="1768" y="1025"/>
                  </a:lnTo>
                  <a:lnTo>
                    <a:pt x="1750" y="1007"/>
                  </a:lnTo>
                  <a:lnTo>
                    <a:pt x="1731" y="991"/>
                  </a:lnTo>
                  <a:lnTo>
                    <a:pt x="1711" y="976"/>
                  </a:lnTo>
                  <a:lnTo>
                    <a:pt x="1690" y="964"/>
                  </a:lnTo>
                  <a:lnTo>
                    <a:pt x="1667" y="951"/>
                  </a:lnTo>
                  <a:lnTo>
                    <a:pt x="1643" y="943"/>
                  </a:lnTo>
                  <a:lnTo>
                    <a:pt x="1619" y="935"/>
                  </a:lnTo>
                  <a:lnTo>
                    <a:pt x="1619" y="463"/>
                  </a:lnTo>
                  <a:lnTo>
                    <a:pt x="1850" y="463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3"/>
                  </a:lnTo>
                  <a:close/>
                  <a:moveTo>
                    <a:pt x="1696" y="1233"/>
                  </a:moveTo>
                  <a:lnTo>
                    <a:pt x="1696" y="1233"/>
                  </a:lnTo>
                  <a:lnTo>
                    <a:pt x="1695" y="1249"/>
                  </a:lnTo>
                  <a:lnTo>
                    <a:pt x="1692" y="1265"/>
                  </a:lnTo>
                  <a:lnTo>
                    <a:pt x="1689" y="1279"/>
                  </a:lnTo>
                  <a:lnTo>
                    <a:pt x="1684" y="1294"/>
                  </a:lnTo>
                  <a:lnTo>
                    <a:pt x="1678" y="1307"/>
                  </a:lnTo>
                  <a:lnTo>
                    <a:pt x="1669" y="1320"/>
                  </a:lnTo>
                  <a:lnTo>
                    <a:pt x="1661" y="1331"/>
                  </a:lnTo>
                  <a:lnTo>
                    <a:pt x="1650" y="1342"/>
                  </a:lnTo>
                  <a:lnTo>
                    <a:pt x="1639" y="1353"/>
                  </a:lnTo>
                  <a:lnTo>
                    <a:pt x="1628" y="1361"/>
                  </a:lnTo>
                  <a:lnTo>
                    <a:pt x="1615" y="1369"/>
                  </a:lnTo>
                  <a:lnTo>
                    <a:pt x="1602" y="1375"/>
                  </a:lnTo>
                  <a:lnTo>
                    <a:pt x="1587" y="1380"/>
                  </a:lnTo>
                  <a:lnTo>
                    <a:pt x="1573" y="1384"/>
                  </a:lnTo>
                  <a:lnTo>
                    <a:pt x="1557" y="1386"/>
                  </a:lnTo>
                  <a:lnTo>
                    <a:pt x="1542" y="1388"/>
                  </a:lnTo>
                  <a:lnTo>
                    <a:pt x="1542" y="1388"/>
                  </a:lnTo>
                  <a:lnTo>
                    <a:pt x="1526" y="1386"/>
                  </a:lnTo>
                  <a:lnTo>
                    <a:pt x="1510" y="1384"/>
                  </a:lnTo>
                  <a:lnTo>
                    <a:pt x="1496" y="1380"/>
                  </a:lnTo>
                  <a:lnTo>
                    <a:pt x="1481" y="1375"/>
                  </a:lnTo>
                  <a:lnTo>
                    <a:pt x="1468" y="1369"/>
                  </a:lnTo>
                  <a:lnTo>
                    <a:pt x="1455" y="1361"/>
                  </a:lnTo>
                  <a:lnTo>
                    <a:pt x="1444" y="1353"/>
                  </a:lnTo>
                  <a:lnTo>
                    <a:pt x="1433" y="1342"/>
                  </a:lnTo>
                  <a:lnTo>
                    <a:pt x="1422" y="1331"/>
                  </a:lnTo>
                  <a:lnTo>
                    <a:pt x="1414" y="1320"/>
                  </a:lnTo>
                  <a:lnTo>
                    <a:pt x="1406" y="1307"/>
                  </a:lnTo>
                  <a:lnTo>
                    <a:pt x="1400" y="1294"/>
                  </a:lnTo>
                  <a:lnTo>
                    <a:pt x="1395" y="1279"/>
                  </a:lnTo>
                  <a:lnTo>
                    <a:pt x="1391" y="1265"/>
                  </a:lnTo>
                  <a:lnTo>
                    <a:pt x="1389" y="1249"/>
                  </a:lnTo>
                  <a:lnTo>
                    <a:pt x="1388" y="1233"/>
                  </a:lnTo>
                  <a:lnTo>
                    <a:pt x="1388" y="1233"/>
                  </a:lnTo>
                  <a:lnTo>
                    <a:pt x="1389" y="1218"/>
                  </a:lnTo>
                  <a:lnTo>
                    <a:pt x="1391" y="1202"/>
                  </a:lnTo>
                  <a:lnTo>
                    <a:pt x="1395" y="1188"/>
                  </a:lnTo>
                  <a:lnTo>
                    <a:pt x="1400" y="1173"/>
                  </a:lnTo>
                  <a:lnTo>
                    <a:pt x="1406" y="1160"/>
                  </a:lnTo>
                  <a:lnTo>
                    <a:pt x="1414" y="1147"/>
                  </a:lnTo>
                  <a:lnTo>
                    <a:pt x="1422" y="1136"/>
                  </a:lnTo>
                  <a:lnTo>
                    <a:pt x="1433" y="1125"/>
                  </a:lnTo>
                  <a:lnTo>
                    <a:pt x="1444" y="1114"/>
                  </a:lnTo>
                  <a:lnTo>
                    <a:pt x="1455" y="1106"/>
                  </a:lnTo>
                  <a:lnTo>
                    <a:pt x="1468" y="1097"/>
                  </a:lnTo>
                  <a:lnTo>
                    <a:pt x="1481" y="1091"/>
                  </a:lnTo>
                  <a:lnTo>
                    <a:pt x="1496" y="1086"/>
                  </a:lnTo>
                  <a:lnTo>
                    <a:pt x="1510" y="1083"/>
                  </a:lnTo>
                  <a:lnTo>
                    <a:pt x="1526" y="1080"/>
                  </a:lnTo>
                  <a:lnTo>
                    <a:pt x="1542" y="1079"/>
                  </a:lnTo>
                  <a:lnTo>
                    <a:pt x="1542" y="1079"/>
                  </a:lnTo>
                  <a:lnTo>
                    <a:pt x="1557" y="1080"/>
                  </a:lnTo>
                  <a:lnTo>
                    <a:pt x="1573" y="1083"/>
                  </a:lnTo>
                  <a:lnTo>
                    <a:pt x="1587" y="1086"/>
                  </a:lnTo>
                  <a:lnTo>
                    <a:pt x="1602" y="1091"/>
                  </a:lnTo>
                  <a:lnTo>
                    <a:pt x="1615" y="1097"/>
                  </a:lnTo>
                  <a:lnTo>
                    <a:pt x="1628" y="1106"/>
                  </a:lnTo>
                  <a:lnTo>
                    <a:pt x="1639" y="1114"/>
                  </a:lnTo>
                  <a:lnTo>
                    <a:pt x="1650" y="1125"/>
                  </a:lnTo>
                  <a:lnTo>
                    <a:pt x="1661" y="1136"/>
                  </a:lnTo>
                  <a:lnTo>
                    <a:pt x="1669" y="1147"/>
                  </a:lnTo>
                  <a:lnTo>
                    <a:pt x="1678" y="1160"/>
                  </a:lnTo>
                  <a:lnTo>
                    <a:pt x="1684" y="1173"/>
                  </a:lnTo>
                  <a:lnTo>
                    <a:pt x="1689" y="1188"/>
                  </a:lnTo>
                  <a:lnTo>
                    <a:pt x="1692" y="1202"/>
                  </a:lnTo>
                  <a:lnTo>
                    <a:pt x="1695" y="1218"/>
                  </a:lnTo>
                  <a:lnTo>
                    <a:pt x="1696" y="1233"/>
                  </a:lnTo>
                  <a:lnTo>
                    <a:pt x="1696" y="1233"/>
                  </a:lnTo>
                  <a:close/>
                  <a:moveTo>
                    <a:pt x="308" y="1388"/>
                  </a:moveTo>
                  <a:lnTo>
                    <a:pt x="308" y="1388"/>
                  </a:lnTo>
                  <a:lnTo>
                    <a:pt x="293" y="1386"/>
                  </a:lnTo>
                  <a:lnTo>
                    <a:pt x="277" y="1384"/>
                  </a:lnTo>
                  <a:lnTo>
                    <a:pt x="263" y="1380"/>
                  </a:lnTo>
                  <a:lnTo>
                    <a:pt x="248" y="1375"/>
                  </a:lnTo>
                  <a:lnTo>
                    <a:pt x="235" y="1369"/>
                  </a:lnTo>
                  <a:lnTo>
                    <a:pt x="222" y="1361"/>
                  </a:lnTo>
                  <a:lnTo>
                    <a:pt x="211" y="1353"/>
                  </a:lnTo>
                  <a:lnTo>
                    <a:pt x="200" y="1342"/>
                  </a:lnTo>
                  <a:lnTo>
                    <a:pt x="189" y="1331"/>
                  </a:lnTo>
                  <a:lnTo>
                    <a:pt x="181" y="1320"/>
                  </a:lnTo>
                  <a:lnTo>
                    <a:pt x="172" y="1307"/>
                  </a:lnTo>
                  <a:lnTo>
                    <a:pt x="166" y="1294"/>
                  </a:lnTo>
                  <a:lnTo>
                    <a:pt x="161" y="1279"/>
                  </a:lnTo>
                  <a:lnTo>
                    <a:pt x="158" y="1265"/>
                  </a:lnTo>
                  <a:lnTo>
                    <a:pt x="155" y="1249"/>
                  </a:lnTo>
                  <a:lnTo>
                    <a:pt x="154" y="1233"/>
                  </a:lnTo>
                  <a:lnTo>
                    <a:pt x="154" y="1233"/>
                  </a:lnTo>
                  <a:lnTo>
                    <a:pt x="155" y="1218"/>
                  </a:lnTo>
                  <a:lnTo>
                    <a:pt x="158" y="1202"/>
                  </a:lnTo>
                  <a:lnTo>
                    <a:pt x="161" y="1188"/>
                  </a:lnTo>
                  <a:lnTo>
                    <a:pt x="166" y="1173"/>
                  </a:lnTo>
                  <a:lnTo>
                    <a:pt x="172" y="1160"/>
                  </a:lnTo>
                  <a:lnTo>
                    <a:pt x="181" y="1147"/>
                  </a:lnTo>
                  <a:lnTo>
                    <a:pt x="189" y="1136"/>
                  </a:lnTo>
                  <a:lnTo>
                    <a:pt x="200" y="1125"/>
                  </a:lnTo>
                  <a:lnTo>
                    <a:pt x="211" y="1114"/>
                  </a:lnTo>
                  <a:lnTo>
                    <a:pt x="222" y="1106"/>
                  </a:lnTo>
                  <a:lnTo>
                    <a:pt x="235" y="1097"/>
                  </a:lnTo>
                  <a:lnTo>
                    <a:pt x="248" y="1091"/>
                  </a:lnTo>
                  <a:lnTo>
                    <a:pt x="263" y="1086"/>
                  </a:lnTo>
                  <a:lnTo>
                    <a:pt x="277" y="1083"/>
                  </a:lnTo>
                  <a:lnTo>
                    <a:pt x="293" y="1080"/>
                  </a:lnTo>
                  <a:lnTo>
                    <a:pt x="308" y="1079"/>
                  </a:lnTo>
                  <a:lnTo>
                    <a:pt x="308" y="1079"/>
                  </a:lnTo>
                  <a:lnTo>
                    <a:pt x="324" y="1080"/>
                  </a:lnTo>
                  <a:lnTo>
                    <a:pt x="340" y="1083"/>
                  </a:lnTo>
                  <a:lnTo>
                    <a:pt x="354" y="1086"/>
                  </a:lnTo>
                  <a:lnTo>
                    <a:pt x="369" y="1091"/>
                  </a:lnTo>
                  <a:lnTo>
                    <a:pt x="382" y="1097"/>
                  </a:lnTo>
                  <a:lnTo>
                    <a:pt x="395" y="1106"/>
                  </a:lnTo>
                  <a:lnTo>
                    <a:pt x="406" y="1114"/>
                  </a:lnTo>
                  <a:lnTo>
                    <a:pt x="417" y="1125"/>
                  </a:lnTo>
                  <a:lnTo>
                    <a:pt x="428" y="1136"/>
                  </a:lnTo>
                  <a:lnTo>
                    <a:pt x="436" y="1147"/>
                  </a:lnTo>
                  <a:lnTo>
                    <a:pt x="444" y="1160"/>
                  </a:lnTo>
                  <a:lnTo>
                    <a:pt x="450" y="1173"/>
                  </a:lnTo>
                  <a:lnTo>
                    <a:pt x="455" y="1188"/>
                  </a:lnTo>
                  <a:lnTo>
                    <a:pt x="459" y="1202"/>
                  </a:lnTo>
                  <a:lnTo>
                    <a:pt x="461" y="1218"/>
                  </a:lnTo>
                  <a:lnTo>
                    <a:pt x="463" y="1233"/>
                  </a:lnTo>
                  <a:lnTo>
                    <a:pt x="463" y="1233"/>
                  </a:lnTo>
                  <a:lnTo>
                    <a:pt x="461" y="1249"/>
                  </a:lnTo>
                  <a:lnTo>
                    <a:pt x="459" y="1265"/>
                  </a:lnTo>
                  <a:lnTo>
                    <a:pt x="455" y="1279"/>
                  </a:lnTo>
                  <a:lnTo>
                    <a:pt x="450" y="1294"/>
                  </a:lnTo>
                  <a:lnTo>
                    <a:pt x="444" y="1307"/>
                  </a:lnTo>
                  <a:lnTo>
                    <a:pt x="436" y="1320"/>
                  </a:lnTo>
                  <a:lnTo>
                    <a:pt x="428" y="1331"/>
                  </a:lnTo>
                  <a:lnTo>
                    <a:pt x="417" y="1342"/>
                  </a:lnTo>
                  <a:lnTo>
                    <a:pt x="406" y="1353"/>
                  </a:lnTo>
                  <a:lnTo>
                    <a:pt x="395" y="1361"/>
                  </a:lnTo>
                  <a:lnTo>
                    <a:pt x="382" y="1369"/>
                  </a:lnTo>
                  <a:lnTo>
                    <a:pt x="369" y="1375"/>
                  </a:lnTo>
                  <a:lnTo>
                    <a:pt x="354" y="1380"/>
                  </a:lnTo>
                  <a:lnTo>
                    <a:pt x="340" y="1384"/>
                  </a:lnTo>
                  <a:lnTo>
                    <a:pt x="324" y="1386"/>
                  </a:lnTo>
                  <a:lnTo>
                    <a:pt x="308" y="1388"/>
                  </a:lnTo>
                  <a:lnTo>
                    <a:pt x="308" y="1388"/>
                  </a:lnTo>
                  <a:close/>
                  <a:moveTo>
                    <a:pt x="925" y="1233"/>
                  </a:moveTo>
                  <a:lnTo>
                    <a:pt x="925" y="1233"/>
                  </a:lnTo>
                  <a:lnTo>
                    <a:pt x="924" y="1249"/>
                  </a:lnTo>
                  <a:lnTo>
                    <a:pt x="921" y="1265"/>
                  </a:lnTo>
                  <a:lnTo>
                    <a:pt x="918" y="1279"/>
                  </a:lnTo>
                  <a:lnTo>
                    <a:pt x="913" y="1294"/>
                  </a:lnTo>
                  <a:lnTo>
                    <a:pt x="907" y="1307"/>
                  </a:lnTo>
                  <a:lnTo>
                    <a:pt x="899" y="1320"/>
                  </a:lnTo>
                  <a:lnTo>
                    <a:pt x="890" y="1331"/>
                  </a:lnTo>
                  <a:lnTo>
                    <a:pt x="879" y="1342"/>
                  </a:lnTo>
                  <a:lnTo>
                    <a:pt x="868" y="1353"/>
                  </a:lnTo>
                  <a:lnTo>
                    <a:pt x="858" y="1361"/>
                  </a:lnTo>
                  <a:lnTo>
                    <a:pt x="844" y="1369"/>
                  </a:lnTo>
                  <a:lnTo>
                    <a:pt x="831" y="1375"/>
                  </a:lnTo>
                  <a:lnTo>
                    <a:pt x="817" y="1380"/>
                  </a:lnTo>
                  <a:lnTo>
                    <a:pt x="802" y="1384"/>
                  </a:lnTo>
                  <a:lnTo>
                    <a:pt x="786" y="1386"/>
                  </a:lnTo>
                  <a:lnTo>
                    <a:pt x="771" y="1388"/>
                  </a:lnTo>
                  <a:lnTo>
                    <a:pt x="771" y="1388"/>
                  </a:lnTo>
                  <a:lnTo>
                    <a:pt x="755" y="1386"/>
                  </a:lnTo>
                  <a:lnTo>
                    <a:pt x="740" y="1384"/>
                  </a:lnTo>
                  <a:lnTo>
                    <a:pt x="725" y="1380"/>
                  </a:lnTo>
                  <a:lnTo>
                    <a:pt x="711" y="1375"/>
                  </a:lnTo>
                  <a:lnTo>
                    <a:pt x="697" y="1369"/>
                  </a:lnTo>
                  <a:lnTo>
                    <a:pt x="684" y="1361"/>
                  </a:lnTo>
                  <a:lnTo>
                    <a:pt x="673" y="1353"/>
                  </a:lnTo>
                  <a:lnTo>
                    <a:pt x="662" y="1342"/>
                  </a:lnTo>
                  <a:lnTo>
                    <a:pt x="652" y="1331"/>
                  </a:lnTo>
                  <a:lnTo>
                    <a:pt x="643" y="1320"/>
                  </a:lnTo>
                  <a:lnTo>
                    <a:pt x="635" y="1307"/>
                  </a:lnTo>
                  <a:lnTo>
                    <a:pt x="629" y="1294"/>
                  </a:lnTo>
                  <a:lnTo>
                    <a:pt x="624" y="1279"/>
                  </a:lnTo>
                  <a:lnTo>
                    <a:pt x="620" y="1265"/>
                  </a:lnTo>
                  <a:lnTo>
                    <a:pt x="618" y="1249"/>
                  </a:lnTo>
                  <a:lnTo>
                    <a:pt x="617" y="1233"/>
                  </a:lnTo>
                  <a:lnTo>
                    <a:pt x="617" y="1233"/>
                  </a:lnTo>
                  <a:lnTo>
                    <a:pt x="618" y="1218"/>
                  </a:lnTo>
                  <a:lnTo>
                    <a:pt x="620" y="1202"/>
                  </a:lnTo>
                  <a:lnTo>
                    <a:pt x="624" y="1188"/>
                  </a:lnTo>
                  <a:lnTo>
                    <a:pt x="629" y="1173"/>
                  </a:lnTo>
                  <a:lnTo>
                    <a:pt x="635" y="1160"/>
                  </a:lnTo>
                  <a:lnTo>
                    <a:pt x="643" y="1147"/>
                  </a:lnTo>
                  <a:lnTo>
                    <a:pt x="652" y="1136"/>
                  </a:lnTo>
                  <a:lnTo>
                    <a:pt x="662" y="1125"/>
                  </a:lnTo>
                  <a:lnTo>
                    <a:pt x="673" y="1114"/>
                  </a:lnTo>
                  <a:lnTo>
                    <a:pt x="684" y="1106"/>
                  </a:lnTo>
                  <a:lnTo>
                    <a:pt x="697" y="1097"/>
                  </a:lnTo>
                  <a:lnTo>
                    <a:pt x="711" y="1091"/>
                  </a:lnTo>
                  <a:lnTo>
                    <a:pt x="725" y="1086"/>
                  </a:lnTo>
                  <a:lnTo>
                    <a:pt x="740" y="1083"/>
                  </a:lnTo>
                  <a:lnTo>
                    <a:pt x="755" y="1080"/>
                  </a:lnTo>
                  <a:lnTo>
                    <a:pt x="771" y="1079"/>
                  </a:lnTo>
                  <a:lnTo>
                    <a:pt x="771" y="1079"/>
                  </a:lnTo>
                  <a:lnTo>
                    <a:pt x="786" y="1080"/>
                  </a:lnTo>
                  <a:lnTo>
                    <a:pt x="802" y="1083"/>
                  </a:lnTo>
                  <a:lnTo>
                    <a:pt x="817" y="1086"/>
                  </a:lnTo>
                  <a:lnTo>
                    <a:pt x="831" y="1091"/>
                  </a:lnTo>
                  <a:lnTo>
                    <a:pt x="844" y="1097"/>
                  </a:lnTo>
                  <a:lnTo>
                    <a:pt x="858" y="1106"/>
                  </a:lnTo>
                  <a:lnTo>
                    <a:pt x="868" y="1114"/>
                  </a:lnTo>
                  <a:lnTo>
                    <a:pt x="879" y="1125"/>
                  </a:lnTo>
                  <a:lnTo>
                    <a:pt x="890" y="1136"/>
                  </a:lnTo>
                  <a:lnTo>
                    <a:pt x="899" y="1147"/>
                  </a:lnTo>
                  <a:lnTo>
                    <a:pt x="907" y="1160"/>
                  </a:lnTo>
                  <a:lnTo>
                    <a:pt x="913" y="1173"/>
                  </a:lnTo>
                  <a:lnTo>
                    <a:pt x="918" y="1188"/>
                  </a:lnTo>
                  <a:lnTo>
                    <a:pt x="921" y="1202"/>
                  </a:lnTo>
                  <a:lnTo>
                    <a:pt x="924" y="1218"/>
                  </a:lnTo>
                  <a:lnTo>
                    <a:pt x="925" y="1233"/>
                  </a:lnTo>
                  <a:lnTo>
                    <a:pt x="925" y="1233"/>
                  </a:lnTo>
                  <a:close/>
                  <a:moveTo>
                    <a:pt x="694" y="935"/>
                  </a:moveTo>
                  <a:lnTo>
                    <a:pt x="694" y="935"/>
                  </a:lnTo>
                  <a:lnTo>
                    <a:pt x="671" y="942"/>
                  </a:lnTo>
                  <a:lnTo>
                    <a:pt x="649" y="950"/>
                  </a:lnTo>
                  <a:lnTo>
                    <a:pt x="629" y="960"/>
                  </a:lnTo>
                  <a:lnTo>
                    <a:pt x="609" y="971"/>
                  </a:lnTo>
                  <a:lnTo>
                    <a:pt x="590" y="984"/>
                  </a:lnTo>
                  <a:lnTo>
                    <a:pt x="572" y="998"/>
                  </a:lnTo>
                  <a:lnTo>
                    <a:pt x="555" y="1013"/>
                  </a:lnTo>
                  <a:lnTo>
                    <a:pt x="540" y="1030"/>
                  </a:lnTo>
                  <a:lnTo>
                    <a:pt x="540" y="1030"/>
                  </a:lnTo>
                  <a:lnTo>
                    <a:pt x="524" y="1013"/>
                  </a:lnTo>
                  <a:lnTo>
                    <a:pt x="507" y="998"/>
                  </a:lnTo>
                  <a:lnTo>
                    <a:pt x="489" y="984"/>
                  </a:lnTo>
                  <a:lnTo>
                    <a:pt x="470" y="971"/>
                  </a:lnTo>
                  <a:lnTo>
                    <a:pt x="450" y="960"/>
                  </a:lnTo>
                  <a:lnTo>
                    <a:pt x="430" y="950"/>
                  </a:lnTo>
                  <a:lnTo>
                    <a:pt x="408" y="942"/>
                  </a:lnTo>
                  <a:lnTo>
                    <a:pt x="385" y="935"/>
                  </a:lnTo>
                  <a:lnTo>
                    <a:pt x="385" y="463"/>
                  </a:lnTo>
                  <a:lnTo>
                    <a:pt x="694" y="463"/>
                  </a:lnTo>
                  <a:lnTo>
                    <a:pt x="694" y="935"/>
                  </a:lnTo>
                  <a:close/>
                  <a:moveTo>
                    <a:pt x="154" y="154"/>
                  </a:moveTo>
                  <a:lnTo>
                    <a:pt x="1696" y="154"/>
                  </a:lnTo>
                  <a:lnTo>
                    <a:pt x="1696" y="308"/>
                  </a:lnTo>
                  <a:lnTo>
                    <a:pt x="154" y="308"/>
                  </a:lnTo>
                  <a:lnTo>
                    <a:pt x="154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C9DE7F4-FB84-4FEB-B0EE-B75D962239FF}"/>
              </a:ext>
            </a:extLst>
          </p:cNvPr>
          <p:cNvSpPr/>
          <p:nvPr/>
        </p:nvSpPr>
        <p:spPr>
          <a:xfrm>
            <a:off x="609600" y="3350142"/>
            <a:ext cx="1981201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قابل ویرایش می باشد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5353C5-544E-45BE-AF54-3EA905B8AEE2}"/>
              </a:ext>
            </a:extLst>
          </p:cNvPr>
          <p:cNvGrpSpPr/>
          <p:nvPr/>
        </p:nvGrpSpPr>
        <p:grpSpPr>
          <a:xfrm>
            <a:off x="3509281" y="2258783"/>
            <a:ext cx="838201" cy="971549"/>
            <a:chOff x="805542" y="2438399"/>
            <a:chExt cx="957944" cy="1110343"/>
          </a:xfrm>
        </p:grpSpPr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8BF74B2-978C-44A9-95C1-1CCE55DAC046}"/>
                </a:ext>
              </a:extLst>
            </p:cNvPr>
            <p:cNvSpPr/>
            <p:nvPr/>
          </p:nvSpPr>
          <p:spPr>
            <a:xfrm rot="10800000">
              <a:off x="1066020" y="3389346"/>
              <a:ext cx="436987" cy="159396"/>
            </a:xfrm>
            <a:prstGeom prst="triangl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DD5D3A-758C-4769-8630-4B7801806DBC}"/>
                </a:ext>
              </a:extLst>
            </p:cNvPr>
            <p:cNvSpPr/>
            <p:nvPr/>
          </p:nvSpPr>
          <p:spPr>
            <a:xfrm>
              <a:off x="805542" y="2438399"/>
              <a:ext cx="957944" cy="95794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AE5016-A6C0-4814-887E-61984C0F404D}"/>
              </a:ext>
            </a:extLst>
          </p:cNvPr>
          <p:cNvSpPr/>
          <p:nvPr/>
        </p:nvSpPr>
        <p:spPr>
          <a:xfrm>
            <a:off x="2944678" y="3350142"/>
            <a:ext cx="182734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قابل ویرایش می باشد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731AA64-845A-471F-B5A6-A46DFA47B161}"/>
              </a:ext>
            </a:extLst>
          </p:cNvPr>
          <p:cNvGrpSpPr/>
          <p:nvPr/>
        </p:nvGrpSpPr>
        <p:grpSpPr>
          <a:xfrm>
            <a:off x="5690506" y="2258783"/>
            <a:ext cx="838201" cy="971549"/>
            <a:chOff x="805542" y="2438399"/>
            <a:chExt cx="957944" cy="1110343"/>
          </a:xfrm>
        </p:grpSpPr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8AE58B5-17FF-4ACE-AD2D-1B4625AAEFE9}"/>
                </a:ext>
              </a:extLst>
            </p:cNvPr>
            <p:cNvSpPr/>
            <p:nvPr/>
          </p:nvSpPr>
          <p:spPr>
            <a:xfrm rot="10800000">
              <a:off x="1066020" y="3389346"/>
              <a:ext cx="436987" cy="159396"/>
            </a:xfrm>
            <a:prstGeom prst="triangl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57A293A-C492-41A1-B727-2DFE65C8ED35}"/>
                </a:ext>
              </a:extLst>
            </p:cNvPr>
            <p:cNvSpPr/>
            <p:nvPr/>
          </p:nvSpPr>
          <p:spPr>
            <a:xfrm>
              <a:off x="805542" y="2438399"/>
              <a:ext cx="957944" cy="95794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E604A4C-8CD3-4FEB-AFFD-B362AC5ED230}"/>
              </a:ext>
            </a:extLst>
          </p:cNvPr>
          <p:cNvSpPr/>
          <p:nvPr/>
        </p:nvSpPr>
        <p:spPr>
          <a:xfrm>
            <a:off x="5125903" y="3350142"/>
            <a:ext cx="182734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قابل ویرایش می باشد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56AB91-2821-4408-B070-EE7F6EB9DB10}"/>
              </a:ext>
            </a:extLst>
          </p:cNvPr>
          <p:cNvGrpSpPr/>
          <p:nvPr/>
        </p:nvGrpSpPr>
        <p:grpSpPr>
          <a:xfrm>
            <a:off x="7871731" y="2258783"/>
            <a:ext cx="838201" cy="971549"/>
            <a:chOff x="805542" y="2438399"/>
            <a:chExt cx="957944" cy="1110343"/>
          </a:xfrm>
        </p:grpSpPr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5B8C61AB-1C87-459F-91B7-56FF471FAC2A}"/>
                </a:ext>
              </a:extLst>
            </p:cNvPr>
            <p:cNvSpPr/>
            <p:nvPr/>
          </p:nvSpPr>
          <p:spPr>
            <a:xfrm rot="10800000">
              <a:off x="1066020" y="3389346"/>
              <a:ext cx="436987" cy="159396"/>
            </a:xfrm>
            <a:prstGeom prst="triangl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FD517B-734D-4831-9263-0C82AD001EBE}"/>
                </a:ext>
              </a:extLst>
            </p:cNvPr>
            <p:cNvSpPr/>
            <p:nvPr/>
          </p:nvSpPr>
          <p:spPr>
            <a:xfrm>
              <a:off x="805542" y="2438399"/>
              <a:ext cx="957944" cy="95794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9531843D-6A35-4222-80D6-E13AC467BA67}"/>
              </a:ext>
            </a:extLst>
          </p:cNvPr>
          <p:cNvSpPr/>
          <p:nvPr/>
        </p:nvSpPr>
        <p:spPr>
          <a:xfrm>
            <a:off x="7307128" y="3350142"/>
            <a:ext cx="182734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قابل ویرایش می باشد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0CDF34D-90E5-472F-A8D6-488D5FBE4A2B}"/>
              </a:ext>
            </a:extLst>
          </p:cNvPr>
          <p:cNvGrpSpPr/>
          <p:nvPr/>
        </p:nvGrpSpPr>
        <p:grpSpPr>
          <a:xfrm>
            <a:off x="10052956" y="2258783"/>
            <a:ext cx="838201" cy="971549"/>
            <a:chOff x="805542" y="2438399"/>
            <a:chExt cx="957944" cy="1110343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DBDD0CE7-615B-44D6-A199-9F332E449AEA}"/>
                </a:ext>
              </a:extLst>
            </p:cNvPr>
            <p:cNvSpPr/>
            <p:nvPr/>
          </p:nvSpPr>
          <p:spPr>
            <a:xfrm rot="10800000">
              <a:off x="1066020" y="3389346"/>
              <a:ext cx="436987" cy="159396"/>
            </a:xfrm>
            <a:prstGeom prst="triangl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9739679-B1BE-413F-B6D5-F6A1DB785643}"/>
                </a:ext>
              </a:extLst>
            </p:cNvPr>
            <p:cNvSpPr/>
            <p:nvPr/>
          </p:nvSpPr>
          <p:spPr>
            <a:xfrm>
              <a:off x="805542" y="2438399"/>
              <a:ext cx="957944" cy="957944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b="1" dirty="0">
                <a:solidFill>
                  <a:srgbClr val="7030A0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C16F28-4945-4D31-A93A-475B90F7DA60}"/>
              </a:ext>
            </a:extLst>
          </p:cNvPr>
          <p:cNvSpPr/>
          <p:nvPr/>
        </p:nvSpPr>
        <p:spPr>
          <a:xfrm>
            <a:off x="9488353" y="3350142"/>
            <a:ext cx="182734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قابل ویرایش می باشد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6A72333-8E3B-4136-81CB-B2315E659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15453" y="2455051"/>
            <a:ext cx="425856" cy="428366"/>
            <a:chOff x="2313" y="624"/>
            <a:chExt cx="3054" cy="3072"/>
          </a:xfrm>
          <a:solidFill>
            <a:srgbClr val="7030A0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03E2878-C19F-4376-962D-93290E552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" y="624"/>
              <a:ext cx="2046" cy="3072"/>
            </a:xfrm>
            <a:custGeom>
              <a:avLst/>
              <a:gdLst>
                <a:gd name="T0" fmla="*/ 1649 w 2046"/>
                <a:gd name="T1" fmla="*/ 2816 h 3072"/>
                <a:gd name="T2" fmla="*/ 1577 w 2046"/>
                <a:gd name="T3" fmla="*/ 2176 h 3072"/>
                <a:gd name="T4" fmla="*/ 1503 w 2046"/>
                <a:gd name="T5" fmla="*/ 1536 h 3072"/>
                <a:gd name="T6" fmla="*/ 1501 w 2046"/>
                <a:gd name="T7" fmla="*/ 1066 h 3072"/>
                <a:gd name="T8" fmla="*/ 1577 w 2046"/>
                <a:gd name="T9" fmla="*/ 960 h 3072"/>
                <a:gd name="T10" fmla="*/ 1631 w 2046"/>
                <a:gd name="T11" fmla="*/ 840 h 3072"/>
                <a:gd name="T12" fmla="*/ 1659 w 2046"/>
                <a:gd name="T13" fmla="*/ 710 h 3072"/>
                <a:gd name="T14" fmla="*/ 1663 w 2046"/>
                <a:gd name="T15" fmla="*/ 608 h 3072"/>
                <a:gd name="T16" fmla="*/ 1643 w 2046"/>
                <a:gd name="T17" fmla="*/ 480 h 3072"/>
                <a:gd name="T18" fmla="*/ 1599 w 2046"/>
                <a:gd name="T19" fmla="*/ 362 h 3072"/>
                <a:gd name="T20" fmla="*/ 1535 w 2046"/>
                <a:gd name="T21" fmla="*/ 258 h 3072"/>
                <a:gd name="T22" fmla="*/ 1453 w 2046"/>
                <a:gd name="T23" fmla="*/ 166 h 3072"/>
                <a:gd name="T24" fmla="*/ 1355 w 2046"/>
                <a:gd name="T25" fmla="*/ 92 h 3072"/>
                <a:gd name="T26" fmla="*/ 1243 w 2046"/>
                <a:gd name="T27" fmla="*/ 38 h 3072"/>
                <a:gd name="T28" fmla="*/ 1121 w 2046"/>
                <a:gd name="T29" fmla="*/ 8 h 3072"/>
                <a:gd name="T30" fmla="*/ 1023 w 2046"/>
                <a:gd name="T31" fmla="*/ 0 h 3072"/>
                <a:gd name="T32" fmla="*/ 895 w 2046"/>
                <a:gd name="T33" fmla="*/ 14 h 3072"/>
                <a:gd name="T34" fmla="*/ 775 w 2046"/>
                <a:gd name="T35" fmla="*/ 50 h 3072"/>
                <a:gd name="T36" fmla="*/ 665 w 2046"/>
                <a:gd name="T37" fmla="*/ 110 h 3072"/>
                <a:gd name="T38" fmla="*/ 571 w 2046"/>
                <a:gd name="T39" fmla="*/ 188 h 3072"/>
                <a:gd name="T40" fmla="*/ 493 w 2046"/>
                <a:gd name="T41" fmla="*/ 282 h 3072"/>
                <a:gd name="T42" fmla="*/ 433 w 2046"/>
                <a:gd name="T43" fmla="*/ 392 h 3072"/>
                <a:gd name="T44" fmla="*/ 397 w 2046"/>
                <a:gd name="T45" fmla="*/ 512 h 3072"/>
                <a:gd name="T46" fmla="*/ 383 w 2046"/>
                <a:gd name="T47" fmla="*/ 640 h 3072"/>
                <a:gd name="T48" fmla="*/ 391 w 2046"/>
                <a:gd name="T49" fmla="*/ 742 h 3072"/>
                <a:gd name="T50" fmla="*/ 427 w 2046"/>
                <a:gd name="T51" fmla="*/ 872 h 3072"/>
                <a:gd name="T52" fmla="*/ 487 w 2046"/>
                <a:gd name="T53" fmla="*/ 988 h 3072"/>
                <a:gd name="T54" fmla="*/ 569 w 2046"/>
                <a:gd name="T55" fmla="*/ 1088 h 3072"/>
                <a:gd name="T56" fmla="*/ 256 w 2046"/>
                <a:gd name="T57" fmla="*/ 1792 h 3072"/>
                <a:gd name="T58" fmla="*/ 256 w 2046"/>
                <a:gd name="T59" fmla="*/ 2432 h 3072"/>
                <a:gd name="T60" fmla="*/ 0 w 2046"/>
                <a:gd name="T61" fmla="*/ 3072 h 3072"/>
                <a:gd name="T62" fmla="*/ 1023 w 2046"/>
                <a:gd name="T63" fmla="*/ 256 h 3072"/>
                <a:gd name="T64" fmla="*/ 1173 w 2046"/>
                <a:gd name="T65" fmla="*/ 286 h 3072"/>
                <a:gd name="T66" fmla="*/ 1295 w 2046"/>
                <a:gd name="T67" fmla="*/ 368 h 3072"/>
                <a:gd name="T68" fmla="*/ 1377 w 2046"/>
                <a:gd name="T69" fmla="*/ 490 h 3072"/>
                <a:gd name="T70" fmla="*/ 1407 w 2046"/>
                <a:gd name="T71" fmla="*/ 640 h 3072"/>
                <a:gd name="T72" fmla="*/ 1389 w 2046"/>
                <a:gd name="T73" fmla="*/ 754 h 3072"/>
                <a:gd name="T74" fmla="*/ 1319 w 2046"/>
                <a:gd name="T75" fmla="*/ 884 h 3072"/>
                <a:gd name="T76" fmla="*/ 1205 w 2046"/>
                <a:gd name="T77" fmla="*/ 978 h 3072"/>
                <a:gd name="T78" fmla="*/ 1063 w 2046"/>
                <a:gd name="T79" fmla="*/ 1022 h 3072"/>
                <a:gd name="T80" fmla="*/ 945 w 2046"/>
                <a:gd name="T81" fmla="*/ 1016 h 3072"/>
                <a:gd name="T82" fmla="*/ 809 w 2046"/>
                <a:gd name="T83" fmla="*/ 958 h 3072"/>
                <a:gd name="T84" fmla="*/ 705 w 2046"/>
                <a:gd name="T85" fmla="*/ 854 h 3072"/>
                <a:gd name="T86" fmla="*/ 647 w 2046"/>
                <a:gd name="T87" fmla="*/ 718 h 3072"/>
                <a:gd name="T88" fmla="*/ 641 w 2046"/>
                <a:gd name="T89" fmla="*/ 600 h 3072"/>
                <a:gd name="T90" fmla="*/ 685 w 2046"/>
                <a:gd name="T91" fmla="*/ 458 h 3072"/>
                <a:gd name="T92" fmla="*/ 779 w 2046"/>
                <a:gd name="T93" fmla="*/ 344 h 3072"/>
                <a:gd name="T94" fmla="*/ 909 w 2046"/>
                <a:gd name="T95" fmla="*/ 274 h 3072"/>
                <a:gd name="T96" fmla="*/ 1023 w 2046"/>
                <a:gd name="T97" fmla="*/ 256 h 3072"/>
                <a:gd name="T98" fmla="*/ 925 w 2046"/>
                <a:gd name="T99" fmla="*/ 1272 h 3072"/>
                <a:gd name="T100" fmla="*/ 1073 w 2046"/>
                <a:gd name="T101" fmla="*/ 1278 h 3072"/>
                <a:gd name="T102" fmla="*/ 1245 w 2046"/>
                <a:gd name="T103" fmla="*/ 1536 h 3072"/>
                <a:gd name="T104" fmla="*/ 1275 w 2046"/>
                <a:gd name="T105" fmla="*/ 1792 h 3072"/>
                <a:gd name="T106" fmla="*/ 699 w 2046"/>
                <a:gd name="T107" fmla="*/ 2432 h 3072"/>
                <a:gd name="T108" fmla="*/ 699 w 2046"/>
                <a:gd name="T109" fmla="*/ 2432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6" h="3072">
                  <a:moveTo>
                    <a:pt x="1679" y="3072"/>
                  </a:moveTo>
                  <a:lnTo>
                    <a:pt x="2046" y="3072"/>
                  </a:lnTo>
                  <a:lnTo>
                    <a:pt x="2046" y="2816"/>
                  </a:lnTo>
                  <a:lnTo>
                    <a:pt x="1649" y="2816"/>
                  </a:lnTo>
                  <a:lnTo>
                    <a:pt x="1605" y="2432"/>
                  </a:lnTo>
                  <a:lnTo>
                    <a:pt x="1790" y="2432"/>
                  </a:lnTo>
                  <a:lnTo>
                    <a:pt x="1790" y="2176"/>
                  </a:lnTo>
                  <a:lnTo>
                    <a:pt x="1577" y="2176"/>
                  </a:lnTo>
                  <a:lnTo>
                    <a:pt x="1533" y="1792"/>
                  </a:lnTo>
                  <a:lnTo>
                    <a:pt x="1790" y="1792"/>
                  </a:lnTo>
                  <a:lnTo>
                    <a:pt x="1790" y="1536"/>
                  </a:lnTo>
                  <a:lnTo>
                    <a:pt x="1503" y="1536"/>
                  </a:lnTo>
                  <a:lnTo>
                    <a:pt x="1455" y="1112"/>
                  </a:lnTo>
                  <a:lnTo>
                    <a:pt x="1455" y="1112"/>
                  </a:lnTo>
                  <a:lnTo>
                    <a:pt x="1477" y="1088"/>
                  </a:lnTo>
                  <a:lnTo>
                    <a:pt x="1501" y="1066"/>
                  </a:lnTo>
                  <a:lnTo>
                    <a:pt x="1521" y="1040"/>
                  </a:lnTo>
                  <a:lnTo>
                    <a:pt x="1541" y="1014"/>
                  </a:lnTo>
                  <a:lnTo>
                    <a:pt x="1559" y="988"/>
                  </a:lnTo>
                  <a:lnTo>
                    <a:pt x="1577" y="960"/>
                  </a:lnTo>
                  <a:lnTo>
                    <a:pt x="1593" y="932"/>
                  </a:lnTo>
                  <a:lnTo>
                    <a:pt x="1607" y="902"/>
                  </a:lnTo>
                  <a:lnTo>
                    <a:pt x="1619" y="872"/>
                  </a:lnTo>
                  <a:lnTo>
                    <a:pt x="1631" y="840"/>
                  </a:lnTo>
                  <a:lnTo>
                    <a:pt x="1641" y="808"/>
                  </a:lnTo>
                  <a:lnTo>
                    <a:pt x="1649" y="776"/>
                  </a:lnTo>
                  <a:lnTo>
                    <a:pt x="1655" y="742"/>
                  </a:lnTo>
                  <a:lnTo>
                    <a:pt x="1659" y="710"/>
                  </a:lnTo>
                  <a:lnTo>
                    <a:pt x="1663" y="674"/>
                  </a:lnTo>
                  <a:lnTo>
                    <a:pt x="1663" y="640"/>
                  </a:lnTo>
                  <a:lnTo>
                    <a:pt x="1663" y="640"/>
                  </a:lnTo>
                  <a:lnTo>
                    <a:pt x="1663" y="608"/>
                  </a:lnTo>
                  <a:lnTo>
                    <a:pt x="1659" y="574"/>
                  </a:lnTo>
                  <a:lnTo>
                    <a:pt x="1655" y="542"/>
                  </a:lnTo>
                  <a:lnTo>
                    <a:pt x="1649" y="512"/>
                  </a:lnTo>
                  <a:lnTo>
                    <a:pt x="1643" y="480"/>
                  </a:lnTo>
                  <a:lnTo>
                    <a:pt x="1635" y="450"/>
                  </a:lnTo>
                  <a:lnTo>
                    <a:pt x="1625" y="420"/>
                  </a:lnTo>
                  <a:lnTo>
                    <a:pt x="1613" y="392"/>
                  </a:lnTo>
                  <a:lnTo>
                    <a:pt x="1599" y="362"/>
                  </a:lnTo>
                  <a:lnTo>
                    <a:pt x="1585" y="336"/>
                  </a:lnTo>
                  <a:lnTo>
                    <a:pt x="1571" y="308"/>
                  </a:lnTo>
                  <a:lnTo>
                    <a:pt x="1553" y="282"/>
                  </a:lnTo>
                  <a:lnTo>
                    <a:pt x="1535" y="258"/>
                  </a:lnTo>
                  <a:lnTo>
                    <a:pt x="1517" y="234"/>
                  </a:lnTo>
                  <a:lnTo>
                    <a:pt x="1497" y="210"/>
                  </a:lnTo>
                  <a:lnTo>
                    <a:pt x="1475" y="188"/>
                  </a:lnTo>
                  <a:lnTo>
                    <a:pt x="1453" y="166"/>
                  </a:lnTo>
                  <a:lnTo>
                    <a:pt x="1429" y="146"/>
                  </a:lnTo>
                  <a:lnTo>
                    <a:pt x="1405" y="128"/>
                  </a:lnTo>
                  <a:lnTo>
                    <a:pt x="1381" y="110"/>
                  </a:lnTo>
                  <a:lnTo>
                    <a:pt x="1355" y="92"/>
                  </a:lnTo>
                  <a:lnTo>
                    <a:pt x="1327" y="78"/>
                  </a:lnTo>
                  <a:lnTo>
                    <a:pt x="1301" y="64"/>
                  </a:lnTo>
                  <a:lnTo>
                    <a:pt x="1271" y="50"/>
                  </a:lnTo>
                  <a:lnTo>
                    <a:pt x="1243" y="38"/>
                  </a:lnTo>
                  <a:lnTo>
                    <a:pt x="1213" y="28"/>
                  </a:lnTo>
                  <a:lnTo>
                    <a:pt x="1183" y="20"/>
                  </a:lnTo>
                  <a:lnTo>
                    <a:pt x="1151" y="14"/>
                  </a:lnTo>
                  <a:lnTo>
                    <a:pt x="1121" y="8"/>
                  </a:lnTo>
                  <a:lnTo>
                    <a:pt x="1089" y="4"/>
                  </a:lnTo>
                  <a:lnTo>
                    <a:pt x="1055" y="0"/>
                  </a:lnTo>
                  <a:lnTo>
                    <a:pt x="1023" y="0"/>
                  </a:lnTo>
                  <a:lnTo>
                    <a:pt x="1023" y="0"/>
                  </a:lnTo>
                  <a:lnTo>
                    <a:pt x="991" y="0"/>
                  </a:lnTo>
                  <a:lnTo>
                    <a:pt x="957" y="4"/>
                  </a:lnTo>
                  <a:lnTo>
                    <a:pt x="925" y="8"/>
                  </a:lnTo>
                  <a:lnTo>
                    <a:pt x="895" y="14"/>
                  </a:lnTo>
                  <a:lnTo>
                    <a:pt x="863" y="20"/>
                  </a:lnTo>
                  <a:lnTo>
                    <a:pt x="833" y="28"/>
                  </a:lnTo>
                  <a:lnTo>
                    <a:pt x="803" y="38"/>
                  </a:lnTo>
                  <a:lnTo>
                    <a:pt x="775" y="50"/>
                  </a:lnTo>
                  <a:lnTo>
                    <a:pt x="745" y="64"/>
                  </a:lnTo>
                  <a:lnTo>
                    <a:pt x="719" y="78"/>
                  </a:lnTo>
                  <a:lnTo>
                    <a:pt x="691" y="92"/>
                  </a:lnTo>
                  <a:lnTo>
                    <a:pt x="665" y="110"/>
                  </a:lnTo>
                  <a:lnTo>
                    <a:pt x="641" y="128"/>
                  </a:lnTo>
                  <a:lnTo>
                    <a:pt x="617" y="146"/>
                  </a:lnTo>
                  <a:lnTo>
                    <a:pt x="593" y="166"/>
                  </a:lnTo>
                  <a:lnTo>
                    <a:pt x="571" y="188"/>
                  </a:lnTo>
                  <a:lnTo>
                    <a:pt x="549" y="210"/>
                  </a:lnTo>
                  <a:lnTo>
                    <a:pt x="529" y="234"/>
                  </a:lnTo>
                  <a:lnTo>
                    <a:pt x="511" y="258"/>
                  </a:lnTo>
                  <a:lnTo>
                    <a:pt x="493" y="282"/>
                  </a:lnTo>
                  <a:lnTo>
                    <a:pt x="475" y="308"/>
                  </a:lnTo>
                  <a:lnTo>
                    <a:pt x="461" y="336"/>
                  </a:lnTo>
                  <a:lnTo>
                    <a:pt x="447" y="362"/>
                  </a:lnTo>
                  <a:lnTo>
                    <a:pt x="433" y="392"/>
                  </a:lnTo>
                  <a:lnTo>
                    <a:pt x="421" y="420"/>
                  </a:lnTo>
                  <a:lnTo>
                    <a:pt x="411" y="450"/>
                  </a:lnTo>
                  <a:lnTo>
                    <a:pt x="403" y="480"/>
                  </a:lnTo>
                  <a:lnTo>
                    <a:pt x="397" y="512"/>
                  </a:lnTo>
                  <a:lnTo>
                    <a:pt x="391" y="542"/>
                  </a:lnTo>
                  <a:lnTo>
                    <a:pt x="387" y="574"/>
                  </a:lnTo>
                  <a:lnTo>
                    <a:pt x="383" y="608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74"/>
                  </a:lnTo>
                  <a:lnTo>
                    <a:pt x="387" y="710"/>
                  </a:lnTo>
                  <a:lnTo>
                    <a:pt x="391" y="742"/>
                  </a:lnTo>
                  <a:lnTo>
                    <a:pt x="397" y="776"/>
                  </a:lnTo>
                  <a:lnTo>
                    <a:pt x="405" y="808"/>
                  </a:lnTo>
                  <a:lnTo>
                    <a:pt x="415" y="840"/>
                  </a:lnTo>
                  <a:lnTo>
                    <a:pt x="427" y="872"/>
                  </a:lnTo>
                  <a:lnTo>
                    <a:pt x="439" y="902"/>
                  </a:lnTo>
                  <a:lnTo>
                    <a:pt x="453" y="932"/>
                  </a:lnTo>
                  <a:lnTo>
                    <a:pt x="469" y="960"/>
                  </a:lnTo>
                  <a:lnTo>
                    <a:pt x="487" y="988"/>
                  </a:lnTo>
                  <a:lnTo>
                    <a:pt x="505" y="1014"/>
                  </a:lnTo>
                  <a:lnTo>
                    <a:pt x="525" y="1040"/>
                  </a:lnTo>
                  <a:lnTo>
                    <a:pt x="545" y="1066"/>
                  </a:lnTo>
                  <a:lnTo>
                    <a:pt x="569" y="1088"/>
                  </a:lnTo>
                  <a:lnTo>
                    <a:pt x="591" y="1112"/>
                  </a:lnTo>
                  <a:lnTo>
                    <a:pt x="543" y="1536"/>
                  </a:lnTo>
                  <a:lnTo>
                    <a:pt x="256" y="1536"/>
                  </a:lnTo>
                  <a:lnTo>
                    <a:pt x="256" y="1792"/>
                  </a:lnTo>
                  <a:lnTo>
                    <a:pt x="513" y="1792"/>
                  </a:lnTo>
                  <a:lnTo>
                    <a:pt x="469" y="2176"/>
                  </a:lnTo>
                  <a:lnTo>
                    <a:pt x="256" y="2176"/>
                  </a:lnTo>
                  <a:lnTo>
                    <a:pt x="256" y="2432"/>
                  </a:lnTo>
                  <a:lnTo>
                    <a:pt x="441" y="2432"/>
                  </a:lnTo>
                  <a:lnTo>
                    <a:pt x="397" y="2816"/>
                  </a:lnTo>
                  <a:lnTo>
                    <a:pt x="0" y="2816"/>
                  </a:lnTo>
                  <a:lnTo>
                    <a:pt x="0" y="3072"/>
                  </a:lnTo>
                  <a:lnTo>
                    <a:pt x="367" y="3072"/>
                  </a:lnTo>
                  <a:lnTo>
                    <a:pt x="1679" y="3072"/>
                  </a:lnTo>
                  <a:close/>
                  <a:moveTo>
                    <a:pt x="1023" y="256"/>
                  </a:moveTo>
                  <a:lnTo>
                    <a:pt x="1023" y="256"/>
                  </a:lnTo>
                  <a:lnTo>
                    <a:pt x="1063" y="258"/>
                  </a:lnTo>
                  <a:lnTo>
                    <a:pt x="1101" y="264"/>
                  </a:lnTo>
                  <a:lnTo>
                    <a:pt x="1137" y="274"/>
                  </a:lnTo>
                  <a:lnTo>
                    <a:pt x="1173" y="286"/>
                  </a:lnTo>
                  <a:lnTo>
                    <a:pt x="1205" y="302"/>
                  </a:lnTo>
                  <a:lnTo>
                    <a:pt x="1237" y="322"/>
                  </a:lnTo>
                  <a:lnTo>
                    <a:pt x="1267" y="344"/>
                  </a:lnTo>
                  <a:lnTo>
                    <a:pt x="1295" y="368"/>
                  </a:lnTo>
                  <a:lnTo>
                    <a:pt x="1319" y="396"/>
                  </a:lnTo>
                  <a:lnTo>
                    <a:pt x="1341" y="426"/>
                  </a:lnTo>
                  <a:lnTo>
                    <a:pt x="1361" y="458"/>
                  </a:lnTo>
                  <a:lnTo>
                    <a:pt x="1377" y="490"/>
                  </a:lnTo>
                  <a:lnTo>
                    <a:pt x="1389" y="526"/>
                  </a:lnTo>
                  <a:lnTo>
                    <a:pt x="1399" y="562"/>
                  </a:lnTo>
                  <a:lnTo>
                    <a:pt x="1405" y="600"/>
                  </a:lnTo>
                  <a:lnTo>
                    <a:pt x="1407" y="640"/>
                  </a:lnTo>
                  <a:lnTo>
                    <a:pt x="1407" y="640"/>
                  </a:lnTo>
                  <a:lnTo>
                    <a:pt x="1405" y="680"/>
                  </a:lnTo>
                  <a:lnTo>
                    <a:pt x="1399" y="718"/>
                  </a:lnTo>
                  <a:lnTo>
                    <a:pt x="1389" y="754"/>
                  </a:lnTo>
                  <a:lnTo>
                    <a:pt x="1377" y="790"/>
                  </a:lnTo>
                  <a:lnTo>
                    <a:pt x="1361" y="822"/>
                  </a:lnTo>
                  <a:lnTo>
                    <a:pt x="1341" y="854"/>
                  </a:lnTo>
                  <a:lnTo>
                    <a:pt x="1319" y="884"/>
                  </a:lnTo>
                  <a:lnTo>
                    <a:pt x="1295" y="912"/>
                  </a:lnTo>
                  <a:lnTo>
                    <a:pt x="1267" y="936"/>
                  </a:lnTo>
                  <a:lnTo>
                    <a:pt x="1237" y="958"/>
                  </a:lnTo>
                  <a:lnTo>
                    <a:pt x="1205" y="978"/>
                  </a:lnTo>
                  <a:lnTo>
                    <a:pt x="1173" y="994"/>
                  </a:lnTo>
                  <a:lnTo>
                    <a:pt x="1137" y="1006"/>
                  </a:lnTo>
                  <a:lnTo>
                    <a:pt x="1101" y="1016"/>
                  </a:lnTo>
                  <a:lnTo>
                    <a:pt x="1063" y="1022"/>
                  </a:lnTo>
                  <a:lnTo>
                    <a:pt x="1023" y="1024"/>
                  </a:lnTo>
                  <a:lnTo>
                    <a:pt x="1023" y="1024"/>
                  </a:lnTo>
                  <a:lnTo>
                    <a:pt x="983" y="1022"/>
                  </a:lnTo>
                  <a:lnTo>
                    <a:pt x="945" y="1016"/>
                  </a:lnTo>
                  <a:lnTo>
                    <a:pt x="909" y="1006"/>
                  </a:lnTo>
                  <a:lnTo>
                    <a:pt x="873" y="994"/>
                  </a:lnTo>
                  <a:lnTo>
                    <a:pt x="841" y="978"/>
                  </a:lnTo>
                  <a:lnTo>
                    <a:pt x="809" y="958"/>
                  </a:lnTo>
                  <a:lnTo>
                    <a:pt x="779" y="936"/>
                  </a:lnTo>
                  <a:lnTo>
                    <a:pt x="751" y="912"/>
                  </a:lnTo>
                  <a:lnTo>
                    <a:pt x="727" y="884"/>
                  </a:lnTo>
                  <a:lnTo>
                    <a:pt x="705" y="854"/>
                  </a:lnTo>
                  <a:lnTo>
                    <a:pt x="685" y="822"/>
                  </a:lnTo>
                  <a:lnTo>
                    <a:pt x="669" y="790"/>
                  </a:lnTo>
                  <a:lnTo>
                    <a:pt x="657" y="754"/>
                  </a:lnTo>
                  <a:lnTo>
                    <a:pt x="647" y="718"/>
                  </a:lnTo>
                  <a:lnTo>
                    <a:pt x="641" y="680"/>
                  </a:lnTo>
                  <a:lnTo>
                    <a:pt x="639" y="640"/>
                  </a:lnTo>
                  <a:lnTo>
                    <a:pt x="639" y="640"/>
                  </a:lnTo>
                  <a:lnTo>
                    <a:pt x="641" y="600"/>
                  </a:lnTo>
                  <a:lnTo>
                    <a:pt x="647" y="562"/>
                  </a:lnTo>
                  <a:lnTo>
                    <a:pt x="657" y="526"/>
                  </a:lnTo>
                  <a:lnTo>
                    <a:pt x="669" y="490"/>
                  </a:lnTo>
                  <a:lnTo>
                    <a:pt x="685" y="458"/>
                  </a:lnTo>
                  <a:lnTo>
                    <a:pt x="705" y="426"/>
                  </a:lnTo>
                  <a:lnTo>
                    <a:pt x="727" y="396"/>
                  </a:lnTo>
                  <a:lnTo>
                    <a:pt x="751" y="368"/>
                  </a:lnTo>
                  <a:lnTo>
                    <a:pt x="779" y="344"/>
                  </a:lnTo>
                  <a:lnTo>
                    <a:pt x="809" y="322"/>
                  </a:lnTo>
                  <a:lnTo>
                    <a:pt x="841" y="302"/>
                  </a:lnTo>
                  <a:lnTo>
                    <a:pt x="873" y="286"/>
                  </a:lnTo>
                  <a:lnTo>
                    <a:pt x="909" y="274"/>
                  </a:lnTo>
                  <a:lnTo>
                    <a:pt x="945" y="264"/>
                  </a:lnTo>
                  <a:lnTo>
                    <a:pt x="983" y="258"/>
                  </a:lnTo>
                  <a:lnTo>
                    <a:pt x="1023" y="256"/>
                  </a:lnTo>
                  <a:lnTo>
                    <a:pt x="1023" y="256"/>
                  </a:lnTo>
                  <a:close/>
                  <a:moveTo>
                    <a:pt x="833" y="1252"/>
                  </a:moveTo>
                  <a:lnTo>
                    <a:pt x="833" y="1252"/>
                  </a:lnTo>
                  <a:lnTo>
                    <a:pt x="879" y="1264"/>
                  </a:lnTo>
                  <a:lnTo>
                    <a:pt x="925" y="1272"/>
                  </a:lnTo>
                  <a:lnTo>
                    <a:pt x="973" y="1278"/>
                  </a:lnTo>
                  <a:lnTo>
                    <a:pt x="1023" y="1280"/>
                  </a:lnTo>
                  <a:lnTo>
                    <a:pt x="1023" y="1280"/>
                  </a:lnTo>
                  <a:lnTo>
                    <a:pt x="1073" y="1278"/>
                  </a:lnTo>
                  <a:lnTo>
                    <a:pt x="1121" y="1272"/>
                  </a:lnTo>
                  <a:lnTo>
                    <a:pt x="1167" y="1264"/>
                  </a:lnTo>
                  <a:lnTo>
                    <a:pt x="1213" y="1252"/>
                  </a:lnTo>
                  <a:lnTo>
                    <a:pt x="1245" y="1536"/>
                  </a:lnTo>
                  <a:lnTo>
                    <a:pt x="801" y="1536"/>
                  </a:lnTo>
                  <a:lnTo>
                    <a:pt x="833" y="1252"/>
                  </a:lnTo>
                  <a:close/>
                  <a:moveTo>
                    <a:pt x="771" y="1792"/>
                  </a:moveTo>
                  <a:lnTo>
                    <a:pt x="1275" y="1792"/>
                  </a:lnTo>
                  <a:lnTo>
                    <a:pt x="1319" y="2176"/>
                  </a:lnTo>
                  <a:lnTo>
                    <a:pt x="727" y="2176"/>
                  </a:lnTo>
                  <a:lnTo>
                    <a:pt x="771" y="1792"/>
                  </a:lnTo>
                  <a:close/>
                  <a:moveTo>
                    <a:pt x="699" y="2432"/>
                  </a:moveTo>
                  <a:lnTo>
                    <a:pt x="1347" y="2432"/>
                  </a:lnTo>
                  <a:lnTo>
                    <a:pt x="1391" y="2816"/>
                  </a:lnTo>
                  <a:lnTo>
                    <a:pt x="655" y="2816"/>
                  </a:lnTo>
                  <a:lnTo>
                    <a:pt x="699" y="2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3FB668D-B966-43FA-9E67-BADEB5BB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092"/>
              <a:ext cx="624" cy="1112"/>
            </a:xfrm>
            <a:custGeom>
              <a:avLst/>
              <a:gdLst>
                <a:gd name="T0" fmla="*/ 368 w 624"/>
                <a:gd name="T1" fmla="*/ 1112 h 1112"/>
                <a:gd name="T2" fmla="*/ 624 w 624"/>
                <a:gd name="T3" fmla="*/ 428 h 1112"/>
                <a:gd name="T4" fmla="*/ 368 w 624"/>
                <a:gd name="T5" fmla="*/ 428 h 1112"/>
                <a:gd name="T6" fmla="*/ 496 w 624"/>
                <a:gd name="T7" fmla="*/ 88 h 1112"/>
                <a:gd name="T8" fmla="*/ 256 w 624"/>
                <a:gd name="T9" fmla="*/ 0 h 1112"/>
                <a:gd name="T10" fmla="*/ 0 w 624"/>
                <a:gd name="T11" fmla="*/ 684 h 1112"/>
                <a:gd name="T12" fmla="*/ 256 w 624"/>
                <a:gd name="T13" fmla="*/ 684 h 1112"/>
                <a:gd name="T14" fmla="*/ 128 w 624"/>
                <a:gd name="T15" fmla="*/ 1024 h 1112"/>
                <a:gd name="T16" fmla="*/ 368 w 624"/>
                <a:gd name="T17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112">
                  <a:moveTo>
                    <a:pt x="368" y="1112"/>
                  </a:moveTo>
                  <a:lnTo>
                    <a:pt x="624" y="428"/>
                  </a:lnTo>
                  <a:lnTo>
                    <a:pt x="368" y="428"/>
                  </a:lnTo>
                  <a:lnTo>
                    <a:pt x="496" y="88"/>
                  </a:lnTo>
                  <a:lnTo>
                    <a:pt x="256" y="0"/>
                  </a:lnTo>
                  <a:lnTo>
                    <a:pt x="0" y="684"/>
                  </a:lnTo>
                  <a:lnTo>
                    <a:pt x="256" y="684"/>
                  </a:lnTo>
                  <a:lnTo>
                    <a:pt x="128" y="1024"/>
                  </a:lnTo>
                  <a:lnTo>
                    <a:pt x="368" y="1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E3A1C53-8124-46DE-9889-F2DA63B5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092"/>
              <a:ext cx="624" cy="1112"/>
            </a:xfrm>
            <a:custGeom>
              <a:avLst/>
              <a:gdLst>
                <a:gd name="T0" fmla="*/ 368 w 624"/>
                <a:gd name="T1" fmla="*/ 1112 h 1112"/>
                <a:gd name="T2" fmla="*/ 624 w 624"/>
                <a:gd name="T3" fmla="*/ 428 h 1112"/>
                <a:gd name="T4" fmla="*/ 368 w 624"/>
                <a:gd name="T5" fmla="*/ 428 h 1112"/>
                <a:gd name="T6" fmla="*/ 496 w 624"/>
                <a:gd name="T7" fmla="*/ 88 h 1112"/>
                <a:gd name="T8" fmla="*/ 256 w 624"/>
                <a:gd name="T9" fmla="*/ 0 h 1112"/>
                <a:gd name="T10" fmla="*/ 0 w 624"/>
                <a:gd name="T11" fmla="*/ 684 h 1112"/>
                <a:gd name="T12" fmla="*/ 256 w 624"/>
                <a:gd name="T13" fmla="*/ 684 h 1112"/>
                <a:gd name="T14" fmla="*/ 128 w 624"/>
                <a:gd name="T15" fmla="*/ 1024 h 1112"/>
                <a:gd name="T16" fmla="*/ 368 w 624"/>
                <a:gd name="T17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112">
                  <a:moveTo>
                    <a:pt x="368" y="1112"/>
                  </a:moveTo>
                  <a:lnTo>
                    <a:pt x="624" y="428"/>
                  </a:lnTo>
                  <a:lnTo>
                    <a:pt x="368" y="428"/>
                  </a:lnTo>
                  <a:lnTo>
                    <a:pt x="496" y="88"/>
                  </a:lnTo>
                  <a:lnTo>
                    <a:pt x="256" y="0"/>
                  </a:lnTo>
                  <a:lnTo>
                    <a:pt x="0" y="684"/>
                  </a:lnTo>
                  <a:lnTo>
                    <a:pt x="256" y="684"/>
                  </a:lnTo>
                  <a:lnTo>
                    <a:pt x="128" y="1024"/>
                  </a:lnTo>
                  <a:lnTo>
                    <a:pt x="368" y="1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2C3BF594-D50A-4991-820E-04A6781579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1983" y="2455217"/>
            <a:ext cx="428036" cy="428034"/>
            <a:chOff x="3655" y="1975"/>
            <a:chExt cx="370" cy="370"/>
          </a:xfrm>
          <a:solidFill>
            <a:srgbClr val="7030A0"/>
          </a:solidFill>
        </p:grpSpPr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A3BE97B9-4025-40EA-8631-E16B68F70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" y="1975"/>
              <a:ext cx="370" cy="370"/>
            </a:xfrm>
            <a:custGeom>
              <a:avLst/>
              <a:gdLst>
                <a:gd name="T0" fmla="*/ 1353 w 1850"/>
                <a:gd name="T1" fmla="*/ 393 h 1850"/>
                <a:gd name="T2" fmla="*/ 1177 w 1850"/>
                <a:gd name="T3" fmla="*/ 390 h 1850"/>
                <a:gd name="T4" fmla="*/ 966 w 1850"/>
                <a:gd name="T5" fmla="*/ 299 h 1850"/>
                <a:gd name="T6" fmla="*/ 870 w 1850"/>
                <a:gd name="T7" fmla="*/ 170 h 1850"/>
                <a:gd name="T8" fmla="*/ 701 w 1850"/>
                <a:gd name="T9" fmla="*/ 84 h 1850"/>
                <a:gd name="T10" fmla="*/ 464 w 1850"/>
                <a:gd name="T11" fmla="*/ 251 h 1850"/>
                <a:gd name="T12" fmla="*/ 500 w 1850"/>
                <a:gd name="T13" fmla="*/ 393 h 1850"/>
                <a:gd name="T14" fmla="*/ 285 w 1850"/>
                <a:gd name="T15" fmla="*/ 476 h 1850"/>
                <a:gd name="T16" fmla="*/ 99 w 1850"/>
                <a:gd name="T17" fmla="*/ 671 h 1850"/>
                <a:gd name="T18" fmla="*/ 19 w 1850"/>
                <a:gd name="T19" fmla="*/ 889 h 1850"/>
                <a:gd name="T20" fmla="*/ 1 w 1850"/>
                <a:gd name="T21" fmla="*/ 1126 h 1850"/>
                <a:gd name="T22" fmla="*/ 77 w 1850"/>
                <a:gd name="T23" fmla="*/ 1447 h 1850"/>
                <a:gd name="T24" fmla="*/ 260 w 1850"/>
                <a:gd name="T25" fmla="*/ 1722 h 1850"/>
                <a:gd name="T26" fmla="*/ 397 w 1850"/>
                <a:gd name="T27" fmla="*/ 1822 h 1850"/>
                <a:gd name="T28" fmla="*/ 591 w 1850"/>
                <a:gd name="T29" fmla="*/ 1849 h 1850"/>
                <a:gd name="T30" fmla="*/ 877 w 1850"/>
                <a:gd name="T31" fmla="*/ 1814 h 1850"/>
                <a:gd name="T32" fmla="*/ 1070 w 1850"/>
                <a:gd name="T33" fmla="*/ 1825 h 1850"/>
                <a:gd name="T34" fmla="*/ 1300 w 1850"/>
                <a:gd name="T35" fmla="*/ 1850 h 1850"/>
                <a:gd name="T36" fmla="*/ 1432 w 1850"/>
                <a:gd name="T37" fmla="*/ 1831 h 1850"/>
                <a:gd name="T38" fmla="*/ 1540 w 1850"/>
                <a:gd name="T39" fmla="*/ 1769 h 1850"/>
                <a:gd name="T40" fmla="*/ 1707 w 1850"/>
                <a:gd name="T41" fmla="*/ 1573 h 1850"/>
                <a:gd name="T42" fmla="*/ 1831 w 1850"/>
                <a:gd name="T43" fmla="*/ 1267 h 1850"/>
                <a:gd name="T44" fmla="*/ 1846 w 1850"/>
                <a:gd name="T45" fmla="*/ 1002 h 1850"/>
                <a:gd name="T46" fmla="*/ 1802 w 1850"/>
                <a:gd name="T47" fmla="*/ 781 h 1850"/>
                <a:gd name="T48" fmla="*/ 1697 w 1850"/>
                <a:gd name="T49" fmla="*/ 594 h 1850"/>
                <a:gd name="T50" fmla="*/ 1532 w 1850"/>
                <a:gd name="T51" fmla="*/ 457 h 1850"/>
                <a:gd name="T52" fmla="*/ 801 w 1850"/>
                <a:gd name="T53" fmla="*/ 456 h 1850"/>
                <a:gd name="T54" fmla="*/ 670 w 1850"/>
                <a:gd name="T55" fmla="*/ 376 h 1850"/>
                <a:gd name="T56" fmla="*/ 617 w 1850"/>
                <a:gd name="T57" fmla="*/ 229 h 1850"/>
                <a:gd name="T58" fmla="*/ 746 w 1850"/>
                <a:gd name="T59" fmla="*/ 269 h 1850"/>
                <a:gd name="T60" fmla="*/ 837 w 1850"/>
                <a:gd name="T61" fmla="*/ 392 h 1850"/>
                <a:gd name="T62" fmla="*/ 1437 w 1850"/>
                <a:gd name="T63" fmla="*/ 1655 h 1850"/>
                <a:gd name="T64" fmla="*/ 1324 w 1850"/>
                <a:gd name="T65" fmla="*/ 1696 h 1850"/>
                <a:gd name="T66" fmla="*/ 1141 w 1850"/>
                <a:gd name="T67" fmla="*/ 1679 h 1850"/>
                <a:gd name="T68" fmla="*/ 897 w 1850"/>
                <a:gd name="T69" fmla="*/ 1658 h 1850"/>
                <a:gd name="T70" fmla="*/ 608 w 1850"/>
                <a:gd name="T71" fmla="*/ 1692 h 1850"/>
                <a:gd name="T72" fmla="*/ 473 w 1850"/>
                <a:gd name="T73" fmla="*/ 1686 h 1850"/>
                <a:gd name="T74" fmla="*/ 371 w 1850"/>
                <a:gd name="T75" fmla="*/ 1615 h 1850"/>
                <a:gd name="T76" fmla="*/ 218 w 1850"/>
                <a:gd name="T77" fmla="*/ 1386 h 1850"/>
                <a:gd name="T78" fmla="*/ 155 w 1850"/>
                <a:gd name="T79" fmla="*/ 1117 h 1850"/>
                <a:gd name="T80" fmla="*/ 170 w 1850"/>
                <a:gd name="T81" fmla="*/ 921 h 1850"/>
                <a:gd name="T82" fmla="*/ 214 w 1850"/>
                <a:gd name="T83" fmla="*/ 781 h 1850"/>
                <a:gd name="T84" fmla="*/ 334 w 1850"/>
                <a:gd name="T85" fmla="*/ 633 h 1850"/>
                <a:gd name="T86" fmla="*/ 536 w 1850"/>
                <a:gd name="T87" fmla="*/ 544 h 1850"/>
                <a:gd name="T88" fmla="*/ 647 w 1850"/>
                <a:gd name="T89" fmla="*/ 557 h 1850"/>
                <a:gd name="T90" fmla="*/ 848 w 1850"/>
                <a:gd name="T91" fmla="*/ 615 h 1850"/>
                <a:gd name="T92" fmla="*/ 1009 w 1850"/>
                <a:gd name="T93" fmla="*/ 604 h 1850"/>
                <a:gd name="T94" fmla="*/ 1129 w 1850"/>
                <a:gd name="T95" fmla="*/ 560 h 1850"/>
                <a:gd name="T96" fmla="*/ 1272 w 1850"/>
                <a:gd name="T97" fmla="*/ 539 h 1850"/>
                <a:gd name="T98" fmla="*/ 1415 w 1850"/>
                <a:gd name="T99" fmla="*/ 572 h 1850"/>
                <a:gd name="T100" fmla="*/ 1531 w 1850"/>
                <a:gd name="T101" fmla="*/ 645 h 1850"/>
                <a:gd name="T102" fmla="*/ 1628 w 1850"/>
                <a:gd name="T103" fmla="*/ 768 h 1850"/>
                <a:gd name="T104" fmla="*/ 1680 w 1850"/>
                <a:gd name="T105" fmla="*/ 921 h 1850"/>
                <a:gd name="T106" fmla="*/ 1695 w 1850"/>
                <a:gd name="T107" fmla="*/ 1117 h 1850"/>
                <a:gd name="T108" fmla="*/ 1632 w 1850"/>
                <a:gd name="T109" fmla="*/ 1386 h 1850"/>
                <a:gd name="T110" fmla="*/ 1479 w 1850"/>
                <a:gd name="T111" fmla="*/ 1615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0" h="1850">
                  <a:moveTo>
                    <a:pt x="1475" y="430"/>
                  </a:moveTo>
                  <a:lnTo>
                    <a:pt x="1475" y="430"/>
                  </a:lnTo>
                  <a:lnTo>
                    <a:pt x="1451" y="421"/>
                  </a:lnTo>
                  <a:lnTo>
                    <a:pt x="1427" y="412"/>
                  </a:lnTo>
                  <a:lnTo>
                    <a:pt x="1402" y="405"/>
                  </a:lnTo>
                  <a:lnTo>
                    <a:pt x="1378" y="399"/>
                  </a:lnTo>
                  <a:lnTo>
                    <a:pt x="1353" y="393"/>
                  </a:lnTo>
                  <a:lnTo>
                    <a:pt x="1327" y="389"/>
                  </a:lnTo>
                  <a:lnTo>
                    <a:pt x="1302" y="387"/>
                  </a:lnTo>
                  <a:lnTo>
                    <a:pt x="1277" y="386"/>
                  </a:lnTo>
                  <a:lnTo>
                    <a:pt x="1251" y="384"/>
                  </a:lnTo>
                  <a:lnTo>
                    <a:pt x="1226" y="386"/>
                  </a:lnTo>
                  <a:lnTo>
                    <a:pt x="1201" y="388"/>
                  </a:lnTo>
                  <a:lnTo>
                    <a:pt x="1177" y="390"/>
                  </a:lnTo>
                  <a:lnTo>
                    <a:pt x="1151" y="395"/>
                  </a:lnTo>
                  <a:lnTo>
                    <a:pt x="1127" y="400"/>
                  </a:lnTo>
                  <a:lnTo>
                    <a:pt x="1102" y="407"/>
                  </a:lnTo>
                  <a:lnTo>
                    <a:pt x="1079" y="415"/>
                  </a:lnTo>
                  <a:lnTo>
                    <a:pt x="1262" y="72"/>
                  </a:lnTo>
                  <a:lnTo>
                    <a:pt x="1127" y="0"/>
                  </a:lnTo>
                  <a:lnTo>
                    <a:pt x="966" y="299"/>
                  </a:lnTo>
                  <a:lnTo>
                    <a:pt x="966" y="299"/>
                  </a:lnTo>
                  <a:lnTo>
                    <a:pt x="954" y="275"/>
                  </a:lnTo>
                  <a:lnTo>
                    <a:pt x="939" y="251"/>
                  </a:lnTo>
                  <a:lnTo>
                    <a:pt x="924" y="229"/>
                  </a:lnTo>
                  <a:lnTo>
                    <a:pt x="907" y="209"/>
                  </a:lnTo>
                  <a:lnTo>
                    <a:pt x="889" y="188"/>
                  </a:lnTo>
                  <a:lnTo>
                    <a:pt x="870" y="170"/>
                  </a:lnTo>
                  <a:lnTo>
                    <a:pt x="848" y="153"/>
                  </a:lnTo>
                  <a:lnTo>
                    <a:pt x="826" y="137"/>
                  </a:lnTo>
                  <a:lnTo>
                    <a:pt x="803" y="123"/>
                  </a:lnTo>
                  <a:lnTo>
                    <a:pt x="779" y="111"/>
                  </a:lnTo>
                  <a:lnTo>
                    <a:pt x="754" y="100"/>
                  </a:lnTo>
                  <a:lnTo>
                    <a:pt x="727" y="92"/>
                  </a:lnTo>
                  <a:lnTo>
                    <a:pt x="701" y="84"/>
                  </a:lnTo>
                  <a:lnTo>
                    <a:pt x="673" y="78"/>
                  </a:lnTo>
                  <a:lnTo>
                    <a:pt x="646" y="76"/>
                  </a:lnTo>
                  <a:lnTo>
                    <a:pt x="617" y="75"/>
                  </a:lnTo>
                  <a:lnTo>
                    <a:pt x="463" y="75"/>
                  </a:lnTo>
                  <a:lnTo>
                    <a:pt x="463" y="229"/>
                  </a:lnTo>
                  <a:lnTo>
                    <a:pt x="463" y="229"/>
                  </a:lnTo>
                  <a:lnTo>
                    <a:pt x="464" y="251"/>
                  </a:lnTo>
                  <a:lnTo>
                    <a:pt x="465" y="272"/>
                  </a:lnTo>
                  <a:lnTo>
                    <a:pt x="469" y="294"/>
                  </a:lnTo>
                  <a:lnTo>
                    <a:pt x="472" y="315"/>
                  </a:lnTo>
                  <a:lnTo>
                    <a:pt x="477" y="335"/>
                  </a:lnTo>
                  <a:lnTo>
                    <a:pt x="484" y="354"/>
                  </a:lnTo>
                  <a:lnTo>
                    <a:pt x="491" y="374"/>
                  </a:lnTo>
                  <a:lnTo>
                    <a:pt x="500" y="393"/>
                  </a:lnTo>
                  <a:lnTo>
                    <a:pt x="500" y="393"/>
                  </a:lnTo>
                  <a:lnTo>
                    <a:pt x="461" y="400"/>
                  </a:lnTo>
                  <a:lnTo>
                    <a:pt x="424" y="411"/>
                  </a:lnTo>
                  <a:lnTo>
                    <a:pt x="388" y="424"/>
                  </a:lnTo>
                  <a:lnTo>
                    <a:pt x="353" y="439"/>
                  </a:lnTo>
                  <a:lnTo>
                    <a:pt x="318" y="457"/>
                  </a:lnTo>
                  <a:lnTo>
                    <a:pt x="285" y="476"/>
                  </a:lnTo>
                  <a:lnTo>
                    <a:pt x="254" y="498"/>
                  </a:lnTo>
                  <a:lnTo>
                    <a:pt x="224" y="522"/>
                  </a:lnTo>
                  <a:lnTo>
                    <a:pt x="195" y="548"/>
                  </a:lnTo>
                  <a:lnTo>
                    <a:pt x="167" y="576"/>
                  </a:lnTo>
                  <a:lnTo>
                    <a:pt x="142" y="606"/>
                  </a:lnTo>
                  <a:lnTo>
                    <a:pt x="119" y="638"/>
                  </a:lnTo>
                  <a:lnTo>
                    <a:pt x="99" y="671"/>
                  </a:lnTo>
                  <a:lnTo>
                    <a:pt x="79" y="706"/>
                  </a:lnTo>
                  <a:lnTo>
                    <a:pt x="63" y="742"/>
                  </a:lnTo>
                  <a:lnTo>
                    <a:pt x="48" y="781"/>
                  </a:lnTo>
                  <a:lnTo>
                    <a:pt x="48" y="781"/>
                  </a:lnTo>
                  <a:lnTo>
                    <a:pt x="37" y="817"/>
                  </a:lnTo>
                  <a:lnTo>
                    <a:pt x="28" y="853"/>
                  </a:lnTo>
                  <a:lnTo>
                    <a:pt x="19" y="889"/>
                  </a:lnTo>
                  <a:lnTo>
                    <a:pt x="12" y="927"/>
                  </a:lnTo>
                  <a:lnTo>
                    <a:pt x="7" y="964"/>
                  </a:lnTo>
                  <a:lnTo>
                    <a:pt x="4" y="1002"/>
                  </a:lnTo>
                  <a:lnTo>
                    <a:pt x="1" y="1039"/>
                  </a:lnTo>
                  <a:lnTo>
                    <a:pt x="0" y="1077"/>
                  </a:lnTo>
                  <a:lnTo>
                    <a:pt x="0" y="1077"/>
                  </a:lnTo>
                  <a:lnTo>
                    <a:pt x="1" y="1126"/>
                  </a:lnTo>
                  <a:lnTo>
                    <a:pt x="5" y="1173"/>
                  </a:lnTo>
                  <a:lnTo>
                    <a:pt x="11" y="1221"/>
                  </a:lnTo>
                  <a:lnTo>
                    <a:pt x="19" y="1267"/>
                  </a:lnTo>
                  <a:lnTo>
                    <a:pt x="30" y="1314"/>
                  </a:lnTo>
                  <a:lnTo>
                    <a:pt x="43" y="1358"/>
                  </a:lnTo>
                  <a:lnTo>
                    <a:pt x="59" y="1404"/>
                  </a:lnTo>
                  <a:lnTo>
                    <a:pt x="77" y="1447"/>
                  </a:lnTo>
                  <a:lnTo>
                    <a:pt x="96" y="1491"/>
                  </a:lnTo>
                  <a:lnTo>
                    <a:pt x="119" y="1532"/>
                  </a:lnTo>
                  <a:lnTo>
                    <a:pt x="143" y="1573"/>
                  </a:lnTo>
                  <a:lnTo>
                    <a:pt x="170" y="1613"/>
                  </a:lnTo>
                  <a:lnTo>
                    <a:pt x="198" y="1650"/>
                  </a:lnTo>
                  <a:lnTo>
                    <a:pt x="228" y="1687"/>
                  </a:lnTo>
                  <a:lnTo>
                    <a:pt x="260" y="1722"/>
                  </a:lnTo>
                  <a:lnTo>
                    <a:pt x="294" y="1756"/>
                  </a:lnTo>
                  <a:lnTo>
                    <a:pt x="294" y="1756"/>
                  </a:lnTo>
                  <a:lnTo>
                    <a:pt x="307" y="1767"/>
                  </a:lnTo>
                  <a:lnTo>
                    <a:pt x="319" y="1778"/>
                  </a:lnTo>
                  <a:lnTo>
                    <a:pt x="344" y="1796"/>
                  </a:lnTo>
                  <a:lnTo>
                    <a:pt x="371" y="1810"/>
                  </a:lnTo>
                  <a:lnTo>
                    <a:pt x="397" y="1822"/>
                  </a:lnTo>
                  <a:lnTo>
                    <a:pt x="424" y="1833"/>
                  </a:lnTo>
                  <a:lnTo>
                    <a:pt x="450" y="1840"/>
                  </a:lnTo>
                  <a:lnTo>
                    <a:pt x="478" y="1845"/>
                  </a:lnTo>
                  <a:lnTo>
                    <a:pt x="506" y="1849"/>
                  </a:lnTo>
                  <a:lnTo>
                    <a:pt x="535" y="1850"/>
                  </a:lnTo>
                  <a:lnTo>
                    <a:pt x="562" y="1850"/>
                  </a:lnTo>
                  <a:lnTo>
                    <a:pt x="591" y="1849"/>
                  </a:lnTo>
                  <a:lnTo>
                    <a:pt x="619" y="1846"/>
                  </a:lnTo>
                  <a:lnTo>
                    <a:pt x="677" y="1840"/>
                  </a:lnTo>
                  <a:lnTo>
                    <a:pt x="733" y="1832"/>
                  </a:lnTo>
                  <a:lnTo>
                    <a:pt x="733" y="1832"/>
                  </a:lnTo>
                  <a:lnTo>
                    <a:pt x="780" y="1825"/>
                  </a:lnTo>
                  <a:lnTo>
                    <a:pt x="829" y="1817"/>
                  </a:lnTo>
                  <a:lnTo>
                    <a:pt x="877" y="1814"/>
                  </a:lnTo>
                  <a:lnTo>
                    <a:pt x="901" y="1813"/>
                  </a:lnTo>
                  <a:lnTo>
                    <a:pt x="925" y="1811"/>
                  </a:lnTo>
                  <a:lnTo>
                    <a:pt x="925" y="1811"/>
                  </a:lnTo>
                  <a:lnTo>
                    <a:pt x="949" y="1813"/>
                  </a:lnTo>
                  <a:lnTo>
                    <a:pt x="973" y="1814"/>
                  </a:lnTo>
                  <a:lnTo>
                    <a:pt x="1021" y="1817"/>
                  </a:lnTo>
                  <a:lnTo>
                    <a:pt x="1070" y="1825"/>
                  </a:lnTo>
                  <a:lnTo>
                    <a:pt x="1117" y="1832"/>
                  </a:lnTo>
                  <a:lnTo>
                    <a:pt x="1117" y="1832"/>
                  </a:lnTo>
                  <a:lnTo>
                    <a:pt x="1162" y="1838"/>
                  </a:lnTo>
                  <a:lnTo>
                    <a:pt x="1208" y="1844"/>
                  </a:lnTo>
                  <a:lnTo>
                    <a:pt x="1254" y="1849"/>
                  </a:lnTo>
                  <a:lnTo>
                    <a:pt x="1277" y="1850"/>
                  </a:lnTo>
                  <a:lnTo>
                    <a:pt x="1300" y="1850"/>
                  </a:lnTo>
                  <a:lnTo>
                    <a:pt x="1300" y="1850"/>
                  </a:lnTo>
                  <a:lnTo>
                    <a:pt x="1333" y="1849"/>
                  </a:lnTo>
                  <a:lnTo>
                    <a:pt x="1367" y="1846"/>
                  </a:lnTo>
                  <a:lnTo>
                    <a:pt x="1384" y="1843"/>
                  </a:lnTo>
                  <a:lnTo>
                    <a:pt x="1400" y="1840"/>
                  </a:lnTo>
                  <a:lnTo>
                    <a:pt x="1416" y="1836"/>
                  </a:lnTo>
                  <a:lnTo>
                    <a:pt x="1432" y="1831"/>
                  </a:lnTo>
                  <a:lnTo>
                    <a:pt x="1448" y="1825"/>
                  </a:lnTo>
                  <a:lnTo>
                    <a:pt x="1465" y="1819"/>
                  </a:lnTo>
                  <a:lnTo>
                    <a:pt x="1480" y="1810"/>
                  </a:lnTo>
                  <a:lnTo>
                    <a:pt x="1496" y="1802"/>
                  </a:lnTo>
                  <a:lnTo>
                    <a:pt x="1510" y="1792"/>
                  </a:lnTo>
                  <a:lnTo>
                    <a:pt x="1526" y="1781"/>
                  </a:lnTo>
                  <a:lnTo>
                    <a:pt x="1540" y="1769"/>
                  </a:lnTo>
                  <a:lnTo>
                    <a:pt x="1556" y="1756"/>
                  </a:lnTo>
                  <a:lnTo>
                    <a:pt x="1556" y="1756"/>
                  </a:lnTo>
                  <a:lnTo>
                    <a:pt x="1590" y="1722"/>
                  </a:lnTo>
                  <a:lnTo>
                    <a:pt x="1622" y="1687"/>
                  </a:lnTo>
                  <a:lnTo>
                    <a:pt x="1652" y="1650"/>
                  </a:lnTo>
                  <a:lnTo>
                    <a:pt x="1680" y="1613"/>
                  </a:lnTo>
                  <a:lnTo>
                    <a:pt x="1707" y="1573"/>
                  </a:lnTo>
                  <a:lnTo>
                    <a:pt x="1731" y="1532"/>
                  </a:lnTo>
                  <a:lnTo>
                    <a:pt x="1754" y="1491"/>
                  </a:lnTo>
                  <a:lnTo>
                    <a:pt x="1773" y="1447"/>
                  </a:lnTo>
                  <a:lnTo>
                    <a:pt x="1791" y="1404"/>
                  </a:lnTo>
                  <a:lnTo>
                    <a:pt x="1807" y="1359"/>
                  </a:lnTo>
                  <a:lnTo>
                    <a:pt x="1820" y="1314"/>
                  </a:lnTo>
                  <a:lnTo>
                    <a:pt x="1831" y="1267"/>
                  </a:lnTo>
                  <a:lnTo>
                    <a:pt x="1839" y="1221"/>
                  </a:lnTo>
                  <a:lnTo>
                    <a:pt x="1845" y="1173"/>
                  </a:lnTo>
                  <a:lnTo>
                    <a:pt x="1849" y="1126"/>
                  </a:lnTo>
                  <a:lnTo>
                    <a:pt x="1850" y="1077"/>
                  </a:lnTo>
                  <a:lnTo>
                    <a:pt x="1850" y="1077"/>
                  </a:lnTo>
                  <a:lnTo>
                    <a:pt x="1849" y="1039"/>
                  </a:lnTo>
                  <a:lnTo>
                    <a:pt x="1846" y="1002"/>
                  </a:lnTo>
                  <a:lnTo>
                    <a:pt x="1843" y="964"/>
                  </a:lnTo>
                  <a:lnTo>
                    <a:pt x="1838" y="927"/>
                  </a:lnTo>
                  <a:lnTo>
                    <a:pt x="1831" y="889"/>
                  </a:lnTo>
                  <a:lnTo>
                    <a:pt x="1822" y="853"/>
                  </a:lnTo>
                  <a:lnTo>
                    <a:pt x="1813" y="817"/>
                  </a:lnTo>
                  <a:lnTo>
                    <a:pt x="1802" y="781"/>
                  </a:lnTo>
                  <a:lnTo>
                    <a:pt x="1802" y="781"/>
                  </a:lnTo>
                  <a:lnTo>
                    <a:pt x="1791" y="752"/>
                  </a:lnTo>
                  <a:lnTo>
                    <a:pt x="1779" y="723"/>
                  </a:lnTo>
                  <a:lnTo>
                    <a:pt x="1764" y="695"/>
                  </a:lnTo>
                  <a:lnTo>
                    <a:pt x="1750" y="669"/>
                  </a:lnTo>
                  <a:lnTo>
                    <a:pt x="1733" y="642"/>
                  </a:lnTo>
                  <a:lnTo>
                    <a:pt x="1716" y="618"/>
                  </a:lnTo>
                  <a:lnTo>
                    <a:pt x="1697" y="594"/>
                  </a:lnTo>
                  <a:lnTo>
                    <a:pt x="1677" y="571"/>
                  </a:lnTo>
                  <a:lnTo>
                    <a:pt x="1655" y="548"/>
                  </a:lnTo>
                  <a:lnTo>
                    <a:pt x="1632" y="528"/>
                  </a:lnTo>
                  <a:lnTo>
                    <a:pt x="1609" y="509"/>
                  </a:lnTo>
                  <a:lnTo>
                    <a:pt x="1584" y="491"/>
                  </a:lnTo>
                  <a:lnTo>
                    <a:pt x="1559" y="474"/>
                  </a:lnTo>
                  <a:lnTo>
                    <a:pt x="1532" y="457"/>
                  </a:lnTo>
                  <a:lnTo>
                    <a:pt x="1504" y="442"/>
                  </a:lnTo>
                  <a:lnTo>
                    <a:pt x="1475" y="430"/>
                  </a:lnTo>
                  <a:lnTo>
                    <a:pt x="1475" y="430"/>
                  </a:lnTo>
                  <a:close/>
                  <a:moveTo>
                    <a:pt x="848" y="460"/>
                  </a:moveTo>
                  <a:lnTo>
                    <a:pt x="848" y="460"/>
                  </a:lnTo>
                  <a:lnTo>
                    <a:pt x="824" y="459"/>
                  </a:lnTo>
                  <a:lnTo>
                    <a:pt x="801" y="456"/>
                  </a:lnTo>
                  <a:lnTo>
                    <a:pt x="779" y="450"/>
                  </a:lnTo>
                  <a:lnTo>
                    <a:pt x="758" y="442"/>
                  </a:lnTo>
                  <a:lnTo>
                    <a:pt x="738" y="433"/>
                  </a:lnTo>
                  <a:lnTo>
                    <a:pt x="719" y="421"/>
                  </a:lnTo>
                  <a:lnTo>
                    <a:pt x="701" y="407"/>
                  </a:lnTo>
                  <a:lnTo>
                    <a:pt x="684" y="393"/>
                  </a:lnTo>
                  <a:lnTo>
                    <a:pt x="670" y="376"/>
                  </a:lnTo>
                  <a:lnTo>
                    <a:pt x="656" y="358"/>
                  </a:lnTo>
                  <a:lnTo>
                    <a:pt x="644" y="339"/>
                  </a:lnTo>
                  <a:lnTo>
                    <a:pt x="635" y="319"/>
                  </a:lnTo>
                  <a:lnTo>
                    <a:pt x="628" y="298"/>
                  </a:lnTo>
                  <a:lnTo>
                    <a:pt x="621" y="276"/>
                  </a:lnTo>
                  <a:lnTo>
                    <a:pt x="618" y="253"/>
                  </a:lnTo>
                  <a:lnTo>
                    <a:pt x="617" y="229"/>
                  </a:lnTo>
                  <a:lnTo>
                    <a:pt x="617" y="229"/>
                  </a:lnTo>
                  <a:lnTo>
                    <a:pt x="641" y="230"/>
                  </a:lnTo>
                  <a:lnTo>
                    <a:pt x="664" y="234"/>
                  </a:lnTo>
                  <a:lnTo>
                    <a:pt x="685" y="240"/>
                  </a:lnTo>
                  <a:lnTo>
                    <a:pt x="707" y="247"/>
                  </a:lnTo>
                  <a:lnTo>
                    <a:pt x="726" y="257"/>
                  </a:lnTo>
                  <a:lnTo>
                    <a:pt x="746" y="269"/>
                  </a:lnTo>
                  <a:lnTo>
                    <a:pt x="764" y="282"/>
                  </a:lnTo>
                  <a:lnTo>
                    <a:pt x="780" y="296"/>
                  </a:lnTo>
                  <a:lnTo>
                    <a:pt x="795" y="313"/>
                  </a:lnTo>
                  <a:lnTo>
                    <a:pt x="808" y="331"/>
                  </a:lnTo>
                  <a:lnTo>
                    <a:pt x="820" y="351"/>
                  </a:lnTo>
                  <a:lnTo>
                    <a:pt x="830" y="370"/>
                  </a:lnTo>
                  <a:lnTo>
                    <a:pt x="837" y="392"/>
                  </a:lnTo>
                  <a:lnTo>
                    <a:pt x="843" y="413"/>
                  </a:lnTo>
                  <a:lnTo>
                    <a:pt x="847" y="436"/>
                  </a:lnTo>
                  <a:lnTo>
                    <a:pt x="848" y="460"/>
                  </a:lnTo>
                  <a:lnTo>
                    <a:pt x="848" y="460"/>
                  </a:lnTo>
                  <a:close/>
                  <a:moveTo>
                    <a:pt x="1450" y="1643"/>
                  </a:moveTo>
                  <a:lnTo>
                    <a:pt x="1450" y="1643"/>
                  </a:lnTo>
                  <a:lnTo>
                    <a:pt x="1437" y="1655"/>
                  </a:lnTo>
                  <a:lnTo>
                    <a:pt x="1422" y="1666"/>
                  </a:lnTo>
                  <a:lnTo>
                    <a:pt x="1408" y="1674"/>
                  </a:lnTo>
                  <a:lnTo>
                    <a:pt x="1392" y="1681"/>
                  </a:lnTo>
                  <a:lnTo>
                    <a:pt x="1377" y="1686"/>
                  </a:lnTo>
                  <a:lnTo>
                    <a:pt x="1360" y="1691"/>
                  </a:lnTo>
                  <a:lnTo>
                    <a:pt x="1342" y="1693"/>
                  </a:lnTo>
                  <a:lnTo>
                    <a:pt x="1324" y="1696"/>
                  </a:lnTo>
                  <a:lnTo>
                    <a:pt x="1304" y="1696"/>
                  </a:lnTo>
                  <a:lnTo>
                    <a:pt x="1284" y="1696"/>
                  </a:lnTo>
                  <a:lnTo>
                    <a:pt x="1263" y="1695"/>
                  </a:lnTo>
                  <a:lnTo>
                    <a:pt x="1241" y="1692"/>
                  </a:lnTo>
                  <a:lnTo>
                    <a:pt x="1194" y="1687"/>
                  </a:lnTo>
                  <a:lnTo>
                    <a:pt x="1141" y="1679"/>
                  </a:lnTo>
                  <a:lnTo>
                    <a:pt x="1141" y="1679"/>
                  </a:lnTo>
                  <a:lnTo>
                    <a:pt x="1089" y="1672"/>
                  </a:lnTo>
                  <a:lnTo>
                    <a:pt x="1036" y="1664"/>
                  </a:lnTo>
                  <a:lnTo>
                    <a:pt x="982" y="1660"/>
                  </a:lnTo>
                  <a:lnTo>
                    <a:pt x="953" y="1658"/>
                  </a:lnTo>
                  <a:lnTo>
                    <a:pt x="925" y="1657"/>
                  </a:lnTo>
                  <a:lnTo>
                    <a:pt x="925" y="1657"/>
                  </a:lnTo>
                  <a:lnTo>
                    <a:pt x="897" y="1658"/>
                  </a:lnTo>
                  <a:lnTo>
                    <a:pt x="868" y="1660"/>
                  </a:lnTo>
                  <a:lnTo>
                    <a:pt x="814" y="1664"/>
                  </a:lnTo>
                  <a:lnTo>
                    <a:pt x="761" y="1672"/>
                  </a:lnTo>
                  <a:lnTo>
                    <a:pt x="709" y="1679"/>
                  </a:lnTo>
                  <a:lnTo>
                    <a:pt x="709" y="1679"/>
                  </a:lnTo>
                  <a:lnTo>
                    <a:pt x="656" y="1687"/>
                  </a:lnTo>
                  <a:lnTo>
                    <a:pt x="608" y="1692"/>
                  </a:lnTo>
                  <a:lnTo>
                    <a:pt x="587" y="1695"/>
                  </a:lnTo>
                  <a:lnTo>
                    <a:pt x="565" y="1696"/>
                  </a:lnTo>
                  <a:lnTo>
                    <a:pt x="546" y="1696"/>
                  </a:lnTo>
                  <a:lnTo>
                    <a:pt x="526" y="1696"/>
                  </a:lnTo>
                  <a:lnTo>
                    <a:pt x="508" y="1693"/>
                  </a:lnTo>
                  <a:lnTo>
                    <a:pt x="490" y="1691"/>
                  </a:lnTo>
                  <a:lnTo>
                    <a:pt x="473" y="1686"/>
                  </a:lnTo>
                  <a:lnTo>
                    <a:pt x="458" y="1681"/>
                  </a:lnTo>
                  <a:lnTo>
                    <a:pt x="442" y="1674"/>
                  </a:lnTo>
                  <a:lnTo>
                    <a:pt x="428" y="1666"/>
                  </a:lnTo>
                  <a:lnTo>
                    <a:pt x="413" y="1655"/>
                  </a:lnTo>
                  <a:lnTo>
                    <a:pt x="400" y="1643"/>
                  </a:lnTo>
                  <a:lnTo>
                    <a:pt x="400" y="1643"/>
                  </a:lnTo>
                  <a:lnTo>
                    <a:pt x="371" y="1615"/>
                  </a:lnTo>
                  <a:lnTo>
                    <a:pt x="344" y="1586"/>
                  </a:lnTo>
                  <a:lnTo>
                    <a:pt x="319" y="1555"/>
                  </a:lnTo>
                  <a:lnTo>
                    <a:pt x="295" y="1523"/>
                  </a:lnTo>
                  <a:lnTo>
                    <a:pt x="273" y="1491"/>
                  </a:lnTo>
                  <a:lnTo>
                    <a:pt x="253" y="1457"/>
                  </a:lnTo>
                  <a:lnTo>
                    <a:pt x="235" y="1422"/>
                  </a:lnTo>
                  <a:lnTo>
                    <a:pt x="218" y="1386"/>
                  </a:lnTo>
                  <a:lnTo>
                    <a:pt x="204" y="1350"/>
                  </a:lnTo>
                  <a:lnTo>
                    <a:pt x="190" y="1312"/>
                  </a:lnTo>
                  <a:lnTo>
                    <a:pt x="179" y="1274"/>
                  </a:lnTo>
                  <a:lnTo>
                    <a:pt x="171" y="1235"/>
                  </a:lnTo>
                  <a:lnTo>
                    <a:pt x="164" y="1197"/>
                  </a:lnTo>
                  <a:lnTo>
                    <a:pt x="158" y="1157"/>
                  </a:lnTo>
                  <a:lnTo>
                    <a:pt x="155" y="1117"/>
                  </a:lnTo>
                  <a:lnTo>
                    <a:pt x="154" y="1077"/>
                  </a:lnTo>
                  <a:lnTo>
                    <a:pt x="154" y="1077"/>
                  </a:lnTo>
                  <a:lnTo>
                    <a:pt x="155" y="1046"/>
                  </a:lnTo>
                  <a:lnTo>
                    <a:pt x="157" y="1014"/>
                  </a:lnTo>
                  <a:lnTo>
                    <a:pt x="160" y="982"/>
                  </a:lnTo>
                  <a:lnTo>
                    <a:pt x="164" y="952"/>
                  </a:lnTo>
                  <a:lnTo>
                    <a:pt x="170" y="921"/>
                  </a:lnTo>
                  <a:lnTo>
                    <a:pt x="177" y="891"/>
                  </a:lnTo>
                  <a:lnTo>
                    <a:pt x="185" y="861"/>
                  </a:lnTo>
                  <a:lnTo>
                    <a:pt x="194" y="830"/>
                  </a:lnTo>
                  <a:lnTo>
                    <a:pt x="194" y="830"/>
                  </a:lnTo>
                  <a:lnTo>
                    <a:pt x="201" y="814"/>
                  </a:lnTo>
                  <a:lnTo>
                    <a:pt x="207" y="797"/>
                  </a:lnTo>
                  <a:lnTo>
                    <a:pt x="214" y="781"/>
                  </a:lnTo>
                  <a:lnTo>
                    <a:pt x="223" y="765"/>
                  </a:lnTo>
                  <a:lnTo>
                    <a:pt x="231" y="750"/>
                  </a:lnTo>
                  <a:lnTo>
                    <a:pt x="241" y="735"/>
                  </a:lnTo>
                  <a:lnTo>
                    <a:pt x="261" y="706"/>
                  </a:lnTo>
                  <a:lnTo>
                    <a:pt x="283" y="680"/>
                  </a:lnTo>
                  <a:lnTo>
                    <a:pt x="307" y="656"/>
                  </a:lnTo>
                  <a:lnTo>
                    <a:pt x="334" y="633"/>
                  </a:lnTo>
                  <a:lnTo>
                    <a:pt x="361" y="612"/>
                  </a:lnTo>
                  <a:lnTo>
                    <a:pt x="390" y="594"/>
                  </a:lnTo>
                  <a:lnTo>
                    <a:pt x="422" y="579"/>
                  </a:lnTo>
                  <a:lnTo>
                    <a:pt x="453" y="565"/>
                  </a:lnTo>
                  <a:lnTo>
                    <a:pt x="485" y="554"/>
                  </a:lnTo>
                  <a:lnTo>
                    <a:pt x="519" y="547"/>
                  </a:lnTo>
                  <a:lnTo>
                    <a:pt x="536" y="544"/>
                  </a:lnTo>
                  <a:lnTo>
                    <a:pt x="553" y="541"/>
                  </a:lnTo>
                  <a:lnTo>
                    <a:pt x="570" y="540"/>
                  </a:lnTo>
                  <a:lnTo>
                    <a:pt x="587" y="540"/>
                  </a:lnTo>
                  <a:lnTo>
                    <a:pt x="605" y="540"/>
                  </a:lnTo>
                  <a:lnTo>
                    <a:pt x="621" y="540"/>
                  </a:lnTo>
                  <a:lnTo>
                    <a:pt x="621" y="540"/>
                  </a:lnTo>
                  <a:lnTo>
                    <a:pt x="647" y="557"/>
                  </a:lnTo>
                  <a:lnTo>
                    <a:pt x="672" y="571"/>
                  </a:lnTo>
                  <a:lnTo>
                    <a:pt x="699" y="585"/>
                  </a:lnTo>
                  <a:lnTo>
                    <a:pt x="727" y="595"/>
                  </a:lnTo>
                  <a:lnTo>
                    <a:pt x="756" y="604"/>
                  </a:lnTo>
                  <a:lnTo>
                    <a:pt x="785" y="610"/>
                  </a:lnTo>
                  <a:lnTo>
                    <a:pt x="817" y="613"/>
                  </a:lnTo>
                  <a:lnTo>
                    <a:pt x="848" y="615"/>
                  </a:lnTo>
                  <a:lnTo>
                    <a:pt x="925" y="615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47" y="613"/>
                  </a:lnTo>
                  <a:lnTo>
                    <a:pt x="967" y="611"/>
                  </a:lnTo>
                  <a:lnTo>
                    <a:pt x="989" y="609"/>
                  </a:lnTo>
                  <a:lnTo>
                    <a:pt x="1009" y="604"/>
                  </a:lnTo>
                  <a:lnTo>
                    <a:pt x="1030" y="599"/>
                  </a:lnTo>
                  <a:lnTo>
                    <a:pt x="1050" y="593"/>
                  </a:lnTo>
                  <a:lnTo>
                    <a:pt x="1071" y="585"/>
                  </a:lnTo>
                  <a:lnTo>
                    <a:pt x="1090" y="576"/>
                  </a:lnTo>
                  <a:lnTo>
                    <a:pt x="1090" y="576"/>
                  </a:lnTo>
                  <a:lnTo>
                    <a:pt x="1109" y="568"/>
                  </a:lnTo>
                  <a:lnTo>
                    <a:pt x="1129" y="560"/>
                  </a:lnTo>
                  <a:lnTo>
                    <a:pt x="1149" y="554"/>
                  </a:lnTo>
                  <a:lnTo>
                    <a:pt x="1169" y="548"/>
                  </a:lnTo>
                  <a:lnTo>
                    <a:pt x="1189" y="545"/>
                  </a:lnTo>
                  <a:lnTo>
                    <a:pt x="1209" y="541"/>
                  </a:lnTo>
                  <a:lnTo>
                    <a:pt x="1230" y="540"/>
                  </a:lnTo>
                  <a:lnTo>
                    <a:pt x="1250" y="539"/>
                  </a:lnTo>
                  <a:lnTo>
                    <a:pt x="1272" y="539"/>
                  </a:lnTo>
                  <a:lnTo>
                    <a:pt x="1292" y="540"/>
                  </a:lnTo>
                  <a:lnTo>
                    <a:pt x="1313" y="542"/>
                  </a:lnTo>
                  <a:lnTo>
                    <a:pt x="1333" y="546"/>
                  </a:lnTo>
                  <a:lnTo>
                    <a:pt x="1354" y="551"/>
                  </a:lnTo>
                  <a:lnTo>
                    <a:pt x="1374" y="557"/>
                  </a:lnTo>
                  <a:lnTo>
                    <a:pt x="1395" y="564"/>
                  </a:lnTo>
                  <a:lnTo>
                    <a:pt x="1415" y="572"/>
                  </a:lnTo>
                  <a:lnTo>
                    <a:pt x="1415" y="572"/>
                  </a:lnTo>
                  <a:lnTo>
                    <a:pt x="1437" y="582"/>
                  </a:lnTo>
                  <a:lnTo>
                    <a:pt x="1457" y="592"/>
                  </a:lnTo>
                  <a:lnTo>
                    <a:pt x="1477" y="604"/>
                  </a:lnTo>
                  <a:lnTo>
                    <a:pt x="1496" y="616"/>
                  </a:lnTo>
                  <a:lnTo>
                    <a:pt x="1514" y="630"/>
                  </a:lnTo>
                  <a:lnTo>
                    <a:pt x="1531" y="645"/>
                  </a:lnTo>
                  <a:lnTo>
                    <a:pt x="1548" y="659"/>
                  </a:lnTo>
                  <a:lnTo>
                    <a:pt x="1563" y="676"/>
                  </a:lnTo>
                  <a:lnTo>
                    <a:pt x="1578" y="693"/>
                  </a:lnTo>
                  <a:lnTo>
                    <a:pt x="1592" y="710"/>
                  </a:lnTo>
                  <a:lnTo>
                    <a:pt x="1606" y="729"/>
                  </a:lnTo>
                  <a:lnTo>
                    <a:pt x="1618" y="747"/>
                  </a:lnTo>
                  <a:lnTo>
                    <a:pt x="1628" y="768"/>
                  </a:lnTo>
                  <a:lnTo>
                    <a:pt x="1639" y="788"/>
                  </a:lnTo>
                  <a:lnTo>
                    <a:pt x="1648" y="809"/>
                  </a:lnTo>
                  <a:lnTo>
                    <a:pt x="1656" y="830"/>
                  </a:lnTo>
                  <a:lnTo>
                    <a:pt x="1656" y="830"/>
                  </a:lnTo>
                  <a:lnTo>
                    <a:pt x="1665" y="861"/>
                  </a:lnTo>
                  <a:lnTo>
                    <a:pt x="1673" y="891"/>
                  </a:lnTo>
                  <a:lnTo>
                    <a:pt x="1680" y="921"/>
                  </a:lnTo>
                  <a:lnTo>
                    <a:pt x="1686" y="952"/>
                  </a:lnTo>
                  <a:lnTo>
                    <a:pt x="1690" y="982"/>
                  </a:lnTo>
                  <a:lnTo>
                    <a:pt x="1693" y="1014"/>
                  </a:lnTo>
                  <a:lnTo>
                    <a:pt x="1695" y="1046"/>
                  </a:lnTo>
                  <a:lnTo>
                    <a:pt x="1696" y="1077"/>
                  </a:lnTo>
                  <a:lnTo>
                    <a:pt x="1696" y="1077"/>
                  </a:lnTo>
                  <a:lnTo>
                    <a:pt x="1695" y="1117"/>
                  </a:lnTo>
                  <a:lnTo>
                    <a:pt x="1692" y="1157"/>
                  </a:lnTo>
                  <a:lnTo>
                    <a:pt x="1686" y="1197"/>
                  </a:lnTo>
                  <a:lnTo>
                    <a:pt x="1679" y="1235"/>
                  </a:lnTo>
                  <a:lnTo>
                    <a:pt x="1671" y="1274"/>
                  </a:lnTo>
                  <a:lnTo>
                    <a:pt x="1660" y="1312"/>
                  </a:lnTo>
                  <a:lnTo>
                    <a:pt x="1646" y="1350"/>
                  </a:lnTo>
                  <a:lnTo>
                    <a:pt x="1632" y="1386"/>
                  </a:lnTo>
                  <a:lnTo>
                    <a:pt x="1615" y="1422"/>
                  </a:lnTo>
                  <a:lnTo>
                    <a:pt x="1597" y="1457"/>
                  </a:lnTo>
                  <a:lnTo>
                    <a:pt x="1577" y="1491"/>
                  </a:lnTo>
                  <a:lnTo>
                    <a:pt x="1555" y="1523"/>
                  </a:lnTo>
                  <a:lnTo>
                    <a:pt x="1531" y="1555"/>
                  </a:lnTo>
                  <a:lnTo>
                    <a:pt x="1506" y="1586"/>
                  </a:lnTo>
                  <a:lnTo>
                    <a:pt x="1479" y="1615"/>
                  </a:lnTo>
                  <a:lnTo>
                    <a:pt x="1450" y="1643"/>
                  </a:lnTo>
                  <a:lnTo>
                    <a:pt x="1450" y="1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7E5D0526-CE4C-4824-90CA-7DF0D4FF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183"/>
              <a:ext cx="57" cy="88"/>
            </a:xfrm>
            <a:custGeom>
              <a:avLst/>
              <a:gdLst>
                <a:gd name="T0" fmla="*/ 0 w 287"/>
                <a:gd name="T1" fmla="*/ 0 h 440"/>
                <a:gd name="T2" fmla="*/ 0 w 287"/>
                <a:gd name="T3" fmla="*/ 0 h 440"/>
                <a:gd name="T4" fmla="*/ 2 w 287"/>
                <a:gd name="T5" fmla="*/ 31 h 440"/>
                <a:gd name="T6" fmla="*/ 3 w 287"/>
                <a:gd name="T7" fmla="*/ 61 h 440"/>
                <a:gd name="T8" fmla="*/ 8 w 287"/>
                <a:gd name="T9" fmla="*/ 91 h 440"/>
                <a:gd name="T10" fmla="*/ 12 w 287"/>
                <a:gd name="T11" fmla="*/ 122 h 440"/>
                <a:gd name="T12" fmla="*/ 18 w 287"/>
                <a:gd name="T13" fmla="*/ 152 h 440"/>
                <a:gd name="T14" fmla="*/ 27 w 287"/>
                <a:gd name="T15" fmla="*/ 182 h 440"/>
                <a:gd name="T16" fmla="*/ 35 w 287"/>
                <a:gd name="T17" fmla="*/ 211 h 440"/>
                <a:gd name="T18" fmla="*/ 46 w 287"/>
                <a:gd name="T19" fmla="*/ 239 h 440"/>
                <a:gd name="T20" fmla="*/ 58 w 287"/>
                <a:gd name="T21" fmla="*/ 266 h 440"/>
                <a:gd name="T22" fmla="*/ 71 w 287"/>
                <a:gd name="T23" fmla="*/ 294 h 440"/>
                <a:gd name="T24" fmla="*/ 86 w 287"/>
                <a:gd name="T25" fmla="*/ 320 h 440"/>
                <a:gd name="T26" fmla="*/ 102 w 287"/>
                <a:gd name="T27" fmla="*/ 346 h 440"/>
                <a:gd name="T28" fmla="*/ 118 w 287"/>
                <a:gd name="T29" fmla="*/ 371 h 440"/>
                <a:gd name="T30" fmla="*/ 136 w 287"/>
                <a:gd name="T31" fmla="*/ 394 h 440"/>
                <a:gd name="T32" fmla="*/ 156 w 287"/>
                <a:gd name="T33" fmla="*/ 418 h 440"/>
                <a:gd name="T34" fmla="*/ 176 w 287"/>
                <a:gd name="T35" fmla="*/ 440 h 440"/>
                <a:gd name="T36" fmla="*/ 287 w 287"/>
                <a:gd name="T37" fmla="*/ 331 h 440"/>
                <a:gd name="T38" fmla="*/ 287 w 287"/>
                <a:gd name="T39" fmla="*/ 331 h 440"/>
                <a:gd name="T40" fmla="*/ 271 w 287"/>
                <a:gd name="T41" fmla="*/ 316 h 440"/>
                <a:gd name="T42" fmla="*/ 257 w 287"/>
                <a:gd name="T43" fmla="*/ 298 h 440"/>
                <a:gd name="T44" fmla="*/ 244 w 287"/>
                <a:gd name="T45" fmla="*/ 281 h 440"/>
                <a:gd name="T46" fmla="*/ 232 w 287"/>
                <a:gd name="T47" fmla="*/ 261 h 440"/>
                <a:gd name="T48" fmla="*/ 220 w 287"/>
                <a:gd name="T49" fmla="*/ 242 h 440"/>
                <a:gd name="T50" fmla="*/ 209 w 287"/>
                <a:gd name="T51" fmla="*/ 222 h 440"/>
                <a:gd name="T52" fmla="*/ 199 w 287"/>
                <a:gd name="T53" fmla="*/ 201 h 440"/>
                <a:gd name="T54" fmla="*/ 189 w 287"/>
                <a:gd name="T55" fmla="*/ 181 h 440"/>
                <a:gd name="T56" fmla="*/ 181 w 287"/>
                <a:gd name="T57" fmla="*/ 159 h 440"/>
                <a:gd name="T58" fmla="*/ 175 w 287"/>
                <a:gd name="T59" fmla="*/ 136 h 440"/>
                <a:gd name="T60" fmla="*/ 169 w 287"/>
                <a:gd name="T61" fmla="*/ 114 h 440"/>
                <a:gd name="T62" fmla="*/ 163 w 287"/>
                <a:gd name="T63" fmla="*/ 91 h 440"/>
                <a:gd name="T64" fmla="*/ 159 w 287"/>
                <a:gd name="T65" fmla="*/ 69 h 440"/>
                <a:gd name="T66" fmla="*/ 157 w 287"/>
                <a:gd name="T67" fmla="*/ 46 h 440"/>
                <a:gd name="T68" fmla="*/ 155 w 287"/>
                <a:gd name="T69" fmla="*/ 23 h 440"/>
                <a:gd name="T70" fmla="*/ 155 w 287"/>
                <a:gd name="T71" fmla="*/ 0 h 440"/>
                <a:gd name="T72" fmla="*/ 0 w 287"/>
                <a:gd name="T7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7" h="440">
                  <a:moveTo>
                    <a:pt x="0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3" y="61"/>
                  </a:lnTo>
                  <a:lnTo>
                    <a:pt x="8" y="91"/>
                  </a:lnTo>
                  <a:lnTo>
                    <a:pt x="12" y="122"/>
                  </a:lnTo>
                  <a:lnTo>
                    <a:pt x="18" y="152"/>
                  </a:lnTo>
                  <a:lnTo>
                    <a:pt x="27" y="182"/>
                  </a:lnTo>
                  <a:lnTo>
                    <a:pt x="35" y="211"/>
                  </a:lnTo>
                  <a:lnTo>
                    <a:pt x="46" y="239"/>
                  </a:lnTo>
                  <a:lnTo>
                    <a:pt x="58" y="266"/>
                  </a:lnTo>
                  <a:lnTo>
                    <a:pt x="71" y="294"/>
                  </a:lnTo>
                  <a:lnTo>
                    <a:pt x="86" y="320"/>
                  </a:lnTo>
                  <a:lnTo>
                    <a:pt x="102" y="346"/>
                  </a:lnTo>
                  <a:lnTo>
                    <a:pt x="118" y="371"/>
                  </a:lnTo>
                  <a:lnTo>
                    <a:pt x="136" y="394"/>
                  </a:lnTo>
                  <a:lnTo>
                    <a:pt x="156" y="418"/>
                  </a:lnTo>
                  <a:lnTo>
                    <a:pt x="176" y="440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71" y="316"/>
                  </a:lnTo>
                  <a:lnTo>
                    <a:pt x="257" y="298"/>
                  </a:lnTo>
                  <a:lnTo>
                    <a:pt x="244" y="281"/>
                  </a:lnTo>
                  <a:lnTo>
                    <a:pt x="232" y="261"/>
                  </a:lnTo>
                  <a:lnTo>
                    <a:pt x="220" y="242"/>
                  </a:lnTo>
                  <a:lnTo>
                    <a:pt x="209" y="222"/>
                  </a:lnTo>
                  <a:lnTo>
                    <a:pt x="199" y="201"/>
                  </a:lnTo>
                  <a:lnTo>
                    <a:pt x="189" y="181"/>
                  </a:lnTo>
                  <a:lnTo>
                    <a:pt x="181" y="159"/>
                  </a:lnTo>
                  <a:lnTo>
                    <a:pt x="175" y="136"/>
                  </a:lnTo>
                  <a:lnTo>
                    <a:pt x="169" y="114"/>
                  </a:lnTo>
                  <a:lnTo>
                    <a:pt x="163" y="91"/>
                  </a:lnTo>
                  <a:lnTo>
                    <a:pt x="159" y="69"/>
                  </a:lnTo>
                  <a:lnTo>
                    <a:pt x="157" y="46"/>
                  </a:lnTo>
                  <a:lnTo>
                    <a:pt x="155" y="23"/>
                  </a:lnTo>
                  <a:lnTo>
                    <a:pt x="15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C011C053-0AB2-4F70-B882-578439180D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2676" y="2451746"/>
            <a:ext cx="356310" cy="434976"/>
            <a:chOff x="5192" y="1893"/>
            <a:chExt cx="308" cy="376"/>
          </a:xfrm>
          <a:solidFill>
            <a:srgbClr val="7030A0"/>
          </a:solidFill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A4B3725-7B7D-4C4B-BF31-9EDF93848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" y="1960"/>
              <a:ext cx="308" cy="309"/>
            </a:xfrm>
            <a:custGeom>
              <a:avLst/>
              <a:gdLst>
                <a:gd name="T0" fmla="*/ 887 w 1540"/>
                <a:gd name="T1" fmla="*/ 1537 h 1545"/>
                <a:gd name="T2" fmla="*/ 1070 w 1540"/>
                <a:gd name="T3" fmla="*/ 1485 h 1545"/>
                <a:gd name="T4" fmla="*/ 1231 w 1540"/>
                <a:gd name="T5" fmla="*/ 1392 h 1545"/>
                <a:gd name="T6" fmla="*/ 1364 w 1540"/>
                <a:gd name="T7" fmla="*/ 1264 h 1545"/>
                <a:gd name="T8" fmla="*/ 1464 w 1540"/>
                <a:gd name="T9" fmla="*/ 1107 h 1545"/>
                <a:gd name="T10" fmla="*/ 1524 w 1540"/>
                <a:gd name="T11" fmla="*/ 928 h 1545"/>
                <a:gd name="T12" fmla="*/ 1540 w 1540"/>
                <a:gd name="T13" fmla="*/ 0 h 1545"/>
                <a:gd name="T14" fmla="*/ 1077 w 1540"/>
                <a:gd name="T15" fmla="*/ 804 h 1545"/>
                <a:gd name="T16" fmla="*/ 1059 w 1540"/>
                <a:gd name="T17" fmla="*/ 879 h 1545"/>
                <a:gd name="T18" fmla="*/ 1007 w 1540"/>
                <a:gd name="T19" fmla="*/ 969 h 1545"/>
                <a:gd name="T20" fmla="*/ 904 w 1540"/>
                <a:gd name="T21" fmla="*/ 1051 h 1545"/>
                <a:gd name="T22" fmla="*/ 833 w 1540"/>
                <a:gd name="T23" fmla="*/ 1076 h 1545"/>
                <a:gd name="T24" fmla="*/ 770 w 1540"/>
                <a:gd name="T25" fmla="*/ 1082 h 1545"/>
                <a:gd name="T26" fmla="*/ 693 w 1540"/>
                <a:gd name="T27" fmla="*/ 1072 h 1545"/>
                <a:gd name="T28" fmla="*/ 623 w 1540"/>
                <a:gd name="T29" fmla="*/ 1044 h 1545"/>
                <a:gd name="T30" fmla="*/ 515 w 1540"/>
                <a:gd name="T31" fmla="*/ 945 h 1545"/>
                <a:gd name="T32" fmla="*/ 476 w 1540"/>
                <a:gd name="T33" fmla="*/ 864 h 1545"/>
                <a:gd name="T34" fmla="*/ 462 w 1540"/>
                <a:gd name="T35" fmla="*/ 788 h 1545"/>
                <a:gd name="T36" fmla="*/ 0 w 1540"/>
                <a:gd name="T37" fmla="*/ 773 h 1545"/>
                <a:gd name="T38" fmla="*/ 24 w 1540"/>
                <a:gd name="T39" fmla="*/ 966 h 1545"/>
                <a:gd name="T40" fmla="*/ 93 w 1540"/>
                <a:gd name="T41" fmla="*/ 1141 h 1545"/>
                <a:gd name="T42" fmla="*/ 200 w 1540"/>
                <a:gd name="T43" fmla="*/ 1292 h 1545"/>
                <a:gd name="T44" fmla="*/ 339 w 1540"/>
                <a:gd name="T45" fmla="*/ 1413 h 1545"/>
                <a:gd name="T46" fmla="*/ 505 w 1540"/>
                <a:gd name="T47" fmla="*/ 1498 h 1545"/>
                <a:gd name="T48" fmla="*/ 692 w 1540"/>
                <a:gd name="T49" fmla="*/ 1541 h 1545"/>
                <a:gd name="T50" fmla="*/ 1386 w 1540"/>
                <a:gd name="T51" fmla="*/ 387 h 1545"/>
                <a:gd name="T52" fmla="*/ 308 w 1540"/>
                <a:gd name="T53" fmla="*/ 387 h 1545"/>
                <a:gd name="T54" fmla="*/ 308 w 1540"/>
                <a:gd name="T55" fmla="*/ 541 h 1545"/>
                <a:gd name="T56" fmla="*/ 313 w 1540"/>
                <a:gd name="T57" fmla="*/ 843 h 1545"/>
                <a:gd name="T58" fmla="*/ 344 w 1540"/>
                <a:gd name="T59" fmla="*/ 953 h 1545"/>
                <a:gd name="T60" fmla="*/ 399 w 1540"/>
                <a:gd name="T61" fmla="*/ 1050 h 1545"/>
                <a:gd name="T62" fmla="*/ 476 w 1540"/>
                <a:gd name="T63" fmla="*/ 1130 h 1545"/>
                <a:gd name="T64" fmla="*/ 570 w 1540"/>
                <a:gd name="T65" fmla="*/ 1190 h 1545"/>
                <a:gd name="T66" fmla="*/ 677 w 1540"/>
                <a:gd name="T67" fmla="*/ 1226 h 1545"/>
                <a:gd name="T68" fmla="*/ 770 w 1540"/>
                <a:gd name="T69" fmla="*/ 1236 h 1545"/>
                <a:gd name="T70" fmla="*/ 886 w 1540"/>
                <a:gd name="T71" fmla="*/ 1222 h 1545"/>
                <a:gd name="T72" fmla="*/ 990 w 1540"/>
                <a:gd name="T73" fmla="*/ 1181 h 1545"/>
                <a:gd name="T74" fmla="*/ 1080 w 1540"/>
                <a:gd name="T75" fmla="*/ 1115 h 1545"/>
                <a:gd name="T76" fmla="*/ 1153 w 1540"/>
                <a:gd name="T77" fmla="*/ 1032 h 1545"/>
                <a:gd name="T78" fmla="*/ 1204 w 1540"/>
                <a:gd name="T79" fmla="*/ 932 h 1545"/>
                <a:gd name="T80" fmla="*/ 1230 w 1540"/>
                <a:gd name="T81" fmla="*/ 820 h 1545"/>
                <a:gd name="T82" fmla="*/ 1386 w 1540"/>
                <a:gd name="T83" fmla="*/ 773 h 1545"/>
                <a:gd name="T84" fmla="*/ 1374 w 1540"/>
                <a:gd name="T85" fmla="*/ 897 h 1545"/>
                <a:gd name="T86" fmla="*/ 1325 w 1540"/>
                <a:gd name="T87" fmla="*/ 1041 h 1545"/>
                <a:gd name="T88" fmla="*/ 1245 w 1540"/>
                <a:gd name="T89" fmla="*/ 1165 h 1545"/>
                <a:gd name="T90" fmla="*/ 1138 w 1540"/>
                <a:gd name="T91" fmla="*/ 1267 h 1545"/>
                <a:gd name="T92" fmla="*/ 1009 w 1540"/>
                <a:gd name="T93" fmla="*/ 1342 h 1545"/>
                <a:gd name="T94" fmla="*/ 864 w 1540"/>
                <a:gd name="T95" fmla="*/ 1383 h 1545"/>
                <a:gd name="T96" fmla="*/ 739 w 1540"/>
                <a:gd name="T97" fmla="*/ 1389 h 1545"/>
                <a:gd name="T98" fmla="*/ 587 w 1540"/>
                <a:gd name="T99" fmla="*/ 1363 h 1545"/>
                <a:gd name="T100" fmla="*/ 451 w 1540"/>
                <a:gd name="T101" fmla="*/ 1301 h 1545"/>
                <a:gd name="T102" fmla="*/ 334 w 1540"/>
                <a:gd name="T103" fmla="*/ 1210 h 1545"/>
                <a:gd name="T104" fmla="*/ 243 w 1540"/>
                <a:gd name="T105" fmla="*/ 1092 h 1545"/>
                <a:gd name="T106" fmla="*/ 182 w 1540"/>
                <a:gd name="T107" fmla="*/ 956 h 1545"/>
                <a:gd name="T108" fmla="*/ 155 w 1540"/>
                <a:gd name="T109" fmla="*/ 80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0" h="1545">
                  <a:moveTo>
                    <a:pt x="770" y="1545"/>
                  </a:moveTo>
                  <a:lnTo>
                    <a:pt x="770" y="1545"/>
                  </a:lnTo>
                  <a:lnTo>
                    <a:pt x="810" y="1544"/>
                  </a:lnTo>
                  <a:lnTo>
                    <a:pt x="848" y="1541"/>
                  </a:lnTo>
                  <a:lnTo>
                    <a:pt x="887" y="1537"/>
                  </a:lnTo>
                  <a:lnTo>
                    <a:pt x="925" y="1529"/>
                  </a:lnTo>
                  <a:lnTo>
                    <a:pt x="963" y="1521"/>
                  </a:lnTo>
                  <a:lnTo>
                    <a:pt x="999" y="1510"/>
                  </a:lnTo>
                  <a:lnTo>
                    <a:pt x="1035" y="1498"/>
                  </a:lnTo>
                  <a:lnTo>
                    <a:pt x="1070" y="1485"/>
                  </a:lnTo>
                  <a:lnTo>
                    <a:pt x="1103" y="1469"/>
                  </a:lnTo>
                  <a:lnTo>
                    <a:pt x="1137" y="1452"/>
                  </a:lnTo>
                  <a:lnTo>
                    <a:pt x="1169" y="1433"/>
                  </a:lnTo>
                  <a:lnTo>
                    <a:pt x="1201" y="1413"/>
                  </a:lnTo>
                  <a:lnTo>
                    <a:pt x="1231" y="1392"/>
                  </a:lnTo>
                  <a:lnTo>
                    <a:pt x="1260" y="1369"/>
                  </a:lnTo>
                  <a:lnTo>
                    <a:pt x="1287" y="1345"/>
                  </a:lnTo>
                  <a:lnTo>
                    <a:pt x="1314" y="1318"/>
                  </a:lnTo>
                  <a:lnTo>
                    <a:pt x="1340" y="1292"/>
                  </a:lnTo>
                  <a:lnTo>
                    <a:pt x="1364" y="1264"/>
                  </a:lnTo>
                  <a:lnTo>
                    <a:pt x="1387" y="1235"/>
                  </a:lnTo>
                  <a:lnTo>
                    <a:pt x="1409" y="1205"/>
                  </a:lnTo>
                  <a:lnTo>
                    <a:pt x="1428" y="1173"/>
                  </a:lnTo>
                  <a:lnTo>
                    <a:pt x="1447" y="1141"/>
                  </a:lnTo>
                  <a:lnTo>
                    <a:pt x="1464" y="1107"/>
                  </a:lnTo>
                  <a:lnTo>
                    <a:pt x="1480" y="1073"/>
                  </a:lnTo>
                  <a:lnTo>
                    <a:pt x="1493" y="1038"/>
                  </a:lnTo>
                  <a:lnTo>
                    <a:pt x="1505" y="1002"/>
                  </a:lnTo>
                  <a:lnTo>
                    <a:pt x="1516" y="966"/>
                  </a:lnTo>
                  <a:lnTo>
                    <a:pt x="1524" y="928"/>
                  </a:lnTo>
                  <a:lnTo>
                    <a:pt x="1532" y="890"/>
                  </a:lnTo>
                  <a:lnTo>
                    <a:pt x="1536" y="851"/>
                  </a:lnTo>
                  <a:lnTo>
                    <a:pt x="1539" y="813"/>
                  </a:lnTo>
                  <a:lnTo>
                    <a:pt x="1540" y="773"/>
                  </a:lnTo>
                  <a:lnTo>
                    <a:pt x="1540" y="0"/>
                  </a:lnTo>
                  <a:lnTo>
                    <a:pt x="1078" y="0"/>
                  </a:lnTo>
                  <a:lnTo>
                    <a:pt x="1078" y="773"/>
                  </a:lnTo>
                  <a:lnTo>
                    <a:pt x="1078" y="773"/>
                  </a:lnTo>
                  <a:lnTo>
                    <a:pt x="1078" y="788"/>
                  </a:lnTo>
                  <a:lnTo>
                    <a:pt x="1077" y="804"/>
                  </a:lnTo>
                  <a:lnTo>
                    <a:pt x="1074" y="820"/>
                  </a:lnTo>
                  <a:lnTo>
                    <a:pt x="1072" y="835"/>
                  </a:lnTo>
                  <a:lnTo>
                    <a:pt x="1068" y="850"/>
                  </a:lnTo>
                  <a:lnTo>
                    <a:pt x="1064" y="864"/>
                  </a:lnTo>
                  <a:lnTo>
                    <a:pt x="1059" y="879"/>
                  </a:lnTo>
                  <a:lnTo>
                    <a:pt x="1054" y="893"/>
                  </a:lnTo>
                  <a:lnTo>
                    <a:pt x="1048" y="907"/>
                  </a:lnTo>
                  <a:lnTo>
                    <a:pt x="1041" y="920"/>
                  </a:lnTo>
                  <a:lnTo>
                    <a:pt x="1025" y="945"/>
                  </a:lnTo>
                  <a:lnTo>
                    <a:pt x="1007" y="969"/>
                  </a:lnTo>
                  <a:lnTo>
                    <a:pt x="988" y="991"/>
                  </a:lnTo>
                  <a:lnTo>
                    <a:pt x="966" y="1010"/>
                  </a:lnTo>
                  <a:lnTo>
                    <a:pt x="942" y="1029"/>
                  </a:lnTo>
                  <a:lnTo>
                    <a:pt x="917" y="1044"/>
                  </a:lnTo>
                  <a:lnTo>
                    <a:pt x="904" y="1051"/>
                  </a:lnTo>
                  <a:lnTo>
                    <a:pt x="890" y="1058"/>
                  </a:lnTo>
                  <a:lnTo>
                    <a:pt x="876" y="1062"/>
                  </a:lnTo>
                  <a:lnTo>
                    <a:pt x="861" y="1067"/>
                  </a:lnTo>
                  <a:lnTo>
                    <a:pt x="847" y="1072"/>
                  </a:lnTo>
                  <a:lnTo>
                    <a:pt x="833" y="1076"/>
                  </a:lnTo>
                  <a:lnTo>
                    <a:pt x="817" y="1078"/>
                  </a:lnTo>
                  <a:lnTo>
                    <a:pt x="801" y="1080"/>
                  </a:lnTo>
                  <a:lnTo>
                    <a:pt x="786" y="1082"/>
                  </a:lnTo>
                  <a:lnTo>
                    <a:pt x="770" y="1082"/>
                  </a:lnTo>
                  <a:lnTo>
                    <a:pt x="770" y="1082"/>
                  </a:lnTo>
                  <a:lnTo>
                    <a:pt x="754" y="1082"/>
                  </a:lnTo>
                  <a:lnTo>
                    <a:pt x="739" y="1080"/>
                  </a:lnTo>
                  <a:lnTo>
                    <a:pt x="723" y="1078"/>
                  </a:lnTo>
                  <a:lnTo>
                    <a:pt x="707" y="1076"/>
                  </a:lnTo>
                  <a:lnTo>
                    <a:pt x="693" y="1072"/>
                  </a:lnTo>
                  <a:lnTo>
                    <a:pt x="679" y="1067"/>
                  </a:lnTo>
                  <a:lnTo>
                    <a:pt x="664" y="1062"/>
                  </a:lnTo>
                  <a:lnTo>
                    <a:pt x="650" y="1058"/>
                  </a:lnTo>
                  <a:lnTo>
                    <a:pt x="636" y="1051"/>
                  </a:lnTo>
                  <a:lnTo>
                    <a:pt x="623" y="1044"/>
                  </a:lnTo>
                  <a:lnTo>
                    <a:pt x="598" y="1029"/>
                  </a:lnTo>
                  <a:lnTo>
                    <a:pt x="574" y="1010"/>
                  </a:lnTo>
                  <a:lnTo>
                    <a:pt x="552" y="991"/>
                  </a:lnTo>
                  <a:lnTo>
                    <a:pt x="533" y="969"/>
                  </a:lnTo>
                  <a:lnTo>
                    <a:pt x="515" y="945"/>
                  </a:lnTo>
                  <a:lnTo>
                    <a:pt x="499" y="920"/>
                  </a:lnTo>
                  <a:lnTo>
                    <a:pt x="492" y="907"/>
                  </a:lnTo>
                  <a:lnTo>
                    <a:pt x="486" y="893"/>
                  </a:lnTo>
                  <a:lnTo>
                    <a:pt x="481" y="879"/>
                  </a:lnTo>
                  <a:lnTo>
                    <a:pt x="476" y="864"/>
                  </a:lnTo>
                  <a:lnTo>
                    <a:pt x="472" y="850"/>
                  </a:lnTo>
                  <a:lnTo>
                    <a:pt x="468" y="835"/>
                  </a:lnTo>
                  <a:lnTo>
                    <a:pt x="466" y="820"/>
                  </a:lnTo>
                  <a:lnTo>
                    <a:pt x="463" y="804"/>
                  </a:lnTo>
                  <a:lnTo>
                    <a:pt x="462" y="788"/>
                  </a:lnTo>
                  <a:lnTo>
                    <a:pt x="462" y="773"/>
                  </a:lnTo>
                  <a:lnTo>
                    <a:pt x="462" y="0"/>
                  </a:lnTo>
                  <a:lnTo>
                    <a:pt x="0" y="0"/>
                  </a:lnTo>
                  <a:lnTo>
                    <a:pt x="0" y="773"/>
                  </a:lnTo>
                  <a:lnTo>
                    <a:pt x="0" y="773"/>
                  </a:lnTo>
                  <a:lnTo>
                    <a:pt x="1" y="813"/>
                  </a:lnTo>
                  <a:lnTo>
                    <a:pt x="4" y="851"/>
                  </a:lnTo>
                  <a:lnTo>
                    <a:pt x="8" y="890"/>
                  </a:lnTo>
                  <a:lnTo>
                    <a:pt x="16" y="928"/>
                  </a:lnTo>
                  <a:lnTo>
                    <a:pt x="24" y="966"/>
                  </a:lnTo>
                  <a:lnTo>
                    <a:pt x="35" y="1002"/>
                  </a:lnTo>
                  <a:lnTo>
                    <a:pt x="47" y="1038"/>
                  </a:lnTo>
                  <a:lnTo>
                    <a:pt x="60" y="1073"/>
                  </a:lnTo>
                  <a:lnTo>
                    <a:pt x="76" y="1107"/>
                  </a:lnTo>
                  <a:lnTo>
                    <a:pt x="93" y="1141"/>
                  </a:lnTo>
                  <a:lnTo>
                    <a:pt x="112" y="1173"/>
                  </a:lnTo>
                  <a:lnTo>
                    <a:pt x="131" y="1205"/>
                  </a:lnTo>
                  <a:lnTo>
                    <a:pt x="153" y="1235"/>
                  </a:lnTo>
                  <a:lnTo>
                    <a:pt x="176" y="1264"/>
                  </a:lnTo>
                  <a:lnTo>
                    <a:pt x="200" y="1292"/>
                  </a:lnTo>
                  <a:lnTo>
                    <a:pt x="226" y="1318"/>
                  </a:lnTo>
                  <a:lnTo>
                    <a:pt x="253" y="1345"/>
                  </a:lnTo>
                  <a:lnTo>
                    <a:pt x="280" y="1369"/>
                  </a:lnTo>
                  <a:lnTo>
                    <a:pt x="309" y="1392"/>
                  </a:lnTo>
                  <a:lnTo>
                    <a:pt x="339" y="1413"/>
                  </a:lnTo>
                  <a:lnTo>
                    <a:pt x="371" y="1433"/>
                  </a:lnTo>
                  <a:lnTo>
                    <a:pt x="403" y="1452"/>
                  </a:lnTo>
                  <a:lnTo>
                    <a:pt x="437" y="1469"/>
                  </a:lnTo>
                  <a:lnTo>
                    <a:pt x="470" y="1485"/>
                  </a:lnTo>
                  <a:lnTo>
                    <a:pt x="505" y="1498"/>
                  </a:lnTo>
                  <a:lnTo>
                    <a:pt x="541" y="1510"/>
                  </a:lnTo>
                  <a:lnTo>
                    <a:pt x="578" y="1521"/>
                  </a:lnTo>
                  <a:lnTo>
                    <a:pt x="615" y="1529"/>
                  </a:lnTo>
                  <a:lnTo>
                    <a:pt x="653" y="1537"/>
                  </a:lnTo>
                  <a:lnTo>
                    <a:pt x="692" y="1541"/>
                  </a:lnTo>
                  <a:lnTo>
                    <a:pt x="730" y="1544"/>
                  </a:lnTo>
                  <a:lnTo>
                    <a:pt x="770" y="1545"/>
                  </a:lnTo>
                  <a:lnTo>
                    <a:pt x="770" y="1545"/>
                  </a:lnTo>
                  <a:close/>
                  <a:moveTo>
                    <a:pt x="1386" y="155"/>
                  </a:moveTo>
                  <a:lnTo>
                    <a:pt x="1386" y="387"/>
                  </a:lnTo>
                  <a:lnTo>
                    <a:pt x="1232" y="387"/>
                  </a:lnTo>
                  <a:lnTo>
                    <a:pt x="1232" y="155"/>
                  </a:lnTo>
                  <a:lnTo>
                    <a:pt x="1386" y="155"/>
                  </a:lnTo>
                  <a:close/>
                  <a:moveTo>
                    <a:pt x="308" y="155"/>
                  </a:moveTo>
                  <a:lnTo>
                    <a:pt x="308" y="387"/>
                  </a:lnTo>
                  <a:lnTo>
                    <a:pt x="154" y="387"/>
                  </a:lnTo>
                  <a:lnTo>
                    <a:pt x="154" y="155"/>
                  </a:lnTo>
                  <a:lnTo>
                    <a:pt x="308" y="155"/>
                  </a:lnTo>
                  <a:close/>
                  <a:moveTo>
                    <a:pt x="154" y="541"/>
                  </a:moveTo>
                  <a:lnTo>
                    <a:pt x="308" y="541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9" y="797"/>
                  </a:lnTo>
                  <a:lnTo>
                    <a:pt x="310" y="820"/>
                  </a:lnTo>
                  <a:lnTo>
                    <a:pt x="313" y="843"/>
                  </a:lnTo>
                  <a:lnTo>
                    <a:pt x="318" y="866"/>
                  </a:lnTo>
                  <a:lnTo>
                    <a:pt x="322" y="889"/>
                  </a:lnTo>
                  <a:lnTo>
                    <a:pt x="328" y="910"/>
                  </a:lnTo>
                  <a:lnTo>
                    <a:pt x="336" y="932"/>
                  </a:lnTo>
                  <a:lnTo>
                    <a:pt x="344" y="953"/>
                  </a:lnTo>
                  <a:lnTo>
                    <a:pt x="354" y="973"/>
                  </a:lnTo>
                  <a:lnTo>
                    <a:pt x="363" y="994"/>
                  </a:lnTo>
                  <a:lnTo>
                    <a:pt x="375" y="1013"/>
                  </a:lnTo>
                  <a:lnTo>
                    <a:pt x="387" y="1032"/>
                  </a:lnTo>
                  <a:lnTo>
                    <a:pt x="399" y="1050"/>
                  </a:lnTo>
                  <a:lnTo>
                    <a:pt x="414" y="1067"/>
                  </a:lnTo>
                  <a:lnTo>
                    <a:pt x="428" y="1084"/>
                  </a:lnTo>
                  <a:lnTo>
                    <a:pt x="444" y="1100"/>
                  </a:lnTo>
                  <a:lnTo>
                    <a:pt x="460" y="1115"/>
                  </a:lnTo>
                  <a:lnTo>
                    <a:pt x="476" y="1130"/>
                  </a:lnTo>
                  <a:lnTo>
                    <a:pt x="493" y="1144"/>
                  </a:lnTo>
                  <a:lnTo>
                    <a:pt x="511" y="1156"/>
                  </a:lnTo>
                  <a:lnTo>
                    <a:pt x="531" y="1169"/>
                  </a:lnTo>
                  <a:lnTo>
                    <a:pt x="550" y="1181"/>
                  </a:lnTo>
                  <a:lnTo>
                    <a:pt x="570" y="1190"/>
                  </a:lnTo>
                  <a:lnTo>
                    <a:pt x="591" y="1200"/>
                  </a:lnTo>
                  <a:lnTo>
                    <a:pt x="611" y="1208"/>
                  </a:lnTo>
                  <a:lnTo>
                    <a:pt x="633" y="1216"/>
                  </a:lnTo>
                  <a:lnTo>
                    <a:pt x="655" y="1222"/>
                  </a:lnTo>
                  <a:lnTo>
                    <a:pt x="677" y="1226"/>
                  </a:lnTo>
                  <a:lnTo>
                    <a:pt x="700" y="1231"/>
                  </a:lnTo>
                  <a:lnTo>
                    <a:pt x="723" y="1234"/>
                  </a:lnTo>
                  <a:lnTo>
                    <a:pt x="746" y="1235"/>
                  </a:lnTo>
                  <a:lnTo>
                    <a:pt x="770" y="1236"/>
                  </a:lnTo>
                  <a:lnTo>
                    <a:pt x="770" y="1236"/>
                  </a:lnTo>
                  <a:lnTo>
                    <a:pt x="794" y="1235"/>
                  </a:lnTo>
                  <a:lnTo>
                    <a:pt x="817" y="1234"/>
                  </a:lnTo>
                  <a:lnTo>
                    <a:pt x="840" y="1231"/>
                  </a:lnTo>
                  <a:lnTo>
                    <a:pt x="863" y="1226"/>
                  </a:lnTo>
                  <a:lnTo>
                    <a:pt x="886" y="1222"/>
                  </a:lnTo>
                  <a:lnTo>
                    <a:pt x="907" y="1216"/>
                  </a:lnTo>
                  <a:lnTo>
                    <a:pt x="929" y="1208"/>
                  </a:lnTo>
                  <a:lnTo>
                    <a:pt x="949" y="1200"/>
                  </a:lnTo>
                  <a:lnTo>
                    <a:pt x="970" y="1190"/>
                  </a:lnTo>
                  <a:lnTo>
                    <a:pt x="990" y="1181"/>
                  </a:lnTo>
                  <a:lnTo>
                    <a:pt x="1009" y="1169"/>
                  </a:lnTo>
                  <a:lnTo>
                    <a:pt x="1029" y="1156"/>
                  </a:lnTo>
                  <a:lnTo>
                    <a:pt x="1047" y="1144"/>
                  </a:lnTo>
                  <a:lnTo>
                    <a:pt x="1064" y="1130"/>
                  </a:lnTo>
                  <a:lnTo>
                    <a:pt x="1080" y="1115"/>
                  </a:lnTo>
                  <a:lnTo>
                    <a:pt x="1096" y="1100"/>
                  </a:lnTo>
                  <a:lnTo>
                    <a:pt x="1112" y="1084"/>
                  </a:lnTo>
                  <a:lnTo>
                    <a:pt x="1126" y="1067"/>
                  </a:lnTo>
                  <a:lnTo>
                    <a:pt x="1141" y="1050"/>
                  </a:lnTo>
                  <a:lnTo>
                    <a:pt x="1153" y="1032"/>
                  </a:lnTo>
                  <a:lnTo>
                    <a:pt x="1165" y="1013"/>
                  </a:lnTo>
                  <a:lnTo>
                    <a:pt x="1177" y="994"/>
                  </a:lnTo>
                  <a:lnTo>
                    <a:pt x="1186" y="973"/>
                  </a:lnTo>
                  <a:lnTo>
                    <a:pt x="1196" y="953"/>
                  </a:lnTo>
                  <a:lnTo>
                    <a:pt x="1204" y="932"/>
                  </a:lnTo>
                  <a:lnTo>
                    <a:pt x="1212" y="910"/>
                  </a:lnTo>
                  <a:lnTo>
                    <a:pt x="1218" y="889"/>
                  </a:lnTo>
                  <a:lnTo>
                    <a:pt x="1222" y="866"/>
                  </a:lnTo>
                  <a:lnTo>
                    <a:pt x="1227" y="843"/>
                  </a:lnTo>
                  <a:lnTo>
                    <a:pt x="1230" y="820"/>
                  </a:lnTo>
                  <a:lnTo>
                    <a:pt x="1231" y="797"/>
                  </a:lnTo>
                  <a:lnTo>
                    <a:pt x="1232" y="773"/>
                  </a:lnTo>
                  <a:lnTo>
                    <a:pt x="1232" y="541"/>
                  </a:lnTo>
                  <a:lnTo>
                    <a:pt x="1386" y="541"/>
                  </a:lnTo>
                  <a:lnTo>
                    <a:pt x="1386" y="773"/>
                  </a:lnTo>
                  <a:lnTo>
                    <a:pt x="1386" y="773"/>
                  </a:lnTo>
                  <a:lnTo>
                    <a:pt x="1385" y="804"/>
                  </a:lnTo>
                  <a:lnTo>
                    <a:pt x="1382" y="835"/>
                  </a:lnTo>
                  <a:lnTo>
                    <a:pt x="1379" y="867"/>
                  </a:lnTo>
                  <a:lnTo>
                    <a:pt x="1374" y="897"/>
                  </a:lnTo>
                  <a:lnTo>
                    <a:pt x="1367" y="927"/>
                  </a:lnTo>
                  <a:lnTo>
                    <a:pt x="1358" y="956"/>
                  </a:lnTo>
                  <a:lnTo>
                    <a:pt x="1349" y="985"/>
                  </a:lnTo>
                  <a:lnTo>
                    <a:pt x="1338" y="1013"/>
                  </a:lnTo>
                  <a:lnTo>
                    <a:pt x="1325" y="1041"/>
                  </a:lnTo>
                  <a:lnTo>
                    <a:pt x="1311" y="1067"/>
                  </a:lnTo>
                  <a:lnTo>
                    <a:pt x="1297" y="1092"/>
                  </a:lnTo>
                  <a:lnTo>
                    <a:pt x="1280" y="1118"/>
                  </a:lnTo>
                  <a:lnTo>
                    <a:pt x="1263" y="1142"/>
                  </a:lnTo>
                  <a:lnTo>
                    <a:pt x="1245" y="1165"/>
                  </a:lnTo>
                  <a:lnTo>
                    <a:pt x="1226" y="1188"/>
                  </a:lnTo>
                  <a:lnTo>
                    <a:pt x="1206" y="1210"/>
                  </a:lnTo>
                  <a:lnTo>
                    <a:pt x="1184" y="1230"/>
                  </a:lnTo>
                  <a:lnTo>
                    <a:pt x="1161" y="1249"/>
                  </a:lnTo>
                  <a:lnTo>
                    <a:pt x="1138" y="1267"/>
                  </a:lnTo>
                  <a:lnTo>
                    <a:pt x="1114" y="1284"/>
                  </a:lnTo>
                  <a:lnTo>
                    <a:pt x="1089" y="1301"/>
                  </a:lnTo>
                  <a:lnTo>
                    <a:pt x="1064" y="1316"/>
                  </a:lnTo>
                  <a:lnTo>
                    <a:pt x="1037" y="1329"/>
                  </a:lnTo>
                  <a:lnTo>
                    <a:pt x="1009" y="1342"/>
                  </a:lnTo>
                  <a:lnTo>
                    <a:pt x="982" y="1353"/>
                  </a:lnTo>
                  <a:lnTo>
                    <a:pt x="953" y="1363"/>
                  </a:lnTo>
                  <a:lnTo>
                    <a:pt x="924" y="1371"/>
                  </a:lnTo>
                  <a:lnTo>
                    <a:pt x="894" y="1378"/>
                  </a:lnTo>
                  <a:lnTo>
                    <a:pt x="864" y="1383"/>
                  </a:lnTo>
                  <a:lnTo>
                    <a:pt x="833" y="1387"/>
                  </a:lnTo>
                  <a:lnTo>
                    <a:pt x="801" y="1389"/>
                  </a:lnTo>
                  <a:lnTo>
                    <a:pt x="770" y="1391"/>
                  </a:lnTo>
                  <a:lnTo>
                    <a:pt x="770" y="1391"/>
                  </a:lnTo>
                  <a:lnTo>
                    <a:pt x="739" y="1389"/>
                  </a:lnTo>
                  <a:lnTo>
                    <a:pt x="707" y="1387"/>
                  </a:lnTo>
                  <a:lnTo>
                    <a:pt x="676" y="1383"/>
                  </a:lnTo>
                  <a:lnTo>
                    <a:pt x="646" y="1378"/>
                  </a:lnTo>
                  <a:lnTo>
                    <a:pt x="616" y="1371"/>
                  </a:lnTo>
                  <a:lnTo>
                    <a:pt x="587" y="1363"/>
                  </a:lnTo>
                  <a:lnTo>
                    <a:pt x="558" y="1353"/>
                  </a:lnTo>
                  <a:lnTo>
                    <a:pt x="531" y="1342"/>
                  </a:lnTo>
                  <a:lnTo>
                    <a:pt x="503" y="1329"/>
                  </a:lnTo>
                  <a:lnTo>
                    <a:pt x="476" y="1316"/>
                  </a:lnTo>
                  <a:lnTo>
                    <a:pt x="451" y="1301"/>
                  </a:lnTo>
                  <a:lnTo>
                    <a:pt x="426" y="1284"/>
                  </a:lnTo>
                  <a:lnTo>
                    <a:pt x="402" y="1267"/>
                  </a:lnTo>
                  <a:lnTo>
                    <a:pt x="379" y="1249"/>
                  </a:lnTo>
                  <a:lnTo>
                    <a:pt x="356" y="1230"/>
                  </a:lnTo>
                  <a:lnTo>
                    <a:pt x="334" y="1210"/>
                  </a:lnTo>
                  <a:lnTo>
                    <a:pt x="314" y="1188"/>
                  </a:lnTo>
                  <a:lnTo>
                    <a:pt x="295" y="1165"/>
                  </a:lnTo>
                  <a:lnTo>
                    <a:pt x="277" y="1142"/>
                  </a:lnTo>
                  <a:lnTo>
                    <a:pt x="260" y="1118"/>
                  </a:lnTo>
                  <a:lnTo>
                    <a:pt x="243" y="1092"/>
                  </a:lnTo>
                  <a:lnTo>
                    <a:pt x="229" y="1067"/>
                  </a:lnTo>
                  <a:lnTo>
                    <a:pt x="215" y="1041"/>
                  </a:lnTo>
                  <a:lnTo>
                    <a:pt x="202" y="1013"/>
                  </a:lnTo>
                  <a:lnTo>
                    <a:pt x="191" y="985"/>
                  </a:lnTo>
                  <a:lnTo>
                    <a:pt x="182" y="956"/>
                  </a:lnTo>
                  <a:lnTo>
                    <a:pt x="173" y="927"/>
                  </a:lnTo>
                  <a:lnTo>
                    <a:pt x="166" y="897"/>
                  </a:lnTo>
                  <a:lnTo>
                    <a:pt x="161" y="867"/>
                  </a:lnTo>
                  <a:lnTo>
                    <a:pt x="158" y="835"/>
                  </a:lnTo>
                  <a:lnTo>
                    <a:pt x="155" y="804"/>
                  </a:lnTo>
                  <a:lnTo>
                    <a:pt x="154" y="773"/>
                  </a:lnTo>
                  <a:lnTo>
                    <a:pt x="154" y="5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7AB2561-13D8-4585-8398-04F5A264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" y="1893"/>
              <a:ext cx="76" cy="134"/>
            </a:xfrm>
            <a:custGeom>
              <a:avLst/>
              <a:gdLst>
                <a:gd name="T0" fmla="*/ 77 w 376"/>
                <a:gd name="T1" fmla="*/ 618 h 671"/>
                <a:gd name="T2" fmla="*/ 222 w 376"/>
                <a:gd name="T3" fmla="*/ 671 h 671"/>
                <a:gd name="T4" fmla="*/ 376 w 376"/>
                <a:gd name="T5" fmla="*/ 258 h 671"/>
                <a:gd name="T6" fmla="*/ 222 w 376"/>
                <a:gd name="T7" fmla="*/ 258 h 671"/>
                <a:gd name="T8" fmla="*/ 299 w 376"/>
                <a:gd name="T9" fmla="*/ 53 h 671"/>
                <a:gd name="T10" fmla="*/ 154 w 376"/>
                <a:gd name="T11" fmla="*/ 0 h 671"/>
                <a:gd name="T12" fmla="*/ 0 w 376"/>
                <a:gd name="T13" fmla="*/ 413 h 671"/>
                <a:gd name="T14" fmla="*/ 154 w 376"/>
                <a:gd name="T15" fmla="*/ 413 h 671"/>
                <a:gd name="T16" fmla="*/ 77 w 376"/>
                <a:gd name="T17" fmla="*/ 61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671">
                  <a:moveTo>
                    <a:pt x="77" y="618"/>
                  </a:moveTo>
                  <a:lnTo>
                    <a:pt x="222" y="671"/>
                  </a:lnTo>
                  <a:lnTo>
                    <a:pt x="376" y="258"/>
                  </a:lnTo>
                  <a:lnTo>
                    <a:pt x="222" y="258"/>
                  </a:lnTo>
                  <a:lnTo>
                    <a:pt x="299" y="53"/>
                  </a:lnTo>
                  <a:lnTo>
                    <a:pt x="154" y="0"/>
                  </a:lnTo>
                  <a:lnTo>
                    <a:pt x="0" y="413"/>
                  </a:lnTo>
                  <a:lnTo>
                    <a:pt x="154" y="413"/>
                  </a:lnTo>
                  <a:lnTo>
                    <a:pt x="77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124417E1-8237-4152-873C-33C0EC9179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8038" y="2455217"/>
            <a:ext cx="428036" cy="428034"/>
            <a:chOff x="3655" y="1327"/>
            <a:chExt cx="370" cy="370"/>
          </a:xfrm>
          <a:solidFill>
            <a:srgbClr val="7030A0"/>
          </a:solidFill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D710144-39D7-42B0-B3D1-CCB1681AC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" y="1327"/>
              <a:ext cx="370" cy="370"/>
            </a:xfrm>
            <a:custGeom>
              <a:avLst/>
              <a:gdLst>
                <a:gd name="T0" fmla="*/ 1079 w 1850"/>
                <a:gd name="T1" fmla="*/ 540 h 1850"/>
                <a:gd name="T2" fmla="*/ 1037 w 1850"/>
                <a:gd name="T3" fmla="*/ 330 h 1850"/>
                <a:gd name="T4" fmla="*/ 921 w 1850"/>
                <a:gd name="T5" fmla="*/ 158 h 1850"/>
                <a:gd name="T6" fmla="*/ 749 w 1850"/>
                <a:gd name="T7" fmla="*/ 42 h 1850"/>
                <a:gd name="T8" fmla="*/ 540 w 1850"/>
                <a:gd name="T9" fmla="*/ 0 h 1850"/>
                <a:gd name="T10" fmla="*/ 354 w 1850"/>
                <a:gd name="T11" fmla="*/ 33 h 1850"/>
                <a:gd name="T12" fmla="*/ 177 w 1850"/>
                <a:gd name="T13" fmla="*/ 141 h 1850"/>
                <a:gd name="T14" fmla="*/ 53 w 1850"/>
                <a:gd name="T15" fmla="*/ 306 h 1850"/>
                <a:gd name="T16" fmla="*/ 1 w 1850"/>
                <a:gd name="T17" fmla="*/ 512 h 1850"/>
                <a:gd name="T18" fmla="*/ 17 w 1850"/>
                <a:gd name="T19" fmla="*/ 1445 h 1850"/>
                <a:gd name="T20" fmla="*/ 107 w 1850"/>
                <a:gd name="T21" fmla="*/ 1633 h 1850"/>
                <a:gd name="T22" fmla="*/ 260 w 1850"/>
                <a:gd name="T23" fmla="*/ 1772 h 1850"/>
                <a:gd name="T24" fmla="*/ 458 w 1850"/>
                <a:gd name="T25" fmla="*/ 1844 h 1850"/>
                <a:gd name="T26" fmla="*/ 630 w 1850"/>
                <a:gd name="T27" fmla="*/ 1843 h 1850"/>
                <a:gd name="T28" fmla="*/ 799 w 1850"/>
                <a:gd name="T29" fmla="*/ 1784 h 1850"/>
                <a:gd name="T30" fmla="*/ 933 w 1850"/>
                <a:gd name="T31" fmla="*/ 1772 h 1850"/>
                <a:gd name="T32" fmla="*/ 1110 w 1850"/>
                <a:gd name="T33" fmla="*/ 1838 h 1850"/>
                <a:gd name="T34" fmla="*/ 1296 w 1850"/>
                <a:gd name="T35" fmla="*/ 1846 h 1850"/>
                <a:gd name="T36" fmla="*/ 1527 w 1850"/>
                <a:gd name="T37" fmla="*/ 1775 h 1850"/>
                <a:gd name="T38" fmla="*/ 1709 w 1850"/>
                <a:gd name="T39" fmla="*/ 1625 h 1850"/>
                <a:gd name="T40" fmla="*/ 1822 w 1850"/>
                <a:gd name="T41" fmla="*/ 1416 h 1850"/>
                <a:gd name="T42" fmla="*/ 1849 w 1850"/>
                <a:gd name="T43" fmla="*/ 1202 h 1850"/>
                <a:gd name="T44" fmla="*/ 1789 w 1850"/>
                <a:gd name="T45" fmla="*/ 966 h 1850"/>
                <a:gd name="T46" fmla="*/ 1648 w 1850"/>
                <a:gd name="T47" fmla="*/ 777 h 1850"/>
                <a:gd name="T48" fmla="*/ 1445 w 1850"/>
                <a:gd name="T49" fmla="*/ 654 h 1850"/>
                <a:gd name="T50" fmla="*/ 1233 w 1850"/>
                <a:gd name="T51" fmla="*/ 617 h 1850"/>
                <a:gd name="T52" fmla="*/ 784 w 1850"/>
                <a:gd name="T53" fmla="*/ 1342 h 1850"/>
                <a:gd name="T54" fmla="*/ 773 w 1850"/>
                <a:gd name="T55" fmla="*/ 1186 h 1850"/>
                <a:gd name="T56" fmla="*/ 826 w 1850"/>
                <a:gd name="T57" fmla="*/ 1013 h 1850"/>
                <a:gd name="T58" fmla="*/ 939 w 1850"/>
                <a:gd name="T59" fmla="*/ 877 h 1850"/>
                <a:gd name="T60" fmla="*/ 1096 w 1850"/>
                <a:gd name="T61" fmla="*/ 791 h 1850"/>
                <a:gd name="T62" fmla="*/ 1251 w 1850"/>
                <a:gd name="T63" fmla="*/ 771 h 1850"/>
                <a:gd name="T64" fmla="*/ 1472 w 1850"/>
                <a:gd name="T65" fmla="*/ 837 h 1850"/>
                <a:gd name="T66" fmla="*/ 617 w 1850"/>
                <a:gd name="T67" fmla="*/ 163 h 1850"/>
                <a:gd name="T68" fmla="*/ 755 w 1850"/>
                <a:gd name="T69" fmla="*/ 220 h 1850"/>
                <a:gd name="T70" fmla="*/ 859 w 1850"/>
                <a:gd name="T71" fmla="*/ 324 h 1850"/>
                <a:gd name="T72" fmla="*/ 917 w 1850"/>
                <a:gd name="T73" fmla="*/ 463 h 1850"/>
                <a:gd name="T74" fmla="*/ 877 w 1850"/>
                <a:gd name="T75" fmla="*/ 731 h 1850"/>
                <a:gd name="T76" fmla="*/ 154 w 1850"/>
                <a:gd name="T77" fmla="*/ 540 h 1850"/>
                <a:gd name="T78" fmla="*/ 177 w 1850"/>
                <a:gd name="T79" fmla="*/ 407 h 1850"/>
                <a:gd name="T80" fmla="*/ 254 w 1850"/>
                <a:gd name="T81" fmla="*/ 281 h 1850"/>
                <a:gd name="T82" fmla="*/ 372 w 1850"/>
                <a:gd name="T83" fmla="*/ 193 h 1850"/>
                <a:gd name="T84" fmla="*/ 520 w 1850"/>
                <a:gd name="T85" fmla="*/ 154 h 1850"/>
                <a:gd name="T86" fmla="*/ 643 w 1850"/>
                <a:gd name="T87" fmla="*/ 1056 h 1850"/>
                <a:gd name="T88" fmla="*/ 618 w 1850"/>
                <a:gd name="T89" fmla="*/ 1261 h 1850"/>
                <a:gd name="T90" fmla="*/ 665 w 1850"/>
                <a:gd name="T91" fmla="*/ 1471 h 1850"/>
                <a:gd name="T92" fmla="*/ 759 w 1850"/>
                <a:gd name="T93" fmla="*/ 1627 h 1850"/>
                <a:gd name="T94" fmla="*/ 540 w 1850"/>
                <a:gd name="T95" fmla="*/ 1696 h 1850"/>
                <a:gd name="T96" fmla="*/ 407 w 1850"/>
                <a:gd name="T97" fmla="*/ 1673 h 1850"/>
                <a:gd name="T98" fmla="*/ 281 w 1850"/>
                <a:gd name="T99" fmla="*/ 1596 h 1850"/>
                <a:gd name="T100" fmla="*/ 193 w 1850"/>
                <a:gd name="T101" fmla="*/ 1478 h 1850"/>
                <a:gd name="T102" fmla="*/ 154 w 1850"/>
                <a:gd name="T103" fmla="*/ 1330 h 1850"/>
                <a:gd name="T104" fmla="*/ 1160 w 1850"/>
                <a:gd name="T105" fmla="*/ 1690 h 1850"/>
                <a:gd name="T106" fmla="*/ 1610 w 1850"/>
                <a:gd name="T107" fmla="*/ 966 h 1850"/>
                <a:gd name="T108" fmla="*/ 1695 w 1850"/>
                <a:gd name="T109" fmla="*/ 1196 h 1850"/>
                <a:gd name="T110" fmla="*/ 1681 w 1850"/>
                <a:gd name="T111" fmla="*/ 1349 h 1850"/>
                <a:gd name="T112" fmla="*/ 1604 w 1850"/>
                <a:gd name="T113" fmla="*/ 1510 h 1850"/>
                <a:gd name="T114" fmla="*/ 1473 w 1850"/>
                <a:gd name="T115" fmla="*/ 1628 h 1850"/>
                <a:gd name="T116" fmla="*/ 1303 w 1850"/>
                <a:gd name="T117" fmla="*/ 16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0" h="1850">
                  <a:moveTo>
                    <a:pt x="1233" y="617"/>
                  </a:moveTo>
                  <a:lnTo>
                    <a:pt x="1233" y="617"/>
                  </a:lnTo>
                  <a:lnTo>
                    <a:pt x="1194" y="618"/>
                  </a:lnTo>
                  <a:lnTo>
                    <a:pt x="1155" y="621"/>
                  </a:lnTo>
                  <a:lnTo>
                    <a:pt x="1117" y="629"/>
                  </a:lnTo>
                  <a:lnTo>
                    <a:pt x="1079" y="637"/>
                  </a:lnTo>
                  <a:lnTo>
                    <a:pt x="1079" y="540"/>
                  </a:lnTo>
                  <a:lnTo>
                    <a:pt x="1079" y="540"/>
                  </a:lnTo>
                  <a:lnTo>
                    <a:pt x="1078" y="512"/>
                  </a:lnTo>
                  <a:lnTo>
                    <a:pt x="1077" y="484"/>
                  </a:lnTo>
                  <a:lnTo>
                    <a:pt x="1073" y="458"/>
                  </a:lnTo>
                  <a:lnTo>
                    <a:pt x="1068" y="431"/>
                  </a:lnTo>
                  <a:lnTo>
                    <a:pt x="1062" y="405"/>
                  </a:lnTo>
                  <a:lnTo>
                    <a:pt x="1055" y="379"/>
                  </a:lnTo>
                  <a:lnTo>
                    <a:pt x="1047" y="354"/>
                  </a:lnTo>
                  <a:lnTo>
                    <a:pt x="1037" y="330"/>
                  </a:lnTo>
                  <a:lnTo>
                    <a:pt x="1026" y="306"/>
                  </a:lnTo>
                  <a:lnTo>
                    <a:pt x="1014" y="283"/>
                  </a:lnTo>
                  <a:lnTo>
                    <a:pt x="1001" y="260"/>
                  </a:lnTo>
                  <a:lnTo>
                    <a:pt x="986" y="238"/>
                  </a:lnTo>
                  <a:lnTo>
                    <a:pt x="972" y="217"/>
                  </a:lnTo>
                  <a:lnTo>
                    <a:pt x="956" y="196"/>
                  </a:lnTo>
                  <a:lnTo>
                    <a:pt x="938" y="177"/>
                  </a:lnTo>
                  <a:lnTo>
                    <a:pt x="921" y="158"/>
                  </a:lnTo>
                  <a:lnTo>
                    <a:pt x="902" y="141"/>
                  </a:lnTo>
                  <a:lnTo>
                    <a:pt x="883" y="123"/>
                  </a:lnTo>
                  <a:lnTo>
                    <a:pt x="862" y="107"/>
                  </a:lnTo>
                  <a:lnTo>
                    <a:pt x="841" y="93"/>
                  </a:lnTo>
                  <a:lnTo>
                    <a:pt x="819" y="78"/>
                  </a:lnTo>
                  <a:lnTo>
                    <a:pt x="796" y="65"/>
                  </a:lnTo>
                  <a:lnTo>
                    <a:pt x="773" y="53"/>
                  </a:lnTo>
                  <a:lnTo>
                    <a:pt x="749" y="42"/>
                  </a:lnTo>
                  <a:lnTo>
                    <a:pt x="725" y="33"/>
                  </a:lnTo>
                  <a:lnTo>
                    <a:pt x="700" y="24"/>
                  </a:lnTo>
                  <a:lnTo>
                    <a:pt x="674" y="17"/>
                  </a:lnTo>
                  <a:lnTo>
                    <a:pt x="648" y="11"/>
                  </a:lnTo>
                  <a:lnTo>
                    <a:pt x="621" y="6"/>
                  </a:lnTo>
                  <a:lnTo>
                    <a:pt x="595" y="2"/>
                  </a:lnTo>
                  <a:lnTo>
                    <a:pt x="567" y="1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12" y="1"/>
                  </a:lnTo>
                  <a:lnTo>
                    <a:pt x="484" y="2"/>
                  </a:lnTo>
                  <a:lnTo>
                    <a:pt x="458" y="6"/>
                  </a:lnTo>
                  <a:lnTo>
                    <a:pt x="431" y="11"/>
                  </a:lnTo>
                  <a:lnTo>
                    <a:pt x="405" y="17"/>
                  </a:lnTo>
                  <a:lnTo>
                    <a:pt x="379" y="24"/>
                  </a:lnTo>
                  <a:lnTo>
                    <a:pt x="354" y="33"/>
                  </a:lnTo>
                  <a:lnTo>
                    <a:pt x="330" y="42"/>
                  </a:lnTo>
                  <a:lnTo>
                    <a:pt x="306" y="53"/>
                  </a:lnTo>
                  <a:lnTo>
                    <a:pt x="283" y="65"/>
                  </a:lnTo>
                  <a:lnTo>
                    <a:pt x="260" y="78"/>
                  </a:lnTo>
                  <a:lnTo>
                    <a:pt x="238" y="93"/>
                  </a:lnTo>
                  <a:lnTo>
                    <a:pt x="217" y="107"/>
                  </a:lnTo>
                  <a:lnTo>
                    <a:pt x="196" y="123"/>
                  </a:lnTo>
                  <a:lnTo>
                    <a:pt x="177" y="141"/>
                  </a:lnTo>
                  <a:lnTo>
                    <a:pt x="158" y="158"/>
                  </a:lnTo>
                  <a:lnTo>
                    <a:pt x="141" y="177"/>
                  </a:lnTo>
                  <a:lnTo>
                    <a:pt x="123" y="196"/>
                  </a:lnTo>
                  <a:lnTo>
                    <a:pt x="107" y="217"/>
                  </a:lnTo>
                  <a:lnTo>
                    <a:pt x="93" y="238"/>
                  </a:lnTo>
                  <a:lnTo>
                    <a:pt x="78" y="260"/>
                  </a:lnTo>
                  <a:lnTo>
                    <a:pt x="65" y="283"/>
                  </a:lnTo>
                  <a:lnTo>
                    <a:pt x="53" y="306"/>
                  </a:lnTo>
                  <a:lnTo>
                    <a:pt x="42" y="330"/>
                  </a:lnTo>
                  <a:lnTo>
                    <a:pt x="33" y="354"/>
                  </a:lnTo>
                  <a:lnTo>
                    <a:pt x="24" y="379"/>
                  </a:lnTo>
                  <a:lnTo>
                    <a:pt x="17" y="405"/>
                  </a:lnTo>
                  <a:lnTo>
                    <a:pt x="11" y="431"/>
                  </a:lnTo>
                  <a:lnTo>
                    <a:pt x="6" y="458"/>
                  </a:lnTo>
                  <a:lnTo>
                    <a:pt x="2" y="484"/>
                  </a:lnTo>
                  <a:lnTo>
                    <a:pt x="1" y="512"/>
                  </a:lnTo>
                  <a:lnTo>
                    <a:pt x="0" y="540"/>
                  </a:lnTo>
                  <a:lnTo>
                    <a:pt x="0" y="1310"/>
                  </a:lnTo>
                  <a:lnTo>
                    <a:pt x="0" y="1310"/>
                  </a:lnTo>
                  <a:lnTo>
                    <a:pt x="1" y="1338"/>
                  </a:lnTo>
                  <a:lnTo>
                    <a:pt x="2" y="1366"/>
                  </a:lnTo>
                  <a:lnTo>
                    <a:pt x="6" y="1392"/>
                  </a:lnTo>
                  <a:lnTo>
                    <a:pt x="11" y="1419"/>
                  </a:lnTo>
                  <a:lnTo>
                    <a:pt x="17" y="1445"/>
                  </a:lnTo>
                  <a:lnTo>
                    <a:pt x="24" y="1471"/>
                  </a:lnTo>
                  <a:lnTo>
                    <a:pt x="33" y="1496"/>
                  </a:lnTo>
                  <a:lnTo>
                    <a:pt x="42" y="1520"/>
                  </a:lnTo>
                  <a:lnTo>
                    <a:pt x="53" y="1544"/>
                  </a:lnTo>
                  <a:lnTo>
                    <a:pt x="65" y="1567"/>
                  </a:lnTo>
                  <a:lnTo>
                    <a:pt x="78" y="1590"/>
                  </a:lnTo>
                  <a:lnTo>
                    <a:pt x="93" y="1612"/>
                  </a:lnTo>
                  <a:lnTo>
                    <a:pt x="107" y="1633"/>
                  </a:lnTo>
                  <a:lnTo>
                    <a:pt x="123" y="1654"/>
                  </a:lnTo>
                  <a:lnTo>
                    <a:pt x="141" y="1673"/>
                  </a:lnTo>
                  <a:lnTo>
                    <a:pt x="158" y="1692"/>
                  </a:lnTo>
                  <a:lnTo>
                    <a:pt x="177" y="1709"/>
                  </a:lnTo>
                  <a:lnTo>
                    <a:pt x="196" y="1727"/>
                  </a:lnTo>
                  <a:lnTo>
                    <a:pt x="217" y="1743"/>
                  </a:lnTo>
                  <a:lnTo>
                    <a:pt x="238" y="1757"/>
                  </a:lnTo>
                  <a:lnTo>
                    <a:pt x="260" y="1772"/>
                  </a:lnTo>
                  <a:lnTo>
                    <a:pt x="283" y="1785"/>
                  </a:lnTo>
                  <a:lnTo>
                    <a:pt x="306" y="1797"/>
                  </a:lnTo>
                  <a:lnTo>
                    <a:pt x="330" y="1808"/>
                  </a:lnTo>
                  <a:lnTo>
                    <a:pt x="354" y="1817"/>
                  </a:lnTo>
                  <a:lnTo>
                    <a:pt x="379" y="1826"/>
                  </a:lnTo>
                  <a:lnTo>
                    <a:pt x="405" y="1833"/>
                  </a:lnTo>
                  <a:lnTo>
                    <a:pt x="431" y="1839"/>
                  </a:lnTo>
                  <a:lnTo>
                    <a:pt x="458" y="1844"/>
                  </a:lnTo>
                  <a:lnTo>
                    <a:pt x="484" y="1848"/>
                  </a:lnTo>
                  <a:lnTo>
                    <a:pt x="512" y="1849"/>
                  </a:lnTo>
                  <a:lnTo>
                    <a:pt x="540" y="1850"/>
                  </a:lnTo>
                  <a:lnTo>
                    <a:pt x="540" y="1850"/>
                  </a:lnTo>
                  <a:lnTo>
                    <a:pt x="562" y="1850"/>
                  </a:lnTo>
                  <a:lnTo>
                    <a:pt x="585" y="1848"/>
                  </a:lnTo>
                  <a:lnTo>
                    <a:pt x="608" y="1845"/>
                  </a:lnTo>
                  <a:lnTo>
                    <a:pt x="630" y="1843"/>
                  </a:lnTo>
                  <a:lnTo>
                    <a:pt x="653" y="1838"/>
                  </a:lnTo>
                  <a:lnTo>
                    <a:pt x="674" y="1833"/>
                  </a:lnTo>
                  <a:lnTo>
                    <a:pt x="696" y="1827"/>
                  </a:lnTo>
                  <a:lnTo>
                    <a:pt x="718" y="1820"/>
                  </a:lnTo>
                  <a:lnTo>
                    <a:pt x="738" y="1813"/>
                  </a:lnTo>
                  <a:lnTo>
                    <a:pt x="759" y="1803"/>
                  </a:lnTo>
                  <a:lnTo>
                    <a:pt x="779" y="1793"/>
                  </a:lnTo>
                  <a:lnTo>
                    <a:pt x="799" y="1784"/>
                  </a:lnTo>
                  <a:lnTo>
                    <a:pt x="819" y="1772"/>
                  </a:lnTo>
                  <a:lnTo>
                    <a:pt x="837" y="1760"/>
                  </a:lnTo>
                  <a:lnTo>
                    <a:pt x="856" y="1748"/>
                  </a:lnTo>
                  <a:lnTo>
                    <a:pt x="874" y="1733"/>
                  </a:lnTo>
                  <a:lnTo>
                    <a:pt x="874" y="1733"/>
                  </a:lnTo>
                  <a:lnTo>
                    <a:pt x="894" y="1746"/>
                  </a:lnTo>
                  <a:lnTo>
                    <a:pt x="913" y="1760"/>
                  </a:lnTo>
                  <a:lnTo>
                    <a:pt x="933" y="1772"/>
                  </a:lnTo>
                  <a:lnTo>
                    <a:pt x="954" y="1783"/>
                  </a:lnTo>
                  <a:lnTo>
                    <a:pt x="976" y="1793"/>
                  </a:lnTo>
                  <a:lnTo>
                    <a:pt x="997" y="1802"/>
                  </a:lnTo>
                  <a:lnTo>
                    <a:pt x="1019" y="1811"/>
                  </a:lnTo>
                  <a:lnTo>
                    <a:pt x="1042" y="1819"/>
                  </a:lnTo>
                  <a:lnTo>
                    <a:pt x="1065" y="1826"/>
                  </a:lnTo>
                  <a:lnTo>
                    <a:pt x="1088" y="1832"/>
                  </a:lnTo>
                  <a:lnTo>
                    <a:pt x="1110" y="1838"/>
                  </a:lnTo>
                  <a:lnTo>
                    <a:pt x="1135" y="1842"/>
                  </a:lnTo>
                  <a:lnTo>
                    <a:pt x="1159" y="1845"/>
                  </a:lnTo>
                  <a:lnTo>
                    <a:pt x="1184" y="1848"/>
                  </a:lnTo>
                  <a:lnTo>
                    <a:pt x="1208" y="1850"/>
                  </a:lnTo>
                  <a:lnTo>
                    <a:pt x="1233" y="1850"/>
                  </a:lnTo>
                  <a:lnTo>
                    <a:pt x="1233" y="1850"/>
                  </a:lnTo>
                  <a:lnTo>
                    <a:pt x="1265" y="1849"/>
                  </a:lnTo>
                  <a:lnTo>
                    <a:pt x="1296" y="1846"/>
                  </a:lnTo>
                  <a:lnTo>
                    <a:pt x="1327" y="1843"/>
                  </a:lnTo>
                  <a:lnTo>
                    <a:pt x="1357" y="1838"/>
                  </a:lnTo>
                  <a:lnTo>
                    <a:pt x="1388" y="1831"/>
                  </a:lnTo>
                  <a:lnTo>
                    <a:pt x="1416" y="1822"/>
                  </a:lnTo>
                  <a:lnTo>
                    <a:pt x="1445" y="1813"/>
                  </a:lnTo>
                  <a:lnTo>
                    <a:pt x="1473" y="1802"/>
                  </a:lnTo>
                  <a:lnTo>
                    <a:pt x="1501" y="1789"/>
                  </a:lnTo>
                  <a:lnTo>
                    <a:pt x="1527" y="1775"/>
                  </a:lnTo>
                  <a:lnTo>
                    <a:pt x="1553" y="1761"/>
                  </a:lnTo>
                  <a:lnTo>
                    <a:pt x="1578" y="1744"/>
                  </a:lnTo>
                  <a:lnTo>
                    <a:pt x="1602" y="1727"/>
                  </a:lnTo>
                  <a:lnTo>
                    <a:pt x="1625" y="1709"/>
                  </a:lnTo>
                  <a:lnTo>
                    <a:pt x="1648" y="1690"/>
                  </a:lnTo>
                  <a:lnTo>
                    <a:pt x="1669" y="1669"/>
                  </a:lnTo>
                  <a:lnTo>
                    <a:pt x="1690" y="1648"/>
                  </a:lnTo>
                  <a:lnTo>
                    <a:pt x="1709" y="1625"/>
                  </a:lnTo>
                  <a:lnTo>
                    <a:pt x="1727" y="1602"/>
                  </a:lnTo>
                  <a:lnTo>
                    <a:pt x="1744" y="1578"/>
                  </a:lnTo>
                  <a:lnTo>
                    <a:pt x="1761" y="1553"/>
                  </a:lnTo>
                  <a:lnTo>
                    <a:pt x="1775" y="1527"/>
                  </a:lnTo>
                  <a:lnTo>
                    <a:pt x="1789" y="1501"/>
                  </a:lnTo>
                  <a:lnTo>
                    <a:pt x="1802" y="1473"/>
                  </a:lnTo>
                  <a:lnTo>
                    <a:pt x="1813" y="1445"/>
                  </a:lnTo>
                  <a:lnTo>
                    <a:pt x="1822" y="1416"/>
                  </a:lnTo>
                  <a:lnTo>
                    <a:pt x="1831" y="1388"/>
                  </a:lnTo>
                  <a:lnTo>
                    <a:pt x="1838" y="1357"/>
                  </a:lnTo>
                  <a:lnTo>
                    <a:pt x="1843" y="1327"/>
                  </a:lnTo>
                  <a:lnTo>
                    <a:pt x="1846" y="1296"/>
                  </a:lnTo>
                  <a:lnTo>
                    <a:pt x="1849" y="1265"/>
                  </a:lnTo>
                  <a:lnTo>
                    <a:pt x="1850" y="1233"/>
                  </a:lnTo>
                  <a:lnTo>
                    <a:pt x="1850" y="1233"/>
                  </a:lnTo>
                  <a:lnTo>
                    <a:pt x="1849" y="1202"/>
                  </a:lnTo>
                  <a:lnTo>
                    <a:pt x="1846" y="1171"/>
                  </a:lnTo>
                  <a:lnTo>
                    <a:pt x="1843" y="1139"/>
                  </a:lnTo>
                  <a:lnTo>
                    <a:pt x="1838" y="1109"/>
                  </a:lnTo>
                  <a:lnTo>
                    <a:pt x="1831" y="1079"/>
                  </a:lnTo>
                  <a:lnTo>
                    <a:pt x="1822" y="1050"/>
                  </a:lnTo>
                  <a:lnTo>
                    <a:pt x="1813" y="1021"/>
                  </a:lnTo>
                  <a:lnTo>
                    <a:pt x="1802" y="994"/>
                  </a:lnTo>
                  <a:lnTo>
                    <a:pt x="1789" y="966"/>
                  </a:lnTo>
                  <a:lnTo>
                    <a:pt x="1775" y="939"/>
                  </a:lnTo>
                  <a:lnTo>
                    <a:pt x="1761" y="914"/>
                  </a:lnTo>
                  <a:lnTo>
                    <a:pt x="1744" y="889"/>
                  </a:lnTo>
                  <a:lnTo>
                    <a:pt x="1727" y="865"/>
                  </a:lnTo>
                  <a:lnTo>
                    <a:pt x="1709" y="842"/>
                  </a:lnTo>
                  <a:lnTo>
                    <a:pt x="1690" y="819"/>
                  </a:lnTo>
                  <a:lnTo>
                    <a:pt x="1669" y="797"/>
                  </a:lnTo>
                  <a:lnTo>
                    <a:pt x="1648" y="777"/>
                  </a:lnTo>
                  <a:lnTo>
                    <a:pt x="1625" y="758"/>
                  </a:lnTo>
                  <a:lnTo>
                    <a:pt x="1602" y="740"/>
                  </a:lnTo>
                  <a:lnTo>
                    <a:pt x="1578" y="723"/>
                  </a:lnTo>
                  <a:lnTo>
                    <a:pt x="1553" y="706"/>
                  </a:lnTo>
                  <a:lnTo>
                    <a:pt x="1527" y="691"/>
                  </a:lnTo>
                  <a:lnTo>
                    <a:pt x="1501" y="678"/>
                  </a:lnTo>
                  <a:lnTo>
                    <a:pt x="1473" y="665"/>
                  </a:lnTo>
                  <a:lnTo>
                    <a:pt x="1445" y="654"/>
                  </a:lnTo>
                  <a:lnTo>
                    <a:pt x="1416" y="644"/>
                  </a:lnTo>
                  <a:lnTo>
                    <a:pt x="1388" y="636"/>
                  </a:lnTo>
                  <a:lnTo>
                    <a:pt x="1357" y="629"/>
                  </a:lnTo>
                  <a:lnTo>
                    <a:pt x="1327" y="624"/>
                  </a:lnTo>
                  <a:lnTo>
                    <a:pt x="1296" y="620"/>
                  </a:lnTo>
                  <a:lnTo>
                    <a:pt x="1265" y="618"/>
                  </a:lnTo>
                  <a:lnTo>
                    <a:pt x="1233" y="617"/>
                  </a:lnTo>
                  <a:lnTo>
                    <a:pt x="1233" y="617"/>
                  </a:lnTo>
                  <a:close/>
                  <a:moveTo>
                    <a:pt x="1501" y="856"/>
                  </a:moveTo>
                  <a:lnTo>
                    <a:pt x="856" y="1501"/>
                  </a:lnTo>
                  <a:lnTo>
                    <a:pt x="856" y="1501"/>
                  </a:lnTo>
                  <a:lnTo>
                    <a:pt x="837" y="1472"/>
                  </a:lnTo>
                  <a:lnTo>
                    <a:pt x="820" y="1442"/>
                  </a:lnTo>
                  <a:lnTo>
                    <a:pt x="806" y="1409"/>
                  </a:lnTo>
                  <a:lnTo>
                    <a:pt x="794" y="1377"/>
                  </a:lnTo>
                  <a:lnTo>
                    <a:pt x="784" y="1342"/>
                  </a:lnTo>
                  <a:lnTo>
                    <a:pt x="777" y="1307"/>
                  </a:lnTo>
                  <a:lnTo>
                    <a:pt x="774" y="1289"/>
                  </a:lnTo>
                  <a:lnTo>
                    <a:pt x="772" y="1271"/>
                  </a:lnTo>
                  <a:lnTo>
                    <a:pt x="771" y="1251"/>
                  </a:lnTo>
                  <a:lnTo>
                    <a:pt x="771" y="1233"/>
                  </a:lnTo>
                  <a:lnTo>
                    <a:pt x="771" y="1233"/>
                  </a:lnTo>
                  <a:lnTo>
                    <a:pt x="772" y="1209"/>
                  </a:lnTo>
                  <a:lnTo>
                    <a:pt x="773" y="1186"/>
                  </a:lnTo>
                  <a:lnTo>
                    <a:pt x="776" y="1163"/>
                  </a:lnTo>
                  <a:lnTo>
                    <a:pt x="780" y="1141"/>
                  </a:lnTo>
                  <a:lnTo>
                    <a:pt x="785" y="1118"/>
                  </a:lnTo>
                  <a:lnTo>
                    <a:pt x="791" y="1096"/>
                  </a:lnTo>
                  <a:lnTo>
                    <a:pt x="799" y="1074"/>
                  </a:lnTo>
                  <a:lnTo>
                    <a:pt x="807" y="1054"/>
                  </a:lnTo>
                  <a:lnTo>
                    <a:pt x="817" y="1033"/>
                  </a:lnTo>
                  <a:lnTo>
                    <a:pt x="826" y="1013"/>
                  </a:lnTo>
                  <a:lnTo>
                    <a:pt x="838" y="994"/>
                  </a:lnTo>
                  <a:lnTo>
                    <a:pt x="850" y="974"/>
                  </a:lnTo>
                  <a:lnTo>
                    <a:pt x="862" y="956"/>
                  </a:lnTo>
                  <a:lnTo>
                    <a:pt x="877" y="939"/>
                  </a:lnTo>
                  <a:lnTo>
                    <a:pt x="891" y="923"/>
                  </a:lnTo>
                  <a:lnTo>
                    <a:pt x="907" y="907"/>
                  </a:lnTo>
                  <a:lnTo>
                    <a:pt x="923" y="891"/>
                  </a:lnTo>
                  <a:lnTo>
                    <a:pt x="939" y="877"/>
                  </a:lnTo>
                  <a:lnTo>
                    <a:pt x="956" y="862"/>
                  </a:lnTo>
                  <a:lnTo>
                    <a:pt x="974" y="850"/>
                  </a:lnTo>
                  <a:lnTo>
                    <a:pt x="994" y="838"/>
                  </a:lnTo>
                  <a:lnTo>
                    <a:pt x="1013" y="826"/>
                  </a:lnTo>
                  <a:lnTo>
                    <a:pt x="1033" y="817"/>
                  </a:lnTo>
                  <a:lnTo>
                    <a:pt x="1054" y="807"/>
                  </a:lnTo>
                  <a:lnTo>
                    <a:pt x="1074" y="799"/>
                  </a:lnTo>
                  <a:lnTo>
                    <a:pt x="1096" y="791"/>
                  </a:lnTo>
                  <a:lnTo>
                    <a:pt x="1118" y="785"/>
                  </a:lnTo>
                  <a:lnTo>
                    <a:pt x="1141" y="780"/>
                  </a:lnTo>
                  <a:lnTo>
                    <a:pt x="1163" y="776"/>
                  </a:lnTo>
                  <a:lnTo>
                    <a:pt x="1186" y="773"/>
                  </a:lnTo>
                  <a:lnTo>
                    <a:pt x="1209" y="772"/>
                  </a:lnTo>
                  <a:lnTo>
                    <a:pt x="1233" y="771"/>
                  </a:lnTo>
                  <a:lnTo>
                    <a:pt x="1233" y="771"/>
                  </a:lnTo>
                  <a:lnTo>
                    <a:pt x="1251" y="771"/>
                  </a:lnTo>
                  <a:lnTo>
                    <a:pt x="1271" y="772"/>
                  </a:lnTo>
                  <a:lnTo>
                    <a:pt x="1289" y="774"/>
                  </a:lnTo>
                  <a:lnTo>
                    <a:pt x="1307" y="777"/>
                  </a:lnTo>
                  <a:lnTo>
                    <a:pt x="1342" y="784"/>
                  </a:lnTo>
                  <a:lnTo>
                    <a:pt x="1377" y="794"/>
                  </a:lnTo>
                  <a:lnTo>
                    <a:pt x="1409" y="806"/>
                  </a:lnTo>
                  <a:lnTo>
                    <a:pt x="1442" y="820"/>
                  </a:lnTo>
                  <a:lnTo>
                    <a:pt x="1472" y="837"/>
                  </a:lnTo>
                  <a:lnTo>
                    <a:pt x="1501" y="856"/>
                  </a:lnTo>
                  <a:lnTo>
                    <a:pt x="1501" y="856"/>
                  </a:lnTo>
                  <a:close/>
                  <a:moveTo>
                    <a:pt x="540" y="154"/>
                  </a:moveTo>
                  <a:lnTo>
                    <a:pt x="540" y="154"/>
                  </a:lnTo>
                  <a:lnTo>
                    <a:pt x="559" y="154"/>
                  </a:lnTo>
                  <a:lnTo>
                    <a:pt x="579" y="157"/>
                  </a:lnTo>
                  <a:lnTo>
                    <a:pt x="599" y="159"/>
                  </a:lnTo>
                  <a:lnTo>
                    <a:pt x="617" y="163"/>
                  </a:lnTo>
                  <a:lnTo>
                    <a:pt x="636" y="166"/>
                  </a:lnTo>
                  <a:lnTo>
                    <a:pt x="654" y="171"/>
                  </a:lnTo>
                  <a:lnTo>
                    <a:pt x="672" y="177"/>
                  </a:lnTo>
                  <a:lnTo>
                    <a:pt x="689" y="184"/>
                  </a:lnTo>
                  <a:lnTo>
                    <a:pt x="707" y="193"/>
                  </a:lnTo>
                  <a:lnTo>
                    <a:pt x="723" y="201"/>
                  </a:lnTo>
                  <a:lnTo>
                    <a:pt x="740" y="210"/>
                  </a:lnTo>
                  <a:lnTo>
                    <a:pt x="755" y="220"/>
                  </a:lnTo>
                  <a:lnTo>
                    <a:pt x="770" y="231"/>
                  </a:lnTo>
                  <a:lnTo>
                    <a:pt x="784" y="242"/>
                  </a:lnTo>
                  <a:lnTo>
                    <a:pt x="799" y="254"/>
                  </a:lnTo>
                  <a:lnTo>
                    <a:pt x="812" y="267"/>
                  </a:lnTo>
                  <a:lnTo>
                    <a:pt x="825" y="281"/>
                  </a:lnTo>
                  <a:lnTo>
                    <a:pt x="837" y="295"/>
                  </a:lnTo>
                  <a:lnTo>
                    <a:pt x="848" y="310"/>
                  </a:lnTo>
                  <a:lnTo>
                    <a:pt x="859" y="324"/>
                  </a:lnTo>
                  <a:lnTo>
                    <a:pt x="870" y="340"/>
                  </a:lnTo>
                  <a:lnTo>
                    <a:pt x="878" y="357"/>
                  </a:lnTo>
                  <a:lnTo>
                    <a:pt x="886" y="372"/>
                  </a:lnTo>
                  <a:lnTo>
                    <a:pt x="895" y="390"/>
                  </a:lnTo>
                  <a:lnTo>
                    <a:pt x="902" y="407"/>
                  </a:lnTo>
                  <a:lnTo>
                    <a:pt x="908" y="425"/>
                  </a:lnTo>
                  <a:lnTo>
                    <a:pt x="913" y="443"/>
                  </a:lnTo>
                  <a:lnTo>
                    <a:pt x="917" y="463"/>
                  </a:lnTo>
                  <a:lnTo>
                    <a:pt x="920" y="481"/>
                  </a:lnTo>
                  <a:lnTo>
                    <a:pt x="923" y="500"/>
                  </a:lnTo>
                  <a:lnTo>
                    <a:pt x="925" y="520"/>
                  </a:lnTo>
                  <a:lnTo>
                    <a:pt x="925" y="540"/>
                  </a:lnTo>
                  <a:lnTo>
                    <a:pt x="925" y="700"/>
                  </a:lnTo>
                  <a:lnTo>
                    <a:pt x="925" y="700"/>
                  </a:lnTo>
                  <a:lnTo>
                    <a:pt x="901" y="715"/>
                  </a:lnTo>
                  <a:lnTo>
                    <a:pt x="877" y="731"/>
                  </a:lnTo>
                  <a:lnTo>
                    <a:pt x="854" y="748"/>
                  </a:lnTo>
                  <a:lnTo>
                    <a:pt x="832" y="766"/>
                  </a:lnTo>
                  <a:lnTo>
                    <a:pt x="811" y="785"/>
                  </a:lnTo>
                  <a:lnTo>
                    <a:pt x="790" y="806"/>
                  </a:lnTo>
                  <a:lnTo>
                    <a:pt x="771" y="826"/>
                  </a:lnTo>
                  <a:lnTo>
                    <a:pt x="753" y="848"/>
                  </a:lnTo>
                  <a:lnTo>
                    <a:pt x="154" y="848"/>
                  </a:lnTo>
                  <a:lnTo>
                    <a:pt x="154" y="540"/>
                  </a:lnTo>
                  <a:lnTo>
                    <a:pt x="154" y="540"/>
                  </a:lnTo>
                  <a:lnTo>
                    <a:pt x="154" y="520"/>
                  </a:lnTo>
                  <a:lnTo>
                    <a:pt x="157" y="500"/>
                  </a:lnTo>
                  <a:lnTo>
                    <a:pt x="159" y="481"/>
                  </a:lnTo>
                  <a:lnTo>
                    <a:pt x="163" y="463"/>
                  </a:lnTo>
                  <a:lnTo>
                    <a:pt x="166" y="443"/>
                  </a:lnTo>
                  <a:lnTo>
                    <a:pt x="171" y="425"/>
                  </a:lnTo>
                  <a:lnTo>
                    <a:pt x="177" y="407"/>
                  </a:lnTo>
                  <a:lnTo>
                    <a:pt x="184" y="390"/>
                  </a:lnTo>
                  <a:lnTo>
                    <a:pt x="193" y="372"/>
                  </a:lnTo>
                  <a:lnTo>
                    <a:pt x="201" y="357"/>
                  </a:lnTo>
                  <a:lnTo>
                    <a:pt x="210" y="340"/>
                  </a:lnTo>
                  <a:lnTo>
                    <a:pt x="220" y="324"/>
                  </a:lnTo>
                  <a:lnTo>
                    <a:pt x="231" y="310"/>
                  </a:lnTo>
                  <a:lnTo>
                    <a:pt x="242" y="295"/>
                  </a:lnTo>
                  <a:lnTo>
                    <a:pt x="254" y="281"/>
                  </a:lnTo>
                  <a:lnTo>
                    <a:pt x="267" y="267"/>
                  </a:lnTo>
                  <a:lnTo>
                    <a:pt x="281" y="254"/>
                  </a:lnTo>
                  <a:lnTo>
                    <a:pt x="295" y="242"/>
                  </a:lnTo>
                  <a:lnTo>
                    <a:pt x="310" y="231"/>
                  </a:lnTo>
                  <a:lnTo>
                    <a:pt x="324" y="220"/>
                  </a:lnTo>
                  <a:lnTo>
                    <a:pt x="340" y="210"/>
                  </a:lnTo>
                  <a:lnTo>
                    <a:pt x="357" y="201"/>
                  </a:lnTo>
                  <a:lnTo>
                    <a:pt x="372" y="193"/>
                  </a:lnTo>
                  <a:lnTo>
                    <a:pt x="390" y="184"/>
                  </a:lnTo>
                  <a:lnTo>
                    <a:pt x="407" y="177"/>
                  </a:lnTo>
                  <a:lnTo>
                    <a:pt x="425" y="171"/>
                  </a:lnTo>
                  <a:lnTo>
                    <a:pt x="443" y="166"/>
                  </a:lnTo>
                  <a:lnTo>
                    <a:pt x="463" y="163"/>
                  </a:lnTo>
                  <a:lnTo>
                    <a:pt x="481" y="159"/>
                  </a:lnTo>
                  <a:lnTo>
                    <a:pt x="500" y="157"/>
                  </a:lnTo>
                  <a:lnTo>
                    <a:pt x="520" y="154"/>
                  </a:lnTo>
                  <a:lnTo>
                    <a:pt x="540" y="154"/>
                  </a:lnTo>
                  <a:lnTo>
                    <a:pt x="540" y="154"/>
                  </a:lnTo>
                  <a:close/>
                  <a:moveTo>
                    <a:pt x="154" y="1310"/>
                  </a:moveTo>
                  <a:lnTo>
                    <a:pt x="154" y="1002"/>
                  </a:lnTo>
                  <a:lnTo>
                    <a:pt x="662" y="1002"/>
                  </a:lnTo>
                  <a:lnTo>
                    <a:pt x="662" y="1002"/>
                  </a:lnTo>
                  <a:lnTo>
                    <a:pt x="652" y="1030"/>
                  </a:lnTo>
                  <a:lnTo>
                    <a:pt x="643" y="1056"/>
                  </a:lnTo>
                  <a:lnTo>
                    <a:pt x="635" y="1085"/>
                  </a:lnTo>
                  <a:lnTo>
                    <a:pt x="629" y="1114"/>
                  </a:lnTo>
                  <a:lnTo>
                    <a:pt x="624" y="1143"/>
                  </a:lnTo>
                  <a:lnTo>
                    <a:pt x="619" y="1173"/>
                  </a:lnTo>
                  <a:lnTo>
                    <a:pt x="618" y="1203"/>
                  </a:lnTo>
                  <a:lnTo>
                    <a:pt x="617" y="1233"/>
                  </a:lnTo>
                  <a:lnTo>
                    <a:pt x="617" y="1233"/>
                  </a:lnTo>
                  <a:lnTo>
                    <a:pt x="618" y="1261"/>
                  </a:lnTo>
                  <a:lnTo>
                    <a:pt x="619" y="1289"/>
                  </a:lnTo>
                  <a:lnTo>
                    <a:pt x="623" y="1316"/>
                  </a:lnTo>
                  <a:lnTo>
                    <a:pt x="626" y="1343"/>
                  </a:lnTo>
                  <a:lnTo>
                    <a:pt x="632" y="1369"/>
                  </a:lnTo>
                  <a:lnTo>
                    <a:pt x="638" y="1396"/>
                  </a:lnTo>
                  <a:lnTo>
                    <a:pt x="646" y="1421"/>
                  </a:lnTo>
                  <a:lnTo>
                    <a:pt x="655" y="1447"/>
                  </a:lnTo>
                  <a:lnTo>
                    <a:pt x="665" y="1471"/>
                  </a:lnTo>
                  <a:lnTo>
                    <a:pt x="674" y="1495"/>
                  </a:lnTo>
                  <a:lnTo>
                    <a:pt x="687" y="1519"/>
                  </a:lnTo>
                  <a:lnTo>
                    <a:pt x="700" y="1542"/>
                  </a:lnTo>
                  <a:lnTo>
                    <a:pt x="713" y="1563"/>
                  </a:lnTo>
                  <a:lnTo>
                    <a:pt x="727" y="1586"/>
                  </a:lnTo>
                  <a:lnTo>
                    <a:pt x="743" y="1607"/>
                  </a:lnTo>
                  <a:lnTo>
                    <a:pt x="759" y="1627"/>
                  </a:lnTo>
                  <a:lnTo>
                    <a:pt x="759" y="1627"/>
                  </a:lnTo>
                  <a:lnTo>
                    <a:pt x="735" y="1643"/>
                  </a:lnTo>
                  <a:lnTo>
                    <a:pt x="709" y="1656"/>
                  </a:lnTo>
                  <a:lnTo>
                    <a:pt x="683" y="1668"/>
                  </a:lnTo>
                  <a:lnTo>
                    <a:pt x="655" y="1678"/>
                  </a:lnTo>
                  <a:lnTo>
                    <a:pt x="628" y="1686"/>
                  </a:lnTo>
                  <a:lnTo>
                    <a:pt x="599" y="1691"/>
                  </a:lnTo>
                  <a:lnTo>
                    <a:pt x="570" y="1695"/>
                  </a:lnTo>
                  <a:lnTo>
                    <a:pt x="540" y="1696"/>
                  </a:lnTo>
                  <a:lnTo>
                    <a:pt x="540" y="1696"/>
                  </a:lnTo>
                  <a:lnTo>
                    <a:pt x="520" y="1696"/>
                  </a:lnTo>
                  <a:lnTo>
                    <a:pt x="500" y="1693"/>
                  </a:lnTo>
                  <a:lnTo>
                    <a:pt x="481" y="1691"/>
                  </a:lnTo>
                  <a:lnTo>
                    <a:pt x="463" y="1687"/>
                  </a:lnTo>
                  <a:lnTo>
                    <a:pt x="443" y="1684"/>
                  </a:lnTo>
                  <a:lnTo>
                    <a:pt x="425" y="1679"/>
                  </a:lnTo>
                  <a:lnTo>
                    <a:pt x="407" y="1673"/>
                  </a:lnTo>
                  <a:lnTo>
                    <a:pt x="390" y="1666"/>
                  </a:lnTo>
                  <a:lnTo>
                    <a:pt x="372" y="1657"/>
                  </a:lnTo>
                  <a:lnTo>
                    <a:pt x="357" y="1649"/>
                  </a:lnTo>
                  <a:lnTo>
                    <a:pt x="340" y="1640"/>
                  </a:lnTo>
                  <a:lnTo>
                    <a:pt x="324" y="1630"/>
                  </a:lnTo>
                  <a:lnTo>
                    <a:pt x="310" y="1619"/>
                  </a:lnTo>
                  <a:lnTo>
                    <a:pt x="295" y="1608"/>
                  </a:lnTo>
                  <a:lnTo>
                    <a:pt x="281" y="1596"/>
                  </a:lnTo>
                  <a:lnTo>
                    <a:pt x="267" y="1583"/>
                  </a:lnTo>
                  <a:lnTo>
                    <a:pt x="254" y="1569"/>
                  </a:lnTo>
                  <a:lnTo>
                    <a:pt x="242" y="1555"/>
                  </a:lnTo>
                  <a:lnTo>
                    <a:pt x="231" y="1540"/>
                  </a:lnTo>
                  <a:lnTo>
                    <a:pt x="220" y="1526"/>
                  </a:lnTo>
                  <a:lnTo>
                    <a:pt x="210" y="1510"/>
                  </a:lnTo>
                  <a:lnTo>
                    <a:pt x="201" y="1493"/>
                  </a:lnTo>
                  <a:lnTo>
                    <a:pt x="193" y="1478"/>
                  </a:lnTo>
                  <a:lnTo>
                    <a:pt x="184" y="1460"/>
                  </a:lnTo>
                  <a:lnTo>
                    <a:pt x="177" y="1443"/>
                  </a:lnTo>
                  <a:lnTo>
                    <a:pt x="171" y="1425"/>
                  </a:lnTo>
                  <a:lnTo>
                    <a:pt x="166" y="1407"/>
                  </a:lnTo>
                  <a:lnTo>
                    <a:pt x="163" y="1388"/>
                  </a:lnTo>
                  <a:lnTo>
                    <a:pt x="159" y="1369"/>
                  </a:lnTo>
                  <a:lnTo>
                    <a:pt x="157" y="1350"/>
                  </a:lnTo>
                  <a:lnTo>
                    <a:pt x="154" y="1330"/>
                  </a:lnTo>
                  <a:lnTo>
                    <a:pt x="154" y="1310"/>
                  </a:lnTo>
                  <a:lnTo>
                    <a:pt x="154" y="1310"/>
                  </a:lnTo>
                  <a:close/>
                  <a:moveTo>
                    <a:pt x="1233" y="1696"/>
                  </a:moveTo>
                  <a:lnTo>
                    <a:pt x="1233" y="1696"/>
                  </a:lnTo>
                  <a:lnTo>
                    <a:pt x="1215" y="1696"/>
                  </a:lnTo>
                  <a:lnTo>
                    <a:pt x="1196" y="1695"/>
                  </a:lnTo>
                  <a:lnTo>
                    <a:pt x="1178" y="1692"/>
                  </a:lnTo>
                  <a:lnTo>
                    <a:pt x="1160" y="1690"/>
                  </a:lnTo>
                  <a:lnTo>
                    <a:pt x="1125" y="1683"/>
                  </a:lnTo>
                  <a:lnTo>
                    <a:pt x="1090" y="1673"/>
                  </a:lnTo>
                  <a:lnTo>
                    <a:pt x="1057" y="1661"/>
                  </a:lnTo>
                  <a:lnTo>
                    <a:pt x="1025" y="1646"/>
                  </a:lnTo>
                  <a:lnTo>
                    <a:pt x="995" y="1630"/>
                  </a:lnTo>
                  <a:lnTo>
                    <a:pt x="966" y="1610"/>
                  </a:lnTo>
                  <a:lnTo>
                    <a:pt x="1610" y="966"/>
                  </a:lnTo>
                  <a:lnTo>
                    <a:pt x="1610" y="966"/>
                  </a:lnTo>
                  <a:lnTo>
                    <a:pt x="1630" y="995"/>
                  </a:lnTo>
                  <a:lnTo>
                    <a:pt x="1646" y="1025"/>
                  </a:lnTo>
                  <a:lnTo>
                    <a:pt x="1661" y="1057"/>
                  </a:lnTo>
                  <a:lnTo>
                    <a:pt x="1673" y="1090"/>
                  </a:lnTo>
                  <a:lnTo>
                    <a:pt x="1683" y="1125"/>
                  </a:lnTo>
                  <a:lnTo>
                    <a:pt x="1690" y="1160"/>
                  </a:lnTo>
                  <a:lnTo>
                    <a:pt x="1692" y="1178"/>
                  </a:lnTo>
                  <a:lnTo>
                    <a:pt x="1695" y="1196"/>
                  </a:lnTo>
                  <a:lnTo>
                    <a:pt x="1696" y="1215"/>
                  </a:lnTo>
                  <a:lnTo>
                    <a:pt x="1696" y="1233"/>
                  </a:lnTo>
                  <a:lnTo>
                    <a:pt x="1696" y="1233"/>
                  </a:lnTo>
                  <a:lnTo>
                    <a:pt x="1695" y="1257"/>
                  </a:lnTo>
                  <a:lnTo>
                    <a:pt x="1693" y="1280"/>
                  </a:lnTo>
                  <a:lnTo>
                    <a:pt x="1691" y="1303"/>
                  </a:lnTo>
                  <a:lnTo>
                    <a:pt x="1686" y="1326"/>
                  </a:lnTo>
                  <a:lnTo>
                    <a:pt x="1681" y="1349"/>
                  </a:lnTo>
                  <a:lnTo>
                    <a:pt x="1675" y="1371"/>
                  </a:lnTo>
                  <a:lnTo>
                    <a:pt x="1668" y="1392"/>
                  </a:lnTo>
                  <a:lnTo>
                    <a:pt x="1660" y="1413"/>
                  </a:lnTo>
                  <a:lnTo>
                    <a:pt x="1650" y="1433"/>
                  </a:lnTo>
                  <a:lnTo>
                    <a:pt x="1640" y="1454"/>
                  </a:lnTo>
                  <a:lnTo>
                    <a:pt x="1628" y="1473"/>
                  </a:lnTo>
                  <a:lnTo>
                    <a:pt x="1616" y="1492"/>
                  </a:lnTo>
                  <a:lnTo>
                    <a:pt x="1604" y="1510"/>
                  </a:lnTo>
                  <a:lnTo>
                    <a:pt x="1590" y="1527"/>
                  </a:lnTo>
                  <a:lnTo>
                    <a:pt x="1575" y="1544"/>
                  </a:lnTo>
                  <a:lnTo>
                    <a:pt x="1560" y="1560"/>
                  </a:lnTo>
                  <a:lnTo>
                    <a:pt x="1544" y="1575"/>
                  </a:lnTo>
                  <a:lnTo>
                    <a:pt x="1527" y="1590"/>
                  </a:lnTo>
                  <a:lnTo>
                    <a:pt x="1510" y="1604"/>
                  </a:lnTo>
                  <a:lnTo>
                    <a:pt x="1492" y="1616"/>
                  </a:lnTo>
                  <a:lnTo>
                    <a:pt x="1473" y="1628"/>
                  </a:lnTo>
                  <a:lnTo>
                    <a:pt x="1454" y="1640"/>
                  </a:lnTo>
                  <a:lnTo>
                    <a:pt x="1433" y="1650"/>
                  </a:lnTo>
                  <a:lnTo>
                    <a:pt x="1413" y="1660"/>
                  </a:lnTo>
                  <a:lnTo>
                    <a:pt x="1392" y="1668"/>
                  </a:lnTo>
                  <a:lnTo>
                    <a:pt x="1371" y="1675"/>
                  </a:lnTo>
                  <a:lnTo>
                    <a:pt x="1349" y="1681"/>
                  </a:lnTo>
                  <a:lnTo>
                    <a:pt x="1326" y="1686"/>
                  </a:lnTo>
                  <a:lnTo>
                    <a:pt x="1303" y="1691"/>
                  </a:lnTo>
                  <a:lnTo>
                    <a:pt x="1280" y="1693"/>
                  </a:lnTo>
                  <a:lnTo>
                    <a:pt x="1257" y="1695"/>
                  </a:lnTo>
                  <a:lnTo>
                    <a:pt x="1233" y="1696"/>
                  </a:lnTo>
                  <a:lnTo>
                    <a:pt x="1233" y="16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7A19B4DE-DBB0-40BE-BF48-936700F6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412"/>
              <a:ext cx="31" cy="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396F4A3-0163-4A74-9697-C535D3DE5665}"/>
              </a:ext>
            </a:extLst>
          </p:cNvPr>
          <p:cNvSpPr/>
          <p:nvPr/>
        </p:nvSpPr>
        <p:spPr>
          <a:xfrm>
            <a:off x="362515" y="216416"/>
            <a:ext cx="8808875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5400" b="1" dirty="0">
                <a:solidFill>
                  <a:srgbClr val="FFC00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FC00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99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6A3EFC8C-DCC4-4DED-9F11-5792AE090A99}"/>
              </a:ext>
            </a:extLst>
          </p:cNvPr>
          <p:cNvSpPr/>
          <p:nvPr/>
        </p:nvSpPr>
        <p:spPr>
          <a:xfrm>
            <a:off x="1959429" y="2830286"/>
            <a:ext cx="696686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5D8C294-ABBA-489C-9612-8D6B73E17F40}"/>
              </a:ext>
            </a:extLst>
          </p:cNvPr>
          <p:cNvSpPr/>
          <p:nvPr/>
        </p:nvSpPr>
        <p:spPr>
          <a:xfrm>
            <a:off x="5747657" y="2627086"/>
            <a:ext cx="696686" cy="40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91C7F-D3B6-4642-A12D-22179C5D2913}"/>
              </a:ext>
            </a:extLst>
          </p:cNvPr>
          <p:cNvSpPr/>
          <p:nvPr/>
        </p:nvSpPr>
        <p:spPr>
          <a:xfrm>
            <a:off x="9550400" y="2409371"/>
            <a:ext cx="696686" cy="6241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62641-2187-48F4-8055-793DCC3257B1}"/>
              </a:ext>
            </a:extLst>
          </p:cNvPr>
          <p:cNvSpPr/>
          <p:nvPr/>
        </p:nvSpPr>
        <p:spPr>
          <a:xfrm>
            <a:off x="362515" y="216416"/>
            <a:ext cx="8808875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5400" b="1" dirty="0">
                <a:solidFill>
                  <a:srgbClr val="FFC00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FC00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DF8D078-3190-495E-BCA4-11925E78979C}"/>
              </a:ext>
            </a:extLst>
          </p:cNvPr>
          <p:cNvSpPr>
            <a:spLocks noEditPoints="1"/>
          </p:cNvSpPr>
          <p:nvPr/>
        </p:nvSpPr>
        <p:spPr bwMode="auto">
          <a:xfrm>
            <a:off x="1799829" y="1948720"/>
            <a:ext cx="978801" cy="1175479"/>
          </a:xfrm>
          <a:custGeom>
            <a:avLst/>
            <a:gdLst>
              <a:gd name="T0" fmla="*/ 0 w 2558"/>
              <a:gd name="T1" fmla="*/ 256 h 3072"/>
              <a:gd name="T2" fmla="*/ 128 w 2558"/>
              <a:gd name="T3" fmla="*/ 256 h 3072"/>
              <a:gd name="T4" fmla="*/ 154 w 2558"/>
              <a:gd name="T5" fmla="*/ 258 h 3072"/>
              <a:gd name="T6" fmla="*/ 178 w 2558"/>
              <a:gd name="T7" fmla="*/ 266 h 3072"/>
              <a:gd name="T8" fmla="*/ 200 w 2558"/>
              <a:gd name="T9" fmla="*/ 278 h 3072"/>
              <a:gd name="T10" fmla="*/ 234 w 2558"/>
              <a:gd name="T11" fmla="*/ 312 h 3072"/>
              <a:gd name="T12" fmla="*/ 246 w 2558"/>
              <a:gd name="T13" fmla="*/ 334 h 3072"/>
              <a:gd name="T14" fmla="*/ 254 w 2558"/>
              <a:gd name="T15" fmla="*/ 358 h 3072"/>
              <a:gd name="T16" fmla="*/ 256 w 2558"/>
              <a:gd name="T17" fmla="*/ 384 h 3072"/>
              <a:gd name="T18" fmla="*/ 2302 w 2558"/>
              <a:gd name="T19" fmla="*/ 3072 h 3072"/>
              <a:gd name="T20" fmla="*/ 2302 w 2558"/>
              <a:gd name="T21" fmla="*/ 384 h 3072"/>
              <a:gd name="T22" fmla="*/ 2304 w 2558"/>
              <a:gd name="T23" fmla="*/ 358 h 3072"/>
              <a:gd name="T24" fmla="*/ 2312 w 2558"/>
              <a:gd name="T25" fmla="*/ 334 h 3072"/>
              <a:gd name="T26" fmla="*/ 2324 w 2558"/>
              <a:gd name="T27" fmla="*/ 312 h 3072"/>
              <a:gd name="T28" fmla="*/ 2358 w 2558"/>
              <a:gd name="T29" fmla="*/ 278 h 3072"/>
              <a:gd name="T30" fmla="*/ 2380 w 2558"/>
              <a:gd name="T31" fmla="*/ 266 h 3072"/>
              <a:gd name="T32" fmla="*/ 2404 w 2558"/>
              <a:gd name="T33" fmla="*/ 258 h 3072"/>
              <a:gd name="T34" fmla="*/ 2430 w 2558"/>
              <a:gd name="T35" fmla="*/ 256 h 3072"/>
              <a:gd name="T36" fmla="*/ 2558 w 2558"/>
              <a:gd name="T37" fmla="*/ 0 h 3072"/>
              <a:gd name="T38" fmla="*/ 2046 w 2558"/>
              <a:gd name="T39" fmla="*/ 1152 h 3072"/>
              <a:gd name="T40" fmla="*/ 1791 w 2558"/>
              <a:gd name="T41" fmla="*/ 1408 h 3072"/>
              <a:gd name="T42" fmla="*/ 2046 w 2558"/>
              <a:gd name="T43" fmla="*/ 1664 h 3072"/>
              <a:gd name="T44" fmla="*/ 1535 w 2558"/>
              <a:gd name="T45" fmla="*/ 1920 h 3072"/>
              <a:gd name="T46" fmla="*/ 2046 w 2558"/>
              <a:gd name="T47" fmla="*/ 2176 h 3072"/>
              <a:gd name="T48" fmla="*/ 1791 w 2558"/>
              <a:gd name="T49" fmla="*/ 2432 h 3072"/>
              <a:gd name="T50" fmla="*/ 2046 w 2558"/>
              <a:gd name="T51" fmla="*/ 2816 h 3072"/>
              <a:gd name="T52" fmla="*/ 512 w 2558"/>
              <a:gd name="T53" fmla="*/ 384 h 3072"/>
              <a:gd name="T54" fmla="*/ 510 w 2558"/>
              <a:gd name="T55" fmla="*/ 350 h 3072"/>
              <a:gd name="T56" fmla="*/ 500 w 2558"/>
              <a:gd name="T57" fmla="*/ 286 h 3072"/>
              <a:gd name="T58" fmla="*/ 2068 w 2558"/>
              <a:gd name="T59" fmla="*/ 256 h 3072"/>
              <a:gd name="T60" fmla="*/ 2058 w 2558"/>
              <a:gd name="T61" fmla="*/ 286 h 3072"/>
              <a:gd name="T62" fmla="*/ 2048 w 2558"/>
              <a:gd name="T63" fmla="*/ 350 h 3072"/>
              <a:gd name="T64" fmla="*/ 2046 w 2558"/>
              <a:gd name="T65" fmla="*/ 600 h 3072"/>
              <a:gd name="T66" fmla="*/ 1535 w 2558"/>
              <a:gd name="T67" fmla="*/ 856 h 3072"/>
              <a:gd name="T68" fmla="*/ 2046 w 2558"/>
              <a:gd name="T69" fmla="*/ 1152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8" h="3072">
                <a:moveTo>
                  <a:pt x="0" y="0"/>
                </a:moveTo>
                <a:lnTo>
                  <a:pt x="0" y="256"/>
                </a:lnTo>
                <a:lnTo>
                  <a:pt x="128" y="256"/>
                </a:lnTo>
                <a:lnTo>
                  <a:pt x="128" y="256"/>
                </a:lnTo>
                <a:lnTo>
                  <a:pt x="142" y="256"/>
                </a:lnTo>
                <a:lnTo>
                  <a:pt x="154" y="258"/>
                </a:lnTo>
                <a:lnTo>
                  <a:pt x="166" y="262"/>
                </a:lnTo>
                <a:lnTo>
                  <a:pt x="178" y="266"/>
                </a:lnTo>
                <a:lnTo>
                  <a:pt x="188" y="272"/>
                </a:lnTo>
                <a:lnTo>
                  <a:pt x="200" y="278"/>
                </a:lnTo>
                <a:lnTo>
                  <a:pt x="218" y="294"/>
                </a:lnTo>
                <a:lnTo>
                  <a:pt x="234" y="312"/>
                </a:lnTo>
                <a:lnTo>
                  <a:pt x="240" y="324"/>
                </a:lnTo>
                <a:lnTo>
                  <a:pt x="246" y="334"/>
                </a:lnTo>
                <a:lnTo>
                  <a:pt x="250" y="346"/>
                </a:lnTo>
                <a:lnTo>
                  <a:pt x="254" y="358"/>
                </a:lnTo>
                <a:lnTo>
                  <a:pt x="256" y="370"/>
                </a:lnTo>
                <a:lnTo>
                  <a:pt x="256" y="384"/>
                </a:lnTo>
                <a:lnTo>
                  <a:pt x="256" y="3072"/>
                </a:lnTo>
                <a:lnTo>
                  <a:pt x="2302" y="3072"/>
                </a:lnTo>
                <a:lnTo>
                  <a:pt x="2302" y="384"/>
                </a:lnTo>
                <a:lnTo>
                  <a:pt x="2302" y="384"/>
                </a:lnTo>
                <a:lnTo>
                  <a:pt x="2302" y="370"/>
                </a:lnTo>
                <a:lnTo>
                  <a:pt x="2304" y="358"/>
                </a:lnTo>
                <a:lnTo>
                  <a:pt x="2308" y="346"/>
                </a:lnTo>
                <a:lnTo>
                  <a:pt x="2312" y="334"/>
                </a:lnTo>
                <a:lnTo>
                  <a:pt x="2318" y="324"/>
                </a:lnTo>
                <a:lnTo>
                  <a:pt x="2324" y="312"/>
                </a:lnTo>
                <a:lnTo>
                  <a:pt x="2340" y="294"/>
                </a:lnTo>
                <a:lnTo>
                  <a:pt x="2358" y="278"/>
                </a:lnTo>
                <a:lnTo>
                  <a:pt x="2370" y="272"/>
                </a:lnTo>
                <a:lnTo>
                  <a:pt x="2380" y="266"/>
                </a:lnTo>
                <a:lnTo>
                  <a:pt x="2392" y="262"/>
                </a:lnTo>
                <a:lnTo>
                  <a:pt x="2404" y="258"/>
                </a:lnTo>
                <a:lnTo>
                  <a:pt x="2416" y="256"/>
                </a:lnTo>
                <a:lnTo>
                  <a:pt x="2430" y="256"/>
                </a:lnTo>
                <a:lnTo>
                  <a:pt x="2558" y="256"/>
                </a:lnTo>
                <a:lnTo>
                  <a:pt x="2558" y="0"/>
                </a:lnTo>
                <a:lnTo>
                  <a:pt x="0" y="0"/>
                </a:lnTo>
                <a:close/>
                <a:moveTo>
                  <a:pt x="2046" y="1152"/>
                </a:moveTo>
                <a:lnTo>
                  <a:pt x="1791" y="1152"/>
                </a:lnTo>
                <a:lnTo>
                  <a:pt x="1791" y="1408"/>
                </a:lnTo>
                <a:lnTo>
                  <a:pt x="2046" y="1408"/>
                </a:lnTo>
                <a:lnTo>
                  <a:pt x="2046" y="1664"/>
                </a:lnTo>
                <a:lnTo>
                  <a:pt x="1535" y="1664"/>
                </a:lnTo>
                <a:lnTo>
                  <a:pt x="1535" y="1920"/>
                </a:lnTo>
                <a:lnTo>
                  <a:pt x="2046" y="1920"/>
                </a:lnTo>
                <a:lnTo>
                  <a:pt x="2046" y="2176"/>
                </a:lnTo>
                <a:lnTo>
                  <a:pt x="1791" y="2176"/>
                </a:lnTo>
                <a:lnTo>
                  <a:pt x="1791" y="2432"/>
                </a:lnTo>
                <a:lnTo>
                  <a:pt x="2046" y="2432"/>
                </a:lnTo>
                <a:lnTo>
                  <a:pt x="2046" y="2816"/>
                </a:lnTo>
                <a:lnTo>
                  <a:pt x="512" y="2816"/>
                </a:lnTo>
                <a:lnTo>
                  <a:pt x="512" y="384"/>
                </a:lnTo>
                <a:lnTo>
                  <a:pt x="512" y="384"/>
                </a:lnTo>
                <a:lnTo>
                  <a:pt x="510" y="350"/>
                </a:lnTo>
                <a:lnTo>
                  <a:pt x="506" y="318"/>
                </a:lnTo>
                <a:lnTo>
                  <a:pt x="500" y="286"/>
                </a:lnTo>
                <a:lnTo>
                  <a:pt x="490" y="256"/>
                </a:lnTo>
                <a:lnTo>
                  <a:pt x="2068" y="256"/>
                </a:lnTo>
                <a:lnTo>
                  <a:pt x="2068" y="256"/>
                </a:lnTo>
                <a:lnTo>
                  <a:pt x="2058" y="286"/>
                </a:lnTo>
                <a:lnTo>
                  <a:pt x="2052" y="318"/>
                </a:lnTo>
                <a:lnTo>
                  <a:pt x="2048" y="350"/>
                </a:lnTo>
                <a:lnTo>
                  <a:pt x="2046" y="384"/>
                </a:lnTo>
                <a:lnTo>
                  <a:pt x="2046" y="600"/>
                </a:lnTo>
                <a:lnTo>
                  <a:pt x="1535" y="600"/>
                </a:lnTo>
                <a:lnTo>
                  <a:pt x="1535" y="856"/>
                </a:lnTo>
                <a:lnTo>
                  <a:pt x="2046" y="856"/>
                </a:lnTo>
                <a:lnTo>
                  <a:pt x="2046" y="1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ID">
              <a:cs typeface="B Nazanin" panose="00000400000000000000" pitchFamily="2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04905A-F3CF-405D-8154-33AB0EED26B9}"/>
              </a:ext>
            </a:extLst>
          </p:cNvPr>
          <p:cNvGrpSpPr/>
          <p:nvPr/>
        </p:nvGrpSpPr>
        <p:grpSpPr>
          <a:xfrm>
            <a:off x="1057538" y="3360582"/>
            <a:ext cx="2463383" cy="684823"/>
            <a:chOff x="6096000" y="1283677"/>
            <a:chExt cx="2463383" cy="68482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044A2D9-DCE5-4A59-9832-757F6C93988E}"/>
                </a:ext>
              </a:extLst>
            </p:cNvPr>
            <p:cNvSpPr/>
            <p:nvPr/>
          </p:nvSpPr>
          <p:spPr>
            <a:xfrm>
              <a:off x="6096000" y="1283677"/>
              <a:ext cx="2463383" cy="68482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A92539-856B-42DE-9A82-29C1DE6DD9BF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rgbClr val="612A8A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25%</a:t>
              </a:r>
              <a:endParaRPr lang="en-ID" b="1" dirty="0">
                <a:solidFill>
                  <a:srgbClr val="612A8A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DFEF025-990C-4FA4-9D86-9C87D1414C42}"/>
                </a:ext>
              </a:extLst>
            </p:cNvPr>
            <p:cNvSpPr/>
            <p:nvPr/>
          </p:nvSpPr>
          <p:spPr>
            <a:xfrm>
              <a:off x="6946900" y="1523381"/>
              <a:ext cx="1447592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عنوان در اینجا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0F478F1-2F40-4E32-BC27-7D721DFC001C}"/>
              </a:ext>
            </a:extLst>
          </p:cNvPr>
          <p:cNvSpPr/>
          <p:nvPr/>
        </p:nvSpPr>
        <p:spPr>
          <a:xfrm>
            <a:off x="681925" y="4225296"/>
            <a:ext cx="2841067" cy="2042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علاوه بر اسلایدهای حرفه ای و متحرک، این قالب پاورپوینت شامل 3 اسلاید قابل ویرایش است که می‌توانید از آنها به عنوان اسلایدهای کمکی استفاده کنید.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C144BBCF-0084-456F-AC83-D64191FCA3C6}"/>
              </a:ext>
            </a:extLst>
          </p:cNvPr>
          <p:cNvSpPr>
            <a:spLocks noEditPoints="1"/>
          </p:cNvSpPr>
          <p:nvPr/>
        </p:nvSpPr>
        <p:spPr bwMode="auto">
          <a:xfrm>
            <a:off x="5605563" y="1948720"/>
            <a:ext cx="978801" cy="1175479"/>
          </a:xfrm>
          <a:custGeom>
            <a:avLst/>
            <a:gdLst>
              <a:gd name="T0" fmla="*/ 0 w 2558"/>
              <a:gd name="T1" fmla="*/ 256 h 3072"/>
              <a:gd name="T2" fmla="*/ 128 w 2558"/>
              <a:gd name="T3" fmla="*/ 256 h 3072"/>
              <a:gd name="T4" fmla="*/ 154 w 2558"/>
              <a:gd name="T5" fmla="*/ 258 h 3072"/>
              <a:gd name="T6" fmla="*/ 178 w 2558"/>
              <a:gd name="T7" fmla="*/ 266 h 3072"/>
              <a:gd name="T8" fmla="*/ 200 w 2558"/>
              <a:gd name="T9" fmla="*/ 278 h 3072"/>
              <a:gd name="T10" fmla="*/ 234 w 2558"/>
              <a:gd name="T11" fmla="*/ 312 h 3072"/>
              <a:gd name="T12" fmla="*/ 246 w 2558"/>
              <a:gd name="T13" fmla="*/ 334 h 3072"/>
              <a:gd name="T14" fmla="*/ 254 w 2558"/>
              <a:gd name="T15" fmla="*/ 358 h 3072"/>
              <a:gd name="T16" fmla="*/ 256 w 2558"/>
              <a:gd name="T17" fmla="*/ 384 h 3072"/>
              <a:gd name="T18" fmla="*/ 2302 w 2558"/>
              <a:gd name="T19" fmla="*/ 3072 h 3072"/>
              <a:gd name="T20" fmla="*/ 2302 w 2558"/>
              <a:gd name="T21" fmla="*/ 384 h 3072"/>
              <a:gd name="T22" fmla="*/ 2304 w 2558"/>
              <a:gd name="T23" fmla="*/ 358 h 3072"/>
              <a:gd name="T24" fmla="*/ 2312 w 2558"/>
              <a:gd name="T25" fmla="*/ 334 h 3072"/>
              <a:gd name="T26" fmla="*/ 2324 w 2558"/>
              <a:gd name="T27" fmla="*/ 312 h 3072"/>
              <a:gd name="T28" fmla="*/ 2358 w 2558"/>
              <a:gd name="T29" fmla="*/ 278 h 3072"/>
              <a:gd name="T30" fmla="*/ 2380 w 2558"/>
              <a:gd name="T31" fmla="*/ 266 h 3072"/>
              <a:gd name="T32" fmla="*/ 2404 w 2558"/>
              <a:gd name="T33" fmla="*/ 258 h 3072"/>
              <a:gd name="T34" fmla="*/ 2430 w 2558"/>
              <a:gd name="T35" fmla="*/ 256 h 3072"/>
              <a:gd name="T36" fmla="*/ 2558 w 2558"/>
              <a:gd name="T37" fmla="*/ 0 h 3072"/>
              <a:gd name="T38" fmla="*/ 2046 w 2558"/>
              <a:gd name="T39" fmla="*/ 1152 h 3072"/>
              <a:gd name="T40" fmla="*/ 1791 w 2558"/>
              <a:gd name="T41" fmla="*/ 1408 h 3072"/>
              <a:gd name="T42" fmla="*/ 2046 w 2558"/>
              <a:gd name="T43" fmla="*/ 1664 h 3072"/>
              <a:gd name="T44" fmla="*/ 1535 w 2558"/>
              <a:gd name="T45" fmla="*/ 1920 h 3072"/>
              <a:gd name="T46" fmla="*/ 2046 w 2558"/>
              <a:gd name="T47" fmla="*/ 2176 h 3072"/>
              <a:gd name="T48" fmla="*/ 1791 w 2558"/>
              <a:gd name="T49" fmla="*/ 2432 h 3072"/>
              <a:gd name="T50" fmla="*/ 2046 w 2558"/>
              <a:gd name="T51" fmla="*/ 2816 h 3072"/>
              <a:gd name="T52" fmla="*/ 512 w 2558"/>
              <a:gd name="T53" fmla="*/ 384 h 3072"/>
              <a:gd name="T54" fmla="*/ 510 w 2558"/>
              <a:gd name="T55" fmla="*/ 350 h 3072"/>
              <a:gd name="T56" fmla="*/ 500 w 2558"/>
              <a:gd name="T57" fmla="*/ 286 h 3072"/>
              <a:gd name="T58" fmla="*/ 2068 w 2558"/>
              <a:gd name="T59" fmla="*/ 256 h 3072"/>
              <a:gd name="T60" fmla="*/ 2058 w 2558"/>
              <a:gd name="T61" fmla="*/ 286 h 3072"/>
              <a:gd name="T62" fmla="*/ 2048 w 2558"/>
              <a:gd name="T63" fmla="*/ 350 h 3072"/>
              <a:gd name="T64" fmla="*/ 2046 w 2558"/>
              <a:gd name="T65" fmla="*/ 600 h 3072"/>
              <a:gd name="T66" fmla="*/ 1535 w 2558"/>
              <a:gd name="T67" fmla="*/ 856 h 3072"/>
              <a:gd name="T68" fmla="*/ 2046 w 2558"/>
              <a:gd name="T69" fmla="*/ 1152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8" h="3072">
                <a:moveTo>
                  <a:pt x="0" y="0"/>
                </a:moveTo>
                <a:lnTo>
                  <a:pt x="0" y="256"/>
                </a:lnTo>
                <a:lnTo>
                  <a:pt x="128" y="256"/>
                </a:lnTo>
                <a:lnTo>
                  <a:pt x="128" y="256"/>
                </a:lnTo>
                <a:lnTo>
                  <a:pt x="142" y="256"/>
                </a:lnTo>
                <a:lnTo>
                  <a:pt x="154" y="258"/>
                </a:lnTo>
                <a:lnTo>
                  <a:pt x="166" y="262"/>
                </a:lnTo>
                <a:lnTo>
                  <a:pt x="178" y="266"/>
                </a:lnTo>
                <a:lnTo>
                  <a:pt x="188" y="272"/>
                </a:lnTo>
                <a:lnTo>
                  <a:pt x="200" y="278"/>
                </a:lnTo>
                <a:lnTo>
                  <a:pt x="218" y="294"/>
                </a:lnTo>
                <a:lnTo>
                  <a:pt x="234" y="312"/>
                </a:lnTo>
                <a:lnTo>
                  <a:pt x="240" y="324"/>
                </a:lnTo>
                <a:lnTo>
                  <a:pt x="246" y="334"/>
                </a:lnTo>
                <a:lnTo>
                  <a:pt x="250" y="346"/>
                </a:lnTo>
                <a:lnTo>
                  <a:pt x="254" y="358"/>
                </a:lnTo>
                <a:lnTo>
                  <a:pt x="256" y="370"/>
                </a:lnTo>
                <a:lnTo>
                  <a:pt x="256" y="384"/>
                </a:lnTo>
                <a:lnTo>
                  <a:pt x="256" y="3072"/>
                </a:lnTo>
                <a:lnTo>
                  <a:pt x="2302" y="3072"/>
                </a:lnTo>
                <a:lnTo>
                  <a:pt x="2302" y="384"/>
                </a:lnTo>
                <a:lnTo>
                  <a:pt x="2302" y="384"/>
                </a:lnTo>
                <a:lnTo>
                  <a:pt x="2302" y="370"/>
                </a:lnTo>
                <a:lnTo>
                  <a:pt x="2304" y="358"/>
                </a:lnTo>
                <a:lnTo>
                  <a:pt x="2308" y="346"/>
                </a:lnTo>
                <a:lnTo>
                  <a:pt x="2312" y="334"/>
                </a:lnTo>
                <a:lnTo>
                  <a:pt x="2318" y="324"/>
                </a:lnTo>
                <a:lnTo>
                  <a:pt x="2324" y="312"/>
                </a:lnTo>
                <a:lnTo>
                  <a:pt x="2340" y="294"/>
                </a:lnTo>
                <a:lnTo>
                  <a:pt x="2358" y="278"/>
                </a:lnTo>
                <a:lnTo>
                  <a:pt x="2370" y="272"/>
                </a:lnTo>
                <a:lnTo>
                  <a:pt x="2380" y="266"/>
                </a:lnTo>
                <a:lnTo>
                  <a:pt x="2392" y="262"/>
                </a:lnTo>
                <a:lnTo>
                  <a:pt x="2404" y="258"/>
                </a:lnTo>
                <a:lnTo>
                  <a:pt x="2416" y="256"/>
                </a:lnTo>
                <a:lnTo>
                  <a:pt x="2430" y="256"/>
                </a:lnTo>
                <a:lnTo>
                  <a:pt x="2558" y="256"/>
                </a:lnTo>
                <a:lnTo>
                  <a:pt x="2558" y="0"/>
                </a:lnTo>
                <a:lnTo>
                  <a:pt x="0" y="0"/>
                </a:lnTo>
                <a:close/>
                <a:moveTo>
                  <a:pt x="2046" y="1152"/>
                </a:moveTo>
                <a:lnTo>
                  <a:pt x="1791" y="1152"/>
                </a:lnTo>
                <a:lnTo>
                  <a:pt x="1791" y="1408"/>
                </a:lnTo>
                <a:lnTo>
                  <a:pt x="2046" y="1408"/>
                </a:lnTo>
                <a:lnTo>
                  <a:pt x="2046" y="1664"/>
                </a:lnTo>
                <a:lnTo>
                  <a:pt x="1535" y="1664"/>
                </a:lnTo>
                <a:lnTo>
                  <a:pt x="1535" y="1920"/>
                </a:lnTo>
                <a:lnTo>
                  <a:pt x="2046" y="1920"/>
                </a:lnTo>
                <a:lnTo>
                  <a:pt x="2046" y="2176"/>
                </a:lnTo>
                <a:lnTo>
                  <a:pt x="1791" y="2176"/>
                </a:lnTo>
                <a:lnTo>
                  <a:pt x="1791" y="2432"/>
                </a:lnTo>
                <a:lnTo>
                  <a:pt x="2046" y="2432"/>
                </a:lnTo>
                <a:lnTo>
                  <a:pt x="2046" y="2816"/>
                </a:lnTo>
                <a:lnTo>
                  <a:pt x="512" y="2816"/>
                </a:lnTo>
                <a:lnTo>
                  <a:pt x="512" y="384"/>
                </a:lnTo>
                <a:lnTo>
                  <a:pt x="512" y="384"/>
                </a:lnTo>
                <a:lnTo>
                  <a:pt x="510" y="350"/>
                </a:lnTo>
                <a:lnTo>
                  <a:pt x="506" y="318"/>
                </a:lnTo>
                <a:lnTo>
                  <a:pt x="500" y="286"/>
                </a:lnTo>
                <a:lnTo>
                  <a:pt x="490" y="256"/>
                </a:lnTo>
                <a:lnTo>
                  <a:pt x="2068" y="256"/>
                </a:lnTo>
                <a:lnTo>
                  <a:pt x="2068" y="256"/>
                </a:lnTo>
                <a:lnTo>
                  <a:pt x="2058" y="286"/>
                </a:lnTo>
                <a:lnTo>
                  <a:pt x="2052" y="318"/>
                </a:lnTo>
                <a:lnTo>
                  <a:pt x="2048" y="350"/>
                </a:lnTo>
                <a:lnTo>
                  <a:pt x="2046" y="384"/>
                </a:lnTo>
                <a:lnTo>
                  <a:pt x="2046" y="600"/>
                </a:lnTo>
                <a:lnTo>
                  <a:pt x="1535" y="600"/>
                </a:lnTo>
                <a:lnTo>
                  <a:pt x="1535" y="856"/>
                </a:lnTo>
                <a:lnTo>
                  <a:pt x="2046" y="856"/>
                </a:lnTo>
                <a:lnTo>
                  <a:pt x="2046" y="1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ID">
              <a:cs typeface="B Nazanin" panose="00000400000000000000" pitchFamily="2" charset="-78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2D5DB0-C3AF-4AC5-A501-22EBCE046C3C}"/>
              </a:ext>
            </a:extLst>
          </p:cNvPr>
          <p:cNvGrpSpPr/>
          <p:nvPr/>
        </p:nvGrpSpPr>
        <p:grpSpPr>
          <a:xfrm>
            <a:off x="4863272" y="3360582"/>
            <a:ext cx="2463383" cy="684823"/>
            <a:chOff x="6096000" y="1283677"/>
            <a:chExt cx="2463383" cy="6848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CB44E0-2753-44FB-AE7E-FA44A3E92CCF}"/>
                </a:ext>
              </a:extLst>
            </p:cNvPr>
            <p:cNvSpPr/>
            <p:nvPr/>
          </p:nvSpPr>
          <p:spPr>
            <a:xfrm>
              <a:off x="6096000" y="1283677"/>
              <a:ext cx="2463383" cy="68482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247D5C-0B08-498D-8D0C-684A9D402718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rgbClr val="612A8A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50%</a:t>
              </a:r>
              <a:endParaRPr lang="en-ID" b="1" dirty="0">
                <a:solidFill>
                  <a:srgbClr val="612A8A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BD4D8FA-9599-41C5-A469-E85621A12398}"/>
                </a:ext>
              </a:extLst>
            </p:cNvPr>
            <p:cNvSpPr/>
            <p:nvPr/>
          </p:nvSpPr>
          <p:spPr>
            <a:xfrm>
              <a:off x="6946900" y="1523381"/>
              <a:ext cx="1447592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عنوان در اینجا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E996D8A-1CFE-41D8-BF4F-D9688C7F95CA}"/>
              </a:ext>
            </a:extLst>
          </p:cNvPr>
          <p:cNvSpPr/>
          <p:nvPr/>
        </p:nvSpPr>
        <p:spPr>
          <a:xfrm>
            <a:off x="4324027" y="4225296"/>
            <a:ext cx="3004699" cy="2458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به طوری که 10 اسلاید ابتدایی برای ارائه‌ی شما طراحی شده است و کاملاً حرفه ای و متحرک هستند. بارها و بارها از این قالب برای ارائه های فیزیکی استفاده شده و نتایج بسیار رضایت بخشی را به ارمغان آورده است.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C9899EF3-DEE2-4116-B0EB-2CE5B9061DBA}"/>
              </a:ext>
            </a:extLst>
          </p:cNvPr>
          <p:cNvSpPr>
            <a:spLocks noEditPoints="1"/>
          </p:cNvSpPr>
          <p:nvPr/>
        </p:nvSpPr>
        <p:spPr bwMode="auto">
          <a:xfrm>
            <a:off x="9411298" y="1948720"/>
            <a:ext cx="978801" cy="1175479"/>
          </a:xfrm>
          <a:custGeom>
            <a:avLst/>
            <a:gdLst>
              <a:gd name="T0" fmla="*/ 0 w 2558"/>
              <a:gd name="T1" fmla="*/ 256 h 3072"/>
              <a:gd name="T2" fmla="*/ 128 w 2558"/>
              <a:gd name="T3" fmla="*/ 256 h 3072"/>
              <a:gd name="T4" fmla="*/ 154 w 2558"/>
              <a:gd name="T5" fmla="*/ 258 h 3072"/>
              <a:gd name="T6" fmla="*/ 178 w 2558"/>
              <a:gd name="T7" fmla="*/ 266 h 3072"/>
              <a:gd name="T8" fmla="*/ 200 w 2558"/>
              <a:gd name="T9" fmla="*/ 278 h 3072"/>
              <a:gd name="T10" fmla="*/ 234 w 2558"/>
              <a:gd name="T11" fmla="*/ 312 h 3072"/>
              <a:gd name="T12" fmla="*/ 246 w 2558"/>
              <a:gd name="T13" fmla="*/ 334 h 3072"/>
              <a:gd name="T14" fmla="*/ 254 w 2558"/>
              <a:gd name="T15" fmla="*/ 358 h 3072"/>
              <a:gd name="T16" fmla="*/ 256 w 2558"/>
              <a:gd name="T17" fmla="*/ 384 h 3072"/>
              <a:gd name="T18" fmla="*/ 2302 w 2558"/>
              <a:gd name="T19" fmla="*/ 3072 h 3072"/>
              <a:gd name="T20" fmla="*/ 2302 w 2558"/>
              <a:gd name="T21" fmla="*/ 384 h 3072"/>
              <a:gd name="T22" fmla="*/ 2304 w 2558"/>
              <a:gd name="T23" fmla="*/ 358 h 3072"/>
              <a:gd name="T24" fmla="*/ 2312 w 2558"/>
              <a:gd name="T25" fmla="*/ 334 h 3072"/>
              <a:gd name="T26" fmla="*/ 2324 w 2558"/>
              <a:gd name="T27" fmla="*/ 312 h 3072"/>
              <a:gd name="T28" fmla="*/ 2358 w 2558"/>
              <a:gd name="T29" fmla="*/ 278 h 3072"/>
              <a:gd name="T30" fmla="*/ 2380 w 2558"/>
              <a:gd name="T31" fmla="*/ 266 h 3072"/>
              <a:gd name="T32" fmla="*/ 2404 w 2558"/>
              <a:gd name="T33" fmla="*/ 258 h 3072"/>
              <a:gd name="T34" fmla="*/ 2430 w 2558"/>
              <a:gd name="T35" fmla="*/ 256 h 3072"/>
              <a:gd name="T36" fmla="*/ 2558 w 2558"/>
              <a:gd name="T37" fmla="*/ 0 h 3072"/>
              <a:gd name="T38" fmla="*/ 2046 w 2558"/>
              <a:gd name="T39" fmla="*/ 1152 h 3072"/>
              <a:gd name="T40" fmla="*/ 1791 w 2558"/>
              <a:gd name="T41" fmla="*/ 1408 h 3072"/>
              <a:gd name="T42" fmla="*/ 2046 w 2558"/>
              <a:gd name="T43" fmla="*/ 1664 h 3072"/>
              <a:gd name="T44" fmla="*/ 1535 w 2558"/>
              <a:gd name="T45" fmla="*/ 1920 h 3072"/>
              <a:gd name="T46" fmla="*/ 2046 w 2558"/>
              <a:gd name="T47" fmla="*/ 2176 h 3072"/>
              <a:gd name="T48" fmla="*/ 1791 w 2558"/>
              <a:gd name="T49" fmla="*/ 2432 h 3072"/>
              <a:gd name="T50" fmla="*/ 2046 w 2558"/>
              <a:gd name="T51" fmla="*/ 2816 h 3072"/>
              <a:gd name="T52" fmla="*/ 512 w 2558"/>
              <a:gd name="T53" fmla="*/ 384 h 3072"/>
              <a:gd name="T54" fmla="*/ 510 w 2558"/>
              <a:gd name="T55" fmla="*/ 350 h 3072"/>
              <a:gd name="T56" fmla="*/ 500 w 2558"/>
              <a:gd name="T57" fmla="*/ 286 h 3072"/>
              <a:gd name="T58" fmla="*/ 2068 w 2558"/>
              <a:gd name="T59" fmla="*/ 256 h 3072"/>
              <a:gd name="T60" fmla="*/ 2058 w 2558"/>
              <a:gd name="T61" fmla="*/ 286 h 3072"/>
              <a:gd name="T62" fmla="*/ 2048 w 2558"/>
              <a:gd name="T63" fmla="*/ 350 h 3072"/>
              <a:gd name="T64" fmla="*/ 2046 w 2558"/>
              <a:gd name="T65" fmla="*/ 600 h 3072"/>
              <a:gd name="T66" fmla="*/ 1535 w 2558"/>
              <a:gd name="T67" fmla="*/ 856 h 3072"/>
              <a:gd name="T68" fmla="*/ 2046 w 2558"/>
              <a:gd name="T69" fmla="*/ 1152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8" h="3072">
                <a:moveTo>
                  <a:pt x="0" y="0"/>
                </a:moveTo>
                <a:lnTo>
                  <a:pt x="0" y="256"/>
                </a:lnTo>
                <a:lnTo>
                  <a:pt x="128" y="256"/>
                </a:lnTo>
                <a:lnTo>
                  <a:pt x="128" y="256"/>
                </a:lnTo>
                <a:lnTo>
                  <a:pt x="142" y="256"/>
                </a:lnTo>
                <a:lnTo>
                  <a:pt x="154" y="258"/>
                </a:lnTo>
                <a:lnTo>
                  <a:pt x="166" y="262"/>
                </a:lnTo>
                <a:lnTo>
                  <a:pt x="178" y="266"/>
                </a:lnTo>
                <a:lnTo>
                  <a:pt x="188" y="272"/>
                </a:lnTo>
                <a:lnTo>
                  <a:pt x="200" y="278"/>
                </a:lnTo>
                <a:lnTo>
                  <a:pt x="218" y="294"/>
                </a:lnTo>
                <a:lnTo>
                  <a:pt x="234" y="312"/>
                </a:lnTo>
                <a:lnTo>
                  <a:pt x="240" y="324"/>
                </a:lnTo>
                <a:lnTo>
                  <a:pt x="246" y="334"/>
                </a:lnTo>
                <a:lnTo>
                  <a:pt x="250" y="346"/>
                </a:lnTo>
                <a:lnTo>
                  <a:pt x="254" y="358"/>
                </a:lnTo>
                <a:lnTo>
                  <a:pt x="256" y="370"/>
                </a:lnTo>
                <a:lnTo>
                  <a:pt x="256" y="384"/>
                </a:lnTo>
                <a:lnTo>
                  <a:pt x="256" y="3072"/>
                </a:lnTo>
                <a:lnTo>
                  <a:pt x="2302" y="3072"/>
                </a:lnTo>
                <a:lnTo>
                  <a:pt x="2302" y="384"/>
                </a:lnTo>
                <a:lnTo>
                  <a:pt x="2302" y="384"/>
                </a:lnTo>
                <a:lnTo>
                  <a:pt x="2302" y="370"/>
                </a:lnTo>
                <a:lnTo>
                  <a:pt x="2304" y="358"/>
                </a:lnTo>
                <a:lnTo>
                  <a:pt x="2308" y="346"/>
                </a:lnTo>
                <a:lnTo>
                  <a:pt x="2312" y="334"/>
                </a:lnTo>
                <a:lnTo>
                  <a:pt x="2318" y="324"/>
                </a:lnTo>
                <a:lnTo>
                  <a:pt x="2324" y="312"/>
                </a:lnTo>
                <a:lnTo>
                  <a:pt x="2340" y="294"/>
                </a:lnTo>
                <a:lnTo>
                  <a:pt x="2358" y="278"/>
                </a:lnTo>
                <a:lnTo>
                  <a:pt x="2370" y="272"/>
                </a:lnTo>
                <a:lnTo>
                  <a:pt x="2380" y="266"/>
                </a:lnTo>
                <a:lnTo>
                  <a:pt x="2392" y="262"/>
                </a:lnTo>
                <a:lnTo>
                  <a:pt x="2404" y="258"/>
                </a:lnTo>
                <a:lnTo>
                  <a:pt x="2416" y="256"/>
                </a:lnTo>
                <a:lnTo>
                  <a:pt x="2430" y="256"/>
                </a:lnTo>
                <a:lnTo>
                  <a:pt x="2558" y="256"/>
                </a:lnTo>
                <a:lnTo>
                  <a:pt x="2558" y="0"/>
                </a:lnTo>
                <a:lnTo>
                  <a:pt x="0" y="0"/>
                </a:lnTo>
                <a:close/>
                <a:moveTo>
                  <a:pt x="2046" y="1152"/>
                </a:moveTo>
                <a:lnTo>
                  <a:pt x="1791" y="1152"/>
                </a:lnTo>
                <a:lnTo>
                  <a:pt x="1791" y="1408"/>
                </a:lnTo>
                <a:lnTo>
                  <a:pt x="2046" y="1408"/>
                </a:lnTo>
                <a:lnTo>
                  <a:pt x="2046" y="1664"/>
                </a:lnTo>
                <a:lnTo>
                  <a:pt x="1535" y="1664"/>
                </a:lnTo>
                <a:lnTo>
                  <a:pt x="1535" y="1920"/>
                </a:lnTo>
                <a:lnTo>
                  <a:pt x="2046" y="1920"/>
                </a:lnTo>
                <a:lnTo>
                  <a:pt x="2046" y="2176"/>
                </a:lnTo>
                <a:lnTo>
                  <a:pt x="1791" y="2176"/>
                </a:lnTo>
                <a:lnTo>
                  <a:pt x="1791" y="2432"/>
                </a:lnTo>
                <a:lnTo>
                  <a:pt x="2046" y="2432"/>
                </a:lnTo>
                <a:lnTo>
                  <a:pt x="2046" y="2816"/>
                </a:lnTo>
                <a:lnTo>
                  <a:pt x="512" y="2816"/>
                </a:lnTo>
                <a:lnTo>
                  <a:pt x="512" y="384"/>
                </a:lnTo>
                <a:lnTo>
                  <a:pt x="512" y="384"/>
                </a:lnTo>
                <a:lnTo>
                  <a:pt x="510" y="350"/>
                </a:lnTo>
                <a:lnTo>
                  <a:pt x="506" y="318"/>
                </a:lnTo>
                <a:lnTo>
                  <a:pt x="500" y="286"/>
                </a:lnTo>
                <a:lnTo>
                  <a:pt x="490" y="256"/>
                </a:lnTo>
                <a:lnTo>
                  <a:pt x="2068" y="256"/>
                </a:lnTo>
                <a:lnTo>
                  <a:pt x="2068" y="256"/>
                </a:lnTo>
                <a:lnTo>
                  <a:pt x="2058" y="286"/>
                </a:lnTo>
                <a:lnTo>
                  <a:pt x="2052" y="318"/>
                </a:lnTo>
                <a:lnTo>
                  <a:pt x="2048" y="350"/>
                </a:lnTo>
                <a:lnTo>
                  <a:pt x="2046" y="384"/>
                </a:lnTo>
                <a:lnTo>
                  <a:pt x="2046" y="600"/>
                </a:lnTo>
                <a:lnTo>
                  <a:pt x="1535" y="600"/>
                </a:lnTo>
                <a:lnTo>
                  <a:pt x="1535" y="856"/>
                </a:lnTo>
                <a:lnTo>
                  <a:pt x="2046" y="856"/>
                </a:lnTo>
                <a:lnTo>
                  <a:pt x="2046" y="1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ID">
              <a:cs typeface="B Nazanin" panose="00000400000000000000" pitchFamily="2" charset="-7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72AFE6B-722E-4B70-90C5-DC71E47A60A1}"/>
              </a:ext>
            </a:extLst>
          </p:cNvPr>
          <p:cNvGrpSpPr/>
          <p:nvPr/>
        </p:nvGrpSpPr>
        <p:grpSpPr>
          <a:xfrm>
            <a:off x="8669007" y="3360582"/>
            <a:ext cx="2463383" cy="684823"/>
            <a:chOff x="6096000" y="1283677"/>
            <a:chExt cx="2463383" cy="68482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A71774D-150C-4432-BE26-29F44E9CD597}"/>
                </a:ext>
              </a:extLst>
            </p:cNvPr>
            <p:cNvSpPr/>
            <p:nvPr/>
          </p:nvSpPr>
          <p:spPr>
            <a:xfrm>
              <a:off x="6096000" y="1283677"/>
              <a:ext cx="2463383" cy="6848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ID" dirty="0">
                <a:cs typeface="B Nazanin" panose="00000400000000000000" pitchFamily="2" charset="-78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0AC2946-C760-4594-8D53-C78DBF5C1A69}"/>
                </a:ext>
              </a:extLst>
            </p:cNvPr>
            <p:cNvSpPr/>
            <p:nvPr/>
          </p:nvSpPr>
          <p:spPr>
            <a:xfrm>
              <a:off x="6096000" y="1283677"/>
              <a:ext cx="647700" cy="684823"/>
            </a:xfrm>
            <a:prstGeom prst="rect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b="1" dirty="0">
                  <a:solidFill>
                    <a:schemeClr val="accent4"/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75%</a:t>
              </a:r>
              <a:endParaRPr lang="en-ID" b="1" dirty="0">
                <a:solidFill>
                  <a:schemeClr val="accent4"/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8B4AB6F-7980-4827-80E9-0E7AA81D725E}"/>
                </a:ext>
              </a:extLst>
            </p:cNvPr>
            <p:cNvSpPr/>
            <p:nvPr/>
          </p:nvSpPr>
          <p:spPr>
            <a:xfrm>
              <a:off x="6946900" y="1523381"/>
              <a:ext cx="1447592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lnSpc>
                  <a:spcPct val="90000"/>
                </a:lnSpc>
              </a:pPr>
              <a:r>
                <a:rPr lang="fa-I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عنوان در اینجا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1A52CDB-1975-43DD-A98A-9C257EE48E22}"/>
              </a:ext>
            </a:extLst>
          </p:cNvPr>
          <p:cNvSpPr/>
          <p:nvPr/>
        </p:nvSpPr>
        <p:spPr>
          <a:xfrm>
            <a:off x="8674003" y="4225296"/>
            <a:ext cx="2460458" cy="2458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قالب پاورپوینت فیزیک (تم: ارائه فیزیک) یک قالب حرفه ای و کاملاً متحرک است که به صورت رایگان در اختیار شما قرار می‌گیرد. این قالب شامل 13 اسلاید است،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4D02EBF1-8774-4817-AACD-8D11E49C398E}"/>
              </a:ext>
            </a:extLst>
          </p:cNvPr>
          <p:cNvSpPr/>
          <p:nvPr/>
        </p:nvSpPr>
        <p:spPr>
          <a:xfrm rot="18900000">
            <a:off x="2119085" y="1465944"/>
            <a:ext cx="319314" cy="31931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10" name="Teardrop 109">
            <a:extLst>
              <a:ext uri="{FF2B5EF4-FFF2-40B4-BE49-F238E27FC236}">
                <a16:creationId xmlns:a16="http://schemas.microsoft.com/office/drawing/2014/main" id="{3D2CFB47-3DC2-4384-A5D8-75ABF28128CA}"/>
              </a:ext>
            </a:extLst>
          </p:cNvPr>
          <p:cNvSpPr/>
          <p:nvPr/>
        </p:nvSpPr>
        <p:spPr>
          <a:xfrm rot="18900000">
            <a:off x="5710554" y="1465944"/>
            <a:ext cx="319314" cy="31931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11" name="Teardrop 110">
            <a:extLst>
              <a:ext uri="{FF2B5EF4-FFF2-40B4-BE49-F238E27FC236}">
                <a16:creationId xmlns:a16="http://schemas.microsoft.com/office/drawing/2014/main" id="{F3E3A07A-CAEA-4DD0-BA6F-DE83279A4F78}"/>
              </a:ext>
            </a:extLst>
          </p:cNvPr>
          <p:cNvSpPr/>
          <p:nvPr/>
        </p:nvSpPr>
        <p:spPr>
          <a:xfrm rot="18900000">
            <a:off x="6162132" y="1465944"/>
            <a:ext cx="319314" cy="319314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12" name="Teardrop 111">
            <a:extLst>
              <a:ext uri="{FF2B5EF4-FFF2-40B4-BE49-F238E27FC236}">
                <a16:creationId xmlns:a16="http://schemas.microsoft.com/office/drawing/2014/main" id="{E5BD8548-5E33-4CDB-ADB3-942CB24CE78C}"/>
              </a:ext>
            </a:extLst>
          </p:cNvPr>
          <p:cNvSpPr/>
          <p:nvPr/>
        </p:nvSpPr>
        <p:spPr>
          <a:xfrm rot="18900000">
            <a:off x="9237523" y="1465944"/>
            <a:ext cx="319314" cy="31931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13" name="Teardrop 112">
            <a:extLst>
              <a:ext uri="{FF2B5EF4-FFF2-40B4-BE49-F238E27FC236}">
                <a16:creationId xmlns:a16="http://schemas.microsoft.com/office/drawing/2014/main" id="{4C8B3DF6-27B8-4965-97E0-D2918B67534B}"/>
              </a:ext>
            </a:extLst>
          </p:cNvPr>
          <p:cNvSpPr/>
          <p:nvPr/>
        </p:nvSpPr>
        <p:spPr>
          <a:xfrm rot="18900000">
            <a:off x="9689101" y="1465944"/>
            <a:ext cx="319314" cy="319314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115" name="Teardrop 114">
            <a:extLst>
              <a:ext uri="{FF2B5EF4-FFF2-40B4-BE49-F238E27FC236}">
                <a16:creationId xmlns:a16="http://schemas.microsoft.com/office/drawing/2014/main" id="{D612F3D3-B36D-400A-9ED8-942D8E5A447E}"/>
              </a:ext>
            </a:extLst>
          </p:cNvPr>
          <p:cNvSpPr/>
          <p:nvPr/>
        </p:nvSpPr>
        <p:spPr>
          <a:xfrm rot="18900000">
            <a:off x="10139044" y="1465944"/>
            <a:ext cx="319314" cy="319314"/>
          </a:xfrm>
          <a:prstGeom prst="teardrop">
            <a:avLst/>
          </a:prstGeom>
          <a:solidFill>
            <a:srgbClr val="1C2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905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1A56A-6FE6-4CF4-A5D4-158B33349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D22EC6-05A6-4D80-9DD3-3C09E07BFAF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22411-01EC-421A-8D9A-BA38F84AE176}"/>
              </a:ext>
            </a:extLst>
          </p:cNvPr>
          <p:cNvSpPr/>
          <p:nvPr/>
        </p:nvSpPr>
        <p:spPr>
          <a:xfrm>
            <a:off x="7030387" y="245445"/>
            <a:ext cx="4738885" cy="768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fa-IR" sz="5400" b="1" dirty="0">
                <a:solidFill>
                  <a:srgbClr val="FEC643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ارائه فیزیک</a:t>
            </a:r>
            <a:endParaRPr lang="en-US" sz="5400" dirty="0">
              <a:solidFill>
                <a:srgbClr val="FEC643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E3873518-AD7B-496B-9A27-C368D6E6EB37}"/>
              </a:ext>
            </a:extLst>
          </p:cNvPr>
          <p:cNvSpPr/>
          <p:nvPr/>
        </p:nvSpPr>
        <p:spPr>
          <a:xfrm>
            <a:off x="565291" y="2494379"/>
            <a:ext cx="6967934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629F5AFD-85DA-4413-80AD-EBC2F27E4BFF}"/>
              </a:ext>
            </a:extLst>
          </p:cNvPr>
          <p:cNvSpPr/>
          <p:nvPr/>
        </p:nvSpPr>
        <p:spPr>
          <a:xfrm>
            <a:off x="1225551" y="2494379"/>
            <a:ext cx="960772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F9AFEF-BF8D-4F3D-9DB2-B724F08C49A7}"/>
              </a:ext>
            </a:extLst>
          </p:cNvPr>
          <p:cNvSpPr/>
          <p:nvPr/>
        </p:nvSpPr>
        <p:spPr>
          <a:xfrm>
            <a:off x="1447006" y="2791177"/>
            <a:ext cx="5437192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تعریف و توضیح مفهوم یا واژه های کلیدی در موضوع فیزیک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0115F262-A5F2-43F2-9F13-4565B57E5E53}"/>
              </a:ext>
            </a:extLst>
          </p:cNvPr>
          <p:cNvSpPr/>
          <p:nvPr/>
        </p:nvSpPr>
        <p:spPr>
          <a:xfrm>
            <a:off x="565291" y="3634399"/>
            <a:ext cx="6967934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34EBA2-3978-47A2-976A-CEAFFF801669}"/>
              </a:ext>
            </a:extLst>
          </p:cNvPr>
          <p:cNvSpPr/>
          <p:nvPr/>
        </p:nvSpPr>
        <p:spPr>
          <a:xfrm>
            <a:off x="1447006" y="3847599"/>
            <a:ext cx="5437192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یک تصویر جذاب و زیبا که به موضوع ارائه شما مرتبط است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2DAD65BF-FB89-4FFF-922A-A928B0A2C669}"/>
              </a:ext>
            </a:extLst>
          </p:cNvPr>
          <p:cNvSpPr/>
          <p:nvPr/>
        </p:nvSpPr>
        <p:spPr>
          <a:xfrm>
            <a:off x="1225551" y="3634399"/>
            <a:ext cx="960772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2A11A296-1A3C-4692-9E00-9AB23A1E54F4}"/>
              </a:ext>
            </a:extLst>
          </p:cNvPr>
          <p:cNvSpPr/>
          <p:nvPr/>
        </p:nvSpPr>
        <p:spPr>
          <a:xfrm>
            <a:off x="565291" y="4758349"/>
            <a:ext cx="6967934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dirty="0">
              <a:cs typeface="B Nazanin" panose="000004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0EC0DF-B4BD-40C4-892E-84FD345DE7C0}"/>
              </a:ext>
            </a:extLst>
          </p:cNvPr>
          <p:cNvSpPr/>
          <p:nvPr/>
        </p:nvSpPr>
        <p:spPr>
          <a:xfrm>
            <a:off x="1447006" y="5047443"/>
            <a:ext cx="5437192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یک نکته کوتاه برای جلب توجه شنوندگانتان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64803C06-2C59-4183-BB02-E4A11830C364}"/>
              </a:ext>
            </a:extLst>
          </p:cNvPr>
          <p:cNvSpPr/>
          <p:nvPr/>
        </p:nvSpPr>
        <p:spPr>
          <a:xfrm>
            <a:off x="1225551" y="4758349"/>
            <a:ext cx="960772" cy="880452"/>
          </a:xfrm>
          <a:prstGeom prst="homePlate">
            <a:avLst>
              <a:gd name="adj" fmla="val 14706"/>
            </a:avLst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ID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80F73A-191C-4DBB-8FD9-79C806DAAE77}"/>
              </a:ext>
            </a:extLst>
          </p:cNvPr>
          <p:cNvSpPr/>
          <p:nvPr/>
        </p:nvSpPr>
        <p:spPr>
          <a:xfrm>
            <a:off x="7744846" y="2541878"/>
            <a:ext cx="3968184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اسلاید تعریف: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A07EA8-1618-4B9A-8085-2000809EB00C}"/>
              </a:ext>
            </a:extLst>
          </p:cNvPr>
          <p:cNvSpPr/>
          <p:nvPr/>
        </p:nvSpPr>
        <p:spPr>
          <a:xfrm>
            <a:off x="7744846" y="3673993"/>
            <a:ext cx="3968184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اسلاید تصویر: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B160F3-9D5C-49D2-91A7-E9C476F20429}"/>
              </a:ext>
            </a:extLst>
          </p:cNvPr>
          <p:cNvSpPr/>
          <p:nvPr/>
        </p:nvSpPr>
        <p:spPr>
          <a:xfrm>
            <a:off x="7744846" y="4777078"/>
            <a:ext cx="3968184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اسلاید نکته: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354869BD-2906-47D0-BB83-5CD248DF44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7006" y="2636838"/>
            <a:ext cx="457200" cy="609600"/>
            <a:chOff x="442" y="1661"/>
            <a:chExt cx="288" cy="384"/>
          </a:xfrm>
          <a:solidFill>
            <a:srgbClr val="FFC000"/>
          </a:solidFill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5498A8C-CC0D-4F0F-8293-C0E7DC128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" y="1661"/>
              <a:ext cx="128" cy="384"/>
            </a:xfrm>
            <a:custGeom>
              <a:avLst/>
              <a:gdLst>
                <a:gd name="T0" fmla="*/ 497 w 511"/>
                <a:gd name="T1" fmla="*/ 162 h 1536"/>
                <a:gd name="T2" fmla="*/ 433 w 511"/>
                <a:gd name="T3" fmla="*/ 49 h 1536"/>
                <a:gd name="T4" fmla="*/ 314 w 511"/>
                <a:gd name="T5" fmla="*/ 113 h 1536"/>
                <a:gd name="T6" fmla="*/ 363 w 511"/>
                <a:gd name="T7" fmla="*/ 171 h 1536"/>
                <a:gd name="T8" fmla="*/ 383 w 511"/>
                <a:gd name="T9" fmla="*/ 243 h 1536"/>
                <a:gd name="T10" fmla="*/ 375 w 511"/>
                <a:gd name="T11" fmla="*/ 308 h 1536"/>
                <a:gd name="T12" fmla="*/ 338 w 511"/>
                <a:gd name="T13" fmla="*/ 372 h 1536"/>
                <a:gd name="T14" fmla="*/ 206 w 511"/>
                <a:gd name="T15" fmla="*/ 402 h 1536"/>
                <a:gd name="T16" fmla="*/ 154 w 511"/>
                <a:gd name="T17" fmla="*/ 347 h 1536"/>
                <a:gd name="T18" fmla="*/ 129 w 511"/>
                <a:gd name="T19" fmla="*/ 276 h 1536"/>
                <a:gd name="T20" fmla="*/ 133 w 511"/>
                <a:gd name="T21" fmla="*/ 210 h 1536"/>
                <a:gd name="T22" fmla="*/ 166 w 511"/>
                <a:gd name="T23" fmla="*/ 144 h 1536"/>
                <a:gd name="T24" fmla="*/ 135 w 511"/>
                <a:gd name="T25" fmla="*/ 0 h 1536"/>
                <a:gd name="T26" fmla="*/ 45 w 511"/>
                <a:gd name="T27" fmla="*/ 93 h 1536"/>
                <a:gd name="T28" fmla="*/ 2 w 511"/>
                <a:gd name="T29" fmla="*/ 216 h 1536"/>
                <a:gd name="T30" fmla="*/ 9 w 511"/>
                <a:gd name="T31" fmla="*/ 329 h 1536"/>
                <a:gd name="T32" fmla="*/ 66 w 511"/>
                <a:gd name="T33" fmla="*/ 445 h 1536"/>
                <a:gd name="T34" fmla="*/ 135 w 511"/>
                <a:gd name="T35" fmla="*/ 514 h 1536"/>
                <a:gd name="T36" fmla="*/ 55 w 511"/>
                <a:gd name="T37" fmla="*/ 592 h 1536"/>
                <a:gd name="T38" fmla="*/ 5 w 511"/>
                <a:gd name="T39" fmla="*/ 712 h 1536"/>
                <a:gd name="T40" fmla="*/ 5 w 511"/>
                <a:gd name="T41" fmla="*/ 824 h 1536"/>
                <a:gd name="T42" fmla="*/ 55 w 511"/>
                <a:gd name="T43" fmla="*/ 944 h 1536"/>
                <a:gd name="T44" fmla="*/ 140 w 511"/>
                <a:gd name="T45" fmla="*/ 1025 h 1536"/>
                <a:gd name="T46" fmla="*/ 66 w 511"/>
                <a:gd name="T47" fmla="*/ 1091 h 1536"/>
                <a:gd name="T48" fmla="*/ 9 w 511"/>
                <a:gd name="T49" fmla="*/ 1207 h 1536"/>
                <a:gd name="T50" fmla="*/ 2 w 511"/>
                <a:gd name="T51" fmla="*/ 1320 h 1536"/>
                <a:gd name="T52" fmla="*/ 45 w 511"/>
                <a:gd name="T53" fmla="*/ 1443 h 1536"/>
                <a:gd name="T54" fmla="*/ 135 w 511"/>
                <a:gd name="T55" fmla="*/ 1536 h 1536"/>
                <a:gd name="T56" fmla="*/ 166 w 511"/>
                <a:gd name="T57" fmla="*/ 1392 h 1536"/>
                <a:gd name="T58" fmla="*/ 133 w 511"/>
                <a:gd name="T59" fmla="*/ 1326 h 1536"/>
                <a:gd name="T60" fmla="*/ 129 w 511"/>
                <a:gd name="T61" fmla="*/ 1260 h 1536"/>
                <a:gd name="T62" fmla="*/ 154 w 511"/>
                <a:gd name="T63" fmla="*/ 1189 h 1536"/>
                <a:gd name="T64" fmla="*/ 206 w 511"/>
                <a:gd name="T65" fmla="*/ 1134 h 1536"/>
                <a:gd name="T66" fmla="*/ 338 w 511"/>
                <a:gd name="T67" fmla="*/ 1164 h 1536"/>
                <a:gd name="T68" fmla="*/ 375 w 511"/>
                <a:gd name="T69" fmla="*/ 1228 h 1536"/>
                <a:gd name="T70" fmla="*/ 383 w 511"/>
                <a:gd name="T71" fmla="*/ 1293 h 1536"/>
                <a:gd name="T72" fmla="*/ 363 w 511"/>
                <a:gd name="T73" fmla="*/ 1365 h 1536"/>
                <a:gd name="T74" fmla="*/ 314 w 511"/>
                <a:gd name="T75" fmla="*/ 1423 h 1536"/>
                <a:gd name="T76" fmla="*/ 433 w 511"/>
                <a:gd name="T77" fmla="*/ 1487 h 1536"/>
                <a:gd name="T78" fmla="*/ 497 w 511"/>
                <a:gd name="T79" fmla="*/ 1374 h 1536"/>
                <a:gd name="T80" fmla="*/ 511 w 511"/>
                <a:gd name="T81" fmla="*/ 1263 h 1536"/>
                <a:gd name="T82" fmla="*/ 475 w 511"/>
                <a:gd name="T83" fmla="*/ 1137 h 1536"/>
                <a:gd name="T84" fmla="*/ 391 w 511"/>
                <a:gd name="T85" fmla="*/ 1039 h 1536"/>
                <a:gd name="T86" fmla="*/ 420 w 511"/>
                <a:gd name="T87" fmla="*/ 986 h 1536"/>
                <a:gd name="T88" fmla="*/ 491 w 511"/>
                <a:gd name="T89" fmla="*/ 878 h 1536"/>
                <a:gd name="T90" fmla="*/ 511 w 511"/>
                <a:gd name="T91" fmla="*/ 768 h 1536"/>
                <a:gd name="T92" fmla="*/ 483 w 511"/>
                <a:gd name="T93" fmla="*/ 641 h 1536"/>
                <a:gd name="T94" fmla="*/ 406 w 511"/>
                <a:gd name="T95" fmla="*/ 537 h 1536"/>
                <a:gd name="T96" fmla="*/ 406 w 511"/>
                <a:gd name="T97" fmla="*/ 485 h 1536"/>
                <a:gd name="T98" fmla="*/ 483 w 511"/>
                <a:gd name="T99" fmla="*/ 381 h 1536"/>
                <a:gd name="T100" fmla="*/ 511 w 511"/>
                <a:gd name="T101" fmla="*/ 254 h 1536"/>
                <a:gd name="T102" fmla="*/ 338 w 511"/>
                <a:gd name="T103" fmla="*/ 650 h 1536"/>
                <a:gd name="T104" fmla="*/ 375 w 511"/>
                <a:gd name="T105" fmla="*/ 714 h 1536"/>
                <a:gd name="T106" fmla="*/ 383 w 511"/>
                <a:gd name="T107" fmla="*/ 779 h 1536"/>
                <a:gd name="T108" fmla="*/ 363 w 511"/>
                <a:gd name="T109" fmla="*/ 851 h 1536"/>
                <a:gd name="T110" fmla="*/ 314 w 511"/>
                <a:gd name="T111" fmla="*/ 909 h 1536"/>
                <a:gd name="T112" fmla="*/ 181 w 511"/>
                <a:gd name="T113" fmla="*/ 894 h 1536"/>
                <a:gd name="T114" fmla="*/ 140 w 511"/>
                <a:gd name="T115" fmla="*/ 832 h 1536"/>
                <a:gd name="T116" fmla="*/ 128 w 511"/>
                <a:gd name="T117" fmla="*/ 768 h 1536"/>
                <a:gd name="T118" fmla="*/ 144 w 511"/>
                <a:gd name="T119" fmla="*/ 694 h 1536"/>
                <a:gd name="T120" fmla="*/ 189 w 511"/>
                <a:gd name="T121" fmla="*/ 63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1" h="1536">
                  <a:moveTo>
                    <a:pt x="511" y="254"/>
                  </a:moveTo>
                  <a:lnTo>
                    <a:pt x="511" y="254"/>
                  </a:lnTo>
                  <a:lnTo>
                    <a:pt x="511" y="235"/>
                  </a:lnTo>
                  <a:lnTo>
                    <a:pt x="509" y="216"/>
                  </a:lnTo>
                  <a:lnTo>
                    <a:pt x="506" y="198"/>
                  </a:lnTo>
                  <a:lnTo>
                    <a:pt x="502" y="179"/>
                  </a:lnTo>
                  <a:lnTo>
                    <a:pt x="497" y="162"/>
                  </a:lnTo>
                  <a:lnTo>
                    <a:pt x="491" y="144"/>
                  </a:lnTo>
                  <a:lnTo>
                    <a:pt x="483" y="126"/>
                  </a:lnTo>
                  <a:lnTo>
                    <a:pt x="475" y="109"/>
                  </a:lnTo>
                  <a:lnTo>
                    <a:pt x="466" y="93"/>
                  </a:lnTo>
                  <a:lnTo>
                    <a:pt x="456" y="78"/>
                  </a:lnTo>
                  <a:lnTo>
                    <a:pt x="445" y="63"/>
                  </a:lnTo>
                  <a:lnTo>
                    <a:pt x="433" y="49"/>
                  </a:lnTo>
                  <a:lnTo>
                    <a:pt x="420" y="36"/>
                  </a:lnTo>
                  <a:lnTo>
                    <a:pt x="406" y="23"/>
                  </a:lnTo>
                  <a:lnTo>
                    <a:pt x="391" y="11"/>
                  </a:lnTo>
                  <a:lnTo>
                    <a:pt x="376" y="0"/>
                  </a:lnTo>
                  <a:lnTo>
                    <a:pt x="305" y="106"/>
                  </a:lnTo>
                  <a:lnTo>
                    <a:pt x="305" y="106"/>
                  </a:lnTo>
                  <a:lnTo>
                    <a:pt x="314" y="113"/>
                  </a:lnTo>
                  <a:lnTo>
                    <a:pt x="322" y="120"/>
                  </a:lnTo>
                  <a:lnTo>
                    <a:pt x="331" y="127"/>
                  </a:lnTo>
                  <a:lnTo>
                    <a:pt x="338" y="136"/>
                  </a:lnTo>
                  <a:lnTo>
                    <a:pt x="345" y="144"/>
                  </a:lnTo>
                  <a:lnTo>
                    <a:pt x="351" y="153"/>
                  </a:lnTo>
                  <a:lnTo>
                    <a:pt x="357" y="161"/>
                  </a:lnTo>
                  <a:lnTo>
                    <a:pt x="363" y="171"/>
                  </a:lnTo>
                  <a:lnTo>
                    <a:pt x="367" y="180"/>
                  </a:lnTo>
                  <a:lnTo>
                    <a:pt x="372" y="190"/>
                  </a:lnTo>
                  <a:lnTo>
                    <a:pt x="375" y="200"/>
                  </a:lnTo>
                  <a:lnTo>
                    <a:pt x="378" y="210"/>
                  </a:lnTo>
                  <a:lnTo>
                    <a:pt x="380" y="221"/>
                  </a:lnTo>
                  <a:lnTo>
                    <a:pt x="382" y="232"/>
                  </a:lnTo>
                  <a:lnTo>
                    <a:pt x="383" y="243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65"/>
                  </a:lnTo>
                  <a:lnTo>
                    <a:pt x="382" y="276"/>
                  </a:lnTo>
                  <a:lnTo>
                    <a:pt x="380" y="287"/>
                  </a:lnTo>
                  <a:lnTo>
                    <a:pt x="378" y="298"/>
                  </a:lnTo>
                  <a:lnTo>
                    <a:pt x="375" y="308"/>
                  </a:lnTo>
                  <a:lnTo>
                    <a:pt x="372" y="318"/>
                  </a:lnTo>
                  <a:lnTo>
                    <a:pt x="367" y="328"/>
                  </a:lnTo>
                  <a:lnTo>
                    <a:pt x="363" y="337"/>
                  </a:lnTo>
                  <a:lnTo>
                    <a:pt x="357" y="347"/>
                  </a:lnTo>
                  <a:lnTo>
                    <a:pt x="351" y="355"/>
                  </a:lnTo>
                  <a:lnTo>
                    <a:pt x="345" y="364"/>
                  </a:lnTo>
                  <a:lnTo>
                    <a:pt x="338" y="372"/>
                  </a:lnTo>
                  <a:lnTo>
                    <a:pt x="330" y="380"/>
                  </a:lnTo>
                  <a:lnTo>
                    <a:pt x="322" y="388"/>
                  </a:lnTo>
                  <a:lnTo>
                    <a:pt x="314" y="395"/>
                  </a:lnTo>
                  <a:lnTo>
                    <a:pt x="305" y="402"/>
                  </a:lnTo>
                  <a:lnTo>
                    <a:pt x="255" y="434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197" y="395"/>
                  </a:lnTo>
                  <a:lnTo>
                    <a:pt x="189" y="388"/>
                  </a:lnTo>
                  <a:lnTo>
                    <a:pt x="181" y="380"/>
                  </a:lnTo>
                  <a:lnTo>
                    <a:pt x="173" y="372"/>
                  </a:lnTo>
                  <a:lnTo>
                    <a:pt x="166" y="364"/>
                  </a:lnTo>
                  <a:lnTo>
                    <a:pt x="160" y="355"/>
                  </a:lnTo>
                  <a:lnTo>
                    <a:pt x="154" y="347"/>
                  </a:lnTo>
                  <a:lnTo>
                    <a:pt x="148" y="337"/>
                  </a:lnTo>
                  <a:lnTo>
                    <a:pt x="144" y="328"/>
                  </a:lnTo>
                  <a:lnTo>
                    <a:pt x="140" y="318"/>
                  </a:lnTo>
                  <a:lnTo>
                    <a:pt x="136" y="308"/>
                  </a:lnTo>
                  <a:lnTo>
                    <a:pt x="133" y="298"/>
                  </a:lnTo>
                  <a:lnTo>
                    <a:pt x="131" y="287"/>
                  </a:lnTo>
                  <a:lnTo>
                    <a:pt x="129" y="276"/>
                  </a:lnTo>
                  <a:lnTo>
                    <a:pt x="128" y="265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43"/>
                  </a:lnTo>
                  <a:lnTo>
                    <a:pt x="129" y="232"/>
                  </a:lnTo>
                  <a:lnTo>
                    <a:pt x="131" y="221"/>
                  </a:lnTo>
                  <a:lnTo>
                    <a:pt x="133" y="210"/>
                  </a:lnTo>
                  <a:lnTo>
                    <a:pt x="136" y="200"/>
                  </a:lnTo>
                  <a:lnTo>
                    <a:pt x="140" y="190"/>
                  </a:lnTo>
                  <a:lnTo>
                    <a:pt x="144" y="180"/>
                  </a:lnTo>
                  <a:lnTo>
                    <a:pt x="148" y="171"/>
                  </a:lnTo>
                  <a:lnTo>
                    <a:pt x="154" y="161"/>
                  </a:lnTo>
                  <a:lnTo>
                    <a:pt x="160" y="153"/>
                  </a:lnTo>
                  <a:lnTo>
                    <a:pt x="166" y="144"/>
                  </a:lnTo>
                  <a:lnTo>
                    <a:pt x="173" y="136"/>
                  </a:lnTo>
                  <a:lnTo>
                    <a:pt x="181" y="127"/>
                  </a:lnTo>
                  <a:lnTo>
                    <a:pt x="189" y="120"/>
                  </a:lnTo>
                  <a:lnTo>
                    <a:pt x="197" y="113"/>
                  </a:lnTo>
                  <a:lnTo>
                    <a:pt x="206" y="106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0" y="11"/>
                  </a:lnTo>
                  <a:lnTo>
                    <a:pt x="105" y="23"/>
                  </a:lnTo>
                  <a:lnTo>
                    <a:pt x="91" y="36"/>
                  </a:lnTo>
                  <a:lnTo>
                    <a:pt x="78" y="49"/>
                  </a:lnTo>
                  <a:lnTo>
                    <a:pt x="66" y="63"/>
                  </a:lnTo>
                  <a:lnTo>
                    <a:pt x="55" y="78"/>
                  </a:lnTo>
                  <a:lnTo>
                    <a:pt x="45" y="93"/>
                  </a:lnTo>
                  <a:lnTo>
                    <a:pt x="36" y="109"/>
                  </a:lnTo>
                  <a:lnTo>
                    <a:pt x="28" y="126"/>
                  </a:lnTo>
                  <a:lnTo>
                    <a:pt x="20" y="144"/>
                  </a:lnTo>
                  <a:lnTo>
                    <a:pt x="14" y="162"/>
                  </a:lnTo>
                  <a:lnTo>
                    <a:pt x="9" y="179"/>
                  </a:lnTo>
                  <a:lnTo>
                    <a:pt x="5" y="198"/>
                  </a:lnTo>
                  <a:lnTo>
                    <a:pt x="2" y="216"/>
                  </a:lnTo>
                  <a:lnTo>
                    <a:pt x="0" y="235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73"/>
                  </a:lnTo>
                  <a:lnTo>
                    <a:pt x="2" y="292"/>
                  </a:lnTo>
                  <a:lnTo>
                    <a:pt x="5" y="310"/>
                  </a:lnTo>
                  <a:lnTo>
                    <a:pt x="9" y="329"/>
                  </a:lnTo>
                  <a:lnTo>
                    <a:pt x="14" y="346"/>
                  </a:lnTo>
                  <a:lnTo>
                    <a:pt x="20" y="364"/>
                  </a:lnTo>
                  <a:lnTo>
                    <a:pt x="28" y="381"/>
                  </a:lnTo>
                  <a:lnTo>
                    <a:pt x="36" y="399"/>
                  </a:lnTo>
                  <a:lnTo>
                    <a:pt x="45" y="415"/>
                  </a:lnTo>
                  <a:lnTo>
                    <a:pt x="55" y="430"/>
                  </a:lnTo>
                  <a:lnTo>
                    <a:pt x="66" y="445"/>
                  </a:lnTo>
                  <a:lnTo>
                    <a:pt x="78" y="459"/>
                  </a:lnTo>
                  <a:lnTo>
                    <a:pt x="91" y="472"/>
                  </a:lnTo>
                  <a:lnTo>
                    <a:pt x="105" y="485"/>
                  </a:lnTo>
                  <a:lnTo>
                    <a:pt x="120" y="497"/>
                  </a:lnTo>
                  <a:lnTo>
                    <a:pt x="135" y="508"/>
                  </a:lnTo>
                  <a:lnTo>
                    <a:pt x="140" y="511"/>
                  </a:lnTo>
                  <a:lnTo>
                    <a:pt x="135" y="514"/>
                  </a:lnTo>
                  <a:lnTo>
                    <a:pt x="135" y="514"/>
                  </a:lnTo>
                  <a:lnTo>
                    <a:pt x="120" y="525"/>
                  </a:lnTo>
                  <a:lnTo>
                    <a:pt x="105" y="537"/>
                  </a:lnTo>
                  <a:lnTo>
                    <a:pt x="91" y="550"/>
                  </a:lnTo>
                  <a:lnTo>
                    <a:pt x="78" y="563"/>
                  </a:lnTo>
                  <a:lnTo>
                    <a:pt x="66" y="577"/>
                  </a:lnTo>
                  <a:lnTo>
                    <a:pt x="55" y="592"/>
                  </a:lnTo>
                  <a:lnTo>
                    <a:pt x="45" y="607"/>
                  </a:lnTo>
                  <a:lnTo>
                    <a:pt x="36" y="623"/>
                  </a:lnTo>
                  <a:lnTo>
                    <a:pt x="28" y="641"/>
                  </a:lnTo>
                  <a:lnTo>
                    <a:pt x="20" y="658"/>
                  </a:lnTo>
                  <a:lnTo>
                    <a:pt x="14" y="676"/>
                  </a:lnTo>
                  <a:lnTo>
                    <a:pt x="9" y="693"/>
                  </a:lnTo>
                  <a:lnTo>
                    <a:pt x="5" y="712"/>
                  </a:lnTo>
                  <a:lnTo>
                    <a:pt x="2" y="730"/>
                  </a:lnTo>
                  <a:lnTo>
                    <a:pt x="0" y="749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87"/>
                  </a:lnTo>
                  <a:lnTo>
                    <a:pt x="2" y="806"/>
                  </a:lnTo>
                  <a:lnTo>
                    <a:pt x="5" y="824"/>
                  </a:lnTo>
                  <a:lnTo>
                    <a:pt x="9" y="843"/>
                  </a:lnTo>
                  <a:lnTo>
                    <a:pt x="14" y="860"/>
                  </a:lnTo>
                  <a:lnTo>
                    <a:pt x="20" y="878"/>
                  </a:lnTo>
                  <a:lnTo>
                    <a:pt x="28" y="895"/>
                  </a:lnTo>
                  <a:lnTo>
                    <a:pt x="36" y="913"/>
                  </a:lnTo>
                  <a:lnTo>
                    <a:pt x="45" y="929"/>
                  </a:lnTo>
                  <a:lnTo>
                    <a:pt x="55" y="944"/>
                  </a:lnTo>
                  <a:lnTo>
                    <a:pt x="66" y="959"/>
                  </a:lnTo>
                  <a:lnTo>
                    <a:pt x="78" y="973"/>
                  </a:lnTo>
                  <a:lnTo>
                    <a:pt x="91" y="986"/>
                  </a:lnTo>
                  <a:lnTo>
                    <a:pt x="105" y="999"/>
                  </a:lnTo>
                  <a:lnTo>
                    <a:pt x="120" y="1011"/>
                  </a:lnTo>
                  <a:lnTo>
                    <a:pt x="135" y="1022"/>
                  </a:lnTo>
                  <a:lnTo>
                    <a:pt x="140" y="1025"/>
                  </a:lnTo>
                  <a:lnTo>
                    <a:pt x="135" y="1028"/>
                  </a:lnTo>
                  <a:lnTo>
                    <a:pt x="135" y="1028"/>
                  </a:lnTo>
                  <a:lnTo>
                    <a:pt x="120" y="1039"/>
                  </a:lnTo>
                  <a:lnTo>
                    <a:pt x="105" y="1051"/>
                  </a:lnTo>
                  <a:lnTo>
                    <a:pt x="91" y="1064"/>
                  </a:lnTo>
                  <a:lnTo>
                    <a:pt x="78" y="1077"/>
                  </a:lnTo>
                  <a:lnTo>
                    <a:pt x="66" y="1091"/>
                  </a:lnTo>
                  <a:lnTo>
                    <a:pt x="55" y="1106"/>
                  </a:lnTo>
                  <a:lnTo>
                    <a:pt x="45" y="1121"/>
                  </a:lnTo>
                  <a:lnTo>
                    <a:pt x="36" y="1137"/>
                  </a:lnTo>
                  <a:lnTo>
                    <a:pt x="28" y="1155"/>
                  </a:lnTo>
                  <a:lnTo>
                    <a:pt x="20" y="1172"/>
                  </a:lnTo>
                  <a:lnTo>
                    <a:pt x="14" y="1190"/>
                  </a:lnTo>
                  <a:lnTo>
                    <a:pt x="9" y="1207"/>
                  </a:lnTo>
                  <a:lnTo>
                    <a:pt x="5" y="1226"/>
                  </a:lnTo>
                  <a:lnTo>
                    <a:pt x="2" y="1244"/>
                  </a:lnTo>
                  <a:lnTo>
                    <a:pt x="0" y="1263"/>
                  </a:lnTo>
                  <a:lnTo>
                    <a:pt x="0" y="1282"/>
                  </a:lnTo>
                  <a:lnTo>
                    <a:pt x="0" y="1282"/>
                  </a:lnTo>
                  <a:lnTo>
                    <a:pt x="0" y="1301"/>
                  </a:lnTo>
                  <a:lnTo>
                    <a:pt x="2" y="1320"/>
                  </a:lnTo>
                  <a:lnTo>
                    <a:pt x="5" y="1338"/>
                  </a:lnTo>
                  <a:lnTo>
                    <a:pt x="9" y="1357"/>
                  </a:lnTo>
                  <a:lnTo>
                    <a:pt x="14" y="1374"/>
                  </a:lnTo>
                  <a:lnTo>
                    <a:pt x="20" y="1392"/>
                  </a:lnTo>
                  <a:lnTo>
                    <a:pt x="28" y="1410"/>
                  </a:lnTo>
                  <a:lnTo>
                    <a:pt x="36" y="1427"/>
                  </a:lnTo>
                  <a:lnTo>
                    <a:pt x="45" y="1443"/>
                  </a:lnTo>
                  <a:lnTo>
                    <a:pt x="55" y="1458"/>
                  </a:lnTo>
                  <a:lnTo>
                    <a:pt x="66" y="1473"/>
                  </a:lnTo>
                  <a:lnTo>
                    <a:pt x="78" y="1487"/>
                  </a:lnTo>
                  <a:lnTo>
                    <a:pt x="91" y="1500"/>
                  </a:lnTo>
                  <a:lnTo>
                    <a:pt x="105" y="1513"/>
                  </a:lnTo>
                  <a:lnTo>
                    <a:pt x="120" y="1525"/>
                  </a:lnTo>
                  <a:lnTo>
                    <a:pt x="135" y="1536"/>
                  </a:lnTo>
                  <a:lnTo>
                    <a:pt x="206" y="1430"/>
                  </a:lnTo>
                  <a:lnTo>
                    <a:pt x="206" y="1430"/>
                  </a:lnTo>
                  <a:lnTo>
                    <a:pt x="197" y="1423"/>
                  </a:lnTo>
                  <a:lnTo>
                    <a:pt x="189" y="1416"/>
                  </a:lnTo>
                  <a:lnTo>
                    <a:pt x="181" y="1409"/>
                  </a:lnTo>
                  <a:lnTo>
                    <a:pt x="173" y="1400"/>
                  </a:lnTo>
                  <a:lnTo>
                    <a:pt x="166" y="1392"/>
                  </a:lnTo>
                  <a:lnTo>
                    <a:pt x="160" y="1383"/>
                  </a:lnTo>
                  <a:lnTo>
                    <a:pt x="154" y="1375"/>
                  </a:lnTo>
                  <a:lnTo>
                    <a:pt x="148" y="1365"/>
                  </a:lnTo>
                  <a:lnTo>
                    <a:pt x="144" y="1356"/>
                  </a:lnTo>
                  <a:lnTo>
                    <a:pt x="140" y="1346"/>
                  </a:lnTo>
                  <a:lnTo>
                    <a:pt x="136" y="1336"/>
                  </a:lnTo>
                  <a:lnTo>
                    <a:pt x="133" y="1326"/>
                  </a:lnTo>
                  <a:lnTo>
                    <a:pt x="131" y="1315"/>
                  </a:lnTo>
                  <a:lnTo>
                    <a:pt x="129" y="1304"/>
                  </a:lnTo>
                  <a:lnTo>
                    <a:pt x="128" y="1293"/>
                  </a:lnTo>
                  <a:lnTo>
                    <a:pt x="128" y="1282"/>
                  </a:lnTo>
                  <a:lnTo>
                    <a:pt x="128" y="1282"/>
                  </a:lnTo>
                  <a:lnTo>
                    <a:pt x="128" y="1271"/>
                  </a:lnTo>
                  <a:lnTo>
                    <a:pt x="129" y="1260"/>
                  </a:lnTo>
                  <a:lnTo>
                    <a:pt x="131" y="1249"/>
                  </a:lnTo>
                  <a:lnTo>
                    <a:pt x="133" y="1238"/>
                  </a:lnTo>
                  <a:lnTo>
                    <a:pt x="136" y="1228"/>
                  </a:lnTo>
                  <a:lnTo>
                    <a:pt x="140" y="1218"/>
                  </a:lnTo>
                  <a:lnTo>
                    <a:pt x="144" y="1208"/>
                  </a:lnTo>
                  <a:lnTo>
                    <a:pt x="148" y="1199"/>
                  </a:lnTo>
                  <a:lnTo>
                    <a:pt x="154" y="1189"/>
                  </a:lnTo>
                  <a:lnTo>
                    <a:pt x="160" y="1181"/>
                  </a:lnTo>
                  <a:lnTo>
                    <a:pt x="166" y="1172"/>
                  </a:lnTo>
                  <a:lnTo>
                    <a:pt x="173" y="1164"/>
                  </a:lnTo>
                  <a:lnTo>
                    <a:pt x="181" y="1156"/>
                  </a:lnTo>
                  <a:lnTo>
                    <a:pt x="189" y="1148"/>
                  </a:lnTo>
                  <a:lnTo>
                    <a:pt x="197" y="1141"/>
                  </a:lnTo>
                  <a:lnTo>
                    <a:pt x="206" y="1134"/>
                  </a:lnTo>
                  <a:lnTo>
                    <a:pt x="255" y="1102"/>
                  </a:lnTo>
                  <a:lnTo>
                    <a:pt x="305" y="1134"/>
                  </a:lnTo>
                  <a:lnTo>
                    <a:pt x="305" y="1134"/>
                  </a:lnTo>
                  <a:lnTo>
                    <a:pt x="314" y="1141"/>
                  </a:lnTo>
                  <a:lnTo>
                    <a:pt x="322" y="1148"/>
                  </a:lnTo>
                  <a:lnTo>
                    <a:pt x="330" y="1156"/>
                  </a:lnTo>
                  <a:lnTo>
                    <a:pt x="338" y="1164"/>
                  </a:lnTo>
                  <a:lnTo>
                    <a:pt x="345" y="1172"/>
                  </a:lnTo>
                  <a:lnTo>
                    <a:pt x="351" y="1181"/>
                  </a:lnTo>
                  <a:lnTo>
                    <a:pt x="357" y="1189"/>
                  </a:lnTo>
                  <a:lnTo>
                    <a:pt x="363" y="1199"/>
                  </a:lnTo>
                  <a:lnTo>
                    <a:pt x="367" y="1208"/>
                  </a:lnTo>
                  <a:lnTo>
                    <a:pt x="371" y="1218"/>
                  </a:lnTo>
                  <a:lnTo>
                    <a:pt x="375" y="1228"/>
                  </a:lnTo>
                  <a:lnTo>
                    <a:pt x="378" y="1238"/>
                  </a:lnTo>
                  <a:lnTo>
                    <a:pt x="380" y="1249"/>
                  </a:lnTo>
                  <a:lnTo>
                    <a:pt x="382" y="1260"/>
                  </a:lnTo>
                  <a:lnTo>
                    <a:pt x="383" y="1271"/>
                  </a:lnTo>
                  <a:lnTo>
                    <a:pt x="383" y="1282"/>
                  </a:lnTo>
                  <a:lnTo>
                    <a:pt x="383" y="1282"/>
                  </a:lnTo>
                  <a:lnTo>
                    <a:pt x="383" y="1293"/>
                  </a:lnTo>
                  <a:lnTo>
                    <a:pt x="382" y="1304"/>
                  </a:lnTo>
                  <a:lnTo>
                    <a:pt x="380" y="1315"/>
                  </a:lnTo>
                  <a:lnTo>
                    <a:pt x="378" y="1326"/>
                  </a:lnTo>
                  <a:lnTo>
                    <a:pt x="375" y="1336"/>
                  </a:lnTo>
                  <a:lnTo>
                    <a:pt x="371" y="1346"/>
                  </a:lnTo>
                  <a:lnTo>
                    <a:pt x="367" y="1356"/>
                  </a:lnTo>
                  <a:lnTo>
                    <a:pt x="363" y="1365"/>
                  </a:lnTo>
                  <a:lnTo>
                    <a:pt x="357" y="1375"/>
                  </a:lnTo>
                  <a:lnTo>
                    <a:pt x="351" y="1383"/>
                  </a:lnTo>
                  <a:lnTo>
                    <a:pt x="345" y="1392"/>
                  </a:lnTo>
                  <a:lnTo>
                    <a:pt x="338" y="1400"/>
                  </a:lnTo>
                  <a:lnTo>
                    <a:pt x="330" y="1409"/>
                  </a:lnTo>
                  <a:lnTo>
                    <a:pt x="322" y="1416"/>
                  </a:lnTo>
                  <a:lnTo>
                    <a:pt x="314" y="1423"/>
                  </a:lnTo>
                  <a:lnTo>
                    <a:pt x="305" y="1430"/>
                  </a:lnTo>
                  <a:lnTo>
                    <a:pt x="376" y="1536"/>
                  </a:lnTo>
                  <a:lnTo>
                    <a:pt x="376" y="1536"/>
                  </a:lnTo>
                  <a:lnTo>
                    <a:pt x="391" y="1525"/>
                  </a:lnTo>
                  <a:lnTo>
                    <a:pt x="406" y="1513"/>
                  </a:lnTo>
                  <a:lnTo>
                    <a:pt x="420" y="1500"/>
                  </a:lnTo>
                  <a:lnTo>
                    <a:pt x="433" y="1487"/>
                  </a:lnTo>
                  <a:lnTo>
                    <a:pt x="445" y="1473"/>
                  </a:lnTo>
                  <a:lnTo>
                    <a:pt x="456" y="1458"/>
                  </a:lnTo>
                  <a:lnTo>
                    <a:pt x="466" y="1443"/>
                  </a:lnTo>
                  <a:lnTo>
                    <a:pt x="475" y="1427"/>
                  </a:lnTo>
                  <a:lnTo>
                    <a:pt x="483" y="1410"/>
                  </a:lnTo>
                  <a:lnTo>
                    <a:pt x="491" y="1392"/>
                  </a:lnTo>
                  <a:lnTo>
                    <a:pt x="497" y="1374"/>
                  </a:lnTo>
                  <a:lnTo>
                    <a:pt x="502" y="1357"/>
                  </a:lnTo>
                  <a:lnTo>
                    <a:pt x="506" y="1338"/>
                  </a:lnTo>
                  <a:lnTo>
                    <a:pt x="509" y="1320"/>
                  </a:lnTo>
                  <a:lnTo>
                    <a:pt x="511" y="1301"/>
                  </a:lnTo>
                  <a:lnTo>
                    <a:pt x="511" y="1282"/>
                  </a:lnTo>
                  <a:lnTo>
                    <a:pt x="511" y="1282"/>
                  </a:lnTo>
                  <a:lnTo>
                    <a:pt x="511" y="1263"/>
                  </a:lnTo>
                  <a:lnTo>
                    <a:pt x="509" y="1244"/>
                  </a:lnTo>
                  <a:lnTo>
                    <a:pt x="506" y="1226"/>
                  </a:lnTo>
                  <a:lnTo>
                    <a:pt x="502" y="1207"/>
                  </a:lnTo>
                  <a:lnTo>
                    <a:pt x="497" y="1190"/>
                  </a:lnTo>
                  <a:lnTo>
                    <a:pt x="491" y="1172"/>
                  </a:lnTo>
                  <a:lnTo>
                    <a:pt x="483" y="1155"/>
                  </a:lnTo>
                  <a:lnTo>
                    <a:pt x="475" y="1137"/>
                  </a:lnTo>
                  <a:lnTo>
                    <a:pt x="466" y="1121"/>
                  </a:lnTo>
                  <a:lnTo>
                    <a:pt x="456" y="1106"/>
                  </a:lnTo>
                  <a:lnTo>
                    <a:pt x="445" y="1091"/>
                  </a:lnTo>
                  <a:lnTo>
                    <a:pt x="433" y="1077"/>
                  </a:lnTo>
                  <a:lnTo>
                    <a:pt x="420" y="1064"/>
                  </a:lnTo>
                  <a:lnTo>
                    <a:pt x="406" y="1051"/>
                  </a:lnTo>
                  <a:lnTo>
                    <a:pt x="391" y="1039"/>
                  </a:lnTo>
                  <a:lnTo>
                    <a:pt x="376" y="1028"/>
                  </a:lnTo>
                  <a:lnTo>
                    <a:pt x="371" y="1025"/>
                  </a:lnTo>
                  <a:lnTo>
                    <a:pt x="376" y="1022"/>
                  </a:lnTo>
                  <a:lnTo>
                    <a:pt x="376" y="1022"/>
                  </a:lnTo>
                  <a:lnTo>
                    <a:pt x="391" y="1011"/>
                  </a:lnTo>
                  <a:lnTo>
                    <a:pt x="406" y="999"/>
                  </a:lnTo>
                  <a:lnTo>
                    <a:pt x="420" y="986"/>
                  </a:lnTo>
                  <a:lnTo>
                    <a:pt x="433" y="973"/>
                  </a:lnTo>
                  <a:lnTo>
                    <a:pt x="445" y="959"/>
                  </a:lnTo>
                  <a:lnTo>
                    <a:pt x="456" y="944"/>
                  </a:lnTo>
                  <a:lnTo>
                    <a:pt x="466" y="929"/>
                  </a:lnTo>
                  <a:lnTo>
                    <a:pt x="475" y="913"/>
                  </a:lnTo>
                  <a:lnTo>
                    <a:pt x="483" y="895"/>
                  </a:lnTo>
                  <a:lnTo>
                    <a:pt x="491" y="878"/>
                  </a:lnTo>
                  <a:lnTo>
                    <a:pt x="497" y="860"/>
                  </a:lnTo>
                  <a:lnTo>
                    <a:pt x="502" y="843"/>
                  </a:lnTo>
                  <a:lnTo>
                    <a:pt x="506" y="824"/>
                  </a:lnTo>
                  <a:lnTo>
                    <a:pt x="509" y="806"/>
                  </a:lnTo>
                  <a:lnTo>
                    <a:pt x="511" y="787"/>
                  </a:lnTo>
                  <a:lnTo>
                    <a:pt x="511" y="768"/>
                  </a:lnTo>
                  <a:lnTo>
                    <a:pt x="511" y="768"/>
                  </a:lnTo>
                  <a:lnTo>
                    <a:pt x="511" y="749"/>
                  </a:lnTo>
                  <a:lnTo>
                    <a:pt x="509" y="730"/>
                  </a:lnTo>
                  <a:lnTo>
                    <a:pt x="506" y="712"/>
                  </a:lnTo>
                  <a:lnTo>
                    <a:pt x="502" y="693"/>
                  </a:lnTo>
                  <a:lnTo>
                    <a:pt x="497" y="676"/>
                  </a:lnTo>
                  <a:lnTo>
                    <a:pt x="491" y="658"/>
                  </a:lnTo>
                  <a:lnTo>
                    <a:pt x="483" y="641"/>
                  </a:lnTo>
                  <a:lnTo>
                    <a:pt x="475" y="623"/>
                  </a:lnTo>
                  <a:lnTo>
                    <a:pt x="466" y="607"/>
                  </a:lnTo>
                  <a:lnTo>
                    <a:pt x="456" y="592"/>
                  </a:lnTo>
                  <a:lnTo>
                    <a:pt x="445" y="577"/>
                  </a:lnTo>
                  <a:lnTo>
                    <a:pt x="433" y="563"/>
                  </a:lnTo>
                  <a:lnTo>
                    <a:pt x="420" y="550"/>
                  </a:lnTo>
                  <a:lnTo>
                    <a:pt x="406" y="537"/>
                  </a:lnTo>
                  <a:lnTo>
                    <a:pt x="391" y="525"/>
                  </a:lnTo>
                  <a:lnTo>
                    <a:pt x="376" y="514"/>
                  </a:lnTo>
                  <a:lnTo>
                    <a:pt x="371" y="511"/>
                  </a:lnTo>
                  <a:lnTo>
                    <a:pt x="376" y="508"/>
                  </a:lnTo>
                  <a:lnTo>
                    <a:pt x="376" y="508"/>
                  </a:lnTo>
                  <a:lnTo>
                    <a:pt x="391" y="497"/>
                  </a:lnTo>
                  <a:lnTo>
                    <a:pt x="406" y="485"/>
                  </a:lnTo>
                  <a:lnTo>
                    <a:pt x="420" y="472"/>
                  </a:lnTo>
                  <a:lnTo>
                    <a:pt x="433" y="459"/>
                  </a:lnTo>
                  <a:lnTo>
                    <a:pt x="445" y="445"/>
                  </a:lnTo>
                  <a:lnTo>
                    <a:pt x="456" y="430"/>
                  </a:lnTo>
                  <a:lnTo>
                    <a:pt x="466" y="415"/>
                  </a:lnTo>
                  <a:lnTo>
                    <a:pt x="475" y="399"/>
                  </a:lnTo>
                  <a:lnTo>
                    <a:pt x="483" y="381"/>
                  </a:lnTo>
                  <a:lnTo>
                    <a:pt x="491" y="364"/>
                  </a:lnTo>
                  <a:lnTo>
                    <a:pt x="497" y="346"/>
                  </a:lnTo>
                  <a:lnTo>
                    <a:pt x="502" y="329"/>
                  </a:lnTo>
                  <a:lnTo>
                    <a:pt x="506" y="310"/>
                  </a:lnTo>
                  <a:lnTo>
                    <a:pt x="509" y="292"/>
                  </a:lnTo>
                  <a:lnTo>
                    <a:pt x="511" y="273"/>
                  </a:lnTo>
                  <a:lnTo>
                    <a:pt x="511" y="254"/>
                  </a:lnTo>
                  <a:lnTo>
                    <a:pt x="511" y="254"/>
                  </a:lnTo>
                  <a:close/>
                  <a:moveTo>
                    <a:pt x="305" y="620"/>
                  </a:moveTo>
                  <a:lnTo>
                    <a:pt x="305" y="620"/>
                  </a:lnTo>
                  <a:lnTo>
                    <a:pt x="314" y="627"/>
                  </a:lnTo>
                  <a:lnTo>
                    <a:pt x="322" y="634"/>
                  </a:lnTo>
                  <a:lnTo>
                    <a:pt x="330" y="642"/>
                  </a:lnTo>
                  <a:lnTo>
                    <a:pt x="338" y="650"/>
                  </a:lnTo>
                  <a:lnTo>
                    <a:pt x="345" y="658"/>
                  </a:lnTo>
                  <a:lnTo>
                    <a:pt x="351" y="667"/>
                  </a:lnTo>
                  <a:lnTo>
                    <a:pt x="357" y="675"/>
                  </a:lnTo>
                  <a:lnTo>
                    <a:pt x="363" y="685"/>
                  </a:lnTo>
                  <a:lnTo>
                    <a:pt x="367" y="694"/>
                  </a:lnTo>
                  <a:lnTo>
                    <a:pt x="371" y="704"/>
                  </a:lnTo>
                  <a:lnTo>
                    <a:pt x="375" y="714"/>
                  </a:lnTo>
                  <a:lnTo>
                    <a:pt x="378" y="724"/>
                  </a:lnTo>
                  <a:lnTo>
                    <a:pt x="380" y="735"/>
                  </a:lnTo>
                  <a:lnTo>
                    <a:pt x="382" y="746"/>
                  </a:lnTo>
                  <a:lnTo>
                    <a:pt x="383" y="757"/>
                  </a:lnTo>
                  <a:lnTo>
                    <a:pt x="383" y="768"/>
                  </a:lnTo>
                  <a:lnTo>
                    <a:pt x="383" y="768"/>
                  </a:lnTo>
                  <a:lnTo>
                    <a:pt x="383" y="779"/>
                  </a:lnTo>
                  <a:lnTo>
                    <a:pt x="382" y="790"/>
                  </a:lnTo>
                  <a:lnTo>
                    <a:pt x="380" y="801"/>
                  </a:lnTo>
                  <a:lnTo>
                    <a:pt x="378" y="812"/>
                  </a:lnTo>
                  <a:lnTo>
                    <a:pt x="375" y="822"/>
                  </a:lnTo>
                  <a:lnTo>
                    <a:pt x="371" y="832"/>
                  </a:lnTo>
                  <a:lnTo>
                    <a:pt x="367" y="842"/>
                  </a:lnTo>
                  <a:lnTo>
                    <a:pt x="363" y="851"/>
                  </a:lnTo>
                  <a:lnTo>
                    <a:pt x="357" y="861"/>
                  </a:lnTo>
                  <a:lnTo>
                    <a:pt x="351" y="869"/>
                  </a:lnTo>
                  <a:lnTo>
                    <a:pt x="345" y="878"/>
                  </a:lnTo>
                  <a:lnTo>
                    <a:pt x="338" y="886"/>
                  </a:lnTo>
                  <a:lnTo>
                    <a:pt x="330" y="894"/>
                  </a:lnTo>
                  <a:lnTo>
                    <a:pt x="322" y="902"/>
                  </a:lnTo>
                  <a:lnTo>
                    <a:pt x="314" y="909"/>
                  </a:lnTo>
                  <a:lnTo>
                    <a:pt x="305" y="916"/>
                  </a:lnTo>
                  <a:lnTo>
                    <a:pt x="255" y="948"/>
                  </a:lnTo>
                  <a:lnTo>
                    <a:pt x="206" y="916"/>
                  </a:lnTo>
                  <a:lnTo>
                    <a:pt x="206" y="916"/>
                  </a:lnTo>
                  <a:lnTo>
                    <a:pt x="197" y="909"/>
                  </a:lnTo>
                  <a:lnTo>
                    <a:pt x="189" y="902"/>
                  </a:lnTo>
                  <a:lnTo>
                    <a:pt x="181" y="894"/>
                  </a:lnTo>
                  <a:lnTo>
                    <a:pt x="173" y="886"/>
                  </a:lnTo>
                  <a:lnTo>
                    <a:pt x="166" y="878"/>
                  </a:lnTo>
                  <a:lnTo>
                    <a:pt x="160" y="869"/>
                  </a:lnTo>
                  <a:lnTo>
                    <a:pt x="154" y="861"/>
                  </a:lnTo>
                  <a:lnTo>
                    <a:pt x="148" y="851"/>
                  </a:lnTo>
                  <a:lnTo>
                    <a:pt x="144" y="842"/>
                  </a:lnTo>
                  <a:lnTo>
                    <a:pt x="140" y="832"/>
                  </a:lnTo>
                  <a:lnTo>
                    <a:pt x="136" y="822"/>
                  </a:lnTo>
                  <a:lnTo>
                    <a:pt x="133" y="812"/>
                  </a:lnTo>
                  <a:lnTo>
                    <a:pt x="131" y="801"/>
                  </a:lnTo>
                  <a:lnTo>
                    <a:pt x="129" y="790"/>
                  </a:lnTo>
                  <a:lnTo>
                    <a:pt x="128" y="779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8" y="757"/>
                  </a:lnTo>
                  <a:lnTo>
                    <a:pt x="129" y="746"/>
                  </a:lnTo>
                  <a:lnTo>
                    <a:pt x="131" y="735"/>
                  </a:lnTo>
                  <a:lnTo>
                    <a:pt x="133" y="724"/>
                  </a:lnTo>
                  <a:lnTo>
                    <a:pt x="136" y="714"/>
                  </a:lnTo>
                  <a:lnTo>
                    <a:pt x="140" y="704"/>
                  </a:lnTo>
                  <a:lnTo>
                    <a:pt x="144" y="694"/>
                  </a:lnTo>
                  <a:lnTo>
                    <a:pt x="148" y="685"/>
                  </a:lnTo>
                  <a:lnTo>
                    <a:pt x="154" y="675"/>
                  </a:lnTo>
                  <a:lnTo>
                    <a:pt x="160" y="667"/>
                  </a:lnTo>
                  <a:lnTo>
                    <a:pt x="166" y="658"/>
                  </a:lnTo>
                  <a:lnTo>
                    <a:pt x="173" y="650"/>
                  </a:lnTo>
                  <a:lnTo>
                    <a:pt x="181" y="642"/>
                  </a:lnTo>
                  <a:lnTo>
                    <a:pt x="189" y="634"/>
                  </a:lnTo>
                  <a:lnTo>
                    <a:pt x="197" y="627"/>
                  </a:lnTo>
                  <a:lnTo>
                    <a:pt x="206" y="620"/>
                  </a:lnTo>
                  <a:lnTo>
                    <a:pt x="255" y="588"/>
                  </a:lnTo>
                  <a:lnTo>
                    <a:pt x="305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52ED3EF3-27A7-4599-8A2F-BAEBA5EA7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" y="1661"/>
              <a:ext cx="128" cy="384"/>
            </a:xfrm>
            <a:custGeom>
              <a:avLst/>
              <a:gdLst>
                <a:gd name="T0" fmla="*/ 497 w 511"/>
                <a:gd name="T1" fmla="*/ 162 h 1536"/>
                <a:gd name="T2" fmla="*/ 433 w 511"/>
                <a:gd name="T3" fmla="*/ 49 h 1536"/>
                <a:gd name="T4" fmla="*/ 314 w 511"/>
                <a:gd name="T5" fmla="*/ 113 h 1536"/>
                <a:gd name="T6" fmla="*/ 363 w 511"/>
                <a:gd name="T7" fmla="*/ 171 h 1536"/>
                <a:gd name="T8" fmla="*/ 383 w 511"/>
                <a:gd name="T9" fmla="*/ 243 h 1536"/>
                <a:gd name="T10" fmla="*/ 375 w 511"/>
                <a:gd name="T11" fmla="*/ 308 h 1536"/>
                <a:gd name="T12" fmla="*/ 338 w 511"/>
                <a:gd name="T13" fmla="*/ 372 h 1536"/>
                <a:gd name="T14" fmla="*/ 206 w 511"/>
                <a:gd name="T15" fmla="*/ 402 h 1536"/>
                <a:gd name="T16" fmla="*/ 154 w 511"/>
                <a:gd name="T17" fmla="*/ 347 h 1536"/>
                <a:gd name="T18" fmla="*/ 129 w 511"/>
                <a:gd name="T19" fmla="*/ 276 h 1536"/>
                <a:gd name="T20" fmla="*/ 133 w 511"/>
                <a:gd name="T21" fmla="*/ 210 h 1536"/>
                <a:gd name="T22" fmla="*/ 166 w 511"/>
                <a:gd name="T23" fmla="*/ 144 h 1536"/>
                <a:gd name="T24" fmla="*/ 135 w 511"/>
                <a:gd name="T25" fmla="*/ 0 h 1536"/>
                <a:gd name="T26" fmla="*/ 45 w 511"/>
                <a:gd name="T27" fmla="*/ 93 h 1536"/>
                <a:gd name="T28" fmla="*/ 2 w 511"/>
                <a:gd name="T29" fmla="*/ 216 h 1536"/>
                <a:gd name="T30" fmla="*/ 9 w 511"/>
                <a:gd name="T31" fmla="*/ 329 h 1536"/>
                <a:gd name="T32" fmla="*/ 66 w 511"/>
                <a:gd name="T33" fmla="*/ 445 h 1536"/>
                <a:gd name="T34" fmla="*/ 135 w 511"/>
                <a:gd name="T35" fmla="*/ 514 h 1536"/>
                <a:gd name="T36" fmla="*/ 55 w 511"/>
                <a:gd name="T37" fmla="*/ 592 h 1536"/>
                <a:gd name="T38" fmla="*/ 5 w 511"/>
                <a:gd name="T39" fmla="*/ 712 h 1536"/>
                <a:gd name="T40" fmla="*/ 5 w 511"/>
                <a:gd name="T41" fmla="*/ 824 h 1536"/>
                <a:gd name="T42" fmla="*/ 55 w 511"/>
                <a:gd name="T43" fmla="*/ 944 h 1536"/>
                <a:gd name="T44" fmla="*/ 140 w 511"/>
                <a:gd name="T45" fmla="*/ 1025 h 1536"/>
                <a:gd name="T46" fmla="*/ 66 w 511"/>
                <a:gd name="T47" fmla="*/ 1091 h 1536"/>
                <a:gd name="T48" fmla="*/ 9 w 511"/>
                <a:gd name="T49" fmla="*/ 1207 h 1536"/>
                <a:gd name="T50" fmla="*/ 2 w 511"/>
                <a:gd name="T51" fmla="*/ 1320 h 1536"/>
                <a:gd name="T52" fmla="*/ 45 w 511"/>
                <a:gd name="T53" fmla="*/ 1443 h 1536"/>
                <a:gd name="T54" fmla="*/ 135 w 511"/>
                <a:gd name="T55" fmla="*/ 1536 h 1536"/>
                <a:gd name="T56" fmla="*/ 166 w 511"/>
                <a:gd name="T57" fmla="*/ 1392 h 1536"/>
                <a:gd name="T58" fmla="*/ 133 w 511"/>
                <a:gd name="T59" fmla="*/ 1326 h 1536"/>
                <a:gd name="T60" fmla="*/ 129 w 511"/>
                <a:gd name="T61" fmla="*/ 1260 h 1536"/>
                <a:gd name="T62" fmla="*/ 154 w 511"/>
                <a:gd name="T63" fmla="*/ 1189 h 1536"/>
                <a:gd name="T64" fmla="*/ 206 w 511"/>
                <a:gd name="T65" fmla="*/ 1134 h 1536"/>
                <a:gd name="T66" fmla="*/ 338 w 511"/>
                <a:gd name="T67" fmla="*/ 1164 h 1536"/>
                <a:gd name="T68" fmla="*/ 375 w 511"/>
                <a:gd name="T69" fmla="*/ 1228 h 1536"/>
                <a:gd name="T70" fmla="*/ 383 w 511"/>
                <a:gd name="T71" fmla="*/ 1293 h 1536"/>
                <a:gd name="T72" fmla="*/ 363 w 511"/>
                <a:gd name="T73" fmla="*/ 1365 h 1536"/>
                <a:gd name="T74" fmla="*/ 314 w 511"/>
                <a:gd name="T75" fmla="*/ 1423 h 1536"/>
                <a:gd name="T76" fmla="*/ 433 w 511"/>
                <a:gd name="T77" fmla="*/ 1487 h 1536"/>
                <a:gd name="T78" fmla="*/ 497 w 511"/>
                <a:gd name="T79" fmla="*/ 1374 h 1536"/>
                <a:gd name="T80" fmla="*/ 511 w 511"/>
                <a:gd name="T81" fmla="*/ 1263 h 1536"/>
                <a:gd name="T82" fmla="*/ 475 w 511"/>
                <a:gd name="T83" fmla="*/ 1137 h 1536"/>
                <a:gd name="T84" fmla="*/ 391 w 511"/>
                <a:gd name="T85" fmla="*/ 1039 h 1536"/>
                <a:gd name="T86" fmla="*/ 420 w 511"/>
                <a:gd name="T87" fmla="*/ 986 h 1536"/>
                <a:gd name="T88" fmla="*/ 491 w 511"/>
                <a:gd name="T89" fmla="*/ 878 h 1536"/>
                <a:gd name="T90" fmla="*/ 511 w 511"/>
                <a:gd name="T91" fmla="*/ 768 h 1536"/>
                <a:gd name="T92" fmla="*/ 483 w 511"/>
                <a:gd name="T93" fmla="*/ 641 h 1536"/>
                <a:gd name="T94" fmla="*/ 406 w 511"/>
                <a:gd name="T95" fmla="*/ 537 h 1536"/>
                <a:gd name="T96" fmla="*/ 406 w 511"/>
                <a:gd name="T97" fmla="*/ 485 h 1536"/>
                <a:gd name="T98" fmla="*/ 483 w 511"/>
                <a:gd name="T99" fmla="*/ 381 h 1536"/>
                <a:gd name="T100" fmla="*/ 511 w 511"/>
                <a:gd name="T101" fmla="*/ 254 h 1536"/>
                <a:gd name="T102" fmla="*/ 338 w 511"/>
                <a:gd name="T103" fmla="*/ 650 h 1536"/>
                <a:gd name="T104" fmla="*/ 375 w 511"/>
                <a:gd name="T105" fmla="*/ 714 h 1536"/>
                <a:gd name="T106" fmla="*/ 383 w 511"/>
                <a:gd name="T107" fmla="*/ 779 h 1536"/>
                <a:gd name="T108" fmla="*/ 363 w 511"/>
                <a:gd name="T109" fmla="*/ 851 h 1536"/>
                <a:gd name="T110" fmla="*/ 314 w 511"/>
                <a:gd name="T111" fmla="*/ 909 h 1536"/>
                <a:gd name="T112" fmla="*/ 181 w 511"/>
                <a:gd name="T113" fmla="*/ 894 h 1536"/>
                <a:gd name="T114" fmla="*/ 140 w 511"/>
                <a:gd name="T115" fmla="*/ 832 h 1536"/>
                <a:gd name="T116" fmla="*/ 128 w 511"/>
                <a:gd name="T117" fmla="*/ 768 h 1536"/>
                <a:gd name="T118" fmla="*/ 144 w 511"/>
                <a:gd name="T119" fmla="*/ 694 h 1536"/>
                <a:gd name="T120" fmla="*/ 189 w 511"/>
                <a:gd name="T121" fmla="*/ 63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1" h="1536">
                  <a:moveTo>
                    <a:pt x="511" y="254"/>
                  </a:moveTo>
                  <a:lnTo>
                    <a:pt x="511" y="254"/>
                  </a:lnTo>
                  <a:lnTo>
                    <a:pt x="511" y="235"/>
                  </a:lnTo>
                  <a:lnTo>
                    <a:pt x="509" y="216"/>
                  </a:lnTo>
                  <a:lnTo>
                    <a:pt x="506" y="198"/>
                  </a:lnTo>
                  <a:lnTo>
                    <a:pt x="502" y="179"/>
                  </a:lnTo>
                  <a:lnTo>
                    <a:pt x="497" y="162"/>
                  </a:lnTo>
                  <a:lnTo>
                    <a:pt x="491" y="144"/>
                  </a:lnTo>
                  <a:lnTo>
                    <a:pt x="483" y="126"/>
                  </a:lnTo>
                  <a:lnTo>
                    <a:pt x="475" y="109"/>
                  </a:lnTo>
                  <a:lnTo>
                    <a:pt x="466" y="93"/>
                  </a:lnTo>
                  <a:lnTo>
                    <a:pt x="456" y="78"/>
                  </a:lnTo>
                  <a:lnTo>
                    <a:pt x="445" y="63"/>
                  </a:lnTo>
                  <a:lnTo>
                    <a:pt x="433" y="49"/>
                  </a:lnTo>
                  <a:lnTo>
                    <a:pt x="420" y="36"/>
                  </a:lnTo>
                  <a:lnTo>
                    <a:pt x="406" y="23"/>
                  </a:lnTo>
                  <a:lnTo>
                    <a:pt x="391" y="11"/>
                  </a:lnTo>
                  <a:lnTo>
                    <a:pt x="376" y="0"/>
                  </a:lnTo>
                  <a:lnTo>
                    <a:pt x="305" y="106"/>
                  </a:lnTo>
                  <a:lnTo>
                    <a:pt x="305" y="106"/>
                  </a:lnTo>
                  <a:lnTo>
                    <a:pt x="314" y="113"/>
                  </a:lnTo>
                  <a:lnTo>
                    <a:pt x="322" y="120"/>
                  </a:lnTo>
                  <a:lnTo>
                    <a:pt x="331" y="127"/>
                  </a:lnTo>
                  <a:lnTo>
                    <a:pt x="338" y="136"/>
                  </a:lnTo>
                  <a:lnTo>
                    <a:pt x="345" y="144"/>
                  </a:lnTo>
                  <a:lnTo>
                    <a:pt x="351" y="153"/>
                  </a:lnTo>
                  <a:lnTo>
                    <a:pt x="357" y="161"/>
                  </a:lnTo>
                  <a:lnTo>
                    <a:pt x="363" y="171"/>
                  </a:lnTo>
                  <a:lnTo>
                    <a:pt x="367" y="180"/>
                  </a:lnTo>
                  <a:lnTo>
                    <a:pt x="372" y="190"/>
                  </a:lnTo>
                  <a:lnTo>
                    <a:pt x="375" y="200"/>
                  </a:lnTo>
                  <a:lnTo>
                    <a:pt x="378" y="210"/>
                  </a:lnTo>
                  <a:lnTo>
                    <a:pt x="380" y="221"/>
                  </a:lnTo>
                  <a:lnTo>
                    <a:pt x="382" y="232"/>
                  </a:lnTo>
                  <a:lnTo>
                    <a:pt x="383" y="243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65"/>
                  </a:lnTo>
                  <a:lnTo>
                    <a:pt x="382" y="276"/>
                  </a:lnTo>
                  <a:lnTo>
                    <a:pt x="380" y="287"/>
                  </a:lnTo>
                  <a:lnTo>
                    <a:pt x="378" y="298"/>
                  </a:lnTo>
                  <a:lnTo>
                    <a:pt x="375" y="308"/>
                  </a:lnTo>
                  <a:lnTo>
                    <a:pt x="372" y="318"/>
                  </a:lnTo>
                  <a:lnTo>
                    <a:pt x="367" y="328"/>
                  </a:lnTo>
                  <a:lnTo>
                    <a:pt x="363" y="337"/>
                  </a:lnTo>
                  <a:lnTo>
                    <a:pt x="357" y="347"/>
                  </a:lnTo>
                  <a:lnTo>
                    <a:pt x="351" y="355"/>
                  </a:lnTo>
                  <a:lnTo>
                    <a:pt x="345" y="364"/>
                  </a:lnTo>
                  <a:lnTo>
                    <a:pt x="338" y="372"/>
                  </a:lnTo>
                  <a:lnTo>
                    <a:pt x="330" y="380"/>
                  </a:lnTo>
                  <a:lnTo>
                    <a:pt x="322" y="388"/>
                  </a:lnTo>
                  <a:lnTo>
                    <a:pt x="314" y="395"/>
                  </a:lnTo>
                  <a:lnTo>
                    <a:pt x="305" y="402"/>
                  </a:lnTo>
                  <a:lnTo>
                    <a:pt x="256" y="434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197" y="395"/>
                  </a:lnTo>
                  <a:lnTo>
                    <a:pt x="189" y="388"/>
                  </a:lnTo>
                  <a:lnTo>
                    <a:pt x="181" y="380"/>
                  </a:lnTo>
                  <a:lnTo>
                    <a:pt x="173" y="372"/>
                  </a:lnTo>
                  <a:lnTo>
                    <a:pt x="166" y="364"/>
                  </a:lnTo>
                  <a:lnTo>
                    <a:pt x="160" y="355"/>
                  </a:lnTo>
                  <a:lnTo>
                    <a:pt x="154" y="347"/>
                  </a:lnTo>
                  <a:lnTo>
                    <a:pt x="148" y="337"/>
                  </a:lnTo>
                  <a:lnTo>
                    <a:pt x="144" y="328"/>
                  </a:lnTo>
                  <a:lnTo>
                    <a:pt x="140" y="318"/>
                  </a:lnTo>
                  <a:lnTo>
                    <a:pt x="136" y="308"/>
                  </a:lnTo>
                  <a:lnTo>
                    <a:pt x="133" y="298"/>
                  </a:lnTo>
                  <a:lnTo>
                    <a:pt x="131" y="287"/>
                  </a:lnTo>
                  <a:lnTo>
                    <a:pt x="129" y="276"/>
                  </a:lnTo>
                  <a:lnTo>
                    <a:pt x="128" y="265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43"/>
                  </a:lnTo>
                  <a:lnTo>
                    <a:pt x="129" y="232"/>
                  </a:lnTo>
                  <a:lnTo>
                    <a:pt x="131" y="221"/>
                  </a:lnTo>
                  <a:lnTo>
                    <a:pt x="133" y="210"/>
                  </a:lnTo>
                  <a:lnTo>
                    <a:pt x="136" y="200"/>
                  </a:lnTo>
                  <a:lnTo>
                    <a:pt x="140" y="190"/>
                  </a:lnTo>
                  <a:lnTo>
                    <a:pt x="144" y="180"/>
                  </a:lnTo>
                  <a:lnTo>
                    <a:pt x="148" y="171"/>
                  </a:lnTo>
                  <a:lnTo>
                    <a:pt x="154" y="161"/>
                  </a:lnTo>
                  <a:lnTo>
                    <a:pt x="160" y="153"/>
                  </a:lnTo>
                  <a:lnTo>
                    <a:pt x="166" y="144"/>
                  </a:lnTo>
                  <a:lnTo>
                    <a:pt x="173" y="136"/>
                  </a:lnTo>
                  <a:lnTo>
                    <a:pt x="181" y="127"/>
                  </a:lnTo>
                  <a:lnTo>
                    <a:pt x="189" y="120"/>
                  </a:lnTo>
                  <a:lnTo>
                    <a:pt x="197" y="113"/>
                  </a:lnTo>
                  <a:lnTo>
                    <a:pt x="206" y="106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0" y="11"/>
                  </a:lnTo>
                  <a:lnTo>
                    <a:pt x="105" y="23"/>
                  </a:lnTo>
                  <a:lnTo>
                    <a:pt x="91" y="36"/>
                  </a:lnTo>
                  <a:lnTo>
                    <a:pt x="78" y="49"/>
                  </a:lnTo>
                  <a:lnTo>
                    <a:pt x="66" y="63"/>
                  </a:lnTo>
                  <a:lnTo>
                    <a:pt x="55" y="78"/>
                  </a:lnTo>
                  <a:lnTo>
                    <a:pt x="45" y="93"/>
                  </a:lnTo>
                  <a:lnTo>
                    <a:pt x="36" y="109"/>
                  </a:lnTo>
                  <a:lnTo>
                    <a:pt x="28" y="126"/>
                  </a:lnTo>
                  <a:lnTo>
                    <a:pt x="20" y="144"/>
                  </a:lnTo>
                  <a:lnTo>
                    <a:pt x="14" y="162"/>
                  </a:lnTo>
                  <a:lnTo>
                    <a:pt x="9" y="179"/>
                  </a:lnTo>
                  <a:lnTo>
                    <a:pt x="5" y="198"/>
                  </a:lnTo>
                  <a:lnTo>
                    <a:pt x="2" y="216"/>
                  </a:lnTo>
                  <a:lnTo>
                    <a:pt x="0" y="235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73"/>
                  </a:lnTo>
                  <a:lnTo>
                    <a:pt x="2" y="292"/>
                  </a:lnTo>
                  <a:lnTo>
                    <a:pt x="5" y="310"/>
                  </a:lnTo>
                  <a:lnTo>
                    <a:pt x="9" y="329"/>
                  </a:lnTo>
                  <a:lnTo>
                    <a:pt x="14" y="346"/>
                  </a:lnTo>
                  <a:lnTo>
                    <a:pt x="20" y="364"/>
                  </a:lnTo>
                  <a:lnTo>
                    <a:pt x="28" y="381"/>
                  </a:lnTo>
                  <a:lnTo>
                    <a:pt x="36" y="399"/>
                  </a:lnTo>
                  <a:lnTo>
                    <a:pt x="45" y="415"/>
                  </a:lnTo>
                  <a:lnTo>
                    <a:pt x="55" y="430"/>
                  </a:lnTo>
                  <a:lnTo>
                    <a:pt x="66" y="445"/>
                  </a:lnTo>
                  <a:lnTo>
                    <a:pt x="78" y="459"/>
                  </a:lnTo>
                  <a:lnTo>
                    <a:pt x="91" y="472"/>
                  </a:lnTo>
                  <a:lnTo>
                    <a:pt x="105" y="485"/>
                  </a:lnTo>
                  <a:lnTo>
                    <a:pt x="120" y="497"/>
                  </a:lnTo>
                  <a:lnTo>
                    <a:pt x="135" y="508"/>
                  </a:lnTo>
                  <a:lnTo>
                    <a:pt x="140" y="511"/>
                  </a:lnTo>
                  <a:lnTo>
                    <a:pt x="135" y="514"/>
                  </a:lnTo>
                  <a:lnTo>
                    <a:pt x="135" y="514"/>
                  </a:lnTo>
                  <a:lnTo>
                    <a:pt x="120" y="525"/>
                  </a:lnTo>
                  <a:lnTo>
                    <a:pt x="105" y="537"/>
                  </a:lnTo>
                  <a:lnTo>
                    <a:pt x="91" y="550"/>
                  </a:lnTo>
                  <a:lnTo>
                    <a:pt x="78" y="563"/>
                  </a:lnTo>
                  <a:lnTo>
                    <a:pt x="66" y="577"/>
                  </a:lnTo>
                  <a:lnTo>
                    <a:pt x="55" y="592"/>
                  </a:lnTo>
                  <a:lnTo>
                    <a:pt x="45" y="607"/>
                  </a:lnTo>
                  <a:lnTo>
                    <a:pt x="36" y="623"/>
                  </a:lnTo>
                  <a:lnTo>
                    <a:pt x="28" y="641"/>
                  </a:lnTo>
                  <a:lnTo>
                    <a:pt x="20" y="658"/>
                  </a:lnTo>
                  <a:lnTo>
                    <a:pt x="14" y="676"/>
                  </a:lnTo>
                  <a:lnTo>
                    <a:pt x="9" y="693"/>
                  </a:lnTo>
                  <a:lnTo>
                    <a:pt x="5" y="712"/>
                  </a:lnTo>
                  <a:lnTo>
                    <a:pt x="2" y="730"/>
                  </a:lnTo>
                  <a:lnTo>
                    <a:pt x="0" y="749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87"/>
                  </a:lnTo>
                  <a:lnTo>
                    <a:pt x="2" y="806"/>
                  </a:lnTo>
                  <a:lnTo>
                    <a:pt x="5" y="824"/>
                  </a:lnTo>
                  <a:lnTo>
                    <a:pt x="9" y="843"/>
                  </a:lnTo>
                  <a:lnTo>
                    <a:pt x="14" y="860"/>
                  </a:lnTo>
                  <a:lnTo>
                    <a:pt x="20" y="878"/>
                  </a:lnTo>
                  <a:lnTo>
                    <a:pt x="28" y="895"/>
                  </a:lnTo>
                  <a:lnTo>
                    <a:pt x="36" y="913"/>
                  </a:lnTo>
                  <a:lnTo>
                    <a:pt x="45" y="929"/>
                  </a:lnTo>
                  <a:lnTo>
                    <a:pt x="55" y="944"/>
                  </a:lnTo>
                  <a:lnTo>
                    <a:pt x="66" y="959"/>
                  </a:lnTo>
                  <a:lnTo>
                    <a:pt x="78" y="973"/>
                  </a:lnTo>
                  <a:lnTo>
                    <a:pt x="91" y="986"/>
                  </a:lnTo>
                  <a:lnTo>
                    <a:pt x="105" y="999"/>
                  </a:lnTo>
                  <a:lnTo>
                    <a:pt x="120" y="1011"/>
                  </a:lnTo>
                  <a:lnTo>
                    <a:pt x="135" y="1022"/>
                  </a:lnTo>
                  <a:lnTo>
                    <a:pt x="140" y="1025"/>
                  </a:lnTo>
                  <a:lnTo>
                    <a:pt x="135" y="1028"/>
                  </a:lnTo>
                  <a:lnTo>
                    <a:pt x="135" y="1028"/>
                  </a:lnTo>
                  <a:lnTo>
                    <a:pt x="120" y="1039"/>
                  </a:lnTo>
                  <a:lnTo>
                    <a:pt x="105" y="1051"/>
                  </a:lnTo>
                  <a:lnTo>
                    <a:pt x="91" y="1064"/>
                  </a:lnTo>
                  <a:lnTo>
                    <a:pt x="78" y="1077"/>
                  </a:lnTo>
                  <a:lnTo>
                    <a:pt x="66" y="1091"/>
                  </a:lnTo>
                  <a:lnTo>
                    <a:pt x="55" y="1106"/>
                  </a:lnTo>
                  <a:lnTo>
                    <a:pt x="45" y="1121"/>
                  </a:lnTo>
                  <a:lnTo>
                    <a:pt x="36" y="1137"/>
                  </a:lnTo>
                  <a:lnTo>
                    <a:pt x="28" y="1155"/>
                  </a:lnTo>
                  <a:lnTo>
                    <a:pt x="20" y="1172"/>
                  </a:lnTo>
                  <a:lnTo>
                    <a:pt x="14" y="1190"/>
                  </a:lnTo>
                  <a:lnTo>
                    <a:pt x="9" y="1207"/>
                  </a:lnTo>
                  <a:lnTo>
                    <a:pt x="5" y="1226"/>
                  </a:lnTo>
                  <a:lnTo>
                    <a:pt x="2" y="1244"/>
                  </a:lnTo>
                  <a:lnTo>
                    <a:pt x="0" y="1263"/>
                  </a:lnTo>
                  <a:lnTo>
                    <a:pt x="0" y="1282"/>
                  </a:lnTo>
                  <a:lnTo>
                    <a:pt x="0" y="1282"/>
                  </a:lnTo>
                  <a:lnTo>
                    <a:pt x="0" y="1301"/>
                  </a:lnTo>
                  <a:lnTo>
                    <a:pt x="2" y="1320"/>
                  </a:lnTo>
                  <a:lnTo>
                    <a:pt x="5" y="1338"/>
                  </a:lnTo>
                  <a:lnTo>
                    <a:pt x="9" y="1357"/>
                  </a:lnTo>
                  <a:lnTo>
                    <a:pt x="14" y="1374"/>
                  </a:lnTo>
                  <a:lnTo>
                    <a:pt x="20" y="1392"/>
                  </a:lnTo>
                  <a:lnTo>
                    <a:pt x="28" y="1410"/>
                  </a:lnTo>
                  <a:lnTo>
                    <a:pt x="36" y="1427"/>
                  </a:lnTo>
                  <a:lnTo>
                    <a:pt x="45" y="1443"/>
                  </a:lnTo>
                  <a:lnTo>
                    <a:pt x="55" y="1458"/>
                  </a:lnTo>
                  <a:lnTo>
                    <a:pt x="66" y="1473"/>
                  </a:lnTo>
                  <a:lnTo>
                    <a:pt x="78" y="1487"/>
                  </a:lnTo>
                  <a:lnTo>
                    <a:pt x="91" y="1500"/>
                  </a:lnTo>
                  <a:lnTo>
                    <a:pt x="105" y="1513"/>
                  </a:lnTo>
                  <a:lnTo>
                    <a:pt x="120" y="1525"/>
                  </a:lnTo>
                  <a:lnTo>
                    <a:pt x="135" y="1536"/>
                  </a:lnTo>
                  <a:lnTo>
                    <a:pt x="206" y="1430"/>
                  </a:lnTo>
                  <a:lnTo>
                    <a:pt x="206" y="1430"/>
                  </a:lnTo>
                  <a:lnTo>
                    <a:pt x="197" y="1423"/>
                  </a:lnTo>
                  <a:lnTo>
                    <a:pt x="189" y="1416"/>
                  </a:lnTo>
                  <a:lnTo>
                    <a:pt x="181" y="1409"/>
                  </a:lnTo>
                  <a:lnTo>
                    <a:pt x="173" y="1400"/>
                  </a:lnTo>
                  <a:lnTo>
                    <a:pt x="166" y="1392"/>
                  </a:lnTo>
                  <a:lnTo>
                    <a:pt x="160" y="1383"/>
                  </a:lnTo>
                  <a:lnTo>
                    <a:pt x="154" y="1375"/>
                  </a:lnTo>
                  <a:lnTo>
                    <a:pt x="148" y="1365"/>
                  </a:lnTo>
                  <a:lnTo>
                    <a:pt x="144" y="1356"/>
                  </a:lnTo>
                  <a:lnTo>
                    <a:pt x="140" y="1346"/>
                  </a:lnTo>
                  <a:lnTo>
                    <a:pt x="136" y="1336"/>
                  </a:lnTo>
                  <a:lnTo>
                    <a:pt x="133" y="1326"/>
                  </a:lnTo>
                  <a:lnTo>
                    <a:pt x="131" y="1315"/>
                  </a:lnTo>
                  <a:lnTo>
                    <a:pt x="129" y="1304"/>
                  </a:lnTo>
                  <a:lnTo>
                    <a:pt x="128" y="1293"/>
                  </a:lnTo>
                  <a:lnTo>
                    <a:pt x="128" y="1282"/>
                  </a:lnTo>
                  <a:lnTo>
                    <a:pt x="128" y="1282"/>
                  </a:lnTo>
                  <a:lnTo>
                    <a:pt x="128" y="1271"/>
                  </a:lnTo>
                  <a:lnTo>
                    <a:pt x="129" y="1260"/>
                  </a:lnTo>
                  <a:lnTo>
                    <a:pt x="131" y="1249"/>
                  </a:lnTo>
                  <a:lnTo>
                    <a:pt x="133" y="1238"/>
                  </a:lnTo>
                  <a:lnTo>
                    <a:pt x="136" y="1228"/>
                  </a:lnTo>
                  <a:lnTo>
                    <a:pt x="140" y="1218"/>
                  </a:lnTo>
                  <a:lnTo>
                    <a:pt x="144" y="1208"/>
                  </a:lnTo>
                  <a:lnTo>
                    <a:pt x="148" y="1199"/>
                  </a:lnTo>
                  <a:lnTo>
                    <a:pt x="154" y="1189"/>
                  </a:lnTo>
                  <a:lnTo>
                    <a:pt x="160" y="1181"/>
                  </a:lnTo>
                  <a:lnTo>
                    <a:pt x="166" y="1172"/>
                  </a:lnTo>
                  <a:lnTo>
                    <a:pt x="173" y="1164"/>
                  </a:lnTo>
                  <a:lnTo>
                    <a:pt x="181" y="1156"/>
                  </a:lnTo>
                  <a:lnTo>
                    <a:pt x="189" y="1148"/>
                  </a:lnTo>
                  <a:lnTo>
                    <a:pt x="197" y="1141"/>
                  </a:lnTo>
                  <a:lnTo>
                    <a:pt x="206" y="1134"/>
                  </a:lnTo>
                  <a:lnTo>
                    <a:pt x="256" y="1102"/>
                  </a:lnTo>
                  <a:lnTo>
                    <a:pt x="305" y="1134"/>
                  </a:lnTo>
                  <a:lnTo>
                    <a:pt x="305" y="1134"/>
                  </a:lnTo>
                  <a:lnTo>
                    <a:pt x="314" y="1141"/>
                  </a:lnTo>
                  <a:lnTo>
                    <a:pt x="322" y="1148"/>
                  </a:lnTo>
                  <a:lnTo>
                    <a:pt x="330" y="1156"/>
                  </a:lnTo>
                  <a:lnTo>
                    <a:pt x="338" y="1164"/>
                  </a:lnTo>
                  <a:lnTo>
                    <a:pt x="345" y="1172"/>
                  </a:lnTo>
                  <a:lnTo>
                    <a:pt x="351" y="1181"/>
                  </a:lnTo>
                  <a:lnTo>
                    <a:pt x="357" y="1189"/>
                  </a:lnTo>
                  <a:lnTo>
                    <a:pt x="363" y="1199"/>
                  </a:lnTo>
                  <a:lnTo>
                    <a:pt x="367" y="1208"/>
                  </a:lnTo>
                  <a:lnTo>
                    <a:pt x="371" y="1218"/>
                  </a:lnTo>
                  <a:lnTo>
                    <a:pt x="375" y="1228"/>
                  </a:lnTo>
                  <a:lnTo>
                    <a:pt x="378" y="1238"/>
                  </a:lnTo>
                  <a:lnTo>
                    <a:pt x="380" y="1249"/>
                  </a:lnTo>
                  <a:lnTo>
                    <a:pt x="382" y="1260"/>
                  </a:lnTo>
                  <a:lnTo>
                    <a:pt x="383" y="1271"/>
                  </a:lnTo>
                  <a:lnTo>
                    <a:pt x="383" y="1282"/>
                  </a:lnTo>
                  <a:lnTo>
                    <a:pt x="383" y="1282"/>
                  </a:lnTo>
                  <a:lnTo>
                    <a:pt x="383" y="1293"/>
                  </a:lnTo>
                  <a:lnTo>
                    <a:pt x="382" y="1304"/>
                  </a:lnTo>
                  <a:lnTo>
                    <a:pt x="380" y="1315"/>
                  </a:lnTo>
                  <a:lnTo>
                    <a:pt x="378" y="1326"/>
                  </a:lnTo>
                  <a:lnTo>
                    <a:pt x="375" y="1336"/>
                  </a:lnTo>
                  <a:lnTo>
                    <a:pt x="371" y="1346"/>
                  </a:lnTo>
                  <a:lnTo>
                    <a:pt x="367" y="1356"/>
                  </a:lnTo>
                  <a:lnTo>
                    <a:pt x="363" y="1365"/>
                  </a:lnTo>
                  <a:lnTo>
                    <a:pt x="357" y="1375"/>
                  </a:lnTo>
                  <a:lnTo>
                    <a:pt x="351" y="1383"/>
                  </a:lnTo>
                  <a:lnTo>
                    <a:pt x="345" y="1392"/>
                  </a:lnTo>
                  <a:lnTo>
                    <a:pt x="338" y="1400"/>
                  </a:lnTo>
                  <a:lnTo>
                    <a:pt x="330" y="1409"/>
                  </a:lnTo>
                  <a:lnTo>
                    <a:pt x="322" y="1416"/>
                  </a:lnTo>
                  <a:lnTo>
                    <a:pt x="314" y="1423"/>
                  </a:lnTo>
                  <a:lnTo>
                    <a:pt x="305" y="1430"/>
                  </a:lnTo>
                  <a:lnTo>
                    <a:pt x="376" y="1536"/>
                  </a:lnTo>
                  <a:lnTo>
                    <a:pt x="376" y="1536"/>
                  </a:lnTo>
                  <a:lnTo>
                    <a:pt x="391" y="1525"/>
                  </a:lnTo>
                  <a:lnTo>
                    <a:pt x="406" y="1513"/>
                  </a:lnTo>
                  <a:lnTo>
                    <a:pt x="420" y="1500"/>
                  </a:lnTo>
                  <a:lnTo>
                    <a:pt x="433" y="1487"/>
                  </a:lnTo>
                  <a:lnTo>
                    <a:pt x="445" y="1473"/>
                  </a:lnTo>
                  <a:lnTo>
                    <a:pt x="456" y="1458"/>
                  </a:lnTo>
                  <a:lnTo>
                    <a:pt x="466" y="1443"/>
                  </a:lnTo>
                  <a:lnTo>
                    <a:pt x="475" y="1427"/>
                  </a:lnTo>
                  <a:lnTo>
                    <a:pt x="483" y="1410"/>
                  </a:lnTo>
                  <a:lnTo>
                    <a:pt x="491" y="1392"/>
                  </a:lnTo>
                  <a:lnTo>
                    <a:pt x="497" y="1374"/>
                  </a:lnTo>
                  <a:lnTo>
                    <a:pt x="502" y="1357"/>
                  </a:lnTo>
                  <a:lnTo>
                    <a:pt x="506" y="1338"/>
                  </a:lnTo>
                  <a:lnTo>
                    <a:pt x="509" y="1320"/>
                  </a:lnTo>
                  <a:lnTo>
                    <a:pt x="511" y="1301"/>
                  </a:lnTo>
                  <a:lnTo>
                    <a:pt x="511" y="1282"/>
                  </a:lnTo>
                  <a:lnTo>
                    <a:pt x="511" y="1282"/>
                  </a:lnTo>
                  <a:lnTo>
                    <a:pt x="511" y="1263"/>
                  </a:lnTo>
                  <a:lnTo>
                    <a:pt x="509" y="1244"/>
                  </a:lnTo>
                  <a:lnTo>
                    <a:pt x="506" y="1226"/>
                  </a:lnTo>
                  <a:lnTo>
                    <a:pt x="502" y="1207"/>
                  </a:lnTo>
                  <a:lnTo>
                    <a:pt x="497" y="1190"/>
                  </a:lnTo>
                  <a:lnTo>
                    <a:pt x="491" y="1172"/>
                  </a:lnTo>
                  <a:lnTo>
                    <a:pt x="483" y="1155"/>
                  </a:lnTo>
                  <a:lnTo>
                    <a:pt x="475" y="1137"/>
                  </a:lnTo>
                  <a:lnTo>
                    <a:pt x="466" y="1121"/>
                  </a:lnTo>
                  <a:lnTo>
                    <a:pt x="456" y="1106"/>
                  </a:lnTo>
                  <a:lnTo>
                    <a:pt x="445" y="1091"/>
                  </a:lnTo>
                  <a:lnTo>
                    <a:pt x="433" y="1077"/>
                  </a:lnTo>
                  <a:lnTo>
                    <a:pt x="420" y="1064"/>
                  </a:lnTo>
                  <a:lnTo>
                    <a:pt x="406" y="1051"/>
                  </a:lnTo>
                  <a:lnTo>
                    <a:pt x="391" y="1039"/>
                  </a:lnTo>
                  <a:lnTo>
                    <a:pt x="376" y="1028"/>
                  </a:lnTo>
                  <a:lnTo>
                    <a:pt x="371" y="1025"/>
                  </a:lnTo>
                  <a:lnTo>
                    <a:pt x="376" y="1022"/>
                  </a:lnTo>
                  <a:lnTo>
                    <a:pt x="376" y="1022"/>
                  </a:lnTo>
                  <a:lnTo>
                    <a:pt x="391" y="1011"/>
                  </a:lnTo>
                  <a:lnTo>
                    <a:pt x="406" y="999"/>
                  </a:lnTo>
                  <a:lnTo>
                    <a:pt x="420" y="986"/>
                  </a:lnTo>
                  <a:lnTo>
                    <a:pt x="433" y="973"/>
                  </a:lnTo>
                  <a:lnTo>
                    <a:pt x="445" y="959"/>
                  </a:lnTo>
                  <a:lnTo>
                    <a:pt x="456" y="944"/>
                  </a:lnTo>
                  <a:lnTo>
                    <a:pt x="466" y="929"/>
                  </a:lnTo>
                  <a:lnTo>
                    <a:pt x="475" y="913"/>
                  </a:lnTo>
                  <a:lnTo>
                    <a:pt x="483" y="895"/>
                  </a:lnTo>
                  <a:lnTo>
                    <a:pt x="491" y="878"/>
                  </a:lnTo>
                  <a:lnTo>
                    <a:pt x="497" y="860"/>
                  </a:lnTo>
                  <a:lnTo>
                    <a:pt x="502" y="843"/>
                  </a:lnTo>
                  <a:lnTo>
                    <a:pt x="506" y="824"/>
                  </a:lnTo>
                  <a:lnTo>
                    <a:pt x="509" y="806"/>
                  </a:lnTo>
                  <a:lnTo>
                    <a:pt x="511" y="787"/>
                  </a:lnTo>
                  <a:lnTo>
                    <a:pt x="511" y="768"/>
                  </a:lnTo>
                  <a:lnTo>
                    <a:pt x="511" y="768"/>
                  </a:lnTo>
                  <a:lnTo>
                    <a:pt x="511" y="749"/>
                  </a:lnTo>
                  <a:lnTo>
                    <a:pt x="509" y="730"/>
                  </a:lnTo>
                  <a:lnTo>
                    <a:pt x="506" y="712"/>
                  </a:lnTo>
                  <a:lnTo>
                    <a:pt x="502" y="693"/>
                  </a:lnTo>
                  <a:lnTo>
                    <a:pt x="497" y="676"/>
                  </a:lnTo>
                  <a:lnTo>
                    <a:pt x="491" y="658"/>
                  </a:lnTo>
                  <a:lnTo>
                    <a:pt x="483" y="641"/>
                  </a:lnTo>
                  <a:lnTo>
                    <a:pt x="475" y="623"/>
                  </a:lnTo>
                  <a:lnTo>
                    <a:pt x="466" y="607"/>
                  </a:lnTo>
                  <a:lnTo>
                    <a:pt x="456" y="592"/>
                  </a:lnTo>
                  <a:lnTo>
                    <a:pt x="445" y="577"/>
                  </a:lnTo>
                  <a:lnTo>
                    <a:pt x="433" y="563"/>
                  </a:lnTo>
                  <a:lnTo>
                    <a:pt x="420" y="550"/>
                  </a:lnTo>
                  <a:lnTo>
                    <a:pt x="406" y="537"/>
                  </a:lnTo>
                  <a:lnTo>
                    <a:pt x="391" y="525"/>
                  </a:lnTo>
                  <a:lnTo>
                    <a:pt x="376" y="514"/>
                  </a:lnTo>
                  <a:lnTo>
                    <a:pt x="371" y="511"/>
                  </a:lnTo>
                  <a:lnTo>
                    <a:pt x="376" y="508"/>
                  </a:lnTo>
                  <a:lnTo>
                    <a:pt x="376" y="508"/>
                  </a:lnTo>
                  <a:lnTo>
                    <a:pt x="391" y="497"/>
                  </a:lnTo>
                  <a:lnTo>
                    <a:pt x="406" y="485"/>
                  </a:lnTo>
                  <a:lnTo>
                    <a:pt x="420" y="472"/>
                  </a:lnTo>
                  <a:lnTo>
                    <a:pt x="433" y="459"/>
                  </a:lnTo>
                  <a:lnTo>
                    <a:pt x="445" y="445"/>
                  </a:lnTo>
                  <a:lnTo>
                    <a:pt x="456" y="430"/>
                  </a:lnTo>
                  <a:lnTo>
                    <a:pt x="466" y="415"/>
                  </a:lnTo>
                  <a:lnTo>
                    <a:pt x="475" y="399"/>
                  </a:lnTo>
                  <a:lnTo>
                    <a:pt x="483" y="381"/>
                  </a:lnTo>
                  <a:lnTo>
                    <a:pt x="491" y="364"/>
                  </a:lnTo>
                  <a:lnTo>
                    <a:pt x="497" y="346"/>
                  </a:lnTo>
                  <a:lnTo>
                    <a:pt x="502" y="329"/>
                  </a:lnTo>
                  <a:lnTo>
                    <a:pt x="506" y="310"/>
                  </a:lnTo>
                  <a:lnTo>
                    <a:pt x="509" y="292"/>
                  </a:lnTo>
                  <a:lnTo>
                    <a:pt x="511" y="273"/>
                  </a:lnTo>
                  <a:lnTo>
                    <a:pt x="511" y="254"/>
                  </a:lnTo>
                  <a:lnTo>
                    <a:pt x="511" y="254"/>
                  </a:lnTo>
                  <a:close/>
                  <a:moveTo>
                    <a:pt x="305" y="620"/>
                  </a:moveTo>
                  <a:lnTo>
                    <a:pt x="305" y="620"/>
                  </a:lnTo>
                  <a:lnTo>
                    <a:pt x="314" y="627"/>
                  </a:lnTo>
                  <a:lnTo>
                    <a:pt x="322" y="634"/>
                  </a:lnTo>
                  <a:lnTo>
                    <a:pt x="330" y="642"/>
                  </a:lnTo>
                  <a:lnTo>
                    <a:pt x="338" y="650"/>
                  </a:lnTo>
                  <a:lnTo>
                    <a:pt x="345" y="658"/>
                  </a:lnTo>
                  <a:lnTo>
                    <a:pt x="351" y="667"/>
                  </a:lnTo>
                  <a:lnTo>
                    <a:pt x="357" y="675"/>
                  </a:lnTo>
                  <a:lnTo>
                    <a:pt x="363" y="685"/>
                  </a:lnTo>
                  <a:lnTo>
                    <a:pt x="367" y="694"/>
                  </a:lnTo>
                  <a:lnTo>
                    <a:pt x="371" y="704"/>
                  </a:lnTo>
                  <a:lnTo>
                    <a:pt x="375" y="714"/>
                  </a:lnTo>
                  <a:lnTo>
                    <a:pt x="378" y="724"/>
                  </a:lnTo>
                  <a:lnTo>
                    <a:pt x="380" y="735"/>
                  </a:lnTo>
                  <a:lnTo>
                    <a:pt x="382" y="746"/>
                  </a:lnTo>
                  <a:lnTo>
                    <a:pt x="383" y="757"/>
                  </a:lnTo>
                  <a:lnTo>
                    <a:pt x="383" y="768"/>
                  </a:lnTo>
                  <a:lnTo>
                    <a:pt x="383" y="768"/>
                  </a:lnTo>
                  <a:lnTo>
                    <a:pt x="383" y="779"/>
                  </a:lnTo>
                  <a:lnTo>
                    <a:pt x="382" y="790"/>
                  </a:lnTo>
                  <a:lnTo>
                    <a:pt x="380" y="801"/>
                  </a:lnTo>
                  <a:lnTo>
                    <a:pt x="378" y="812"/>
                  </a:lnTo>
                  <a:lnTo>
                    <a:pt x="375" y="822"/>
                  </a:lnTo>
                  <a:lnTo>
                    <a:pt x="371" y="832"/>
                  </a:lnTo>
                  <a:lnTo>
                    <a:pt x="367" y="842"/>
                  </a:lnTo>
                  <a:lnTo>
                    <a:pt x="363" y="851"/>
                  </a:lnTo>
                  <a:lnTo>
                    <a:pt x="357" y="861"/>
                  </a:lnTo>
                  <a:lnTo>
                    <a:pt x="351" y="869"/>
                  </a:lnTo>
                  <a:lnTo>
                    <a:pt x="345" y="878"/>
                  </a:lnTo>
                  <a:lnTo>
                    <a:pt x="338" y="886"/>
                  </a:lnTo>
                  <a:lnTo>
                    <a:pt x="330" y="894"/>
                  </a:lnTo>
                  <a:lnTo>
                    <a:pt x="322" y="902"/>
                  </a:lnTo>
                  <a:lnTo>
                    <a:pt x="314" y="909"/>
                  </a:lnTo>
                  <a:lnTo>
                    <a:pt x="305" y="916"/>
                  </a:lnTo>
                  <a:lnTo>
                    <a:pt x="256" y="948"/>
                  </a:lnTo>
                  <a:lnTo>
                    <a:pt x="206" y="916"/>
                  </a:lnTo>
                  <a:lnTo>
                    <a:pt x="206" y="916"/>
                  </a:lnTo>
                  <a:lnTo>
                    <a:pt x="197" y="909"/>
                  </a:lnTo>
                  <a:lnTo>
                    <a:pt x="189" y="902"/>
                  </a:lnTo>
                  <a:lnTo>
                    <a:pt x="181" y="894"/>
                  </a:lnTo>
                  <a:lnTo>
                    <a:pt x="173" y="886"/>
                  </a:lnTo>
                  <a:lnTo>
                    <a:pt x="166" y="878"/>
                  </a:lnTo>
                  <a:lnTo>
                    <a:pt x="160" y="869"/>
                  </a:lnTo>
                  <a:lnTo>
                    <a:pt x="154" y="861"/>
                  </a:lnTo>
                  <a:lnTo>
                    <a:pt x="148" y="851"/>
                  </a:lnTo>
                  <a:lnTo>
                    <a:pt x="144" y="842"/>
                  </a:lnTo>
                  <a:lnTo>
                    <a:pt x="140" y="832"/>
                  </a:lnTo>
                  <a:lnTo>
                    <a:pt x="136" y="822"/>
                  </a:lnTo>
                  <a:lnTo>
                    <a:pt x="133" y="812"/>
                  </a:lnTo>
                  <a:lnTo>
                    <a:pt x="131" y="801"/>
                  </a:lnTo>
                  <a:lnTo>
                    <a:pt x="129" y="790"/>
                  </a:lnTo>
                  <a:lnTo>
                    <a:pt x="128" y="779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8" y="757"/>
                  </a:lnTo>
                  <a:lnTo>
                    <a:pt x="129" y="746"/>
                  </a:lnTo>
                  <a:lnTo>
                    <a:pt x="131" y="735"/>
                  </a:lnTo>
                  <a:lnTo>
                    <a:pt x="133" y="724"/>
                  </a:lnTo>
                  <a:lnTo>
                    <a:pt x="136" y="714"/>
                  </a:lnTo>
                  <a:lnTo>
                    <a:pt x="140" y="704"/>
                  </a:lnTo>
                  <a:lnTo>
                    <a:pt x="144" y="694"/>
                  </a:lnTo>
                  <a:lnTo>
                    <a:pt x="148" y="685"/>
                  </a:lnTo>
                  <a:lnTo>
                    <a:pt x="154" y="675"/>
                  </a:lnTo>
                  <a:lnTo>
                    <a:pt x="160" y="667"/>
                  </a:lnTo>
                  <a:lnTo>
                    <a:pt x="166" y="658"/>
                  </a:lnTo>
                  <a:lnTo>
                    <a:pt x="173" y="650"/>
                  </a:lnTo>
                  <a:lnTo>
                    <a:pt x="181" y="642"/>
                  </a:lnTo>
                  <a:lnTo>
                    <a:pt x="189" y="634"/>
                  </a:lnTo>
                  <a:lnTo>
                    <a:pt x="197" y="627"/>
                  </a:lnTo>
                  <a:lnTo>
                    <a:pt x="206" y="620"/>
                  </a:lnTo>
                  <a:lnTo>
                    <a:pt x="256" y="588"/>
                  </a:lnTo>
                  <a:lnTo>
                    <a:pt x="305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grpSp>
        <p:nvGrpSpPr>
          <p:cNvPr id="74" name="Group 9">
            <a:extLst>
              <a:ext uri="{FF2B5EF4-FFF2-40B4-BE49-F238E27FC236}">
                <a16:creationId xmlns:a16="http://schemas.microsoft.com/office/drawing/2014/main" id="{45BEE3B5-3394-428F-A84B-2C3EEE5C2D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0013" y="3764269"/>
            <a:ext cx="611187" cy="620712"/>
            <a:chOff x="403" y="2359"/>
            <a:chExt cx="385" cy="391"/>
          </a:xfrm>
          <a:solidFill>
            <a:srgbClr val="FFC000"/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1A55C546-141A-4BCC-8C8B-3F4F9A025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" y="2359"/>
              <a:ext cx="161" cy="199"/>
            </a:xfrm>
            <a:custGeom>
              <a:avLst/>
              <a:gdLst>
                <a:gd name="T0" fmla="*/ 277 w 642"/>
                <a:gd name="T1" fmla="*/ 42 h 794"/>
                <a:gd name="T2" fmla="*/ 214 w 642"/>
                <a:gd name="T3" fmla="*/ 105 h 794"/>
                <a:gd name="T4" fmla="*/ 146 w 642"/>
                <a:gd name="T5" fmla="*/ 183 h 794"/>
                <a:gd name="T6" fmla="*/ 75 w 642"/>
                <a:gd name="T7" fmla="*/ 278 h 794"/>
                <a:gd name="T8" fmla="*/ 37 w 642"/>
                <a:gd name="T9" fmla="*/ 344 h 794"/>
                <a:gd name="T10" fmla="*/ 15 w 642"/>
                <a:gd name="T11" fmla="*/ 394 h 794"/>
                <a:gd name="T12" fmla="*/ 3 w 642"/>
                <a:gd name="T13" fmla="*/ 442 h 794"/>
                <a:gd name="T14" fmla="*/ 0 w 642"/>
                <a:gd name="T15" fmla="*/ 473 h 794"/>
                <a:gd name="T16" fmla="*/ 4 w 642"/>
                <a:gd name="T17" fmla="*/ 522 h 794"/>
                <a:gd name="T18" fmla="*/ 14 w 642"/>
                <a:gd name="T19" fmla="*/ 568 h 794"/>
                <a:gd name="T20" fmla="*/ 32 w 642"/>
                <a:gd name="T21" fmla="*/ 613 h 794"/>
                <a:gd name="T22" fmla="*/ 55 w 642"/>
                <a:gd name="T23" fmla="*/ 653 h 794"/>
                <a:gd name="T24" fmla="*/ 83 w 642"/>
                <a:gd name="T25" fmla="*/ 689 h 794"/>
                <a:gd name="T26" fmla="*/ 117 w 642"/>
                <a:gd name="T27" fmla="*/ 721 h 794"/>
                <a:gd name="T28" fmla="*/ 155 w 642"/>
                <a:gd name="T29" fmla="*/ 748 h 794"/>
                <a:gd name="T30" fmla="*/ 197 w 642"/>
                <a:gd name="T31" fmla="*/ 769 h 794"/>
                <a:gd name="T32" fmla="*/ 241 w 642"/>
                <a:gd name="T33" fmla="*/ 784 h 794"/>
                <a:gd name="T34" fmla="*/ 288 w 642"/>
                <a:gd name="T35" fmla="*/ 792 h 794"/>
                <a:gd name="T36" fmla="*/ 321 w 642"/>
                <a:gd name="T37" fmla="*/ 794 h 794"/>
                <a:gd name="T38" fmla="*/ 370 w 642"/>
                <a:gd name="T39" fmla="*/ 790 h 794"/>
                <a:gd name="T40" fmla="*/ 416 w 642"/>
                <a:gd name="T41" fmla="*/ 780 h 794"/>
                <a:gd name="T42" fmla="*/ 460 w 642"/>
                <a:gd name="T43" fmla="*/ 762 h 794"/>
                <a:gd name="T44" fmla="*/ 500 w 642"/>
                <a:gd name="T45" fmla="*/ 739 h 794"/>
                <a:gd name="T46" fmla="*/ 537 w 642"/>
                <a:gd name="T47" fmla="*/ 711 h 794"/>
                <a:gd name="T48" fmla="*/ 569 w 642"/>
                <a:gd name="T49" fmla="*/ 677 h 794"/>
                <a:gd name="T50" fmla="*/ 596 w 642"/>
                <a:gd name="T51" fmla="*/ 640 h 794"/>
                <a:gd name="T52" fmla="*/ 617 w 642"/>
                <a:gd name="T53" fmla="*/ 598 h 794"/>
                <a:gd name="T54" fmla="*/ 632 w 642"/>
                <a:gd name="T55" fmla="*/ 553 h 794"/>
                <a:gd name="T56" fmla="*/ 640 w 642"/>
                <a:gd name="T57" fmla="*/ 506 h 794"/>
                <a:gd name="T58" fmla="*/ 642 w 642"/>
                <a:gd name="T59" fmla="*/ 473 h 794"/>
                <a:gd name="T60" fmla="*/ 636 w 642"/>
                <a:gd name="T61" fmla="*/ 426 h 794"/>
                <a:gd name="T62" fmla="*/ 620 w 642"/>
                <a:gd name="T63" fmla="*/ 377 h 794"/>
                <a:gd name="T64" fmla="*/ 597 w 642"/>
                <a:gd name="T65" fmla="*/ 327 h 794"/>
                <a:gd name="T66" fmla="*/ 545 w 642"/>
                <a:gd name="T67" fmla="*/ 245 h 794"/>
                <a:gd name="T68" fmla="*/ 473 w 642"/>
                <a:gd name="T69" fmla="*/ 155 h 794"/>
                <a:gd name="T70" fmla="*/ 390 w 642"/>
                <a:gd name="T71" fmla="*/ 66 h 794"/>
                <a:gd name="T72" fmla="*/ 321 w 642"/>
                <a:gd name="T73" fmla="*/ 666 h 794"/>
                <a:gd name="T74" fmla="*/ 282 w 642"/>
                <a:gd name="T75" fmla="*/ 662 h 794"/>
                <a:gd name="T76" fmla="*/ 230 w 642"/>
                <a:gd name="T77" fmla="*/ 643 h 794"/>
                <a:gd name="T78" fmla="*/ 185 w 642"/>
                <a:gd name="T79" fmla="*/ 610 h 794"/>
                <a:gd name="T80" fmla="*/ 152 w 642"/>
                <a:gd name="T81" fmla="*/ 564 h 794"/>
                <a:gd name="T82" fmla="*/ 133 w 642"/>
                <a:gd name="T83" fmla="*/ 512 h 794"/>
                <a:gd name="T84" fmla="*/ 129 w 642"/>
                <a:gd name="T85" fmla="*/ 473 h 794"/>
                <a:gd name="T86" fmla="*/ 139 w 642"/>
                <a:gd name="T87" fmla="*/ 429 h 794"/>
                <a:gd name="T88" fmla="*/ 166 w 642"/>
                <a:gd name="T89" fmla="*/ 376 h 794"/>
                <a:gd name="T90" fmla="*/ 205 w 642"/>
                <a:gd name="T91" fmla="*/ 317 h 794"/>
                <a:gd name="T92" fmla="*/ 287 w 642"/>
                <a:gd name="T93" fmla="*/ 216 h 794"/>
                <a:gd name="T94" fmla="*/ 355 w 642"/>
                <a:gd name="T95" fmla="*/ 216 h 794"/>
                <a:gd name="T96" fmla="*/ 437 w 642"/>
                <a:gd name="T97" fmla="*/ 316 h 794"/>
                <a:gd name="T98" fmla="*/ 476 w 642"/>
                <a:gd name="T99" fmla="*/ 376 h 794"/>
                <a:gd name="T100" fmla="*/ 503 w 642"/>
                <a:gd name="T101" fmla="*/ 429 h 794"/>
                <a:gd name="T102" fmla="*/ 514 w 642"/>
                <a:gd name="T103" fmla="*/ 473 h 794"/>
                <a:gd name="T104" fmla="*/ 509 w 642"/>
                <a:gd name="T105" fmla="*/ 512 h 794"/>
                <a:gd name="T106" fmla="*/ 490 w 642"/>
                <a:gd name="T107" fmla="*/ 564 h 794"/>
                <a:gd name="T108" fmla="*/ 457 w 642"/>
                <a:gd name="T109" fmla="*/ 610 h 794"/>
                <a:gd name="T110" fmla="*/ 412 w 642"/>
                <a:gd name="T111" fmla="*/ 643 h 794"/>
                <a:gd name="T112" fmla="*/ 360 w 642"/>
                <a:gd name="T113" fmla="*/ 662 h 794"/>
                <a:gd name="T114" fmla="*/ 321 w 642"/>
                <a:gd name="T115" fmla="*/ 66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2" h="794">
                  <a:moveTo>
                    <a:pt x="365" y="42"/>
                  </a:moveTo>
                  <a:lnTo>
                    <a:pt x="321" y="0"/>
                  </a:lnTo>
                  <a:lnTo>
                    <a:pt x="277" y="42"/>
                  </a:lnTo>
                  <a:lnTo>
                    <a:pt x="277" y="42"/>
                  </a:lnTo>
                  <a:lnTo>
                    <a:pt x="252" y="66"/>
                  </a:lnTo>
                  <a:lnTo>
                    <a:pt x="214" y="105"/>
                  </a:lnTo>
                  <a:lnTo>
                    <a:pt x="193" y="128"/>
                  </a:lnTo>
                  <a:lnTo>
                    <a:pt x="169" y="155"/>
                  </a:lnTo>
                  <a:lnTo>
                    <a:pt x="146" y="183"/>
                  </a:lnTo>
                  <a:lnTo>
                    <a:pt x="121" y="214"/>
                  </a:lnTo>
                  <a:lnTo>
                    <a:pt x="97" y="245"/>
                  </a:lnTo>
                  <a:lnTo>
                    <a:pt x="75" y="278"/>
                  </a:lnTo>
                  <a:lnTo>
                    <a:pt x="55" y="311"/>
                  </a:lnTo>
                  <a:lnTo>
                    <a:pt x="45" y="327"/>
                  </a:lnTo>
                  <a:lnTo>
                    <a:pt x="37" y="344"/>
                  </a:lnTo>
                  <a:lnTo>
                    <a:pt x="29" y="361"/>
                  </a:lnTo>
                  <a:lnTo>
                    <a:pt x="22" y="377"/>
                  </a:lnTo>
                  <a:lnTo>
                    <a:pt x="15" y="394"/>
                  </a:lnTo>
                  <a:lnTo>
                    <a:pt x="10" y="410"/>
                  </a:lnTo>
                  <a:lnTo>
                    <a:pt x="6" y="426"/>
                  </a:lnTo>
                  <a:lnTo>
                    <a:pt x="3" y="442"/>
                  </a:lnTo>
                  <a:lnTo>
                    <a:pt x="1" y="458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89"/>
                  </a:lnTo>
                  <a:lnTo>
                    <a:pt x="2" y="506"/>
                  </a:lnTo>
                  <a:lnTo>
                    <a:pt x="4" y="522"/>
                  </a:lnTo>
                  <a:lnTo>
                    <a:pt x="7" y="537"/>
                  </a:lnTo>
                  <a:lnTo>
                    <a:pt x="10" y="553"/>
                  </a:lnTo>
                  <a:lnTo>
                    <a:pt x="14" y="568"/>
                  </a:lnTo>
                  <a:lnTo>
                    <a:pt x="19" y="583"/>
                  </a:lnTo>
                  <a:lnTo>
                    <a:pt x="25" y="598"/>
                  </a:lnTo>
                  <a:lnTo>
                    <a:pt x="32" y="613"/>
                  </a:lnTo>
                  <a:lnTo>
                    <a:pt x="39" y="626"/>
                  </a:lnTo>
                  <a:lnTo>
                    <a:pt x="46" y="640"/>
                  </a:lnTo>
                  <a:lnTo>
                    <a:pt x="55" y="653"/>
                  </a:lnTo>
                  <a:lnTo>
                    <a:pt x="64" y="665"/>
                  </a:lnTo>
                  <a:lnTo>
                    <a:pt x="73" y="677"/>
                  </a:lnTo>
                  <a:lnTo>
                    <a:pt x="83" y="689"/>
                  </a:lnTo>
                  <a:lnTo>
                    <a:pt x="94" y="700"/>
                  </a:lnTo>
                  <a:lnTo>
                    <a:pt x="105" y="711"/>
                  </a:lnTo>
                  <a:lnTo>
                    <a:pt x="117" y="721"/>
                  </a:lnTo>
                  <a:lnTo>
                    <a:pt x="130" y="730"/>
                  </a:lnTo>
                  <a:lnTo>
                    <a:pt x="142" y="739"/>
                  </a:lnTo>
                  <a:lnTo>
                    <a:pt x="155" y="748"/>
                  </a:lnTo>
                  <a:lnTo>
                    <a:pt x="169" y="755"/>
                  </a:lnTo>
                  <a:lnTo>
                    <a:pt x="182" y="762"/>
                  </a:lnTo>
                  <a:lnTo>
                    <a:pt x="197" y="769"/>
                  </a:lnTo>
                  <a:lnTo>
                    <a:pt x="211" y="775"/>
                  </a:lnTo>
                  <a:lnTo>
                    <a:pt x="226" y="780"/>
                  </a:lnTo>
                  <a:lnTo>
                    <a:pt x="241" y="784"/>
                  </a:lnTo>
                  <a:lnTo>
                    <a:pt x="257" y="787"/>
                  </a:lnTo>
                  <a:lnTo>
                    <a:pt x="272" y="790"/>
                  </a:lnTo>
                  <a:lnTo>
                    <a:pt x="288" y="792"/>
                  </a:lnTo>
                  <a:lnTo>
                    <a:pt x="305" y="794"/>
                  </a:lnTo>
                  <a:lnTo>
                    <a:pt x="321" y="794"/>
                  </a:lnTo>
                  <a:lnTo>
                    <a:pt x="321" y="794"/>
                  </a:lnTo>
                  <a:lnTo>
                    <a:pt x="337" y="794"/>
                  </a:lnTo>
                  <a:lnTo>
                    <a:pt x="354" y="792"/>
                  </a:lnTo>
                  <a:lnTo>
                    <a:pt x="370" y="790"/>
                  </a:lnTo>
                  <a:lnTo>
                    <a:pt x="385" y="787"/>
                  </a:lnTo>
                  <a:lnTo>
                    <a:pt x="401" y="784"/>
                  </a:lnTo>
                  <a:lnTo>
                    <a:pt x="416" y="780"/>
                  </a:lnTo>
                  <a:lnTo>
                    <a:pt x="431" y="775"/>
                  </a:lnTo>
                  <a:lnTo>
                    <a:pt x="445" y="769"/>
                  </a:lnTo>
                  <a:lnTo>
                    <a:pt x="460" y="762"/>
                  </a:lnTo>
                  <a:lnTo>
                    <a:pt x="473" y="755"/>
                  </a:lnTo>
                  <a:lnTo>
                    <a:pt x="487" y="748"/>
                  </a:lnTo>
                  <a:lnTo>
                    <a:pt x="500" y="739"/>
                  </a:lnTo>
                  <a:lnTo>
                    <a:pt x="512" y="730"/>
                  </a:lnTo>
                  <a:lnTo>
                    <a:pt x="525" y="721"/>
                  </a:lnTo>
                  <a:lnTo>
                    <a:pt x="537" y="711"/>
                  </a:lnTo>
                  <a:lnTo>
                    <a:pt x="548" y="700"/>
                  </a:lnTo>
                  <a:lnTo>
                    <a:pt x="559" y="689"/>
                  </a:lnTo>
                  <a:lnTo>
                    <a:pt x="569" y="677"/>
                  </a:lnTo>
                  <a:lnTo>
                    <a:pt x="578" y="665"/>
                  </a:lnTo>
                  <a:lnTo>
                    <a:pt x="587" y="653"/>
                  </a:lnTo>
                  <a:lnTo>
                    <a:pt x="596" y="640"/>
                  </a:lnTo>
                  <a:lnTo>
                    <a:pt x="603" y="626"/>
                  </a:lnTo>
                  <a:lnTo>
                    <a:pt x="610" y="613"/>
                  </a:lnTo>
                  <a:lnTo>
                    <a:pt x="617" y="598"/>
                  </a:lnTo>
                  <a:lnTo>
                    <a:pt x="623" y="583"/>
                  </a:lnTo>
                  <a:lnTo>
                    <a:pt x="628" y="568"/>
                  </a:lnTo>
                  <a:lnTo>
                    <a:pt x="632" y="553"/>
                  </a:lnTo>
                  <a:lnTo>
                    <a:pt x="635" y="537"/>
                  </a:lnTo>
                  <a:lnTo>
                    <a:pt x="638" y="522"/>
                  </a:lnTo>
                  <a:lnTo>
                    <a:pt x="640" y="506"/>
                  </a:lnTo>
                  <a:lnTo>
                    <a:pt x="642" y="489"/>
                  </a:lnTo>
                  <a:lnTo>
                    <a:pt x="642" y="473"/>
                  </a:lnTo>
                  <a:lnTo>
                    <a:pt x="642" y="473"/>
                  </a:lnTo>
                  <a:lnTo>
                    <a:pt x="641" y="458"/>
                  </a:lnTo>
                  <a:lnTo>
                    <a:pt x="639" y="442"/>
                  </a:lnTo>
                  <a:lnTo>
                    <a:pt x="636" y="426"/>
                  </a:lnTo>
                  <a:lnTo>
                    <a:pt x="632" y="410"/>
                  </a:lnTo>
                  <a:lnTo>
                    <a:pt x="627" y="394"/>
                  </a:lnTo>
                  <a:lnTo>
                    <a:pt x="620" y="377"/>
                  </a:lnTo>
                  <a:lnTo>
                    <a:pt x="613" y="361"/>
                  </a:lnTo>
                  <a:lnTo>
                    <a:pt x="605" y="344"/>
                  </a:lnTo>
                  <a:lnTo>
                    <a:pt x="597" y="327"/>
                  </a:lnTo>
                  <a:lnTo>
                    <a:pt x="587" y="311"/>
                  </a:lnTo>
                  <a:lnTo>
                    <a:pt x="567" y="278"/>
                  </a:lnTo>
                  <a:lnTo>
                    <a:pt x="545" y="245"/>
                  </a:lnTo>
                  <a:lnTo>
                    <a:pt x="521" y="214"/>
                  </a:lnTo>
                  <a:lnTo>
                    <a:pt x="496" y="183"/>
                  </a:lnTo>
                  <a:lnTo>
                    <a:pt x="473" y="155"/>
                  </a:lnTo>
                  <a:lnTo>
                    <a:pt x="449" y="128"/>
                  </a:lnTo>
                  <a:lnTo>
                    <a:pt x="428" y="105"/>
                  </a:lnTo>
                  <a:lnTo>
                    <a:pt x="390" y="66"/>
                  </a:lnTo>
                  <a:lnTo>
                    <a:pt x="365" y="42"/>
                  </a:lnTo>
                  <a:lnTo>
                    <a:pt x="365" y="42"/>
                  </a:lnTo>
                  <a:close/>
                  <a:moveTo>
                    <a:pt x="321" y="666"/>
                  </a:moveTo>
                  <a:lnTo>
                    <a:pt x="321" y="666"/>
                  </a:lnTo>
                  <a:lnTo>
                    <a:pt x="301" y="665"/>
                  </a:lnTo>
                  <a:lnTo>
                    <a:pt x="282" y="662"/>
                  </a:lnTo>
                  <a:lnTo>
                    <a:pt x="264" y="657"/>
                  </a:lnTo>
                  <a:lnTo>
                    <a:pt x="246" y="651"/>
                  </a:lnTo>
                  <a:lnTo>
                    <a:pt x="230" y="643"/>
                  </a:lnTo>
                  <a:lnTo>
                    <a:pt x="214" y="633"/>
                  </a:lnTo>
                  <a:lnTo>
                    <a:pt x="199" y="622"/>
                  </a:lnTo>
                  <a:lnTo>
                    <a:pt x="185" y="610"/>
                  </a:lnTo>
                  <a:lnTo>
                    <a:pt x="173" y="596"/>
                  </a:lnTo>
                  <a:lnTo>
                    <a:pt x="162" y="580"/>
                  </a:lnTo>
                  <a:lnTo>
                    <a:pt x="152" y="564"/>
                  </a:lnTo>
                  <a:lnTo>
                    <a:pt x="144" y="548"/>
                  </a:lnTo>
                  <a:lnTo>
                    <a:pt x="138" y="530"/>
                  </a:lnTo>
                  <a:lnTo>
                    <a:pt x="133" y="512"/>
                  </a:lnTo>
                  <a:lnTo>
                    <a:pt x="130" y="493"/>
                  </a:lnTo>
                  <a:lnTo>
                    <a:pt x="129" y="473"/>
                  </a:lnTo>
                  <a:lnTo>
                    <a:pt x="129" y="473"/>
                  </a:lnTo>
                  <a:lnTo>
                    <a:pt x="130" y="460"/>
                  </a:lnTo>
                  <a:lnTo>
                    <a:pt x="134" y="445"/>
                  </a:lnTo>
                  <a:lnTo>
                    <a:pt x="139" y="429"/>
                  </a:lnTo>
                  <a:lnTo>
                    <a:pt x="146" y="412"/>
                  </a:lnTo>
                  <a:lnTo>
                    <a:pt x="155" y="394"/>
                  </a:lnTo>
                  <a:lnTo>
                    <a:pt x="166" y="376"/>
                  </a:lnTo>
                  <a:lnTo>
                    <a:pt x="178" y="356"/>
                  </a:lnTo>
                  <a:lnTo>
                    <a:pt x="191" y="337"/>
                  </a:lnTo>
                  <a:lnTo>
                    <a:pt x="205" y="317"/>
                  </a:lnTo>
                  <a:lnTo>
                    <a:pt x="220" y="296"/>
                  </a:lnTo>
                  <a:lnTo>
                    <a:pt x="253" y="256"/>
                  </a:lnTo>
                  <a:lnTo>
                    <a:pt x="287" y="216"/>
                  </a:lnTo>
                  <a:lnTo>
                    <a:pt x="321" y="178"/>
                  </a:lnTo>
                  <a:lnTo>
                    <a:pt x="321" y="178"/>
                  </a:lnTo>
                  <a:lnTo>
                    <a:pt x="355" y="216"/>
                  </a:lnTo>
                  <a:lnTo>
                    <a:pt x="389" y="256"/>
                  </a:lnTo>
                  <a:lnTo>
                    <a:pt x="422" y="296"/>
                  </a:lnTo>
                  <a:lnTo>
                    <a:pt x="437" y="316"/>
                  </a:lnTo>
                  <a:lnTo>
                    <a:pt x="451" y="336"/>
                  </a:lnTo>
                  <a:lnTo>
                    <a:pt x="464" y="356"/>
                  </a:lnTo>
                  <a:lnTo>
                    <a:pt x="476" y="376"/>
                  </a:lnTo>
                  <a:lnTo>
                    <a:pt x="487" y="394"/>
                  </a:lnTo>
                  <a:lnTo>
                    <a:pt x="496" y="412"/>
                  </a:lnTo>
                  <a:lnTo>
                    <a:pt x="503" y="429"/>
                  </a:lnTo>
                  <a:lnTo>
                    <a:pt x="508" y="445"/>
                  </a:lnTo>
                  <a:lnTo>
                    <a:pt x="512" y="460"/>
                  </a:lnTo>
                  <a:lnTo>
                    <a:pt x="514" y="473"/>
                  </a:lnTo>
                  <a:lnTo>
                    <a:pt x="514" y="473"/>
                  </a:lnTo>
                  <a:lnTo>
                    <a:pt x="512" y="493"/>
                  </a:lnTo>
                  <a:lnTo>
                    <a:pt x="509" y="512"/>
                  </a:lnTo>
                  <a:lnTo>
                    <a:pt x="504" y="530"/>
                  </a:lnTo>
                  <a:lnTo>
                    <a:pt x="498" y="548"/>
                  </a:lnTo>
                  <a:lnTo>
                    <a:pt x="490" y="564"/>
                  </a:lnTo>
                  <a:lnTo>
                    <a:pt x="480" y="580"/>
                  </a:lnTo>
                  <a:lnTo>
                    <a:pt x="469" y="596"/>
                  </a:lnTo>
                  <a:lnTo>
                    <a:pt x="457" y="610"/>
                  </a:lnTo>
                  <a:lnTo>
                    <a:pt x="443" y="622"/>
                  </a:lnTo>
                  <a:lnTo>
                    <a:pt x="428" y="633"/>
                  </a:lnTo>
                  <a:lnTo>
                    <a:pt x="412" y="643"/>
                  </a:lnTo>
                  <a:lnTo>
                    <a:pt x="396" y="651"/>
                  </a:lnTo>
                  <a:lnTo>
                    <a:pt x="378" y="657"/>
                  </a:lnTo>
                  <a:lnTo>
                    <a:pt x="360" y="662"/>
                  </a:lnTo>
                  <a:lnTo>
                    <a:pt x="341" y="665"/>
                  </a:lnTo>
                  <a:lnTo>
                    <a:pt x="321" y="666"/>
                  </a:lnTo>
                  <a:lnTo>
                    <a:pt x="321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38A0AABC-9701-4F94-925C-2ECCBAF53E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" y="2574"/>
              <a:ext cx="385" cy="176"/>
            </a:xfrm>
            <a:custGeom>
              <a:avLst/>
              <a:gdLst>
                <a:gd name="T0" fmla="*/ 1091 w 1540"/>
                <a:gd name="T1" fmla="*/ 129 h 706"/>
                <a:gd name="T2" fmla="*/ 1283 w 1540"/>
                <a:gd name="T3" fmla="*/ 129 h 706"/>
                <a:gd name="T4" fmla="*/ 1283 w 1540"/>
                <a:gd name="T5" fmla="*/ 0 h 706"/>
                <a:gd name="T6" fmla="*/ 257 w 1540"/>
                <a:gd name="T7" fmla="*/ 0 h 706"/>
                <a:gd name="T8" fmla="*/ 257 w 1540"/>
                <a:gd name="T9" fmla="*/ 129 h 706"/>
                <a:gd name="T10" fmla="*/ 449 w 1540"/>
                <a:gd name="T11" fmla="*/ 129 h 706"/>
                <a:gd name="T12" fmla="*/ 449 w 1540"/>
                <a:gd name="T13" fmla="*/ 257 h 706"/>
                <a:gd name="T14" fmla="*/ 0 w 1540"/>
                <a:gd name="T15" fmla="*/ 257 h 706"/>
                <a:gd name="T16" fmla="*/ 0 w 1540"/>
                <a:gd name="T17" fmla="*/ 706 h 706"/>
                <a:gd name="T18" fmla="*/ 1540 w 1540"/>
                <a:gd name="T19" fmla="*/ 706 h 706"/>
                <a:gd name="T20" fmla="*/ 1540 w 1540"/>
                <a:gd name="T21" fmla="*/ 257 h 706"/>
                <a:gd name="T22" fmla="*/ 1091 w 1540"/>
                <a:gd name="T23" fmla="*/ 257 h 706"/>
                <a:gd name="T24" fmla="*/ 1091 w 1540"/>
                <a:gd name="T25" fmla="*/ 129 h 706"/>
                <a:gd name="T26" fmla="*/ 578 w 1540"/>
                <a:gd name="T27" fmla="*/ 129 h 706"/>
                <a:gd name="T28" fmla="*/ 963 w 1540"/>
                <a:gd name="T29" fmla="*/ 129 h 706"/>
                <a:gd name="T30" fmla="*/ 963 w 1540"/>
                <a:gd name="T31" fmla="*/ 257 h 706"/>
                <a:gd name="T32" fmla="*/ 578 w 1540"/>
                <a:gd name="T33" fmla="*/ 257 h 706"/>
                <a:gd name="T34" fmla="*/ 578 w 1540"/>
                <a:gd name="T35" fmla="*/ 129 h 706"/>
                <a:gd name="T36" fmla="*/ 1412 w 1540"/>
                <a:gd name="T37" fmla="*/ 578 h 706"/>
                <a:gd name="T38" fmla="*/ 128 w 1540"/>
                <a:gd name="T39" fmla="*/ 578 h 706"/>
                <a:gd name="T40" fmla="*/ 128 w 1540"/>
                <a:gd name="T41" fmla="*/ 385 h 706"/>
                <a:gd name="T42" fmla="*/ 1412 w 1540"/>
                <a:gd name="T43" fmla="*/ 385 h 706"/>
                <a:gd name="T44" fmla="*/ 1412 w 1540"/>
                <a:gd name="T45" fmla="*/ 57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0" h="706">
                  <a:moveTo>
                    <a:pt x="1091" y="129"/>
                  </a:moveTo>
                  <a:lnTo>
                    <a:pt x="1283" y="129"/>
                  </a:lnTo>
                  <a:lnTo>
                    <a:pt x="1283" y="0"/>
                  </a:lnTo>
                  <a:lnTo>
                    <a:pt x="257" y="0"/>
                  </a:lnTo>
                  <a:lnTo>
                    <a:pt x="257" y="129"/>
                  </a:lnTo>
                  <a:lnTo>
                    <a:pt x="449" y="129"/>
                  </a:lnTo>
                  <a:lnTo>
                    <a:pt x="449" y="257"/>
                  </a:lnTo>
                  <a:lnTo>
                    <a:pt x="0" y="257"/>
                  </a:lnTo>
                  <a:lnTo>
                    <a:pt x="0" y="706"/>
                  </a:lnTo>
                  <a:lnTo>
                    <a:pt x="1540" y="706"/>
                  </a:lnTo>
                  <a:lnTo>
                    <a:pt x="1540" y="257"/>
                  </a:lnTo>
                  <a:lnTo>
                    <a:pt x="1091" y="257"/>
                  </a:lnTo>
                  <a:lnTo>
                    <a:pt x="1091" y="129"/>
                  </a:lnTo>
                  <a:close/>
                  <a:moveTo>
                    <a:pt x="578" y="129"/>
                  </a:moveTo>
                  <a:lnTo>
                    <a:pt x="963" y="129"/>
                  </a:lnTo>
                  <a:lnTo>
                    <a:pt x="963" y="257"/>
                  </a:lnTo>
                  <a:lnTo>
                    <a:pt x="578" y="257"/>
                  </a:lnTo>
                  <a:lnTo>
                    <a:pt x="578" y="129"/>
                  </a:lnTo>
                  <a:close/>
                  <a:moveTo>
                    <a:pt x="1412" y="578"/>
                  </a:moveTo>
                  <a:lnTo>
                    <a:pt x="128" y="578"/>
                  </a:lnTo>
                  <a:lnTo>
                    <a:pt x="128" y="385"/>
                  </a:lnTo>
                  <a:lnTo>
                    <a:pt x="1412" y="385"/>
                  </a:lnTo>
                  <a:lnTo>
                    <a:pt x="1412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D">
                <a:cs typeface="B Nazanin" panose="00000400000000000000" pitchFamily="2" charset="-78"/>
              </a:endParaRPr>
            </a:p>
          </p:txBody>
        </p:sp>
      </p:grpSp>
      <p:sp>
        <p:nvSpPr>
          <p:cNvPr id="80" name="Freeform 15">
            <a:extLst>
              <a:ext uri="{FF2B5EF4-FFF2-40B4-BE49-F238E27FC236}">
                <a16:creationId xmlns:a16="http://schemas.microsoft.com/office/drawing/2014/main" id="{4DF20FB1-F9E8-475D-9EDE-3FCFF52CB0AA}"/>
              </a:ext>
            </a:extLst>
          </p:cNvPr>
          <p:cNvSpPr>
            <a:spLocks noEditPoints="1"/>
          </p:cNvSpPr>
          <p:nvPr/>
        </p:nvSpPr>
        <p:spPr bwMode="auto">
          <a:xfrm>
            <a:off x="1370013" y="4892981"/>
            <a:ext cx="611187" cy="611188"/>
          </a:xfrm>
          <a:custGeom>
            <a:avLst/>
            <a:gdLst>
              <a:gd name="T0" fmla="*/ 93 w 1540"/>
              <a:gd name="T1" fmla="*/ 1086 h 1540"/>
              <a:gd name="T2" fmla="*/ 0 w 1540"/>
              <a:gd name="T3" fmla="*/ 1283 h 1540"/>
              <a:gd name="T4" fmla="*/ 75 w 1540"/>
              <a:gd name="T5" fmla="*/ 1465 h 1540"/>
              <a:gd name="T6" fmla="*/ 257 w 1540"/>
              <a:gd name="T7" fmla="*/ 1540 h 1540"/>
              <a:gd name="T8" fmla="*/ 454 w 1540"/>
              <a:gd name="T9" fmla="*/ 1447 h 1540"/>
              <a:gd name="T10" fmla="*/ 512 w 1540"/>
              <a:gd name="T11" fmla="*/ 1265 h 1540"/>
              <a:gd name="T12" fmla="*/ 680 w 1540"/>
              <a:gd name="T13" fmla="*/ 1144 h 1540"/>
              <a:gd name="T14" fmla="*/ 943 w 1540"/>
              <a:gd name="T15" fmla="*/ 1114 h 1540"/>
              <a:gd name="T16" fmla="*/ 1027 w 1540"/>
              <a:gd name="T17" fmla="*/ 1296 h 1540"/>
              <a:gd name="T18" fmla="*/ 1140 w 1540"/>
              <a:gd name="T19" fmla="*/ 1496 h 1540"/>
              <a:gd name="T20" fmla="*/ 1309 w 1540"/>
              <a:gd name="T21" fmla="*/ 1539 h 1540"/>
              <a:gd name="T22" fmla="*/ 1509 w 1540"/>
              <a:gd name="T23" fmla="*/ 1406 h 1540"/>
              <a:gd name="T24" fmla="*/ 1537 w 1540"/>
              <a:gd name="T25" fmla="*/ 1244 h 1540"/>
              <a:gd name="T26" fmla="*/ 1395 w 1540"/>
              <a:gd name="T27" fmla="*/ 1052 h 1540"/>
              <a:gd name="T28" fmla="*/ 1215 w 1540"/>
              <a:gd name="T29" fmla="*/ 1036 h 1540"/>
              <a:gd name="T30" fmla="*/ 1154 w 1540"/>
              <a:gd name="T31" fmla="*/ 801 h 1540"/>
              <a:gd name="T32" fmla="*/ 1153 w 1540"/>
              <a:gd name="T33" fmla="*/ 477 h 1540"/>
              <a:gd name="T34" fmla="*/ 1335 w 1540"/>
              <a:gd name="T35" fmla="*/ 508 h 1540"/>
              <a:gd name="T36" fmla="*/ 1520 w 1540"/>
              <a:gd name="T37" fmla="*/ 357 h 1540"/>
              <a:gd name="T38" fmla="*/ 1532 w 1540"/>
              <a:gd name="T39" fmla="*/ 193 h 1540"/>
              <a:gd name="T40" fmla="*/ 1372 w 1540"/>
              <a:gd name="T41" fmla="*/ 16 h 1540"/>
              <a:gd name="T42" fmla="*/ 1207 w 1540"/>
              <a:gd name="T43" fmla="*/ 12 h 1540"/>
              <a:gd name="T44" fmla="*/ 1039 w 1540"/>
              <a:gd name="T45" fmla="*/ 180 h 1540"/>
              <a:gd name="T46" fmla="*/ 1055 w 1540"/>
              <a:gd name="T47" fmla="*/ 372 h 1540"/>
              <a:gd name="T48" fmla="*/ 770 w 1540"/>
              <a:gd name="T49" fmla="*/ 385 h 1540"/>
              <a:gd name="T50" fmla="*/ 492 w 1540"/>
              <a:gd name="T51" fmla="*/ 357 h 1540"/>
              <a:gd name="T52" fmla="*/ 497 w 1540"/>
              <a:gd name="T53" fmla="*/ 168 h 1540"/>
              <a:gd name="T54" fmla="*/ 321 w 1540"/>
              <a:gd name="T55" fmla="*/ 8 h 1540"/>
              <a:gd name="T56" fmla="*/ 156 w 1540"/>
              <a:gd name="T57" fmla="*/ 20 h 1540"/>
              <a:gd name="T58" fmla="*/ 5 w 1540"/>
              <a:gd name="T59" fmla="*/ 205 h 1540"/>
              <a:gd name="T60" fmla="*/ 25 w 1540"/>
              <a:gd name="T61" fmla="*/ 368 h 1540"/>
              <a:gd name="T62" fmla="*/ 218 w 1540"/>
              <a:gd name="T63" fmla="*/ 510 h 1540"/>
              <a:gd name="T64" fmla="*/ 456 w 1540"/>
              <a:gd name="T65" fmla="*/ 547 h 1540"/>
              <a:gd name="T66" fmla="*/ 388 w 1540"/>
              <a:gd name="T67" fmla="*/ 816 h 1540"/>
              <a:gd name="T68" fmla="*/ 309 w 1540"/>
              <a:gd name="T69" fmla="*/ 1032 h 1540"/>
              <a:gd name="T70" fmla="*/ 166 w 1540"/>
              <a:gd name="T71" fmla="*/ 1374 h 1540"/>
              <a:gd name="T72" fmla="*/ 143 w 1540"/>
              <a:gd name="T73" fmla="*/ 1222 h 1540"/>
              <a:gd name="T74" fmla="*/ 283 w 1540"/>
              <a:gd name="T75" fmla="*/ 1158 h 1540"/>
              <a:gd name="T76" fmla="*/ 385 w 1540"/>
              <a:gd name="T77" fmla="*/ 1283 h 1540"/>
              <a:gd name="T78" fmla="*/ 295 w 1540"/>
              <a:gd name="T79" fmla="*/ 1406 h 1540"/>
              <a:gd name="T80" fmla="*/ 1374 w 1540"/>
              <a:gd name="T81" fmla="*/ 1193 h 1540"/>
              <a:gd name="T82" fmla="*/ 1397 w 1540"/>
              <a:gd name="T83" fmla="*/ 1344 h 1540"/>
              <a:gd name="T84" fmla="*/ 1257 w 1540"/>
              <a:gd name="T85" fmla="*/ 1409 h 1540"/>
              <a:gd name="T86" fmla="*/ 1155 w 1540"/>
              <a:gd name="T87" fmla="*/ 1283 h 1540"/>
              <a:gd name="T88" fmla="*/ 1245 w 1540"/>
              <a:gd name="T89" fmla="*/ 1161 h 1540"/>
              <a:gd name="T90" fmla="*/ 1374 w 1540"/>
              <a:gd name="T91" fmla="*/ 166 h 1540"/>
              <a:gd name="T92" fmla="*/ 1397 w 1540"/>
              <a:gd name="T93" fmla="*/ 318 h 1540"/>
              <a:gd name="T94" fmla="*/ 1257 w 1540"/>
              <a:gd name="T95" fmla="*/ 382 h 1540"/>
              <a:gd name="T96" fmla="*/ 1155 w 1540"/>
              <a:gd name="T97" fmla="*/ 257 h 1540"/>
              <a:gd name="T98" fmla="*/ 1245 w 1540"/>
              <a:gd name="T99" fmla="*/ 134 h 1540"/>
              <a:gd name="T100" fmla="*/ 166 w 1540"/>
              <a:gd name="T101" fmla="*/ 347 h 1540"/>
              <a:gd name="T102" fmla="*/ 143 w 1540"/>
              <a:gd name="T103" fmla="*/ 196 h 1540"/>
              <a:gd name="T104" fmla="*/ 283 w 1540"/>
              <a:gd name="T105" fmla="*/ 131 h 1540"/>
              <a:gd name="T106" fmla="*/ 385 w 1540"/>
              <a:gd name="T107" fmla="*/ 257 h 1540"/>
              <a:gd name="T108" fmla="*/ 295 w 1540"/>
              <a:gd name="T109" fmla="*/ 379 h 1540"/>
              <a:gd name="T110" fmla="*/ 533 w 1540"/>
              <a:gd name="T111" fmla="*/ 670 h 1540"/>
              <a:gd name="T112" fmla="*/ 718 w 1540"/>
              <a:gd name="T113" fmla="*/ 518 h 1540"/>
              <a:gd name="T114" fmla="*/ 881 w 1540"/>
              <a:gd name="T115" fmla="*/ 538 h 1540"/>
              <a:gd name="T116" fmla="*/ 1024 w 1540"/>
              <a:gd name="T117" fmla="*/ 731 h 1540"/>
              <a:gd name="T118" fmla="*/ 996 w 1540"/>
              <a:gd name="T119" fmla="*/ 892 h 1540"/>
              <a:gd name="T120" fmla="*/ 796 w 1540"/>
              <a:gd name="T121" fmla="*/ 1026 h 1540"/>
              <a:gd name="T122" fmla="*/ 549 w 1540"/>
              <a:gd name="T123" fmla="*/ 900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0" h="1540">
                <a:moveTo>
                  <a:pt x="257" y="1027"/>
                </a:moveTo>
                <a:lnTo>
                  <a:pt x="257" y="1027"/>
                </a:lnTo>
                <a:lnTo>
                  <a:pt x="244" y="1027"/>
                </a:lnTo>
                <a:lnTo>
                  <a:pt x="231" y="1028"/>
                </a:lnTo>
                <a:lnTo>
                  <a:pt x="218" y="1030"/>
                </a:lnTo>
                <a:lnTo>
                  <a:pt x="205" y="1032"/>
                </a:lnTo>
                <a:lnTo>
                  <a:pt x="193" y="1035"/>
                </a:lnTo>
                <a:lnTo>
                  <a:pt x="180" y="1039"/>
                </a:lnTo>
                <a:lnTo>
                  <a:pt x="168" y="1043"/>
                </a:lnTo>
                <a:lnTo>
                  <a:pt x="156" y="1047"/>
                </a:lnTo>
                <a:lnTo>
                  <a:pt x="145" y="1052"/>
                </a:lnTo>
                <a:lnTo>
                  <a:pt x="134" y="1058"/>
                </a:lnTo>
                <a:lnTo>
                  <a:pt x="113" y="1071"/>
                </a:lnTo>
                <a:lnTo>
                  <a:pt x="93" y="1086"/>
                </a:lnTo>
                <a:lnTo>
                  <a:pt x="75" y="1102"/>
                </a:lnTo>
                <a:lnTo>
                  <a:pt x="59" y="1120"/>
                </a:lnTo>
                <a:lnTo>
                  <a:pt x="44" y="1140"/>
                </a:lnTo>
                <a:lnTo>
                  <a:pt x="31" y="1161"/>
                </a:lnTo>
                <a:lnTo>
                  <a:pt x="25" y="1172"/>
                </a:lnTo>
                <a:lnTo>
                  <a:pt x="20" y="1183"/>
                </a:lnTo>
                <a:lnTo>
                  <a:pt x="16" y="1195"/>
                </a:lnTo>
                <a:lnTo>
                  <a:pt x="12" y="1207"/>
                </a:lnTo>
                <a:lnTo>
                  <a:pt x="8" y="1219"/>
                </a:lnTo>
                <a:lnTo>
                  <a:pt x="5" y="1231"/>
                </a:lnTo>
                <a:lnTo>
                  <a:pt x="3" y="1244"/>
                </a:lnTo>
                <a:lnTo>
                  <a:pt x="1" y="1257"/>
                </a:lnTo>
                <a:lnTo>
                  <a:pt x="0" y="1270"/>
                </a:lnTo>
                <a:lnTo>
                  <a:pt x="0" y="1283"/>
                </a:lnTo>
                <a:lnTo>
                  <a:pt x="0" y="1283"/>
                </a:lnTo>
                <a:lnTo>
                  <a:pt x="0" y="1296"/>
                </a:lnTo>
                <a:lnTo>
                  <a:pt x="1" y="1309"/>
                </a:lnTo>
                <a:lnTo>
                  <a:pt x="3" y="1322"/>
                </a:lnTo>
                <a:lnTo>
                  <a:pt x="5" y="1335"/>
                </a:lnTo>
                <a:lnTo>
                  <a:pt x="8" y="1348"/>
                </a:lnTo>
                <a:lnTo>
                  <a:pt x="12" y="1360"/>
                </a:lnTo>
                <a:lnTo>
                  <a:pt x="16" y="1372"/>
                </a:lnTo>
                <a:lnTo>
                  <a:pt x="20" y="1384"/>
                </a:lnTo>
                <a:lnTo>
                  <a:pt x="25" y="1395"/>
                </a:lnTo>
                <a:lnTo>
                  <a:pt x="31" y="1406"/>
                </a:lnTo>
                <a:lnTo>
                  <a:pt x="44" y="1427"/>
                </a:lnTo>
                <a:lnTo>
                  <a:pt x="59" y="1447"/>
                </a:lnTo>
                <a:lnTo>
                  <a:pt x="75" y="1465"/>
                </a:lnTo>
                <a:lnTo>
                  <a:pt x="93" y="1481"/>
                </a:lnTo>
                <a:lnTo>
                  <a:pt x="113" y="1496"/>
                </a:lnTo>
                <a:lnTo>
                  <a:pt x="134" y="1509"/>
                </a:lnTo>
                <a:lnTo>
                  <a:pt x="145" y="1515"/>
                </a:lnTo>
                <a:lnTo>
                  <a:pt x="156" y="1520"/>
                </a:lnTo>
                <a:lnTo>
                  <a:pt x="168" y="1524"/>
                </a:lnTo>
                <a:lnTo>
                  <a:pt x="180" y="1528"/>
                </a:lnTo>
                <a:lnTo>
                  <a:pt x="193" y="1532"/>
                </a:lnTo>
                <a:lnTo>
                  <a:pt x="205" y="1535"/>
                </a:lnTo>
                <a:lnTo>
                  <a:pt x="218" y="1537"/>
                </a:lnTo>
                <a:lnTo>
                  <a:pt x="231" y="1539"/>
                </a:lnTo>
                <a:lnTo>
                  <a:pt x="244" y="1540"/>
                </a:lnTo>
                <a:lnTo>
                  <a:pt x="257" y="1540"/>
                </a:lnTo>
                <a:lnTo>
                  <a:pt x="257" y="1540"/>
                </a:lnTo>
                <a:lnTo>
                  <a:pt x="270" y="1540"/>
                </a:lnTo>
                <a:lnTo>
                  <a:pt x="283" y="1539"/>
                </a:lnTo>
                <a:lnTo>
                  <a:pt x="296" y="1537"/>
                </a:lnTo>
                <a:lnTo>
                  <a:pt x="309" y="1535"/>
                </a:lnTo>
                <a:lnTo>
                  <a:pt x="321" y="1532"/>
                </a:lnTo>
                <a:lnTo>
                  <a:pt x="333" y="1528"/>
                </a:lnTo>
                <a:lnTo>
                  <a:pt x="345" y="1524"/>
                </a:lnTo>
                <a:lnTo>
                  <a:pt x="357" y="1520"/>
                </a:lnTo>
                <a:lnTo>
                  <a:pt x="368" y="1515"/>
                </a:lnTo>
                <a:lnTo>
                  <a:pt x="379" y="1509"/>
                </a:lnTo>
                <a:lnTo>
                  <a:pt x="400" y="1496"/>
                </a:lnTo>
                <a:lnTo>
                  <a:pt x="420" y="1481"/>
                </a:lnTo>
                <a:lnTo>
                  <a:pt x="438" y="1465"/>
                </a:lnTo>
                <a:lnTo>
                  <a:pt x="454" y="1447"/>
                </a:lnTo>
                <a:lnTo>
                  <a:pt x="469" y="1427"/>
                </a:lnTo>
                <a:lnTo>
                  <a:pt x="482" y="1406"/>
                </a:lnTo>
                <a:lnTo>
                  <a:pt x="488" y="1395"/>
                </a:lnTo>
                <a:lnTo>
                  <a:pt x="493" y="1384"/>
                </a:lnTo>
                <a:lnTo>
                  <a:pt x="497" y="1372"/>
                </a:lnTo>
                <a:lnTo>
                  <a:pt x="501" y="1360"/>
                </a:lnTo>
                <a:lnTo>
                  <a:pt x="505" y="1348"/>
                </a:lnTo>
                <a:lnTo>
                  <a:pt x="508" y="1335"/>
                </a:lnTo>
                <a:lnTo>
                  <a:pt x="510" y="1322"/>
                </a:lnTo>
                <a:lnTo>
                  <a:pt x="512" y="1309"/>
                </a:lnTo>
                <a:lnTo>
                  <a:pt x="513" y="1296"/>
                </a:lnTo>
                <a:lnTo>
                  <a:pt x="513" y="1283"/>
                </a:lnTo>
                <a:lnTo>
                  <a:pt x="513" y="1283"/>
                </a:lnTo>
                <a:lnTo>
                  <a:pt x="512" y="1265"/>
                </a:lnTo>
                <a:lnTo>
                  <a:pt x="511" y="1248"/>
                </a:lnTo>
                <a:lnTo>
                  <a:pt x="508" y="1231"/>
                </a:lnTo>
                <a:lnTo>
                  <a:pt x="504" y="1215"/>
                </a:lnTo>
                <a:lnTo>
                  <a:pt x="498" y="1199"/>
                </a:lnTo>
                <a:lnTo>
                  <a:pt x="492" y="1183"/>
                </a:lnTo>
                <a:lnTo>
                  <a:pt x="485" y="1168"/>
                </a:lnTo>
                <a:lnTo>
                  <a:pt x="477" y="1153"/>
                </a:lnTo>
                <a:lnTo>
                  <a:pt x="547" y="1084"/>
                </a:lnTo>
                <a:lnTo>
                  <a:pt x="547" y="1084"/>
                </a:lnTo>
                <a:lnTo>
                  <a:pt x="571" y="1100"/>
                </a:lnTo>
                <a:lnTo>
                  <a:pt x="597" y="1114"/>
                </a:lnTo>
                <a:lnTo>
                  <a:pt x="624" y="1126"/>
                </a:lnTo>
                <a:lnTo>
                  <a:pt x="651" y="1136"/>
                </a:lnTo>
                <a:lnTo>
                  <a:pt x="680" y="1144"/>
                </a:lnTo>
                <a:lnTo>
                  <a:pt x="709" y="1150"/>
                </a:lnTo>
                <a:lnTo>
                  <a:pt x="724" y="1152"/>
                </a:lnTo>
                <a:lnTo>
                  <a:pt x="739" y="1154"/>
                </a:lnTo>
                <a:lnTo>
                  <a:pt x="755" y="1155"/>
                </a:lnTo>
                <a:lnTo>
                  <a:pt x="770" y="1155"/>
                </a:lnTo>
                <a:lnTo>
                  <a:pt x="770" y="1155"/>
                </a:lnTo>
                <a:lnTo>
                  <a:pt x="785" y="1155"/>
                </a:lnTo>
                <a:lnTo>
                  <a:pt x="801" y="1154"/>
                </a:lnTo>
                <a:lnTo>
                  <a:pt x="816" y="1152"/>
                </a:lnTo>
                <a:lnTo>
                  <a:pt x="831" y="1150"/>
                </a:lnTo>
                <a:lnTo>
                  <a:pt x="860" y="1144"/>
                </a:lnTo>
                <a:lnTo>
                  <a:pt x="889" y="1136"/>
                </a:lnTo>
                <a:lnTo>
                  <a:pt x="916" y="1126"/>
                </a:lnTo>
                <a:lnTo>
                  <a:pt x="943" y="1114"/>
                </a:lnTo>
                <a:lnTo>
                  <a:pt x="969" y="1100"/>
                </a:lnTo>
                <a:lnTo>
                  <a:pt x="993" y="1084"/>
                </a:lnTo>
                <a:lnTo>
                  <a:pt x="1063" y="1153"/>
                </a:lnTo>
                <a:lnTo>
                  <a:pt x="1063" y="1153"/>
                </a:lnTo>
                <a:lnTo>
                  <a:pt x="1055" y="1168"/>
                </a:lnTo>
                <a:lnTo>
                  <a:pt x="1048" y="1183"/>
                </a:lnTo>
                <a:lnTo>
                  <a:pt x="1042" y="1199"/>
                </a:lnTo>
                <a:lnTo>
                  <a:pt x="1036" y="1215"/>
                </a:lnTo>
                <a:lnTo>
                  <a:pt x="1032" y="1231"/>
                </a:lnTo>
                <a:lnTo>
                  <a:pt x="1029" y="1248"/>
                </a:lnTo>
                <a:lnTo>
                  <a:pt x="1028" y="1265"/>
                </a:lnTo>
                <a:lnTo>
                  <a:pt x="1027" y="1283"/>
                </a:lnTo>
                <a:lnTo>
                  <a:pt x="1027" y="1283"/>
                </a:lnTo>
                <a:lnTo>
                  <a:pt x="1027" y="1296"/>
                </a:lnTo>
                <a:lnTo>
                  <a:pt x="1028" y="1309"/>
                </a:lnTo>
                <a:lnTo>
                  <a:pt x="1030" y="1322"/>
                </a:lnTo>
                <a:lnTo>
                  <a:pt x="1032" y="1335"/>
                </a:lnTo>
                <a:lnTo>
                  <a:pt x="1035" y="1348"/>
                </a:lnTo>
                <a:lnTo>
                  <a:pt x="1039" y="1360"/>
                </a:lnTo>
                <a:lnTo>
                  <a:pt x="1043" y="1372"/>
                </a:lnTo>
                <a:lnTo>
                  <a:pt x="1047" y="1384"/>
                </a:lnTo>
                <a:lnTo>
                  <a:pt x="1052" y="1395"/>
                </a:lnTo>
                <a:lnTo>
                  <a:pt x="1058" y="1406"/>
                </a:lnTo>
                <a:lnTo>
                  <a:pt x="1071" y="1427"/>
                </a:lnTo>
                <a:lnTo>
                  <a:pt x="1086" y="1447"/>
                </a:lnTo>
                <a:lnTo>
                  <a:pt x="1102" y="1465"/>
                </a:lnTo>
                <a:lnTo>
                  <a:pt x="1120" y="1481"/>
                </a:lnTo>
                <a:lnTo>
                  <a:pt x="1140" y="1496"/>
                </a:lnTo>
                <a:lnTo>
                  <a:pt x="1161" y="1509"/>
                </a:lnTo>
                <a:lnTo>
                  <a:pt x="1172" y="1515"/>
                </a:lnTo>
                <a:lnTo>
                  <a:pt x="1183" y="1520"/>
                </a:lnTo>
                <a:lnTo>
                  <a:pt x="1195" y="1524"/>
                </a:lnTo>
                <a:lnTo>
                  <a:pt x="1207" y="1528"/>
                </a:lnTo>
                <a:lnTo>
                  <a:pt x="1219" y="1532"/>
                </a:lnTo>
                <a:lnTo>
                  <a:pt x="1231" y="1535"/>
                </a:lnTo>
                <a:lnTo>
                  <a:pt x="1244" y="1537"/>
                </a:lnTo>
                <a:lnTo>
                  <a:pt x="1257" y="1539"/>
                </a:lnTo>
                <a:lnTo>
                  <a:pt x="1270" y="1540"/>
                </a:lnTo>
                <a:lnTo>
                  <a:pt x="1283" y="1540"/>
                </a:lnTo>
                <a:lnTo>
                  <a:pt x="1283" y="1540"/>
                </a:lnTo>
                <a:lnTo>
                  <a:pt x="1296" y="1540"/>
                </a:lnTo>
                <a:lnTo>
                  <a:pt x="1309" y="1539"/>
                </a:lnTo>
                <a:lnTo>
                  <a:pt x="1322" y="1537"/>
                </a:lnTo>
                <a:lnTo>
                  <a:pt x="1335" y="1535"/>
                </a:lnTo>
                <a:lnTo>
                  <a:pt x="1348" y="1532"/>
                </a:lnTo>
                <a:lnTo>
                  <a:pt x="1360" y="1528"/>
                </a:lnTo>
                <a:lnTo>
                  <a:pt x="1372" y="1524"/>
                </a:lnTo>
                <a:lnTo>
                  <a:pt x="1384" y="1520"/>
                </a:lnTo>
                <a:lnTo>
                  <a:pt x="1395" y="1515"/>
                </a:lnTo>
                <a:lnTo>
                  <a:pt x="1406" y="1509"/>
                </a:lnTo>
                <a:lnTo>
                  <a:pt x="1427" y="1496"/>
                </a:lnTo>
                <a:lnTo>
                  <a:pt x="1447" y="1481"/>
                </a:lnTo>
                <a:lnTo>
                  <a:pt x="1465" y="1465"/>
                </a:lnTo>
                <a:lnTo>
                  <a:pt x="1481" y="1447"/>
                </a:lnTo>
                <a:lnTo>
                  <a:pt x="1496" y="1427"/>
                </a:lnTo>
                <a:lnTo>
                  <a:pt x="1509" y="1406"/>
                </a:lnTo>
                <a:lnTo>
                  <a:pt x="1515" y="1395"/>
                </a:lnTo>
                <a:lnTo>
                  <a:pt x="1520" y="1384"/>
                </a:lnTo>
                <a:lnTo>
                  <a:pt x="1524" y="1372"/>
                </a:lnTo>
                <a:lnTo>
                  <a:pt x="1528" y="1360"/>
                </a:lnTo>
                <a:lnTo>
                  <a:pt x="1532" y="1348"/>
                </a:lnTo>
                <a:lnTo>
                  <a:pt x="1535" y="1335"/>
                </a:lnTo>
                <a:lnTo>
                  <a:pt x="1537" y="1322"/>
                </a:lnTo>
                <a:lnTo>
                  <a:pt x="1539" y="1309"/>
                </a:lnTo>
                <a:lnTo>
                  <a:pt x="1540" y="1296"/>
                </a:lnTo>
                <a:lnTo>
                  <a:pt x="1540" y="1283"/>
                </a:lnTo>
                <a:lnTo>
                  <a:pt x="1540" y="1283"/>
                </a:lnTo>
                <a:lnTo>
                  <a:pt x="1540" y="1270"/>
                </a:lnTo>
                <a:lnTo>
                  <a:pt x="1539" y="1257"/>
                </a:lnTo>
                <a:lnTo>
                  <a:pt x="1537" y="1244"/>
                </a:lnTo>
                <a:lnTo>
                  <a:pt x="1535" y="1231"/>
                </a:lnTo>
                <a:lnTo>
                  <a:pt x="1532" y="1219"/>
                </a:lnTo>
                <a:lnTo>
                  <a:pt x="1528" y="1207"/>
                </a:lnTo>
                <a:lnTo>
                  <a:pt x="1524" y="1195"/>
                </a:lnTo>
                <a:lnTo>
                  <a:pt x="1520" y="1183"/>
                </a:lnTo>
                <a:lnTo>
                  <a:pt x="1515" y="1172"/>
                </a:lnTo>
                <a:lnTo>
                  <a:pt x="1509" y="1161"/>
                </a:lnTo>
                <a:lnTo>
                  <a:pt x="1496" y="1140"/>
                </a:lnTo>
                <a:lnTo>
                  <a:pt x="1481" y="1120"/>
                </a:lnTo>
                <a:lnTo>
                  <a:pt x="1465" y="1102"/>
                </a:lnTo>
                <a:lnTo>
                  <a:pt x="1447" y="1086"/>
                </a:lnTo>
                <a:lnTo>
                  <a:pt x="1427" y="1071"/>
                </a:lnTo>
                <a:lnTo>
                  <a:pt x="1406" y="1058"/>
                </a:lnTo>
                <a:lnTo>
                  <a:pt x="1395" y="1052"/>
                </a:lnTo>
                <a:lnTo>
                  <a:pt x="1384" y="1047"/>
                </a:lnTo>
                <a:lnTo>
                  <a:pt x="1372" y="1043"/>
                </a:lnTo>
                <a:lnTo>
                  <a:pt x="1360" y="1039"/>
                </a:lnTo>
                <a:lnTo>
                  <a:pt x="1348" y="1035"/>
                </a:lnTo>
                <a:lnTo>
                  <a:pt x="1335" y="1032"/>
                </a:lnTo>
                <a:lnTo>
                  <a:pt x="1322" y="1030"/>
                </a:lnTo>
                <a:lnTo>
                  <a:pt x="1309" y="1028"/>
                </a:lnTo>
                <a:lnTo>
                  <a:pt x="1296" y="1027"/>
                </a:lnTo>
                <a:lnTo>
                  <a:pt x="1283" y="1027"/>
                </a:lnTo>
                <a:lnTo>
                  <a:pt x="1283" y="1027"/>
                </a:lnTo>
                <a:lnTo>
                  <a:pt x="1265" y="1028"/>
                </a:lnTo>
                <a:lnTo>
                  <a:pt x="1248" y="1029"/>
                </a:lnTo>
                <a:lnTo>
                  <a:pt x="1231" y="1032"/>
                </a:lnTo>
                <a:lnTo>
                  <a:pt x="1215" y="1036"/>
                </a:lnTo>
                <a:lnTo>
                  <a:pt x="1199" y="1042"/>
                </a:lnTo>
                <a:lnTo>
                  <a:pt x="1183" y="1048"/>
                </a:lnTo>
                <a:lnTo>
                  <a:pt x="1168" y="1055"/>
                </a:lnTo>
                <a:lnTo>
                  <a:pt x="1153" y="1063"/>
                </a:lnTo>
                <a:lnTo>
                  <a:pt x="1084" y="993"/>
                </a:lnTo>
                <a:lnTo>
                  <a:pt x="1084" y="993"/>
                </a:lnTo>
                <a:lnTo>
                  <a:pt x="1100" y="969"/>
                </a:lnTo>
                <a:lnTo>
                  <a:pt x="1114" y="943"/>
                </a:lnTo>
                <a:lnTo>
                  <a:pt x="1126" y="916"/>
                </a:lnTo>
                <a:lnTo>
                  <a:pt x="1136" y="889"/>
                </a:lnTo>
                <a:lnTo>
                  <a:pt x="1144" y="860"/>
                </a:lnTo>
                <a:lnTo>
                  <a:pt x="1150" y="831"/>
                </a:lnTo>
                <a:lnTo>
                  <a:pt x="1152" y="816"/>
                </a:lnTo>
                <a:lnTo>
                  <a:pt x="1154" y="801"/>
                </a:lnTo>
                <a:lnTo>
                  <a:pt x="1155" y="785"/>
                </a:lnTo>
                <a:lnTo>
                  <a:pt x="1155" y="770"/>
                </a:lnTo>
                <a:lnTo>
                  <a:pt x="1155" y="770"/>
                </a:lnTo>
                <a:lnTo>
                  <a:pt x="1155" y="755"/>
                </a:lnTo>
                <a:lnTo>
                  <a:pt x="1154" y="739"/>
                </a:lnTo>
                <a:lnTo>
                  <a:pt x="1152" y="724"/>
                </a:lnTo>
                <a:lnTo>
                  <a:pt x="1150" y="709"/>
                </a:lnTo>
                <a:lnTo>
                  <a:pt x="1144" y="680"/>
                </a:lnTo>
                <a:lnTo>
                  <a:pt x="1136" y="651"/>
                </a:lnTo>
                <a:lnTo>
                  <a:pt x="1126" y="624"/>
                </a:lnTo>
                <a:lnTo>
                  <a:pt x="1114" y="597"/>
                </a:lnTo>
                <a:lnTo>
                  <a:pt x="1100" y="571"/>
                </a:lnTo>
                <a:lnTo>
                  <a:pt x="1084" y="547"/>
                </a:lnTo>
                <a:lnTo>
                  <a:pt x="1153" y="477"/>
                </a:lnTo>
                <a:lnTo>
                  <a:pt x="1153" y="477"/>
                </a:lnTo>
                <a:lnTo>
                  <a:pt x="1168" y="485"/>
                </a:lnTo>
                <a:lnTo>
                  <a:pt x="1183" y="492"/>
                </a:lnTo>
                <a:lnTo>
                  <a:pt x="1199" y="498"/>
                </a:lnTo>
                <a:lnTo>
                  <a:pt x="1215" y="504"/>
                </a:lnTo>
                <a:lnTo>
                  <a:pt x="1231" y="508"/>
                </a:lnTo>
                <a:lnTo>
                  <a:pt x="1248" y="511"/>
                </a:lnTo>
                <a:lnTo>
                  <a:pt x="1265" y="512"/>
                </a:lnTo>
                <a:lnTo>
                  <a:pt x="1283" y="513"/>
                </a:lnTo>
                <a:lnTo>
                  <a:pt x="1283" y="513"/>
                </a:lnTo>
                <a:lnTo>
                  <a:pt x="1296" y="513"/>
                </a:lnTo>
                <a:lnTo>
                  <a:pt x="1309" y="512"/>
                </a:lnTo>
                <a:lnTo>
                  <a:pt x="1322" y="510"/>
                </a:lnTo>
                <a:lnTo>
                  <a:pt x="1335" y="508"/>
                </a:lnTo>
                <a:lnTo>
                  <a:pt x="1348" y="505"/>
                </a:lnTo>
                <a:lnTo>
                  <a:pt x="1360" y="501"/>
                </a:lnTo>
                <a:lnTo>
                  <a:pt x="1372" y="497"/>
                </a:lnTo>
                <a:lnTo>
                  <a:pt x="1384" y="493"/>
                </a:lnTo>
                <a:lnTo>
                  <a:pt x="1395" y="488"/>
                </a:lnTo>
                <a:lnTo>
                  <a:pt x="1406" y="482"/>
                </a:lnTo>
                <a:lnTo>
                  <a:pt x="1427" y="469"/>
                </a:lnTo>
                <a:lnTo>
                  <a:pt x="1447" y="454"/>
                </a:lnTo>
                <a:lnTo>
                  <a:pt x="1465" y="438"/>
                </a:lnTo>
                <a:lnTo>
                  <a:pt x="1481" y="420"/>
                </a:lnTo>
                <a:lnTo>
                  <a:pt x="1496" y="400"/>
                </a:lnTo>
                <a:lnTo>
                  <a:pt x="1509" y="379"/>
                </a:lnTo>
                <a:lnTo>
                  <a:pt x="1515" y="368"/>
                </a:lnTo>
                <a:lnTo>
                  <a:pt x="1520" y="357"/>
                </a:lnTo>
                <a:lnTo>
                  <a:pt x="1524" y="345"/>
                </a:lnTo>
                <a:lnTo>
                  <a:pt x="1528" y="333"/>
                </a:lnTo>
                <a:lnTo>
                  <a:pt x="1532" y="321"/>
                </a:lnTo>
                <a:lnTo>
                  <a:pt x="1535" y="309"/>
                </a:lnTo>
                <a:lnTo>
                  <a:pt x="1537" y="296"/>
                </a:lnTo>
                <a:lnTo>
                  <a:pt x="1539" y="283"/>
                </a:lnTo>
                <a:lnTo>
                  <a:pt x="1540" y="270"/>
                </a:lnTo>
                <a:lnTo>
                  <a:pt x="1540" y="257"/>
                </a:lnTo>
                <a:lnTo>
                  <a:pt x="1540" y="257"/>
                </a:lnTo>
                <a:lnTo>
                  <a:pt x="1540" y="244"/>
                </a:lnTo>
                <a:lnTo>
                  <a:pt x="1539" y="231"/>
                </a:lnTo>
                <a:lnTo>
                  <a:pt x="1537" y="218"/>
                </a:lnTo>
                <a:lnTo>
                  <a:pt x="1535" y="205"/>
                </a:lnTo>
                <a:lnTo>
                  <a:pt x="1532" y="193"/>
                </a:lnTo>
                <a:lnTo>
                  <a:pt x="1528" y="180"/>
                </a:lnTo>
                <a:lnTo>
                  <a:pt x="1524" y="168"/>
                </a:lnTo>
                <a:lnTo>
                  <a:pt x="1520" y="156"/>
                </a:lnTo>
                <a:lnTo>
                  <a:pt x="1515" y="145"/>
                </a:lnTo>
                <a:lnTo>
                  <a:pt x="1509" y="134"/>
                </a:lnTo>
                <a:lnTo>
                  <a:pt x="1496" y="113"/>
                </a:lnTo>
                <a:lnTo>
                  <a:pt x="1481" y="93"/>
                </a:lnTo>
                <a:lnTo>
                  <a:pt x="1465" y="75"/>
                </a:lnTo>
                <a:lnTo>
                  <a:pt x="1447" y="59"/>
                </a:lnTo>
                <a:lnTo>
                  <a:pt x="1427" y="44"/>
                </a:lnTo>
                <a:lnTo>
                  <a:pt x="1406" y="31"/>
                </a:lnTo>
                <a:lnTo>
                  <a:pt x="1395" y="25"/>
                </a:lnTo>
                <a:lnTo>
                  <a:pt x="1384" y="20"/>
                </a:lnTo>
                <a:lnTo>
                  <a:pt x="1372" y="16"/>
                </a:lnTo>
                <a:lnTo>
                  <a:pt x="1360" y="12"/>
                </a:lnTo>
                <a:lnTo>
                  <a:pt x="1348" y="8"/>
                </a:lnTo>
                <a:lnTo>
                  <a:pt x="1335" y="5"/>
                </a:lnTo>
                <a:lnTo>
                  <a:pt x="1322" y="3"/>
                </a:lnTo>
                <a:lnTo>
                  <a:pt x="1309" y="1"/>
                </a:lnTo>
                <a:lnTo>
                  <a:pt x="1296" y="0"/>
                </a:lnTo>
                <a:lnTo>
                  <a:pt x="1283" y="0"/>
                </a:lnTo>
                <a:lnTo>
                  <a:pt x="1283" y="0"/>
                </a:lnTo>
                <a:lnTo>
                  <a:pt x="1270" y="0"/>
                </a:lnTo>
                <a:lnTo>
                  <a:pt x="1257" y="1"/>
                </a:lnTo>
                <a:lnTo>
                  <a:pt x="1244" y="3"/>
                </a:lnTo>
                <a:lnTo>
                  <a:pt x="1231" y="5"/>
                </a:lnTo>
                <a:lnTo>
                  <a:pt x="1219" y="8"/>
                </a:lnTo>
                <a:lnTo>
                  <a:pt x="1207" y="12"/>
                </a:lnTo>
                <a:lnTo>
                  <a:pt x="1195" y="16"/>
                </a:lnTo>
                <a:lnTo>
                  <a:pt x="1183" y="20"/>
                </a:lnTo>
                <a:lnTo>
                  <a:pt x="1172" y="25"/>
                </a:lnTo>
                <a:lnTo>
                  <a:pt x="1161" y="31"/>
                </a:lnTo>
                <a:lnTo>
                  <a:pt x="1140" y="44"/>
                </a:lnTo>
                <a:lnTo>
                  <a:pt x="1120" y="59"/>
                </a:lnTo>
                <a:lnTo>
                  <a:pt x="1102" y="75"/>
                </a:lnTo>
                <a:lnTo>
                  <a:pt x="1086" y="93"/>
                </a:lnTo>
                <a:lnTo>
                  <a:pt x="1071" y="113"/>
                </a:lnTo>
                <a:lnTo>
                  <a:pt x="1058" y="134"/>
                </a:lnTo>
                <a:lnTo>
                  <a:pt x="1052" y="145"/>
                </a:lnTo>
                <a:lnTo>
                  <a:pt x="1047" y="156"/>
                </a:lnTo>
                <a:lnTo>
                  <a:pt x="1043" y="168"/>
                </a:lnTo>
                <a:lnTo>
                  <a:pt x="1039" y="180"/>
                </a:lnTo>
                <a:lnTo>
                  <a:pt x="1035" y="193"/>
                </a:lnTo>
                <a:lnTo>
                  <a:pt x="1032" y="205"/>
                </a:lnTo>
                <a:lnTo>
                  <a:pt x="1030" y="218"/>
                </a:lnTo>
                <a:lnTo>
                  <a:pt x="1028" y="231"/>
                </a:lnTo>
                <a:lnTo>
                  <a:pt x="1027" y="244"/>
                </a:lnTo>
                <a:lnTo>
                  <a:pt x="1027" y="257"/>
                </a:lnTo>
                <a:lnTo>
                  <a:pt x="1027" y="257"/>
                </a:lnTo>
                <a:lnTo>
                  <a:pt x="1028" y="275"/>
                </a:lnTo>
                <a:lnTo>
                  <a:pt x="1029" y="292"/>
                </a:lnTo>
                <a:lnTo>
                  <a:pt x="1032" y="309"/>
                </a:lnTo>
                <a:lnTo>
                  <a:pt x="1036" y="325"/>
                </a:lnTo>
                <a:lnTo>
                  <a:pt x="1042" y="341"/>
                </a:lnTo>
                <a:lnTo>
                  <a:pt x="1048" y="357"/>
                </a:lnTo>
                <a:lnTo>
                  <a:pt x="1055" y="372"/>
                </a:lnTo>
                <a:lnTo>
                  <a:pt x="1063" y="387"/>
                </a:lnTo>
                <a:lnTo>
                  <a:pt x="993" y="456"/>
                </a:lnTo>
                <a:lnTo>
                  <a:pt x="993" y="456"/>
                </a:lnTo>
                <a:lnTo>
                  <a:pt x="969" y="440"/>
                </a:lnTo>
                <a:lnTo>
                  <a:pt x="943" y="426"/>
                </a:lnTo>
                <a:lnTo>
                  <a:pt x="916" y="414"/>
                </a:lnTo>
                <a:lnTo>
                  <a:pt x="889" y="404"/>
                </a:lnTo>
                <a:lnTo>
                  <a:pt x="860" y="396"/>
                </a:lnTo>
                <a:lnTo>
                  <a:pt x="831" y="390"/>
                </a:lnTo>
                <a:lnTo>
                  <a:pt x="816" y="388"/>
                </a:lnTo>
                <a:lnTo>
                  <a:pt x="801" y="386"/>
                </a:lnTo>
                <a:lnTo>
                  <a:pt x="785" y="385"/>
                </a:lnTo>
                <a:lnTo>
                  <a:pt x="770" y="385"/>
                </a:lnTo>
                <a:lnTo>
                  <a:pt x="770" y="385"/>
                </a:lnTo>
                <a:lnTo>
                  <a:pt x="755" y="385"/>
                </a:lnTo>
                <a:lnTo>
                  <a:pt x="739" y="386"/>
                </a:lnTo>
                <a:lnTo>
                  <a:pt x="724" y="388"/>
                </a:lnTo>
                <a:lnTo>
                  <a:pt x="709" y="390"/>
                </a:lnTo>
                <a:lnTo>
                  <a:pt x="680" y="396"/>
                </a:lnTo>
                <a:lnTo>
                  <a:pt x="651" y="404"/>
                </a:lnTo>
                <a:lnTo>
                  <a:pt x="624" y="414"/>
                </a:lnTo>
                <a:lnTo>
                  <a:pt x="597" y="426"/>
                </a:lnTo>
                <a:lnTo>
                  <a:pt x="571" y="440"/>
                </a:lnTo>
                <a:lnTo>
                  <a:pt x="547" y="456"/>
                </a:lnTo>
                <a:lnTo>
                  <a:pt x="477" y="387"/>
                </a:lnTo>
                <a:lnTo>
                  <a:pt x="477" y="387"/>
                </a:lnTo>
                <a:lnTo>
                  <a:pt x="485" y="372"/>
                </a:lnTo>
                <a:lnTo>
                  <a:pt x="492" y="357"/>
                </a:lnTo>
                <a:lnTo>
                  <a:pt x="498" y="341"/>
                </a:lnTo>
                <a:lnTo>
                  <a:pt x="504" y="325"/>
                </a:lnTo>
                <a:lnTo>
                  <a:pt x="508" y="309"/>
                </a:lnTo>
                <a:lnTo>
                  <a:pt x="511" y="292"/>
                </a:lnTo>
                <a:lnTo>
                  <a:pt x="512" y="275"/>
                </a:lnTo>
                <a:lnTo>
                  <a:pt x="513" y="257"/>
                </a:lnTo>
                <a:lnTo>
                  <a:pt x="513" y="257"/>
                </a:lnTo>
                <a:lnTo>
                  <a:pt x="513" y="244"/>
                </a:lnTo>
                <a:lnTo>
                  <a:pt x="512" y="231"/>
                </a:lnTo>
                <a:lnTo>
                  <a:pt x="510" y="218"/>
                </a:lnTo>
                <a:lnTo>
                  <a:pt x="508" y="205"/>
                </a:lnTo>
                <a:lnTo>
                  <a:pt x="505" y="193"/>
                </a:lnTo>
                <a:lnTo>
                  <a:pt x="501" y="180"/>
                </a:lnTo>
                <a:lnTo>
                  <a:pt x="497" y="168"/>
                </a:lnTo>
                <a:lnTo>
                  <a:pt x="493" y="156"/>
                </a:lnTo>
                <a:lnTo>
                  <a:pt x="488" y="145"/>
                </a:lnTo>
                <a:lnTo>
                  <a:pt x="482" y="134"/>
                </a:lnTo>
                <a:lnTo>
                  <a:pt x="469" y="113"/>
                </a:lnTo>
                <a:lnTo>
                  <a:pt x="454" y="93"/>
                </a:lnTo>
                <a:lnTo>
                  <a:pt x="438" y="75"/>
                </a:lnTo>
                <a:lnTo>
                  <a:pt x="420" y="59"/>
                </a:lnTo>
                <a:lnTo>
                  <a:pt x="400" y="44"/>
                </a:lnTo>
                <a:lnTo>
                  <a:pt x="379" y="31"/>
                </a:lnTo>
                <a:lnTo>
                  <a:pt x="368" y="25"/>
                </a:lnTo>
                <a:lnTo>
                  <a:pt x="357" y="20"/>
                </a:lnTo>
                <a:lnTo>
                  <a:pt x="345" y="16"/>
                </a:lnTo>
                <a:lnTo>
                  <a:pt x="333" y="12"/>
                </a:lnTo>
                <a:lnTo>
                  <a:pt x="321" y="8"/>
                </a:lnTo>
                <a:lnTo>
                  <a:pt x="309" y="5"/>
                </a:lnTo>
                <a:lnTo>
                  <a:pt x="296" y="3"/>
                </a:lnTo>
                <a:lnTo>
                  <a:pt x="283" y="1"/>
                </a:lnTo>
                <a:lnTo>
                  <a:pt x="270" y="0"/>
                </a:lnTo>
                <a:lnTo>
                  <a:pt x="257" y="0"/>
                </a:lnTo>
                <a:lnTo>
                  <a:pt x="257" y="0"/>
                </a:lnTo>
                <a:lnTo>
                  <a:pt x="244" y="0"/>
                </a:lnTo>
                <a:lnTo>
                  <a:pt x="231" y="1"/>
                </a:lnTo>
                <a:lnTo>
                  <a:pt x="218" y="3"/>
                </a:lnTo>
                <a:lnTo>
                  <a:pt x="205" y="5"/>
                </a:lnTo>
                <a:lnTo>
                  <a:pt x="193" y="8"/>
                </a:lnTo>
                <a:lnTo>
                  <a:pt x="180" y="12"/>
                </a:lnTo>
                <a:lnTo>
                  <a:pt x="168" y="16"/>
                </a:lnTo>
                <a:lnTo>
                  <a:pt x="156" y="20"/>
                </a:lnTo>
                <a:lnTo>
                  <a:pt x="145" y="25"/>
                </a:lnTo>
                <a:lnTo>
                  <a:pt x="134" y="31"/>
                </a:lnTo>
                <a:lnTo>
                  <a:pt x="113" y="44"/>
                </a:lnTo>
                <a:lnTo>
                  <a:pt x="93" y="59"/>
                </a:lnTo>
                <a:lnTo>
                  <a:pt x="75" y="75"/>
                </a:lnTo>
                <a:lnTo>
                  <a:pt x="59" y="93"/>
                </a:lnTo>
                <a:lnTo>
                  <a:pt x="44" y="113"/>
                </a:lnTo>
                <a:lnTo>
                  <a:pt x="31" y="134"/>
                </a:lnTo>
                <a:lnTo>
                  <a:pt x="25" y="145"/>
                </a:lnTo>
                <a:lnTo>
                  <a:pt x="20" y="156"/>
                </a:lnTo>
                <a:lnTo>
                  <a:pt x="16" y="168"/>
                </a:lnTo>
                <a:lnTo>
                  <a:pt x="12" y="180"/>
                </a:lnTo>
                <a:lnTo>
                  <a:pt x="8" y="193"/>
                </a:lnTo>
                <a:lnTo>
                  <a:pt x="5" y="205"/>
                </a:lnTo>
                <a:lnTo>
                  <a:pt x="3" y="218"/>
                </a:lnTo>
                <a:lnTo>
                  <a:pt x="1" y="231"/>
                </a:lnTo>
                <a:lnTo>
                  <a:pt x="0" y="244"/>
                </a:lnTo>
                <a:lnTo>
                  <a:pt x="0" y="257"/>
                </a:lnTo>
                <a:lnTo>
                  <a:pt x="0" y="257"/>
                </a:lnTo>
                <a:lnTo>
                  <a:pt x="0" y="270"/>
                </a:lnTo>
                <a:lnTo>
                  <a:pt x="1" y="283"/>
                </a:lnTo>
                <a:lnTo>
                  <a:pt x="3" y="296"/>
                </a:lnTo>
                <a:lnTo>
                  <a:pt x="5" y="309"/>
                </a:lnTo>
                <a:lnTo>
                  <a:pt x="8" y="321"/>
                </a:lnTo>
                <a:lnTo>
                  <a:pt x="12" y="333"/>
                </a:lnTo>
                <a:lnTo>
                  <a:pt x="16" y="345"/>
                </a:lnTo>
                <a:lnTo>
                  <a:pt x="20" y="357"/>
                </a:lnTo>
                <a:lnTo>
                  <a:pt x="25" y="368"/>
                </a:lnTo>
                <a:lnTo>
                  <a:pt x="31" y="379"/>
                </a:lnTo>
                <a:lnTo>
                  <a:pt x="44" y="400"/>
                </a:lnTo>
                <a:lnTo>
                  <a:pt x="59" y="420"/>
                </a:lnTo>
                <a:lnTo>
                  <a:pt x="75" y="438"/>
                </a:lnTo>
                <a:lnTo>
                  <a:pt x="93" y="454"/>
                </a:lnTo>
                <a:lnTo>
                  <a:pt x="113" y="469"/>
                </a:lnTo>
                <a:lnTo>
                  <a:pt x="134" y="482"/>
                </a:lnTo>
                <a:lnTo>
                  <a:pt x="145" y="488"/>
                </a:lnTo>
                <a:lnTo>
                  <a:pt x="156" y="493"/>
                </a:lnTo>
                <a:lnTo>
                  <a:pt x="168" y="497"/>
                </a:lnTo>
                <a:lnTo>
                  <a:pt x="180" y="501"/>
                </a:lnTo>
                <a:lnTo>
                  <a:pt x="193" y="505"/>
                </a:lnTo>
                <a:lnTo>
                  <a:pt x="205" y="508"/>
                </a:lnTo>
                <a:lnTo>
                  <a:pt x="218" y="510"/>
                </a:lnTo>
                <a:lnTo>
                  <a:pt x="231" y="512"/>
                </a:lnTo>
                <a:lnTo>
                  <a:pt x="244" y="513"/>
                </a:lnTo>
                <a:lnTo>
                  <a:pt x="257" y="513"/>
                </a:lnTo>
                <a:lnTo>
                  <a:pt x="257" y="513"/>
                </a:lnTo>
                <a:lnTo>
                  <a:pt x="275" y="512"/>
                </a:lnTo>
                <a:lnTo>
                  <a:pt x="292" y="511"/>
                </a:lnTo>
                <a:lnTo>
                  <a:pt x="309" y="508"/>
                </a:lnTo>
                <a:lnTo>
                  <a:pt x="325" y="504"/>
                </a:lnTo>
                <a:lnTo>
                  <a:pt x="341" y="498"/>
                </a:lnTo>
                <a:lnTo>
                  <a:pt x="357" y="492"/>
                </a:lnTo>
                <a:lnTo>
                  <a:pt x="372" y="485"/>
                </a:lnTo>
                <a:lnTo>
                  <a:pt x="387" y="477"/>
                </a:lnTo>
                <a:lnTo>
                  <a:pt x="456" y="547"/>
                </a:lnTo>
                <a:lnTo>
                  <a:pt x="456" y="547"/>
                </a:lnTo>
                <a:lnTo>
                  <a:pt x="440" y="571"/>
                </a:lnTo>
                <a:lnTo>
                  <a:pt x="426" y="597"/>
                </a:lnTo>
                <a:lnTo>
                  <a:pt x="414" y="624"/>
                </a:lnTo>
                <a:lnTo>
                  <a:pt x="404" y="651"/>
                </a:lnTo>
                <a:lnTo>
                  <a:pt x="396" y="680"/>
                </a:lnTo>
                <a:lnTo>
                  <a:pt x="390" y="709"/>
                </a:lnTo>
                <a:lnTo>
                  <a:pt x="388" y="724"/>
                </a:lnTo>
                <a:lnTo>
                  <a:pt x="386" y="739"/>
                </a:lnTo>
                <a:lnTo>
                  <a:pt x="385" y="755"/>
                </a:lnTo>
                <a:lnTo>
                  <a:pt x="385" y="770"/>
                </a:lnTo>
                <a:lnTo>
                  <a:pt x="385" y="770"/>
                </a:lnTo>
                <a:lnTo>
                  <a:pt x="385" y="785"/>
                </a:lnTo>
                <a:lnTo>
                  <a:pt x="386" y="801"/>
                </a:lnTo>
                <a:lnTo>
                  <a:pt x="388" y="816"/>
                </a:lnTo>
                <a:lnTo>
                  <a:pt x="390" y="831"/>
                </a:lnTo>
                <a:lnTo>
                  <a:pt x="396" y="860"/>
                </a:lnTo>
                <a:lnTo>
                  <a:pt x="404" y="889"/>
                </a:lnTo>
                <a:lnTo>
                  <a:pt x="414" y="916"/>
                </a:lnTo>
                <a:lnTo>
                  <a:pt x="426" y="943"/>
                </a:lnTo>
                <a:lnTo>
                  <a:pt x="440" y="969"/>
                </a:lnTo>
                <a:lnTo>
                  <a:pt x="456" y="993"/>
                </a:lnTo>
                <a:lnTo>
                  <a:pt x="387" y="1063"/>
                </a:lnTo>
                <a:lnTo>
                  <a:pt x="387" y="1063"/>
                </a:lnTo>
                <a:lnTo>
                  <a:pt x="372" y="1055"/>
                </a:lnTo>
                <a:lnTo>
                  <a:pt x="357" y="1048"/>
                </a:lnTo>
                <a:lnTo>
                  <a:pt x="341" y="1042"/>
                </a:lnTo>
                <a:lnTo>
                  <a:pt x="325" y="1036"/>
                </a:lnTo>
                <a:lnTo>
                  <a:pt x="309" y="1032"/>
                </a:lnTo>
                <a:lnTo>
                  <a:pt x="292" y="1029"/>
                </a:lnTo>
                <a:lnTo>
                  <a:pt x="275" y="1028"/>
                </a:lnTo>
                <a:lnTo>
                  <a:pt x="257" y="1027"/>
                </a:lnTo>
                <a:lnTo>
                  <a:pt x="257" y="1027"/>
                </a:lnTo>
                <a:close/>
                <a:moveTo>
                  <a:pt x="257" y="1412"/>
                </a:moveTo>
                <a:lnTo>
                  <a:pt x="257" y="1412"/>
                </a:lnTo>
                <a:lnTo>
                  <a:pt x="244" y="1411"/>
                </a:lnTo>
                <a:lnTo>
                  <a:pt x="231" y="1409"/>
                </a:lnTo>
                <a:lnTo>
                  <a:pt x="219" y="1406"/>
                </a:lnTo>
                <a:lnTo>
                  <a:pt x="207" y="1402"/>
                </a:lnTo>
                <a:lnTo>
                  <a:pt x="196" y="1397"/>
                </a:lnTo>
                <a:lnTo>
                  <a:pt x="184" y="1390"/>
                </a:lnTo>
                <a:lnTo>
                  <a:pt x="175" y="1383"/>
                </a:lnTo>
                <a:lnTo>
                  <a:pt x="166" y="1374"/>
                </a:lnTo>
                <a:lnTo>
                  <a:pt x="157" y="1365"/>
                </a:lnTo>
                <a:lnTo>
                  <a:pt x="150" y="1356"/>
                </a:lnTo>
                <a:lnTo>
                  <a:pt x="143" y="1344"/>
                </a:lnTo>
                <a:lnTo>
                  <a:pt x="138" y="1333"/>
                </a:lnTo>
                <a:lnTo>
                  <a:pt x="134" y="1321"/>
                </a:lnTo>
                <a:lnTo>
                  <a:pt x="131" y="1309"/>
                </a:lnTo>
                <a:lnTo>
                  <a:pt x="129" y="1296"/>
                </a:lnTo>
                <a:lnTo>
                  <a:pt x="128" y="1283"/>
                </a:lnTo>
                <a:lnTo>
                  <a:pt x="128" y="1283"/>
                </a:lnTo>
                <a:lnTo>
                  <a:pt x="129" y="1270"/>
                </a:lnTo>
                <a:lnTo>
                  <a:pt x="131" y="1257"/>
                </a:lnTo>
                <a:lnTo>
                  <a:pt x="134" y="1245"/>
                </a:lnTo>
                <a:lnTo>
                  <a:pt x="138" y="1233"/>
                </a:lnTo>
                <a:lnTo>
                  <a:pt x="143" y="1222"/>
                </a:lnTo>
                <a:lnTo>
                  <a:pt x="150" y="1211"/>
                </a:lnTo>
                <a:lnTo>
                  <a:pt x="157" y="1202"/>
                </a:lnTo>
                <a:lnTo>
                  <a:pt x="166" y="1193"/>
                </a:lnTo>
                <a:lnTo>
                  <a:pt x="175" y="1184"/>
                </a:lnTo>
                <a:lnTo>
                  <a:pt x="184" y="1177"/>
                </a:lnTo>
                <a:lnTo>
                  <a:pt x="196" y="1170"/>
                </a:lnTo>
                <a:lnTo>
                  <a:pt x="207" y="1165"/>
                </a:lnTo>
                <a:lnTo>
                  <a:pt x="219" y="1161"/>
                </a:lnTo>
                <a:lnTo>
                  <a:pt x="231" y="1158"/>
                </a:lnTo>
                <a:lnTo>
                  <a:pt x="244" y="1156"/>
                </a:lnTo>
                <a:lnTo>
                  <a:pt x="257" y="1155"/>
                </a:lnTo>
                <a:lnTo>
                  <a:pt x="257" y="1155"/>
                </a:lnTo>
                <a:lnTo>
                  <a:pt x="270" y="1156"/>
                </a:lnTo>
                <a:lnTo>
                  <a:pt x="283" y="1158"/>
                </a:lnTo>
                <a:lnTo>
                  <a:pt x="295" y="1161"/>
                </a:lnTo>
                <a:lnTo>
                  <a:pt x="307" y="1165"/>
                </a:lnTo>
                <a:lnTo>
                  <a:pt x="318" y="1170"/>
                </a:lnTo>
                <a:lnTo>
                  <a:pt x="329" y="1177"/>
                </a:lnTo>
                <a:lnTo>
                  <a:pt x="338" y="1184"/>
                </a:lnTo>
                <a:lnTo>
                  <a:pt x="347" y="1193"/>
                </a:lnTo>
                <a:lnTo>
                  <a:pt x="356" y="1202"/>
                </a:lnTo>
                <a:lnTo>
                  <a:pt x="363" y="1211"/>
                </a:lnTo>
                <a:lnTo>
                  <a:pt x="370" y="1222"/>
                </a:lnTo>
                <a:lnTo>
                  <a:pt x="375" y="1233"/>
                </a:lnTo>
                <a:lnTo>
                  <a:pt x="379" y="1245"/>
                </a:lnTo>
                <a:lnTo>
                  <a:pt x="382" y="1257"/>
                </a:lnTo>
                <a:lnTo>
                  <a:pt x="384" y="1270"/>
                </a:lnTo>
                <a:lnTo>
                  <a:pt x="385" y="1283"/>
                </a:lnTo>
                <a:lnTo>
                  <a:pt x="385" y="1283"/>
                </a:lnTo>
                <a:lnTo>
                  <a:pt x="384" y="1296"/>
                </a:lnTo>
                <a:lnTo>
                  <a:pt x="382" y="1309"/>
                </a:lnTo>
                <a:lnTo>
                  <a:pt x="379" y="1321"/>
                </a:lnTo>
                <a:lnTo>
                  <a:pt x="375" y="1333"/>
                </a:lnTo>
                <a:lnTo>
                  <a:pt x="370" y="1344"/>
                </a:lnTo>
                <a:lnTo>
                  <a:pt x="363" y="1356"/>
                </a:lnTo>
                <a:lnTo>
                  <a:pt x="356" y="1365"/>
                </a:lnTo>
                <a:lnTo>
                  <a:pt x="347" y="1374"/>
                </a:lnTo>
                <a:lnTo>
                  <a:pt x="338" y="1383"/>
                </a:lnTo>
                <a:lnTo>
                  <a:pt x="329" y="1390"/>
                </a:lnTo>
                <a:lnTo>
                  <a:pt x="318" y="1397"/>
                </a:lnTo>
                <a:lnTo>
                  <a:pt x="307" y="1402"/>
                </a:lnTo>
                <a:lnTo>
                  <a:pt x="295" y="1406"/>
                </a:lnTo>
                <a:lnTo>
                  <a:pt x="283" y="1409"/>
                </a:lnTo>
                <a:lnTo>
                  <a:pt x="270" y="1411"/>
                </a:lnTo>
                <a:lnTo>
                  <a:pt x="257" y="1412"/>
                </a:lnTo>
                <a:lnTo>
                  <a:pt x="257" y="1412"/>
                </a:lnTo>
                <a:close/>
                <a:moveTo>
                  <a:pt x="1283" y="1155"/>
                </a:moveTo>
                <a:lnTo>
                  <a:pt x="1283" y="1155"/>
                </a:lnTo>
                <a:lnTo>
                  <a:pt x="1296" y="1156"/>
                </a:lnTo>
                <a:lnTo>
                  <a:pt x="1309" y="1158"/>
                </a:lnTo>
                <a:lnTo>
                  <a:pt x="1321" y="1161"/>
                </a:lnTo>
                <a:lnTo>
                  <a:pt x="1333" y="1165"/>
                </a:lnTo>
                <a:lnTo>
                  <a:pt x="1344" y="1170"/>
                </a:lnTo>
                <a:lnTo>
                  <a:pt x="1356" y="1177"/>
                </a:lnTo>
                <a:lnTo>
                  <a:pt x="1365" y="1184"/>
                </a:lnTo>
                <a:lnTo>
                  <a:pt x="1374" y="1193"/>
                </a:lnTo>
                <a:lnTo>
                  <a:pt x="1383" y="1202"/>
                </a:lnTo>
                <a:lnTo>
                  <a:pt x="1390" y="1211"/>
                </a:lnTo>
                <a:lnTo>
                  <a:pt x="1397" y="1222"/>
                </a:lnTo>
                <a:lnTo>
                  <a:pt x="1402" y="1233"/>
                </a:lnTo>
                <a:lnTo>
                  <a:pt x="1406" y="1245"/>
                </a:lnTo>
                <a:lnTo>
                  <a:pt x="1409" y="1257"/>
                </a:lnTo>
                <a:lnTo>
                  <a:pt x="1411" y="1270"/>
                </a:lnTo>
                <a:lnTo>
                  <a:pt x="1412" y="1283"/>
                </a:lnTo>
                <a:lnTo>
                  <a:pt x="1412" y="1283"/>
                </a:lnTo>
                <a:lnTo>
                  <a:pt x="1411" y="1296"/>
                </a:lnTo>
                <a:lnTo>
                  <a:pt x="1409" y="1309"/>
                </a:lnTo>
                <a:lnTo>
                  <a:pt x="1406" y="1321"/>
                </a:lnTo>
                <a:lnTo>
                  <a:pt x="1402" y="1333"/>
                </a:lnTo>
                <a:lnTo>
                  <a:pt x="1397" y="1344"/>
                </a:lnTo>
                <a:lnTo>
                  <a:pt x="1390" y="1356"/>
                </a:lnTo>
                <a:lnTo>
                  <a:pt x="1383" y="1365"/>
                </a:lnTo>
                <a:lnTo>
                  <a:pt x="1374" y="1374"/>
                </a:lnTo>
                <a:lnTo>
                  <a:pt x="1365" y="1383"/>
                </a:lnTo>
                <a:lnTo>
                  <a:pt x="1356" y="1390"/>
                </a:lnTo>
                <a:lnTo>
                  <a:pt x="1344" y="1397"/>
                </a:lnTo>
                <a:lnTo>
                  <a:pt x="1333" y="1402"/>
                </a:lnTo>
                <a:lnTo>
                  <a:pt x="1321" y="1406"/>
                </a:lnTo>
                <a:lnTo>
                  <a:pt x="1309" y="1409"/>
                </a:lnTo>
                <a:lnTo>
                  <a:pt x="1296" y="1411"/>
                </a:lnTo>
                <a:lnTo>
                  <a:pt x="1283" y="1412"/>
                </a:lnTo>
                <a:lnTo>
                  <a:pt x="1283" y="1412"/>
                </a:lnTo>
                <a:lnTo>
                  <a:pt x="1270" y="1411"/>
                </a:lnTo>
                <a:lnTo>
                  <a:pt x="1257" y="1409"/>
                </a:lnTo>
                <a:lnTo>
                  <a:pt x="1245" y="1406"/>
                </a:lnTo>
                <a:lnTo>
                  <a:pt x="1233" y="1402"/>
                </a:lnTo>
                <a:lnTo>
                  <a:pt x="1222" y="1397"/>
                </a:lnTo>
                <a:lnTo>
                  <a:pt x="1211" y="1390"/>
                </a:lnTo>
                <a:lnTo>
                  <a:pt x="1202" y="1383"/>
                </a:lnTo>
                <a:lnTo>
                  <a:pt x="1193" y="1374"/>
                </a:lnTo>
                <a:lnTo>
                  <a:pt x="1184" y="1365"/>
                </a:lnTo>
                <a:lnTo>
                  <a:pt x="1177" y="1356"/>
                </a:lnTo>
                <a:lnTo>
                  <a:pt x="1170" y="1344"/>
                </a:lnTo>
                <a:lnTo>
                  <a:pt x="1165" y="1333"/>
                </a:lnTo>
                <a:lnTo>
                  <a:pt x="1161" y="1321"/>
                </a:lnTo>
                <a:lnTo>
                  <a:pt x="1158" y="1309"/>
                </a:lnTo>
                <a:lnTo>
                  <a:pt x="1156" y="1296"/>
                </a:lnTo>
                <a:lnTo>
                  <a:pt x="1155" y="1283"/>
                </a:lnTo>
                <a:lnTo>
                  <a:pt x="1155" y="1283"/>
                </a:lnTo>
                <a:lnTo>
                  <a:pt x="1156" y="1270"/>
                </a:lnTo>
                <a:lnTo>
                  <a:pt x="1158" y="1257"/>
                </a:lnTo>
                <a:lnTo>
                  <a:pt x="1161" y="1245"/>
                </a:lnTo>
                <a:lnTo>
                  <a:pt x="1165" y="1233"/>
                </a:lnTo>
                <a:lnTo>
                  <a:pt x="1170" y="1222"/>
                </a:lnTo>
                <a:lnTo>
                  <a:pt x="1177" y="1211"/>
                </a:lnTo>
                <a:lnTo>
                  <a:pt x="1184" y="1202"/>
                </a:lnTo>
                <a:lnTo>
                  <a:pt x="1193" y="1193"/>
                </a:lnTo>
                <a:lnTo>
                  <a:pt x="1202" y="1184"/>
                </a:lnTo>
                <a:lnTo>
                  <a:pt x="1211" y="1177"/>
                </a:lnTo>
                <a:lnTo>
                  <a:pt x="1222" y="1170"/>
                </a:lnTo>
                <a:lnTo>
                  <a:pt x="1233" y="1165"/>
                </a:lnTo>
                <a:lnTo>
                  <a:pt x="1245" y="1161"/>
                </a:lnTo>
                <a:lnTo>
                  <a:pt x="1257" y="1158"/>
                </a:lnTo>
                <a:lnTo>
                  <a:pt x="1270" y="1156"/>
                </a:lnTo>
                <a:lnTo>
                  <a:pt x="1283" y="1155"/>
                </a:lnTo>
                <a:lnTo>
                  <a:pt x="1283" y="1155"/>
                </a:lnTo>
                <a:close/>
                <a:moveTo>
                  <a:pt x="1283" y="128"/>
                </a:moveTo>
                <a:lnTo>
                  <a:pt x="1283" y="128"/>
                </a:lnTo>
                <a:lnTo>
                  <a:pt x="1296" y="129"/>
                </a:lnTo>
                <a:lnTo>
                  <a:pt x="1309" y="131"/>
                </a:lnTo>
                <a:lnTo>
                  <a:pt x="1321" y="134"/>
                </a:lnTo>
                <a:lnTo>
                  <a:pt x="1333" y="138"/>
                </a:lnTo>
                <a:lnTo>
                  <a:pt x="1344" y="143"/>
                </a:lnTo>
                <a:lnTo>
                  <a:pt x="1356" y="150"/>
                </a:lnTo>
                <a:lnTo>
                  <a:pt x="1365" y="157"/>
                </a:lnTo>
                <a:lnTo>
                  <a:pt x="1374" y="166"/>
                </a:lnTo>
                <a:lnTo>
                  <a:pt x="1383" y="175"/>
                </a:lnTo>
                <a:lnTo>
                  <a:pt x="1390" y="184"/>
                </a:lnTo>
                <a:lnTo>
                  <a:pt x="1397" y="196"/>
                </a:lnTo>
                <a:lnTo>
                  <a:pt x="1402" y="207"/>
                </a:lnTo>
                <a:lnTo>
                  <a:pt x="1406" y="219"/>
                </a:lnTo>
                <a:lnTo>
                  <a:pt x="1409" y="231"/>
                </a:lnTo>
                <a:lnTo>
                  <a:pt x="1411" y="244"/>
                </a:lnTo>
                <a:lnTo>
                  <a:pt x="1412" y="257"/>
                </a:lnTo>
                <a:lnTo>
                  <a:pt x="1412" y="257"/>
                </a:lnTo>
                <a:lnTo>
                  <a:pt x="1411" y="270"/>
                </a:lnTo>
                <a:lnTo>
                  <a:pt x="1409" y="283"/>
                </a:lnTo>
                <a:lnTo>
                  <a:pt x="1406" y="295"/>
                </a:lnTo>
                <a:lnTo>
                  <a:pt x="1402" y="307"/>
                </a:lnTo>
                <a:lnTo>
                  <a:pt x="1397" y="318"/>
                </a:lnTo>
                <a:lnTo>
                  <a:pt x="1390" y="329"/>
                </a:lnTo>
                <a:lnTo>
                  <a:pt x="1383" y="338"/>
                </a:lnTo>
                <a:lnTo>
                  <a:pt x="1374" y="347"/>
                </a:lnTo>
                <a:lnTo>
                  <a:pt x="1365" y="356"/>
                </a:lnTo>
                <a:lnTo>
                  <a:pt x="1356" y="363"/>
                </a:lnTo>
                <a:lnTo>
                  <a:pt x="1344" y="370"/>
                </a:lnTo>
                <a:lnTo>
                  <a:pt x="1333" y="375"/>
                </a:lnTo>
                <a:lnTo>
                  <a:pt x="1321" y="379"/>
                </a:lnTo>
                <a:lnTo>
                  <a:pt x="1309" y="382"/>
                </a:lnTo>
                <a:lnTo>
                  <a:pt x="1296" y="384"/>
                </a:lnTo>
                <a:lnTo>
                  <a:pt x="1283" y="385"/>
                </a:lnTo>
                <a:lnTo>
                  <a:pt x="1283" y="385"/>
                </a:lnTo>
                <a:lnTo>
                  <a:pt x="1270" y="384"/>
                </a:lnTo>
                <a:lnTo>
                  <a:pt x="1257" y="382"/>
                </a:lnTo>
                <a:lnTo>
                  <a:pt x="1245" y="379"/>
                </a:lnTo>
                <a:lnTo>
                  <a:pt x="1233" y="375"/>
                </a:lnTo>
                <a:lnTo>
                  <a:pt x="1222" y="370"/>
                </a:lnTo>
                <a:lnTo>
                  <a:pt x="1211" y="363"/>
                </a:lnTo>
                <a:lnTo>
                  <a:pt x="1202" y="356"/>
                </a:lnTo>
                <a:lnTo>
                  <a:pt x="1193" y="347"/>
                </a:lnTo>
                <a:lnTo>
                  <a:pt x="1184" y="338"/>
                </a:lnTo>
                <a:lnTo>
                  <a:pt x="1177" y="329"/>
                </a:lnTo>
                <a:lnTo>
                  <a:pt x="1170" y="318"/>
                </a:lnTo>
                <a:lnTo>
                  <a:pt x="1165" y="307"/>
                </a:lnTo>
                <a:lnTo>
                  <a:pt x="1161" y="295"/>
                </a:lnTo>
                <a:lnTo>
                  <a:pt x="1158" y="283"/>
                </a:lnTo>
                <a:lnTo>
                  <a:pt x="1156" y="270"/>
                </a:lnTo>
                <a:lnTo>
                  <a:pt x="1155" y="257"/>
                </a:lnTo>
                <a:lnTo>
                  <a:pt x="1155" y="257"/>
                </a:lnTo>
                <a:lnTo>
                  <a:pt x="1156" y="244"/>
                </a:lnTo>
                <a:lnTo>
                  <a:pt x="1158" y="231"/>
                </a:lnTo>
                <a:lnTo>
                  <a:pt x="1161" y="219"/>
                </a:lnTo>
                <a:lnTo>
                  <a:pt x="1165" y="207"/>
                </a:lnTo>
                <a:lnTo>
                  <a:pt x="1170" y="196"/>
                </a:lnTo>
                <a:lnTo>
                  <a:pt x="1177" y="184"/>
                </a:lnTo>
                <a:lnTo>
                  <a:pt x="1184" y="175"/>
                </a:lnTo>
                <a:lnTo>
                  <a:pt x="1193" y="166"/>
                </a:lnTo>
                <a:lnTo>
                  <a:pt x="1202" y="157"/>
                </a:lnTo>
                <a:lnTo>
                  <a:pt x="1211" y="150"/>
                </a:lnTo>
                <a:lnTo>
                  <a:pt x="1222" y="143"/>
                </a:lnTo>
                <a:lnTo>
                  <a:pt x="1233" y="138"/>
                </a:lnTo>
                <a:lnTo>
                  <a:pt x="1245" y="134"/>
                </a:lnTo>
                <a:lnTo>
                  <a:pt x="1257" y="131"/>
                </a:lnTo>
                <a:lnTo>
                  <a:pt x="1270" y="129"/>
                </a:lnTo>
                <a:lnTo>
                  <a:pt x="1283" y="128"/>
                </a:lnTo>
                <a:lnTo>
                  <a:pt x="1283" y="128"/>
                </a:lnTo>
                <a:close/>
                <a:moveTo>
                  <a:pt x="257" y="385"/>
                </a:moveTo>
                <a:lnTo>
                  <a:pt x="257" y="385"/>
                </a:lnTo>
                <a:lnTo>
                  <a:pt x="244" y="384"/>
                </a:lnTo>
                <a:lnTo>
                  <a:pt x="231" y="382"/>
                </a:lnTo>
                <a:lnTo>
                  <a:pt x="219" y="379"/>
                </a:lnTo>
                <a:lnTo>
                  <a:pt x="207" y="375"/>
                </a:lnTo>
                <a:lnTo>
                  <a:pt x="196" y="370"/>
                </a:lnTo>
                <a:lnTo>
                  <a:pt x="184" y="363"/>
                </a:lnTo>
                <a:lnTo>
                  <a:pt x="175" y="356"/>
                </a:lnTo>
                <a:lnTo>
                  <a:pt x="166" y="347"/>
                </a:lnTo>
                <a:lnTo>
                  <a:pt x="157" y="338"/>
                </a:lnTo>
                <a:lnTo>
                  <a:pt x="150" y="329"/>
                </a:lnTo>
                <a:lnTo>
                  <a:pt x="143" y="318"/>
                </a:lnTo>
                <a:lnTo>
                  <a:pt x="138" y="307"/>
                </a:lnTo>
                <a:lnTo>
                  <a:pt x="134" y="295"/>
                </a:lnTo>
                <a:lnTo>
                  <a:pt x="131" y="283"/>
                </a:lnTo>
                <a:lnTo>
                  <a:pt x="129" y="270"/>
                </a:lnTo>
                <a:lnTo>
                  <a:pt x="128" y="257"/>
                </a:lnTo>
                <a:lnTo>
                  <a:pt x="128" y="257"/>
                </a:lnTo>
                <a:lnTo>
                  <a:pt x="129" y="244"/>
                </a:lnTo>
                <a:lnTo>
                  <a:pt x="131" y="231"/>
                </a:lnTo>
                <a:lnTo>
                  <a:pt x="134" y="219"/>
                </a:lnTo>
                <a:lnTo>
                  <a:pt x="138" y="207"/>
                </a:lnTo>
                <a:lnTo>
                  <a:pt x="143" y="196"/>
                </a:lnTo>
                <a:lnTo>
                  <a:pt x="150" y="184"/>
                </a:lnTo>
                <a:lnTo>
                  <a:pt x="157" y="175"/>
                </a:lnTo>
                <a:lnTo>
                  <a:pt x="166" y="166"/>
                </a:lnTo>
                <a:lnTo>
                  <a:pt x="175" y="157"/>
                </a:lnTo>
                <a:lnTo>
                  <a:pt x="184" y="150"/>
                </a:lnTo>
                <a:lnTo>
                  <a:pt x="196" y="143"/>
                </a:lnTo>
                <a:lnTo>
                  <a:pt x="207" y="138"/>
                </a:lnTo>
                <a:lnTo>
                  <a:pt x="219" y="134"/>
                </a:lnTo>
                <a:lnTo>
                  <a:pt x="231" y="131"/>
                </a:lnTo>
                <a:lnTo>
                  <a:pt x="244" y="129"/>
                </a:lnTo>
                <a:lnTo>
                  <a:pt x="257" y="128"/>
                </a:lnTo>
                <a:lnTo>
                  <a:pt x="257" y="128"/>
                </a:lnTo>
                <a:lnTo>
                  <a:pt x="270" y="129"/>
                </a:lnTo>
                <a:lnTo>
                  <a:pt x="283" y="131"/>
                </a:lnTo>
                <a:lnTo>
                  <a:pt x="295" y="134"/>
                </a:lnTo>
                <a:lnTo>
                  <a:pt x="307" y="138"/>
                </a:lnTo>
                <a:lnTo>
                  <a:pt x="318" y="143"/>
                </a:lnTo>
                <a:lnTo>
                  <a:pt x="329" y="150"/>
                </a:lnTo>
                <a:lnTo>
                  <a:pt x="338" y="157"/>
                </a:lnTo>
                <a:lnTo>
                  <a:pt x="347" y="166"/>
                </a:lnTo>
                <a:lnTo>
                  <a:pt x="356" y="175"/>
                </a:lnTo>
                <a:lnTo>
                  <a:pt x="363" y="184"/>
                </a:lnTo>
                <a:lnTo>
                  <a:pt x="370" y="196"/>
                </a:lnTo>
                <a:lnTo>
                  <a:pt x="375" y="207"/>
                </a:lnTo>
                <a:lnTo>
                  <a:pt x="379" y="219"/>
                </a:lnTo>
                <a:lnTo>
                  <a:pt x="382" y="231"/>
                </a:lnTo>
                <a:lnTo>
                  <a:pt x="384" y="244"/>
                </a:lnTo>
                <a:lnTo>
                  <a:pt x="385" y="257"/>
                </a:lnTo>
                <a:lnTo>
                  <a:pt x="385" y="257"/>
                </a:lnTo>
                <a:lnTo>
                  <a:pt x="384" y="270"/>
                </a:lnTo>
                <a:lnTo>
                  <a:pt x="382" y="283"/>
                </a:lnTo>
                <a:lnTo>
                  <a:pt x="379" y="295"/>
                </a:lnTo>
                <a:lnTo>
                  <a:pt x="375" y="307"/>
                </a:lnTo>
                <a:lnTo>
                  <a:pt x="370" y="318"/>
                </a:lnTo>
                <a:lnTo>
                  <a:pt x="363" y="329"/>
                </a:lnTo>
                <a:lnTo>
                  <a:pt x="356" y="338"/>
                </a:lnTo>
                <a:lnTo>
                  <a:pt x="347" y="347"/>
                </a:lnTo>
                <a:lnTo>
                  <a:pt x="338" y="356"/>
                </a:lnTo>
                <a:lnTo>
                  <a:pt x="329" y="363"/>
                </a:lnTo>
                <a:lnTo>
                  <a:pt x="318" y="370"/>
                </a:lnTo>
                <a:lnTo>
                  <a:pt x="307" y="375"/>
                </a:lnTo>
                <a:lnTo>
                  <a:pt x="295" y="379"/>
                </a:lnTo>
                <a:lnTo>
                  <a:pt x="283" y="382"/>
                </a:lnTo>
                <a:lnTo>
                  <a:pt x="270" y="384"/>
                </a:lnTo>
                <a:lnTo>
                  <a:pt x="257" y="385"/>
                </a:lnTo>
                <a:lnTo>
                  <a:pt x="257" y="385"/>
                </a:lnTo>
                <a:close/>
                <a:moveTo>
                  <a:pt x="513" y="770"/>
                </a:moveTo>
                <a:lnTo>
                  <a:pt x="513" y="770"/>
                </a:lnTo>
                <a:lnTo>
                  <a:pt x="513" y="757"/>
                </a:lnTo>
                <a:lnTo>
                  <a:pt x="514" y="744"/>
                </a:lnTo>
                <a:lnTo>
                  <a:pt x="516" y="731"/>
                </a:lnTo>
                <a:lnTo>
                  <a:pt x="518" y="718"/>
                </a:lnTo>
                <a:lnTo>
                  <a:pt x="521" y="706"/>
                </a:lnTo>
                <a:lnTo>
                  <a:pt x="525" y="694"/>
                </a:lnTo>
                <a:lnTo>
                  <a:pt x="529" y="682"/>
                </a:lnTo>
                <a:lnTo>
                  <a:pt x="533" y="670"/>
                </a:lnTo>
                <a:lnTo>
                  <a:pt x="538" y="659"/>
                </a:lnTo>
                <a:lnTo>
                  <a:pt x="544" y="648"/>
                </a:lnTo>
                <a:lnTo>
                  <a:pt x="557" y="627"/>
                </a:lnTo>
                <a:lnTo>
                  <a:pt x="572" y="607"/>
                </a:lnTo>
                <a:lnTo>
                  <a:pt x="589" y="589"/>
                </a:lnTo>
                <a:lnTo>
                  <a:pt x="607" y="572"/>
                </a:lnTo>
                <a:lnTo>
                  <a:pt x="627" y="557"/>
                </a:lnTo>
                <a:lnTo>
                  <a:pt x="648" y="544"/>
                </a:lnTo>
                <a:lnTo>
                  <a:pt x="659" y="538"/>
                </a:lnTo>
                <a:lnTo>
                  <a:pt x="670" y="533"/>
                </a:lnTo>
                <a:lnTo>
                  <a:pt x="682" y="529"/>
                </a:lnTo>
                <a:lnTo>
                  <a:pt x="694" y="525"/>
                </a:lnTo>
                <a:lnTo>
                  <a:pt x="706" y="521"/>
                </a:lnTo>
                <a:lnTo>
                  <a:pt x="718" y="518"/>
                </a:lnTo>
                <a:lnTo>
                  <a:pt x="731" y="516"/>
                </a:lnTo>
                <a:lnTo>
                  <a:pt x="744" y="514"/>
                </a:lnTo>
                <a:lnTo>
                  <a:pt x="757" y="513"/>
                </a:lnTo>
                <a:lnTo>
                  <a:pt x="770" y="513"/>
                </a:lnTo>
                <a:lnTo>
                  <a:pt x="770" y="513"/>
                </a:lnTo>
                <a:lnTo>
                  <a:pt x="783" y="513"/>
                </a:lnTo>
                <a:lnTo>
                  <a:pt x="796" y="514"/>
                </a:lnTo>
                <a:lnTo>
                  <a:pt x="809" y="516"/>
                </a:lnTo>
                <a:lnTo>
                  <a:pt x="822" y="518"/>
                </a:lnTo>
                <a:lnTo>
                  <a:pt x="834" y="521"/>
                </a:lnTo>
                <a:lnTo>
                  <a:pt x="846" y="525"/>
                </a:lnTo>
                <a:lnTo>
                  <a:pt x="858" y="529"/>
                </a:lnTo>
                <a:lnTo>
                  <a:pt x="870" y="533"/>
                </a:lnTo>
                <a:lnTo>
                  <a:pt x="881" y="538"/>
                </a:lnTo>
                <a:lnTo>
                  <a:pt x="892" y="544"/>
                </a:lnTo>
                <a:lnTo>
                  <a:pt x="913" y="557"/>
                </a:lnTo>
                <a:lnTo>
                  <a:pt x="933" y="572"/>
                </a:lnTo>
                <a:lnTo>
                  <a:pt x="951" y="589"/>
                </a:lnTo>
                <a:lnTo>
                  <a:pt x="968" y="607"/>
                </a:lnTo>
                <a:lnTo>
                  <a:pt x="983" y="627"/>
                </a:lnTo>
                <a:lnTo>
                  <a:pt x="996" y="648"/>
                </a:lnTo>
                <a:lnTo>
                  <a:pt x="1002" y="659"/>
                </a:lnTo>
                <a:lnTo>
                  <a:pt x="1007" y="670"/>
                </a:lnTo>
                <a:lnTo>
                  <a:pt x="1011" y="682"/>
                </a:lnTo>
                <a:lnTo>
                  <a:pt x="1015" y="694"/>
                </a:lnTo>
                <a:lnTo>
                  <a:pt x="1019" y="706"/>
                </a:lnTo>
                <a:lnTo>
                  <a:pt x="1022" y="718"/>
                </a:lnTo>
                <a:lnTo>
                  <a:pt x="1024" y="731"/>
                </a:lnTo>
                <a:lnTo>
                  <a:pt x="1026" y="744"/>
                </a:lnTo>
                <a:lnTo>
                  <a:pt x="1027" y="757"/>
                </a:lnTo>
                <a:lnTo>
                  <a:pt x="1027" y="770"/>
                </a:lnTo>
                <a:lnTo>
                  <a:pt x="1027" y="770"/>
                </a:lnTo>
                <a:lnTo>
                  <a:pt x="1027" y="783"/>
                </a:lnTo>
                <a:lnTo>
                  <a:pt x="1026" y="796"/>
                </a:lnTo>
                <a:lnTo>
                  <a:pt x="1024" y="809"/>
                </a:lnTo>
                <a:lnTo>
                  <a:pt x="1022" y="822"/>
                </a:lnTo>
                <a:lnTo>
                  <a:pt x="1019" y="834"/>
                </a:lnTo>
                <a:lnTo>
                  <a:pt x="1015" y="846"/>
                </a:lnTo>
                <a:lnTo>
                  <a:pt x="1011" y="858"/>
                </a:lnTo>
                <a:lnTo>
                  <a:pt x="1007" y="870"/>
                </a:lnTo>
                <a:lnTo>
                  <a:pt x="1002" y="881"/>
                </a:lnTo>
                <a:lnTo>
                  <a:pt x="996" y="892"/>
                </a:lnTo>
                <a:lnTo>
                  <a:pt x="983" y="913"/>
                </a:lnTo>
                <a:lnTo>
                  <a:pt x="968" y="933"/>
                </a:lnTo>
                <a:lnTo>
                  <a:pt x="951" y="951"/>
                </a:lnTo>
                <a:lnTo>
                  <a:pt x="933" y="968"/>
                </a:lnTo>
                <a:lnTo>
                  <a:pt x="913" y="983"/>
                </a:lnTo>
                <a:lnTo>
                  <a:pt x="892" y="996"/>
                </a:lnTo>
                <a:lnTo>
                  <a:pt x="881" y="1002"/>
                </a:lnTo>
                <a:lnTo>
                  <a:pt x="870" y="1007"/>
                </a:lnTo>
                <a:lnTo>
                  <a:pt x="858" y="1011"/>
                </a:lnTo>
                <a:lnTo>
                  <a:pt x="846" y="1015"/>
                </a:lnTo>
                <a:lnTo>
                  <a:pt x="834" y="1019"/>
                </a:lnTo>
                <a:lnTo>
                  <a:pt x="822" y="1022"/>
                </a:lnTo>
                <a:lnTo>
                  <a:pt x="809" y="1024"/>
                </a:lnTo>
                <a:lnTo>
                  <a:pt x="796" y="1026"/>
                </a:lnTo>
                <a:lnTo>
                  <a:pt x="783" y="1027"/>
                </a:lnTo>
                <a:lnTo>
                  <a:pt x="770" y="1027"/>
                </a:lnTo>
                <a:lnTo>
                  <a:pt x="770" y="1027"/>
                </a:lnTo>
                <a:lnTo>
                  <a:pt x="752" y="1026"/>
                </a:lnTo>
                <a:lnTo>
                  <a:pt x="735" y="1025"/>
                </a:lnTo>
                <a:lnTo>
                  <a:pt x="718" y="1022"/>
                </a:lnTo>
                <a:lnTo>
                  <a:pt x="702" y="1018"/>
                </a:lnTo>
                <a:lnTo>
                  <a:pt x="686" y="1012"/>
                </a:lnTo>
                <a:lnTo>
                  <a:pt x="670" y="1006"/>
                </a:lnTo>
                <a:lnTo>
                  <a:pt x="655" y="999"/>
                </a:lnTo>
                <a:lnTo>
                  <a:pt x="640" y="991"/>
                </a:lnTo>
                <a:lnTo>
                  <a:pt x="815" y="815"/>
                </a:lnTo>
                <a:lnTo>
                  <a:pt x="725" y="725"/>
                </a:lnTo>
                <a:lnTo>
                  <a:pt x="549" y="900"/>
                </a:lnTo>
                <a:lnTo>
                  <a:pt x="549" y="900"/>
                </a:lnTo>
                <a:lnTo>
                  <a:pt x="541" y="885"/>
                </a:lnTo>
                <a:lnTo>
                  <a:pt x="534" y="870"/>
                </a:lnTo>
                <a:lnTo>
                  <a:pt x="528" y="854"/>
                </a:lnTo>
                <a:lnTo>
                  <a:pt x="522" y="838"/>
                </a:lnTo>
                <a:lnTo>
                  <a:pt x="518" y="822"/>
                </a:lnTo>
                <a:lnTo>
                  <a:pt x="515" y="805"/>
                </a:lnTo>
                <a:lnTo>
                  <a:pt x="514" y="788"/>
                </a:lnTo>
                <a:lnTo>
                  <a:pt x="513" y="770"/>
                </a:lnTo>
                <a:lnTo>
                  <a:pt x="513" y="77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ID">
              <a:cs typeface="B Nazanin" panose="000004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E329C4-3757-4438-ABD9-94C6998C977C}"/>
              </a:ext>
            </a:extLst>
          </p:cNvPr>
          <p:cNvSpPr/>
          <p:nvPr/>
        </p:nvSpPr>
        <p:spPr>
          <a:xfrm>
            <a:off x="791489" y="2802558"/>
            <a:ext cx="18387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855576-9AF9-4AAF-969B-BDA0FC19AA15}"/>
              </a:ext>
            </a:extLst>
          </p:cNvPr>
          <p:cNvSpPr/>
          <p:nvPr/>
        </p:nvSpPr>
        <p:spPr>
          <a:xfrm>
            <a:off x="791489" y="3934163"/>
            <a:ext cx="18387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en-ID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2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4EC526-4817-4AFB-B6B5-A30BB0214904}"/>
              </a:ext>
            </a:extLst>
          </p:cNvPr>
          <p:cNvSpPr/>
          <p:nvPr/>
        </p:nvSpPr>
        <p:spPr>
          <a:xfrm>
            <a:off x="791489" y="5070359"/>
            <a:ext cx="18387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3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3586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Widescreen</PresentationFormat>
  <Paragraphs>78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2024-01-26T14:04:51Z</dcterms:created>
  <dcterms:modified xsi:type="dcterms:W3CDTF">2024-01-29T14:57:40Z</dcterms:modified>
</cp:coreProperties>
</file>