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6" r:id="rId1"/>
  </p:sldMasterIdLst>
  <p:notesMasterIdLst>
    <p:notesMasterId r:id="rId46"/>
  </p:notesMasterIdLst>
  <p:sldIdLst>
    <p:sldId id="315"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417" r:id="rId40"/>
    <p:sldId id="418" r:id="rId41"/>
    <p:sldId id="419" r:id="rId42"/>
    <p:sldId id="420" r:id="rId43"/>
    <p:sldId id="302" r:id="rId44"/>
    <p:sldId id="303" r:id="rId45"/>
  </p:sldIdLst>
  <p:sldSz cx="9144000" cy="5143500" type="screen16x9"/>
  <p:notesSz cx="6858000" cy="9144000"/>
  <p:embeddedFontLst>
    <p:embeddedFont>
      <p:font typeface="Calibri" panose="020F0502020204030204" pitchFamily="34" charset="0"/>
      <p:regular r:id="rId47"/>
      <p:bold r:id="rId48"/>
      <p:italic r:id="rId49"/>
      <p:boldItalic r:id="rId50"/>
    </p:embeddedFont>
    <p:embeddedFont>
      <p:font typeface="Fira Sans Extra Condensed Medium" panose="020B0604020202020204" charset="0"/>
      <p:regular r:id="rId51"/>
      <p:bold r:id="rId52"/>
      <p:italic r:id="rId53"/>
      <p:boldItalic r:id="rId54"/>
    </p:embeddedFont>
    <p:embeddedFont>
      <p:font typeface="Josefin Sans" pitchFamily="2" charset="0"/>
      <p:regular r:id="rId55"/>
      <p:bold r:id="rId56"/>
      <p:italic r:id="rId57"/>
      <p:boldItalic r:id="rId58"/>
    </p:embeddedFont>
    <p:embeddedFont>
      <p:font typeface="Josefin Sans ExtraLight" panose="020B0604020202020204" charset="0"/>
      <p:regular r:id="rId59"/>
      <p:bold r:id="rId60"/>
      <p:italic r:id="rId61"/>
      <p:boldItalic r:id="rId62"/>
    </p:embeddedFont>
    <p:embeddedFont>
      <p:font typeface="Josefin Sans Light" pitchFamily="2" charset="0"/>
      <p:regular r:id="rId63"/>
      <p:bold r:id="rId64"/>
      <p:italic r:id="rId65"/>
      <p:boldItalic r:id="rId66"/>
    </p:embeddedFont>
    <p:embeddedFont>
      <p:font typeface="Josefin Sans Medium" panose="020B0604020202020204" charset="0"/>
      <p:regular r:id="rId67"/>
      <p:bold r:id="rId68"/>
      <p:italic r:id="rId69"/>
      <p:boldItalic r:id="rId70"/>
    </p:embeddedFont>
    <p:embeddedFont>
      <p:font typeface="Josefin Sans SemiBold" pitchFamily="2" charset="0"/>
      <p:regular r:id="rId71"/>
      <p:bold r:id="rId72"/>
      <p:italic r:id="rId73"/>
      <p:boldItalic r:id="rId74"/>
    </p:embeddedFont>
    <p:embeddedFont>
      <p:font typeface="Open Sans" panose="020B0606030504020204" pitchFamily="34" charset="0"/>
      <p:regular r:id="rId75"/>
      <p:bold r:id="rId76"/>
      <p:italic r:id="rId77"/>
      <p:boldItalic r:id="rId78"/>
    </p:embeddedFont>
    <p:embeddedFont>
      <p:font typeface="Open Sans Light" panose="020B0306030504020204" pitchFamily="34" charset="0"/>
      <p:regular r:id="rId79"/>
      <p:bold r:id="rId80"/>
      <p:italic r:id="rId81"/>
      <p:boldItalic r:id="rId82"/>
    </p:embeddedFont>
    <p:embeddedFont>
      <p:font typeface="Roboto Condensed Light" panose="02000000000000000000" pitchFamily="2" charset="0"/>
      <p:regular r:id="rId83"/>
      <p:italic r:id="rId8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Default Section" id="{A81DFCEA-DB2D-4CE5-BCF3-737A0B8853BF}">
          <p14:sldIdLst>
            <p14:sldId id="315"/>
            <p14:sldId id="25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417"/>
            <p14:sldId id="418"/>
            <p14:sldId id="419"/>
            <p14:sldId id="420"/>
            <p14:sldId id="302"/>
            <p14:sldId id="303"/>
          </p14:sldIdLst>
        </p14:section>
        <p14:section name="Default Section" id="{33E6394B-3765-4311-BE2F-72388D5DA08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2A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4D876ED-17C7-4821-AF7D-CF6BC9A4D4A8}">
  <a:tblStyle styleId="{44D876ED-17C7-4821-AF7D-CF6BC9A4D4A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snapToGrid="0">
      <p:cViewPr varScale="1">
        <p:scale>
          <a:sx n="104" d="100"/>
          <a:sy n="104" d="100"/>
        </p:scale>
        <p:origin x="426" y="96"/>
      </p:cViewPr>
      <p:guideLst/>
    </p:cSldViewPr>
  </p:slideViewPr>
  <p:notesTextViewPr>
    <p:cViewPr>
      <p:scale>
        <a:sx n="1" d="1"/>
        <a:sy n="1" d="1"/>
      </p:scale>
      <p:origin x="0" y="0"/>
    </p:cViewPr>
  </p:notesTextViewPr>
  <p:sorterViewPr>
    <p:cViewPr>
      <p:scale>
        <a:sx n="95" d="100"/>
        <a:sy n="95"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1.fntdata"/><Relationship Id="rId63" Type="http://schemas.openxmlformats.org/officeDocument/2006/relationships/font" Target="fonts/font17.fntdata"/><Relationship Id="rId68" Type="http://schemas.openxmlformats.org/officeDocument/2006/relationships/font" Target="fonts/font22.fntdata"/><Relationship Id="rId84" Type="http://schemas.openxmlformats.org/officeDocument/2006/relationships/font" Target="fonts/font38.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font" Target="fonts/font7.fntdata"/><Relationship Id="rId58" Type="http://schemas.openxmlformats.org/officeDocument/2006/relationships/font" Target="fonts/font12.fntdata"/><Relationship Id="rId74" Type="http://schemas.openxmlformats.org/officeDocument/2006/relationships/font" Target="fonts/font28.fntdata"/><Relationship Id="rId79" Type="http://schemas.openxmlformats.org/officeDocument/2006/relationships/font" Target="fonts/font33.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2.fntdata"/><Relationship Id="rId56" Type="http://schemas.openxmlformats.org/officeDocument/2006/relationships/font" Target="fonts/font10.fntdata"/><Relationship Id="rId64" Type="http://schemas.openxmlformats.org/officeDocument/2006/relationships/font" Target="fonts/font18.fntdata"/><Relationship Id="rId69" Type="http://schemas.openxmlformats.org/officeDocument/2006/relationships/font" Target="fonts/font23.fntdata"/><Relationship Id="rId77" Type="http://schemas.openxmlformats.org/officeDocument/2006/relationships/font" Target="fonts/font31.fntdata"/><Relationship Id="rId8" Type="http://schemas.openxmlformats.org/officeDocument/2006/relationships/slide" Target="slides/slide7.xml"/><Relationship Id="rId51" Type="http://schemas.openxmlformats.org/officeDocument/2006/relationships/font" Target="fonts/font5.fntdata"/><Relationship Id="rId72" Type="http://schemas.openxmlformats.org/officeDocument/2006/relationships/font" Target="fonts/font26.fntdata"/><Relationship Id="rId80" Type="http://schemas.openxmlformats.org/officeDocument/2006/relationships/font" Target="fonts/font34.fntdata"/><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59" Type="http://schemas.openxmlformats.org/officeDocument/2006/relationships/font" Target="fonts/font13.fntdata"/><Relationship Id="rId67"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8.fntdata"/><Relationship Id="rId62" Type="http://schemas.openxmlformats.org/officeDocument/2006/relationships/font" Target="fonts/font16.fntdata"/><Relationship Id="rId70" Type="http://schemas.openxmlformats.org/officeDocument/2006/relationships/font" Target="fonts/font24.fntdata"/><Relationship Id="rId75" Type="http://schemas.openxmlformats.org/officeDocument/2006/relationships/font" Target="fonts/font29.fntdata"/><Relationship Id="rId83" Type="http://schemas.openxmlformats.org/officeDocument/2006/relationships/font" Target="fonts/font37.fntdata"/><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3.fntdata"/><Relationship Id="rId57" Type="http://schemas.openxmlformats.org/officeDocument/2006/relationships/font" Target="fonts/font11.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6.fntdata"/><Relationship Id="rId60" Type="http://schemas.openxmlformats.org/officeDocument/2006/relationships/font" Target="fonts/font14.fntdata"/><Relationship Id="rId65" Type="http://schemas.openxmlformats.org/officeDocument/2006/relationships/font" Target="fonts/font19.fntdata"/><Relationship Id="rId73" Type="http://schemas.openxmlformats.org/officeDocument/2006/relationships/font" Target="fonts/font27.fntdata"/><Relationship Id="rId78" Type="http://schemas.openxmlformats.org/officeDocument/2006/relationships/font" Target="fonts/font32.fntdata"/><Relationship Id="rId81" Type="http://schemas.openxmlformats.org/officeDocument/2006/relationships/font" Target="fonts/font35.fntdata"/><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4.fntdata"/><Relationship Id="rId55" Type="http://schemas.openxmlformats.org/officeDocument/2006/relationships/font" Target="fonts/font9.fntdata"/><Relationship Id="rId76" Type="http://schemas.openxmlformats.org/officeDocument/2006/relationships/font" Target="fonts/font30.fntdata"/><Relationship Id="rId7" Type="http://schemas.openxmlformats.org/officeDocument/2006/relationships/slide" Target="slides/slide6.xml"/><Relationship Id="rId71" Type="http://schemas.openxmlformats.org/officeDocument/2006/relationships/font" Target="fonts/font25.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font" Target="fonts/font20.fntdata"/><Relationship Id="rId87" Type="http://schemas.openxmlformats.org/officeDocument/2006/relationships/theme" Target="theme/theme1.xml"/><Relationship Id="rId61" Type="http://schemas.openxmlformats.org/officeDocument/2006/relationships/font" Target="fonts/font15.fntdata"/><Relationship Id="rId82" Type="http://schemas.openxmlformats.org/officeDocument/2006/relationships/font" Target="fonts/font3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31318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c788e9a590_0_6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c788e9a590_0_6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gc95f375b38_3_3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8" name="Google Shape;508;gc95f375b38_3_3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c788e9a590_0_3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c788e9a590_0_3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ca275fbaf4_0_29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8" name="Google Shape;648;gca275fbaf4_0_29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c788e9a590_0_3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3" name="Google Shape;683;gc788e9a590_0_3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0"/>
        <p:cNvGrpSpPr/>
        <p:nvPr/>
      </p:nvGrpSpPr>
      <p:grpSpPr>
        <a:xfrm>
          <a:off x="0" y="0"/>
          <a:ext cx="0" cy="0"/>
          <a:chOff x="0" y="0"/>
          <a:chExt cx="0" cy="0"/>
        </a:xfrm>
      </p:grpSpPr>
      <p:sp>
        <p:nvSpPr>
          <p:cNvPr id="691" name="Google Shape;691;gca275fbaf4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2" name="Google Shape;692;gca275fbaf4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7"/>
        <p:cNvGrpSpPr/>
        <p:nvPr/>
      </p:nvGrpSpPr>
      <p:grpSpPr>
        <a:xfrm>
          <a:off x="0" y="0"/>
          <a:ext cx="0" cy="0"/>
          <a:chOff x="0" y="0"/>
          <a:chExt cx="0" cy="0"/>
        </a:xfrm>
      </p:grpSpPr>
      <p:sp>
        <p:nvSpPr>
          <p:cNvPr id="718" name="Google Shape;718;gc788e9a590_0_7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9" name="Google Shape;719;gc788e9a590_0_7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gcb91dd408a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0" name="Google Shape;740;gcb91dd408a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2"/>
        <p:cNvGrpSpPr/>
        <p:nvPr/>
      </p:nvGrpSpPr>
      <p:grpSpPr>
        <a:xfrm>
          <a:off x="0" y="0"/>
          <a:ext cx="0" cy="0"/>
          <a:chOff x="0" y="0"/>
          <a:chExt cx="0" cy="0"/>
        </a:xfrm>
      </p:grpSpPr>
      <p:sp>
        <p:nvSpPr>
          <p:cNvPr id="773" name="Google Shape;773;gc788e9a590_0_3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74" name="Google Shape;774;gc788e9a590_0_3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4"/>
        <p:cNvGrpSpPr/>
        <p:nvPr/>
      </p:nvGrpSpPr>
      <p:grpSpPr>
        <a:xfrm>
          <a:off x="0" y="0"/>
          <a:ext cx="0" cy="0"/>
          <a:chOff x="0" y="0"/>
          <a:chExt cx="0" cy="0"/>
        </a:xfrm>
      </p:grpSpPr>
      <p:sp>
        <p:nvSpPr>
          <p:cNvPr id="785" name="Google Shape;785;gc788e9a590_0_3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6" name="Google Shape;786;gc788e9a590_0_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c95f375b38_3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c95f375b38_3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5"/>
        <p:cNvGrpSpPr/>
        <p:nvPr/>
      </p:nvGrpSpPr>
      <p:grpSpPr>
        <a:xfrm>
          <a:off x="0" y="0"/>
          <a:ext cx="0" cy="0"/>
          <a:chOff x="0" y="0"/>
          <a:chExt cx="0" cy="0"/>
        </a:xfrm>
      </p:grpSpPr>
      <p:sp>
        <p:nvSpPr>
          <p:cNvPr id="796" name="Google Shape;796;gc788e9a590_0_2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7" name="Google Shape;797;gc788e9a590_0_2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gca275fbaf4_0_1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7" name="Google Shape;817;gca275fbaf4_0_1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3"/>
        <p:cNvGrpSpPr/>
        <p:nvPr/>
      </p:nvGrpSpPr>
      <p:grpSpPr>
        <a:xfrm>
          <a:off x="0" y="0"/>
          <a:ext cx="0" cy="0"/>
          <a:chOff x="0" y="0"/>
          <a:chExt cx="0" cy="0"/>
        </a:xfrm>
      </p:grpSpPr>
      <p:sp>
        <p:nvSpPr>
          <p:cNvPr id="834" name="Google Shape;834;gc95f375b38_0_3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5" name="Google Shape;835;gc95f375b38_0_3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4"/>
        <p:cNvGrpSpPr/>
        <p:nvPr/>
      </p:nvGrpSpPr>
      <p:grpSpPr>
        <a:xfrm>
          <a:off x="0" y="0"/>
          <a:ext cx="0" cy="0"/>
          <a:chOff x="0" y="0"/>
          <a:chExt cx="0" cy="0"/>
        </a:xfrm>
      </p:grpSpPr>
      <p:sp>
        <p:nvSpPr>
          <p:cNvPr id="855" name="Google Shape;855;gc95f375b38_0_2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6" name="Google Shape;856;gc95f375b38_0_2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5"/>
        <p:cNvGrpSpPr/>
        <p:nvPr/>
      </p:nvGrpSpPr>
      <p:grpSpPr>
        <a:xfrm>
          <a:off x="0" y="0"/>
          <a:ext cx="0" cy="0"/>
          <a:chOff x="0" y="0"/>
          <a:chExt cx="0" cy="0"/>
        </a:xfrm>
      </p:grpSpPr>
      <p:sp>
        <p:nvSpPr>
          <p:cNvPr id="866" name="Google Shape;866;gc95f375b38_3_2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7" name="Google Shape;867;gc95f375b38_3_2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gca275fbaf4_0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3" name="Google Shape;873;gca275fbaf4_0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gca275fbaf4_0_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0" name="Google Shape;900;gca275fbaf4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gca275fbaf4_0_3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14" name="Google Shape;914;gca275fbaf4_0_3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9"/>
        <p:cNvGrpSpPr/>
        <p:nvPr/>
      </p:nvGrpSpPr>
      <p:grpSpPr>
        <a:xfrm>
          <a:off x="0" y="0"/>
          <a:ext cx="0" cy="0"/>
          <a:chOff x="0" y="0"/>
          <a:chExt cx="0" cy="0"/>
        </a:xfrm>
      </p:grpSpPr>
      <p:sp>
        <p:nvSpPr>
          <p:cNvPr id="1220" name="Google Shape;1220;gca275fbaf4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1" name="Google Shape;1221;gca275fbaf4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3"/>
        <p:cNvGrpSpPr/>
        <p:nvPr/>
      </p:nvGrpSpPr>
      <p:grpSpPr>
        <a:xfrm>
          <a:off x="0" y="0"/>
          <a:ext cx="0" cy="0"/>
          <a:chOff x="0" y="0"/>
          <a:chExt cx="0" cy="0"/>
        </a:xfrm>
      </p:grpSpPr>
      <p:sp>
        <p:nvSpPr>
          <p:cNvPr id="1234" name="Google Shape;1234;gcab08de558_4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5" name="Google Shape;1235;gcab08de558_4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c788e9a590_0_5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c788e9a590_0_5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8"/>
        <p:cNvGrpSpPr/>
        <p:nvPr/>
      </p:nvGrpSpPr>
      <p:grpSpPr>
        <a:xfrm>
          <a:off x="0" y="0"/>
          <a:ext cx="0" cy="0"/>
          <a:chOff x="0" y="0"/>
          <a:chExt cx="0" cy="0"/>
        </a:xfrm>
      </p:grpSpPr>
      <p:sp>
        <p:nvSpPr>
          <p:cNvPr id="1269" name="Google Shape;1269;gc95f375b38_3_1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0" name="Google Shape;1270;gc95f375b38_3_1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9"/>
        <p:cNvGrpSpPr/>
        <p:nvPr/>
      </p:nvGrpSpPr>
      <p:grpSpPr>
        <a:xfrm>
          <a:off x="0" y="0"/>
          <a:ext cx="0" cy="0"/>
          <a:chOff x="0" y="0"/>
          <a:chExt cx="0" cy="0"/>
        </a:xfrm>
      </p:grpSpPr>
      <p:sp>
        <p:nvSpPr>
          <p:cNvPr id="1280" name="Google Shape;1280;gc95f375b38_3_3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1" name="Google Shape;1281;gc95f375b38_3_3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9"/>
        <p:cNvGrpSpPr/>
        <p:nvPr/>
      </p:nvGrpSpPr>
      <p:grpSpPr>
        <a:xfrm>
          <a:off x="0" y="0"/>
          <a:ext cx="0" cy="0"/>
          <a:chOff x="0" y="0"/>
          <a:chExt cx="0" cy="0"/>
        </a:xfrm>
      </p:grpSpPr>
      <p:sp>
        <p:nvSpPr>
          <p:cNvPr id="1290" name="Google Shape;1290;gca275fbaf4_0_7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1" name="Google Shape;1291;gca275fbaf4_0_7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8"/>
        <p:cNvGrpSpPr/>
        <p:nvPr/>
      </p:nvGrpSpPr>
      <p:grpSpPr>
        <a:xfrm>
          <a:off x="0" y="0"/>
          <a:ext cx="0" cy="0"/>
          <a:chOff x="0" y="0"/>
          <a:chExt cx="0" cy="0"/>
        </a:xfrm>
      </p:grpSpPr>
      <p:sp>
        <p:nvSpPr>
          <p:cNvPr id="1359" name="Google Shape;1359;gca275fbaf4_0_9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0" name="Google Shape;1360;gca275fbaf4_0_9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9"/>
        <p:cNvGrpSpPr/>
        <p:nvPr/>
      </p:nvGrpSpPr>
      <p:grpSpPr>
        <a:xfrm>
          <a:off x="0" y="0"/>
          <a:ext cx="0" cy="0"/>
          <a:chOff x="0" y="0"/>
          <a:chExt cx="0" cy="0"/>
        </a:xfrm>
      </p:grpSpPr>
      <p:sp>
        <p:nvSpPr>
          <p:cNvPr id="1380" name="Google Shape;1380;gca41d7a42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1" name="Google Shape;1381;gca41d7a42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1"/>
        <p:cNvGrpSpPr/>
        <p:nvPr/>
      </p:nvGrpSpPr>
      <p:grpSpPr>
        <a:xfrm>
          <a:off x="0" y="0"/>
          <a:ext cx="0" cy="0"/>
          <a:chOff x="0" y="0"/>
          <a:chExt cx="0" cy="0"/>
        </a:xfrm>
      </p:grpSpPr>
      <p:sp>
        <p:nvSpPr>
          <p:cNvPr id="1402" name="Google Shape;1402;gca41d7a42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03" name="Google Shape;1403;gca41d7a42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7"/>
        <p:cNvGrpSpPr/>
        <p:nvPr/>
      </p:nvGrpSpPr>
      <p:grpSpPr>
        <a:xfrm>
          <a:off x="0" y="0"/>
          <a:ext cx="0" cy="0"/>
          <a:chOff x="0" y="0"/>
          <a:chExt cx="0" cy="0"/>
        </a:xfrm>
      </p:grpSpPr>
      <p:sp>
        <p:nvSpPr>
          <p:cNvPr id="1418" name="Google Shape;1418;gca41d7a420_1_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9" name="Google Shape;1419;gca41d7a420_1_9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7"/>
        <p:cNvGrpSpPr/>
        <p:nvPr/>
      </p:nvGrpSpPr>
      <p:grpSpPr>
        <a:xfrm>
          <a:off x="0" y="0"/>
          <a:ext cx="0" cy="0"/>
          <a:chOff x="0" y="0"/>
          <a:chExt cx="0" cy="0"/>
        </a:xfrm>
      </p:grpSpPr>
      <p:sp>
        <p:nvSpPr>
          <p:cNvPr id="1428" name="Google Shape;1428;gca41d7a420_1_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29" name="Google Shape;1429;gca41d7a420_1_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0"/>
        <p:cNvGrpSpPr/>
        <p:nvPr/>
      </p:nvGrpSpPr>
      <p:grpSpPr>
        <a:xfrm>
          <a:off x="0" y="0"/>
          <a:ext cx="0" cy="0"/>
          <a:chOff x="0" y="0"/>
          <a:chExt cx="0" cy="0"/>
        </a:xfrm>
      </p:grpSpPr>
      <p:sp>
        <p:nvSpPr>
          <p:cNvPr id="1441" name="Google Shape;1441;gc91aa0a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2" name="Google Shape;1442;gc91aa0a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3055;g101618d414f_2_273:notes">
            <a:extLst>
              <a:ext uri="{FF2B5EF4-FFF2-40B4-BE49-F238E27FC236}">
                <a16:creationId xmlns:a16="http://schemas.microsoft.com/office/drawing/2014/main" id="{9D75D5CA-02BE-4DA1-9759-F8B4751F6C5E}"/>
              </a:ext>
            </a:extLst>
          </p:cNvPr>
          <p:cNvSpPr>
            <a:spLocks noGrp="1" noRot="1" noChangeAspect="1"/>
          </p:cNvSpPr>
          <p:nvPr>
            <p:ph type="sldImg"/>
          </p:nvPr>
        </p:nvSpPr>
        <p:spPr>
          <a:xfrm>
            <a:off x="381000" y="685800"/>
            <a:ext cx="6096000" cy="3429000"/>
          </a:xfrm>
        </p:spPr>
      </p:sp>
      <p:sp>
        <p:nvSpPr>
          <p:cNvPr id="3" name="Google Shape;3056;g101618d414f_2_273:notes">
            <a:extLst>
              <a:ext uri="{FF2B5EF4-FFF2-40B4-BE49-F238E27FC236}">
                <a16:creationId xmlns:a16="http://schemas.microsoft.com/office/drawing/2014/main" id="{0C6946DF-F29D-4125-A6F2-4D8399C3228C}"/>
              </a:ext>
            </a:extLst>
          </p:cNvPr>
          <p:cNvSpPr txBox="1">
            <a:spLocks noGrp="1"/>
          </p:cNvSpPr>
          <p:nvPr>
            <p:ph type="body" sz="quarter" idx="1"/>
          </p:nvPr>
        </p:nvSpPr>
        <p:spPr/>
        <p:txBody>
          <a:bodyPr/>
          <a:lstStyle/>
          <a:p>
            <a:pPr marL="0" lvl="0" indent="0">
              <a:buNone/>
            </a:pPr>
            <a:r>
              <a:rPr lang="en-US">
                <a:solidFill>
                  <a:srgbClr val="143A78"/>
                </a:solidFill>
                <a:latin typeface="Arial" panose="020B0604020202020204" pitchFamily="34" charset="0"/>
                <a:cs typeface="Arial" panose="020B0604020202020204" pitchFamily="34" charset="0"/>
              </a:rPr>
              <a:t>slidesppt.net</a:t>
            </a:r>
          </a:p>
          <a:p>
            <a:pPr marL="0" lvl="0" indent="0">
              <a:buNone/>
            </a:pPr>
            <a:endParaRPr lang="en-US"/>
          </a:p>
        </p:txBody>
      </p:sp>
    </p:spTree>
    <p:extLst>
      <p:ext uri="{BB962C8B-B14F-4D97-AF65-F5344CB8AC3E}">
        <p14:creationId xmlns:p14="http://schemas.microsoft.com/office/powerpoint/2010/main" val="886250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c788e9a590_0_1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c788e9a590_0_1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Google Shape;3055;g101618d414f_2_273:notes">
            <a:extLst>
              <a:ext uri="{FF2B5EF4-FFF2-40B4-BE49-F238E27FC236}">
                <a16:creationId xmlns:a16="http://schemas.microsoft.com/office/drawing/2014/main" id="{07729C2B-0286-47CA-90B4-F94423FAB50A}"/>
              </a:ext>
            </a:extLst>
          </p:cNvPr>
          <p:cNvSpPr>
            <a:spLocks noGrp="1" noRot="1" noChangeAspect="1"/>
          </p:cNvSpPr>
          <p:nvPr>
            <p:ph type="sldImg"/>
          </p:nvPr>
        </p:nvSpPr>
        <p:spPr>
          <a:xfrm>
            <a:off x="381000" y="685800"/>
            <a:ext cx="6096000" cy="3429000"/>
          </a:xfrm>
        </p:spPr>
      </p:sp>
      <p:sp>
        <p:nvSpPr>
          <p:cNvPr id="3" name="Google Shape;3056;g101618d414f_2_273:notes">
            <a:extLst>
              <a:ext uri="{FF2B5EF4-FFF2-40B4-BE49-F238E27FC236}">
                <a16:creationId xmlns:a16="http://schemas.microsoft.com/office/drawing/2014/main" id="{D004066C-F568-4695-9986-1263F35FF486}"/>
              </a:ext>
            </a:extLst>
          </p:cNvPr>
          <p:cNvSpPr txBox="1">
            <a:spLocks noGrp="1"/>
          </p:cNvSpPr>
          <p:nvPr>
            <p:ph type="body" sz="quarter" idx="1"/>
          </p:nvPr>
        </p:nvSpPr>
        <p:spPr/>
        <p:txBody>
          <a:bodyPr/>
          <a:lstStyle/>
          <a:p>
            <a:pPr marL="0" lvl="0" indent="0">
              <a:buNone/>
            </a:pPr>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6"/>
        <p:cNvGrpSpPr/>
        <p:nvPr/>
      </p:nvGrpSpPr>
      <p:grpSpPr>
        <a:xfrm>
          <a:off x="0" y="0"/>
          <a:ext cx="0" cy="0"/>
          <a:chOff x="0" y="0"/>
          <a:chExt cx="0" cy="0"/>
        </a:xfrm>
      </p:grpSpPr>
      <p:sp>
        <p:nvSpPr>
          <p:cNvPr id="977" name="Google Shape;977;g6ece1cc1dc_3_1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8" name="Google Shape;978;g6ece1cc1dc_3_1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ca275fbaf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ca275fbaf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c788e9a590_0_2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c788e9a590_0_2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c95f375b38_3_2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3" name="Google Shape;403;gc95f375b38_3_2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cab08de558_2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cab08de558_2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c788e9a590_0_2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c788e9a590_0_2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894500" y="588600"/>
            <a:ext cx="5392800" cy="1983300"/>
          </a:xfrm>
          <a:prstGeom prst="rect">
            <a:avLst/>
          </a:prstGeom>
        </p:spPr>
        <p:txBody>
          <a:bodyPr spcFirstLastPara="1" wrap="square" lIns="91425" tIns="201150" rIns="91425" bIns="91425" anchor="t" anchorCtr="0">
            <a:noAutofit/>
          </a:bodyPr>
          <a:lstStyle>
            <a:lvl1pPr lvl="0" rtl="0">
              <a:lnSpc>
                <a:spcPct val="100000"/>
              </a:lnSpc>
              <a:spcBef>
                <a:spcPts val="0"/>
              </a:spcBef>
              <a:spcAft>
                <a:spcPts val="0"/>
              </a:spcAft>
              <a:buSzPts val="5200"/>
              <a:buFont typeface="Josefin Sans"/>
              <a:buNone/>
              <a:defRPr sz="5200" b="1">
                <a:latin typeface="Josefin Sans"/>
                <a:ea typeface="Josefin Sans"/>
                <a:cs typeface="Josefin Sans"/>
                <a:sym typeface="Josefin Sans"/>
              </a:defRPr>
            </a:lvl1pPr>
            <a:lvl2pPr lvl="1" algn="ctr" rtl="0">
              <a:spcBef>
                <a:spcPts val="0"/>
              </a:spcBef>
              <a:spcAft>
                <a:spcPts val="0"/>
              </a:spcAft>
              <a:buClr>
                <a:srgbClr val="191919"/>
              </a:buClr>
              <a:buSzPts val="5200"/>
              <a:buNone/>
              <a:defRPr sz="5200">
                <a:solidFill>
                  <a:srgbClr val="191919"/>
                </a:solidFill>
              </a:defRPr>
            </a:lvl2pPr>
            <a:lvl3pPr lvl="2" algn="ctr" rtl="0">
              <a:spcBef>
                <a:spcPts val="0"/>
              </a:spcBef>
              <a:spcAft>
                <a:spcPts val="0"/>
              </a:spcAft>
              <a:buClr>
                <a:srgbClr val="191919"/>
              </a:buClr>
              <a:buSzPts val="5200"/>
              <a:buNone/>
              <a:defRPr sz="5200">
                <a:solidFill>
                  <a:srgbClr val="191919"/>
                </a:solidFill>
              </a:defRPr>
            </a:lvl3pPr>
            <a:lvl4pPr lvl="3" algn="ctr" rtl="0">
              <a:spcBef>
                <a:spcPts val="0"/>
              </a:spcBef>
              <a:spcAft>
                <a:spcPts val="0"/>
              </a:spcAft>
              <a:buClr>
                <a:srgbClr val="191919"/>
              </a:buClr>
              <a:buSzPts val="5200"/>
              <a:buNone/>
              <a:defRPr sz="5200">
                <a:solidFill>
                  <a:srgbClr val="191919"/>
                </a:solidFill>
              </a:defRPr>
            </a:lvl4pPr>
            <a:lvl5pPr lvl="4" algn="ctr" rtl="0">
              <a:spcBef>
                <a:spcPts val="0"/>
              </a:spcBef>
              <a:spcAft>
                <a:spcPts val="0"/>
              </a:spcAft>
              <a:buClr>
                <a:srgbClr val="191919"/>
              </a:buClr>
              <a:buSzPts val="5200"/>
              <a:buNone/>
              <a:defRPr sz="5200">
                <a:solidFill>
                  <a:srgbClr val="191919"/>
                </a:solidFill>
              </a:defRPr>
            </a:lvl5pPr>
            <a:lvl6pPr lvl="5" algn="ctr" rtl="0">
              <a:spcBef>
                <a:spcPts val="0"/>
              </a:spcBef>
              <a:spcAft>
                <a:spcPts val="0"/>
              </a:spcAft>
              <a:buClr>
                <a:srgbClr val="191919"/>
              </a:buClr>
              <a:buSzPts val="5200"/>
              <a:buNone/>
              <a:defRPr sz="5200">
                <a:solidFill>
                  <a:srgbClr val="191919"/>
                </a:solidFill>
              </a:defRPr>
            </a:lvl6pPr>
            <a:lvl7pPr lvl="6" algn="ctr" rtl="0">
              <a:spcBef>
                <a:spcPts val="0"/>
              </a:spcBef>
              <a:spcAft>
                <a:spcPts val="0"/>
              </a:spcAft>
              <a:buClr>
                <a:srgbClr val="191919"/>
              </a:buClr>
              <a:buSzPts val="5200"/>
              <a:buNone/>
              <a:defRPr sz="5200">
                <a:solidFill>
                  <a:srgbClr val="191919"/>
                </a:solidFill>
              </a:defRPr>
            </a:lvl7pPr>
            <a:lvl8pPr lvl="7" algn="ctr" rtl="0">
              <a:spcBef>
                <a:spcPts val="0"/>
              </a:spcBef>
              <a:spcAft>
                <a:spcPts val="0"/>
              </a:spcAft>
              <a:buClr>
                <a:srgbClr val="191919"/>
              </a:buClr>
              <a:buSzPts val="5200"/>
              <a:buNone/>
              <a:defRPr sz="5200">
                <a:solidFill>
                  <a:srgbClr val="191919"/>
                </a:solidFill>
              </a:defRPr>
            </a:lvl8pPr>
            <a:lvl9pPr lvl="8" algn="ctr" rtl="0">
              <a:spcBef>
                <a:spcPts val="0"/>
              </a:spcBef>
              <a:spcAft>
                <a:spcPts val="0"/>
              </a:spcAft>
              <a:buClr>
                <a:srgbClr val="191919"/>
              </a:buClr>
              <a:buSzPts val="5200"/>
              <a:buNone/>
              <a:defRPr sz="5200">
                <a:solidFill>
                  <a:srgbClr val="191919"/>
                </a:solidFill>
              </a:defRPr>
            </a:lvl9pPr>
          </a:lstStyle>
          <a:p>
            <a:endParaRPr/>
          </a:p>
        </p:txBody>
      </p:sp>
      <p:sp>
        <p:nvSpPr>
          <p:cNvPr id="10" name="Google Shape;10;p2"/>
          <p:cNvSpPr txBox="1">
            <a:spLocks noGrp="1"/>
          </p:cNvSpPr>
          <p:nvPr>
            <p:ph type="subTitle" idx="1"/>
          </p:nvPr>
        </p:nvSpPr>
        <p:spPr>
          <a:xfrm>
            <a:off x="894500" y="2499325"/>
            <a:ext cx="3335700" cy="792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Josefin Sans Light"/>
              <a:buNone/>
              <a:defRPr sz="1800" b="1">
                <a:solidFill>
                  <a:schemeClr val="dk2"/>
                </a:solidFill>
                <a:latin typeface="Josefin Sans"/>
                <a:ea typeface="Josefin Sans"/>
                <a:cs typeface="Josefin Sans"/>
                <a:sym typeface="Josefin Sans"/>
              </a:defRPr>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cxnSp>
        <p:nvCxnSpPr>
          <p:cNvPr id="11" name="Google Shape;11;p2"/>
          <p:cNvCxnSpPr/>
          <p:nvPr/>
        </p:nvCxnSpPr>
        <p:spPr>
          <a:xfrm>
            <a:off x="542275" y="758250"/>
            <a:ext cx="0" cy="2878500"/>
          </a:xfrm>
          <a:prstGeom prst="straightConnector1">
            <a:avLst/>
          </a:prstGeom>
          <a:noFill/>
          <a:ln w="114300" cap="flat" cmpd="sng">
            <a:solidFill>
              <a:schemeClr val="accent1"/>
            </a:solidFill>
            <a:prstDash val="solid"/>
            <a:round/>
            <a:headEnd type="none" w="med" len="med"/>
            <a:tailEnd type="none" w="med" len="med"/>
          </a:ln>
        </p:spPr>
      </p:cxnSp>
      <p:cxnSp>
        <p:nvCxnSpPr>
          <p:cNvPr id="12" name="Google Shape;12;p2"/>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able of contents">
  <p:cSld name="BLANK_2">
    <p:spTree>
      <p:nvGrpSpPr>
        <p:cNvPr id="1" name="Shape 83"/>
        <p:cNvGrpSpPr/>
        <p:nvPr/>
      </p:nvGrpSpPr>
      <p:grpSpPr>
        <a:xfrm>
          <a:off x="0" y="0"/>
          <a:ext cx="0" cy="0"/>
          <a:chOff x="0" y="0"/>
          <a:chExt cx="0" cy="0"/>
        </a:xfrm>
      </p:grpSpPr>
      <p:cxnSp>
        <p:nvCxnSpPr>
          <p:cNvPr id="84" name="Google Shape;84;p13"/>
          <p:cNvCxnSpPr/>
          <p:nvPr/>
        </p:nvCxnSpPr>
        <p:spPr>
          <a:xfrm>
            <a:off x="-14031" y="1217264"/>
            <a:ext cx="3594900" cy="0"/>
          </a:xfrm>
          <a:prstGeom prst="straightConnector1">
            <a:avLst/>
          </a:prstGeom>
          <a:noFill/>
          <a:ln w="9525" cap="flat" cmpd="sng">
            <a:solidFill>
              <a:schemeClr val="accent1"/>
            </a:solidFill>
            <a:prstDash val="solid"/>
            <a:round/>
            <a:headEnd type="none" w="med" len="med"/>
            <a:tailEnd type="none" w="med" len="med"/>
          </a:ln>
        </p:spPr>
      </p:cxnSp>
      <p:sp>
        <p:nvSpPr>
          <p:cNvPr id="85" name="Google Shape;85;p13"/>
          <p:cNvSpPr txBox="1">
            <a:spLocks noGrp="1"/>
          </p:cNvSpPr>
          <p:nvPr>
            <p:ph type="title"/>
          </p:nvPr>
        </p:nvSpPr>
        <p:spPr>
          <a:xfrm>
            <a:off x="1697700" y="1738964"/>
            <a:ext cx="29631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6" name="Google Shape;86;p13">
            <a:hlinkClick r:id="rId2" action="ppaction://hlinksldjump"/>
          </p:cNvPr>
          <p:cNvSpPr txBox="1">
            <a:spLocks noGrp="1"/>
          </p:cNvSpPr>
          <p:nvPr>
            <p:ph type="title" idx="2" hasCustomPrompt="1"/>
          </p:nvPr>
        </p:nvSpPr>
        <p:spPr>
          <a:xfrm>
            <a:off x="1121625" y="1673264"/>
            <a:ext cx="576000" cy="593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87" name="Google Shape;87;p13"/>
          <p:cNvSpPr txBox="1">
            <a:spLocks noGrp="1"/>
          </p:cNvSpPr>
          <p:nvPr>
            <p:ph type="subTitle" idx="1"/>
          </p:nvPr>
        </p:nvSpPr>
        <p:spPr>
          <a:xfrm>
            <a:off x="1697700" y="2264648"/>
            <a:ext cx="2712300" cy="6453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88" name="Google Shape;88;p13"/>
          <p:cNvSpPr txBox="1">
            <a:spLocks noGrp="1"/>
          </p:cNvSpPr>
          <p:nvPr>
            <p:ph type="title" idx="3"/>
          </p:nvPr>
        </p:nvSpPr>
        <p:spPr>
          <a:xfrm>
            <a:off x="1697700" y="3185564"/>
            <a:ext cx="29631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89" name="Google Shape;89;p13"/>
          <p:cNvSpPr txBox="1">
            <a:spLocks noGrp="1"/>
          </p:cNvSpPr>
          <p:nvPr>
            <p:ph type="title" idx="4" hasCustomPrompt="1"/>
          </p:nvPr>
        </p:nvSpPr>
        <p:spPr>
          <a:xfrm>
            <a:off x="1121600" y="3119864"/>
            <a:ext cx="576000" cy="593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0" name="Google Shape;90;p13"/>
          <p:cNvSpPr txBox="1">
            <a:spLocks noGrp="1"/>
          </p:cNvSpPr>
          <p:nvPr>
            <p:ph type="subTitle" idx="5"/>
          </p:nvPr>
        </p:nvSpPr>
        <p:spPr>
          <a:xfrm>
            <a:off x="1697700" y="3711255"/>
            <a:ext cx="2712300" cy="649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1" name="Google Shape;91;p13"/>
          <p:cNvSpPr txBox="1">
            <a:spLocks noGrp="1"/>
          </p:cNvSpPr>
          <p:nvPr>
            <p:ph type="title" idx="6"/>
          </p:nvPr>
        </p:nvSpPr>
        <p:spPr>
          <a:xfrm>
            <a:off x="5662500" y="1738964"/>
            <a:ext cx="29631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2" name="Google Shape;92;p13"/>
          <p:cNvSpPr txBox="1">
            <a:spLocks noGrp="1"/>
          </p:cNvSpPr>
          <p:nvPr>
            <p:ph type="title" idx="7" hasCustomPrompt="1"/>
          </p:nvPr>
        </p:nvSpPr>
        <p:spPr>
          <a:xfrm>
            <a:off x="5086400" y="1673264"/>
            <a:ext cx="576000" cy="593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3" name="Google Shape;93;p13"/>
          <p:cNvSpPr txBox="1">
            <a:spLocks noGrp="1"/>
          </p:cNvSpPr>
          <p:nvPr>
            <p:ph type="subTitle" idx="8"/>
          </p:nvPr>
        </p:nvSpPr>
        <p:spPr>
          <a:xfrm>
            <a:off x="5662500" y="2264648"/>
            <a:ext cx="2712300" cy="6453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4" name="Google Shape;94;p13"/>
          <p:cNvSpPr txBox="1">
            <a:spLocks noGrp="1"/>
          </p:cNvSpPr>
          <p:nvPr>
            <p:ph type="title" idx="9"/>
          </p:nvPr>
        </p:nvSpPr>
        <p:spPr>
          <a:xfrm>
            <a:off x="5662500" y="3185564"/>
            <a:ext cx="2963100" cy="5277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Font typeface="Josefin Sans"/>
              <a:buNone/>
              <a:defRPr sz="1800" b="1">
                <a:latin typeface="Josefin Sans"/>
                <a:ea typeface="Josefin Sans"/>
                <a:cs typeface="Josefin Sans"/>
                <a:sym typeface="Josefin Sans"/>
              </a:defRPr>
            </a:lvl1pPr>
            <a:lvl2pPr lvl="1" rtl="0">
              <a:spcBef>
                <a:spcPts val="0"/>
              </a:spcBef>
              <a:spcAft>
                <a:spcPts val="0"/>
              </a:spcAft>
              <a:buSzPts val="2400"/>
              <a:buFont typeface="Josefin Sans"/>
              <a:buNone/>
              <a:defRPr sz="2400" b="1">
                <a:latin typeface="Josefin Sans"/>
                <a:ea typeface="Josefin Sans"/>
                <a:cs typeface="Josefin Sans"/>
                <a:sym typeface="Josefin Sans"/>
              </a:defRPr>
            </a:lvl2pPr>
            <a:lvl3pPr lvl="2" rtl="0">
              <a:spcBef>
                <a:spcPts val="0"/>
              </a:spcBef>
              <a:spcAft>
                <a:spcPts val="0"/>
              </a:spcAft>
              <a:buSzPts val="2400"/>
              <a:buFont typeface="Josefin Sans"/>
              <a:buNone/>
              <a:defRPr sz="2400" b="1">
                <a:latin typeface="Josefin Sans"/>
                <a:ea typeface="Josefin Sans"/>
                <a:cs typeface="Josefin Sans"/>
                <a:sym typeface="Josefin Sans"/>
              </a:defRPr>
            </a:lvl3pPr>
            <a:lvl4pPr lvl="3" rtl="0">
              <a:spcBef>
                <a:spcPts val="0"/>
              </a:spcBef>
              <a:spcAft>
                <a:spcPts val="0"/>
              </a:spcAft>
              <a:buSzPts val="2400"/>
              <a:buFont typeface="Josefin Sans"/>
              <a:buNone/>
              <a:defRPr sz="2400" b="1">
                <a:latin typeface="Josefin Sans"/>
                <a:ea typeface="Josefin Sans"/>
                <a:cs typeface="Josefin Sans"/>
                <a:sym typeface="Josefin Sans"/>
              </a:defRPr>
            </a:lvl4pPr>
            <a:lvl5pPr lvl="4" rtl="0">
              <a:spcBef>
                <a:spcPts val="0"/>
              </a:spcBef>
              <a:spcAft>
                <a:spcPts val="0"/>
              </a:spcAft>
              <a:buSzPts val="2400"/>
              <a:buFont typeface="Josefin Sans"/>
              <a:buNone/>
              <a:defRPr sz="2400" b="1">
                <a:latin typeface="Josefin Sans"/>
                <a:ea typeface="Josefin Sans"/>
                <a:cs typeface="Josefin Sans"/>
                <a:sym typeface="Josefin Sans"/>
              </a:defRPr>
            </a:lvl5pPr>
            <a:lvl6pPr lvl="5" rtl="0">
              <a:spcBef>
                <a:spcPts val="0"/>
              </a:spcBef>
              <a:spcAft>
                <a:spcPts val="0"/>
              </a:spcAft>
              <a:buSzPts val="2400"/>
              <a:buFont typeface="Josefin Sans"/>
              <a:buNone/>
              <a:defRPr sz="2400" b="1">
                <a:latin typeface="Josefin Sans"/>
                <a:ea typeface="Josefin Sans"/>
                <a:cs typeface="Josefin Sans"/>
                <a:sym typeface="Josefin Sans"/>
              </a:defRPr>
            </a:lvl6pPr>
            <a:lvl7pPr lvl="6" rtl="0">
              <a:spcBef>
                <a:spcPts val="0"/>
              </a:spcBef>
              <a:spcAft>
                <a:spcPts val="0"/>
              </a:spcAft>
              <a:buSzPts val="2400"/>
              <a:buFont typeface="Josefin Sans"/>
              <a:buNone/>
              <a:defRPr sz="2400" b="1">
                <a:latin typeface="Josefin Sans"/>
                <a:ea typeface="Josefin Sans"/>
                <a:cs typeface="Josefin Sans"/>
                <a:sym typeface="Josefin Sans"/>
              </a:defRPr>
            </a:lvl7pPr>
            <a:lvl8pPr lvl="7" rtl="0">
              <a:spcBef>
                <a:spcPts val="0"/>
              </a:spcBef>
              <a:spcAft>
                <a:spcPts val="0"/>
              </a:spcAft>
              <a:buSzPts val="2400"/>
              <a:buFont typeface="Josefin Sans"/>
              <a:buNone/>
              <a:defRPr sz="2400" b="1">
                <a:latin typeface="Josefin Sans"/>
                <a:ea typeface="Josefin Sans"/>
                <a:cs typeface="Josefin Sans"/>
                <a:sym typeface="Josefin Sans"/>
              </a:defRPr>
            </a:lvl8pPr>
            <a:lvl9pPr lvl="8" rtl="0">
              <a:spcBef>
                <a:spcPts val="0"/>
              </a:spcBef>
              <a:spcAft>
                <a:spcPts val="0"/>
              </a:spcAft>
              <a:buSzPts val="2400"/>
              <a:buFont typeface="Josefin Sans"/>
              <a:buNone/>
              <a:defRPr sz="2400" b="1">
                <a:latin typeface="Josefin Sans"/>
                <a:ea typeface="Josefin Sans"/>
                <a:cs typeface="Josefin Sans"/>
                <a:sym typeface="Josefin Sans"/>
              </a:defRPr>
            </a:lvl9pPr>
          </a:lstStyle>
          <a:p>
            <a:endParaRPr/>
          </a:p>
        </p:txBody>
      </p:sp>
      <p:sp>
        <p:nvSpPr>
          <p:cNvPr id="95" name="Google Shape;95;p13"/>
          <p:cNvSpPr txBox="1">
            <a:spLocks noGrp="1"/>
          </p:cNvSpPr>
          <p:nvPr>
            <p:ph type="title" idx="13" hasCustomPrompt="1"/>
          </p:nvPr>
        </p:nvSpPr>
        <p:spPr>
          <a:xfrm>
            <a:off x="5087456" y="3119864"/>
            <a:ext cx="576000" cy="5934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1pPr>
            <a:lvl2pPr lvl="1"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2pPr>
            <a:lvl3pPr lvl="2"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3pPr>
            <a:lvl4pPr lvl="3"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4pPr>
            <a:lvl5pPr lvl="4"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5pPr>
            <a:lvl6pPr lvl="5"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6pPr>
            <a:lvl7pPr lvl="6"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7pPr>
            <a:lvl8pPr lvl="7"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8pPr>
            <a:lvl9pPr lvl="8" rtl="0">
              <a:spcBef>
                <a:spcPts val="0"/>
              </a:spcBef>
              <a:spcAft>
                <a:spcPts val="0"/>
              </a:spcAft>
              <a:buClr>
                <a:schemeClr val="accent1"/>
              </a:buClr>
              <a:buSzPts val="3000"/>
              <a:buFont typeface="Josefin Sans"/>
              <a:buNone/>
              <a:defRPr sz="3000" b="1">
                <a:solidFill>
                  <a:schemeClr val="accent1"/>
                </a:solidFill>
                <a:latin typeface="Josefin Sans"/>
                <a:ea typeface="Josefin Sans"/>
                <a:cs typeface="Josefin Sans"/>
                <a:sym typeface="Josefin Sans"/>
              </a:defRPr>
            </a:lvl9pPr>
          </a:lstStyle>
          <a:p>
            <a:r>
              <a:t>xx%</a:t>
            </a:r>
          </a:p>
        </p:txBody>
      </p:sp>
      <p:sp>
        <p:nvSpPr>
          <p:cNvPr id="96" name="Google Shape;96;p13"/>
          <p:cNvSpPr txBox="1">
            <a:spLocks noGrp="1"/>
          </p:cNvSpPr>
          <p:nvPr>
            <p:ph type="subTitle" idx="14"/>
          </p:nvPr>
        </p:nvSpPr>
        <p:spPr>
          <a:xfrm>
            <a:off x="5662500" y="3711255"/>
            <a:ext cx="2712300" cy="6492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97" name="Google Shape;97;p13"/>
          <p:cNvSpPr txBox="1">
            <a:spLocks noGrp="1"/>
          </p:cNvSpPr>
          <p:nvPr>
            <p:ph type="title" idx="15"/>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98" name="Google Shape;98;p13"/>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99" name="Google Shape;99;p13"/>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Quote">
  <p:cSld name="CUSTOM">
    <p:spTree>
      <p:nvGrpSpPr>
        <p:cNvPr id="1" name="Shape 100"/>
        <p:cNvGrpSpPr/>
        <p:nvPr/>
      </p:nvGrpSpPr>
      <p:grpSpPr>
        <a:xfrm>
          <a:off x="0" y="0"/>
          <a:ext cx="0" cy="0"/>
          <a:chOff x="0" y="0"/>
          <a:chExt cx="0" cy="0"/>
        </a:xfrm>
      </p:grpSpPr>
      <p:sp>
        <p:nvSpPr>
          <p:cNvPr id="101" name="Google Shape;101;p14"/>
          <p:cNvSpPr txBox="1">
            <a:spLocks noGrp="1"/>
          </p:cNvSpPr>
          <p:nvPr>
            <p:ph type="subTitle" idx="1"/>
          </p:nvPr>
        </p:nvSpPr>
        <p:spPr>
          <a:xfrm>
            <a:off x="2111850" y="1210325"/>
            <a:ext cx="5256600" cy="1823100"/>
          </a:xfrm>
          <a:prstGeom prst="rect">
            <a:avLst/>
          </a:prstGeom>
          <a:noFill/>
          <a:ln>
            <a:noFill/>
          </a:ln>
        </p:spPr>
        <p:txBody>
          <a:bodyPr spcFirstLastPara="1" wrap="square" lIns="91425" tIns="91425" rIns="91425" bIns="91425" anchor="t" anchorCtr="0">
            <a:noAutofit/>
          </a:bodyPr>
          <a:lstStyle>
            <a:lvl1pPr marL="0" marR="0" lvl="0" indent="-177800" algn="l" rtl="0">
              <a:lnSpc>
                <a:spcPct val="100000"/>
              </a:lnSpc>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rgbClr val="FD0000"/>
              </a:buClr>
              <a:buSzPts val="1400"/>
              <a:buFont typeface="Josefin Sans SemiBold"/>
              <a:buNone/>
              <a:defRPr>
                <a:solidFill>
                  <a:srgbClr val="FD0000"/>
                </a:solidFill>
                <a:latin typeface="Josefin Sans SemiBold"/>
                <a:ea typeface="Josefin Sans SemiBold"/>
                <a:cs typeface="Josefin Sans SemiBold"/>
                <a:sym typeface="Josefin Sans SemiBold"/>
              </a:defRPr>
            </a:lvl9pPr>
          </a:lstStyle>
          <a:p>
            <a:endParaRPr/>
          </a:p>
        </p:txBody>
      </p:sp>
      <p:sp>
        <p:nvSpPr>
          <p:cNvPr id="102" name="Google Shape;102;p14"/>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3" name="Google Shape;103;p14"/>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04" name="Google Shape;104;p14"/>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05" name="Google Shape;105;p14"/>
          <p:cNvCxnSpPr/>
          <p:nvPr/>
        </p:nvCxnSpPr>
        <p:spPr>
          <a:xfrm rot="5400000">
            <a:off x="503550" y="2653667"/>
            <a:ext cx="2544000" cy="0"/>
          </a:xfrm>
          <a:prstGeom prst="straightConnector1">
            <a:avLst/>
          </a:prstGeom>
          <a:noFill/>
          <a:ln w="76200" cap="flat" cmpd="sng">
            <a:solidFill>
              <a:schemeClr val="accent1"/>
            </a:solidFill>
            <a:prstDash val="solid"/>
            <a:round/>
            <a:headEnd type="none" w="med" len="med"/>
            <a:tailEnd type="none" w="med" len="med"/>
          </a:ln>
        </p:spPr>
      </p:cxnSp>
      <p:sp>
        <p:nvSpPr>
          <p:cNvPr id="106" name="Google Shape;106;p14"/>
          <p:cNvSpPr txBox="1">
            <a:spLocks noGrp="1"/>
          </p:cNvSpPr>
          <p:nvPr>
            <p:ph type="title" idx="3"/>
          </p:nvPr>
        </p:nvSpPr>
        <p:spPr>
          <a:xfrm>
            <a:off x="2111850" y="3033325"/>
            <a:ext cx="5256600" cy="444900"/>
          </a:xfrm>
          <a:prstGeom prst="rect">
            <a:avLst/>
          </a:prstGeom>
        </p:spPr>
        <p:txBody>
          <a:bodyPr spcFirstLastPara="1" wrap="square" lIns="91425" tIns="91425" rIns="91425" bIns="91425" anchor="t" anchorCtr="0">
            <a:noAutofit/>
          </a:bodyPr>
          <a:lstStyle>
            <a:lvl1pPr marL="0" marR="0" lvl="0" indent="0" algn="l" rtl="0">
              <a:lnSpc>
                <a:spcPct val="100000"/>
              </a:lnSpc>
              <a:spcBef>
                <a:spcPts val="0"/>
              </a:spcBef>
              <a:spcAft>
                <a:spcPts val="0"/>
              </a:spcAft>
              <a:buClr>
                <a:schemeClr val="accent1"/>
              </a:buClr>
              <a:buSzPts val="1600"/>
              <a:buFont typeface="Josefin Sans SemiBold"/>
              <a:buNone/>
              <a:defRPr sz="1800" b="0">
                <a:solidFill>
                  <a:schemeClr val="accent1"/>
                </a:solidFill>
                <a:latin typeface="Josefin Sans SemiBold"/>
                <a:ea typeface="Josefin Sans SemiBold"/>
                <a:cs typeface="Josefin Sans SemiBold"/>
                <a:sym typeface="Josefin Sans SemiBold"/>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07" name="Google Shape;107;p14"/>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08" name="Google Shape;108;p14"/>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1">
  <p:cSld name="SECTION_TITLE_AND_DESCRIPTION_1">
    <p:spTree>
      <p:nvGrpSpPr>
        <p:cNvPr id="1" name="Shape 109"/>
        <p:cNvGrpSpPr/>
        <p:nvPr/>
      </p:nvGrpSpPr>
      <p:grpSpPr>
        <a:xfrm>
          <a:off x="0" y="0"/>
          <a:ext cx="0" cy="0"/>
          <a:chOff x="0" y="0"/>
          <a:chExt cx="0" cy="0"/>
        </a:xfrm>
      </p:grpSpPr>
      <p:sp>
        <p:nvSpPr>
          <p:cNvPr id="110" name="Google Shape;110;p15"/>
          <p:cNvSpPr txBox="1">
            <a:spLocks noGrp="1"/>
          </p:cNvSpPr>
          <p:nvPr>
            <p:ph type="title"/>
          </p:nvPr>
        </p:nvSpPr>
        <p:spPr>
          <a:xfrm>
            <a:off x="5292000" y="2212804"/>
            <a:ext cx="3173400" cy="5583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1" name="Google Shape;111;p15"/>
          <p:cNvSpPr txBox="1">
            <a:spLocks noGrp="1"/>
          </p:cNvSpPr>
          <p:nvPr>
            <p:ph type="title" idx="2" hasCustomPrompt="1"/>
          </p:nvPr>
        </p:nvSpPr>
        <p:spPr>
          <a:xfrm>
            <a:off x="5292001" y="1625200"/>
            <a:ext cx="1724100" cy="841800"/>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12" name="Google Shape;112;p15"/>
          <p:cNvSpPr txBox="1">
            <a:spLocks noGrp="1"/>
          </p:cNvSpPr>
          <p:nvPr>
            <p:ph type="subTitle" idx="1"/>
          </p:nvPr>
        </p:nvSpPr>
        <p:spPr>
          <a:xfrm>
            <a:off x="5292000" y="3455823"/>
            <a:ext cx="3027300" cy="5583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13" name="Google Shape;113;p15"/>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14" name="Google Shape;114;p15"/>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ext">
  <p:cSld name="SECTION_HEADER_1">
    <p:spTree>
      <p:nvGrpSpPr>
        <p:cNvPr id="1" name="Shape 115"/>
        <p:cNvGrpSpPr/>
        <p:nvPr/>
      </p:nvGrpSpPr>
      <p:grpSpPr>
        <a:xfrm>
          <a:off x="0" y="0"/>
          <a:ext cx="0" cy="0"/>
          <a:chOff x="0" y="0"/>
          <a:chExt cx="0" cy="0"/>
        </a:xfrm>
      </p:grpSpPr>
      <p:sp>
        <p:nvSpPr>
          <p:cNvPr id="116" name="Google Shape;116;p16"/>
          <p:cNvSpPr txBox="1">
            <a:spLocks noGrp="1"/>
          </p:cNvSpPr>
          <p:nvPr>
            <p:ph type="title"/>
          </p:nvPr>
        </p:nvSpPr>
        <p:spPr>
          <a:xfrm>
            <a:off x="925750" y="1786400"/>
            <a:ext cx="5151600" cy="940500"/>
          </a:xfrm>
          <a:prstGeom prst="rect">
            <a:avLst/>
          </a:prstGeom>
          <a:solidFill>
            <a:schemeClr val="lt1"/>
          </a:solidFill>
        </p:spPr>
        <p:txBody>
          <a:bodyPr spcFirstLastPara="1" wrap="square" lIns="91425" tIns="0" rIns="91425" bIns="91425" anchor="b" anchorCtr="0">
            <a:noAutofit/>
          </a:bodyPr>
          <a:lstStyle>
            <a:lvl1pPr lvl="0" rtl="0">
              <a:spcBef>
                <a:spcPts val="0"/>
              </a:spcBef>
              <a:spcAft>
                <a:spcPts val="0"/>
              </a:spcAft>
              <a:buSzPts val="3600"/>
              <a:buNone/>
              <a:defRPr sz="6800">
                <a:solidFill>
                  <a:schemeClr val="accent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7" name="Google Shape;117;p16"/>
          <p:cNvSpPr txBox="1">
            <a:spLocks noGrp="1"/>
          </p:cNvSpPr>
          <p:nvPr>
            <p:ph type="subTitle" idx="1"/>
          </p:nvPr>
        </p:nvSpPr>
        <p:spPr>
          <a:xfrm>
            <a:off x="925748" y="2726900"/>
            <a:ext cx="5151600" cy="1025400"/>
          </a:xfrm>
          <a:prstGeom prst="rect">
            <a:avLst/>
          </a:prstGeom>
          <a:solidFill>
            <a:schemeClr val="lt1"/>
          </a:solidFill>
          <a:ln>
            <a:noFill/>
          </a:ln>
        </p:spPr>
        <p:txBody>
          <a:bodyPr spcFirstLastPara="1" wrap="square" lIns="91425" tIns="0" rIns="91425" bIns="0" anchor="t" anchorCtr="0">
            <a:noAutofit/>
          </a:bodyPr>
          <a:lstStyle>
            <a:lvl1pPr marL="0" marR="0" lvl="0" indent="-228600" algn="l" rtl="0">
              <a:lnSpc>
                <a:spcPct val="100000"/>
              </a:lnSpc>
              <a:spcBef>
                <a:spcPts val="0"/>
              </a:spcBef>
              <a:spcAft>
                <a:spcPts val="0"/>
              </a:spcAft>
              <a:buClr>
                <a:schemeClr val="dk1"/>
              </a:buClr>
              <a:buSzPts val="3600"/>
              <a:buFont typeface="Josefin Sans"/>
              <a:buNone/>
              <a:defRPr sz="2100" b="1">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118" name="Google Shape;118;p16"/>
          <p:cNvCxnSpPr/>
          <p:nvPr/>
        </p:nvCxnSpPr>
        <p:spPr>
          <a:xfrm>
            <a:off x="542275" y="1625200"/>
            <a:ext cx="0" cy="2710500"/>
          </a:xfrm>
          <a:prstGeom prst="straightConnector1">
            <a:avLst/>
          </a:prstGeom>
          <a:noFill/>
          <a:ln w="76200" cap="flat" cmpd="sng">
            <a:solidFill>
              <a:schemeClr val="accent1"/>
            </a:solidFill>
            <a:prstDash val="solid"/>
            <a:round/>
            <a:headEnd type="none" w="med" len="med"/>
            <a:tailEnd type="none" w="med" len="med"/>
          </a:ln>
        </p:spPr>
      </p:cxnSp>
      <p:cxnSp>
        <p:nvCxnSpPr>
          <p:cNvPr id="119" name="Google Shape;119;p16"/>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20" name="Google Shape;120;p16"/>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Numbers and text">
  <p:cSld name="CUSTOM_1">
    <p:spTree>
      <p:nvGrpSpPr>
        <p:cNvPr id="1" name="Shape 127"/>
        <p:cNvGrpSpPr/>
        <p:nvPr/>
      </p:nvGrpSpPr>
      <p:grpSpPr>
        <a:xfrm>
          <a:off x="0" y="0"/>
          <a:ext cx="0" cy="0"/>
          <a:chOff x="0" y="0"/>
          <a:chExt cx="0" cy="0"/>
        </a:xfrm>
      </p:grpSpPr>
      <p:sp>
        <p:nvSpPr>
          <p:cNvPr id="128" name="Google Shape;128;p18"/>
          <p:cNvSpPr txBox="1">
            <a:spLocks noGrp="1"/>
          </p:cNvSpPr>
          <p:nvPr>
            <p:ph type="title" hasCustomPrompt="1"/>
          </p:nvPr>
        </p:nvSpPr>
        <p:spPr>
          <a:xfrm>
            <a:off x="1944275" y="1378950"/>
            <a:ext cx="2286000" cy="5727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29" name="Google Shape;129;p18"/>
          <p:cNvSpPr txBox="1">
            <a:spLocks noGrp="1"/>
          </p:cNvSpPr>
          <p:nvPr>
            <p:ph type="subTitle" idx="1"/>
          </p:nvPr>
        </p:nvSpPr>
        <p:spPr>
          <a:xfrm>
            <a:off x="1944275" y="2060846"/>
            <a:ext cx="2286000" cy="4968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0" name="Google Shape;130;p18"/>
          <p:cNvSpPr txBox="1">
            <a:spLocks noGrp="1"/>
          </p:cNvSpPr>
          <p:nvPr>
            <p:ph type="title" idx="2" hasCustomPrompt="1"/>
          </p:nvPr>
        </p:nvSpPr>
        <p:spPr>
          <a:xfrm>
            <a:off x="4913750" y="1378950"/>
            <a:ext cx="2283600" cy="5727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1" name="Google Shape;131;p18"/>
          <p:cNvSpPr txBox="1">
            <a:spLocks noGrp="1"/>
          </p:cNvSpPr>
          <p:nvPr>
            <p:ph type="subTitle" idx="3"/>
          </p:nvPr>
        </p:nvSpPr>
        <p:spPr>
          <a:xfrm>
            <a:off x="4913731" y="2060846"/>
            <a:ext cx="2286000" cy="4968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2" name="Google Shape;132;p18"/>
          <p:cNvSpPr txBox="1">
            <a:spLocks noGrp="1"/>
          </p:cNvSpPr>
          <p:nvPr>
            <p:ph type="title" idx="4" hasCustomPrompt="1"/>
          </p:nvPr>
        </p:nvSpPr>
        <p:spPr>
          <a:xfrm>
            <a:off x="1944277" y="3017250"/>
            <a:ext cx="2283600" cy="576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3" name="Google Shape;133;p18"/>
          <p:cNvSpPr txBox="1">
            <a:spLocks noGrp="1"/>
          </p:cNvSpPr>
          <p:nvPr>
            <p:ph type="subTitle" idx="5"/>
          </p:nvPr>
        </p:nvSpPr>
        <p:spPr>
          <a:xfrm>
            <a:off x="1944263" y="3699140"/>
            <a:ext cx="2286000" cy="4938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4" name="Google Shape;134;p18"/>
          <p:cNvSpPr txBox="1">
            <a:spLocks noGrp="1"/>
          </p:cNvSpPr>
          <p:nvPr>
            <p:ph type="title" idx="6" hasCustomPrompt="1"/>
          </p:nvPr>
        </p:nvSpPr>
        <p:spPr>
          <a:xfrm>
            <a:off x="4913752" y="3017250"/>
            <a:ext cx="2283600" cy="576000"/>
          </a:xfrm>
          <a:prstGeom prst="rect">
            <a:avLst/>
          </a:prstGeom>
        </p:spPr>
        <p:txBody>
          <a:bodyPr spcFirstLastPara="1" wrap="square" lIns="91425" tIns="0" rIns="91425" bIns="91425" anchor="t" anchorCtr="0">
            <a:noAutofit/>
          </a:bodyPr>
          <a:lstStyle>
            <a:lvl1pPr lvl="0" rtl="0">
              <a:spcBef>
                <a:spcPts val="0"/>
              </a:spcBef>
              <a:spcAft>
                <a:spcPts val="0"/>
              </a:spcAft>
              <a:buClr>
                <a:schemeClr val="accent1"/>
              </a:buClr>
              <a:buSzPts val="3000"/>
              <a:buFont typeface="Josefin Sans"/>
              <a:buNone/>
              <a:defRPr sz="3600" b="1">
                <a:solidFill>
                  <a:schemeClr val="accent1"/>
                </a:solidFill>
                <a:latin typeface="Josefin Sans"/>
                <a:ea typeface="Josefin Sans"/>
                <a:cs typeface="Josefin Sans"/>
                <a:sym typeface="Josefin Sans"/>
              </a:defRPr>
            </a:lvl1pPr>
            <a:lvl2pPr lvl="1" rtl="0">
              <a:spcBef>
                <a:spcPts val="0"/>
              </a:spcBef>
              <a:spcAft>
                <a:spcPts val="0"/>
              </a:spcAft>
              <a:buSzPts val="3000"/>
              <a:buFont typeface="Josefin Sans"/>
              <a:buNone/>
              <a:defRPr sz="3000" b="1">
                <a:latin typeface="Josefin Sans"/>
                <a:ea typeface="Josefin Sans"/>
                <a:cs typeface="Josefin Sans"/>
                <a:sym typeface="Josefin Sans"/>
              </a:defRPr>
            </a:lvl2pPr>
            <a:lvl3pPr lvl="2" rtl="0">
              <a:spcBef>
                <a:spcPts val="0"/>
              </a:spcBef>
              <a:spcAft>
                <a:spcPts val="0"/>
              </a:spcAft>
              <a:buSzPts val="3000"/>
              <a:buFont typeface="Josefin Sans"/>
              <a:buNone/>
              <a:defRPr sz="3000" b="1">
                <a:latin typeface="Josefin Sans"/>
                <a:ea typeface="Josefin Sans"/>
                <a:cs typeface="Josefin Sans"/>
                <a:sym typeface="Josefin Sans"/>
              </a:defRPr>
            </a:lvl3pPr>
            <a:lvl4pPr lvl="3" rtl="0">
              <a:spcBef>
                <a:spcPts val="0"/>
              </a:spcBef>
              <a:spcAft>
                <a:spcPts val="0"/>
              </a:spcAft>
              <a:buSzPts val="3000"/>
              <a:buFont typeface="Josefin Sans"/>
              <a:buNone/>
              <a:defRPr sz="3000" b="1">
                <a:latin typeface="Josefin Sans"/>
                <a:ea typeface="Josefin Sans"/>
                <a:cs typeface="Josefin Sans"/>
                <a:sym typeface="Josefin Sans"/>
              </a:defRPr>
            </a:lvl4pPr>
            <a:lvl5pPr lvl="4" rtl="0">
              <a:spcBef>
                <a:spcPts val="0"/>
              </a:spcBef>
              <a:spcAft>
                <a:spcPts val="0"/>
              </a:spcAft>
              <a:buSzPts val="3000"/>
              <a:buFont typeface="Josefin Sans"/>
              <a:buNone/>
              <a:defRPr sz="3000" b="1">
                <a:latin typeface="Josefin Sans"/>
                <a:ea typeface="Josefin Sans"/>
                <a:cs typeface="Josefin Sans"/>
                <a:sym typeface="Josefin Sans"/>
              </a:defRPr>
            </a:lvl5pPr>
            <a:lvl6pPr lvl="5" rtl="0">
              <a:spcBef>
                <a:spcPts val="0"/>
              </a:spcBef>
              <a:spcAft>
                <a:spcPts val="0"/>
              </a:spcAft>
              <a:buSzPts val="3000"/>
              <a:buFont typeface="Josefin Sans"/>
              <a:buNone/>
              <a:defRPr sz="3000" b="1">
                <a:latin typeface="Josefin Sans"/>
                <a:ea typeface="Josefin Sans"/>
                <a:cs typeface="Josefin Sans"/>
                <a:sym typeface="Josefin Sans"/>
              </a:defRPr>
            </a:lvl6pPr>
            <a:lvl7pPr lvl="6" rtl="0">
              <a:spcBef>
                <a:spcPts val="0"/>
              </a:spcBef>
              <a:spcAft>
                <a:spcPts val="0"/>
              </a:spcAft>
              <a:buSzPts val="3000"/>
              <a:buFont typeface="Josefin Sans"/>
              <a:buNone/>
              <a:defRPr sz="3000" b="1">
                <a:latin typeface="Josefin Sans"/>
                <a:ea typeface="Josefin Sans"/>
                <a:cs typeface="Josefin Sans"/>
                <a:sym typeface="Josefin Sans"/>
              </a:defRPr>
            </a:lvl7pPr>
            <a:lvl8pPr lvl="7" rtl="0">
              <a:spcBef>
                <a:spcPts val="0"/>
              </a:spcBef>
              <a:spcAft>
                <a:spcPts val="0"/>
              </a:spcAft>
              <a:buSzPts val="3000"/>
              <a:buFont typeface="Josefin Sans"/>
              <a:buNone/>
              <a:defRPr sz="3000" b="1">
                <a:latin typeface="Josefin Sans"/>
                <a:ea typeface="Josefin Sans"/>
                <a:cs typeface="Josefin Sans"/>
                <a:sym typeface="Josefin Sans"/>
              </a:defRPr>
            </a:lvl8pPr>
            <a:lvl9pPr lvl="8" rtl="0">
              <a:spcBef>
                <a:spcPts val="0"/>
              </a:spcBef>
              <a:spcAft>
                <a:spcPts val="0"/>
              </a:spcAft>
              <a:buSzPts val="3000"/>
              <a:buFont typeface="Josefin Sans"/>
              <a:buNone/>
              <a:defRPr sz="3000" b="1">
                <a:latin typeface="Josefin Sans"/>
                <a:ea typeface="Josefin Sans"/>
                <a:cs typeface="Josefin Sans"/>
                <a:sym typeface="Josefin Sans"/>
              </a:defRPr>
            </a:lvl9pPr>
          </a:lstStyle>
          <a:p>
            <a:r>
              <a:t>xx%</a:t>
            </a:r>
          </a:p>
        </p:txBody>
      </p:sp>
      <p:sp>
        <p:nvSpPr>
          <p:cNvPr id="135" name="Google Shape;135;p18"/>
          <p:cNvSpPr txBox="1">
            <a:spLocks noGrp="1"/>
          </p:cNvSpPr>
          <p:nvPr>
            <p:ph type="subTitle" idx="7"/>
          </p:nvPr>
        </p:nvSpPr>
        <p:spPr>
          <a:xfrm>
            <a:off x="4913727" y="3699140"/>
            <a:ext cx="2286000" cy="493800"/>
          </a:xfrm>
          <a:prstGeom prst="rect">
            <a:avLst/>
          </a:prstGeom>
          <a:noFill/>
          <a:ln>
            <a:noFill/>
          </a:ln>
        </p:spPr>
        <p:txBody>
          <a:bodyPr spcFirstLastPara="1" wrap="square" lIns="91425" tIns="201150" rIns="91425" bIns="91425" anchor="t" anchorCtr="0">
            <a:noAutofit/>
          </a:bodyPr>
          <a:lstStyle>
            <a:lvl1pPr lvl="0" rtl="0">
              <a:lnSpc>
                <a:spcPct val="100000"/>
              </a:lnSpc>
              <a:spcBef>
                <a:spcPts val="0"/>
              </a:spcBef>
              <a:spcAft>
                <a:spcPts val="0"/>
              </a:spcAft>
              <a:buClr>
                <a:schemeClr val="dk1"/>
              </a:buClr>
              <a:buSzPts val="14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36" name="Google Shape;136;p18"/>
          <p:cNvSpPr txBox="1">
            <a:spLocks noGrp="1"/>
          </p:cNvSpPr>
          <p:nvPr>
            <p:ph type="title" idx="8"/>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7" name="Google Shape;137;p18"/>
          <p:cNvSpPr txBox="1">
            <a:spLocks noGrp="1"/>
          </p:cNvSpPr>
          <p:nvPr>
            <p:ph type="title" idx="9"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38" name="Google Shape;138;p18"/>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139" name="Google Shape;139;p18"/>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40" name="Google Shape;140;p18"/>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hree columns ">
  <p:cSld name="CUSTOM_2">
    <p:spTree>
      <p:nvGrpSpPr>
        <p:cNvPr id="1" name="Shape 141"/>
        <p:cNvGrpSpPr/>
        <p:nvPr/>
      </p:nvGrpSpPr>
      <p:grpSpPr>
        <a:xfrm>
          <a:off x="0" y="0"/>
          <a:ext cx="0" cy="0"/>
          <a:chOff x="0" y="0"/>
          <a:chExt cx="0" cy="0"/>
        </a:xfrm>
      </p:grpSpPr>
      <p:sp>
        <p:nvSpPr>
          <p:cNvPr id="142" name="Google Shape;142;p19"/>
          <p:cNvSpPr txBox="1">
            <a:spLocks noGrp="1"/>
          </p:cNvSpPr>
          <p:nvPr>
            <p:ph type="subTitle" idx="1"/>
          </p:nvPr>
        </p:nvSpPr>
        <p:spPr>
          <a:xfrm>
            <a:off x="973570" y="3307149"/>
            <a:ext cx="2263500" cy="809700"/>
          </a:xfrm>
          <a:prstGeom prst="rect">
            <a:avLst/>
          </a:prstGeom>
          <a:noFill/>
          <a:ln>
            <a:noFill/>
          </a:ln>
        </p:spPr>
        <p:txBody>
          <a:bodyPr spcFirstLastPara="1" wrap="square" lIns="91425" tIns="182875" rIns="91425" bIns="0" anchor="t" anchorCtr="0">
            <a:noAutofit/>
          </a:bodyPr>
          <a:lstStyle>
            <a:lvl1pPr lvl="0" rtl="0">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3" name="Google Shape;143;p19"/>
          <p:cNvSpPr txBox="1">
            <a:spLocks noGrp="1"/>
          </p:cNvSpPr>
          <p:nvPr>
            <p:ph type="subTitle" idx="2"/>
          </p:nvPr>
        </p:nvSpPr>
        <p:spPr>
          <a:xfrm>
            <a:off x="3440245" y="3307149"/>
            <a:ext cx="2263500" cy="8097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4" name="Google Shape;144;p19"/>
          <p:cNvSpPr txBox="1">
            <a:spLocks noGrp="1"/>
          </p:cNvSpPr>
          <p:nvPr>
            <p:ph type="subTitle" idx="3"/>
          </p:nvPr>
        </p:nvSpPr>
        <p:spPr>
          <a:xfrm>
            <a:off x="5906920" y="3307149"/>
            <a:ext cx="2263500" cy="8097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45" name="Google Shape;145;p19"/>
          <p:cNvSpPr txBox="1">
            <a:spLocks noGrp="1"/>
          </p:cNvSpPr>
          <p:nvPr>
            <p:ph type="subTitle" idx="4"/>
          </p:nvPr>
        </p:nvSpPr>
        <p:spPr>
          <a:xfrm>
            <a:off x="973570" y="1543141"/>
            <a:ext cx="2263500" cy="393600"/>
          </a:xfrm>
          <a:prstGeom prst="rect">
            <a:avLst/>
          </a:prstGeom>
          <a:noFill/>
          <a:ln>
            <a:noFill/>
          </a:ln>
        </p:spPr>
        <p:txBody>
          <a:bodyPr spcFirstLastPara="1" wrap="square" lIns="91425" tIns="182875" rIns="91425" bIns="91425" anchor="t" anchorCtr="0">
            <a:noAutofit/>
          </a:bodyPr>
          <a:lstStyle>
            <a:lvl1pPr lvl="0" rtl="0">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6" name="Google Shape;146;p19"/>
          <p:cNvSpPr txBox="1">
            <a:spLocks noGrp="1"/>
          </p:cNvSpPr>
          <p:nvPr>
            <p:ph type="subTitle" idx="5"/>
          </p:nvPr>
        </p:nvSpPr>
        <p:spPr>
          <a:xfrm>
            <a:off x="3440245" y="1543141"/>
            <a:ext cx="22635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7" name="Google Shape;147;p19"/>
          <p:cNvSpPr txBox="1">
            <a:spLocks noGrp="1"/>
          </p:cNvSpPr>
          <p:nvPr>
            <p:ph type="subTitle" idx="6"/>
          </p:nvPr>
        </p:nvSpPr>
        <p:spPr>
          <a:xfrm>
            <a:off x="5906920" y="1543141"/>
            <a:ext cx="22635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48" name="Google Shape;148;p19"/>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49" name="Google Shape;149;p19"/>
          <p:cNvSpPr txBox="1">
            <a:spLocks noGrp="1"/>
          </p:cNvSpPr>
          <p:nvPr>
            <p:ph type="title" idx="7"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50" name="Google Shape;150;p19"/>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151" name="Google Shape;151;p19"/>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52" name="Google Shape;152;p19"/>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53" name="Google Shape;153;p19"/>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hree columns 1">
  <p:cSld name="CUSTOM_2_2">
    <p:spTree>
      <p:nvGrpSpPr>
        <p:cNvPr id="1" name="Shape 154"/>
        <p:cNvGrpSpPr/>
        <p:nvPr/>
      </p:nvGrpSpPr>
      <p:grpSpPr>
        <a:xfrm>
          <a:off x="0" y="0"/>
          <a:ext cx="0" cy="0"/>
          <a:chOff x="0" y="0"/>
          <a:chExt cx="0" cy="0"/>
        </a:xfrm>
      </p:grpSpPr>
      <p:sp>
        <p:nvSpPr>
          <p:cNvPr id="155" name="Google Shape;155;p20"/>
          <p:cNvSpPr txBox="1">
            <a:spLocks noGrp="1"/>
          </p:cNvSpPr>
          <p:nvPr>
            <p:ph type="subTitle" idx="1"/>
          </p:nvPr>
        </p:nvSpPr>
        <p:spPr>
          <a:xfrm>
            <a:off x="1396725" y="3013225"/>
            <a:ext cx="14166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6" name="Google Shape;156;p20"/>
          <p:cNvSpPr txBox="1">
            <a:spLocks noGrp="1"/>
          </p:cNvSpPr>
          <p:nvPr>
            <p:ph type="subTitle" idx="2"/>
          </p:nvPr>
        </p:nvSpPr>
        <p:spPr>
          <a:xfrm>
            <a:off x="3863100" y="3013225"/>
            <a:ext cx="14172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7" name="Google Shape;157;p20"/>
          <p:cNvSpPr txBox="1">
            <a:spLocks noGrp="1"/>
          </p:cNvSpPr>
          <p:nvPr>
            <p:ph type="subTitle" idx="3"/>
          </p:nvPr>
        </p:nvSpPr>
        <p:spPr>
          <a:xfrm>
            <a:off x="6330075" y="3013225"/>
            <a:ext cx="14172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58" name="Google Shape;158;p20"/>
          <p:cNvSpPr txBox="1">
            <a:spLocks noGrp="1"/>
          </p:cNvSpPr>
          <p:nvPr>
            <p:ph type="subTitle" idx="4"/>
          </p:nvPr>
        </p:nvSpPr>
        <p:spPr>
          <a:xfrm>
            <a:off x="1396725" y="2478641"/>
            <a:ext cx="1417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59" name="Google Shape;159;p20"/>
          <p:cNvSpPr txBox="1">
            <a:spLocks noGrp="1"/>
          </p:cNvSpPr>
          <p:nvPr>
            <p:ph type="subTitle" idx="5"/>
          </p:nvPr>
        </p:nvSpPr>
        <p:spPr>
          <a:xfrm>
            <a:off x="3863400" y="2478641"/>
            <a:ext cx="1417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0" name="Google Shape;160;p20"/>
          <p:cNvSpPr txBox="1">
            <a:spLocks noGrp="1"/>
          </p:cNvSpPr>
          <p:nvPr>
            <p:ph type="subTitle" idx="6"/>
          </p:nvPr>
        </p:nvSpPr>
        <p:spPr>
          <a:xfrm>
            <a:off x="6330075" y="2478641"/>
            <a:ext cx="1417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61" name="Google Shape;161;p20"/>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2" name="Google Shape;162;p20"/>
          <p:cNvSpPr txBox="1">
            <a:spLocks noGrp="1"/>
          </p:cNvSpPr>
          <p:nvPr>
            <p:ph type="title" idx="7"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63" name="Google Shape;163;p20"/>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164" name="Google Shape;164;p20"/>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65" name="Google Shape;165;p20"/>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66" name="Google Shape;166;p20"/>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hree columns 2">
  <p:cSld name="CUSTOM_2_2_1">
    <p:spTree>
      <p:nvGrpSpPr>
        <p:cNvPr id="1" name="Shape 167"/>
        <p:cNvGrpSpPr/>
        <p:nvPr/>
      </p:nvGrpSpPr>
      <p:grpSpPr>
        <a:xfrm>
          <a:off x="0" y="0"/>
          <a:ext cx="0" cy="0"/>
          <a:chOff x="0" y="0"/>
          <a:chExt cx="0" cy="0"/>
        </a:xfrm>
      </p:grpSpPr>
      <p:sp>
        <p:nvSpPr>
          <p:cNvPr id="168" name="Google Shape;168;p21"/>
          <p:cNvSpPr txBox="1">
            <a:spLocks noGrp="1"/>
          </p:cNvSpPr>
          <p:nvPr>
            <p:ph type="subTitle" idx="1"/>
          </p:nvPr>
        </p:nvSpPr>
        <p:spPr>
          <a:xfrm>
            <a:off x="1226025" y="1406275"/>
            <a:ext cx="1758600" cy="15633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69" name="Google Shape;169;p21"/>
          <p:cNvSpPr txBox="1">
            <a:spLocks noGrp="1"/>
          </p:cNvSpPr>
          <p:nvPr>
            <p:ph type="subTitle" idx="2"/>
          </p:nvPr>
        </p:nvSpPr>
        <p:spPr>
          <a:xfrm>
            <a:off x="3694200" y="1406275"/>
            <a:ext cx="1755600" cy="15633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0" name="Google Shape;170;p21"/>
          <p:cNvSpPr txBox="1">
            <a:spLocks noGrp="1"/>
          </p:cNvSpPr>
          <p:nvPr>
            <p:ph type="subTitle" idx="3"/>
          </p:nvPr>
        </p:nvSpPr>
        <p:spPr>
          <a:xfrm>
            <a:off x="6160875" y="1406281"/>
            <a:ext cx="1755600" cy="15633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71" name="Google Shape;171;p21"/>
          <p:cNvSpPr txBox="1">
            <a:spLocks noGrp="1"/>
          </p:cNvSpPr>
          <p:nvPr>
            <p:ph type="subTitle" idx="4"/>
          </p:nvPr>
        </p:nvSpPr>
        <p:spPr>
          <a:xfrm>
            <a:off x="1227525" y="3316575"/>
            <a:ext cx="1755600" cy="6219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2" name="Google Shape;172;p21"/>
          <p:cNvSpPr txBox="1">
            <a:spLocks noGrp="1"/>
          </p:cNvSpPr>
          <p:nvPr>
            <p:ph type="subTitle" idx="5"/>
          </p:nvPr>
        </p:nvSpPr>
        <p:spPr>
          <a:xfrm>
            <a:off x="3694200" y="3316575"/>
            <a:ext cx="1755600" cy="6219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3" name="Google Shape;173;p21"/>
          <p:cNvSpPr txBox="1">
            <a:spLocks noGrp="1"/>
          </p:cNvSpPr>
          <p:nvPr>
            <p:ph type="subTitle" idx="6"/>
          </p:nvPr>
        </p:nvSpPr>
        <p:spPr>
          <a:xfrm>
            <a:off x="6160875" y="3316575"/>
            <a:ext cx="1755600" cy="6219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74" name="Google Shape;174;p21"/>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75" name="Google Shape;175;p21"/>
          <p:cNvSpPr txBox="1">
            <a:spLocks noGrp="1"/>
          </p:cNvSpPr>
          <p:nvPr>
            <p:ph type="title" idx="7"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76" name="Google Shape;176;p21"/>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177" name="Google Shape;177;p21"/>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78" name="Google Shape;178;p21"/>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79" name="Google Shape;179;p21"/>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hree columns 3">
  <p:cSld name="CUSTOM_2_2_2">
    <p:spTree>
      <p:nvGrpSpPr>
        <p:cNvPr id="1" name="Shape 180"/>
        <p:cNvGrpSpPr/>
        <p:nvPr/>
      </p:nvGrpSpPr>
      <p:grpSpPr>
        <a:xfrm>
          <a:off x="0" y="0"/>
          <a:ext cx="0" cy="0"/>
          <a:chOff x="0" y="0"/>
          <a:chExt cx="0" cy="0"/>
        </a:xfrm>
      </p:grpSpPr>
      <p:sp>
        <p:nvSpPr>
          <p:cNvPr id="181" name="Google Shape;181;p22"/>
          <p:cNvSpPr txBox="1">
            <a:spLocks noGrp="1"/>
          </p:cNvSpPr>
          <p:nvPr>
            <p:ph type="subTitle" idx="1"/>
          </p:nvPr>
        </p:nvSpPr>
        <p:spPr>
          <a:xfrm>
            <a:off x="1649675" y="2439450"/>
            <a:ext cx="16002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2" name="Google Shape;182;p22"/>
          <p:cNvSpPr txBox="1">
            <a:spLocks noGrp="1"/>
          </p:cNvSpPr>
          <p:nvPr>
            <p:ph type="subTitle" idx="2"/>
          </p:nvPr>
        </p:nvSpPr>
        <p:spPr>
          <a:xfrm>
            <a:off x="4116050" y="2439450"/>
            <a:ext cx="16002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3" name="Google Shape;183;p22"/>
          <p:cNvSpPr txBox="1">
            <a:spLocks noGrp="1"/>
          </p:cNvSpPr>
          <p:nvPr>
            <p:ph type="subTitle" idx="3"/>
          </p:nvPr>
        </p:nvSpPr>
        <p:spPr>
          <a:xfrm>
            <a:off x="6583025" y="2439450"/>
            <a:ext cx="1600200" cy="1232100"/>
          </a:xfrm>
          <a:prstGeom prst="rect">
            <a:avLst/>
          </a:prstGeom>
          <a:noFill/>
          <a:ln>
            <a:noFill/>
          </a:ln>
        </p:spPr>
        <p:txBody>
          <a:bodyPr spcFirstLastPara="1" wrap="square" lIns="91425" tIns="18287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184" name="Google Shape;184;p22"/>
          <p:cNvSpPr txBox="1">
            <a:spLocks noGrp="1"/>
          </p:cNvSpPr>
          <p:nvPr>
            <p:ph type="subTitle" idx="4"/>
          </p:nvPr>
        </p:nvSpPr>
        <p:spPr>
          <a:xfrm>
            <a:off x="1649675" y="1903566"/>
            <a:ext cx="1417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5" name="Google Shape;185;p22"/>
          <p:cNvSpPr txBox="1">
            <a:spLocks noGrp="1"/>
          </p:cNvSpPr>
          <p:nvPr>
            <p:ph type="subTitle" idx="5"/>
          </p:nvPr>
        </p:nvSpPr>
        <p:spPr>
          <a:xfrm>
            <a:off x="4116350" y="1903566"/>
            <a:ext cx="1600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6" name="Google Shape;186;p22"/>
          <p:cNvSpPr txBox="1">
            <a:spLocks noGrp="1"/>
          </p:cNvSpPr>
          <p:nvPr>
            <p:ph type="subTitle" idx="6"/>
          </p:nvPr>
        </p:nvSpPr>
        <p:spPr>
          <a:xfrm>
            <a:off x="6583025" y="1903566"/>
            <a:ext cx="1600200" cy="393600"/>
          </a:xfrm>
          <a:prstGeom prst="rect">
            <a:avLst/>
          </a:prstGeom>
          <a:noFill/>
          <a:ln>
            <a:noFill/>
          </a:ln>
        </p:spPr>
        <p:txBody>
          <a:bodyPr spcFirstLastPara="1" wrap="square" lIns="91425" tIns="18287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187" name="Google Shape;187;p22"/>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8" name="Google Shape;188;p22"/>
          <p:cNvSpPr txBox="1">
            <a:spLocks noGrp="1"/>
          </p:cNvSpPr>
          <p:nvPr>
            <p:ph type="title" idx="7"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189" name="Google Shape;189;p22"/>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190" name="Google Shape;190;p22"/>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191" name="Google Shape;191;p22"/>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2" name="Google Shape;192;p22"/>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four columns">
  <p:cSld name="CUSTOM_2_1">
    <p:spTree>
      <p:nvGrpSpPr>
        <p:cNvPr id="1" name="Shape 193"/>
        <p:cNvGrpSpPr/>
        <p:nvPr/>
      </p:nvGrpSpPr>
      <p:grpSpPr>
        <a:xfrm>
          <a:off x="0" y="0"/>
          <a:ext cx="0" cy="0"/>
          <a:chOff x="0" y="0"/>
          <a:chExt cx="0" cy="0"/>
        </a:xfrm>
      </p:grpSpPr>
      <p:sp>
        <p:nvSpPr>
          <p:cNvPr id="194" name="Google Shape;194;p23"/>
          <p:cNvSpPr txBox="1">
            <a:spLocks noGrp="1"/>
          </p:cNvSpPr>
          <p:nvPr>
            <p:ph type="subTitle" idx="1"/>
          </p:nvPr>
        </p:nvSpPr>
        <p:spPr>
          <a:xfrm>
            <a:off x="1898375" y="2233925"/>
            <a:ext cx="2263500" cy="3936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5" name="Google Shape;195;p23"/>
          <p:cNvSpPr txBox="1">
            <a:spLocks noGrp="1"/>
          </p:cNvSpPr>
          <p:nvPr>
            <p:ph type="subTitle" idx="2"/>
          </p:nvPr>
        </p:nvSpPr>
        <p:spPr>
          <a:xfrm>
            <a:off x="4982125" y="2233925"/>
            <a:ext cx="2263500" cy="3936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196" name="Google Shape;196;p23"/>
          <p:cNvSpPr txBox="1">
            <a:spLocks noGrp="1"/>
          </p:cNvSpPr>
          <p:nvPr>
            <p:ph type="subTitle" idx="3"/>
          </p:nvPr>
        </p:nvSpPr>
        <p:spPr>
          <a:xfrm>
            <a:off x="1898375" y="166798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7" name="Google Shape;197;p23"/>
          <p:cNvSpPr txBox="1">
            <a:spLocks noGrp="1"/>
          </p:cNvSpPr>
          <p:nvPr>
            <p:ph type="subTitle" idx="4"/>
          </p:nvPr>
        </p:nvSpPr>
        <p:spPr>
          <a:xfrm>
            <a:off x="4982125" y="166798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198" name="Google Shape;198;p23"/>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9" name="Google Shape;199;p23"/>
          <p:cNvSpPr txBox="1">
            <a:spLocks noGrp="1"/>
          </p:cNvSpPr>
          <p:nvPr>
            <p:ph type="title" idx="5"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00" name="Google Shape;200;p23"/>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01" name="Google Shape;201;p23"/>
          <p:cNvSpPr txBox="1">
            <a:spLocks noGrp="1"/>
          </p:cNvSpPr>
          <p:nvPr>
            <p:ph type="subTitle" idx="6"/>
          </p:nvPr>
        </p:nvSpPr>
        <p:spPr>
          <a:xfrm>
            <a:off x="1898375" y="4004934"/>
            <a:ext cx="2263500" cy="3933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2" name="Google Shape;202;p23"/>
          <p:cNvSpPr txBox="1">
            <a:spLocks noGrp="1"/>
          </p:cNvSpPr>
          <p:nvPr>
            <p:ph type="subTitle" idx="7"/>
          </p:nvPr>
        </p:nvSpPr>
        <p:spPr>
          <a:xfrm>
            <a:off x="4982125" y="4004934"/>
            <a:ext cx="2263500" cy="3933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03" name="Google Shape;203;p23"/>
          <p:cNvSpPr txBox="1">
            <a:spLocks noGrp="1"/>
          </p:cNvSpPr>
          <p:nvPr>
            <p:ph type="subTitle" idx="8"/>
          </p:nvPr>
        </p:nvSpPr>
        <p:spPr>
          <a:xfrm>
            <a:off x="1898375" y="343899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4" name="Google Shape;204;p23"/>
          <p:cNvSpPr txBox="1">
            <a:spLocks noGrp="1"/>
          </p:cNvSpPr>
          <p:nvPr>
            <p:ph type="subTitle" idx="9"/>
          </p:nvPr>
        </p:nvSpPr>
        <p:spPr>
          <a:xfrm>
            <a:off x="4982125" y="343899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05" name="Google Shape;205;p23"/>
          <p:cNvSpPr txBox="1">
            <a:spLocks noGrp="1"/>
          </p:cNvSpPr>
          <p:nvPr>
            <p:ph type="title" idx="13"/>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06" name="Google Shape;206;p23"/>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07" name="Google Shape;207;p23"/>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925750" y="2130662"/>
            <a:ext cx="3173400" cy="1104600"/>
          </a:xfrm>
          <a:prstGeom prst="rect">
            <a:avLst/>
          </a:prstGeom>
        </p:spPr>
        <p:txBody>
          <a:bodyPr spcFirstLastPara="1" wrap="square" lIns="91425" tIns="91425"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5" name="Google Shape;15;p3"/>
          <p:cNvSpPr txBox="1">
            <a:spLocks noGrp="1"/>
          </p:cNvSpPr>
          <p:nvPr>
            <p:ph type="title" idx="2" hasCustomPrompt="1"/>
          </p:nvPr>
        </p:nvSpPr>
        <p:spPr>
          <a:xfrm>
            <a:off x="925751" y="1640525"/>
            <a:ext cx="1724100" cy="841800"/>
          </a:xfrm>
          <a:prstGeom prst="rect">
            <a:avLst/>
          </a:prstGeom>
        </p:spPr>
        <p:txBody>
          <a:bodyPr spcFirstLastPara="1" wrap="square" lIns="91425" tIns="0" rIns="91425" bIns="91425" anchor="b" anchorCtr="0">
            <a:noAutofit/>
          </a:bodyPr>
          <a:lstStyle>
            <a:lvl1pPr lvl="0" rtl="0">
              <a:spcBef>
                <a:spcPts val="0"/>
              </a:spcBef>
              <a:spcAft>
                <a:spcPts val="0"/>
              </a:spcAft>
              <a:buClr>
                <a:schemeClr val="accent1"/>
              </a:buClr>
              <a:buSzPts val="6000"/>
              <a:buFont typeface="Josefin Sans"/>
              <a:buNone/>
              <a:defRPr sz="60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sp>
        <p:nvSpPr>
          <p:cNvPr id="16" name="Google Shape;16;p3"/>
          <p:cNvSpPr txBox="1">
            <a:spLocks noGrp="1"/>
          </p:cNvSpPr>
          <p:nvPr>
            <p:ph type="subTitle" idx="1"/>
          </p:nvPr>
        </p:nvSpPr>
        <p:spPr>
          <a:xfrm>
            <a:off x="925750" y="3471400"/>
            <a:ext cx="3027300" cy="5583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Font typeface="Josefin Sans Light"/>
              <a:buNone/>
              <a:defRPr>
                <a:solidFill>
                  <a:schemeClr val="dk1"/>
                </a:solidFill>
                <a:latin typeface="Josefin Sans"/>
                <a:ea typeface="Josefin Sans"/>
                <a:cs typeface="Josefin Sans"/>
                <a:sym typeface="Josefin Sans"/>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17" name="Google Shape;17;p3"/>
          <p:cNvCxnSpPr/>
          <p:nvPr/>
        </p:nvCxnSpPr>
        <p:spPr>
          <a:xfrm>
            <a:off x="542275" y="1625200"/>
            <a:ext cx="0" cy="2961300"/>
          </a:xfrm>
          <a:prstGeom prst="straightConnector1">
            <a:avLst/>
          </a:prstGeom>
          <a:noFill/>
          <a:ln w="76200" cap="flat" cmpd="sng">
            <a:solidFill>
              <a:schemeClr val="accent1"/>
            </a:solidFill>
            <a:prstDash val="solid"/>
            <a:round/>
            <a:headEnd type="none" w="med" len="med"/>
            <a:tailEnd type="none" w="med" len="med"/>
          </a:ln>
        </p:spPr>
      </p:cxnSp>
      <p:cxnSp>
        <p:nvCxnSpPr>
          <p:cNvPr id="18" name="Google Shape;18;p3"/>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19" name="Google Shape;19;p3"/>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six columns">
  <p:cSld name="CUSTOM_2_1_1">
    <p:spTree>
      <p:nvGrpSpPr>
        <p:cNvPr id="1" name="Shape 208"/>
        <p:cNvGrpSpPr/>
        <p:nvPr/>
      </p:nvGrpSpPr>
      <p:grpSpPr>
        <a:xfrm>
          <a:off x="0" y="0"/>
          <a:ext cx="0" cy="0"/>
          <a:chOff x="0" y="0"/>
          <a:chExt cx="0" cy="0"/>
        </a:xfrm>
      </p:grpSpPr>
      <p:sp>
        <p:nvSpPr>
          <p:cNvPr id="209" name="Google Shape;209;p24"/>
          <p:cNvSpPr txBox="1">
            <a:spLocks noGrp="1"/>
          </p:cNvSpPr>
          <p:nvPr>
            <p:ph type="subTitle" idx="1"/>
          </p:nvPr>
        </p:nvSpPr>
        <p:spPr>
          <a:xfrm>
            <a:off x="932700" y="2059113"/>
            <a:ext cx="2263500" cy="6744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0" name="Google Shape;210;p24"/>
          <p:cNvSpPr txBox="1">
            <a:spLocks noGrp="1"/>
          </p:cNvSpPr>
          <p:nvPr>
            <p:ph type="subTitle" idx="2"/>
          </p:nvPr>
        </p:nvSpPr>
        <p:spPr>
          <a:xfrm>
            <a:off x="3440250" y="2059113"/>
            <a:ext cx="2263500" cy="6744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1" name="Google Shape;211;p24"/>
          <p:cNvSpPr txBox="1">
            <a:spLocks noGrp="1"/>
          </p:cNvSpPr>
          <p:nvPr>
            <p:ph type="subTitle" idx="3"/>
          </p:nvPr>
        </p:nvSpPr>
        <p:spPr>
          <a:xfrm>
            <a:off x="932700" y="166798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2" name="Google Shape;212;p24"/>
          <p:cNvSpPr txBox="1">
            <a:spLocks noGrp="1"/>
          </p:cNvSpPr>
          <p:nvPr>
            <p:ph type="subTitle" idx="4"/>
          </p:nvPr>
        </p:nvSpPr>
        <p:spPr>
          <a:xfrm>
            <a:off x="3440250" y="166798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3" name="Google Shape;213;p24"/>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14" name="Google Shape;214;p24"/>
          <p:cNvSpPr txBox="1">
            <a:spLocks noGrp="1"/>
          </p:cNvSpPr>
          <p:nvPr>
            <p:ph type="title" idx="5"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15" name="Google Shape;215;p24"/>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16" name="Google Shape;216;p24"/>
          <p:cNvSpPr txBox="1">
            <a:spLocks noGrp="1"/>
          </p:cNvSpPr>
          <p:nvPr>
            <p:ph type="subTitle" idx="6"/>
          </p:nvPr>
        </p:nvSpPr>
        <p:spPr>
          <a:xfrm>
            <a:off x="932700" y="3641560"/>
            <a:ext cx="2263500" cy="6768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7" name="Google Shape;217;p24"/>
          <p:cNvSpPr txBox="1">
            <a:spLocks noGrp="1"/>
          </p:cNvSpPr>
          <p:nvPr>
            <p:ph type="subTitle" idx="7"/>
          </p:nvPr>
        </p:nvSpPr>
        <p:spPr>
          <a:xfrm>
            <a:off x="3440250" y="3639312"/>
            <a:ext cx="2263500" cy="6768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18" name="Google Shape;218;p24"/>
          <p:cNvSpPr txBox="1">
            <a:spLocks noGrp="1"/>
          </p:cNvSpPr>
          <p:nvPr>
            <p:ph type="subTitle" idx="8"/>
          </p:nvPr>
        </p:nvSpPr>
        <p:spPr>
          <a:xfrm>
            <a:off x="932700" y="3250183"/>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19" name="Google Shape;219;p24"/>
          <p:cNvSpPr txBox="1">
            <a:spLocks noGrp="1"/>
          </p:cNvSpPr>
          <p:nvPr>
            <p:ph type="subTitle" idx="9"/>
          </p:nvPr>
        </p:nvSpPr>
        <p:spPr>
          <a:xfrm>
            <a:off x="3440250" y="3246120"/>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0" name="Google Shape;220;p24"/>
          <p:cNvSpPr txBox="1">
            <a:spLocks noGrp="1"/>
          </p:cNvSpPr>
          <p:nvPr>
            <p:ph type="subTitle" idx="13"/>
          </p:nvPr>
        </p:nvSpPr>
        <p:spPr>
          <a:xfrm>
            <a:off x="5947800" y="2059113"/>
            <a:ext cx="2263500" cy="6744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1" name="Google Shape;221;p24"/>
          <p:cNvSpPr txBox="1">
            <a:spLocks noGrp="1"/>
          </p:cNvSpPr>
          <p:nvPr>
            <p:ph type="subTitle" idx="14"/>
          </p:nvPr>
        </p:nvSpPr>
        <p:spPr>
          <a:xfrm>
            <a:off x="5947800" y="166798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2" name="Google Shape;222;p24"/>
          <p:cNvSpPr txBox="1">
            <a:spLocks noGrp="1"/>
          </p:cNvSpPr>
          <p:nvPr>
            <p:ph type="subTitle" idx="15"/>
          </p:nvPr>
        </p:nvSpPr>
        <p:spPr>
          <a:xfrm>
            <a:off x="5947800" y="3639312"/>
            <a:ext cx="2263500" cy="6768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sp>
        <p:nvSpPr>
          <p:cNvPr id="223" name="Google Shape;223;p24"/>
          <p:cNvSpPr txBox="1">
            <a:spLocks noGrp="1"/>
          </p:cNvSpPr>
          <p:nvPr>
            <p:ph type="subTitle" idx="16"/>
          </p:nvPr>
        </p:nvSpPr>
        <p:spPr>
          <a:xfrm>
            <a:off x="5947800" y="3246120"/>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24" name="Google Shape;224;p24"/>
          <p:cNvSpPr txBox="1">
            <a:spLocks noGrp="1"/>
          </p:cNvSpPr>
          <p:nvPr>
            <p:ph type="title" idx="17"/>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25" name="Google Shape;225;p24"/>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26" name="Google Shape;226;p24"/>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2">
  <p:cSld name="CUSTOM_3_1">
    <p:spTree>
      <p:nvGrpSpPr>
        <p:cNvPr id="1" name="Shape 231"/>
        <p:cNvGrpSpPr/>
        <p:nvPr/>
      </p:nvGrpSpPr>
      <p:grpSpPr>
        <a:xfrm>
          <a:off x="0" y="0"/>
          <a:ext cx="0" cy="0"/>
          <a:chOff x="0" y="0"/>
          <a:chExt cx="0" cy="0"/>
        </a:xfrm>
      </p:grpSpPr>
      <p:sp>
        <p:nvSpPr>
          <p:cNvPr id="232" name="Google Shape;232;p26"/>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33" name="Google Shape;233;p26"/>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34" name="Google Shape;234;p26"/>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35" name="Google Shape;235;p26"/>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36" name="Google Shape;236;p26"/>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37" name="Google Shape;237;p26"/>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Numbers and text 1">
  <p:cSld name="BIG_NUMBER_1">
    <p:spTree>
      <p:nvGrpSpPr>
        <p:cNvPr id="1" name="Shape 238"/>
        <p:cNvGrpSpPr/>
        <p:nvPr/>
      </p:nvGrpSpPr>
      <p:grpSpPr>
        <a:xfrm>
          <a:off x="0" y="0"/>
          <a:ext cx="0" cy="0"/>
          <a:chOff x="0" y="0"/>
          <a:chExt cx="0" cy="0"/>
        </a:xfrm>
      </p:grpSpPr>
      <p:sp>
        <p:nvSpPr>
          <p:cNvPr id="239" name="Google Shape;239;p27"/>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40" name="Google Shape;240;p27"/>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41" name="Google Shape;241;p27"/>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42" name="Google Shape;242;p27"/>
          <p:cNvSpPr txBox="1">
            <a:spLocks noGrp="1"/>
          </p:cNvSpPr>
          <p:nvPr>
            <p:ph type="subTitle" idx="1"/>
          </p:nvPr>
        </p:nvSpPr>
        <p:spPr>
          <a:xfrm>
            <a:off x="3174025" y="1409075"/>
            <a:ext cx="5140500" cy="2784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3" name="Google Shape;243;p27"/>
          <p:cNvSpPr txBox="1">
            <a:spLocks noGrp="1"/>
          </p:cNvSpPr>
          <p:nvPr>
            <p:ph type="title" idx="3" hasCustomPrompt="1"/>
          </p:nvPr>
        </p:nvSpPr>
        <p:spPr>
          <a:xfrm>
            <a:off x="3174025" y="807825"/>
            <a:ext cx="4758000" cy="5778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4" name="Google Shape;244;p27"/>
          <p:cNvSpPr txBox="1">
            <a:spLocks noGrp="1"/>
          </p:cNvSpPr>
          <p:nvPr>
            <p:ph type="subTitle" idx="4"/>
          </p:nvPr>
        </p:nvSpPr>
        <p:spPr>
          <a:xfrm>
            <a:off x="3174025" y="2757025"/>
            <a:ext cx="5140500" cy="2784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5" name="Google Shape;245;p27"/>
          <p:cNvSpPr txBox="1">
            <a:spLocks noGrp="1"/>
          </p:cNvSpPr>
          <p:nvPr>
            <p:ph type="title" idx="5" hasCustomPrompt="1"/>
          </p:nvPr>
        </p:nvSpPr>
        <p:spPr>
          <a:xfrm>
            <a:off x="3174025" y="2155775"/>
            <a:ext cx="4758000" cy="5778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sp>
        <p:nvSpPr>
          <p:cNvPr id="246" name="Google Shape;246;p27"/>
          <p:cNvSpPr txBox="1">
            <a:spLocks noGrp="1"/>
          </p:cNvSpPr>
          <p:nvPr>
            <p:ph type="subTitle" idx="6"/>
          </p:nvPr>
        </p:nvSpPr>
        <p:spPr>
          <a:xfrm>
            <a:off x="3174025" y="4104975"/>
            <a:ext cx="5140500" cy="329400"/>
          </a:xfrm>
          <a:prstGeom prst="rect">
            <a:avLst/>
          </a:prstGeom>
          <a:noFill/>
          <a:ln>
            <a:noFill/>
          </a:ln>
        </p:spPr>
        <p:txBody>
          <a:bodyPr spcFirstLastPara="1" wrap="square" lIns="91425" tIns="0" rIns="91425" bIns="91425" anchor="t" anchorCtr="0">
            <a:noAutofit/>
          </a:bodyPr>
          <a:lstStyle>
            <a:lvl1pPr marL="0" marR="0" lvl="0" indent="0" algn="l" rtl="0">
              <a:lnSpc>
                <a:spcPct val="100000"/>
              </a:lnSpc>
              <a:spcBef>
                <a:spcPts val="0"/>
              </a:spcBef>
              <a:spcAft>
                <a:spcPts val="0"/>
              </a:spcAft>
              <a:buClr>
                <a:schemeClr val="dk1"/>
              </a:buClr>
              <a:buSzPts val="1600"/>
              <a:buFont typeface="Josefin Sans"/>
              <a:buNone/>
              <a:defRPr>
                <a:solidFill>
                  <a:schemeClr val="dk1"/>
                </a:solidFill>
                <a:latin typeface="Josefin Sans"/>
                <a:ea typeface="Josefin Sans"/>
                <a:cs typeface="Josefin Sans"/>
                <a:sym typeface="Josefin Sans"/>
              </a:defRPr>
            </a:lvl1pPr>
            <a:lvl2pPr lvl="1" algn="ctr" rtl="0">
              <a:lnSpc>
                <a:spcPct val="100000"/>
              </a:lnSpc>
              <a:spcBef>
                <a:spcPts val="0"/>
              </a:spcBef>
              <a:spcAft>
                <a:spcPts val="0"/>
              </a:spcAft>
              <a:buSzPts val="1400"/>
              <a:buNone/>
              <a:defRPr sz="1400"/>
            </a:lvl2pPr>
            <a:lvl3pPr lvl="2" algn="ctr" rtl="0">
              <a:lnSpc>
                <a:spcPct val="100000"/>
              </a:lnSpc>
              <a:spcBef>
                <a:spcPts val="0"/>
              </a:spcBef>
              <a:spcAft>
                <a:spcPts val="0"/>
              </a:spcAft>
              <a:buSzPts val="1400"/>
              <a:buNone/>
              <a:defRPr sz="1400"/>
            </a:lvl3pPr>
            <a:lvl4pPr lvl="3" algn="ctr" rtl="0">
              <a:lnSpc>
                <a:spcPct val="100000"/>
              </a:lnSpc>
              <a:spcBef>
                <a:spcPts val="0"/>
              </a:spcBef>
              <a:spcAft>
                <a:spcPts val="0"/>
              </a:spcAft>
              <a:buSzPts val="1400"/>
              <a:buNone/>
              <a:defRPr sz="1400"/>
            </a:lvl4pPr>
            <a:lvl5pPr lvl="4" algn="ctr" rtl="0">
              <a:lnSpc>
                <a:spcPct val="100000"/>
              </a:lnSpc>
              <a:spcBef>
                <a:spcPts val="0"/>
              </a:spcBef>
              <a:spcAft>
                <a:spcPts val="0"/>
              </a:spcAft>
              <a:buSzPts val="1400"/>
              <a:buNone/>
              <a:defRPr sz="1400"/>
            </a:lvl5pPr>
            <a:lvl6pPr lvl="5" algn="ctr" rtl="0">
              <a:lnSpc>
                <a:spcPct val="100000"/>
              </a:lnSpc>
              <a:spcBef>
                <a:spcPts val="0"/>
              </a:spcBef>
              <a:spcAft>
                <a:spcPts val="0"/>
              </a:spcAft>
              <a:buSzPts val="1400"/>
              <a:buNone/>
              <a:defRPr sz="1400"/>
            </a:lvl6pPr>
            <a:lvl7pPr lvl="6" algn="ctr" rtl="0">
              <a:lnSpc>
                <a:spcPct val="100000"/>
              </a:lnSpc>
              <a:spcBef>
                <a:spcPts val="0"/>
              </a:spcBef>
              <a:spcAft>
                <a:spcPts val="0"/>
              </a:spcAft>
              <a:buSzPts val="1400"/>
              <a:buNone/>
              <a:defRPr sz="1400"/>
            </a:lvl7pPr>
            <a:lvl8pPr lvl="7" algn="ctr" rtl="0">
              <a:lnSpc>
                <a:spcPct val="100000"/>
              </a:lnSpc>
              <a:spcBef>
                <a:spcPts val="0"/>
              </a:spcBef>
              <a:spcAft>
                <a:spcPts val="0"/>
              </a:spcAft>
              <a:buSzPts val="1400"/>
              <a:buNone/>
              <a:defRPr sz="1400"/>
            </a:lvl8pPr>
            <a:lvl9pPr lvl="8" algn="ctr" rtl="0">
              <a:lnSpc>
                <a:spcPct val="100000"/>
              </a:lnSpc>
              <a:spcBef>
                <a:spcPts val="0"/>
              </a:spcBef>
              <a:spcAft>
                <a:spcPts val="0"/>
              </a:spcAft>
              <a:buSzPts val="1400"/>
              <a:buNone/>
              <a:defRPr sz="1400"/>
            </a:lvl9pPr>
          </a:lstStyle>
          <a:p>
            <a:endParaRPr/>
          </a:p>
        </p:txBody>
      </p:sp>
      <p:sp>
        <p:nvSpPr>
          <p:cNvPr id="247" name="Google Shape;247;p27"/>
          <p:cNvSpPr txBox="1">
            <a:spLocks noGrp="1"/>
          </p:cNvSpPr>
          <p:nvPr>
            <p:ph type="title" idx="7" hasCustomPrompt="1"/>
          </p:nvPr>
        </p:nvSpPr>
        <p:spPr>
          <a:xfrm>
            <a:off x="3174025" y="3503725"/>
            <a:ext cx="4758000" cy="577800"/>
          </a:xfrm>
          <a:prstGeom prst="rect">
            <a:avLst/>
          </a:prstGeom>
          <a:noFill/>
        </p:spPr>
        <p:txBody>
          <a:bodyPr spcFirstLastPara="1" wrap="square" lIns="91425" tIns="0" rIns="91425" bIns="91425" anchor="ctr" anchorCtr="0">
            <a:noAutofit/>
          </a:bodyPr>
          <a:lstStyle>
            <a:lvl1pPr marL="0" marR="0" lvl="0" indent="0" algn="l" rtl="0">
              <a:lnSpc>
                <a:spcPct val="100000"/>
              </a:lnSpc>
              <a:spcBef>
                <a:spcPts val="0"/>
              </a:spcBef>
              <a:spcAft>
                <a:spcPts val="0"/>
              </a:spcAft>
              <a:buSzPts val="4800"/>
              <a:buNone/>
              <a:defRPr sz="4000">
                <a:solidFill>
                  <a:schemeClr val="accent1"/>
                </a:solidFill>
              </a:defRPr>
            </a:lvl1pPr>
            <a:lvl2pPr lvl="1"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2pPr>
            <a:lvl3pPr lvl="2"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3pPr>
            <a:lvl4pPr lvl="3"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4pPr>
            <a:lvl5pPr lvl="4"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5pPr>
            <a:lvl6pPr lvl="5"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6pPr>
            <a:lvl7pPr lvl="6"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7pPr>
            <a:lvl8pPr lvl="7"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8pPr>
            <a:lvl9pPr lvl="8" algn="ctr" rtl="0">
              <a:spcBef>
                <a:spcPts val="0"/>
              </a:spcBef>
              <a:spcAft>
                <a:spcPts val="0"/>
              </a:spcAft>
              <a:buClr>
                <a:srgbClr val="434343"/>
              </a:buClr>
              <a:buSzPts val="4800"/>
              <a:buFont typeface="Fira Sans Extra Condensed Medium"/>
              <a:buNone/>
              <a:defRPr sz="4800">
                <a:solidFill>
                  <a:srgbClr val="434343"/>
                </a:solidFill>
                <a:latin typeface="Fira Sans Extra Condensed Medium"/>
                <a:ea typeface="Fira Sans Extra Condensed Medium"/>
                <a:cs typeface="Fira Sans Extra Condensed Medium"/>
                <a:sym typeface="Fira Sans Extra Condensed Medium"/>
              </a:defRPr>
            </a:lvl9pPr>
          </a:lstStyle>
          <a:p>
            <a:r>
              <a:t>xx%</a:t>
            </a:r>
          </a:p>
        </p:txBody>
      </p:sp>
      <p:cxnSp>
        <p:nvCxnSpPr>
          <p:cNvPr id="248" name="Google Shape;248;p27"/>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49" name="Google Shape;249;p27"/>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ext 1">
  <p:cSld name="CUSTOM_6">
    <p:spTree>
      <p:nvGrpSpPr>
        <p:cNvPr id="1" name="Shape 250"/>
        <p:cNvGrpSpPr/>
        <p:nvPr/>
      </p:nvGrpSpPr>
      <p:grpSpPr>
        <a:xfrm>
          <a:off x="0" y="0"/>
          <a:ext cx="0" cy="0"/>
          <a:chOff x="0" y="0"/>
          <a:chExt cx="0" cy="0"/>
        </a:xfrm>
      </p:grpSpPr>
      <p:sp>
        <p:nvSpPr>
          <p:cNvPr id="251" name="Google Shape;251;p28"/>
          <p:cNvSpPr txBox="1">
            <a:spLocks noGrp="1"/>
          </p:cNvSpPr>
          <p:nvPr>
            <p:ph type="subTitle" idx="1"/>
          </p:nvPr>
        </p:nvSpPr>
        <p:spPr>
          <a:xfrm>
            <a:off x="951625" y="1633875"/>
            <a:ext cx="3027300" cy="5127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52" name="Google Shape;252;p28"/>
          <p:cNvSpPr txBox="1">
            <a:spLocks noGrp="1"/>
          </p:cNvSpPr>
          <p:nvPr>
            <p:ph type="subTitle" idx="2"/>
          </p:nvPr>
        </p:nvSpPr>
        <p:spPr>
          <a:xfrm>
            <a:off x="951632" y="1011675"/>
            <a:ext cx="26622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53" name="Google Shape;253;p28"/>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4" name="Google Shape;254;p28"/>
          <p:cNvSpPr txBox="1">
            <a:spLocks noGrp="1"/>
          </p:cNvSpPr>
          <p:nvPr>
            <p:ph type="title" idx="3"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55" name="Google Shape;255;p28"/>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56" name="Google Shape;256;p28"/>
          <p:cNvSpPr txBox="1">
            <a:spLocks noGrp="1"/>
          </p:cNvSpPr>
          <p:nvPr>
            <p:ph type="subTitle" idx="4"/>
          </p:nvPr>
        </p:nvSpPr>
        <p:spPr>
          <a:xfrm>
            <a:off x="951632" y="2717100"/>
            <a:ext cx="3027300" cy="11415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57" name="Google Shape;257;p28"/>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58" name="Google Shape;258;p28"/>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ext 2">
  <p:cSld name="CUSTOM_6_1">
    <p:spTree>
      <p:nvGrpSpPr>
        <p:cNvPr id="1" name="Shape 259"/>
        <p:cNvGrpSpPr/>
        <p:nvPr/>
      </p:nvGrpSpPr>
      <p:grpSpPr>
        <a:xfrm>
          <a:off x="0" y="0"/>
          <a:ext cx="0" cy="0"/>
          <a:chOff x="0" y="0"/>
          <a:chExt cx="0" cy="0"/>
        </a:xfrm>
      </p:grpSpPr>
      <p:sp>
        <p:nvSpPr>
          <p:cNvPr id="260" name="Google Shape;260;p29"/>
          <p:cNvSpPr txBox="1">
            <a:spLocks noGrp="1"/>
          </p:cNvSpPr>
          <p:nvPr>
            <p:ph type="subTitle" idx="1"/>
          </p:nvPr>
        </p:nvSpPr>
        <p:spPr>
          <a:xfrm>
            <a:off x="5169475" y="1633875"/>
            <a:ext cx="3027300" cy="4746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800"/>
              <a:buFont typeface="Josefin Sans"/>
              <a:buNone/>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600"/>
              <a:buFont typeface="Josefin Sans"/>
              <a:buNone/>
              <a:defRPr sz="1600">
                <a:solidFill>
                  <a:schemeClr val="dk1"/>
                </a:solidFill>
                <a:latin typeface="Josefin Sans"/>
                <a:ea typeface="Josefin Sans"/>
                <a:cs typeface="Josefin Sans"/>
                <a:sym typeface="Josefin Sans"/>
              </a:defRPr>
            </a:lvl9pPr>
          </a:lstStyle>
          <a:p>
            <a:endParaRPr/>
          </a:p>
        </p:txBody>
      </p:sp>
      <p:sp>
        <p:nvSpPr>
          <p:cNvPr id="261" name="Google Shape;261;p29"/>
          <p:cNvSpPr txBox="1">
            <a:spLocks noGrp="1"/>
          </p:cNvSpPr>
          <p:nvPr>
            <p:ph type="subTitle" idx="2"/>
          </p:nvPr>
        </p:nvSpPr>
        <p:spPr>
          <a:xfrm>
            <a:off x="5169475" y="1011675"/>
            <a:ext cx="26622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Josefin Sans"/>
              <a:buNone/>
              <a:defRPr sz="2800" b="1">
                <a:solidFill>
                  <a:schemeClr val="accent1"/>
                </a:solidFill>
                <a:latin typeface="Josefin Sans"/>
                <a:ea typeface="Josefin Sans"/>
                <a:cs typeface="Josefin Sans"/>
                <a:sym typeface="Josefin Sans"/>
              </a:defRPr>
            </a:lvl1pPr>
            <a:lvl2pPr lvl="1"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800"/>
              <a:buFont typeface="Josefin Sans SemiBold"/>
              <a:buNone/>
              <a:defRPr sz="1800">
                <a:solidFill>
                  <a:schemeClr val="accent1"/>
                </a:solidFill>
                <a:latin typeface="Josefin Sans SemiBold"/>
                <a:ea typeface="Josefin Sans SemiBold"/>
                <a:cs typeface="Josefin Sans SemiBold"/>
                <a:sym typeface="Josefin Sans SemiBold"/>
              </a:defRPr>
            </a:lvl9pPr>
          </a:lstStyle>
          <a:p>
            <a:endParaRPr/>
          </a:p>
        </p:txBody>
      </p:sp>
      <p:sp>
        <p:nvSpPr>
          <p:cNvPr id="262" name="Google Shape;262;p29"/>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3" name="Google Shape;263;p29"/>
          <p:cNvSpPr txBox="1">
            <a:spLocks noGrp="1"/>
          </p:cNvSpPr>
          <p:nvPr>
            <p:ph type="title" idx="3"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64" name="Google Shape;264;p29"/>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65" name="Google Shape;265;p29"/>
          <p:cNvSpPr txBox="1">
            <a:spLocks noGrp="1"/>
          </p:cNvSpPr>
          <p:nvPr>
            <p:ph type="subTitle" idx="4"/>
          </p:nvPr>
        </p:nvSpPr>
        <p:spPr>
          <a:xfrm>
            <a:off x="5169475" y="2717100"/>
            <a:ext cx="3027300" cy="11415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2pPr>
            <a:lvl3pPr lvl="2"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3pPr>
            <a:lvl4pPr lvl="3"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4pPr>
            <a:lvl5pPr lvl="4"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5pPr>
            <a:lvl6pPr lvl="5"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6pPr>
            <a:lvl7pPr lvl="6"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7pPr>
            <a:lvl8pPr lvl="7"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8pPr>
            <a:lvl9pPr lvl="8" rtl="0">
              <a:lnSpc>
                <a:spcPct val="100000"/>
              </a:lnSpc>
              <a:spcBef>
                <a:spcPts val="0"/>
              </a:spcBef>
              <a:spcAft>
                <a:spcPts val="0"/>
              </a:spcAft>
              <a:buClr>
                <a:schemeClr val="dk1"/>
              </a:buClr>
              <a:buSzPts val="1400"/>
              <a:buFont typeface="Josefin Sans"/>
              <a:buNone/>
              <a:defRPr>
                <a:solidFill>
                  <a:schemeClr val="dk1"/>
                </a:solidFill>
                <a:latin typeface="Josefin Sans"/>
                <a:ea typeface="Josefin Sans"/>
                <a:cs typeface="Josefin Sans"/>
                <a:sym typeface="Josefin Sans"/>
              </a:defRPr>
            </a:lvl9pPr>
          </a:lstStyle>
          <a:p>
            <a:endParaRPr/>
          </a:p>
        </p:txBody>
      </p:sp>
      <p:cxnSp>
        <p:nvCxnSpPr>
          <p:cNvPr id="266" name="Google Shape;266;p29"/>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67" name="Google Shape;267;p29"/>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text 3">
  <p:cSld name="TITLE_ONLY_1_1_1">
    <p:spTree>
      <p:nvGrpSpPr>
        <p:cNvPr id="1" name="Shape 268"/>
        <p:cNvGrpSpPr/>
        <p:nvPr/>
      </p:nvGrpSpPr>
      <p:grpSpPr>
        <a:xfrm>
          <a:off x="0" y="0"/>
          <a:ext cx="0" cy="0"/>
          <a:chOff x="0" y="0"/>
          <a:chExt cx="0" cy="0"/>
        </a:xfrm>
      </p:grpSpPr>
      <p:sp>
        <p:nvSpPr>
          <p:cNvPr id="269" name="Google Shape;269;p30"/>
          <p:cNvSpPr txBox="1">
            <a:spLocks noGrp="1"/>
          </p:cNvSpPr>
          <p:nvPr>
            <p:ph type="subTitle" idx="1"/>
          </p:nvPr>
        </p:nvSpPr>
        <p:spPr>
          <a:xfrm>
            <a:off x="6017775" y="2566200"/>
            <a:ext cx="2422200" cy="10551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270" name="Google Shape;270;p30"/>
          <p:cNvSpPr txBox="1">
            <a:spLocks noGrp="1"/>
          </p:cNvSpPr>
          <p:nvPr>
            <p:ph type="title"/>
          </p:nvPr>
        </p:nvSpPr>
        <p:spPr>
          <a:xfrm>
            <a:off x="915200" y="752095"/>
            <a:ext cx="2810100" cy="675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271" name="Google Shape;271;p30"/>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2" name="Google Shape;272;p30"/>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ext 6">
  <p:cSld name="TITLE_ONLY_1_1_1_1">
    <p:spTree>
      <p:nvGrpSpPr>
        <p:cNvPr id="1" name="Shape 273"/>
        <p:cNvGrpSpPr/>
        <p:nvPr/>
      </p:nvGrpSpPr>
      <p:grpSpPr>
        <a:xfrm>
          <a:off x="0" y="0"/>
          <a:ext cx="0" cy="0"/>
          <a:chOff x="0" y="0"/>
          <a:chExt cx="0" cy="0"/>
        </a:xfrm>
      </p:grpSpPr>
      <p:sp>
        <p:nvSpPr>
          <p:cNvPr id="274" name="Google Shape;274;p31"/>
          <p:cNvSpPr txBox="1">
            <a:spLocks noGrp="1"/>
          </p:cNvSpPr>
          <p:nvPr>
            <p:ph type="title"/>
          </p:nvPr>
        </p:nvSpPr>
        <p:spPr>
          <a:xfrm>
            <a:off x="915200" y="752095"/>
            <a:ext cx="2810100" cy="675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75" name="Google Shape;275;p31"/>
          <p:cNvSpPr txBox="1">
            <a:spLocks noGrp="1"/>
          </p:cNvSpPr>
          <p:nvPr>
            <p:ph type="subTitle" idx="1"/>
          </p:nvPr>
        </p:nvSpPr>
        <p:spPr>
          <a:xfrm>
            <a:off x="3129400" y="2566200"/>
            <a:ext cx="2422200" cy="10551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400"/>
              <a:buFont typeface="Josefin Sans"/>
              <a:buNone/>
              <a:defRPr>
                <a:solidFill>
                  <a:schemeClr val="dk1"/>
                </a:solidFill>
                <a:latin typeface="Josefin Sans Medium"/>
                <a:ea typeface="Josefin Sans Medium"/>
                <a:cs typeface="Josefin Sans Medium"/>
                <a:sym typeface="Josefin Sans Medium"/>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cxnSp>
        <p:nvCxnSpPr>
          <p:cNvPr id="276" name="Google Shape;276;p31"/>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77" name="Google Shape;277;p31"/>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ext 4">
  <p:cSld name="TITLE_ONLY_1_2">
    <p:spTree>
      <p:nvGrpSpPr>
        <p:cNvPr id="1" name="Shape 278"/>
        <p:cNvGrpSpPr/>
        <p:nvPr/>
      </p:nvGrpSpPr>
      <p:grpSpPr>
        <a:xfrm>
          <a:off x="0" y="0"/>
          <a:ext cx="0" cy="0"/>
          <a:chOff x="0" y="0"/>
          <a:chExt cx="0" cy="0"/>
        </a:xfrm>
      </p:grpSpPr>
      <p:sp>
        <p:nvSpPr>
          <p:cNvPr id="279" name="Google Shape;279;p32"/>
          <p:cNvSpPr txBox="1">
            <a:spLocks noGrp="1"/>
          </p:cNvSpPr>
          <p:nvPr>
            <p:ph type="title"/>
          </p:nvPr>
        </p:nvSpPr>
        <p:spPr>
          <a:xfrm>
            <a:off x="5289800" y="752100"/>
            <a:ext cx="2810100" cy="1873500"/>
          </a:xfrm>
          <a:prstGeom prst="rect">
            <a:avLst/>
          </a:prstGeom>
        </p:spPr>
        <p:txBody>
          <a:bodyPr spcFirstLastPara="1" wrap="square" lIns="91425" tIns="91425" rIns="91425" bIns="91425" anchor="t" anchorCtr="0">
            <a:noAutofit/>
          </a:bodyPr>
          <a:lstStyle>
            <a:lvl1pPr lvl="0" algn="r" rtl="0">
              <a:spcBef>
                <a:spcPts val="0"/>
              </a:spcBef>
              <a:spcAft>
                <a:spcPts val="0"/>
              </a:spcAft>
              <a:buSzPts val="2800"/>
              <a:buFont typeface="Josefin Sans"/>
              <a:buNone/>
              <a:defRPr b="1">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sp>
        <p:nvSpPr>
          <p:cNvPr id="280" name="Google Shape;280;p32"/>
          <p:cNvSpPr txBox="1">
            <a:spLocks noGrp="1"/>
          </p:cNvSpPr>
          <p:nvPr>
            <p:ph type="subTitle" idx="1"/>
          </p:nvPr>
        </p:nvSpPr>
        <p:spPr>
          <a:xfrm>
            <a:off x="5781275" y="2763700"/>
            <a:ext cx="2318700" cy="1090500"/>
          </a:xfrm>
          <a:prstGeom prst="rect">
            <a:avLst/>
          </a:prstGeom>
          <a:solidFill>
            <a:schemeClr val="lt1"/>
          </a:solidFill>
          <a:ln>
            <a:noFill/>
          </a:ln>
        </p:spPr>
        <p:txBody>
          <a:bodyPr spcFirstLastPara="1" wrap="square" lIns="91425" tIns="91425" rIns="91425" bIns="0" anchor="t" anchorCtr="0">
            <a:noAutofit/>
          </a:bodyPr>
          <a:lstStyle>
            <a:lvl1pPr lvl="0" algn="r" rtl="0">
              <a:lnSpc>
                <a:spcPct val="100000"/>
              </a:lnSpc>
              <a:spcBef>
                <a:spcPts val="0"/>
              </a:spcBef>
              <a:spcAft>
                <a:spcPts val="0"/>
              </a:spcAft>
              <a:buClr>
                <a:schemeClr val="dk2"/>
              </a:buClr>
              <a:buSzPts val="1600"/>
              <a:buFont typeface="Josefin Sans"/>
              <a:buNone/>
              <a:defRPr sz="1400">
                <a:solidFill>
                  <a:schemeClr val="dk1"/>
                </a:solidFill>
                <a:latin typeface="Josefin Sans"/>
                <a:ea typeface="Josefin Sans"/>
                <a:cs typeface="Josefin Sans"/>
                <a:sym typeface="Josefin Sans"/>
              </a:defRPr>
            </a:lvl1pPr>
            <a:lvl2pPr lvl="1" algn="r" rtl="0">
              <a:lnSpc>
                <a:spcPct val="100000"/>
              </a:lnSpc>
              <a:spcBef>
                <a:spcPts val="0"/>
              </a:spcBef>
              <a:spcAft>
                <a:spcPts val="0"/>
              </a:spcAft>
              <a:buClr>
                <a:schemeClr val="dk1"/>
              </a:buClr>
              <a:buSzPts val="1400"/>
              <a:buNone/>
              <a:defRPr>
                <a:solidFill>
                  <a:schemeClr val="dk1"/>
                </a:solidFill>
              </a:defRPr>
            </a:lvl2pPr>
            <a:lvl3pPr lvl="2" algn="r" rtl="0">
              <a:lnSpc>
                <a:spcPct val="100000"/>
              </a:lnSpc>
              <a:spcBef>
                <a:spcPts val="0"/>
              </a:spcBef>
              <a:spcAft>
                <a:spcPts val="0"/>
              </a:spcAft>
              <a:buClr>
                <a:schemeClr val="dk1"/>
              </a:buClr>
              <a:buSzPts val="1400"/>
              <a:buNone/>
              <a:defRPr>
                <a:solidFill>
                  <a:schemeClr val="dk1"/>
                </a:solidFill>
              </a:defRPr>
            </a:lvl3pPr>
            <a:lvl4pPr lvl="3" algn="r" rtl="0">
              <a:lnSpc>
                <a:spcPct val="100000"/>
              </a:lnSpc>
              <a:spcBef>
                <a:spcPts val="0"/>
              </a:spcBef>
              <a:spcAft>
                <a:spcPts val="0"/>
              </a:spcAft>
              <a:buClr>
                <a:schemeClr val="dk1"/>
              </a:buClr>
              <a:buSzPts val="1400"/>
              <a:buNone/>
              <a:defRPr>
                <a:solidFill>
                  <a:schemeClr val="dk1"/>
                </a:solidFill>
              </a:defRPr>
            </a:lvl4pPr>
            <a:lvl5pPr lvl="4" algn="r" rtl="0">
              <a:lnSpc>
                <a:spcPct val="100000"/>
              </a:lnSpc>
              <a:spcBef>
                <a:spcPts val="0"/>
              </a:spcBef>
              <a:spcAft>
                <a:spcPts val="0"/>
              </a:spcAft>
              <a:buClr>
                <a:schemeClr val="dk1"/>
              </a:buClr>
              <a:buSzPts val="1400"/>
              <a:buNone/>
              <a:defRPr>
                <a:solidFill>
                  <a:schemeClr val="dk1"/>
                </a:solidFill>
              </a:defRPr>
            </a:lvl5pPr>
            <a:lvl6pPr lvl="5" algn="r" rtl="0">
              <a:lnSpc>
                <a:spcPct val="100000"/>
              </a:lnSpc>
              <a:spcBef>
                <a:spcPts val="0"/>
              </a:spcBef>
              <a:spcAft>
                <a:spcPts val="0"/>
              </a:spcAft>
              <a:buClr>
                <a:schemeClr val="dk1"/>
              </a:buClr>
              <a:buSzPts val="1400"/>
              <a:buNone/>
              <a:defRPr>
                <a:solidFill>
                  <a:schemeClr val="dk1"/>
                </a:solidFill>
              </a:defRPr>
            </a:lvl6pPr>
            <a:lvl7pPr lvl="6" algn="r" rtl="0">
              <a:lnSpc>
                <a:spcPct val="100000"/>
              </a:lnSpc>
              <a:spcBef>
                <a:spcPts val="0"/>
              </a:spcBef>
              <a:spcAft>
                <a:spcPts val="0"/>
              </a:spcAft>
              <a:buClr>
                <a:schemeClr val="dk1"/>
              </a:buClr>
              <a:buSzPts val="1400"/>
              <a:buNone/>
              <a:defRPr>
                <a:solidFill>
                  <a:schemeClr val="dk1"/>
                </a:solidFill>
              </a:defRPr>
            </a:lvl7pPr>
            <a:lvl8pPr lvl="7" algn="r" rtl="0">
              <a:lnSpc>
                <a:spcPct val="100000"/>
              </a:lnSpc>
              <a:spcBef>
                <a:spcPts val="0"/>
              </a:spcBef>
              <a:spcAft>
                <a:spcPts val="0"/>
              </a:spcAft>
              <a:buClr>
                <a:schemeClr val="dk1"/>
              </a:buClr>
              <a:buSzPts val="1400"/>
              <a:buNone/>
              <a:defRPr>
                <a:solidFill>
                  <a:schemeClr val="dk1"/>
                </a:solidFill>
              </a:defRPr>
            </a:lvl8pPr>
            <a:lvl9pPr lvl="8" algn="r" rtl="0">
              <a:lnSpc>
                <a:spcPct val="100000"/>
              </a:lnSpc>
              <a:spcBef>
                <a:spcPts val="0"/>
              </a:spcBef>
              <a:spcAft>
                <a:spcPts val="0"/>
              </a:spcAft>
              <a:buClr>
                <a:schemeClr val="dk1"/>
              </a:buClr>
              <a:buSzPts val="1400"/>
              <a:buNone/>
              <a:defRPr>
                <a:solidFill>
                  <a:schemeClr val="dk1"/>
                </a:solidFill>
              </a:defRPr>
            </a:lvl9pPr>
          </a:lstStyle>
          <a:p>
            <a:endParaRPr/>
          </a:p>
        </p:txBody>
      </p:sp>
      <p:cxnSp>
        <p:nvCxnSpPr>
          <p:cNvPr id="281" name="Google Shape;281;p32"/>
          <p:cNvCxnSpPr/>
          <p:nvPr/>
        </p:nvCxnSpPr>
        <p:spPr>
          <a:xfrm>
            <a:off x="8288525" y="915600"/>
            <a:ext cx="1800" cy="1581000"/>
          </a:xfrm>
          <a:prstGeom prst="straightConnector1">
            <a:avLst/>
          </a:prstGeom>
          <a:noFill/>
          <a:ln w="76200" cap="flat" cmpd="sng">
            <a:solidFill>
              <a:schemeClr val="accent1"/>
            </a:solidFill>
            <a:prstDash val="solid"/>
            <a:round/>
            <a:headEnd type="none" w="med" len="med"/>
            <a:tailEnd type="none" w="med" len="med"/>
          </a:ln>
        </p:spPr>
      </p:cxnSp>
      <p:cxnSp>
        <p:nvCxnSpPr>
          <p:cNvPr id="282" name="Google Shape;282;p32"/>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83" name="Google Shape;283;p32"/>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5">
  <p:cSld name="TITLE_ONLY_1_2_1">
    <p:spTree>
      <p:nvGrpSpPr>
        <p:cNvPr id="1" name="Shape 284"/>
        <p:cNvGrpSpPr/>
        <p:nvPr/>
      </p:nvGrpSpPr>
      <p:grpSpPr>
        <a:xfrm>
          <a:off x="0" y="0"/>
          <a:ext cx="0" cy="0"/>
          <a:chOff x="0" y="0"/>
          <a:chExt cx="0" cy="0"/>
        </a:xfrm>
      </p:grpSpPr>
      <p:sp>
        <p:nvSpPr>
          <p:cNvPr id="285" name="Google Shape;285;p33"/>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86" name="Google Shape;286;p33"/>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287" name="Google Shape;287;p33"/>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288" name="Google Shape;288;p33"/>
          <p:cNvSpPr txBox="1">
            <a:spLocks noGrp="1"/>
          </p:cNvSpPr>
          <p:nvPr>
            <p:ph type="subTitle" idx="1"/>
          </p:nvPr>
        </p:nvSpPr>
        <p:spPr>
          <a:xfrm>
            <a:off x="3241650" y="2094288"/>
            <a:ext cx="4125600" cy="1587000"/>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289" name="Google Shape;289;p33"/>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290" name="Google Shape;290;p33"/>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291" name="Google Shape;291;p33"/>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hanks">
  <p:cSld name="CUSTOM_4">
    <p:spTree>
      <p:nvGrpSpPr>
        <p:cNvPr id="1" name="Shape 297"/>
        <p:cNvGrpSpPr/>
        <p:nvPr/>
      </p:nvGrpSpPr>
      <p:grpSpPr>
        <a:xfrm>
          <a:off x="0" y="0"/>
          <a:ext cx="0" cy="0"/>
          <a:chOff x="0" y="0"/>
          <a:chExt cx="0" cy="0"/>
        </a:xfrm>
      </p:grpSpPr>
      <p:sp>
        <p:nvSpPr>
          <p:cNvPr id="298" name="Google Shape;298;p35"/>
          <p:cNvSpPr txBox="1">
            <a:spLocks noGrp="1"/>
          </p:cNvSpPr>
          <p:nvPr>
            <p:ph type="ctrTitle"/>
          </p:nvPr>
        </p:nvSpPr>
        <p:spPr>
          <a:xfrm>
            <a:off x="713225" y="1157263"/>
            <a:ext cx="5414400" cy="705300"/>
          </a:xfrm>
          <a:prstGeom prst="rect">
            <a:avLst/>
          </a:prstGeom>
        </p:spPr>
        <p:txBody>
          <a:bodyPr spcFirstLastPara="1" wrap="square" lIns="91425" tIns="79200" rIns="91425" bIns="91425" anchor="b" anchorCtr="0">
            <a:noAutofit/>
          </a:bodyPr>
          <a:lstStyle>
            <a:lvl1pPr lvl="0" rtl="0">
              <a:spcBef>
                <a:spcPts val="0"/>
              </a:spcBef>
              <a:spcAft>
                <a:spcPts val="0"/>
              </a:spcAft>
              <a:buSzPts val="5200"/>
              <a:buNone/>
              <a:defRPr sz="5200"/>
            </a:lvl1pPr>
            <a:lvl2pPr lvl="1" rtl="0">
              <a:spcBef>
                <a:spcPts val="0"/>
              </a:spcBef>
              <a:spcAft>
                <a:spcPts val="0"/>
              </a:spcAft>
              <a:buSzPts val="5200"/>
              <a:buNone/>
              <a:defRPr sz="5200"/>
            </a:lvl2pPr>
            <a:lvl3pPr lvl="2" rtl="0">
              <a:spcBef>
                <a:spcPts val="0"/>
              </a:spcBef>
              <a:spcAft>
                <a:spcPts val="0"/>
              </a:spcAft>
              <a:buSzPts val="5200"/>
              <a:buNone/>
              <a:defRPr sz="5200"/>
            </a:lvl3pPr>
            <a:lvl4pPr lvl="3" rtl="0">
              <a:spcBef>
                <a:spcPts val="0"/>
              </a:spcBef>
              <a:spcAft>
                <a:spcPts val="0"/>
              </a:spcAft>
              <a:buSzPts val="5200"/>
              <a:buNone/>
              <a:defRPr sz="5200"/>
            </a:lvl4pPr>
            <a:lvl5pPr lvl="4" rtl="0">
              <a:spcBef>
                <a:spcPts val="0"/>
              </a:spcBef>
              <a:spcAft>
                <a:spcPts val="0"/>
              </a:spcAft>
              <a:buSzPts val="5200"/>
              <a:buNone/>
              <a:defRPr sz="5200"/>
            </a:lvl5pPr>
            <a:lvl6pPr lvl="5" rtl="0">
              <a:spcBef>
                <a:spcPts val="0"/>
              </a:spcBef>
              <a:spcAft>
                <a:spcPts val="0"/>
              </a:spcAft>
              <a:buSzPts val="5200"/>
              <a:buNone/>
              <a:defRPr sz="5200"/>
            </a:lvl6pPr>
            <a:lvl7pPr lvl="6" rtl="0">
              <a:spcBef>
                <a:spcPts val="0"/>
              </a:spcBef>
              <a:spcAft>
                <a:spcPts val="0"/>
              </a:spcAft>
              <a:buSzPts val="5200"/>
              <a:buNone/>
              <a:defRPr sz="5200"/>
            </a:lvl7pPr>
            <a:lvl8pPr lvl="7" rtl="0">
              <a:spcBef>
                <a:spcPts val="0"/>
              </a:spcBef>
              <a:spcAft>
                <a:spcPts val="0"/>
              </a:spcAft>
              <a:buSzPts val="5200"/>
              <a:buNone/>
              <a:defRPr sz="5200"/>
            </a:lvl8pPr>
            <a:lvl9pPr lvl="8" rtl="0">
              <a:spcBef>
                <a:spcPts val="0"/>
              </a:spcBef>
              <a:spcAft>
                <a:spcPts val="0"/>
              </a:spcAft>
              <a:buSzPts val="5200"/>
              <a:buNone/>
              <a:defRPr sz="5200"/>
            </a:lvl9pPr>
          </a:lstStyle>
          <a:p>
            <a:endParaRPr/>
          </a:p>
        </p:txBody>
      </p:sp>
      <p:sp>
        <p:nvSpPr>
          <p:cNvPr id="299" name="Google Shape;299;p35"/>
          <p:cNvSpPr txBox="1">
            <a:spLocks noGrp="1"/>
          </p:cNvSpPr>
          <p:nvPr>
            <p:ph type="subTitle" idx="1"/>
          </p:nvPr>
        </p:nvSpPr>
        <p:spPr>
          <a:xfrm>
            <a:off x="719750" y="2053877"/>
            <a:ext cx="3309300" cy="1273800"/>
          </a:xfrm>
          <a:prstGeom prst="rect">
            <a:avLst/>
          </a:prstGeom>
          <a:noFill/>
          <a:ln>
            <a:noFill/>
          </a:ln>
        </p:spPr>
        <p:txBody>
          <a:bodyPr spcFirstLastPara="1" wrap="square" lIns="91425" tIns="91425" rIns="91425" bIns="91425" anchor="ctr" anchorCtr="0">
            <a:noAutofit/>
          </a:bodyPr>
          <a:lstStyle>
            <a:lvl1pPr lvl="0" rtl="0">
              <a:lnSpc>
                <a:spcPct val="100000"/>
              </a:lnSpc>
              <a:spcBef>
                <a:spcPts val="0"/>
              </a:spcBef>
              <a:spcAft>
                <a:spcPts val="0"/>
              </a:spcAft>
              <a:buClr>
                <a:schemeClr val="dk2"/>
              </a:buClr>
              <a:buSzPts val="2800"/>
              <a:buNone/>
              <a:defRPr sz="1600">
                <a:solidFill>
                  <a:schemeClr val="dk2"/>
                </a:solidFill>
                <a:latin typeface="Josefin Sans"/>
                <a:ea typeface="Josefin Sans"/>
                <a:cs typeface="Josefin Sans"/>
                <a:sym typeface="Josefin Sans"/>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300" name="Google Shape;300;p35"/>
          <p:cNvSpPr txBox="1"/>
          <p:nvPr/>
        </p:nvSpPr>
        <p:spPr>
          <a:xfrm>
            <a:off x="720025" y="3799875"/>
            <a:ext cx="2473500" cy="460800"/>
          </a:xfrm>
          <a:prstGeom prst="rect">
            <a:avLst/>
          </a:prstGeom>
          <a:noFill/>
          <a:ln>
            <a:noFill/>
          </a:ln>
        </p:spPr>
        <p:txBody>
          <a:bodyPr spcFirstLastPara="1" wrap="square" lIns="91425" tIns="91425" rIns="91425" bIns="91425" anchor="t" anchorCtr="0">
            <a:noAutofit/>
          </a:bodyPr>
          <a:lstStyle/>
          <a:p>
            <a:pPr marL="0" lvl="0" indent="0" algn="l" rtl="0">
              <a:spcBef>
                <a:spcPts val="300"/>
              </a:spcBef>
              <a:spcAft>
                <a:spcPts val="0"/>
              </a:spcAft>
              <a:buNone/>
            </a:pPr>
            <a:r>
              <a:rPr lang="en" sz="1000">
                <a:solidFill>
                  <a:schemeClr val="dk2"/>
                </a:solidFill>
                <a:latin typeface="Josefin Sans Light"/>
                <a:ea typeface="Josefin Sans Light"/>
                <a:cs typeface="Josefin Sans Light"/>
                <a:sym typeface="Josefin Sans Light"/>
              </a:rPr>
              <a:t>CREDITS: This presentation template was created by </a:t>
            </a:r>
            <a:r>
              <a:rPr lang="en" sz="1000" b="1">
                <a:solidFill>
                  <a:schemeClr val="dk2"/>
                </a:solidFill>
                <a:uFill>
                  <a:noFill/>
                </a:uFill>
                <a:latin typeface="Josefin Sans"/>
                <a:ea typeface="Josefin Sans"/>
                <a:cs typeface="Josefin Sans"/>
                <a:sym typeface="Josefin Sans"/>
                <a:hlinkClick r:id="rId2">
                  <a:extLst>
                    <a:ext uri="{A12FA001-AC4F-418D-AE19-62706E023703}">
                      <ahyp:hlinkClr xmlns:ahyp="http://schemas.microsoft.com/office/drawing/2018/hyperlinkcolor" val="tx"/>
                    </a:ext>
                  </a:extLst>
                </a:hlinkClick>
              </a:rPr>
              <a:t>Slidesgo</a:t>
            </a:r>
            <a:r>
              <a:rPr lang="en" sz="1000">
                <a:solidFill>
                  <a:schemeClr val="dk2"/>
                </a:solidFill>
                <a:latin typeface="Josefin Sans Light"/>
                <a:ea typeface="Josefin Sans Light"/>
                <a:cs typeface="Josefin Sans Light"/>
                <a:sym typeface="Josefin Sans Light"/>
              </a:rPr>
              <a:t>, including icons by </a:t>
            </a:r>
            <a:r>
              <a:rPr lang="en" sz="1000" b="1">
                <a:solidFill>
                  <a:schemeClr val="dk2"/>
                </a:solidFill>
                <a:uFill>
                  <a:noFill/>
                </a:uFill>
                <a:latin typeface="Josefin Sans"/>
                <a:ea typeface="Josefin Sans"/>
                <a:cs typeface="Josefin Sans"/>
                <a:sym typeface="Josefin Sans"/>
                <a:hlinkClick r:id="rId3">
                  <a:extLst>
                    <a:ext uri="{A12FA001-AC4F-418D-AE19-62706E023703}">
                      <ahyp:hlinkClr xmlns:ahyp="http://schemas.microsoft.com/office/drawing/2018/hyperlinkcolor" val="tx"/>
                    </a:ext>
                  </a:extLst>
                </a:hlinkClick>
              </a:rPr>
              <a:t>Flaticon</a:t>
            </a:r>
            <a:r>
              <a:rPr lang="en" sz="1000">
                <a:solidFill>
                  <a:schemeClr val="dk2"/>
                </a:solidFill>
                <a:latin typeface="Josefin Sans Light"/>
                <a:ea typeface="Josefin Sans Light"/>
                <a:cs typeface="Josefin Sans Light"/>
                <a:sym typeface="Josefin Sans Light"/>
              </a:rPr>
              <a:t>, and infographics &amp; images by </a:t>
            </a:r>
            <a:r>
              <a:rPr lang="en" sz="1000" b="1">
                <a:solidFill>
                  <a:schemeClr val="dk2"/>
                </a:solidFill>
                <a:uFill>
                  <a:noFill/>
                </a:uFill>
                <a:latin typeface="Josefin Sans"/>
                <a:ea typeface="Josefin Sans"/>
                <a:cs typeface="Josefin Sans"/>
                <a:sym typeface="Josefin Sans"/>
                <a:hlinkClick r:id="rId4">
                  <a:extLst>
                    <a:ext uri="{A12FA001-AC4F-418D-AE19-62706E023703}">
                      <ahyp:hlinkClr xmlns:ahyp="http://schemas.microsoft.com/office/drawing/2018/hyperlinkcolor" val="tx"/>
                    </a:ext>
                  </a:extLst>
                </a:hlinkClick>
              </a:rPr>
              <a:t>Freepik</a:t>
            </a:r>
            <a:r>
              <a:rPr lang="en" sz="1000">
                <a:solidFill>
                  <a:schemeClr val="dk2"/>
                </a:solidFill>
                <a:latin typeface="Josefin Sans Light"/>
                <a:ea typeface="Josefin Sans Light"/>
                <a:cs typeface="Josefin Sans Light"/>
                <a:sym typeface="Josefin Sans Light"/>
              </a:rPr>
              <a:t>. </a:t>
            </a:r>
            <a:endParaRPr sz="1000">
              <a:solidFill>
                <a:schemeClr val="dk2"/>
              </a:solidFill>
              <a:latin typeface="Josefin Sans Light"/>
              <a:ea typeface="Josefin Sans Light"/>
              <a:cs typeface="Josefin Sans Light"/>
              <a:sym typeface="Josefin Sans Light"/>
            </a:endParaRPr>
          </a:p>
        </p:txBody>
      </p:sp>
      <p:cxnSp>
        <p:nvCxnSpPr>
          <p:cNvPr id="301" name="Google Shape;301;p35"/>
          <p:cNvCxnSpPr/>
          <p:nvPr/>
        </p:nvCxnSpPr>
        <p:spPr>
          <a:xfrm>
            <a:off x="542275" y="758250"/>
            <a:ext cx="0" cy="2970900"/>
          </a:xfrm>
          <a:prstGeom prst="straightConnector1">
            <a:avLst/>
          </a:prstGeom>
          <a:noFill/>
          <a:ln w="114300" cap="flat" cmpd="sng">
            <a:solidFill>
              <a:schemeClr val="accent1"/>
            </a:solidFill>
            <a:prstDash val="solid"/>
            <a:round/>
            <a:headEnd type="none" w="med" len="med"/>
            <a:tailEnd type="none" w="med" len="med"/>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
        <p:cNvGrpSpPr/>
        <p:nvPr/>
      </p:nvGrpSpPr>
      <p:grpSpPr>
        <a:xfrm>
          <a:off x="0" y="0"/>
          <a:ext cx="0" cy="0"/>
          <a:chOff x="0" y="0"/>
          <a:chExt cx="0" cy="0"/>
        </a:xfrm>
      </p:grpSpPr>
      <p:sp>
        <p:nvSpPr>
          <p:cNvPr id="26" name="Google Shape;26;p5"/>
          <p:cNvSpPr txBox="1">
            <a:spLocks noGrp="1"/>
          </p:cNvSpPr>
          <p:nvPr>
            <p:ph type="subTitle" idx="1"/>
          </p:nvPr>
        </p:nvSpPr>
        <p:spPr>
          <a:xfrm>
            <a:off x="2206925" y="3042799"/>
            <a:ext cx="2263500" cy="8289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7" name="Google Shape;27;p5"/>
          <p:cNvSpPr txBox="1">
            <a:spLocks noGrp="1"/>
          </p:cNvSpPr>
          <p:nvPr>
            <p:ph type="subTitle" idx="2"/>
          </p:nvPr>
        </p:nvSpPr>
        <p:spPr>
          <a:xfrm>
            <a:off x="5045075" y="3042799"/>
            <a:ext cx="2263500" cy="828900"/>
          </a:xfrm>
          <a:prstGeom prst="rect">
            <a:avLst/>
          </a:prstGeom>
          <a:noFill/>
          <a:ln>
            <a:noFill/>
          </a:ln>
        </p:spPr>
        <p:txBody>
          <a:bodyPr spcFirstLastPara="1" wrap="square" lIns="91425" tIns="91425" rIns="91425" bIns="0" anchor="t" anchorCtr="0">
            <a:noAutofit/>
          </a:bodyPr>
          <a:lstStyle>
            <a:lvl1pPr lvl="0" rtl="0">
              <a:lnSpc>
                <a:spcPct val="100000"/>
              </a:lnSpc>
              <a:spcBef>
                <a:spcPts val="0"/>
              </a:spcBef>
              <a:spcAft>
                <a:spcPts val="0"/>
              </a:spcAft>
              <a:buClr>
                <a:schemeClr val="dk1"/>
              </a:buClr>
              <a:buSzPts val="1600"/>
              <a:buFont typeface="Josefin Sans Light"/>
              <a:buNone/>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28" name="Google Shape;28;p5"/>
          <p:cNvSpPr txBox="1">
            <a:spLocks noGrp="1"/>
          </p:cNvSpPr>
          <p:nvPr>
            <p:ph type="subTitle" idx="3"/>
          </p:nvPr>
        </p:nvSpPr>
        <p:spPr>
          <a:xfrm>
            <a:off x="2206913" y="247864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29" name="Google Shape;29;p5"/>
          <p:cNvSpPr txBox="1">
            <a:spLocks noGrp="1"/>
          </p:cNvSpPr>
          <p:nvPr>
            <p:ph type="subTitle" idx="4"/>
          </p:nvPr>
        </p:nvSpPr>
        <p:spPr>
          <a:xfrm>
            <a:off x="5045063" y="2478641"/>
            <a:ext cx="2263500" cy="3936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1500"/>
              <a:buFont typeface="Josefin Sans SemiBold"/>
              <a:buNone/>
              <a:defRPr sz="1800">
                <a:solidFill>
                  <a:schemeClr val="accent1"/>
                </a:solidFill>
                <a:latin typeface="Josefin Sans SemiBold"/>
                <a:ea typeface="Josefin Sans SemiBold"/>
                <a:cs typeface="Josefin Sans SemiBold"/>
                <a:sym typeface="Josefin Sans SemiBold"/>
              </a:defRPr>
            </a:lvl1pPr>
            <a:lvl2pPr lvl="1"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2pPr>
            <a:lvl3pPr lvl="2"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3pPr>
            <a:lvl4pPr lvl="3"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4pPr>
            <a:lvl5pPr lvl="4"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5pPr>
            <a:lvl6pPr lvl="5"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6pPr>
            <a:lvl7pPr lvl="6"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7pPr>
            <a:lvl8pPr lvl="7"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8pPr>
            <a:lvl9pPr lvl="8" rtl="0">
              <a:lnSpc>
                <a:spcPct val="100000"/>
              </a:lnSpc>
              <a:spcBef>
                <a:spcPts val="0"/>
              </a:spcBef>
              <a:spcAft>
                <a:spcPts val="0"/>
              </a:spcAft>
              <a:buClr>
                <a:schemeClr val="accent1"/>
              </a:buClr>
              <a:buSzPts val="1500"/>
              <a:buFont typeface="Josefin Sans SemiBold"/>
              <a:buNone/>
              <a:defRPr sz="1500">
                <a:solidFill>
                  <a:schemeClr val="accent1"/>
                </a:solidFill>
                <a:latin typeface="Josefin Sans SemiBold"/>
                <a:ea typeface="Josefin Sans SemiBold"/>
                <a:cs typeface="Josefin Sans SemiBold"/>
                <a:sym typeface="Josefin Sans SemiBold"/>
              </a:defRPr>
            </a:lvl9pPr>
          </a:lstStyle>
          <a:p>
            <a:endParaRPr/>
          </a:p>
        </p:txBody>
      </p:sp>
      <p:sp>
        <p:nvSpPr>
          <p:cNvPr id="30" name="Google Shape;30;p5"/>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1" name="Google Shape;31;p5"/>
          <p:cNvSpPr txBox="1">
            <a:spLocks noGrp="1"/>
          </p:cNvSpPr>
          <p:nvPr>
            <p:ph type="title" idx="5"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2" name="Google Shape;32;p5"/>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33" name="Google Shape;33;p5"/>
          <p:cNvSpPr txBox="1">
            <a:spLocks noGrp="1"/>
          </p:cNvSpPr>
          <p:nvPr>
            <p:ph type="title" idx="6"/>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34" name="Google Shape;34;p5"/>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35" name="Google Shape;35;p5"/>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p:cSld name="CUSTOM_8">
    <p:spTree>
      <p:nvGrpSpPr>
        <p:cNvPr id="1" name="Shape 302"/>
        <p:cNvGrpSpPr/>
        <p:nvPr/>
      </p:nvGrpSpPr>
      <p:grpSpPr>
        <a:xfrm>
          <a:off x="0" y="0"/>
          <a:ext cx="0" cy="0"/>
          <a:chOff x="0" y="0"/>
          <a:chExt cx="0" cy="0"/>
        </a:xfrm>
      </p:grpSpPr>
      <p:sp>
        <p:nvSpPr>
          <p:cNvPr id="303" name="Google Shape;303;p36"/>
          <p:cNvSpPr/>
          <p:nvPr/>
        </p:nvSpPr>
        <p:spPr>
          <a:xfrm>
            <a:off x="6481100" y="-39600"/>
            <a:ext cx="2701200" cy="2537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endParaRPr>
          </a:p>
        </p:txBody>
      </p:sp>
      <p:cxnSp>
        <p:nvCxnSpPr>
          <p:cNvPr id="304" name="Google Shape;304;p36"/>
          <p:cNvCxnSpPr/>
          <p:nvPr/>
        </p:nvCxnSpPr>
        <p:spPr>
          <a:xfrm>
            <a:off x="525225" y="441500"/>
            <a:ext cx="0" cy="2710500"/>
          </a:xfrm>
          <a:prstGeom prst="straightConnector1">
            <a:avLst/>
          </a:prstGeom>
          <a:noFill/>
          <a:ln w="76200" cap="flat" cmpd="sng">
            <a:solidFill>
              <a:schemeClr val="accent1"/>
            </a:solidFill>
            <a:prstDash val="solid"/>
            <a:round/>
            <a:headEnd type="none" w="med" len="med"/>
            <a:tailEnd type="none" w="med" len="med"/>
          </a:ln>
        </p:spPr>
      </p:cxnSp>
      <p:cxnSp>
        <p:nvCxnSpPr>
          <p:cNvPr id="305" name="Google Shape;305;p36"/>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CUSTOM_8_1">
    <p:spTree>
      <p:nvGrpSpPr>
        <p:cNvPr id="1" name="Shape 306"/>
        <p:cNvGrpSpPr/>
        <p:nvPr/>
      </p:nvGrpSpPr>
      <p:grpSpPr>
        <a:xfrm>
          <a:off x="0" y="0"/>
          <a:ext cx="0" cy="0"/>
          <a:chOff x="0" y="0"/>
          <a:chExt cx="0" cy="0"/>
        </a:xfrm>
      </p:grpSpPr>
      <p:sp>
        <p:nvSpPr>
          <p:cNvPr id="307" name="Google Shape;307;p37"/>
          <p:cNvSpPr/>
          <p:nvPr/>
        </p:nvSpPr>
        <p:spPr>
          <a:xfrm>
            <a:off x="-159275" y="1563300"/>
            <a:ext cx="1591500" cy="3962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endParaRPr>
          </a:p>
        </p:txBody>
      </p:sp>
      <p:cxnSp>
        <p:nvCxnSpPr>
          <p:cNvPr id="308" name="Google Shape;308;p37"/>
          <p:cNvCxnSpPr/>
          <p:nvPr/>
        </p:nvCxnSpPr>
        <p:spPr>
          <a:xfrm rot="10800000">
            <a:off x="986725" y="1327650"/>
            <a:ext cx="445500" cy="0"/>
          </a:xfrm>
          <a:prstGeom prst="straightConnector1">
            <a:avLst/>
          </a:prstGeom>
          <a:noFill/>
          <a:ln w="76200" cap="flat" cmpd="sng">
            <a:solidFill>
              <a:schemeClr val="accent1"/>
            </a:solidFill>
            <a:prstDash val="solid"/>
            <a:round/>
            <a:headEnd type="none" w="med" len="med"/>
            <a:tailEnd type="none" w="med" len="med"/>
          </a:ln>
        </p:spPr>
      </p:cxnSp>
      <p:cxnSp>
        <p:nvCxnSpPr>
          <p:cNvPr id="309" name="Google Shape;309;p37"/>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CUSTOM_10_1">
    <p:spTree>
      <p:nvGrpSpPr>
        <p:cNvPr id="1" name=""/>
        <p:cNvGrpSpPr/>
        <p:nvPr/>
      </p:nvGrpSpPr>
      <p:grpSpPr>
        <a:xfrm>
          <a:off x="0" y="0"/>
          <a:ext cx="0" cy="0"/>
          <a:chOff x="0" y="0"/>
          <a:chExt cx="0" cy="0"/>
        </a:xfrm>
      </p:grpSpPr>
      <p:sp>
        <p:nvSpPr>
          <p:cNvPr id="2" name="Google Shape;985;p21">
            <a:extLst>
              <a:ext uri="{FF2B5EF4-FFF2-40B4-BE49-F238E27FC236}">
                <a16:creationId xmlns:a16="http://schemas.microsoft.com/office/drawing/2014/main" id="{D0B1B399-46BF-4ABE-AE70-8DFB5CBDD364}"/>
              </a:ext>
            </a:extLst>
          </p:cNvPr>
          <p:cNvSpPr txBox="1">
            <a:spLocks noGrp="1"/>
          </p:cNvSpPr>
          <p:nvPr>
            <p:ph type="body" idx="4294967295"/>
          </p:nvPr>
        </p:nvSpPr>
        <p:spPr>
          <a:xfrm>
            <a:off x="713104" y="1505495"/>
            <a:ext cx="3858896" cy="3098700"/>
          </a:xfrm>
        </p:spPr>
        <p:txBody>
          <a:bodyPr anchor="b"/>
          <a:lstStyle>
            <a:lvl1pPr indent="-304766">
              <a:buClr>
                <a:srgbClr val="5B4B68"/>
              </a:buClr>
              <a:buSzPts val="1200"/>
              <a:defRPr sz="1250"/>
            </a:lvl1pPr>
          </a:lstStyle>
          <a:p>
            <a:pPr lvl="0"/>
            <a:endParaRPr lang="es-PE"/>
          </a:p>
        </p:txBody>
      </p:sp>
      <p:sp>
        <p:nvSpPr>
          <p:cNvPr id="3" name="Google Shape;986;p21">
            <a:extLst>
              <a:ext uri="{FF2B5EF4-FFF2-40B4-BE49-F238E27FC236}">
                <a16:creationId xmlns:a16="http://schemas.microsoft.com/office/drawing/2014/main" id="{95CF7C1D-324B-47E0-83B9-99A417102469}"/>
              </a:ext>
            </a:extLst>
          </p:cNvPr>
          <p:cNvSpPr txBox="1">
            <a:spLocks noGrp="1"/>
          </p:cNvSpPr>
          <p:nvPr>
            <p:ph type="body" idx="1"/>
          </p:nvPr>
        </p:nvSpPr>
        <p:spPr>
          <a:xfrm>
            <a:off x="4572000" y="1505376"/>
            <a:ext cx="3858896" cy="3098700"/>
          </a:xfrm>
        </p:spPr>
        <p:txBody>
          <a:bodyPr anchor="b"/>
          <a:lstStyle>
            <a:lvl1pPr indent="-285722">
              <a:buClr>
                <a:srgbClr val="5B4B68"/>
              </a:buClr>
              <a:buSzPts val="900"/>
              <a:buFont typeface="Changa One"/>
              <a:defRPr sz="2200">
                <a:solidFill>
                  <a:srgbClr val="5B4B68"/>
                </a:solidFill>
                <a:latin typeface="Changa One"/>
                <a:ea typeface="Changa One"/>
                <a:cs typeface="Changa One"/>
              </a:defRPr>
            </a:lvl1pPr>
          </a:lstStyle>
          <a:p>
            <a:pPr lvl="0"/>
            <a:endParaRPr lang="es-PE"/>
          </a:p>
        </p:txBody>
      </p:sp>
      <p:sp>
        <p:nvSpPr>
          <p:cNvPr id="4" name="Google Shape;987;p21">
            <a:extLst>
              <a:ext uri="{FF2B5EF4-FFF2-40B4-BE49-F238E27FC236}">
                <a16:creationId xmlns:a16="http://schemas.microsoft.com/office/drawing/2014/main" id="{980DF973-6AF0-4499-98F0-9298DB789815}"/>
              </a:ext>
            </a:extLst>
          </p:cNvPr>
          <p:cNvSpPr txBox="1">
            <a:spLocks noGrp="1"/>
          </p:cNvSpPr>
          <p:nvPr>
            <p:ph type="title"/>
          </p:nvPr>
        </p:nvSpPr>
        <p:spPr>
          <a:xfrm>
            <a:off x="719998" y="445030"/>
            <a:ext cx="7704002" cy="572697"/>
          </a:xfrm>
        </p:spPr>
        <p:txBody>
          <a:bodyPr/>
          <a:lstStyle>
            <a:lvl1pPr>
              <a:defRPr/>
            </a:lvl1pPr>
          </a:lstStyle>
          <a:p>
            <a:pPr lvl="0"/>
            <a:endParaRPr lang="es-PE"/>
          </a:p>
        </p:txBody>
      </p:sp>
    </p:spTree>
    <p:extLst>
      <p:ext uri="{BB962C8B-B14F-4D97-AF65-F5344CB8AC3E}">
        <p14:creationId xmlns:p14="http://schemas.microsoft.com/office/powerpoint/2010/main" val="1779800313"/>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 Design">
  <p:cSld name="Title + Design">
    <p:spTree>
      <p:nvGrpSpPr>
        <p:cNvPr id="1" name="Shape 160"/>
        <p:cNvGrpSpPr/>
        <p:nvPr/>
      </p:nvGrpSpPr>
      <p:grpSpPr>
        <a:xfrm>
          <a:off x="0" y="0"/>
          <a:ext cx="0" cy="0"/>
          <a:chOff x="0" y="0"/>
          <a:chExt cx="0" cy="0"/>
        </a:xfrm>
      </p:grpSpPr>
      <p:sp>
        <p:nvSpPr>
          <p:cNvPr id="161" name="Google Shape;161;p18"/>
          <p:cNvSpPr txBox="1">
            <a:spLocks noGrp="1"/>
          </p:cNvSpPr>
          <p:nvPr>
            <p:ph type="title"/>
          </p:nvPr>
        </p:nvSpPr>
        <p:spPr>
          <a:xfrm>
            <a:off x="-203250" y="292625"/>
            <a:ext cx="95505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a:latin typeface="Estedad Black" panose="02000A03000000000000" pitchFamily="2" charset="-78"/>
                <a:cs typeface="Estedad Black" panose="02000A03000000000000" pitchFamily="2" charset="-78"/>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dirty="0"/>
          </a:p>
        </p:txBody>
      </p:sp>
      <p:sp>
        <p:nvSpPr>
          <p:cNvPr id="162" name="Google Shape;162;p18"/>
          <p:cNvSpPr/>
          <p:nvPr/>
        </p:nvSpPr>
        <p:spPr>
          <a:xfrm>
            <a:off x="4356650" y="865325"/>
            <a:ext cx="116100" cy="116100"/>
          </a:xfrm>
          <a:prstGeom prst="ellipse">
            <a:avLst/>
          </a:prstGeom>
          <a:solidFill>
            <a:schemeClr val="accent4"/>
          </a:solidFill>
          <a:ln>
            <a:noFill/>
          </a:ln>
        </p:spPr>
        <p:txBody>
          <a:bodyPr spcFirstLastPara="1" wrap="square" lIns="91411" tIns="91411" rIns="91411" bIns="91411" anchor="ctr" anchorCtr="0">
            <a:noAutofit/>
          </a:bodyPr>
          <a:lstStyle/>
          <a:p>
            <a:pPr marL="0" lvl="0" indent="0" algn="l" rtl="0">
              <a:spcBef>
                <a:spcPts val="0"/>
              </a:spcBef>
              <a:spcAft>
                <a:spcPts val="0"/>
              </a:spcAft>
              <a:buNone/>
            </a:pPr>
            <a:endParaRPr sz="2700"/>
          </a:p>
        </p:txBody>
      </p:sp>
      <p:sp>
        <p:nvSpPr>
          <p:cNvPr id="163" name="Google Shape;163;p18"/>
          <p:cNvSpPr/>
          <p:nvPr/>
        </p:nvSpPr>
        <p:spPr>
          <a:xfrm>
            <a:off x="4513950" y="865325"/>
            <a:ext cx="116100" cy="116100"/>
          </a:xfrm>
          <a:prstGeom prst="ellipse">
            <a:avLst/>
          </a:prstGeom>
          <a:solidFill>
            <a:schemeClr val="accent4"/>
          </a:solidFill>
          <a:ln>
            <a:noFill/>
          </a:ln>
        </p:spPr>
        <p:txBody>
          <a:bodyPr spcFirstLastPara="1" wrap="square" lIns="91411" tIns="91411" rIns="91411" bIns="91411" anchor="ctr" anchorCtr="0">
            <a:noAutofit/>
          </a:bodyPr>
          <a:lstStyle/>
          <a:p>
            <a:pPr marL="0" lvl="0" indent="0" algn="l" rtl="0">
              <a:spcBef>
                <a:spcPts val="0"/>
              </a:spcBef>
              <a:spcAft>
                <a:spcPts val="0"/>
              </a:spcAft>
              <a:buNone/>
            </a:pPr>
            <a:endParaRPr sz="2700"/>
          </a:p>
        </p:txBody>
      </p:sp>
      <p:sp>
        <p:nvSpPr>
          <p:cNvPr id="164" name="Google Shape;164;p18"/>
          <p:cNvSpPr/>
          <p:nvPr/>
        </p:nvSpPr>
        <p:spPr>
          <a:xfrm>
            <a:off x="4671250" y="865325"/>
            <a:ext cx="116100" cy="116100"/>
          </a:xfrm>
          <a:prstGeom prst="ellipse">
            <a:avLst/>
          </a:prstGeom>
          <a:solidFill>
            <a:schemeClr val="accent4"/>
          </a:solidFill>
          <a:ln>
            <a:noFill/>
          </a:ln>
        </p:spPr>
        <p:txBody>
          <a:bodyPr spcFirstLastPara="1" wrap="square" lIns="91411" tIns="91411" rIns="91411" bIns="91411" anchor="ctr" anchorCtr="0">
            <a:noAutofit/>
          </a:bodyPr>
          <a:lstStyle/>
          <a:p>
            <a:pPr marL="0" lvl="0" indent="0" algn="l" rtl="0">
              <a:spcBef>
                <a:spcPts val="0"/>
              </a:spcBef>
              <a:spcAft>
                <a:spcPts val="0"/>
              </a:spcAft>
              <a:buNone/>
            </a:pPr>
            <a:endParaRPr sz="2700"/>
          </a:p>
        </p:txBody>
      </p:sp>
    </p:spTree>
    <p:extLst>
      <p:ext uri="{BB962C8B-B14F-4D97-AF65-F5344CB8AC3E}">
        <p14:creationId xmlns:p14="http://schemas.microsoft.com/office/powerpoint/2010/main" val="26800007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PNG sets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9"/>
          <p:cNvSpPr>
            <a:spLocks noGrp="1"/>
          </p:cNvSpPr>
          <p:nvPr>
            <p:ph type="body" sz="quarter" idx="10" hasCustomPrompt="1"/>
          </p:nvPr>
        </p:nvSpPr>
        <p:spPr>
          <a:xfrm>
            <a:off x="242647" y="92610"/>
            <a:ext cx="8679898" cy="543185"/>
          </a:xfrm>
          <a:prstGeom prst="rect">
            <a:avLst/>
          </a:prstGeom>
        </p:spPr>
        <p:txBody>
          <a:bodyPr anchor="ctr"/>
          <a:lstStyle>
            <a:lvl1pPr marL="0" indent="0" algn="ctr">
              <a:buNone/>
              <a:defRPr sz="4050" b="0" baseline="0">
                <a:solidFill>
                  <a:schemeClr val="tx1">
                    <a:lumMod val="65000"/>
                    <a:lumOff val="35000"/>
                  </a:schemeClr>
                </a:solidFill>
                <a:latin typeface="+mj-lt"/>
                <a:cs typeface="Arial" pitchFamily="34" charset="0"/>
              </a:defRPr>
            </a:lvl1pPr>
          </a:lstStyle>
          <a:p>
            <a:pPr lvl="0"/>
            <a:r>
              <a:rPr lang="en-US" altLang="ko-KR" dirty="0"/>
              <a:t>PNG LAYOUT</a:t>
            </a:r>
          </a:p>
        </p:txBody>
      </p:sp>
    </p:spTree>
    <p:extLst>
      <p:ext uri="{BB962C8B-B14F-4D97-AF65-F5344CB8AC3E}">
        <p14:creationId xmlns:p14="http://schemas.microsoft.com/office/powerpoint/2010/main" val="2310868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
        <p:cNvGrpSpPr/>
        <p:nvPr/>
      </p:nvGrpSpPr>
      <p:grpSpPr>
        <a:xfrm>
          <a:off x="0" y="0"/>
          <a:ext cx="0" cy="0"/>
          <a:chOff x="0" y="0"/>
          <a:chExt cx="0" cy="0"/>
        </a:xfrm>
      </p:grpSpPr>
      <p:sp>
        <p:nvSpPr>
          <p:cNvPr id="37" name="Google Shape;37;p6"/>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8" name="Google Shape;38;p6"/>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39" name="Google Shape;39;p6"/>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40" name="Google Shape;40;p6"/>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1" name="Google Shape;41;p6"/>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42" name="Google Shape;42;p6"/>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43"/>
        <p:cNvGrpSpPr/>
        <p:nvPr/>
      </p:nvGrpSpPr>
      <p:grpSpPr>
        <a:xfrm>
          <a:off x="0" y="0"/>
          <a:ext cx="0" cy="0"/>
          <a:chOff x="0" y="0"/>
          <a:chExt cx="0" cy="0"/>
        </a:xfrm>
      </p:grpSpPr>
      <p:sp>
        <p:nvSpPr>
          <p:cNvPr id="44" name="Google Shape;44;p7"/>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45" name="Google Shape;45;p7"/>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46" name="Google Shape;46;p7"/>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47" name="Google Shape;47;p7"/>
          <p:cNvSpPr txBox="1">
            <a:spLocks noGrp="1"/>
          </p:cNvSpPr>
          <p:nvPr>
            <p:ph type="subTitle" idx="1"/>
          </p:nvPr>
        </p:nvSpPr>
        <p:spPr>
          <a:xfrm>
            <a:off x="1410325" y="1727250"/>
            <a:ext cx="5264700" cy="2321100"/>
          </a:xfrm>
          <a:prstGeom prst="rect">
            <a:avLst/>
          </a:prstGeom>
          <a:solidFill>
            <a:schemeClr val="lt1"/>
          </a:solidFill>
          <a:ln>
            <a:noFill/>
          </a:ln>
        </p:spPr>
        <p:txBody>
          <a:bodyPr spcFirstLastPara="1" wrap="square" lIns="91425" tIns="182875" rIns="91425" bIns="0" anchor="ctr" anchorCtr="0">
            <a:noAutofit/>
          </a:bodyPr>
          <a:lstStyle>
            <a:lvl1pPr lvl="0" rtl="0">
              <a:lnSpc>
                <a:spcPct val="100000"/>
              </a:lnSpc>
              <a:spcBef>
                <a:spcPts val="0"/>
              </a:spcBef>
              <a:spcAft>
                <a:spcPts val="0"/>
              </a:spcAft>
              <a:buClr>
                <a:schemeClr val="dk1"/>
              </a:buClr>
              <a:buSzPts val="1600"/>
              <a:buFont typeface="Josefin Sans Light"/>
              <a:buChar char="●"/>
              <a:defRPr sz="14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Char char="○"/>
              <a:defRPr>
                <a:solidFill>
                  <a:schemeClr val="dk1"/>
                </a:solidFill>
              </a:defRPr>
            </a:lvl2pPr>
            <a:lvl3pPr lvl="2" rtl="0">
              <a:lnSpc>
                <a:spcPct val="100000"/>
              </a:lnSpc>
              <a:spcBef>
                <a:spcPts val="0"/>
              </a:spcBef>
              <a:spcAft>
                <a:spcPts val="0"/>
              </a:spcAft>
              <a:buClr>
                <a:schemeClr val="dk1"/>
              </a:buClr>
              <a:buSzPts val="1400"/>
              <a:buChar char="■"/>
              <a:defRPr>
                <a:solidFill>
                  <a:schemeClr val="dk1"/>
                </a:solidFill>
              </a:defRPr>
            </a:lvl3pPr>
            <a:lvl4pPr lvl="3" rtl="0">
              <a:lnSpc>
                <a:spcPct val="100000"/>
              </a:lnSpc>
              <a:spcBef>
                <a:spcPts val="0"/>
              </a:spcBef>
              <a:spcAft>
                <a:spcPts val="0"/>
              </a:spcAft>
              <a:buClr>
                <a:schemeClr val="dk1"/>
              </a:buClr>
              <a:buSzPts val="1400"/>
              <a:buChar char="●"/>
              <a:defRPr>
                <a:solidFill>
                  <a:schemeClr val="dk1"/>
                </a:solidFill>
              </a:defRPr>
            </a:lvl4pPr>
            <a:lvl5pPr lvl="4" rtl="0">
              <a:lnSpc>
                <a:spcPct val="100000"/>
              </a:lnSpc>
              <a:spcBef>
                <a:spcPts val="0"/>
              </a:spcBef>
              <a:spcAft>
                <a:spcPts val="0"/>
              </a:spcAft>
              <a:buClr>
                <a:schemeClr val="dk1"/>
              </a:buClr>
              <a:buSzPts val="1400"/>
              <a:buChar char="○"/>
              <a:defRPr>
                <a:solidFill>
                  <a:schemeClr val="dk1"/>
                </a:solidFill>
              </a:defRPr>
            </a:lvl5pPr>
            <a:lvl6pPr lvl="5" rtl="0">
              <a:lnSpc>
                <a:spcPct val="100000"/>
              </a:lnSpc>
              <a:spcBef>
                <a:spcPts val="0"/>
              </a:spcBef>
              <a:spcAft>
                <a:spcPts val="0"/>
              </a:spcAft>
              <a:buClr>
                <a:schemeClr val="dk1"/>
              </a:buClr>
              <a:buSzPts val="1400"/>
              <a:buChar char="■"/>
              <a:defRPr>
                <a:solidFill>
                  <a:schemeClr val="dk1"/>
                </a:solidFill>
              </a:defRPr>
            </a:lvl6pPr>
            <a:lvl7pPr lvl="6" rtl="0">
              <a:lnSpc>
                <a:spcPct val="100000"/>
              </a:lnSpc>
              <a:spcBef>
                <a:spcPts val="0"/>
              </a:spcBef>
              <a:spcAft>
                <a:spcPts val="0"/>
              </a:spcAft>
              <a:buClr>
                <a:schemeClr val="dk1"/>
              </a:buClr>
              <a:buSzPts val="1400"/>
              <a:buChar char="●"/>
              <a:defRPr>
                <a:solidFill>
                  <a:schemeClr val="dk1"/>
                </a:solidFill>
              </a:defRPr>
            </a:lvl7pPr>
            <a:lvl8pPr lvl="7" rtl="0">
              <a:lnSpc>
                <a:spcPct val="100000"/>
              </a:lnSpc>
              <a:spcBef>
                <a:spcPts val="0"/>
              </a:spcBef>
              <a:spcAft>
                <a:spcPts val="0"/>
              </a:spcAft>
              <a:buClr>
                <a:schemeClr val="dk1"/>
              </a:buClr>
              <a:buSzPts val="1400"/>
              <a:buChar char="○"/>
              <a:defRPr>
                <a:solidFill>
                  <a:schemeClr val="dk1"/>
                </a:solidFill>
              </a:defRPr>
            </a:lvl8pPr>
            <a:lvl9pPr lvl="8" rtl="0">
              <a:lnSpc>
                <a:spcPct val="100000"/>
              </a:lnSpc>
              <a:spcBef>
                <a:spcPts val="0"/>
              </a:spcBef>
              <a:spcAft>
                <a:spcPts val="0"/>
              </a:spcAft>
              <a:buClr>
                <a:schemeClr val="dk1"/>
              </a:buClr>
              <a:buSzPts val="1400"/>
              <a:buChar char="■"/>
              <a:defRPr>
                <a:solidFill>
                  <a:schemeClr val="dk1"/>
                </a:solidFill>
              </a:defRPr>
            </a:lvl9pPr>
          </a:lstStyle>
          <a:p>
            <a:endParaRPr/>
          </a:p>
        </p:txBody>
      </p:sp>
      <p:sp>
        <p:nvSpPr>
          <p:cNvPr id="48" name="Google Shape;48;p7"/>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cxnSp>
        <p:nvCxnSpPr>
          <p:cNvPr id="49" name="Google Shape;49;p7"/>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50" name="Google Shape;50;p7"/>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1"/>
        <p:cNvGrpSpPr/>
        <p:nvPr/>
      </p:nvGrpSpPr>
      <p:grpSpPr>
        <a:xfrm>
          <a:off x="0" y="0"/>
          <a:ext cx="0" cy="0"/>
          <a:chOff x="0" y="0"/>
          <a:chExt cx="0" cy="0"/>
        </a:xfrm>
      </p:grpSpPr>
      <p:sp>
        <p:nvSpPr>
          <p:cNvPr id="52" name="Google Shape;52;p8"/>
          <p:cNvSpPr/>
          <p:nvPr/>
        </p:nvSpPr>
        <p:spPr>
          <a:xfrm>
            <a:off x="1155750" y="1242000"/>
            <a:ext cx="6832500" cy="2240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endParaRPr>
          </a:p>
        </p:txBody>
      </p:sp>
      <p:sp>
        <p:nvSpPr>
          <p:cNvPr id="53" name="Google Shape;53;p8"/>
          <p:cNvSpPr txBox="1">
            <a:spLocks noGrp="1"/>
          </p:cNvSpPr>
          <p:nvPr>
            <p:ph type="title"/>
          </p:nvPr>
        </p:nvSpPr>
        <p:spPr>
          <a:xfrm>
            <a:off x="2062125" y="1914000"/>
            <a:ext cx="5609400" cy="896400"/>
          </a:xfrm>
          <a:prstGeom prst="rect">
            <a:avLst/>
          </a:prstGeom>
        </p:spPr>
        <p:txBody>
          <a:bodyPr spcFirstLastPara="1" wrap="square" lIns="91425" tIns="201150" rIns="91425" bIns="91425" anchor="t" anchorCtr="0">
            <a:noAutofit/>
          </a:bodyPr>
          <a:lstStyle>
            <a:lvl1pPr lvl="0" rtl="0">
              <a:spcBef>
                <a:spcPts val="0"/>
              </a:spcBef>
              <a:spcAft>
                <a:spcPts val="0"/>
              </a:spcAft>
              <a:buSzPts val="2800"/>
              <a:buFont typeface="Josefin Sans"/>
              <a:buNone/>
              <a:defRPr sz="5200" b="1">
                <a:latin typeface="Josefin Sans"/>
                <a:ea typeface="Josefin Sans"/>
                <a:cs typeface="Josefin Sans"/>
                <a:sym typeface="Josefin Sans"/>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 name="Google Shape;54;p8"/>
          <p:cNvSpPr txBox="1">
            <a:spLocks noGrp="1"/>
          </p:cNvSpPr>
          <p:nvPr>
            <p:ph type="title" idx="2"/>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5" name="Google Shape;55;p8"/>
          <p:cNvSpPr txBox="1">
            <a:spLocks noGrp="1"/>
          </p:cNvSpPr>
          <p:nvPr>
            <p:ph type="title" idx="3"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56" name="Google Shape;56;p8"/>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57" name="Google Shape;57;p8"/>
          <p:cNvCxnSpPr/>
          <p:nvPr/>
        </p:nvCxnSpPr>
        <p:spPr>
          <a:xfrm rot="10800000">
            <a:off x="2184088" y="1867800"/>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8" name="Google Shape;58;p8"/>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59" name="Google Shape;59;p8"/>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92450" y="913800"/>
            <a:ext cx="3796500" cy="490500"/>
          </a:xfrm>
          <a:prstGeom prst="rect">
            <a:avLst/>
          </a:prstGeom>
        </p:spPr>
        <p:txBody>
          <a:bodyPr spcFirstLastPara="1" wrap="square" lIns="91425" tIns="0" rIns="91425" bIns="91425" anchor="t" anchorCtr="0">
            <a:noAutofit/>
          </a:bodyPr>
          <a:lstStyle>
            <a:lvl1pPr lvl="0" rtl="0">
              <a:spcBef>
                <a:spcPts val="0"/>
              </a:spcBef>
              <a:spcAft>
                <a:spcPts val="0"/>
              </a:spcAft>
              <a:buSzPts val="3600"/>
              <a:buFont typeface="Josefin Sans"/>
              <a:buNone/>
              <a:defRPr sz="36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2" name="Google Shape;62;p9"/>
          <p:cNvSpPr txBox="1">
            <a:spLocks noGrp="1"/>
          </p:cNvSpPr>
          <p:nvPr>
            <p:ph type="subTitle" idx="1"/>
          </p:nvPr>
        </p:nvSpPr>
        <p:spPr>
          <a:xfrm>
            <a:off x="3644450" y="1652275"/>
            <a:ext cx="3384000" cy="2350800"/>
          </a:xfrm>
          <a:prstGeom prst="rect">
            <a:avLst/>
          </a:prstGeom>
          <a:solidFill>
            <a:schemeClr val="lt1"/>
          </a:solidFill>
          <a:ln>
            <a:noFill/>
          </a:ln>
        </p:spPr>
        <p:txBody>
          <a:bodyPr spcFirstLastPara="1" wrap="square" lIns="91425" tIns="0" rIns="91425" bIns="91425" anchor="t" anchorCtr="0">
            <a:noAutofit/>
          </a:bodyPr>
          <a:lstStyle>
            <a:lvl1pPr lvl="0" rtl="0">
              <a:lnSpc>
                <a:spcPct val="100000"/>
              </a:lnSpc>
              <a:spcBef>
                <a:spcPts val="0"/>
              </a:spcBef>
              <a:spcAft>
                <a:spcPts val="0"/>
              </a:spcAft>
              <a:buClr>
                <a:schemeClr val="dk1"/>
              </a:buClr>
              <a:buSzPts val="1200"/>
              <a:buFont typeface="Open Sans"/>
              <a:buAutoNum type="arabicPeriod"/>
              <a:defRPr sz="16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rgbClr val="434343"/>
              </a:buClr>
              <a:buSzPts val="1200"/>
              <a:buFont typeface="Roboto Condensed Light"/>
              <a:buAutoNum type="alphaLcPeriod"/>
              <a:defRPr/>
            </a:lvl2pPr>
            <a:lvl3pPr lvl="2" rtl="0">
              <a:lnSpc>
                <a:spcPct val="100000"/>
              </a:lnSpc>
              <a:spcBef>
                <a:spcPts val="0"/>
              </a:spcBef>
              <a:spcAft>
                <a:spcPts val="0"/>
              </a:spcAft>
              <a:buClr>
                <a:srgbClr val="434343"/>
              </a:buClr>
              <a:buSzPts val="1200"/>
              <a:buFont typeface="Roboto Condensed Light"/>
              <a:buAutoNum type="romanLcPeriod"/>
              <a:defRPr/>
            </a:lvl3pPr>
            <a:lvl4pPr lvl="3" rtl="0">
              <a:lnSpc>
                <a:spcPct val="100000"/>
              </a:lnSpc>
              <a:spcBef>
                <a:spcPts val="0"/>
              </a:spcBef>
              <a:spcAft>
                <a:spcPts val="0"/>
              </a:spcAft>
              <a:buClr>
                <a:srgbClr val="434343"/>
              </a:buClr>
              <a:buSzPts val="1200"/>
              <a:buFont typeface="Roboto Condensed Light"/>
              <a:buAutoNum type="arabicPeriod"/>
              <a:defRPr/>
            </a:lvl4pPr>
            <a:lvl5pPr lvl="4" rtl="0">
              <a:lnSpc>
                <a:spcPct val="100000"/>
              </a:lnSpc>
              <a:spcBef>
                <a:spcPts val="0"/>
              </a:spcBef>
              <a:spcAft>
                <a:spcPts val="0"/>
              </a:spcAft>
              <a:buClr>
                <a:srgbClr val="434343"/>
              </a:buClr>
              <a:buSzPts val="1200"/>
              <a:buFont typeface="Roboto Condensed Light"/>
              <a:buAutoNum type="alphaLcPeriod"/>
              <a:defRPr/>
            </a:lvl5pPr>
            <a:lvl6pPr lvl="5" rtl="0">
              <a:lnSpc>
                <a:spcPct val="100000"/>
              </a:lnSpc>
              <a:spcBef>
                <a:spcPts val="0"/>
              </a:spcBef>
              <a:spcAft>
                <a:spcPts val="0"/>
              </a:spcAft>
              <a:buClr>
                <a:srgbClr val="434343"/>
              </a:buClr>
              <a:buSzPts val="1200"/>
              <a:buFont typeface="Roboto Condensed Light"/>
              <a:buAutoNum type="romanLcPeriod"/>
              <a:defRPr/>
            </a:lvl6pPr>
            <a:lvl7pPr lvl="6" rtl="0">
              <a:lnSpc>
                <a:spcPct val="100000"/>
              </a:lnSpc>
              <a:spcBef>
                <a:spcPts val="0"/>
              </a:spcBef>
              <a:spcAft>
                <a:spcPts val="0"/>
              </a:spcAft>
              <a:buClr>
                <a:srgbClr val="434343"/>
              </a:buClr>
              <a:buSzPts val="1200"/>
              <a:buFont typeface="Roboto Condensed Light"/>
              <a:buAutoNum type="arabicPeriod"/>
              <a:defRPr/>
            </a:lvl7pPr>
            <a:lvl8pPr lvl="7" rtl="0">
              <a:lnSpc>
                <a:spcPct val="100000"/>
              </a:lnSpc>
              <a:spcBef>
                <a:spcPts val="0"/>
              </a:spcBef>
              <a:spcAft>
                <a:spcPts val="0"/>
              </a:spcAft>
              <a:buClr>
                <a:srgbClr val="434343"/>
              </a:buClr>
              <a:buSzPts val="1200"/>
              <a:buFont typeface="Roboto Condensed Light"/>
              <a:buAutoNum type="alphaLcPeriod"/>
              <a:defRPr/>
            </a:lvl8pPr>
            <a:lvl9pPr lvl="8" rtl="0">
              <a:lnSpc>
                <a:spcPct val="100000"/>
              </a:lnSpc>
              <a:spcBef>
                <a:spcPts val="0"/>
              </a:spcBef>
              <a:spcAft>
                <a:spcPts val="0"/>
              </a:spcAft>
              <a:buClr>
                <a:srgbClr val="434343"/>
              </a:buClr>
              <a:buSzPts val="1200"/>
              <a:buFont typeface="Roboto Condensed Light"/>
              <a:buAutoNum type="romanLcPeriod"/>
              <a:defRPr/>
            </a:lvl9pPr>
          </a:lstStyle>
          <a:p>
            <a:endParaRPr/>
          </a:p>
        </p:txBody>
      </p:sp>
      <p:sp>
        <p:nvSpPr>
          <p:cNvPr id="63" name="Google Shape;63;p9"/>
          <p:cNvSpPr txBox="1">
            <a:spLocks noGrp="1"/>
          </p:cNvSpPr>
          <p:nvPr>
            <p:ph type="title" idx="2"/>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4" name="Google Shape;64;p9"/>
          <p:cNvSpPr txBox="1">
            <a:spLocks noGrp="1"/>
          </p:cNvSpPr>
          <p:nvPr>
            <p:ph type="title" idx="3"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65" name="Google Shape;65;p9"/>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cxnSp>
        <p:nvCxnSpPr>
          <p:cNvPr id="66" name="Google Shape;66;p9"/>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67" name="Google Shape;67;p9"/>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cxnSp>
        <p:nvCxnSpPr>
          <p:cNvPr id="68" name="Google Shape;68;p9"/>
          <p:cNvCxnSpPr/>
          <p:nvPr/>
        </p:nvCxnSpPr>
        <p:spPr>
          <a:xfrm>
            <a:off x="737600" y="701450"/>
            <a:ext cx="2710500" cy="0"/>
          </a:xfrm>
          <a:prstGeom prst="straightConnector1">
            <a:avLst/>
          </a:prstGeom>
          <a:noFill/>
          <a:ln w="76200" cap="flat" cmpd="sng">
            <a:solidFill>
              <a:schemeClr val="accent1"/>
            </a:solidFill>
            <a:prstDash val="solid"/>
            <a:round/>
            <a:headEnd type="none" w="med" len="med"/>
            <a:tailEnd type="none" w="med" len="med"/>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69"/>
        <p:cNvGrpSpPr/>
        <p:nvPr/>
      </p:nvGrpSpPr>
      <p:grpSpPr>
        <a:xfrm>
          <a:off x="0" y="0"/>
          <a:ext cx="0" cy="0"/>
          <a:chOff x="0" y="0"/>
          <a:chExt cx="0" cy="0"/>
        </a:xfrm>
      </p:grpSpPr>
      <p:sp>
        <p:nvSpPr>
          <p:cNvPr id="70" name="Google Shape;70;p10"/>
          <p:cNvSpPr txBox="1">
            <a:spLocks noGrp="1"/>
          </p:cNvSpPr>
          <p:nvPr>
            <p:ph type="title"/>
          </p:nvPr>
        </p:nvSpPr>
        <p:spPr>
          <a:xfrm>
            <a:off x="915200" y="752100"/>
            <a:ext cx="2075700" cy="17445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Font typeface="Josefin Sans"/>
              <a:buNone/>
              <a:defRPr b="1">
                <a:solidFill>
                  <a:schemeClr val="accent1"/>
                </a:solidFill>
                <a:latin typeface="Josefin Sans"/>
                <a:ea typeface="Josefin Sans"/>
                <a:cs typeface="Josefin Sans"/>
                <a:sym typeface="Josefin Sans"/>
              </a:defRPr>
            </a:lvl1pPr>
            <a:lvl2pPr lvl="1" algn="r" rtl="0">
              <a:spcBef>
                <a:spcPts val="0"/>
              </a:spcBef>
              <a:spcAft>
                <a:spcPts val="0"/>
              </a:spcAft>
              <a:buSzPts val="2800"/>
              <a:buNone/>
              <a:defRPr/>
            </a:lvl2pPr>
            <a:lvl3pPr lvl="2" algn="r" rtl="0">
              <a:spcBef>
                <a:spcPts val="0"/>
              </a:spcBef>
              <a:spcAft>
                <a:spcPts val="0"/>
              </a:spcAft>
              <a:buSzPts val="2800"/>
              <a:buNone/>
              <a:defRPr/>
            </a:lvl3pPr>
            <a:lvl4pPr lvl="3" algn="r" rtl="0">
              <a:spcBef>
                <a:spcPts val="0"/>
              </a:spcBef>
              <a:spcAft>
                <a:spcPts val="0"/>
              </a:spcAft>
              <a:buSzPts val="2800"/>
              <a:buNone/>
              <a:defRPr/>
            </a:lvl4pPr>
            <a:lvl5pPr lvl="4" algn="r" rtl="0">
              <a:spcBef>
                <a:spcPts val="0"/>
              </a:spcBef>
              <a:spcAft>
                <a:spcPts val="0"/>
              </a:spcAft>
              <a:buSzPts val="2800"/>
              <a:buNone/>
              <a:defRPr/>
            </a:lvl5pPr>
            <a:lvl6pPr lvl="5" algn="r" rtl="0">
              <a:spcBef>
                <a:spcPts val="0"/>
              </a:spcBef>
              <a:spcAft>
                <a:spcPts val="0"/>
              </a:spcAft>
              <a:buSzPts val="2800"/>
              <a:buNone/>
              <a:defRPr/>
            </a:lvl6pPr>
            <a:lvl7pPr lvl="6" algn="r" rtl="0">
              <a:spcBef>
                <a:spcPts val="0"/>
              </a:spcBef>
              <a:spcAft>
                <a:spcPts val="0"/>
              </a:spcAft>
              <a:buSzPts val="2800"/>
              <a:buNone/>
              <a:defRPr/>
            </a:lvl7pPr>
            <a:lvl8pPr lvl="7" algn="r" rtl="0">
              <a:spcBef>
                <a:spcPts val="0"/>
              </a:spcBef>
              <a:spcAft>
                <a:spcPts val="0"/>
              </a:spcAft>
              <a:buSzPts val="2800"/>
              <a:buNone/>
              <a:defRPr/>
            </a:lvl8pPr>
            <a:lvl9pPr lvl="8" algn="r" rtl="0">
              <a:spcBef>
                <a:spcPts val="0"/>
              </a:spcBef>
              <a:spcAft>
                <a:spcPts val="0"/>
              </a:spcAft>
              <a:buSzPts val="2800"/>
              <a:buNone/>
              <a:defRPr/>
            </a:lvl9pPr>
          </a:lstStyle>
          <a:p>
            <a:endParaRPr/>
          </a:p>
        </p:txBody>
      </p:sp>
      <p:cxnSp>
        <p:nvCxnSpPr>
          <p:cNvPr id="71" name="Google Shape;71;p10"/>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72" name="Google Shape;72;p10"/>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73"/>
        <p:cNvGrpSpPr/>
        <p:nvPr/>
      </p:nvGrpSpPr>
      <p:grpSpPr>
        <a:xfrm>
          <a:off x="0" y="0"/>
          <a:ext cx="0" cy="0"/>
          <a:chOff x="0" y="0"/>
          <a:chExt cx="0" cy="0"/>
        </a:xfrm>
      </p:grpSpPr>
      <p:sp>
        <p:nvSpPr>
          <p:cNvPr id="74" name="Google Shape;74;p11"/>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lvl1pPr lvl="0" rtl="0">
              <a:spcBef>
                <a:spcPts val="0"/>
              </a:spcBef>
              <a:spcAft>
                <a:spcPts val="0"/>
              </a:spcAft>
              <a:buSzPts val="800"/>
              <a:buFont typeface="Josefin Sans"/>
              <a:buNone/>
              <a:defRPr sz="800" b="1">
                <a:latin typeface="Josefin Sans"/>
                <a:ea typeface="Josefin Sans"/>
                <a:cs typeface="Josefin Sans"/>
                <a:sym typeface="Josefin Sans"/>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75" name="Google Shape;75;p11"/>
          <p:cNvSpPr txBox="1">
            <a:spLocks noGrp="1"/>
          </p:cNvSpPr>
          <p:nvPr>
            <p:ph type="title" idx="2" hasCustomPrompt="1"/>
          </p:nvPr>
        </p:nvSpPr>
        <p:spPr>
          <a:xfrm>
            <a:off x="146725" y="4719850"/>
            <a:ext cx="1689000" cy="160500"/>
          </a:xfrm>
          <a:prstGeom prst="rect">
            <a:avLst/>
          </a:prstGeom>
        </p:spPr>
        <p:txBody>
          <a:bodyPr spcFirstLastPara="1" wrap="square" lIns="91425" tIns="0" rIns="91425" bIns="0" anchor="b" anchorCtr="0">
            <a:noAutofit/>
          </a:bodyPr>
          <a:lstStyle>
            <a:lvl1pPr lvl="0" rtl="0">
              <a:spcBef>
                <a:spcPts val="0"/>
              </a:spcBef>
              <a:spcAft>
                <a:spcPts val="0"/>
              </a:spcAft>
              <a:buClr>
                <a:schemeClr val="accent1"/>
              </a:buClr>
              <a:buSzPts val="1900"/>
              <a:buFont typeface="Josefin Sans"/>
              <a:buNone/>
              <a:defRPr sz="1900" b="1">
                <a:solidFill>
                  <a:schemeClr val="accent1"/>
                </a:solidFill>
                <a:latin typeface="Josefin Sans"/>
                <a:ea typeface="Josefin Sans"/>
                <a:cs typeface="Josefin Sans"/>
                <a:sym typeface="Josefin Sans"/>
              </a:defRPr>
            </a:lvl1pPr>
            <a:lvl2pPr lvl="1"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4000"/>
              <a:buFont typeface="Josefin Sans"/>
              <a:buNone/>
              <a:defRPr sz="4000" b="1">
                <a:solidFill>
                  <a:srgbClr val="FD0000"/>
                </a:solidFill>
                <a:latin typeface="Josefin Sans"/>
                <a:ea typeface="Josefin Sans"/>
                <a:cs typeface="Josefin Sans"/>
                <a:sym typeface="Josefin Sans"/>
              </a:defRPr>
            </a:lvl9pPr>
          </a:lstStyle>
          <a:p>
            <a:r>
              <a:t>xx%</a:t>
            </a:r>
          </a:p>
        </p:txBody>
      </p:sp>
      <p:cxnSp>
        <p:nvCxnSpPr>
          <p:cNvPr id="76" name="Google Shape;76;p11"/>
          <p:cNvCxnSpPr/>
          <p:nvPr/>
        </p:nvCxnSpPr>
        <p:spPr>
          <a:xfrm rot="10800000">
            <a:off x="241206" y="4608973"/>
            <a:ext cx="1209600" cy="0"/>
          </a:xfrm>
          <a:prstGeom prst="straightConnector1">
            <a:avLst/>
          </a:prstGeom>
          <a:noFill/>
          <a:ln w="9525" cap="flat" cmpd="sng">
            <a:solidFill>
              <a:schemeClr val="accent1"/>
            </a:solidFill>
            <a:prstDash val="solid"/>
            <a:round/>
            <a:headEnd type="none" w="med" len="med"/>
            <a:tailEnd type="none" w="med" len="med"/>
          </a:ln>
        </p:spPr>
      </p:cxnSp>
      <p:sp>
        <p:nvSpPr>
          <p:cNvPr id="77" name="Google Shape;77;p11"/>
          <p:cNvSpPr txBox="1">
            <a:spLocks noGrp="1"/>
          </p:cNvSpPr>
          <p:nvPr>
            <p:ph type="subTitle" idx="1"/>
          </p:nvPr>
        </p:nvSpPr>
        <p:spPr>
          <a:xfrm>
            <a:off x="1835950" y="2628600"/>
            <a:ext cx="4772100" cy="296100"/>
          </a:xfrm>
          <a:prstGeom prst="rect">
            <a:avLst/>
          </a:prstGeom>
          <a:noFill/>
          <a:ln>
            <a:noFill/>
          </a:ln>
        </p:spPr>
        <p:txBody>
          <a:bodyPr spcFirstLastPara="1" wrap="square" lIns="91425" tIns="0" rIns="91425" bIns="0" anchor="t" anchorCtr="0">
            <a:noAutofit/>
          </a:bodyPr>
          <a:lstStyle>
            <a:lvl1pPr lvl="0" rtl="0">
              <a:lnSpc>
                <a:spcPct val="100000"/>
              </a:lnSpc>
              <a:spcBef>
                <a:spcPts val="0"/>
              </a:spcBef>
              <a:spcAft>
                <a:spcPts val="0"/>
              </a:spcAft>
              <a:buClr>
                <a:schemeClr val="dk1"/>
              </a:buClr>
              <a:buSzPts val="2000"/>
              <a:buFont typeface="Josefin Sans"/>
              <a:buNone/>
              <a:defRPr sz="1800">
                <a:solidFill>
                  <a:schemeClr val="dk1"/>
                </a:solidFill>
                <a:latin typeface="Josefin Sans"/>
                <a:ea typeface="Josefin Sans"/>
                <a:cs typeface="Josefin Sans"/>
                <a:sym typeface="Josefin Sans"/>
              </a:defRPr>
            </a:lvl1pPr>
            <a:lvl2pPr lvl="1" rtl="0">
              <a:lnSpc>
                <a:spcPct val="100000"/>
              </a:lnSpc>
              <a:spcBef>
                <a:spcPts val="0"/>
              </a:spcBef>
              <a:spcAft>
                <a:spcPts val="0"/>
              </a:spcAft>
              <a:buClr>
                <a:schemeClr val="dk1"/>
              </a:buClr>
              <a:buSzPts val="1400"/>
              <a:buNone/>
              <a:defRPr>
                <a:solidFill>
                  <a:schemeClr val="dk1"/>
                </a:solidFill>
              </a:defRPr>
            </a:lvl2pPr>
            <a:lvl3pPr lvl="2" rtl="0">
              <a:lnSpc>
                <a:spcPct val="100000"/>
              </a:lnSpc>
              <a:spcBef>
                <a:spcPts val="0"/>
              </a:spcBef>
              <a:spcAft>
                <a:spcPts val="0"/>
              </a:spcAft>
              <a:buClr>
                <a:schemeClr val="dk1"/>
              </a:buClr>
              <a:buSzPts val="1400"/>
              <a:buNone/>
              <a:defRPr>
                <a:solidFill>
                  <a:schemeClr val="dk1"/>
                </a:solidFill>
              </a:defRPr>
            </a:lvl3pPr>
            <a:lvl4pPr lvl="3" rtl="0">
              <a:lnSpc>
                <a:spcPct val="100000"/>
              </a:lnSpc>
              <a:spcBef>
                <a:spcPts val="0"/>
              </a:spcBef>
              <a:spcAft>
                <a:spcPts val="0"/>
              </a:spcAft>
              <a:buClr>
                <a:schemeClr val="dk1"/>
              </a:buClr>
              <a:buSzPts val="1400"/>
              <a:buNone/>
              <a:defRPr>
                <a:solidFill>
                  <a:schemeClr val="dk1"/>
                </a:solidFill>
              </a:defRPr>
            </a:lvl4pPr>
            <a:lvl5pPr lvl="4" rtl="0">
              <a:lnSpc>
                <a:spcPct val="100000"/>
              </a:lnSpc>
              <a:spcBef>
                <a:spcPts val="0"/>
              </a:spcBef>
              <a:spcAft>
                <a:spcPts val="0"/>
              </a:spcAft>
              <a:buClr>
                <a:schemeClr val="dk1"/>
              </a:buClr>
              <a:buSzPts val="1400"/>
              <a:buNone/>
              <a:defRPr>
                <a:solidFill>
                  <a:schemeClr val="dk1"/>
                </a:solidFill>
              </a:defRPr>
            </a:lvl5pPr>
            <a:lvl6pPr lvl="5" rtl="0">
              <a:lnSpc>
                <a:spcPct val="100000"/>
              </a:lnSpc>
              <a:spcBef>
                <a:spcPts val="0"/>
              </a:spcBef>
              <a:spcAft>
                <a:spcPts val="0"/>
              </a:spcAft>
              <a:buClr>
                <a:schemeClr val="dk1"/>
              </a:buClr>
              <a:buSzPts val="1400"/>
              <a:buNone/>
              <a:defRPr>
                <a:solidFill>
                  <a:schemeClr val="dk1"/>
                </a:solidFill>
              </a:defRPr>
            </a:lvl6pPr>
            <a:lvl7pPr lvl="6" rtl="0">
              <a:lnSpc>
                <a:spcPct val="100000"/>
              </a:lnSpc>
              <a:spcBef>
                <a:spcPts val="0"/>
              </a:spcBef>
              <a:spcAft>
                <a:spcPts val="0"/>
              </a:spcAft>
              <a:buClr>
                <a:schemeClr val="dk1"/>
              </a:buClr>
              <a:buSzPts val="1400"/>
              <a:buNone/>
              <a:defRPr>
                <a:solidFill>
                  <a:schemeClr val="dk1"/>
                </a:solidFill>
              </a:defRPr>
            </a:lvl7pPr>
            <a:lvl8pPr lvl="7" rtl="0">
              <a:lnSpc>
                <a:spcPct val="100000"/>
              </a:lnSpc>
              <a:spcBef>
                <a:spcPts val="0"/>
              </a:spcBef>
              <a:spcAft>
                <a:spcPts val="0"/>
              </a:spcAft>
              <a:buClr>
                <a:schemeClr val="dk1"/>
              </a:buClr>
              <a:buSzPts val="1400"/>
              <a:buNone/>
              <a:defRPr>
                <a:solidFill>
                  <a:schemeClr val="dk1"/>
                </a:solidFill>
              </a:defRPr>
            </a:lvl8pPr>
            <a:lvl9pPr lvl="8" rtl="0">
              <a:lnSpc>
                <a:spcPct val="100000"/>
              </a:lnSpc>
              <a:spcBef>
                <a:spcPts val="0"/>
              </a:spcBef>
              <a:spcAft>
                <a:spcPts val="0"/>
              </a:spcAft>
              <a:buClr>
                <a:schemeClr val="dk1"/>
              </a:buClr>
              <a:buSzPts val="1400"/>
              <a:buNone/>
              <a:defRPr>
                <a:solidFill>
                  <a:schemeClr val="dk1"/>
                </a:solidFill>
              </a:defRPr>
            </a:lvl9pPr>
          </a:lstStyle>
          <a:p>
            <a:endParaRPr/>
          </a:p>
        </p:txBody>
      </p:sp>
      <p:sp>
        <p:nvSpPr>
          <p:cNvPr id="78" name="Google Shape;78;p11"/>
          <p:cNvSpPr txBox="1">
            <a:spLocks noGrp="1"/>
          </p:cNvSpPr>
          <p:nvPr>
            <p:ph type="title" idx="3" hasCustomPrompt="1"/>
          </p:nvPr>
        </p:nvSpPr>
        <p:spPr>
          <a:xfrm>
            <a:off x="1835725" y="1786800"/>
            <a:ext cx="5837100" cy="841800"/>
          </a:xfrm>
          <a:prstGeom prst="rect">
            <a:avLst/>
          </a:prstGeom>
        </p:spPr>
        <p:txBody>
          <a:bodyPr spcFirstLastPara="1" wrap="square" lIns="91425" tIns="0" rIns="91425" bIns="91425" anchor="b" anchorCtr="0">
            <a:noAutofit/>
          </a:bodyPr>
          <a:lstStyle>
            <a:lvl1pPr marL="0" marR="0" lvl="0" indent="0" algn="l" rtl="0">
              <a:lnSpc>
                <a:spcPct val="100000"/>
              </a:lnSpc>
              <a:spcBef>
                <a:spcPts val="0"/>
              </a:spcBef>
              <a:spcAft>
                <a:spcPts val="0"/>
              </a:spcAft>
              <a:buClr>
                <a:schemeClr val="dk1"/>
              </a:buClr>
              <a:buSzPts val="3600"/>
              <a:buFont typeface="Josefin Sans"/>
              <a:buNone/>
              <a:defRPr sz="7100">
                <a:solidFill>
                  <a:schemeClr val="accent1"/>
                </a:solidFill>
              </a:defRPr>
            </a:lvl1pPr>
            <a:lvl2pPr lvl="1"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2pPr>
            <a:lvl3pPr lvl="2"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3pPr>
            <a:lvl4pPr lvl="3"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4pPr>
            <a:lvl5pPr lvl="4"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5pPr>
            <a:lvl6pPr lvl="5"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6pPr>
            <a:lvl7pPr lvl="6"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7pPr>
            <a:lvl8pPr lvl="7"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8pPr>
            <a:lvl9pPr lvl="8" rtl="0">
              <a:spcBef>
                <a:spcPts val="0"/>
              </a:spcBef>
              <a:spcAft>
                <a:spcPts val="0"/>
              </a:spcAft>
              <a:buClr>
                <a:srgbClr val="FD0000"/>
              </a:buClr>
              <a:buSzPts val="6000"/>
              <a:buFont typeface="Josefin Sans"/>
              <a:buNone/>
              <a:defRPr sz="6000" b="1">
                <a:solidFill>
                  <a:srgbClr val="FD0000"/>
                </a:solidFill>
                <a:latin typeface="Josefin Sans"/>
                <a:ea typeface="Josefin Sans"/>
                <a:cs typeface="Josefin Sans"/>
                <a:sym typeface="Josefin Sans"/>
              </a:defRPr>
            </a:lvl9pPr>
          </a:lstStyle>
          <a:p>
            <a:r>
              <a:t>xx%</a:t>
            </a:r>
          </a:p>
        </p:txBody>
      </p:sp>
      <p:cxnSp>
        <p:nvCxnSpPr>
          <p:cNvPr id="79" name="Google Shape;79;p11"/>
          <p:cNvCxnSpPr/>
          <p:nvPr/>
        </p:nvCxnSpPr>
        <p:spPr>
          <a:xfrm>
            <a:off x="6481100" y="4609950"/>
            <a:ext cx="2544000" cy="0"/>
          </a:xfrm>
          <a:prstGeom prst="straightConnector1">
            <a:avLst/>
          </a:prstGeom>
          <a:noFill/>
          <a:ln w="9525" cap="flat" cmpd="sng">
            <a:solidFill>
              <a:schemeClr val="accent1"/>
            </a:solidFill>
            <a:prstDash val="solid"/>
            <a:round/>
            <a:headEnd type="none" w="med" len="med"/>
            <a:tailEnd type="none" w="med" len="med"/>
          </a:ln>
        </p:spPr>
      </p:cxnSp>
      <p:sp>
        <p:nvSpPr>
          <p:cNvPr id="80" name="Google Shape;80;p11"/>
          <p:cNvSpPr txBox="1"/>
          <p:nvPr/>
        </p:nvSpPr>
        <p:spPr>
          <a:xfrm>
            <a:off x="8439900" y="4609950"/>
            <a:ext cx="585300" cy="3936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fld id="{00000000-1234-1234-1234-123412341234}" type="slidenum">
              <a:rPr lang="en" sz="1100" b="1">
                <a:solidFill>
                  <a:schemeClr val="accent1"/>
                </a:solidFill>
                <a:latin typeface="Josefin Sans"/>
                <a:ea typeface="Josefin Sans"/>
                <a:cs typeface="Josefin Sans"/>
                <a:sym typeface="Josefin Sans"/>
              </a:rPr>
              <a:t>‹#›</a:t>
            </a:fld>
            <a:endParaRPr sz="1100" b="1">
              <a:solidFill>
                <a:schemeClr val="accent1"/>
              </a:solidFill>
              <a:latin typeface="Josefin Sans"/>
              <a:ea typeface="Josefin Sans"/>
              <a:cs typeface="Josefin Sans"/>
              <a:sym typeface="Josefin Sans"/>
            </a:endParaRPr>
          </a:p>
        </p:txBody>
      </p:sp>
      <p:cxnSp>
        <p:nvCxnSpPr>
          <p:cNvPr id="81" name="Google Shape;81;p11"/>
          <p:cNvCxnSpPr/>
          <p:nvPr/>
        </p:nvCxnSpPr>
        <p:spPr>
          <a:xfrm>
            <a:off x="1835950" y="1276675"/>
            <a:ext cx="2710500" cy="0"/>
          </a:xfrm>
          <a:prstGeom prst="straightConnector1">
            <a:avLst/>
          </a:prstGeom>
          <a:noFill/>
          <a:ln w="76200" cap="flat" cmpd="sng">
            <a:solidFill>
              <a:schemeClr val="accent1"/>
            </a:solidFill>
            <a:prstDash val="solid"/>
            <a:round/>
            <a:headEnd type="none" w="med" len="med"/>
            <a:tailEnd type="none" w="med" len="med"/>
          </a:ln>
        </p:spPr>
      </p:cxn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79200" rIns="91425" bIns="91425" anchor="t" anchorCtr="0">
            <a:noAutofit/>
          </a:bodyPr>
          <a:lstStyle>
            <a:lvl1pPr lvl="0" rtl="0">
              <a:spcBef>
                <a:spcPts val="0"/>
              </a:spcBef>
              <a:spcAft>
                <a:spcPts val="0"/>
              </a:spcAft>
              <a:buClr>
                <a:schemeClr val="dk1"/>
              </a:buClr>
              <a:buSzPts val="2800"/>
              <a:buFont typeface="Josefin Sans"/>
              <a:buNone/>
              <a:defRPr sz="2800" b="1">
                <a:solidFill>
                  <a:schemeClr val="dk1"/>
                </a:solidFill>
                <a:latin typeface="Josefin Sans"/>
                <a:ea typeface="Josefin Sans"/>
                <a:cs typeface="Josefin Sans"/>
                <a:sym typeface="Josefin Sans"/>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284225" y="1159350"/>
            <a:ext cx="8520600" cy="3416400"/>
          </a:xfrm>
          <a:prstGeom prst="rect">
            <a:avLst/>
          </a:prstGeom>
          <a:noFill/>
          <a:ln>
            <a:noFill/>
          </a:ln>
        </p:spPr>
        <p:txBody>
          <a:bodyPr spcFirstLastPara="1" wrap="square" lIns="91425" tIns="0" rIns="91425" bIns="182875" anchor="t" anchorCtr="0">
            <a:noAutofit/>
          </a:bodyPr>
          <a:lstStyle>
            <a:lvl1pPr marL="457200" lvl="0" indent="-342900" rtl="0">
              <a:lnSpc>
                <a:spcPct val="100000"/>
              </a:lnSpc>
              <a:spcBef>
                <a:spcPts val="0"/>
              </a:spcBef>
              <a:spcAft>
                <a:spcPts val="0"/>
              </a:spcAft>
              <a:buClr>
                <a:schemeClr val="dk1"/>
              </a:buClr>
              <a:buSzPts val="1800"/>
              <a:buFont typeface="Josefin Sans Medium"/>
              <a:buChar char="●"/>
              <a:defRPr sz="1800">
                <a:solidFill>
                  <a:schemeClr val="dk1"/>
                </a:solidFill>
                <a:latin typeface="Josefin Sans Medium"/>
                <a:ea typeface="Josefin Sans Medium"/>
                <a:cs typeface="Josefin Sans Medium"/>
                <a:sym typeface="Josefin Sans Medium"/>
              </a:defRPr>
            </a:lvl1pPr>
            <a:lvl2pPr marL="914400" lvl="1" indent="-317500" rtl="0">
              <a:lnSpc>
                <a:spcPct val="100000"/>
              </a:lnSpc>
              <a:spcBef>
                <a:spcPts val="0"/>
              </a:spcBef>
              <a:spcAft>
                <a:spcPts val="0"/>
              </a:spcAft>
              <a:buClr>
                <a:schemeClr val="dk1"/>
              </a:buClr>
              <a:buSzPts val="1400"/>
              <a:buFont typeface="Josefin Sans"/>
              <a:buChar char="○"/>
              <a:defRPr>
                <a:solidFill>
                  <a:schemeClr val="dk1"/>
                </a:solidFill>
                <a:latin typeface="Josefin Sans"/>
                <a:ea typeface="Josefin Sans"/>
                <a:cs typeface="Josefin Sans"/>
                <a:sym typeface="Josefin Sans"/>
              </a:defRPr>
            </a:lvl2pPr>
            <a:lvl3pPr marL="1371600" lvl="2" indent="-317500" rtl="0">
              <a:lnSpc>
                <a:spcPct val="100000"/>
              </a:lnSpc>
              <a:spcBef>
                <a:spcPts val="0"/>
              </a:spcBef>
              <a:spcAft>
                <a:spcPts val="0"/>
              </a:spcAft>
              <a:buClr>
                <a:schemeClr val="dk1"/>
              </a:buClr>
              <a:buSzPts val="1400"/>
              <a:buFont typeface="Josefin Sans Light"/>
              <a:buChar char="■"/>
              <a:defRPr>
                <a:solidFill>
                  <a:schemeClr val="dk1"/>
                </a:solidFill>
                <a:latin typeface="Josefin Sans Light"/>
                <a:ea typeface="Josefin Sans Light"/>
                <a:cs typeface="Josefin Sans Light"/>
                <a:sym typeface="Josefin Sans Light"/>
              </a:defRPr>
            </a:lvl3pPr>
            <a:lvl4pPr marL="1828800" lvl="3" indent="-317500" rtl="0">
              <a:lnSpc>
                <a:spcPct val="100000"/>
              </a:lnSpc>
              <a:spcBef>
                <a:spcPts val="0"/>
              </a:spcBef>
              <a:spcAft>
                <a:spcPts val="0"/>
              </a:spcAft>
              <a:buClr>
                <a:schemeClr val="dk1"/>
              </a:buClr>
              <a:buSzPts val="1400"/>
              <a:buFont typeface="Josefin Sans ExtraLight"/>
              <a:buChar char="●"/>
              <a:defRPr>
                <a:solidFill>
                  <a:schemeClr val="dk1"/>
                </a:solidFill>
                <a:latin typeface="Josefin Sans ExtraLight"/>
                <a:ea typeface="Josefin Sans ExtraLight"/>
                <a:cs typeface="Josefin Sans ExtraLight"/>
                <a:sym typeface="Josefin Sans ExtraLight"/>
              </a:defRPr>
            </a:lvl4pPr>
            <a:lvl5pPr marL="2286000" lvl="4" indent="-311150" rtl="0">
              <a:lnSpc>
                <a:spcPct val="100000"/>
              </a:lnSpc>
              <a:spcBef>
                <a:spcPts val="0"/>
              </a:spcBef>
              <a:spcAft>
                <a:spcPts val="0"/>
              </a:spcAft>
              <a:buClr>
                <a:schemeClr val="dk1"/>
              </a:buClr>
              <a:buSzPts val="1300"/>
              <a:buFont typeface="Josefin Sans ExtraLight"/>
              <a:buChar char="○"/>
              <a:defRPr sz="1300">
                <a:solidFill>
                  <a:schemeClr val="dk1"/>
                </a:solidFill>
                <a:latin typeface="Josefin Sans ExtraLight"/>
                <a:ea typeface="Josefin Sans ExtraLight"/>
                <a:cs typeface="Josefin Sans ExtraLight"/>
                <a:sym typeface="Josefin Sans ExtraLight"/>
              </a:defRPr>
            </a:lvl5pPr>
            <a:lvl6pPr marL="2743200" lvl="5"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6pPr>
            <a:lvl7pPr marL="3200400" lvl="6"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7pPr>
            <a:lvl8pPr marL="3657600" lvl="7"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8pPr>
            <a:lvl9pPr marL="4114800" lvl="8" indent="-304800" rtl="0">
              <a:lnSpc>
                <a:spcPct val="100000"/>
              </a:lnSpc>
              <a:spcBef>
                <a:spcPts val="0"/>
              </a:spcBef>
              <a:spcAft>
                <a:spcPts val="0"/>
              </a:spcAft>
              <a:buClr>
                <a:schemeClr val="dk1"/>
              </a:buClr>
              <a:buSzPts val="1200"/>
              <a:buFont typeface="Josefin Sans ExtraLight"/>
              <a:buChar char="■"/>
              <a:defRPr sz="1200">
                <a:solidFill>
                  <a:schemeClr val="dk1"/>
                </a:solidFill>
                <a:latin typeface="Josefin Sans ExtraLight"/>
                <a:ea typeface="Josefin Sans ExtraLight"/>
                <a:cs typeface="Josefin Sans ExtraLight"/>
                <a:sym typeface="Josefin Sans ExtraLigh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9" r:id="rId10"/>
    <p:sldLayoutId id="2147483660" r:id="rId11"/>
    <p:sldLayoutId id="2147483661" r:id="rId12"/>
    <p:sldLayoutId id="2147483662" r:id="rId13"/>
    <p:sldLayoutId id="2147483664" r:id="rId14"/>
    <p:sldLayoutId id="2147483665" r:id="rId15"/>
    <p:sldLayoutId id="2147483666" r:id="rId16"/>
    <p:sldLayoutId id="2147483667" r:id="rId17"/>
    <p:sldLayoutId id="2147483668" r:id="rId18"/>
    <p:sldLayoutId id="2147483669" r:id="rId19"/>
    <p:sldLayoutId id="2147483670" r:id="rId20"/>
    <p:sldLayoutId id="2147483672" r:id="rId21"/>
    <p:sldLayoutId id="2147483673" r:id="rId22"/>
    <p:sldLayoutId id="2147483674" r:id="rId23"/>
    <p:sldLayoutId id="2147483675" r:id="rId24"/>
    <p:sldLayoutId id="2147483676" r:id="rId25"/>
    <p:sldLayoutId id="2147483677" r:id="rId26"/>
    <p:sldLayoutId id="2147483678" r:id="rId27"/>
    <p:sldLayoutId id="2147483679" r:id="rId28"/>
    <p:sldLayoutId id="2147483681" r:id="rId29"/>
    <p:sldLayoutId id="2147483682" r:id="rId30"/>
    <p:sldLayoutId id="2147483683" r:id="rId31"/>
    <p:sldLayoutId id="2147483687" r:id="rId32"/>
    <p:sldLayoutId id="2147483688" r:id="rId33"/>
    <p:sldLayoutId id="2147483689" r:id="rId3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7.jpg"/><Relationship Id="rId4" Type="http://schemas.openxmlformats.org/officeDocument/2006/relationships/image" Target="../media/image6.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docs.google.com/spreadsheets/d/1CFoI6Rq2XdZ2i8_4_9eIYofAo4YdrSUAm4LYEr4KtAY/copy" TargetMode="External"/><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hyperlink" Target="https://docs.google.com/spreadsheets/d/1CFoI6Rq2XdZ2i8_4_9eIYofAo4YdrSUAm4LYEr4KtAY/copy" TargetMode="External"/><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0.png"/></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2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1.xml"/></Relationships>
</file>

<file path=ppt/slides/_rels/slide2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notesSlide" Target="../notesSlides/notesSlide3.xml"/><Relationship Id="rId1" Type="http://schemas.openxmlformats.org/officeDocument/2006/relationships/slideLayout" Target="../slideLayouts/slideLayout10.xml"/><Relationship Id="rId6" Type="http://schemas.openxmlformats.org/officeDocument/2006/relationships/slide" Target="slide30.xml"/><Relationship Id="rId5" Type="http://schemas.openxmlformats.org/officeDocument/2006/relationships/slide" Target="slide18.xml"/><Relationship Id="rId4" Type="http://schemas.openxmlformats.org/officeDocument/2006/relationships/slide" Target="slide23.xml"/></Relationships>
</file>

<file path=ppt/slides/_rels/slide3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0.xml"/><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1.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25.xml"/></Relationships>
</file>

<file path=ppt/slides/_rels/slide3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36.xml"/><Relationship Id="rId1" Type="http://schemas.openxmlformats.org/officeDocument/2006/relationships/slideLayout" Target="../slideLayouts/slideLayout26.xml"/></Relationships>
</file>

<file path=ppt/slides/_rels/slide37.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37.xml"/><Relationship Id="rId1" Type="http://schemas.openxmlformats.org/officeDocument/2006/relationships/slideLayout" Target="../slideLayouts/slideLayout25.xml"/></Relationships>
</file>

<file path=ppt/slides/_rels/slide38.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39.xml"/><Relationship Id="rId1" Type="http://schemas.openxmlformats.org/officeDocument/2006/relationships/slideLayout" Target="../slideLayouts/slideLayout3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3.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image" Target="../media/image22.emf"/><Relationship Id="rId1" Type="http://schemas.openxmlformats.org/officeDocument/2006/relationships/slideLayout" Target="../slideLayouts/slideLayout34.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Shape 321"/>
        <p:cNvGrpSpPr/>
        <p:nvPr/>
      </p:nvGrpSpPr>
      <p:grpSpPr>
        <a:xfrm>
          <a:off x="0" y="0"/>
          <a:ext cx="0" cy="0"/>
          <a:chOff x="0" y="0"/>
          <a:chExt cx="0" cy="0"/>
        </a:xfrm>
      </p:grpSpPr>
      <p:sp>
        <p:nvSpPr>
          <p:cNvPr id="322" name="Google Shape;322;p42"/>
          <p:cNvSpPr txBox="1">
            <a:spLocks noGrp="1"/>
          </p:cNvSpPr>
          <p:nvPr>
            <p:ph type="ctrTitle"/>
          </p:nvPr>
        </p:nvSpPr>
        <p:spPr>
          <a:xfrm>
            <a:off x="2882077" y="0"/>
            <a:ext cx="6158344" cy="1685588"/>
          </a:xfrm>
          <a:prstGeom prst="rect">
            <a:avLst/>
          </a:prstGeom>
        </p:spPr>
        <p:txBody>
          <a:bodyPr spcFirstLastPara="1" wrap="square" lIns="91425" tIns="201150" rIns="91425" bIns="91425" anchor="t" anchorCtr="0">
            <a:noAutofit/>
          </a:bodyPr>
          <a:lstStyle/>
          <a:p>
            <a:pPr algn="r" rtl="1">
              <a:lnSpc>
                <a:spcPct val="150000"/>
              </a:lnSpc>
            </a:pPr>
            <a:r>
              <a:rPr lang="fa-IR" sz="4000" dirty="0">
                <a:cs typeface="B Nazanin" panose="00000700000000000000" pitchFamily="2" charset="-78"/>
              </a:rPr>
              <a:t>قالب پاورپوینت چاقی</a:t>
            </a:r>
            <a:br>
              <a:rPr lang="fa-IR" sz="3600" dirty="0">
                <a:cs typeface="B Nazanin" panose="00000700000000000000" pitchFamily="2" charset="-78"/>
              </a:rPr>
            </a:br>
            <a:r>
              <a:rPr lang="fa-IR" sz="4000" dirty="0">
                <a:solidFill>
                  <a:schemeClr val="accent1"/>
                </a:solidFill>
                <a:cs typeface="B Nazanin" panose="00000700000000000000" pitchFamily="2" charset="-78"/>
              </a:rPr>
              <a:t>– </a:t>
            </a:r>
            <a:r>
              <a:rPr lang="fa-IR" sz="4800" dirty="0">
                <a:solidFill>
                  <a:schemeClr val="accent1"/>
                </a:solidFill>
                <a:cs typeface="B Nazanin" panose="00000700000000000000" pitchFamily="2" charset="-78"/>
              </a:rPr>
              <a:t>تم حرفه ای</a:t>
            </a:r>
            <a:endParaRPr lang="fa-IR" sz="3600" dirty="0">
              <a:solidFill>
                <a:schemeClr val="accent1"/>
              </a:solidFill>
              <a:cs typeface="B Nazanin" panose="00000700000000000000" pitchFamily="2" charset="-78"/>
            </a:endParaRPr>
          </a:p>
        </p:txBody>
      </p:sp>
      <p:sp>
        <p:nvSpPr>
          <p:cNvPr id="323" name="Google Shape;323;p42"/>
          <p:cNvSpPr txBox="1">
            <a:spLocks noGrp="1"/>
          </p:cNvSpPr>
          <p:nvPr>
            <p:ph type="subTitle" idx="1"/>
          </p:nvPr>
        </p:nvSpPr>
        <p:spPr>
          <a:xfrm>
            <a:off x="600363" y="2831745"/>
            <a:ext cx="3221879" cy="792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1600" dirty="0">
                <a:cs typeface="B Nazanin" panose="00000700000000000000" pitchFamily="2" charset="-78"/>
              </a:rPr>
              <a:t>اینجا جایی است که ارائه شما </a:t>
            </a:r>
            <a:r>
              <a:rPr lang="fa-IR" sz="1400" dirty="0">
                <a:cs typeface="B Nazanin" panose="00000700000000000000" pitchFamily="2" charset="-78"/>
              </a:rPr>
              <a:t>شروع</a:t>
            </a:r>
            <a:r>
              <a:rPr lang="fa-IR" sz="1600" dirty="0">
                <a:cs typeface="B Nazanin" panose="00000700000000000000" pitchFamily="2" charset="-78"/>
              </a:rPr>
              <a:t> می شود</a:t>
            </a:r>
            <a:endParaRPr sz="1600" dirty="0">
              <a:cs typeface="B Nazanin" panose="00000700000000000000" pitchFamily="2" charset="-78"/>
            </a:endParaRPr>
          </a:p>
        </p:txBody>
      </p:sp>
    </p:spTree>
    <p:extLst>
      <p:ext uri="{BB962C8B-B14F-4D97-AF65-F5344CB8AC3E}">
        <p14:creationId xmlns:p14="http://schemas.microsoft.com/office/powerpoint/2010/main" val="32261378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52"/>
          <p:cNvSpPr txBox="1">
            <a:spLocks noGrp="1"/>
          </p:cNvSpPr>
          <p:nvPr>
            <p:ph type="title"/>
          </p:nvPr>
        </p:nvSpPr>
        <p:spPr>
          <a:xfrm>
            <a:off x="146725" y="4880349"/>
            <a:ext cx="1309935" cy="1379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About our company</a:t>
            </a:r>
            <a:endParaRPr dirty="0">
              <a:cs typeface="B Nazanin" panose="00000700000000000000" pitchFamily="2" charset="-78"/>
            </a:endParaRPr>
          </a:p>
        </p:txBody>
      </p:sp>
      <p:sp>
        <p:nvSpPr>
          <p:cNvPr id="501" name="Google Shape;501;p52"/>
          <p:cNvSpPr txBox="1">
            <a:spLocks noGrp="1"/>
          </p:cNvSpPr>
          <p:nvPr>
            <p:ph type="title" idx="2"/>
          </p:nvPr>
        </p:nvSpPr>
        <p:spPr>
          <a:xfrm>
            <a:off x="146725" y="4742360"/>
            <a:ext cx="608187" cy="137989"/>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cxnSp>
        <p:nvCxnSpPr>
          <p:cNvPr id="502" name="Google Shape;502;p52">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503" name="Google Shape;503;p52">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504" name="Google Shape;504;p52"/>
          <p:cNvSpPr txBox="1">
            <a:spLocks noGrp="1"/>
          </p:cNvSpPr>
          <p:nvPr>
            <p:ph type="title" idx="3"/>
          </p:nvPr>
        </p:nvSpPr>
        <p:spPr>
          <a:xfrm>
            <a:off x="2111850" y="3033325"/>
            <a:ext cx="5256600" cy="444900"/>
          </a:xfrm>
          <a:prstGeom prst="rect">
            <a:avLst/>
          </a:prstGeom>
        </p:spPr>
        <p:txBody>
          <a:bodyPr spcFirstLastPara="1" wrap="square" lIns="114300" tIns="91425" rIns="91425" bIns="91425" anchor="t" anchorCtr="0">
            <a:noAutofit/>
          </a:bodyPr>
          <a:lstStyle/>
          <a:p>
            <a:pPr marL="0" lvl="0" indent="0" algn="r" rtl="1">
              <a:spcBef>
                <a:spcPts val="0"/>
              </a:spcBef>
              <a:spcAft>
                <a:spcPts val="0"/>
              </a:spcAft>
              <a:buNone/>
            </a:pPr>
            <a:r>
              <a:rPr lang="fa-IR" sz="2000" dirty="0">
                <a:cs typeface="B Nazanin" panose="00000700000000000000" pitchFamily="2" charset="-78"/>
              </a:rPr>
              <a:t>-کسی معروف</a:t>
            </a:r>
            <a:endParaRPr sz="2000" dirty="0">
              <a:cs typeface="B Nazanin" panose="00000700000000000000" pitchFamily="2" charset="-78"/>
            </a:endParaRPr>
          </a:p>
        </p:txBody>
      </p:sp>
      <p:sp>
        <p:nvSpPr>
          <p:cNvPr id="505" name="Google Shape;505;p52"/>
          <p:cNvSpPr txBox="1">
            <a:spLocks noGrp="1"/>
          </p:cNvSpPr>
          <p:nvPr>
            <p:ph type="subTitle" idx="1"/>
          </p:nvPr>
        </p:nvSpPr>
        <p:spPr>
          <a:xfrm>
            <a:off x="2111850" y="765425"/>
            <a:ext cx="5256600" cy="1823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53"/>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تیم ما</a:t>
            </a:r>
            <a:endParaRPr dirty="0">
              <a:cs typeface="B Nazanin" panose="00000700000000000000" pitchFamily="2" charset="-78"/>
            </a:endParaRPr>
          </a:p>
        </p:txBody>
      </p:sp>
      <p:sp>
        <p:nvSpPr>
          <p:cNvPr id="511" name="Google Shape;511;p53"/>
          <p:cNvSpPr txBox="1">
            <a:spLocks noGrp="1"/>
          </p:cNvSpPr>
          <p:nvPr>
            <p:ph type="subTitle" idx="1"/>
          </p:nvPr>
        </p:nvSpPr>
        <p:spPr>
          <a:xfrm>
            <a:off x="973570" y="3307149"/>
            <a:ext cx="2263500" cy="809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می توانید تصویر روی صفحه را با تصویر خود جایگزین کنید</a:t>
            </a:r>
            <a:endParaRPr dirty="0">
              <a:cs typeface="B Nazanin" panose="00000700000000000000" pitchFamily="2" charset="-78"/>
            </a:endParaRPr>
          </a:p>
        </p:txBody>
      </p:sp>
      <p:sp>
        <p:nvSpPr>
          <p:cNvPr id="512" name="Google Shape;512;p53"/>
          <p:cNvSpPr txBox="1">
            <a:spLocks noGrp="1"/>
          </p:cNvSpPr>
          <p:nvPr>
            <p:ph type="subTitle" idx="2"/>
          </p:nvPr>
        </p:nvSpPr>
        <p:spPr>
          <a:xfrm>
            <a:off x="3440245" y="3307149"/>
            <a:ext cx="2263500" cy="809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تصویر روی صفحه را با تصویر خود جایگزین کنید</a:t>
            </a:r>
            <a:endParaRPr dirty="0">
              <a:cs typeface="B Nazanin" panose="00000700000000000000" pitchFamily="2" charset="-78"/>
            </a:endParaRPr>
          </a:p>
        </p:txBody>
      </p:sp>
      <p:sp>
        <p:nvSpPr>
          <p:cNvPr id="513" name="Google Shape;513;p53"/>
          <p:cNvSpPr txBox="1">
            <a:spLocks noGrp="1"/>
          </p:cNvSpPr>
          <p:nvPr>
            <p:ph type="subTitle" idx="4"/>
          </p:nvPr>
        </p:nvSpPr>
        <p:spPr>
          <a:xfrm>
            <a:off x="973570" y="154314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جان جیمز</a:t>
            </a:r>
            <a:endParaRPr dirty="0">
              <a:cs typeface="B Nazanin" panose="00000700000000000000" pitchFamily="2" charset="-78"/>
            </a:endParaRPr>
          </a:p>
        </p:txBody>
      </p:sp>
      <p:sp>
        <p:nvSpPr>
          <p:cNvPr id="514" name="Google Shape;514;p53"/>
          <p:cNvSpPr txBox="1">
            <a:spLocks noGrp="1"/>
          </p:cNvSpPr>
          <p:nvPr>
            <p:ph type="subTitle" idx="5"/>
          </p:nvPr>
        </p:nvSpPr>
        <p:spPr>
          <a:xfrm>
            <a:off x="3440245" y="154314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جرج مدینه</a:t>
            </a:r>
            <a:endParaRPr dirty="0">
              <a:cs typeface="B Nazanin" panose="00000700000000000000" pitchFamily="2" charset="-78"/>
            </a:endParaRPr>
          </a:p>
        </p:txBody>
      </p:sp>
      <p:sp>
        <p:nvSpPr>
          <p:cNvPr id="515" name="Google Shape;515;p53"/>
          <p:cNvSpPr txBox="1">
            <a:spLocks noGrp="1"/>
          </p:cNvSpPr>
          <p:nvPr>
            <p:ph type="title"/>
          </p:nvPr>
        </p:nvSpPr>
        <p:spPr>
          <a:xfrm>
            <a:off x="146725" y="4880349"/>
            <a:ext cx="1214242" cy="1379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About our company</a:t>
            </a:r>
            <a:endParaRPr dirty="0">
              <a:cs typeface="B Nazanin" panose="00000700000000000000" pitchFamily="2" charset="-78"/>
            </a:endParaRPr>
          </a:p>
        </p:txBody>
      </p:sp>
      <p:sp>
        <p:nvSpPr>
          <p:cNvPr id="516" name="Google Shape;516;p53"/>
          <p:cNvSpPr txBox="1">
            <a:spLocks noGrp="1"/>
          </p:cNvSpPr>
          <p:nvPr>
            <p:ph type="title" idx="7"/>
          </p:nvPr>
        </p:nvSpPr>
        <p:spPr>
          <a:xfrm>
            <a:off x="146725" y="4666976"/>
            <a:ext cx="533759" cy="213374"/>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
        <p:nvSpPr>
          <p:cNvPr id="517" name="Google Shape;517;p53"/>
          <p:cNvSpPr txBox="1">
            <a:spLocks noGrp="1"/>
          </p:cNvSpPr>
          <p:nvPr>
            <p:ph type="subTitle" idx="3"/>
          </p:nvPr>
        </p:nvSpPr>
        <p:spPr>
          <a:xfrm>
            <a:off x="5906920" y="3307149"/>
            <a:ext cx="2263500" cy="809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تصویر روی صفحه را با تصویر خود جایگزین کنید</a:t>
            </a:r>
            <a:endParaRPr dirty="0">
              <a:cs typeface="B Nazanin" panose="00000700000000000000" pitchFamily="2" charset="-78"/>
            </a:endParaRPr>
          </a:p>
        </p:txBody>
      </p:sp>
      <p:sp>
        <p:nvSpPr>
          <p:cNvPr id="518" name="Google Shape;518;p53"/>
          <p:cNvSpPr txBox="1">
            <a:spLocks noGrp="1"/>
          </p:cNvSpPr>
          <p:nvPr>
            <p:ph type="subTitle" idx="6"/>
          </p:nvPr>
        </p:nvSpPr>
        <p:spPr>
          <a:xfrm>
            <a:off x="5906920" y="154314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جین پترسون</a:t>
            </a:r>
            <a:endParaRPr dirty="0">
              <a:cs typeface="B Nazanin" panose="00000700000000000000" pitchFamily="2" charset="-78"/>
            </a:endParaRPr>
          </a:p>
        </p:txBody>
      </p:sp>
      <p:cxnSp>
        <p:nvCxnSpPr>
          <p:cNvPr id="519" name="Google Shape;519;p53">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520" name="Google Shape;520;p53">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521" name="Google Shape;521;p53"/>
          <p:cNvCxnSpPr/>
          <p:nvPr/>
        </p:nvCxnSpPr>
        <p:spPr>
          <a:xfrm rot="10800000">
            <a:off x="2781329" y="1457905"/>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22" name="Google Shape;522;p53"/>
          <p:cNvCxnSpPr/>
          <p:nvPr/>
        </p:nvCxnSpPr>
        <p:spPr>
          <a:xfrm rot="10800000">
            <a:off x="5290534" y="1447272"/>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523" name="Google Shape;523;p53"/>
          <p:cNvCxnSpPr/>
          <p:nvPr/>
        </p:nvCxnSpPr>
        <p:spPr>
          <a:xfrm rot="10800000">
            <a:off x="7750981" y="1446650"/>
            <a:ext cx="312900" cy="0"/>
          </a:xfrm>
          <a:prstGeom prst="straightConnector1">
            <a:avLst/>
          </a:prstGeom>
          <a:noFill/>
          <a:ln w="76200" cap="flat" cmpd="sng">
            <a:solidFill>
              <a:schemeClr val="accent1"/>
            </a:solidFill>
            <a:prstDash val="solid"/>
            <a:round/>
            <a:headEnd type="none" w="med" len="med"/>
            <a:tailEnd type="none" w="med" len="med"/>
          </a:ln>
        </p:spPr>
      </p:cxnSp>
      <p:pic>
        <p:nvPicPr>
          <p:cNvPr id="524" name="Google Shape;524;p53"/>
          <p:cNvPicPr preferRelativeResize="0"/>
          <p:nvPr/>
        </p:nvPicPr>
        <p:blipFill>
          <a:blip r:embed="rId3"/>
          <a:srcRect t="16743" b="16743"/>
          <a:stretch/>
        </p:blipFill>
        <p:spPr>
          <a:xfrm>
            <a:off x="1969516" y="2047231"/>
            <a:ext cx="1124713" cy="1122122"/>
          </a:xfrm>
          <a:prstGeom prst="rect">
            <a:avLst/>
          </a:prstGeom>
          <a:noFill/>
          <a:ln>
            <a:noFill/>
          </a:ln>
        </p:spPr>
      </p:pic>
      <p:pic>
        <p:nvPicPr>
          <p:cNvPr id="525" name="Google Shape;525;p53"/>
          <p:cNvPicPr preferRelativeResize="0"/>
          <p:nvPr/>
        </p:nvPicPr>
        <p:blipFill>
          <a:blip r:embed="rId4"/>
          <a:srcRect l="16589" r="16589"/>
          <a:stretch/>
        </p:blipFill>
        <p:spPr>
          <a:xfrm>
            <a:off x="4478722" y="2084646"/>
            <a:ext cx="1124712" cy="1122114"/>
          </a:xfrm>
          <a:prstGeom prst="rect">
            <a:avLst/>
          </a:prstGeom>
          <a:noFill/>
          <a:ln>
            <a:noFill/>
          </a:ln>
        </p:spPr>
      </p:pic>
      <p:pic>
        <p:nvPicPr>
          <p:cNvPr id="526" name="Google Shape;526;p53"/>
          <p:cNvPicPr preferRelativeResize="0"/>
          <p:nvPr/>
        </p:nvPicPr>
        <p:blipFill>
          <a:blip r:embed="rId5"/>
          <a:srcRect l="16573" r="16573"/>
          <a:stretch/>
        </p:blipFill>
        <p:spPr>
          <a:xfrm>
            <a:off x="6939169" y="2060886"/>
            <a:ext cx="1124712" cy="1122118"/>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30"/>
        <p:cNvGrpSpPr/>
        <p:nvPr/>
      </p:nvGrpSpPr>
      <p:grpSpPr>
        <a:xfrm>
          <a:off x="0" y="0"/>
          <a:ext cx="0" cy="0"/>
          <a:chOff x="0" y="0"/>
          <a:chExt cx="0" cy="0"/>
        </a:xfrm>
      </p:grpSpPr>
      <p:cxnSp>
        <p:nvCxnSpPr>
          <p:cNvPr id="531" name="Google Shape;531;p54">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532" name="Google Shape;532;p54">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533" name="Google Shape;533;p54"/>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مکان ها</a:t>
            </a:r>
            <a:endParaRPr dirty="0">
              <a:cs typeface="B Nazanin" panose="00000700000000000000" pitchFamily="2" charset="-78"/>
            </a:endParaRPr>
          </a:p>
        </p:txBody>
      </p:sp>
      <p:sp>
        <p:nvSpPr>
          <p:cNvPr id="534" name="Google Shape;534;p54"/>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535" name="Google Shape;535;p54"/>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grpSp>
        <p:nvGrpSpPr>
          <p:cNvPr id="536" name="Google Shape;536;p54"/>
          <p:cNvGrpSpPr/>
          <p:nvPr/>
        </p:nvGrpSpPr>
        <p:grpSpPr>
          <a:xfrm>
            <a:off x="5022004" y="1324041"/>
            <a:ext cx="3138885" cy="3202712"/>
            <a:chOff x="1035300" y="238125"/>
            <a:chExt cx="5548675" cy="5238325"/>
          </a:xfrm>
        </p:grpSpPr>
        <p:sp>
          <p:nvSpPr>
            <p:cNvPr id="537" name="Google Shape;537;p54"/>
            <p:cNvSpPr/>
            <p:nvPr/>
          </p:nvSpPr>
          <p:spPr>
            <a:xfrm>
              <a:off x="5897850" y="3718775"/>
              <a:ext cx="440675" cy="252350"/>
            </a:xfrm>
            <a:custGeom>
              <a:avLst/>
              <a:gdLst/>
              <a:ahLst/>
              <a:cxnLst/>
              <a:rect l="l" t="t" r="r" b="b"/>
              <a:pathLst>
                <a:path w="17627" h="10094" extrusionOk="0">
                  <a:moveTo>
                    <a:pt x="4688" y="1"/>
                  </a:moveTo>
                  <a:cubicBezTo>
                    <a:pt x="4613" y="1"/>
                    <a:pt x="4538" y="11"/>
                    <a:pt x="4464" y="36"/>
                  </a:cubicBezTo>
                  <a:cubicBezTo>
                    <a:pt x="4394" y="55"/>
                    <a:pt x="4342" y="75"/>
                    <a:pt x="4289" y="104"/>
                  </a:cubicBezTo>
                  <a:cubicBezTo>
                    <a:pt x="3876" y="331"/>
                    <a:pt x="4237" y="765"/>
                    <a:pt x="4310" y="1158"/>
                  </a:cubicBezTo>
                  <a:cubicBezTo>
                    <a:pt x="4456" y="1900"/>
                    <a:pt x="3734" y="2139"/>
                    <a:pt x="3174" y="2354"/>
                  </a:cubicBezTo>
                  <a:cubicBezTo>
                    <a:pt x="2660" y="2560"/>
                    <a:pt x="2040" y="2715"/>
                    <a:pt x="1752" y="3222"/>
                  </a:cubicBezTo>
                  <a:cubicBezTo>
                    <a:pt x="1638" y="3428"/>
                    <a:pt x="1638" y="3737"/>
                    <a:pt x="1464" y="3911"/>
                  </a:cubicBezTo>
                  <a:cubicBezTo>
                    <a:pt x="1310" y="4089"/>
                    <a:pt x="949" y="4170"/>
                    <a:pt x="730" y="4263"/>
                  </a:cubicBezTo>
                  <a:cubicBezTo>
                    <a:pt x="475" y="4377"/>
                    <a:pt x="1" y="4564"/>
                    <a:pt x="21" y="4953"/>
                  </a:cubicBezTo>
                  <a:cubicBezTo>
                    <a:pt x="9" y="5314"/>
                    <a:pt x="41" y="5561"/>
                    <a:pt x="362" y="5714"/>
                  </a:cubicBezTo>
                  <a:cubicBezTo>
                    <a:pt x="456" y="5758"/>
                    <a:pt x="530" y="5775"/>
                    <a:pt x="594" y="5775"/>
                  </a:cubicBezTo>
                  <a:cubicBezTo>
                    <a:pt x="775" y="5775"/>
                    <a:pt x="872" y="5636"/>
                    <a:pt x="1091" y="5552"/>
                  </a:cubicBezTo>
                  <a:cubicBezTo>
                    <a:pt x="1199" y="5512"/>
                    <a:pt x="1304" y="5495"/>
                    <a:pt x="1407" y="5495"/>
                  </a:cubicBezTo>
                  <a:cubicBezTo>
                    <a:pt x="2023" y="5495"/>
                    <a:pt x="2555" y="6117"/>
                    <a:pt x="3094" y="6221"/>
                  </a:cubicBezTo>
                  <a:cubicBezTo>
                    <a:pt x="3151" y="6233"/>
                    <a:pt x="3210" y="6238"/>
                    <a:pt x="3270" y="6238"/>
                  </a:cubicBezTo>
                  <a:cubicBezTo>
                    <a:pt x="3624" y="6238"/>
                    <a:pt x="4029" y="6071"/>
                    <a:pt x="4391" y="6071"/>
                  </a:cubicBezTo>
                  <a:cubicBezTo>
                    <a:pt x="4583" y="6071"/>
                    <a:pt x="4764" y="6118"/>
                    <a:pt x="4918" y="6262"/>
                  </a:cubicBezTo>
                  <a:cubicBezTo>
                    <a:pt x="5392" y="6708"/>
                    <a:pt x="5218" y="7664"/>
                    <a:pt x="5051" y="8203"/>
                  </a:cubicBezTo>
                  <a:cubicBezTo>
                    <a:pt x="4983" y="8451"/>
                    <a:pt x="4877" y="8747"/>
                    <a:pt x="4938" y="9039"/>
                  </a:cubicBezTo>
                  <a:cubicBezTo>
                    <a:pt x="5011" y="9419"/>
                    <a:pt x="5165" y="9473"/>
                    <a:pt x="5457" y="9606"/>
                  </a:cubicBezTo>
                  <a:cubicBezTo>
                    <a:pt x="5946" y="9846"/>
                    <a:pt x="6467" y="10093"/>
                    <a:pt x="7009" y="10093"/>
                  </a:cubicBezTo>
                  <a:cubicBezTo>
                    <a:pt x="7163" y="10093"/>
                    <a:pt x="7318" y="10073"/>
                    <a:pt x="7476" y="10027"/>
                  </a:cubicBezTo>
                  <a:cubicBezTo>
                    <a:pt x="7869" y="9915"/>
                    <a:pt x="8003" y="9675"/>
                    <a:pt x="8198" y="9359"/>
                  </a:cubicBezTo>
                  <a:cubicBezTo>
                    <a:pt x="8445" y="8953"/>
                    <a:pt x="8692" y="8986"/>
                    <a:pt x="9077" y="8719"/>
                  </a:cubicBezTo>
                  <a:cubicBezTo>
                    <a:pt x="9706" y="8252"/>
                    <a:pt x="9713" y="7490"/>
                    <a:pt x="10508" y="7182"/>
                  </a:cubicBezTo>
                  <a:cubicBezTo>
                    <a:pt x="11375" y="6829"/>
                    <a:pt x="12044" y="6530"/>
                    <a:pt x="12518" y="5707"/>
                  </a:cubicBezTo>
                  <a:cubicBezTo>
                    <a:pt x="12896" y="5054"/>
                    <a:pt x="12986" y="4393"/>
                    <a:pt x="13838" y="4393"/>
                  </a:cubicBezTo>
                  <a:cubicBezTo>
                    <a:pt x="13875" y="4393"/>
                    <a:pt x="13913" y="4395"/>
                    <a:pt x="13953" y="4397"/>
                  </a:cubicBezTo>
                  <a:cubicBezTo>
                    <a:pt x="14422" y="4428"/>
                    <a:pt x="14768" y="4530"/>
                    <a:pt x="15130" y="4530"/>
                  </a:cubicBezTo>
                  <a:cubicBezTo>
                    <a:pt x="15382" y="4530"/>
                    <a:pt x="15642" y="4481"/>
                    <a:pt x="15957" y="4324"/>
                  </a:cubicBezTo>
                  <a:cubicBezTo>
                    <a:pt x="16532" y="4036"/>
                    <a:pt x="17306" y="4272"/>
                    <a:pt x="17367" y="3449"/>
                  </a:cubicBezTo>
                  <a:cubicBezTo>
                    <a:pt x="17388" y="3168"/>
                    <a:pt x="17315" y="2861"/>
                    <a:pt x="17367" y="2581"/>
                  </a:cubicBezTo>
                  <a:cubicBezTo>
                    <a:pt x="17388" y="2468"/>
                    <a:pt x="17440" y="2354"/>
                    <a:pt x="17480" y="2240"/>
                  </a:cubicBezTo>
                  <a:cubicBezTo>
                    <a:pt x="17562" y="2046"/>
                    <a:pt x="17626" y="1860"/>
                    <a:pt x="17461" y="1653"/>
                  </a:cubicBezTo>
                  <a:cubicBezTo>
                    <a:pt x="17298" y="1461"/>
                    <a:pt x="16880" y="1387"/>
                    <a:pt x="16478" y="1387"/>
                  </a:cubicBezTo>
                  <a:cubicBezTo>
                    <a:pt x="16166" y="1387"/>
                    <a:pt x="15863" y="1431"/>
                    <a:pt x="15697" y="1499"/>
                  </a:cubicBezTo>
                  <a:cubicBezTo>
                    <a:pt x="15263" y="1673"/>
                    <a:pt x="15004" y="2180"/>
                    <a:pt x="14667" y="2459"/>
                  </a:cubicBezTo>
                  <a:cubicBezTo>
                    <a:pt x="13954" y="3014"/>
                    <a:pt x="13163" y="3580"/>
                    <a:pt x="12217" y="3580"/>
                  </a:cubicBezTo>
                  <a:cubicBezTo>
                    <a:pt x="12147" y="3580"/>
                    <a:pt x="12076" y="3577"/>
                    <a:pt x="12004" y="3570"/>
                  </a:cubicBezTo>
                  <a:cubicBezTo>
                    <a:pt x="11448" y="3509"/>
                    <a:pt x="11035" y="3522"/>
                    <a:pt x="10860" y="2994"/>
                  </a:cubicBezTo>
                  <a:cubicBezTo>
                    <a:pt x="10715" y="2593"/>
                    <a:pt x="10715" y="2334"/>
                    <a:pt x="10314" y="2094"/>
                  </a:cubicBezTo>
                  <a:cubicBezTo>
                    <a:pt x="9799" y="1798"/>
                    <a:pt x="9085" y="1933"/>
                    <a:pt x="8623" y="1507"/>
                  </a:cubicBezTo>
                  <a:cubicBezTo>
                    <a:pt x="8364" y="1271"/>
                    <a:pt x="8323" y="765"/>
                    <a:pt x="7990" y="623"/>
                  </a:cubicBezTo>
                  <a:cubicBezTo>
                    <a:pt x="7919" y="592"/>
                    <a:pt x="7822" y="582"/>
                    <a:pt x="7715" y="582"/>
                  </a:cubicBezTo>
                  <a:cubicBezTo>
                    <a:pt x="7478" y="582"/>
                    <a:pt x="7186" y="633"/>
                    <a:pt x="6985" y="633"/>
                  </a:cubicBezTo>
                  <a:cubicBezTo>
                    <a:pt x="6962" y="633"/>
                    <a:pt x="6941" y="632"/>
                    <a:pt x="6920" y="631"/>
                  </a:cubicBezTo>
                  <a:cubicBezTo>
                    <a:pt x="6580" y="603"/>
                    <a:pt x="6219" y="530"/>
                    <a:pt x="5887" y="436"/>
                  </a:cubicBezTo>
                  <a:cubicBezTo>
                    <a:pt x="5523" y="324"/>
                    <a:pt x="5104" y="1"/>
                    <a:pt x="46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8" name="Google Shape;538;p54"/>
            <p:cNvSpPr/>
            <p:nvPr/>
          </p:nvSpPr>
          <p:spPr>
            <a:xfrm>
              <a:off x="4755900" y="2838250"/>
              <a:ext cx="1828075" cy="1094475"/>
            </a:xfrm>
            <a:custGeom>
              <a:avLst/>
              <a:gdLst/>
              <a:ahLst/>
              <a:cxnLst/>
              <a:rect l="l" t="t" r="r" b="b"/>
              <a:pathLst>
                <a:path w="73123" h="43779" extrusionOk="0">
                  <a:moveTo>
                    <a:pt x="41782" y="1"/>
                  </a:moveTo>
                  <a:cubicBezTo>
                    <a:pt x="41123" y="1"/>
                    <a:pt x="40521" y="149"/>
                    <a:pt x="39942" y="507"/>
                  </a:cubicBezTo>
                  <a:cubicBezTo>
                    <a:pt x="39574" y="734"/>
                    <a:pt x="39355" y="900"/>
                    <a:pt x="38893" y="900"/>
                  </a:cubicBezTo>
                  <a:cubicBezTo>
                    <a:pt x="38629" y="894"/>
                    <a:pt x="38342" y="742"/>
                    <a:pt x="38089" y="742"/>
                  </a:cubicBezTo>
                  <a:cubicBezTo>
                    <a:pt x="38023" y="742"/>
                    <a:pt x="37960" y="752"/>
                    <a:pt x="37899" y="778"/>
                  </a:cubicBezTo>
                  <a:cubicBezTo>
                    <a:pt x="37129" y="1107"/>
                    <a:pt x="37624" y="2408"/>
                    <a:pt x="37016" y="2829"/>
                  </a:cubicBezTo>
                  <a:cubicBezTo>
                    <a:pt x="36904" y="2907"/>
                    <a:pt x="36732" y="2939"/>
                    <a:pt x="36530" y="2939"/>
                  </a:cubicBezTo>
                  <a:cubicBezTo>
                    <a:pt x="36171" y="2939"/>
                    <a:pt x="35717" y="2836"/>
                    <a:pt x="35333" y="2704"/>
                  </a:cubicBezTo>
                  <a:cubicBezTo>
                    <a:pt x="35321" y="2724"/>
                    <a:pt x="35321" y="2756"/>
                    <a:pt x="35321" y="2777"/>
                  </a:cubicBezTo>
                  <a:cubicBezTo>
                    <a:pt x="35199" y="4172"/>
                    <a:pt x="33188" y="3953"/>
                    <a:pt x="32341" y="4726"/>
                  </a:cubicBezTo>
                  <a:cubicBezTo>
                    <a:pt x="31353" y="5635"/>
                    <a:pt x="32249" y="7025"/>
                    <a:pt x="31312" y="7946"/>
                  </a:cubicBezTo>
                  <a:cubicBezTo>
                    <a:pt x="30923" y="8322"/>
                    <a:pt x="30390" y="8451"/>
                    <a:pt x="29810" y="8451"/>
                  </a:cubicBezTo>
                  <a:cubicBezTo>
                    <a:pt x="28784" y="8451"/>
                    <a:pt x="27613" y="8050"/>
                    <a:pt x="26836" y="7905"/>
                  </a:cubicBezTo>
                  <a:cubicBezTo>
                    <a:pt x="26068" y="7758"/>
                    <a:pt x="25424" y="7670"/>
                    <a:pt x="24758" y="7670"/>
                  </a:cubicBezTo>
                  <a:cubicBezTo>
                    <a:pt x="24341" y="7670"/>
                    <a:pt x="23915" y="7705"/>
                    <a:pt x="23444" y="7779"/>
                  </a:cubicBezTo>
                  <a:cubicBezTo>
                    <a:pt x="23172" y="7820"/>
                    <a:pt x="22892" y="7830"/>
                    <a:pt x="22612" y="7830"/>
                  </a:cubicBezTo>
                  <a:cubicBezTo>
                    <a:pt x="22335" y="7830"/>
                    <a:pt x="22060" y="7820"/>
                    <a:pt x="21794" y="7820"/>
                  </a:cubicBezTo>
                  <a:cubicBezTo>
                    <a:pt x="20934" y="7811"/>
                    <a:pt x="20565" y="7471"/>
                    <a:pt x="19758" y="7285"/>
                  </a:cubicBezTo>
                  <a:cubicBezTo>
                    <a:pt x="19535" y="7234"/>
                    <a:pt x="19321" y="7212"/>
                    <a:pt x="19114" y="7212"/>
                  </a:cubicBezTo>
                  <a:cubicBezTo>
                    <a:pt x="18024" y="7212"/>
                    <a:pt x="17126" y="7818"/>
                    <a:pt x="15964" y="7913"/>
                  </a:cubicBezTo>
                  <a:cubicBezTo>
                    <a:pt x="15872" y="7920"/>
                    <a:pt x="15782" y="7924"/>
                    <a:pt x="15696" y="7924"/>
                  </a:cubicBezTo>
                  <a:cubicBezTo>
                    <a:pt x="14514" y="7924"/>
                    <a:pt x="13813" y="7239"/>
                    <a:pt x="12725" y="6891"/>
                  </a:cubicBezTo>
                  <a:cubicBezTo>
                    <a:pt x="12347" y="6769"/>
                    <a:pt x="11915" y="6717"/>
                    <a:pt x="11476" y="6717"/>
                  </a:cubicBezTo>
                  <a:cubicBezTo>
                    <a:pt x="10921" y="6717"/>
                    <a:pt x="10357" y="6801"/>
                    <a:pt x="9879" y="6932"/>
                  </a:cubicBezTo>
                  <a:cubicBezTo>
                    <a:pt x="8497" y="7317"/>
                    <a:pt x="7735" y="8201"/>
                    <a:pt x="6673" y="9048"/>
                  </a:cubicBezTo>
                  <a:cubicBezTo>
                    <a:pt x="5971" y="9615"/>
                    <a:pt x="5144" y="9895"/>
                    <a:pt x="4268" y="10009"/>
                  </a:cubicBezTo>
                  <a:cubicBezTo>
                    <a:pt x="4443" y="10483"/>
                    <a:pt x="4734" y="10893"/>
                    <a:pt x="4983" y="11338"/>
                  </a:cubicBezTo>
                  <a:cubicBezTo>
                    <a:pt x="5278" y="11886"/>
                    <a:pt x="5497" y="12502"/>
                    <a:pt x="5797" y="13029"/>
                  </a:cubicBezTo>
                  <a:cubicBezTo>
                    <a:pt x="6044" y="13471"/>
                    <a:pt x="6547" y="13884"/>
                    <a:pt x="6746" y="14358"/>
                  </a:cubicBezTo>
                  <a:cubicBezTo>
                    <a:pt x="7528" y="16300"/>
                    <a:pt x="5619" y="17310"/>
                    <a:pt x="4414" y="18291"/>
                  </a:cubicBezTo>
                  <a:cubicBezTo>
                    <a:pt x="3361" y="19146"/>
                    <a:pt x="2444" y="20281"/>
                    <a:pt x="2291" y="21660"/>
                  </a:cubicBezTo>
                  <a:cubicBezTo>
                    <a:pt x="2177" y="22734"/>
                    <a:pt x="3052" y="24117"/>
                    <a:pt x="1763" y="24364"/>
                  </a:cubicBezTo>
                  <a:cubicBezTo>
                    <a:pt x="1690" y="24375"/>
                    <a:pt x="1617" y="24396"/>
                    <a:pt x="1544" y="24404"/>
                  </a:cubicBezTo>
                  <a:cubicBezTo>
                    <a:pt x="1537" y="24830"/>
                    <a:pt x="1269" y="25231"/>
                    <a:pt x="1001" y="25592"/>
                  </a:cubicBezTo>
                  <a:cubicBezTo>
                    <a:pt x="527" y="26261"/>
                    <a:pt x="122" y="26860"/>
                    <a:pt x="49" y="27704"/>
                  </a:cubicBezTo>
                  <a:cubicBezTo>
                    <a:pt x="40" y="27870"/>
                    <a:pt x="21" y="28037"/>
                    <a:pt x="0" y="28211"/>
                  </a:cubicBezTo>
                  <a:cubicBezTo>
                    <a:pt x="73" y="28205"/>
                    <a:pt x="146" y="28202"/>
                    <a:pt x="219" y="28202"/>
                  </a:cubicBezTo>
                  <a:cubicBezTo>
                    <a:pt x="321" y="28202"/>
                    <a:pt x="423" y="28208"/>
                    <a:pt x="527" y="28222"/>
                  </a:cubicBezTo>
                  <a:cubicBezTo>
                    <a:pt x="1711" y="28357"/>
                    <a:pt x="2371" y="29159"/>
                    <a:pt x="2959" y="30047"/>
                  </a:cubicBezTo>
                  <a:cubicBezTo>
                    <a:pt x="3020" y="30027"/>
                    <a:pt x="3093" y="29994"/>
                    <a:pt x="3207" y="29966"/>
                  </a:cubicBezTo>
                  <a:cubicBezTo>
                    <a:pt x="3330" y="29927"/>
                    <a:pt x="3490" y="29913"/>
                    <a:pt x="3662" y="29913"/>
                  </a:cubicBezTo>
                  <a:cubicBezTo>
                    <a:pt x="3950" y="29913"/>
                    <a:pt x="4270" y="29951"/>
                    <a:pt x="4496" y="29966"/>
                  </a:cubicBezTo>
                  <a:cubicBezTo>
                    <a:pt x="5372" y="30007"/>
                    <a:pt x="6352" y="29954"/>
                    <a:pt x="7228" y="30047"/>
                  </a:cubicBezTo>
                  <a:cubicBezTo>
                    <a:pt x="7418" y="30067"/>
                    <a:pt x="7620" y="30074"/>
                    <a:pt x="7826" y="30074"/>
                  </a:cubicBezTo>
                  <a:cubicBezTo>
                    <a:pt x="8295" y="30074"/>
                    <a:pt x="8793" y="30038"/>
                    <a:pt x="9263" y="30038"/>
                  </a:cubicBezTo>
                  <a:cubicBezTo>
                    <a:pt x="9612" y="30038"/>
                    <a:pt x="9945" y="30058"/>
                    <a:pt x="10240" y="30128"/>
                  </a:cubicBezTo>
                  <a:cubicBezTo>
                    <a:pt x="11210" y="30349"/>
                    <a:pt x="11659" y="30903"/>
                    <a:pt x="12490" y="30903"/>
                  </a:cubicBezTo>
                  <a:cubicBezTo>
                    <a:pt x="12711" y="30903"/>
                    <a:pt x="12960" y="30864"/>
                    <a:pt x="13252" y="30768"/>
                  </a:cubicBezTo>
                  <a:cubicBezTo>
                    <a:pt x="14334" y="30416"/>
                    <a:pt x="15510" y="29726"/>
                    <a:pt x="16377" y="29006"/>
                  </a:cubicBezTo>
                  <a:cubicBezTo>
                    <a:pt x="17099" y="28385"/>
                    <a:pt x="17687" y="27663"/>
                    <a:pt x="18636" y="27663"/>
                  </a:cubicBezTo>
                  <a:cubicBezTo>
                    <a:pt x="18696" y="27055"/>
                    <a:pt x="18769" y="26540"/>
                    <a:pt x="19758" y="26528"/>
                  </a:cubicBezTo>
                  <a:cubicBezTo>
                    <a:pt x="20338" y="26520"/>
                    <a:pt x="20800" y="26520"/>
                    <a:pt x="21347" y="26354"/>
                  </a:cubicBezTo>
                  <a:cubicBezTo>
                    <a:pt x="21805" y="26204"/>
                    <a:pt x="22190" y="26008"/>
                    <a:pt x="22660" y="26008"/>
                  </a:cubicBezTo>
                  <a:cubicBezTo>
                    <a:pt x="22738" y="26008"/>
                    <a:pt x="22820" y="26013"/>
                    <a:pt x="22904" y="26026"/>
                  </a:cubicBezTo>
                  <a:cubicBezTo>
                    <a:pt x="23987" y="26179"/>
                    <a:pt x="24720" y="27189"/>
                    <a:pt x="25750" y="27363"/>
                  </a:cubicBezTo>
                  <a:cubicBezTo>
                    <a:pt x="25938" y="27397"/>
                    <a:pt x="26124" y="27409"/>
                    <a:pt x="26309" y="27409"/>
                  </a:cubicBezTo>
                  <a:cubicBezTo>
                    <a:pt x="26823" y="27409"/>
                    <a:pt x="27325" y="27313"/>
                    <a:pt x="27829" y="27313"/>
                  </a:cubicBezTo>
                  <a:cubicBezTo>
                    <a:pt x="28254" y="27313"/>
                    <a:pt x="28680" y="27382"/>
                    <a:pt x="29115" y="27635"/>
                  </a:cubicBezTo>
                  <a:cubicBezTo>
                    <a:pt x="30157" y="28243"/>
                    <a:pt x="29549" y="29354"/>
                    <a:pt x="29950" y="30355"/>
                  </a:cubicBezTo>
                  <a:cubicBezTo>
                    <a:pt x="30258" y="31141"/>
                    <a:pt x="30887" y="30935"/>
                    <a:pt x="31385" y="31490"/>
                  </a:cubicBezTo>
                  <a:cubicBezTo>
                    <a:pt x="31815" y="31985"/>
                    <a:pt x="31454" y="32718"/>
                    <a:pt x="31815" y="33294"/>
                  </a:cubicBezTo>
                  <a:cubicBezTo>
                    <a:pt x="32187" y="33874"/>
                    <a:pt x="32868" y="33861"/>
                    <a:pt x="33403" y="34181"/>
                  </a:cubicBezTo>
                  <a:cubicBezTo>
                    <a:pt x="33951" y="34503"/>
                    <a:pt x="34084" y="35171"/>
                    <a:pt x="34230" y="35779"/>
                  </a:cubicBezTo>
                  <a:cubicBezTo>
                    <a:pt x="34445" y="36659"/>
                    <a:pt x="34178" y="36740"/>
                    <a:pt x="33330" y="36740"/>
                  </a:cubicBezTo>
                  <a:cubicBezTo>
                    <a:pt x="32998" y="36732"/>
                    <a:pt x="32581" y="36677"/>
                    <a:pt x="32199" y="36677"/>
                  </a:cubicBezTo>
                  <a:cubicBezTo>
                    <a:pt x="32013" y="36677"/>
                    <a:pt x="31836" y="36690"/>
                    <a:pt x="31680" y="36728"/>
                  </a:cubicBezTo>
                  <a:cubicBezTo>
                    <a:pt x="31300" y="36821"/>
                    <a:pt x="31125" y="37060"/>
                    <a:pt x="30711" y="37060"/>
                  </a:cubicBezTo>
                  <a:cubicBezTo>
                    <a:pt x="30708" y="37060"/>
                    <a:pt x="30705" y="37060"/>
                    <a:pt x="30701" y="37060"/>
                  </a:cubicBezTo>
                  <a:cubicBezTo>
                    <a:pt x="30495" y="37060"/>
                    <a:pt x="30371" y="36928"/>
                    <a:pt x="30288" y="36928"/>
                  </a:cubicBezTo>
                  <a:cubicBezTo>
                    <a:pt x="30226" y="36928"/>
                    <a:pt x="30188" y="37003"/>
                    <a:pt x="30157" y="37267"/>
                  </a:cubicBezTo>
                  <a:cubicBezTo>
                    <a:pt x="30116" y="37616"/>
                    <a:pt x="30424" y="38175"/>
                    <a:pt x="30436" y="38564"/>
                  </a:cubicBezTo>
                  <a:cubicBezTo>
                    <a:pt x="30456" y="39132"/>
                    <a:pt x="30238" y="39626"/>
                    <a:pt x="29938" y="40101"/>
                  </a:cubicBezTo>
                  <a:cubicBezTo>
                    <a:pt x="29455" y="40846"/>
                    <a:pt x="28754" y="41435"/>
                    <a:pt x="28372" y="42237"/>
                  </a:cubicBezTo>
                  <a:cubicBezTo>
                    <a:pt x="28239" y="42524"/>
                    <a:pt x="28166" y="42898"/>
                    <a:pt x="28093" y="43267"/>
                  </a:cubicBezTo>
                  <a:cubicBezTo>
                    <a:pt x="28449" y="43608"/>
                    <a:pt x="28867" y="43778"/>
                    <a:pt x="29334" y="43778"/>
                  </a:cubicBezTo>
                  <a:cubicBezTo>
                    <a:pt x="29771" y="43778"/>
                    <a:pt x="30251" y="43629"/>
                    <a:pt x="30765" y="43332"/>
                  </a:cubicBezTo>
                  <a:cubicBezTo>
                    <a:pt x="31410" y="42959"/>
                    <a:pt x="32039" y="42591"/>
                    <a:pt x="32598" y="42591"/>
                  </a:cubicBezTo>
                  <a:cubicBezTo>
                    <a:pt x="32969" y="42591"/>
                    <a:pt x="33309" y="42753"/>
                    <a:pt x="33602" y="43186"/>
                  </a:cubicBezTo>
                  <a:cubicBezTo>
                    <a:pt x="33776" y="42991"/>
                    <a:pt x="33898" y="42752"/>
                    <a:pt x="33878" y="42484"/>
                  </a:cubicBezTo>
                  <a:cubicBezTo>
                    <a:pt x="33849" y="42062"/>
                    <a:pt x="33424" y="41937"/>
                    <a:pt x="33323" y="41556"/>
                  </a:cubicBezTo>
                  <a:cubicBezTo>
                    <a:pt x="33128" y="40866"/>
                    <a:pt x="33785" y="40647"/>
                    <a:pt x="34251" y="40421"/>
                  </a:cubicBezTo>
                  <a:cubicBezTo>
                    <a:pt x="35033" y="40032"/>
                    <a:pt x="35454" y="39719"/>
                    <a:pt x="35333" y="38896"/>
                  </a:cubicBezTo>
                  <a:cubicBezTo>
                    <a:pt x="35240" y="38256"/>
                    <a:pt x="35074" y="37668"/>
                    <a:pt x="35232" y="36987"/>
                  </a:cubicBezTo>
                  <a:cubicBezTo>
                    <a:pt x="35274" y="36979"/>
                    <a:pt x="35317" y="36976"/>
                    <a:pt x="35360" y="36976"/>
                  </a:cubicBezTo>
                  <a:cubicBezTo>
                    <a:pt x="35812" y="36976"/>
                    <a:pt x="36298" y="37378"/>
                    <a:pt x="36746" y="37378"/>
                  </a:cubicBezTo>
                  <a:cubicBezTo>
                    <a:pt x="36866" y="37378"/>
                    <a:pt x="36983" y="37349"/>
                    <a:pt x="37097" y="37275"/>
                  </a:cubicBezTo>
                  <a:cubicBezTo>
                    <a:pt x="37737" y="36866"/>
                    <a:pt x="37198" y="36026"/>
                    <a:pt x="37065" y="35524"/>
                  </a:cubicBezTo>
                  <a:cubicBezTo>
                    <a:pt x="36882" y="34750"/>
                    <a:pt x="37084" y="33586"/>
                    <a:pt x="37449" y="32885"/>
                  </a:cubicBezTo>
                  <a:cubicBezTo>
                    <a:pt x="37590" y="32613"/>
                    <a:pt x="37707" y="32504"/>
                    <a:pt x="37811" y="32504"/>
                  </a:cubicBezTo>
                  <a:cubicBezTo>
                    <a:pt x="38190" y="32504"/>
                    <a:pt x="38374" y="33965"/>
                    <a:pt x="38779" y="34194"/>
                  </a:cubicBezTo>
                  <a:cubicBezTo>
                    <a:pt x="38883" y="34251"/>
                    <a:pt x="38979" y="34276"/>
                    <a:pt x="39067" y="34276"/>
                  </a:cubicBezTo>
                  <a:cubicBezTo>
                    <a:pt x="39574" y="34276"/>
                    <a:pt x="39848" y="33464"/>
                    <a:pt x="40190" y="33180"/>
                  </a:cubicBezTo>
                  <a:cubicBezTo>
                    <a:pt x="40469" y="32963"/>
                    <a:pt x="40754" y="32867"/>
                    <a:pt x="41039" y="32867"/>
                  </a:cubicBezTo>
                  <a:cubicBezTo>
                    <a:pt x="41332" y="32867"/>
                    <a:pt x="41625" y="32968"/>
                    <a:pt x="41913" y="33140"/>
                  </a:cubicBezTo>
                  <a:cubicBezTo>
                    <a:pt x="42707" y="33606"/>
                    <a:pt x="43048" y="34080"/>
                    <a:pt x="42427" y="34823"/>
                  </a:cubicBezTo>
                  <a:cubicBezTo>
                    <a:pt x="42192" y="35098"/>
                    <a:pt x="41986" y="35078"/>
                    <a:pt x="42026" y="35463"/>
                  </a:cubicBezTo>
                  <a:cubicBezTo>
                    <a:pt x="42066" y="35792"/>
                    <a:pt x="42472" y="36050"/>
                    <a:pt x="42740" y="36140"/>
                  </a:cubicBezTo>
                  <a:cubicBezTo>
                    <a:pt x="43136" y="36281"/>
                    <a:pt x="43559" y="36331"/>
                    <a:pt x="43993" y="36331"/>
                  </a:cubicBezTo>
                  <a:cubicBezTo>
                    <a:pt x="45124" y="36331"/>
                    <a:pt x="46335" y="35986"/>
                    <a:pt x="47381" y="35986"/>
                  </a:cubicBezTo>
                  <a:cubicBezTo>
                    <a:pt x="47516" y="35986"/>
                    <a:pt x="47649" y="35989"/>
                    <a:pt x="47782" y="35989"/>
                  </a:cubicBezTo>
                  <a:cubicBezTo>
                    <a:pt x="48276" y="35989"/>
                    <a:pt x="48749" y="35956"/>
                    <a:pt x="49133" y="35646"/>
                  </a:cubicBezTo>
                  <a:cubicBezTo>
                    <a:pt x="49307" y="35504"/>
                    <a:pt x="49453" y="35337"/>
                    <a:pt x="49606" y="35184"/>
                  </a:cubicBezTo>
                  <a:cubicBezTo>
                    <a:pt x="49854" y="34924"/>
                    <a:pt x="50113" y="34688"/>
                    <a:pt x="50515" y="34576"/>
                  </a:cubicBezTo>
                  <a:cubicBezTo>
                    <a:pt x="50840" y="34487"/>
                    <a:pt x="51185" y="34459"/>
                    <a:pt x="51538" y="34459"/>
                  </a:cubicBezTo>
                  <a:cubicBezTo>
                    <a:pt x="52184" y="34459"/>
                    <a:pt x="52858" y="34554"/>
                    <a:pt x="53496" y="34554"/>
                  </a:cubicBezTo>
                  <a:cubicBezTo>
                    <a:pt x="53649" y="34554"/>
                    <a:pt x="53800" y="34548"/>
                    <a:pt x="53949" y="34535"/>
                  </a:cubicBezTo>
                  <a:cubicBezTo>
                    <a:pt x="54662" y="34462"/>
                    <a:pt x="55156" y="34109"/>
                    <a:pt x="55477" y="33481"/>
                  </a:cubicBezTo>
                  <a:cubicBezTo>
                    <a:pt x="55857" y="32746"/>
                    <a:pt x="55930" y="32439"/>
                    <a:pt x="56766" y="32192"/>
                  </a:cubicBezTo>
                  <a:cubicBezTo>
                    <a:pt x="57167" y="32070"/>
                    <a:pt x="57135" y="32244"/>
                    <a:pt x="57402" y="31904"/>
                  </a:cubicBezTo>
                  <a:cubicBezTo>
                    <a:pt x="57609" y="31644"/>
                    <a:pt x="57588" y="31409"/>
                    <a:pt x="57868" y="31190"/>
                  </a:cubicBezTo>
                  <a:cubicBezTo>
                    <a:pt x="58456" y="30736"/>
                    <a:pt x="59437" y="30903"/>
                    <a:pt x="60086" y="30562"/>
                  </a:cubicBezTo>
                  <a:cubicBezTo>
                    <a:pt x="61037" y="30062"/>
                    <a:pt x="61470" y="28628"/>
                    <a:pt x="62768" y="28628"/>
                  </a:cubicBezTo>
                  <a:cubicBezTo>
                    <a:pt x="62808" y="28628"/>
                    <a:pt x="62849" y="28629"/>
                    <a:pt x="62891" y="28632"/>
                  </a:cubicBezTo>
                  <a:cubicBezTo>
                    <a:pt x="62935" y="28706"/>
                    <a:pt x="63006" y="28738"/>
                    <a:pt x="63096" y="28738"/>
                  </a:cubicBezTo>
                  <a:cubicBezTo>
                    <a:pt x="63606" y="28738"/>
                    <a:pt x="64715" y="27700"/>
                    <a:pt x="64995" y="27498"/>
                  </a:cubicBezTo>
                  <a:cubicBezTo>
                    <a:pt x="65676" y="27023"/>
                    <a:pt x="66357" y="26727"/>
                    <a:pt x="66913" y="26139"/>
                  </a:cubicBezTo>
                  <a:cubicBezTo>
                    <a:pt x="67026" y="26033"/>
                    <a:pt x="67132" y="25912"/>
                    <a:pt x="67220" y="25778"/>
                  </a:cubicBezTo>
                  <a:cubicBezTo>
                    <a:pt x="67667" y="25158"/>
                    <a:pt x="67427" y="24951"/>
                    <a:pt x="67448" y="24250"/>
                  </a:cubicBezTo>
                  <a:cubicBezTo>
                    <a:pt x="67500" y="22033"/>
                    <a:pt x="70172" y="21084"/>
                    <a:pt x="71834" y="20395"/>
                  </a:cubicBezTo>
                  <a:cubicBezTo>
                    <a:pt x="72595" y="20062"/>
                    <a:pt x="73123" y="19795"/>
                    <a:pt x="73038" y="18927"/>
                  </a:cubicBezTo>
                  <a:cubicBezTo>
                    <a:pt x="72977" y="18218"/>
                    <a:pt x="72762" y="17476"/>
                    <a:pt x="72535" y="16795"/>
                  </a:cubicBezTo>
                  <a:cubicBezTo>
                    <a:pt x="72202" y="15823"/>
                    <a:pt x="71554" y="14845"/>
                    <a:pt x="71534" y="13791"/>
                  </a:cubicBezTo>
                  <a:cubicBezTo>
                    <a:pt x="71521" y="13269"/>
                    <a:pt x="71761" y="12928"/>
                    <a:pt x="71834" y="12429"/>
                  </a:cubicBezTo>
                  <a:cubicBezTo>
                    <a:pt x="72090" y="10758"/>
                    <a:pt x="69904" y="10564"/>
                    <a:pt x="68737" y="10305"/>
                  </a:cubicBezTo>
                  <a:cubicBezTo>
                    <a:pt x="68108" y="10171"/>
                    <a:pt x="67760" y="9810"/>
                    <a:pt x="67171" y="9535"/>
                  </a:cubicBezTo>
                  <a:cubicBezTo>
                    <a:pt x="66864" y="9391"/>
                    <a:pt x="66517" y="9349"/>
                    <a:pt x="66162" y="9349"/>
                  </a:cubicBezTo>
                  <a:cubicBezTo>
                    <a:pt x="65778" y="9349"/>
                    <a:pt x="65386" y="9398"/>
                    <a:pt x="65027" y="9421"/>
                  </a:cubicBezTo>
                  <a:cubicBezTo>
                    <a:pt x="64167" y="9479"/>
                    <a:pt x="63419" y="9697"/>
                    <a:pt x="62686" y="9697"/>
                  </a:cubicBezTo>
                  <a:cubicBezTo>
                    <a:pt x="62127" y="9697"/>
                    <a:pt x="61578" y="9570"/>
                    <a:pt x="60993" y="9149"/>
                  </a:cubicBezTo>
                  <a:cubicBezTo>
                    <a:pt x="60117" y="8511"/>
                    <a:pt x="59533" y="7916"/>
                    <a:pt x="58517" y="7916"/>
                  </a:cubicBezTo>
                  <a:cubicBezTo>
                    <a:pt x="58373" y="7916"/>
                    <a:pt x="58219" y="7928"/>
                    <a:pt x="58055" y="7954"/>
                  </a:cubicBezTo>
                  <a:cubicBezTo>
                    <a:pt x="57086" y="8120"/>
                    <a:pt x="56888" y="9243"/>
                    <a:pt x="55886" y="9368"/>
                  </a:cubicBezTo>
                  <a:cubicBezTo>
                    <a:pt x="55839" y="9373"/>
                    <a:pt x="55794" y="9376"/>
                    <a:pt x="55751" y="9376"/>
                  </a:cubicBezTo>
                  <a:cubicBezTo>
                    <a:pt x="55276" y="9376"/>
                    <a:pt x="54969" y="9088"/>
                    <a:pt x="54516" y="8955"/>
                  </a:cubicBezTo>
                  <a:cubicBezTo>
                    <a:pt x="54206" y="8872"/>
                    <a:pt x="53810" y="8836"/>
                    <a:pt x="53422" y="8836"/>
                  </a:cubicBezTo>
                  <a:cubicBezTo>
                    <a:pt x="53125" y="8836"/>
                    <a:pt x="52832" y="8857"/>
                    <a:pt x="52586" y="8894"/>
                  </a:cubicBezTo>
                  <a:cubicBezTo>
                    <a:pt x="52286" y="8939"/>
                    <a:pt x="52069" y="9025"/>
                    <a:pt x="51849" y="9025"/>
                  </a:cubicBezTo>
                  <a:cubicBezTo>
                    <a:pt x="51668" y="9025"/>
                    <a:pt x="51484" y="8967"/>
                    <a:pt x="51249" y="8781"/>
                  </a:cubicBezTo>
                  <a:cubicBezTo>
                    <a:pt x="50888" y="8493"/>
                    <a:pt x="50596" y="7974"/>
                    <a:pt x="50369" y="7572"/>
                  </a:cubicBezTo>
                  <a:cubicBezTo>
                    <a:pt x="49926" y="6790"/>
                    <a:pt x="49494" y="6109"/>
                    <a:pt x="48699" y="5622"/>
                  </a:cubicBezTo>
                  <a:cubicBezTo>
                    <a:pt x="48334" y="5393"/>
                    <a:pt x="48077" y="5272"/>
                    <a:pt x="47663" y="5272"/>
                  </a:cubicBezTo>
                  <a:cubicBezTo>
                    <a:pt x="47631" y="5272"/>
                    <a:pt x="47598" y="5273"/>
                    <a:pt x="47563" y="5274"/>
                  </a:cubicBezTo>
                  <a:cubicBezTo>
                    <a:pt x="47282" y="5291"/>
                    <a:pt x="46954" y="5476"/>
                    <a:pt x="46650" y="5476"/>
                  </a:cubicBezTo>
                  <a:cubicBezTo>
                    <a:pt x="46585" y="5476"/>
                    <a:pt x="46522" y="5468"/>
                    <a:pt x="46461" y="5448"/>
                  </a:cubicBezTo>
                  <a:cubicBezTo>
                    <a:pt x="45759" y="5242"/>
                    <a:pt x="45646" y="3953"/>
                    <a:pt x="45492" y="3324"/>
                  </a:cubicBezTo>
                  <a:cubicBezTo>
                    <a:pt x="45399" y="2984"/>
                    <a:pt x="45359" y="2635"/>
                    <a:pt x="45111" y="2363"/>
                  </a:cubicBezTo>
                  <a:cubicBezTo>
                    <a:pt x="44790" y="2015"/>
                    <a:pt x="44377" y="1983"/>
                    <a:pt x="44122" y="1540"/>
                  </a:cubicBezTo>
                  <a:cubicBezTo>
                    <a:pt x="43894" y="1147"/>
                    <a:pt x="43903" y="767"/>
                    <a:pt x="43542" y="466"/>
                  </a:cubicBezTo>
                  <a:cubicBezTo>
                    <a:pt x="43202" y="191"/>
                    <a:pt x="42674" y="56"/>
                    <a:pt x="42253" y="24"/>
                  </a:cubicBezTo>
                  <a:cubicBezTo>
                    <a:pt x="42093" y="9"/>
                    <a:pt x="41936" y="1"/>
                    <a:pt x="417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39" name="Google Shape;539;p54"/>
            <p:cNvSpPr/>
            <p:nvPr/>
          </p:nvSpPr>
          <p:spPr>
            <a:xfrm>
              <a:off x="5550225" y="5206275"/>
              <a:ext cx="65500" cy="94125"/>
            </a:xfrm>
            <a:custGeom>
              <a:avLst/>
              <a:gdLst/>
              <a:ahLst/>
              <a:cxnLst/>
              <a:rect l="l" t="t" r="r" b="b"/>
              <a:pathLst>
                <a:path w="2620" h="3765" extrusionOk="0">
                  <a:moveTo>
                    <a:pt x="1949" y="0"/>
                  </a:moveTo>
                  <a:cubicBezTo>
                    <a:pt x="1320" y="0"/>
                    <a:pt x="752" y="610"/>
                    <a:pt x="476" y="1115"/>
                  </a:cubicBezTo>
                  <a:cubicBezTo>
                    <a:pt x="155" y="1712"/>
                    <a:pt x="1" y="2384"/>
                    <a:pt x="106" y="3065"/>
                  </a:cubicBezTo>
                  <a:cubicBezTo>
                    <a:pt x="149" y="3386"/>
                    <a:pt x="148" y="3765"/>
                    <a:pt x="443" y="3765"/>
                  </a:cubicBezTo>
                  <a:cubicBezTo>
                    <a:pt x="480" y="3765"/>
                    <a:pt x="521" y="3759"/>
                    <a:pt x="568" y="3746"/>
                  </a:cubicBezTo>
                  <a:cubicBezTo>
                    <a:pt x="848" y="3682"/>
                    <a:pt x="970" y="3313"/>
                    <a:pt x="1063" y="3094"/>
                  </a:cubicBezTo>
                  <a:cubicBezTo>
                    <a:pt x="1176" y="2818"/>
                    <a:pt x="1269" y="2599"/>
                    <a:pt x="1497" y="2393"/>
                  </a:cubicBezTo>
                  <a:cubicBezTo>
                    <a:pt x="1765" y="2157"/>
                    <a:pt x="1943" y="2157"/>
                    <a:pt x="2012" y="1764"/>
                  </a:cubicBezTo>
                  <a:cubicBezTo>
                    <a:pt x="2076" y="1444"/>
                    <a:pt x="2044" y="1229"/>
                    <a:pt x="2190" y="929"/>
                  </a:cubicBezTo>
                  <a:cubicBezTo>
                    <a:pt x="2332" y="641"/>
                    <a:pt x="2620" y="288"/>
                    <a:pt x="2105" y="13"/>
                  </a:cubicBezTo>
                  <a:cubicBezTo>
                    <a:pt x="2053" y="4"/>
                    <a:pt x="2001" y="0"/>
                    <a:pt x="194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0" name="Google Shape;540;p54"/>
            <p:cNvSpPr/>
            <p:nvPr/>
          </p:nvSpPr>
          <p:spPr>
            <a:xfrm>
              <a:off x="4574375" y="3529800"/>
              <a:ext cx="1039700" cy="677425"/>
            </a:xfrm>
            <a:custGeom>
              <a:avLst/>
              <a:gdLst/>
              <a:ahLst/>
              <a:cxnLst/>
              <a:rect l="l" t="t" r="r" b="b"/>
              <a:pathLst>
                <a:path w="41588" h="27097" extrusionOk="0">
                  <a:moveTo>
                    <a:pt x="25897" y="1"/>
                  </a:moveTo>
                  <a:cubicBezTo>
                    <a:pt x="24948" y="1"/>
                    <a:pt x="24360" y="723"/>
                    <a:pt x="23638" y="1344"/>
                  </a:cubicBezTo>
                  <a:cubicBezTo>
                    <a:pt x="22771" y="2064"/>
                    <a:pt x="21595" y="2754"/>
                    <a:pt x="20513" y="3106"/>
                  </a:cubicBezTo>
                  <a:cubicBezTo>
                    <a:pt x="20221" y="3202"/>
                    <a:pt x="19972" y="3241"/>
                    <a:pt x="19751" y="3241"/>
                  </a:cubicBezTo>
                  <a:cubicBezTo>
                    <a:pt x="18920" y="3241"/>
                    <a:pt x="18471" y="2687"/>
                    <a:pt x="17501" y="2466"/>
                  </a:cubicBezTo>
                  <a:cubicBezTo>
                    <a:pt x="17206" y="2396"/>
                    <a:pt x="16873" y="2376"/>
                    <a:pt x="16524" y="2376"/>
                  </a:cubicBezTo>
                  <a:cubicBezTo>
                    <a:pt x="16054" y="2376"/>
                    <a:pt x="15556" y="2412"/>
                    <a:pt x="15087" y="2412"/>
                  </a:cubicBezTo>
                  <a:cubicBezTo>
                    <a:pt x="14881" y="2412"/>
                    <a:pt x="14679" y="2405"/>
                    <a:pt x="14489" y="2385"/>
                  </a:cubicBezTo>
                  <a:cubicBezTo>
                    <a:pt x="13613" y="2292"/>
                    <a:pt x="12633" y="2345"/>
                    <a:pt x="11757" y="2304"/>
                  </a:cubicBezTo>
                  <a:cubicBezTo>
                    <a:pt x="11531" y="2289"/>
                    <a:pt x="11211" y="2251"/>
                    <a:pt x="10923" y="2251"/>
                  </a:cubicBezTo>
                  <a:cubicBezTo>
                    <a:pt x="10751" y="2251"/>
                    <a:pt x="10591" y="2265"/>
                    <a:pt x="10468" y="2304"/>
                  </a:cubicBezTo>
                  <a:cubicBezTo>
                    <a:pt x="10354" y="2332"/>
                    <a:pt x="10281" y="2365"/>
                    <a:pt x="10220" y="2385"/>
                  </a:cubicBezTo>
                  <a:cubicBezTo>
                    <a:pt x="9952" y="2506"/>
                    <a:pt x="10046" y="2620"/>
                    <a:pt x="9799" y="2961"/>
                  </a:cubicBezTo>
                  <a:cubicBezTo>
                    <a:pt x="9211" y="3808"/>
                    <a:pt x="8157" y="3808"/>
                    <a:pt x="7496" y="4570"/>
                  </a:cubicBezTo>
                  <a:cubicBezTo>
                    <a:pt x="6921" y="5223"/>
                    <a:pt x="6949" y="6305"/>
                    <a:pt x="6333" y="6974"/>
                  </a:cubicBezTo>
                  <a:cubicBezTo>
                    <a:pt x="6032" y="7294"/>
                    <a:pt x="5733" y="7408"/>
                    <a:pt x="5546" y="7756"/>
                  </a:cubicBezTo>
                  <a:cubicBezTo>
                    <a:pt x="5319" y="8210"/>
                    <a:pt x="5477" y="8603"/>
                    <a:pt x="5404" y="9110"/>
                  </a:cubicBezTo>
                  <a:cubicBezTo>
                    <a:pt x="5230" y="10294"/>
                    <a:pt x="4330" y="10695"/>
                    <a:pt x="3690" y="11575"/>
                  </a:cubicBezTo>
                  <a:cubicBezTo>
                    <a:pt x="2899" y="12637"/>
                    <a:pt x="2311" y="13038"/>
                    <a:pt x="990" y="13412"/>
                  </a:cubicBezTo>
                  <a:cubicBezTo>
                    <a:pt x="730" y="13481"/>
                    <a:pt x="369" y="13586"/>
                    <a:pt x="0" y="13719"/>
                  </a:cubicBezTo>
                  <a:cubicBezTo>
                    <a:pt x="743" y="14254"/>
                    <a:pt x="1318" y="15195"/>
                    <a:pt x="1764" y="15904"/>
                  </a:cubicBezTo>
                  <a:cubicBezTo>
                    <a:pt x="2040" y="16359"/>
                    <a:pt x="2174" y="16959"/>
                    <a:pt x="2558" y="17380"/>
                  </a:cubicBezTo>
                  <a:cubicBezTo>
                    <a:pt x="2928" y="17794"/>
                    <a:pt x="3487" y="17927"/>
                    <a:pt x="3961" y="18175"/>
                  </a:cubicBezTo>
                  <a:cubicBezTo>
                    <a:pt x="4343" y="18370"/>
                    <a:pt x="4951" y="18690"/>
                    <a:pt x="5177" y="19083"/>
                  </a:cubicBezTo>
                  <a:cubicBezTo>
                    <a:pt x="5486" y="19586"/>
                    <a:pt x="5477" y="20340"/>
                    <a:pt x="5680" y="20907"/>
                  </a:cubicBezTo>
                  <a:cubicBezTo>
                    <a:pt x="5980" y="21742"/>
                    <a:pt x="6361" y="21815"/>
                    <a:pt x="7155" y="22022"/>
                  </a:cubicBezTo>
                  <a:cubicBezTo>
                    <a:pt x="7703" y="22164"/>
                    <a:pt x="8212" y="22531"/>
                    <a:pt x="8780" y="22531"/>
                  </a:cubicBezTo>
                  <a:cubicBezTo>
                    <a:pt x="8877" y="22531"/>
                    <a:pt x="8976" y="22520"/>
                    <a:pt x="9077" y="22496"/>
                  </a:cubicBezTo>
                  <a:cubicBezTo>
                    <a:pt x="9598" y="22366"/>
                    <a:pt x="10055" y="21859"/>
                    <a:pt x="10619" y="21859"/>
                  </a:cubicBezTo>
                  <a:cubicBezTo>
                    <a:pt x="10723" y="21859"/>
                    <a:pt x="10830" y="21876"/>
                    <a:pt x="10942" y="21916"/>
                  </a:cubicBezTo>
                  <a:cubicBezTo>
                    <a:pt x="11643" y="22168"/>
                    <a:pt x="11529" y="22889"/>
                    <a:pt x="11417" y="23457"/>
                  </a:cubicBezTo>
                  <a:cubicBezTo>
                    <a:pt x="11363" y="23684"/>
                    <a:pt x="11303" y="23919"/>
                    <a:pt x="11241" y="24158"/>
                  </a:cubicBezTo>
                  <a:cubicBezTo>
                    <a:pt x="11664" y="24219"/>
                    <a:pt x="12077" y="24373"/>
                    <a:pt x="12292" y="24600"/>
                  </a:cubicBezTo>
                  <a:cubicBezTo>
                    <a:pt x="12717" y="25034"/>
                    <a:pt x="12283" y="25775"/>
                    <a:pt x="12697" y="26217"/>
                  </a:cubicBezTo>
                  <a:cubicBezTo>
                    <a:pt x="12859" y="26391"/>
                    <a:pt x="13190" y="26436"/>
                    <a:pt x="13542" y="26436"/>
                  </a:cubicBezTo>
                  <a:cubicBezTo>
                    <a:pt x="13923" y="26436"/>
                    <a:pt x="14328" y="26384"/>
                    <a:pt x="14574" y="26384"/>
                  </a:cubicBezTo>
                  <a:cubicBezTo>
                    <a:pt x="15409" y="26384"/>
                    <a:pt x="16160" y="26537"/>
                    <a:pt x="16966" y="26712"/>
                  </a:cubicBezTo>
                  <a:cubicBezTo>
                    <a:pt x="18623" y="27089"/>
                    <a:pt x="20169" y="27097"/>
                    <a:pt x="21862" y="27097"/>
                  </a:cubicBezTo>
                  <a:cubicBezTo>
                    <a:pt x="21938" y="27097"/>
                    <a:pt x="22013" y="27097"/>
                    <a:pt x="22090" y="27097"/>
                  </a:cubicBezTo>
                  <a:cubicBezTo>
                    <a:pt x="22125" y="27097"/>
                    <a:pt x="22161" y="27097"/>
                    <a:pt x="22197" y="27097"/>
                  </a:cubicBezTo>
                  <a:cubicBezTo>
                    <a:pt x="23099" y="27097"/>
                    <a:pt x="23970" y="27089"/>
                    <a:pt x="24782" y="26664"/>
                  </a:cubicBezTo>
                  <a:cubicBezTo>
                    <a:pt x="25629" y="26238"/>
                    <a:pt x="25710" y="25549"/>
                    <a:pt x="26297" y="24879"/>
                  </a:cubicBezTo>
                  <a:cubicBezTo>
                    <a:pt x="26837" y="24280"/>
                    <a:pt x="27835" y="24260"/>
                    <a:pt x="28556" y="23951"/>
                  </a:cubicBezTo>
                  <a:cubicBezTo>
                    <a:pt x="29331" y="23608"/>
                    <a:pt x="30118" y="23363"/>
                    <a:pt x="30980" y="23363"/>
                  </a:cubicBezTo>
                  <a:cubicBezTo>
                    <a:pt x="31002" y="23363"/>
                    <a:pt x="31024" y="23363"/>
                    <a:pt x="31045" y="23364"/>
                  </a:cubicBezTo>
                  <a:cubicBezTo>
                    <a:pt x="32249" y="23371"/>
                    <a:pt x="33250" y="24065"/>
                    <a:pt x="34426" y="24271"/>
                  </a:cubicBezTo>
                  <a:cubicBezTo>
                    <a:pt x="35025" y="24361"/>
                    <a:pt x="35613" y="24406"/>
                    <a:pt x="36202" y="24527"/>
                  </a:cubicBezTo>
                  <a:cubicBezTo>
                    <a:pt x="36570" y="24608"/>
                    <a:pt x="37057" y="24580"/>
                    <a:pt x="37446" y="24681"/>
                  </a:cubicBezTo>
                  <a:cubicBezTo>
                    <a:pt x="37499" y="24527"/>
                    <a:pt x="37531" y="24361"/>
                    <a:pt x="37539" y="24187"/>
                  </a:cubicBezTo>
                  <a:cubicBezTo>
                    <a:pt x="37604" y="23444"/>
                    <a:pt x="37470" y="22743"/>
                    <a:pt x="37673" y="22022"/>
                  </a:cubicBezTo>
                  <a:cubicBezTo>
                    <a:pt x="37912" y="21195"/>
                    <a:pt x="38285" y="20660"/>
                    <a:pt x="38212" y="19772"/>
                  </a:cubicBezTo>
                  <a:cubicBezTo>
                    <a:pt x="38172" y="19143"/>
                    <a:pt x="38013" y="18568"/>
                    <a:pt x="38045" y="17927"/>
                  </a:cubicBezTo>
                  <a:cubicBezTo>
                    <a:pt x="38119" y="17918"/>
                    <a:pt x="38188" y="17913"/>
                    <a:pt x="38253" y="17913"/>
                  </a:cubicBezTo>
                  <a:cubicBezTo>
                    <a:pt x="38832" y="17913"/>
                    <a:pt x="39133" y="18249"/>
                    <a:pt x="39716" y="18370"/>
                  </a:cubicBezTo>
                  <a:cubicBezTo>
                    <a:pt x="39882" y="18405"/>
                    <a:pt x="40034" y="18422"/>
                    <a:pt x="40173" y="18422"/>
                  </a:cubicBezTo>
                  <a:cubicBezTo>
                    <a:pt x="41488" y="18422"/>
                    <a:pt x="41587" y="16922"/>
                    <a:pt x="41037" y="15811"/>
                  </a:cubicBezTo>
                  <a:cubicBezTo>
                    <a:pt x="40985" y="15698"/>
                    <a:pt x="40924" y="15605"/>
                    <a:pt x="40863" y="15524"/>
                  </a:cubicBezTo>
                  <a:cubicBezTo>
                    <a:pt x="40570" y="15091"/>
                    <a:pt x="40230" y="14929"/>
                    <a:pt x="39859" y="14929"/>
                  </a:cubicBezTo>
                  <a:cubicBezTo>
                    <a:pt x="39300" y="14929"/>
                    <a:pt x="38671" y="15297"/>
                    <a:pt x="38026" y="15670"/>
                  </a:cubicBezTo>
                  <a:cubicBezTo>
                    <a:pt x="37512" y="15967"/>
                    <a:pt x="37032" y="16116"/>
                    <a:pt x="36595" y="16116"/>
                  </a:cubicBezTo>
                  <a:cubicBezTo>
                    <a:pt x="36128" y="16116"/>
                    <a:pt x="35710" y="15946"/>
                    <a:pt x="35354" y="15605"/>
                  </a:cubicBezTo>
                  <a:cubicBezTo>
                    <a:pt x="35139" y="15390"/>
                    <a:pt x="34941" y="15122"/>
                    <a:pt x="34767" y="14789"/>
                  </a:cubicBezTo>
                  <a:cubicBezTo>
                    <a:pt x="34024" y="13399"/>
                    <a:pt x="34312" y="12265"/>
                    <a:pt x="34466" y="10789"/>
                  </a:cubicBezTo>
                  <a:cubicBezTo>
                    <a:pt x="34612" y="9325"/>
                    <a:pt x="33478" y="8583"/>
                    <a:pt x="33311" y="7282"/>
                  </a:cubicBezTo>
                  <a:cubicBezTo>
                    <a:pt x="33124" y="5911"/>
                    <a:pt x="32756" y="6057"/>
                    <a:pt x="31653" y="5397"/>
                  </a:cubicBezTo>
                  <a:cubicBezTo>
                    <a:pt x="30640" y="4797"/>
                    <a:pt x="29865" y="3995"/>
                    <a:pt x="29423" y="2953"/>
                  </a:cubicBezTo>
                  <a:cubicBezTo>
                    <a:pt x="28896" y="1716"/>
                    <a:pt x="27805" y="395"/>
                    <a:pt x="26370" y="62"/>
                  </a:cubicBezTo>
                  <a:cubicBezTo>
                    <a:pt x="26196" y="21"/>
                    <a:pt x="26050" y="1"/>
                    <a:pt x="2589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1" name="Google Shape;541;p54"/>
            <p:cNvSpPr/>
            <p:nvPr/>
          </p:nvSpPr>
          <p:spPr>
            <a:xfrm>
              <a:off x="5221775" y="3488425"/>
              <a:ext cx="395275" cy="431500"/>
            </a:xfrm>
            <a:custGeom>
              <a:avLst/>
              <a:gdLst/>
              <a:ahLst/>
              <a:cxnLst/>
              <a:rect l="l" t="t" r="r" b="b"/>
              <a:pathLst>
                <a:path w="15811" h="17260" extrusionOk="0">
                  <a:moveTo>
                    <a:pt x="4025" y="1"/>
                  </a:moveTo>
                  <a:cubicBezTo>
                    <a:pt x="3555" y="1"/>
                    <a:pt x="3170" y="197"/>
                    <a:pt x="2712" y="347"/>
                  </a:cubicBezTo>
                  <a:cubicBezTo>
                    <a:pt x="2165" y="513"/>
                    <a:pt x="1703" y="513"/>
                    <a:pt x="1123" y="521"/>
                  </a:cubicBezTo>
                  <a:cubicBezTo>
                    <a:pt x="134" y="533"/>
                    <a:pt x="61" y="1048"/>
                    <a:pt x="1" y="1656"/>
                  </a:cubicBezTo>
                  <a:cubicBezTo>
                    <a:pt x="154" y="1656"/>
                    <a:pt x="300" y="1676"/>
                    <a:pt x="474" y="1717"/>
                  </a:cubicBezTo>
                  <a:cubicBezTo>
                    <a:pt x="1909" y="2050"/>
                    <a:pt x="3000" y="3371"/>
                    <a:pt x="3527" y="4608"/>
                  </a:cubicBezTo>
                  <a:cubicBezTo>
                    <a:pt x="3969" y="5650"/>
                    <a:pt x="4744" y="6452"/>
                    <a:pt x="5757" y="7052"/>
                  </a:cubicBezTo>
                  <a:cubicBezTo>
                    <a:pt x="6860" y="7712"/>
                    <a:pt x="7228" y="7566"/>
                    <a:pt x="7415" y="8937"/>
                  </a:cubicBezTo>
                  <a:cubicBezTo>
                    <a:pt x="7582" y="10238"/>
                    <a:pt x="8716" y="10980"/>
                    <a:pt x="8570" y="12444"/>
                  </a:cubicBezTo>
                  <a:cubicBezTo>
                    <a:pt x="8416" y="13920"/>
                    <a:pt x="8128" y="15054"/>
                    <a:pt x="8871" y="16444"/>
                  </a:cubicBezTo>
                  <a:cubicBezTo>
                    <a:pt x="9045" y="16777"/>
                    <a:pt x="9243" y="17045"/>
                    <a:pt x="9458" y="17260"/>
                  </a:cubicBezTo>
                  <a:cubicBezTo>
                    <a:pt x="9531" y="16891"/>
                    <a:pt x="9604" y="16517"/>
                    <a:pt x="9737" y="16230"/>
                  </a:cubicBezTo>
                  <a:cubicBezTo>
                    <a:pt x="10119" y="15428"/>
                    <a:pt x="10820" y="14839"/>
                    <a:pt x="11303" y="14094"/>
                  </a:cubicBezTo>
                  <a:cubicBezTo>
                    <a:pt x="11603" y="13619"/>
                    <a:pt x="11821" y="13125"/>
                    <a:pt x="11801" y="12557"/>
                  </a:cubicBezTo>
                  <a:cubicBezTo>
                    <a:pt x="11789" y="12168"/>
                    <a:pt x="11481" y="11609"/>
                    <a:pt x="11522" y="11260"/>
                  </a:cubicBezTo>
                  <a:cubicBezTo>
                    <a:pt x="11553" y="10996"/>
                    <a:pt x="11591" y="10921"/>
                    <a:pt x="11653" y="10921"/>
                  </a:cubicBezTo>
                  <a:cubicBezTo>
                    <a:pt x="11736" y="10921"/>
                    <a:pt x="11860" y="11053"/>
                    <a:pt x="12066" y="11053"/>
                  </a:cubicBezTo>
                  <a:cubicBezTo>
                    <a:pt x="12070" y="11053"/>
                    <a:pt x="12073" y="11053"/>
                    <a:pt x="12076" y="11053"/>
                  </a:cubicBezTo>
                  <a:cubicBezTo>
                    <a:pt x="12490" y="11053"/>
                    <a:pt x="12665" y="10814"/>
                    <a:pt x="13045" y="10721"/>
                  </a:cubicBezTo>
                  <a:cubicBezTo>
                    <a:pt x="13201" y="10683"/>
                    <a:pt x="13378" y="10670"/>
                    <a:pt x="13564" y="10670"/>
                  </a:cubicBezTo>
                  <a:cubicBezTo>
                    <a:pt x="13946" y="10670"/>
                    <a:pt x="14363" y="10725"/>
                    <a:pt x="14695" y="10733"/>
                  </a:cubicBezTo>
                  <a:cubicBezTo>
                    <a:pt x="15543" y="10733"/>
                    <a:pt x="15810" y="10652"/>
                    <a:pt x="15595" y="9772"/>
                  </a:cubicBezTo>
                  <a:cubicBezTo>
                    <a:pt x="15449" y="9164"/>
                    <a:pt x="15316" y="8496"/>
                    <a:pt x="14768" y="8174"/>
                  </a:cubicBezTo>
                  <a:cubicBezTo>
                    <a:pt x="14233" y="7854"/>
                    <a:pt x="13552" y="7867"/>
                    <a:pt x="13180" y="7287"/>
                  </a:cubicBezTo>
                  <a:cubicBezTo>
                    <a:pt x="12819" y="6711"/>
                    <a:pt x="13180" y="5978"/>
                    <a:pt x="12750" y="5483"/>
                  </a:cubicBezTo>
                  <a:cubicBezTo>
                    <a:pt x="12252" y="4928"/>
                    <a:pt x="11623" y="5134"/>
                    <a:pt x="11315" y="4348"/>
                  </a:cubicBezTo>
                  <a:cubicBezTo>
                    <a:pt x="10914" y="3347"/>
                    <a:pt x="11522" y="2236"/>
                    <a:pt x="10480" y="1628"/>
                  </a:cubicBezTo>
                  <a:cubicBezTo>
                    <a:pt x="10045" y="1375"/>
                    <a:pt x="9619" y="1306"/>
                    <a:pt x="9194" y="1306"/>
                  </a:cubicBezTo>
                  <a:cubicBezTo>
                    <a:pt x="8690" y="1306"/>
                    <a:pt x="8188" y="1402"/>
                    <a:pt x="7674" y="1402"/>
                  </a:cubicBezTo>
                  <a:cubicBezTo>
                    <a:pt x="7489" y="1402"/>
                    <a:pt x="7303" y="1390"/>
                    <a:pt x="7115" y="1356"/>
                  </a:cubicBezTo>
                  <a:cubicBezTo>
                    <a:pt x="6085" y="1182"/>
                    <a:pt x="5352" y="172"/>
                    <a:pt x="4269" y="19"/>
                  </a:cubicBezTo>
                  <a:cubicBezTo>
                    <a:pt x="4185" y="6"/>
                    <a:pt x="4103" y="1"/>
                    <a:pt x="40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2" name="Google Shape;542;p54"/>
            <p:cNvSpPr/>
            <p:nvPr/>
          </p:nvSpPr>
          <p:spPr>
            <a:xfrm>
              <a:off x="5393950" y="5099425"/>
              <a:ext cx="53950" cy="71950"/>
            </a:xfrm>
            <a:custGeom>
              <a:avLst/>
              <a:gdLst/>
              <a:ahLst/>
              <a:cxnLst/>
              <a:rect l="l" t="t" r="r" b="b"/>
              <a:pathLst>
                <a:path w="2158" h="2878" extrusionOk="0">
                  <a:moveTo>
                    <a:pt x="167" y="0"/>
                  </a:moveTo>
                  <a:cubicBezTo>
                    <a:pt x="80" y="0"/>
                    <a:pt x="20" y="59"/>
                    <a:pt x="1" y="294"/>
                  </a:cubicBezTo>
                  <a:cubicBezTo>
                    <a:pt x="366" y="674"/>
                    <a:pt x="942" y="1327"/>
                    <a:pt x="929" y="1883"/>
                  </a:cubicBezTo>
                  <a:cubicBezTo>
                    <a:pt x="929" y="2090"/>
                    <a:pt x="695" y="2637"/>
                    <a:pt x="860" y="2811"/>
                  </a:cubicBezTo>
                  <a:cubicBezTo>
                    <a:pt x="904" y="2859"/>
                    <a:pt x="1014" y="2878"/>
                    <a:pt x="1128" y="2878"/>
                  </a:cubicBezTo>
                  <a:cubicBezTo>
                    <a:pt x="1257" y="2878"/>
                    <a:pt x="1392" y="2854"/>
                    <a:pt x="1449" y="2820"/>
                  </a:cubicBezTo>
                  <a:cubicBezTo>
                    <a:pt x="1643" y="2730"/>
                    <a:pt x="1724" y="2504"/>
                    <a:pt x="1756" y="2304"/>
                  </a:cubicBezTo>
                  <a:cubicBezTo>
                    <a:pt x="1789" y="2057"/>
                    <a:pt x="1736" y="1883"/>
                    <a:pt x="1838" y="1644"/>
                  </a:cubicBezTo>
                  <a:cubicBezTo>
                    <a:pt x="1951" y="1389"/>
                    <a:pt x="2158" y="1141"/>
                    <a:pt x="2096" y="820"/>
                  </a:cubicBezTo>
                  <a:cubicBezTo>
                    <a:pt x="2003" y="334"/>
                    <a:pt x="1383" y="172"/>
                    <a:pt x="974" y="100"/>
                  </a:cubicBezTo>
                  <a:cubicBezTo>
                    <a:pt x="767" y="66"/>
                    <a:pt x="581" y="100"/>
                    <a:pt x="386" y="47"/>
                  </a:cubicBezTo>
                  <a:cubicBezTo>
                    <a:pt x="304" y="30"/>
                    <a:pt x="229" y="0"/>
                    <a:pt x="16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3" name="Google Shape;543;p54"/>
            <p:cNvSpPr/>
            <p:nvPr/>
          </p:nvSpPr>
          <p:spPr>
            <a:xfrm>
              <a:off x="5383375" y="5022575"/>
              <a:ext cx="59675" cy="29275"/>
            </a:xfrm>
            <a:custGeom>
              <a:avLst/>
              <a:gdLst/>
              <a:ahLst/>
              <a:cxnLst/>
              <a:rect l="l" t="t" r="r" b="b"/>
              <a:pathLst>
                <a:path w="2387" h="1171" extrusionOk="0">
                  <a:moveTo>
                    <a:pt x="1560" y="1"/>
                  </a:moveTo>
                  <a:cubicBezTo>
                    <a:pt x="1373" y="1"/>
                    <a:pt x="1181" y="15"/>
                    <a:pt x="995" y="15"/>
                  </a:cubicBezTo>
                  <a:cubicBezTo>
                    <a:pt x="925" y="15"/>
                    <a:pt x="856" y="13"/>
                    <a:pt x="789" y="8"/>
                  </a:cubicBezTo>
                  <a:cubicBezTo>
                    <a:pt x="767" y="6"/>
                    <a:pt x="745" y="5"/>
                    <a:pt x="721" y="5"/>
                  </a:cubicBezTo>
                  <a:cubicBezTo>
                    <a:pt x="412" y="5"/>
                    <a:pt x="0" y="137"/>
                    <a:pt x="87" y="522"/>
                  </a:cubicBezTo>
                  <a:cubicBezTo>
                    <a:pt x="42" y="729"/>
                    <a:pt x="55" y="822"/>
                    <a:pt x="55" y="895"/>
                  </a:cubicBezTo>
                  <a:cubicBezTo>
                    <a:pt x="77" y="896"/>
                    <a:pt x="99" y="896"/>
                    <a:pt x="121" y="896"/>
                  </a:cubicBezTo>
                  <a:cubicBezTo>
                    <a:pt x="239" y="896"/>
                    <a:pt x="358" y="886"/>
                    <a:pt x="476" y="886"/>
                  </a:cubicBezTo>
                  <a:cubicBezTo>
                    <a:pt x="532" y="886"/>
                    <a:pt x="587" y="888"/>
                    <a:pt x="643" y="895"/>
                  </a:cubicBezTo>
                  <a:cubicBezTo>
                    <a:pt x="837" y="923"/>
                    <a:pt x="963" y="1009"/>
                    <a:pt x="1150" y="1090"/>
                  </a:cubicBezTo>
                  <a:cubicBezTo>
                    <a:pt x="1278" y="1146"/>
                    <a:pt x="1383" y="1170"/>
                    <a:pt x="1474" y="1170"/>
                  </a:cubicBezTo>
                  <a:cubicBezTo>
                    <a:pt x="1721" y="1170"/>
                    <a:pt x="1867" y="989"/>
                    <a:pt x="2086" y="749"/>
                  </a:cubicBezTo>
                  <a:cubicBezTo>
                    <a:pt x="2386" y="429"/>
                    <a:pt x="2252" y="81"/>
                    <a:pt x="1838" y="15"/>
                  </a:cubicBezTo>
                  <a:cubicBezTo>
                    <a:pt x="1748" y="5"/>
                    <a:pt x="1654" y="1"/>
                    <a:pt x="156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4" name="Google Shape;544;p54"/>
            <p:cNvSpPr/>
            <p:nvPr/>
          </p:nvSpPr>
          <p:spPr>
            <a:xfrm>
              <a:off x="5317950" y="5051025"/>
              <a:ext cx="52125" cy="41925"/>
            </a:xfrm>
            <a:custGeom>
              <a:avLst/>
              <a:gdLst/>
              <a:ahLst/>
              <a:cxnLst/>
              <a:rect l="l" t="t" r="r" b="b"/>
              <a:pathLst>
                <a:path w="2085" h="1677" extrusionOk="0">
                  <a:moveTo>
                    <a:pt x="1760" y="0"/>
                  </a:moveTo>
                  <a:cubicBezTo>
                    <a:pt x="1662" y="0"/>
                    <a:pt x="1551" y="23"/>
                    <a:pt x="1456" y="53"/>
                  </a:cubicBezTo>
                  <a:cubicBezTo>
                    <a:pt x="1434" y="50"/>
                    <a:pt x="1411" y="49"/>
                    <a:pt x="1389" y="49"/>
                  </a:cubicBezTo>
                  <a:cubicBezTo>
                    <a:pt x="984" y="49"/>
                    <a:pt x="475" y="444"/>
                    <a:pt x="260" y="754"/>
                  </a:cubicBezTo>
                  <a:cubicBezTo>
                    <a:pt x="114" y="961"/>
                    <a:pt x="0" y="1609"/>
                    <a:pt x="361" y="1675"/>
                  </a:cubicBezTo>
                  <a:cubicBezTo>
                    <a:pt x="374" y="1676"/>
                    <a:pt x="387" y="1677"/>
                    <a:pt x="398" y="1677"/>
                  </a:cubicBezTo>
                  <a:cubicBezTo>
                    <a:pt x="590" y="1677"/>
                    <a:pt x="607" y="1468"/>
                    <a:pt x="702" y="1334"/>
                  </a:cubicBezTo>
                  <a:cubicBezTo>
                    <a:pt x="835" y="1136"/>
                    <a:pt x="937" y="1107"/>
                    <a:pt x="1188" y="1054"/>
                  </a:cubicBezTo>
                  <a:cubicBezTo>
                    <a:pt x="1330" y="1034"/>
                    <a:pt x="1598" y="994"/>
                    <a:pt x="1723" y="888"/>
                  </a:cubicBezTo>
                  <a:cubicBezTo>
                    <a:pt x="1845" y="775"/>
                    <a:pt x="1796" y="653"/>
                    <a:pt x="1857" y="519"/>
                  </a:cubicBezTo>
                  <a:cubicBezTo>
                    <a:pt x="1910" y="385"/>
                    <a:pt x="2084" y="260"/>
                    <a:pt x="1991" y="94"/>
                  </a:cubicBezTo>
                  <a:cubicBezTo>
                    <a:pt x="1950" y="25"/>
                    <a:pt x="1862" y="0"/>
                    <a:pt x="176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5" name="Google Shape;545;p54"/>
            <p:cNvSpPr/>
            <p:nvPr/>
          </p:nvSpPr>
          <p:spPr>
            <a:xfrm>
              <a:off x="5272350" y="4923600"/>
              <a:ext cx="68825" cy="74500"/>
            </a:xfrm>
            <a:custGeom>
              <a:avLst/>
              <a:gdLst/>
              <a:ahLst/>
              <a:cxnLst/>
              <a:rect l="l" t="t" r="r" b="b"/>
              <a:pathLst>
                <a:path w="2753" h="2980" extrusionOk="0">
                  <a:moveTo>
                    <a:pt x="793" y="0"/>
                  </a:moveTo>
                  <a:cubicBezTo>
                    <a:pt x="638" y="0"/>
                    <a:pt x="476" y="32"/>
                    <a:pt x="309" y="107"/>
                  </a:cubicBezTo>
                  <a:cubicBezTo>
                    <a:pt x="876" y="407"/>
                    <a:pt x="1030" y="1388"/>
                    <a:pt x="597" y="1830"/>
                  </a:cubicBezTo>
                  <a:cubicBezTo>
                    <a:pt x="389" y="2025"/>
                    <a:pt x="154" y="2036"/>
                    <a:pt x="94" y="2317"/>
                  </a:cubicBezTo>
                  <a:cubicBezTo>
                    <a:pt x="0" y="2770"/>
                    <a:pt x="503" y="2953"/>
                    <a:pt x="876" y="2973"/>
                  </a:cubicBezTo>
                  <a:cubicBezTo>
                    <a:pt x="924" y="2978"/>
                    <a:pt x="966" y="2980"/>
                    <a:pt x="1003" y="2980"/>
                  </a:cubicBezTo>
                  <a:cubicBezTo>
                    <a:pt x="1336" y="2980"/>
                    <a:pt x="1255" y="2803"/>
                    <a:pt x="1536" y="2551"/>
                  </a:cubicBezTo>
                  <a:cubicBezTo>
                    <a:pt x="1744" y="2356"/>
                    <a:pt x="2105" y="2410"/>
                    <a:pt x="2319" y="2203"/>
                  </a:cubicBezTo>
                  <a:cubicBezTo>
                    <a:pt x="2753" y="1789"/>
                    <a:pt x="2360" y="1108"/>
                    <a:pt x="2060" y="727"/>
                  </a:cubicBezTo>
                  <a:cubicBezTo>
                    <a:pt x="1803" y="404"/>
                    <a:pt x="1345" y="0"/>
                    <a:pt x="79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6" name="Google Shape;546;p54"/>
            <p:cNvSpPr/>
            <p:nvPr/>
          </p:nvSpPr>
          <p:spPr>
            <a:xfrm>
              <a:off x="5253200" y="4811825"/>
              <a:ext cx="102625" cy="56425"/>
            </a:xfrm>
            <a:custGeom>
              <a:avLst/>
              <a:gdLst/>
              <a:ahLst/>
              <a:cxnLst/>
              <a:rect l="l" t="t" r="r" b="b"/>
              <a:pathLst>
                <a:path w="4105" h="2257" extrusionOk="0">
                  <a:moveTo>
                    <a:pt x="1834" y="0"/>
                  </a:moveTo>
                  <a:cubicBezTo>
                    <a:pt x="1783" y="0"/>
                    <a:pt x="1732" y="7"/>
                    <a:pt x="1683" y="22"/>
                  </a:cubicBezTo>
                  <a:cubicBezTo>
                    <a:pt x="1455" y="82"/>
                    <a:pt x="1354" y="318"/>
                    <a:pt x="1086" y="370"/>
                  </a:cubicBezTo>
                  <a:cubicBezTo>
                    <a:pt x="1067" y="368"/>
                    <a:pt x="1047" y="367"/>
                    <a:pt x="1026" y="367"/>
                  </a:cubicBezTo>
                  <a:cubicBezTo>
                    <a:pt x="726" y="367"/>
                    <a:pt x="292" y="556"/>
                    <a:pt x="179" y="836"/>
                  </a:cubicBezTo>
                  <a:cubicBezTo>
                    <a:pt x="1" y="1257"/>
                    <a:pt x="506" y="1412"/>
                    <a:pt x="828" y="1497"/>
                  </a:cubicBezTo>
                  <a:cubicBezTo>
                    <a:pt x="1228" y="1598"/>
                    <a:pt x="1610" y="1631"/>
                    <a:pt x="2003" y="1773"/>
                  </a:cubicBezTo>
                  <a:cubicBezTo>
                    <a:pt x="2343" y="1906"/>
                    <a:pt x="2725" y="2187"/>
                    <a:pt x="3085" y="2247"/>
                  </a:cubicBezTo>
                  <a:cubicBezTo>
                    <a:pt x="3128" y="2254"/>
                    <a:pt x="3170" y="2257"/>
                    <a:pt x="3211" y="2257"/>
                  </a:cubicBezTo>
                  <a:cubicBezTo>
                    <a:pt x="3808" y="2257"/>
                    <a:pt x="4105" y="1563"/>
                    <a:pt x="3900" y="1043"/>
                  </a:cubicBezTo>
                  <a:cubicBezTo>
                    <a:pt x="3807" y="763"/>
                    <a:pt x="3571" y="589"/>
                    <a:pt x="3312" y="544"/>
                  </a:cubicBezTo>
                  <a:cubicBezTo>
                    <a:pt x="2919" y="496"/>
                    <a:pt x="2878" y="569"/>
                    <a:pt x="2550" y="318"/>
                  </a:cubicBezTo>
                  <a:cubicBezTo>
                    <a:pt x="2366" y="181"/>
                    <a:pt x="2097" y="0"/>
                    <a:pt x="183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7" name="Google Shape;547;p54"/>
            <p:cNvSpPr/>
            <p:nvPr/>
          </p:nvSpPr>
          <p:spPr>
            <a:xfrm>
              <a:off x="5200800" y="5199900"/>
              <a:ext cx="53275" cy="37525"/>
            </a:xfrm>
            <a:custGeom>
              <a:avLst/>
              <a:gdLst/>
              <a:ahLst/>
              <a:cxnLst/>
              <a:rect l="l" t="t" r="r" b="b"/>
              <a:pathLst>
                <a:path w="2131" h="1501" extrusionOk="0">
                  <a:moveTo>
                    <a:pt x="1094" y="0"/>
                  </a:moveTo>
                  <a:cubicBezTo>
                    <a:pt x="572" y="0"/>
                    <a:pt x="0" y="238"/>
                    <a:pt x="118" y="835"/>
                  </a:cubicBezTo>
                  <a:cubicBezTo>
                    <a:pt x="87" y="1315"/>
                    <a:pt x="252" y="1501"/>
                    <a:pt x="453" y="1501"/>
                  </a:cubicBezTo>
                  <a:cubicBezTo>
                    <a:pt x="594" y="1501"/>
                    <a:pt x="752" y="1410"/>
                    <a:pt x="872" y="1265"/>
                  </a:cubicBezTo>
                  <a:cubicBezTo>
                    <a:pt x="1046" y="1063"/>
                    <a:pt x="985" y="929"/>
                    <a:pt x="1253" y="803"/>
                  </a:cubicBezTo>
                  <a:cubicBezTo>
                    <a:pt x="1448" y="710"/>
                    <a:pt x="1594" y="790"/>
                    <a:pt x="1736" y="637"/>
                  </a:cubicBezTo>
                  <a:cubicBezTo>
                    <a:pt x="2131" y="258"/>
                    <a:pt x="1639" y="0"/>
                    <a:pt x="10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8" name="Google Shape;548;p54"/>
            <p:cNvSpPr/>
            <p:nvPr/>
          </p:nvSpPr>
          <p:spPr>
            <a:xfrm>
              <a:off x="5189850" y="5134650"/>
              <a:ext cx="78875" cy="46650"/>
            </a:xfrm>
            <a:custGeom>
              <a:avLst/>
              <a:gdLst/>
              <a:ahLst/>
              <a:cxnLst/>
              <a:rect l="l" t="t" r="r" b="b"/>
              <a:pathLst>
                <a:path w="3155" h="1866" extrusionOk="0">
                  <a:moveTo>
                    <a:pt x="2352" y="0"/>
                  </a:moveTo>
                  <a:cubicBezTo>
                    <a:pt x="1659" y="0"/>
                    <a:pt x="1577" y="535"/>
                    <a:pt x="957" y="689"/>
                  </a:cubicBezTo>
                  <a:cubicBezTo>
                    <a:pt x="903" y="703"/>
                    <a:pt x="849" y="707"/>
                    <a:pt x="797" y="707"/>
                  </a:cubicBezTo>
                  <a:cubicBezTo>
                    <a:pt x="724" y="707"/>
                    <a:pt x="654" y="700"/>
                    <a:pt x="585" y="700"/>
                  </a:cubicBezTo>
                  <a:cubicBezTo>
                    <a:pt x="476" y="700"/>
                    <a:pt x="372" y="719"/>
                    <a:pt x="276" y="822"/>
                  </a:cubicBezTo>
                  <a:cubicBezTo>
                    <a:pt x="102" y="1022"/>
                    <a:pt x="122" y="1495"/>
                    <a:pt x="0" y="1743"/>
                  </a:cubicBezTo>
                  <a:cubicBezTo>
                    <a:pt x="72" y="1831"/>
                    <a:pt x="138" y="1865"/>
                    <a:pt x="200" y="1865"/>
                  </a:cubicBezTo>
                  <a:cubicBezTo>
                    <a:pt x="377" y="1865"/>
                    <a:pt x="525" y="1593"/>
                    <a:pt x="702" y="1524"/>
                  </a:cubicBezTo>
                  <a:cubicBezTo>
                    <a:pt x="773" y="1491"/>
                    <a:pt x="843" y="1479"/>
                    <a:pt x="913" y="1479"/>
                  </a:cubicBezTo>
                  <a:cubicBezTo>
                    <a:pt x="1129" y="1479"/>
                    <a:pt x="1338" y="1603"/>
                    <a:pt x="1566" y="1649"/>
                  </a:cubicBezTo>
                  <a:cubicBezTo>
                    <a:pt x="1676" y="1675"/>
                    <a:pt x="1879" y="1722"/>
                    <a:pt x="2055" y="1722"/>
                  </a:cubicBezTo>
                  <a:cubicBezTo>
                    <a:pt x="2156" y="1722"/>
                    <a:pt x="2248" y="1706"/>
                    <a:pt x="2307" y="1662"/>
                  </a:cubicBezTo>
                  <a:cubicBezTo>
                    <a:pt x="2473" y="1524"/>
                    <a:pt x="2473" y="1196"/>
                    <a:pt x="2578" y="1009"/>
                  </a:cubicBezTo>
                  <a:cubicBezTo>
                    <a:pt x="2834" y="535"/>
                    <a:pt x="3154" y="0"/>
                    <a:pt x="23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49" name="Google Shape;549;p54"/>
            <p:cNvSpPr/>
            <p:nvPr/>
          </p:nvSpPr>
          <p:spPr>
            <a:xfrm>
              <a:off x="5118075" y="5200925"/>
              <a:ext cx="34925" cy="38350"/>
            </a:xfrm>
            <a:custGeom>
              <a:avLst/>
              <a:gdLst/>
              <a:ahLst/>
              <a:cxnLst/>
              <a:rect l="l" t="t" r="r" b="b"/>
              <a:pathLst>
                <a:path w="1397" h="1534" extrusionOk="0">
                  <a:moveTo>
                    <a:pt x="916" y="0"/>
                  </a:moveTo>
                  <a:cubicBezTo>
                    <a:pt x="553" y="0"/>
                    <a:pt x="254" y="131"/>
                    <a:pt x="156" y="482"/>
                  </a:cubicBezTo>
                  <a:cubicBezTo>
                    <a:pt x="115" y="661"/>
                    <a:pt x="200" y="876"/>
                    <a:pt x="156" y="1050"/>
                  </a:cubicBezTo>
                  <a:cubicBezTo>
                    <a:pt x="127" y="1236"/>
                    <a:pt x="14" y="1350"/>
                    <a:pt x="1" y="1524"/>
                  </a:cubicBezTo>
                  <a:cubicBezTo>
                    <a:pt x="98" y="1529"/>
                    <a:pt x="181" y="1533"/>
                    <a:pt x="255" y="1533"/>
                  </a:cubicBezTo>
                  <a:cubicBezTo>
                    <a:pt x="611" y="1533"/>
                    <a:pt x="721" y="1445"/>
                    <a:pt x="910" y="1062"/>
                  </a:cubicBezTo>
                  <a:cubicBezTo>
                    <a:pt x="1056" y="774"/>
                    <a:pt x="1396" y="409"/>
                    <a:pt x="1076" y="8"/>
                  </a:cubicBezTo>
                  <a:cubicBezTo>
                    <a:pt x="1022" y="3"/>
                    <a:pt x="968" y="0"/>
                    <a:pt x="91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0" name="Google Shape;550;p54"/>
            <p:cNvSpPr/>
            <p:nvPr/>
          </p:nvSpPr>
          <p:spPr>
            <a:xfrm>
              <a:off x="5132575" y="5027625"/>
              <a:ext cx="83075" cy="66450"/>
            </a:xfrm>
            <a:custGeom>
              <a:avLst/>
              <a:gdLst/>
              <a:ahLst/>
              <a:cxnLst/>
              <a:rect l="l" t="t" r="r" b="b"/>
              <a:pathLst>
                <a:path w="3323" h="2658" extrusionOk="0">
                  <a:moveTo>
                    <a:pt x="21" y="0"/>
                  </a:moveTo>
                  <a:lnTo>
                    <a:pt x="21" y="0"/>
                  </a:lnTo>
                  <a:cubicBezTo>
                    <a:pt x="1" y="742"/>
                    <a:pt x="403" y="1175"/>
                    <a:pt x="1022" y="1443"/>
                  </a:cubicBezTo>
                  <a:cubicBezTo>
                    <a:pt x="1331" y="1576"/>
                    <a:pt x="1452" y="1642"/>
                    <a:pt x="1630" y="1917"/>
                  </a:cubicBezTo>
                  <a:cubicBezTo>
                    <a:pt x="1825" y="2238"/>
                    <a:pt x="1817" y="2412"/>
                    <a:pt x="2199" y="2578"/>
                  </a:cubicBezTo>
                  <a:cubicBezTo>
                    <a:pt x="2324" y="2631"/>
                    <a:pt x="2461" y="2657"/>
                    <a:pt x="2590" y="2657"/>
                  </a:cubicBezTo>
                  <a:cubicBezTo>
                    <a:pt x="2996" y="2657"/>
                    <a:pt x="3322" y="2397"/>
                    <a:pt x="2968" y="1889"/>
                  </a:cubicBezTo>
                  <a:cubicBezTo>
                    <a:pt x="2807" y="1642"/>
                    <a:pt x="2393" y="1576"/>
                    <a:pt x="2178" y="1394"/>
                  </a:cubicBezTo>
                  <a:cubicBezTo>
                    <a:pt x="1918" y="1187"/>
                    <a:pt x="1898" y="908"/>
                    <a:pt x="1703" y="669"/>
                  </a:cubicBezTo>
                  <a:cubicBezTo>
                    <a:pt x="1424" y="352"/>
                    <a:pt x="504" y="93"/>
                    <a:pt x="94" y="53"/>
                  </a:cubicBezTo>
                  <a:cubicBezTo>
                    <a:pt x="84" y="78"/>
                    <a:pt x="81" y="101"/>
                    <a:pt x="74" y="101"/>
                  </a:cubicBezTo>
                  <a:cubicBezTo>
                    <a:pt x="66" y="101"/>
                    <a:pt x="53" y="75"/>
                    <a:pt x="2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1" name="Google Shape;551;p54"/>
            <p:cNvSpPr/>
            <p:nvPr/>
          </p:nvSpPr>
          <p:spPr>
            <a:xfrm>
              <a:off x="5083850" y="5077875"/>
              <a:ext cx="45625" cy="67650"/>
            </a:xfrm>
            <a:custGeom>
              <a:avLst/>
              <a:gdLst/>
              <a:ahLst/>
              <a:cxnLst/>
              <a:rect l="l" t="t" r="r" b="b"/>
              <a:pathLst>
                <a:path w="1825" h="2706" extrusionOk="0">
                  <a:moveTo>
                    <a:pt x="661" y="0"/>
                  </a:moveTo>
                  <a:cubicBezTo>
                    <a:pt x="0" y="167"/>
                    <a:pt x="195" y="949"/>
                    <a:pt x="348" y="1395"/>
                  </a:cubicBezTo>
                  <a:cubicBezTo>
                    <a:pt x="523" y="1886"/>
                    <a:pt x="319" y="2705"/>
                    <a:pt x="1011" y="2705"/>
                  </a:cubicBezTo>
                  <a:cubicBezTo>
                    <a:pt x="1028" y="2705"/>
                    <a:pt x="1045" y="2705"/>
                    <a:pt x="1063" y="2704"/>
                  </a:cubicBezTo>
                  <a:cubicBezTo>
                    <a:pt x="1824" y="2664"/>
                    <a:pt x="1321" y="1938"/>
                    <a:pt x="1269" y="1497"/>
                  </a:cubicBezTo>
                  <a:cubicBezTo>
                    <a:pt x="1196" y="876"/>
                    <a:pt x="1208" y="621"/>
                    <a:pt x="66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2" name="Google Shape;552;p54"/>
            <p:cNvSpPr/>
            <p:nvPr/>
          </p:nvSpPr>
          <p:spPr>
            <a:xfrm>
              <a:off x="4564250" y="2111175"/>
              <a:ext cx="649325" cy="342675"/>
            </a:xfrm>
            <a:custGeom>
              <a:avLst/>
              <a:gdLst/>
              <a:ahLst/>
              <a:cxnLst/>
              <a:rect l="l" t="t" r="r" b="b"/>
              <a:pathLst>
                <a:path w="25973" h="13707" extrusionOk="0">
                  <a:moveTo>
                    <a:pt x="14031" y="0"/>
                  </a:moveTo>
                  <a:cubicBezTo>
                    <a:pt x="13678" y="0"/>
                    <a:pt x="13326" y="91"/>
                    <a:pt x="12989" y="281"/>
                  </a:cubicBezTo>
                  <a:cubicBezTo>
                    <a:pt x="12421" y="601"/>
                    <a:pt x="11253" y="1042"/>
                    <a:pt x="10905" y="1695"/>
                  </a:cubicBezTo>
                  <a:cubicBezTo>
                    <a:pt x="10873" y="1744"/>
                    <a:pt x="10853" y="1796"/>
                    <a:pt x="10832" y="1858"/>
                  </a:cubicBezTo>
                  <a:cubicBezTo>
                    <a:pt x="10625" y="2550"/>
                    <a:pt x="11160" y="3479"/>
                    <a:pt x="11420" y="4087"/>
                  </a:cubicBezTo>
                  <a:cubicBezTo>
                    <a:pt x="11541" y="4363"/>
                    <a:pt x="12016" y="4930"/>
                    <a:pt x="11923" y="5243"/>
                  </a:cubicBezTo>
                  <a:cubicBezTo>
                    <a:pt x="11833" y="5551"/>
                    <a:pt x="11087" y="5757"/>
                    <a:pt x="10800" y="5931"/>
                  </a:cubicBezTo>
                  <a:cubicBezTo>
                    <a:pt x="10265" y="6262"/>
                    <a:pt x="9703" y="6632"/>
                    <a:pt x="9033" y="6632"/>
                  </a:cubicBezTo>
                  <a:cubicBezTo>
                    <a:pt x="8930" y="6632"/>
                    <a:pt x="8824" y="6624"/>
                    <a:pt x="8716" y="6605"/>
                  </a:cubicBezTo>
                  <a:cubicBezTo>
                    <a:pt x="7974" y="6470"/>
                    <a:pt x="7687" y="5871"/>
                    <a:pt x="7326" y="5283"/>
                  </a:cubicBezTo>
                  <a:cubicBezTo>
                    <a:pt x="6647" y="4159"/>
                    <a:pt x="6103" y="3128"/>
                    <a:pt x="4760" y="3128"/>
                  </a:cubicBezTo>
                  <a:cubicBezTo>
                    <a:pt x="4611" y="3128"/>
                    <a:pt x="4452" y="3141"/>
                    <a:pt x="4281" y="3167"/>
                  </a:cubicBezTo>
                  <a:cubicBezTo>
                    <a:pt x="3713" y="3252"/>
                    <a:pt x="2952" y="3394"/>
                    <a:pt x="2591" y="3819"/>
                  </a:cubicBezTo>
                  <a:cubicBezTo>
                    <a:pt x="2169" y="4314"/>
                    <a:pt x="1674" y="5170"/>
                    <a:pt x="1455" y="5798"/>
                  </a:cubicBezTo>
                  <a:cubicBezTo>
                    <a:pt x="1221" y="6459"/>
                    <a:pt x="1395" y="7026"/>
                    <a:pt x="1354" y="7695"/>
                  </a:cubicBezTo>
                  <a:cubicBezTo>
                    <a:pt x="1314" y="8348"/>
                    <a:pt x="1156" y="8842"/>
                    <a:pt x="828" y="9418"/>
                  </a:cubicBezTo>
                  <a:cubicBezTo>
                    <a:pt x="1" y="10861"/>
                    <a:pt x="312" y="11769"/>
                    <a:pt x="1107" y="12965"/>
                  </a:cubicBezTo>
                  <a:cubicBezTo>
                    <a:pt x="1168" y="12872"/>
                    <a:pt x="1269" y="12770"/>
                    <a:pt x="1395" y="12669"/>
                  </a:cubicBezTo>
                  <a:cubicBezTo>
                    <a:pt x="2209" y="12016"/>
                    <a:pt x="3012" y="11275"/>
                    <a:pt x="4046" y="11173"/>
                  </a:cubicBezTo>
                  <a:cubicBezTo>
                    <a:pt x="4327" y="11146"/>
                    <a:pt x="4613" y="11137"/>
                    <a:pt x="4901" y="11137"/>
                  </a:cubicBezTo>
                  <a:cubicBezTo>
                    <a:pt x="5439" y="11137"/>
                    <a:pt x="5985" y="11168"/>
                    <a:pt x="6525" y="11168"/>
                  </a:cubicBezTo>
                  <a:cubicBezTo>
                    <a:pt x="6906" y="11168"/>
                    <a:pt x="7284" y="11153"/>
                    <a:pt x="7654" y="11100"/>
                  </a:cubicBezTo>
                  <a:cubicBezTo>
                    <a:pt x="8295" y="11015"/>
                    <a:pt x="8842" y="10699"/>
                    <a:pt x="9523" y="10699"/>
                  </a:cubicBezTo>
                  <a:cubicBezTo>
                    <a:pt x="10204" y="10699"/>
                    <a:pt x="10800" y="11007"/>
                    <a:pt x="11461" y="11039"/>
                  </a:cubicBezTo>
                  <a:cubicBezTo>
                    <a:pt x="11482" y="11040"/>
                    <a:pt x="11502" y="11040"/>
                    <a:pt x="11522" y="11040"/>
                  </a:cubicBezTo>
                  <a:cubicBezTo>
                    <a:pt x="12579" y="11040"/>
                    <a:pt x="12956" y="9918"/>
                    <a:pt x="13636" y="9918"/>
                  </a:cubicBezTo>
                  <a:cubicBezTo>
                    <a:pt x="13888" y="9918"/>
                    <a:pt x="14181" y="10071"/>
                    <a:pt x="14565" y="10492"/>
                  </a:cubicBezTo>
                  <a:cubicBezTo>
                    <a:pt x="14853" y="10800"/>
                    <a:pt x="14707" y="10853"/>
                    <a:pt x="15173" y="10966"/>
                  </a:cubicBezTo>
                  <a:cubicBezTo>
                    <a:pt x="15258" y="10988"/>
                    <a:pt x="15345" y="10995"/>
                    <a:pt x="15435" y="10995"/>
                  </a:cubicBezTo>
                  <a:cubicBezTo>
                    <a:pt x="15636" y="10995"/>
                    <a:pt x="15846" y="10958"/>
                    <a:pt x="16050" y="10958"/>
                  </a:cubicBezTo>
                  <a:cubicBezTo>
                    <a:pt x="16102" y="10958"/>
                    <a:pt x="16153" y="10960"/>
                    <a:pt x="16204" y="10966"/>
                  </a:cubicBezTo>
                  <a:cubicBezTo>
                    <a:pt x="17031" y="11088"/>
                    <a:pt x="17216" y="11696"/>
                    <a:pt x="17897" y="12109"/>
                  </a:cubicBezTo>
                  <a:cubicBezTo>
                    <a:pt x="18462" y="12450"/>
                    <a:pt x="19154" y="12575"/>
                    <a:pt x="19682" y="12985"/>
                  </a:cubicBezTo>
                  <a:cubicBezTo>
                    <a:pt x="19916" y="13172"/>
                    <a:pt x="20176" y="13439"/>
                    <a:pt x="20350" y="13707"/>
                  </a:cubicBezTo>
                  <a:cubicBezTo>
                    <a:pt x="20557" y="13151"/>
                    <a:pt x="20764" y="12575"/>
                    <a:pt x="21506" y="12410"/>
                  </a:cubicBezTo>
                  <a:cubicBezTo>
                    <a:pt x="21621" y="12386"/>
                    <a:pt x="21735" y="12379"/>
                    <a:pt x="21848" y="12379"/>
                  </a:cubicBezTo>
                  <a:cubicBezTo>
                    <a:pt x="22036" y="12379"/>
                    <a:pt x="22222" y="12399"/>
                    <a:pt x="22405" y="12399"/>
                  </a:cubicBezTo>
                  <a:cubicBezTo>
                    <a:pt x="22637" y="12399"/>
                    <a:pt x="22864" y="12366"/>
                    <a:pt x="23083" y="12215"/>
                  </a:cubicBezTo>
                  <a:cubicBezTo>
                    <a:pt x="23682" y="11802"/>
                    <a:pt x="23723" y="11140"/>
                    <a:pt x="24384" y="10740"/>
                  </a:cubicBezTo>
                  <a:cubicBezTo>
                    <a:pt x="24704" y="10541"/>
                    <a:pt x="25000" y="10459"/>
                    <a:pt x="25300" y="10452"/>
                  </a:cubicBezTo>
                  <a:cubicBezTo>
                    <a:pt x="25312" y="10294"/>
                    <a:pt x="25333" y="10131"/>
                    <a:pt x="25385" y="9965"/>
                  </a:cubicBezTo>
                  <a:cubicBezTo>
                    <a:pt x="25673" y="9037"/>
                    <a:pt x="25973" y="8388"/>
                    <a:pt x="25413" y="7468"/>
                  </a:cubicBezTo>
                  <a:cubicBezTo>
                    <a:pt x="25166" y="7046"/>
                    <a:pt x="24805" y="6852"/>
                    <a:pt x="24445" y="6573"/>
                  </a:cubicBezTo>
                  <a:cubicBezTo>
                    <a:pt x="23983" y="6199"/>
                    <a:pt x="23650" y="5770"/>
                    <a:pt x="23443" y="5157"/>
                  </a:cubicBezTo>
                  <a:cubicBezTo>
                    <a:pt x="23123" y="4208"/>
                    <a:pt x="23302" y="3126"/>
                    <a:pt x="22601" y="2344"/>
                  </a:cubicBezTo>
                  <a:cubicBezTo>
                    <a:pt x="22353" y="2084"/>
                    <a:pt x="22041" y="1922"/>
                    <a:pt x="21692" y="1830"/>
                  </a:cubicBezTo>
                  <a:lnTo>
                    <a:pt x="21692" y="1817"/>
                  </a:lnTo>
                  <a:cubicBezTo>
                    <a:pt x="21442" y="1752"/>
                    <a:pt x="21179" y="1725"/>
                    <a:pt x="20917" y="1725"/>
                  </a:cubicBezTo>
                  <a:cubicBezTo>
                    <a:pt x="20592" y="1725"/>
                    <a:pt x="20270" y="1767"/>
                    <a:pt x="19978" y="1830"/>
                  </a:cubicBezTo>
                  <a:cubicBezTo>
                    <a:pt x="19439" y="1938"/>
                    <a:pt x="19055" y="2126"/>
                    <a:pt x="18674" y="2126"/>
                  </a:cubicBezTo>
                  <a:cubicBezTo>
                    <a:pt x="18415" y="2126"/>
                    <a:pt x="18158" y="2040"/>
                    <a:pt x="17854" y="1785"/>
                  </a:cubicBezTo>
                  <a:cubicBezTo>
                    <a:pt x="17392" y="1403"/>
                    <a:pt x="17083" y="1229"/>
                    <a:pt x="16503" y="1076"/>
                  </a:cubicBezTo>
                  <a:cubicBezTo>
                    <a:pt x="15996" y="941"/>
                    <a:pt x="15781" y="694"/>
                    <a:pt x="15360" y="427"/>
                  </a:cubicBezTo>
                  <a:cubicBezTo>
                    <a:pt x="14936" y="149"/>
                    <a:pt x="14483" y="0"/>
                    <a:pt x="1403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3" name="Google Shape;553;p54"/>
            <p:cNvSpPr/>
            <p:nvPr/>
          </p:nvSpPr>
          <p:spPr>
            <a:xfrm>
              <a:off x="4580075" y="2359100"/>
              <a:ext cx="527700" cy="382075"/>
            </a:xfrm>
            <a:custGeom>
              <a:avLst/>
              <a:gdLst/>
              <a:ahLst/>
              <a:cxnLst/>
              <a:rect l="l" t="t" r="r" b="b"/>
              <a:pathLst>
                <a:path w="21108" h="15283" extrusionOk="0">
                  <a:moveTo>
                    <a:pt x="13003" y="1"/>
                  </a:moveTo>
                  <a:cubicBezTo>
                    <a:pt x="12323" y="1"/>
                    <a:pt x="11946" y="1123"/>
                    <a:pt x="10889" y="1123"/>
                  </a:cubicBezTo>
                  <a:cubicBezTo>
                    <a:pt x="10869" y="1123"/>
                    <a:pt x="10849" y="1123"/>
                    <a:pt x="10828" y="1122"/>
                  </a:cubicBezTo>
                  <a:cubicBezTo>
                    <a:pt x="10167" y="1090"/>
                    <a:pt x="9571" y="782"/>
                    <a:pt x="8890" y="782"/>
                  </a:cubicBezTo>
                  <a:cubicBezTo>
                    <a:pt x="8209" y="782"/>
                    <a:pt x="7662" y="1098"/>
                    <a:pt x="7021" y="1183"/>
                  </a:cubicBezTo>
                  <a:cubicBezTo>
                    <a:pt x="6651" y="1236"/>
                    <a:pt x="6273" y="1251"/>
                    <a:pt x="5892" y="1251"/>
                  </a:cubicBezTo>
                  <a:cubicBezTo>
                    <a:pt x="5352" y="1251"/>
                    <a:pt x="4806" y="1220"/>
                    <a:pt x="4268" y="1220"/>
                  </a:cubicBezTo>
                  <a:cubicBezTo>
                    <a:pt x="3980" y="1220"/>
                    <a:pt x="3694" y="1229"/>
                    <a:pt x="3413" y="1256"/>
                  </a:cubicBezTo>
                  <a:cubicBezTo>
                    <a:pt x="2379" y="1358"/>
                    <a:pt x="1576" y="2099"/>
                    <a:pt x="762" y="2752"/>
                  </a:cubicBezTo>
                  <a:cubicBezTo>
                    <a:pt x="636" y="2853"/>
                    <a:pt x="535" y="2955"/>
                    <a:pt x="474" y="3048"/>
                  </a:cubicBezTo>
                  <a:cubicBezTo>
                    <a:pt x="0" y="3721"/>
                    <a:pt x="555" y="4430"/>
                    <a:pt x="895" y="5193"/>
                  </a:cubicBezTo>
                  <a:cubicBezTo>
                    <a:pt x="1183" y="5833"/>
                    <a:pt x="989" y="6555"/>
                    <a:pt x="1277" y="7207"/>
                  </a:cubicBezTo>
                  <a:cubicBezTo>
                    <a:pt x="1443" y="7588"/>
                    <a:pt x="1536" y="7844"/>
                    <a:pt x="1585" y="8155"/>
                  </a:cubicBezTo>
                  <a:lnTo>
                    <a:pt x="1585" y="8164"/>
                  </a:lnTo>
                  <a:cubicBezTo>
                    <a:pt x="1783" y="8225"/>
                    <a:pt x="1998" y="8350"/>
                    <a:pt x="2238" y="8496"/>
                  </a:cubicBezTo>
                  <a:cubicBezTo>
                    <a:pt x="2791" y="8835"/>
                    <a:pt x="3305" y="9088"/>
                    <a:pt x="3909" y="9088"/>
                  </a:cubicBezTo>
                  <a:cubicBezTo>
                    <a:pt x="4056" y="9088"/>
                    <a:pt x="4209" y="9073"/>
                    <a:pt x="4369" y="9040"/>
                  </a:cubicBezTo>
                  <a:cubicBezTo>
                    <a:pt x="4791" y="8957"/>
                    <a:pt x="5200" y="8858"/>
                    <a:pt x="5584" y="8858"/>
                  </a:cubicBezTo>
                  <a:cubicBezTo>
                    <a:pt x="6047" y="8858"/>
                    <a:pt x="6475" y="9001"/>
                    <a:pt x="6846" y="9485"/>
                  </a:cubicBezTo>
                  <a:cubicBezTo>
                    <a:pt x="7167" y="9899"/>
                    <a:pt x="7187" y="10487"/>
                    <a:pt x="7560" y="10847"/>
                  </a:cubicBezTo>
                  <a:cubicBezTo>
                    <a:pt x="7848" y="11135"/>
                    <a:pt x="8302" y="11156"/>
                    <a:pt x="8464" y="11577"/>
                  </a:cubicBezTo>
                  <a:cubicBezTo>
                    <a:pt x="8622" y="11970"/>
                    <a:pt x="8444" y="12599"/>
                    <a:pt x="8424" y="13012"/>
                  </a:cubicBezTo>
                  <a:lnTo>
                    <a:pt x="8424" y="13093"/>
                  </a:lnTo>
                  <a:cubicBezTo>
                    <a:pt x="9157" y="13568"/>
                    <a:pt x="9672" y="14374"/>
                    <a:pt x="10053" y="15282"/>
                  </a:cubicBezTo>
                  <a:cubicBezTo>
                    <a:pt x="10467" y="15169"/>
                    <a:pt x="10888" y="15023"/>
                    <a:pt x="11383" y="14990"/>
                  </a:cubicBezTo>
                  <a:cubicBezTo>
                    <a:pt x="11500" y="14982"/>
                    <a:pt x="11618" y="14979"/>
                    <a:pt x="11736" y="14979"/>
                  </a:cubicBezTo>
                  <a:cubicBezTo>
                    <a:pt x="12084" y="14979"/>
                    <a:pt x="12436" y="15005"/>
                    <a:pt x="12780" y="15005"/>
                  </a:cubicBezTo>
                  <a:cubicBezTo>
                    <a:pt x="13209" y="15005"/>
                    <a:pt x="13628" y="14965"/>
                    <a:pt x="14014" y="14788"/>
                  </a:cubicBezTo>
                  <a:cubicBezTo>
                    <a:pt x="14460" y="14582"/>
                    <a:pt x="14849" y="14208"/>
                    <a:pt x="15116" y="13794"/>
                  </a:cubicBezTo>
                  <a:cubicBezTo>
                    <a:pt x="15335" y="13454"/>
                    <a:pt x="15469" y="12773"/>
                    <a:pt x="15790" y="12611"/>
                  </a:cubicBezTo>
                  <a:cubicBezTo>
                    <a:pt x="15863" y="12569"/>
                    <a:pt x="15952" y="12552"/>
                    <a:pt x="16050" y="12552"/>
                  </a:cubicBezTo>
                  <a:cubicBezTo>
                    <a:pt x="16362" y="12552"/>
                    <a:pt x="16759" y="12720"/>
                    <a:pt x="16993" y="12745"/>
                  </a:cubicBezTo>
                  <a:cubicBezTo>
                    <a:pt x="17094" y="12756"/>
                    <a:pt x="17198" y="12762"/>
                    <a:pt x="17303" y="12762"/>
                  </a:cubicBezTo>
                  <a:cubicBezTo>
                    <a:pt x="17575" y="12762"/>
                    <a:pt x="17851" y="12724"/>
                    <a:pt x="18088" y="12651"/>
                  </a:cubicBezTo>
                  <a:cubicBezTo>
                    <a:pt x="18295" y="11444"/>
                    <a:pt x="17180" y="9133"/>
                    <a:pt x="18181" y="8050"/>
                  </a:cubicBezTo>
                  <a:cubicBezTo>
                    <a:pt x="18789" y="7401"/>
                    <a:pt x="19997" y="7495"/>
                    <a:pt x="20544" y="6619"/>
                  </a:cubicBezTo>
                  <a:cubicBezTo>
                    <a:pt x="21107" y="5732"/>
                    <a:pt x="20419" y="5504"/>
                    <a:pt x="20070" y="4864"/>
                  </a:cubicBezTo>
                  <a:cubicBezTo>
                    <a:pt x="19924" y="4596"/>
                    <a:pt x="19964" y="4215"/>
                    <a:pt x="19799" y="3915"/>
                  </a:cubicBezTo>
                  <a:cubicBezTo>
                    <a:pt x="19778" y="3875"/>
                    <a:pt x="19750" y="3835"/>
                    <a:pt x="19717" y="3790"/>
                  </a:cubicBezTo>
                  <a:cubicBezTo>
                    <a:pt x="19543" y="3522"/>
                    <a:pt x="19283" y="3255"/>
                    <a:pt x="19049" y="3068"/>
                  </a:cubicBezTo>
                  <a:cubicBezTo>
                    <a:pt x="18521" y="2658"/>
                    <a:pt x="17829" y="2533"/>
                    <a:pt x="17264" y="2192"/>
                  </a:cubicBezTo>
                  <a:cubicBezTo>
                    <a:pt x="16583" y="1779"/>
                    <a:pt x="16398" y="1171"/>
                    <a:pt x="15571" y="1049"/>
                  </a:cubicBezTo>
                  <a:cubicBezTo>
                    <a:pt x="15520" y="1043"/>
                    <a:pt x="15469" y="1041"/>
                    <a:pt x="15417" y="1041"/>
                  </a:cubicBezTo>
                  <a:cubicBezTo>
                    <a:pt x="15213" y="1041"/>
                    <a:pt x="15003" y="1078"/>
                    <a:pt x="14802" y="1078"/>
                  </a:cubicBezTo>
                  <a:cubicBezTo>
                    <a:pt x="14712" y="1078"/>
                    <a:pt x="14625" y="1071"/>
                    <a:pt x="14540" y="1049"/>
                  </a:cubicBezTo>
                  <a:cubicBezTo>
                    <a:pt x="14074" y="936"/>
                    <a:pt x="14220" y="883"/>
                    <a:pt x="13932" y="575"/>
                  </a:cubicBezTo>
                  <a:cubicBezTo>
                    <a:pt x="13548" y="154"/>
                    <a:pt x="13255" y="1"/>
                    <a:pt x="130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4" name="Google Shape;554;p54"/>
            <p:cNvSpPr/>
            <p:nvPr/>
          </p:nvSpPr>
          <p:spPr>
            <a:xfrm>
              <a:off x="4987350" y="5380975"/>
              <a:ext cx="360525" cy="95475"/>
            </a:xfrm>
            <a:custGeom>
              <a:avLst/>
              <a:gdLst/>
              <a:ahLst/>
              <a:cxnLst/>
              <a:rect l="l" t="t" r="r" b="b"/>
              <a:pathLst>
                <a:path w="14421" h="3819" extrusionOk="0">
                  <a:moveTo>
                    <a:pt x="1680" y="0"/>
                  </a:moveTo>
                  <a:cubicBezTo>
                    <a:pt x="1366" y="0"/>
                    <a:pt x="989" y="93"/>
                    <a:pt x="930" y="427"/>
                  </a:cubicBezTo>
                  <a:cubicBezTo>
                    <a:pt x="434" y="646"/>
                    <a:pt x="1" y="1895"/>
                    <a:pt x="455" y="2316"/>
                  </a:cubicBezTo>
                  <a:cubicBezTo>
                    <a:pt x="608" y="2454"/>
                    <a:pt x="860" y="2501"/>
                    <a:pt x="1146" y="2501"/>
                  </a:cubicBezTo>
                  <a:cubicBezTo>
                    <a:pt x="1692" y="2501"/>
                    <a:pt x="2363" y="2330"/>
                    <a:pt x="2717" y="2296"/>
                  </a:cubicBezTo>
                  <a:cubicBezTo>
                    <a:pt x="2769" y="2291"/>
                    <a:pt x="2820" y="2288"/>
                    <a:pt x="2870" y="2288"/>
                  </a:cubicBezTo>
                  <a:cubicBezTo>
                    <a:pt x="3909" y="2288"/>
                    <a:pt x="4550" y="3370"/>
                    <a:pt x="5583" y="3617"/>
                  </a:cubicBezTo>
                  <a:cubicBezTo>
                    <a:pt x="5864" y="3681"/>
                    <a:pt x="6150" y="3705"/>
                    <a:pt x="6438" y="3705"/>
                  </a:cubicBezTo>
                  <a:cubicBezTo>
                    <a:pt x="7353" y="3705"/>
                    <a:pt x="8294" y="3459"/>
                    <a:pt x="9203" y="3459"/>
                  </a:cubicBezTo>
                  <a:cubicBezTo>
                    <a:pt x="10047" y="3459"/>
                    <a:pt x="11066" y="3819"/>
                    <a:pt x="11994" y="3819"/>
                  </a:cubicBezTo>
                  <a:cubicBezTo>
                    <a:pt x="12541" y="3819"/>
                    <a:pt x="13056" y="3694"/>
                    <a:pt x="13484" y="3297"/>
                  </a:cubicBezTo>
                  <a:cubicBezTo>
                    <a:pt x="13825" y="2977"/>
                    <a:pt x="14420" y="2328"/>
                    <a:pt x="13760" y="2090"/>
                  </a:cubicBezTo>
                  <a:cubicBezTo>
                    <a:pt x="13575" y="2014"/>
                    <a:pt x="13274" y="1981"/>
                    <a:pt x="12992" y="1981"/>
                  </a:cubicBezTo>
                  <a:cubicBezTo>
                    <a:pt x="12773" y="1981"/>
                    <a:pt x="12564" y="2001"/>
                    <a:pt x="12430" y="2036"/>
                  </a:cubicBezTo>
                  <a:cubicBezTo>
                    <a:pt x="12150" y="2109"/>
                    <a:pt x="11976" y="2389"/>
                    <a:pt x="11696" y="2417"/>
                  </a:cubicBezTo>
                  <a:cubicBezTo>
                    <a:pt x="11368" y="2036"/>
                    <a:pt x="11554" y="1647"/>
                    <a:pt x="10966" y="1514"/>
                  </a:cubicBezTo>
                  <a:cubicBezTo>
                    <a:pt x="10774" y="1464"/>
                    <a:pt x="10570" y="1452"/>
                    <a:pt x="10365" y="1452"/>
                  </a:cubicBezTo>
                  <a:cubicBezTo>
                    <a:pt x="10186" y="1452"/>
                    <a:pt x="10006" y="1461"/>
                    <a:pt x="9832" y="1461"/>
                  </a:cubicBezTo>
                  <a:cubicBezTo>
                    <a:pt x="8777" y="1461"/>
                    <a:pt x="7841" y="1173"/>
                    <a:pt x="6811" y="1080"/>
                  </a:cubicBezTo>
                  <a:cubicBezTo>
                    <a:pt x="6752" y="1074"/>
                    <a:pt x="6695" y="1071"/>
                    <a:pt x="6640" y="1071"/>
                  </a:cubicBezTo>
                  <a:cubicBezTo>
                    <a:pt x="6079" y="1071"/>
                    <a:pt x="5670" y="1351"/>
                    <a:pt x="5108" y="1501"/>
                  </a:cubicBezTo>
                  <a:cubicBezTo>
                    <a:pt x="4970" y="1539"/>
                    <a:pt x="4817" y="1571"/>
                    <a:pt x="4670" y="1571"/>
                  </a:cubicBezTo>
                  <a:cubicBezTo>
                    <a:pt x="4454" y="1571"/>
                    <a:pt x="4251" y="1501"/>
                    <a:pt x="4128" y="1274"/>
                  </a:cubicBezTo>
                  <a:cubicBezTo>
                    <a:pt x="3982" y="1007"/>
                    <a:pt x="4221" y="606"/>
                    <a:pt x="3974" y="399"/>
                  </a:cubicBezTo>
                  <a:cubicBezTo>
                    <a:pt x="3886" y="325"/>
                    <a:pt x="3783" y="298"/>
                    <a:pt x="3674" y="298"/>
                  </a:cubicBezTo>
                  <a:cubicBezTo>
                    <a:pt x="3390" y="298"/>
                    <a:pt x="3065" y="483"/>
                    <a:pt x="2851" y="492"/>
                  </a:cubicBezTo>
                  <a:cubicBezTo>
                    <a:pt x="2847" y="492"/>
                    <a:pt x="2843" y="492"/>
                    <a:pt x="2839" y="492"/>
                  </a:cubicBezTo>
                  <a:cubicBezTo>
                    <a:pt x="2456" y="492"/>
                    <a:pt x="2393" y="130"/>
                    <a:pt x="2012" y="38"/>
                  </a:cubicBezTo>
                  <a:cubicBezTo>
                    <a:pt x="1930" y="16"/>
                    <a:pt x="1811" y="0"/>
                    <a:pt x="168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5" name="Google Shape;555;p54"/>
            <p:cNvSpPr/>
            <p:nvPr/>
          </p:nvSpPr>
          <p:spPr>
            <a:xfrm>
              <a:off x="4803325" y="2367025"/>
              <a:ext cx="887200" cy="721475"/>
            </a:xfrm>
            <a:custGeom>
              <a:avLst/>
              <a:gdLst/>
              <a:ahLst/>
              <a:cxnLst/>
              <a:rect l="l" t="t" r="r" b="b"/>
              <a:pathLst>
                <a:path w="35488" h="28859" extrusionOk="0">
                  <a:moveTo>
                    <a:pt x="19853" y="0"/>
                  </a:moveTo>
                  <a:cubicBezTo>
                    <a:pt x="19311" y="0"/>
                    <a:pt x="18798" y="268"/>
                    <a:pt x="18307" y="392"/>
                  </a:cubicBezTo>
                  <a:cubicBezTo>
                    <a:pt x="18127" y="433"/>
                    <a:pt x="17952" y="450"/>
                    <a:pt x="17780" y="450"/>
                  </a:cubicBezTo>
                  <a:cubicBezTo>
                    <a:pt x="17129" y="450"/>
                    <a:pt x="16530" y="211"/>
                    <a:pt x="15910" y="211"/>
                  </a:cubicBezTo>
                  <a:cubicBezTo>
                    <a:pt x="15852" y="211"/>
                    <a:pt x="15795" y="213"/>
                    <a:pt x="15737" y="218"/>
                  </a:cubicBezTo>
                  <a:cubicBezTo>
                    <a:pt x="15437" y="225"/>
                    <a:pt x="15141" y="307"/>
                    <a:pt x="14821" y="506"/>
                  </a:cubicBezTo>
                  <a:cubicBezTo>
                    <a:pt x="14160" y="906"/>
                    <a:pt x="14119" y="1568"/>
                    <a:pt x="13520" y="1981"/>
                  </a:cubicBezTo>
                  <a:cubicBezTo>
                    <a:pt x="13301" y="2132"/>
                    <a:pt x="13074" y="2165"/>
                    <a:pt x="12842" y="2165"/>
                  </a:cubicBezTo>
                  <a:cubicBezTo>
                    <a:pt x="12659" y="2165"/>
                    <a:pt x="12473" y="2145"/>
                    <a:pt x="12285" y="2145"/>
                  </a:cubicBezTo>
                  <a:cubicBezTo>
                    <a:pt x="12172" y="2145"/>
                    <a:pt x="12058" y="2152"/>
                    <a:pt x="11943" y="2176"/>
                  </a:cubicBezTo>
                  <a:cubicBezTo>
                    <a:pt x="11201" y="2341"/>
                    <a:pt x="10994" y="2917"/>
                    <a:pt x="10787" y="3473"/>
                  </a:cubicBezTo>
                  <a:cubicBezTo>
                    <a:pt x="10820" y="3518"/>
                    <a:pt x="10848" y="3558"/>
                    <a:pt x="10869" y="3598"/>
                  </a:cubicBezTo>
                  <a:cubicBezTo>
                    <a:pt x="11034" y="3898"/>
                    <a:pt x="10994" y="4279"/>
                    <a:pt x="11140" y="4547"/>
                  </a:cubicBezTo>
                  <a:cubicBezTo>
                    <a:pt x="11489" y="5187"/>
                    <a:pt x="12177" y="5415"/>
                    <a:pt x="11614" y="6302"/>
                  </a:cubicBezTo>
                  <a:cubicBezTo>
                    <a:pt x="11067" y="7178"/>
                    <a:pt x="9859" y="7084"/>
                    <a:pt x="9251" y="7733"/>
                  </a:cubicBezTo>
                  <a:cubicBezTo>
                    <a:pt x="8250" y="8816"/>
                    <a:pt x="9365" y="11127"/>
                    <a:pt x="9158" y="12334"/>
                  </a:cubicBezTo>
                  <a:cubicBezTo>
                    <a:pt x="8921" y="12407"/>
                    <a:pt x="8645" y="12445"/>
                    <a:pt x="8373" y="12445"/>
                  </a:cubicBezTo>
                  <a:cubicBezTo>
                    <a:pt x="8268" y="12445"/>
                    <a:pt x="8164" y="12439"/>
                    <a:pt x="8063" y="12428"/>
                  </a:cubicBezTo>
                  <a:cubicBezTo>
                    <a:pt x="7829" y="12403"/>
                    <a:pt x="7432" y="12235"/>
                    <a:pt x="7120" y="12235"/>
                  </a:cubicBezTo>
                  <a:cubicBezTo>
                    <a:pt x="7022" y="12235"/>
                    <a:pt x="6933" y="12252"/>
                    <a:pt x="6860" y="12294"/>
                  </a:cubicBezTo>
                  <a:cubicBezTo>
                    <a:pt x="6539" y="12456"/>
                    <a:pt x="6405" y="13137"/>
                    <a:pt x="6186" y="13477"/>
                  </a:cubicBezTo>
                  <a:cubicBezTo>
                    <a:pt x="5919" y="13891"/>
                    <a:pt x="5530" y="14265"/>
                    <a:pt x="5084" y="14471"/>
                  </a:cubicBezTo>
                  <a:cubicBezTo>
                    <a:pt x="4698" y="14648"/>
                    <a:pt x="4279" y="14688"/>
                    <a:pt x="3850" y="14688"/>
                  </a:cubicBezTo>
                  <a:cubicBezTo>
                    <a:pt x="3506" y="14688"/>
                    <a:pt x="3154" y="14662"/>
                    <a:pt x="2806" y="14662"/>
                  </a:cubicBezTo>
                  <a:cubicBezTo>
                    <a:pt x="2688" y="14662"/>
                    <a:pt x="2570" y="14665"/>
                    <a:pt x="2453" y="14673"/>
                  </a:cubicBezTo>
                  <a:cubicBezTo>
                    <a:pt x="1958" y="14706"/>
                    <a:pt x="1537" y="14852"/>
                    <a:pt x="1123" y="14965"/>
                  </a:cubicBezTo>
                  <a:cubicBezTo>
                    <a:pt x="1516" y="15894"/>
                    <a:pt x="1763" y="16911"/>
                    <a:pt x="1958" y="17771"/>
                  </a:cubicBezTo>
                  <a:cubicBezTo>
                    <a:pt x="2291" y="19161"/>
                    <a:pt x="3681" y="19790"/>
                    <a:pt x="3713" y="21318"/>
                  </a:cubicBezTo>
                  <a:cubicBezTo>
                    <a:pt x="3762" y="22948"/>
                    <a:pt x="2485" y="22907"/>
                    <a:pt x="1443" y="23710"/>
                  </a:cubicBezTo>
                  <a:cubicBezTo>
                    <a:pt x="0" y="24812"/>
                    <a:pt x="2072" y="25298"/>
                    <a:pt x="2205" y="26588"/>
                  </a:cubicBezTo>
                  <a:cubicBezTo>
                    <a:pt x="2278" y="27156"/>
                    <a:pt x="2156" y="27743"/>
                    <a:pt x="2226" y="28311"/>
                  </a:cubicBezTo>
                  <a:cubicBezTo>
                    <a:pt x="2246" y="28505"/>
                    <a:pt x="2298" y="28679"/>
                    <a:pt x="2371" y="28858"/>
                  </a:cubicBezTo>
                  <a:cubicBezTo>
                    <a:pt x="3247" y="28744"/>
                    <a:pt x="4074" y="28464"/>
                    <a:pt x="4776" y="27897"/>
                  </a:cubicBezTo>
                  <a:cubicBezTo>
                    <a:pt x="5838" y="27050"/>
                    <a:pt x="6600" y="26166"/>
                    <a:pt x="7982" y="25781"/>
                  </a:cubicBezTo>
                  <a:cubicBezTo>
                    <a:pt x="8460" y="25650"/>
                    <a:pt x="9024" y="25566"/>
                    <a:pt x="9579" y="25566"/>
                  </a:cubicBezTo>
                  <a:cubicBezTo>
                    <a:pt x="10018" y="25566"/>
                    <a:pt x="10450" y="25618"/>
                    <a:pt x="10828" y="25740"/>
                  </a:cubicBezTo>
                  <a:cubicBezTo>
                    <a:pt x="11916" y="26088"/>
                    <a:pt x="12617" y="26773"/>
                    <a:pt x="13799" y="26773"/>
                  </a:cubicBezTo>
                  <a:cubicBezTo>
                    <a:pt x="13885" y="26773"/>
                    <a:pt x="13975" y="26769"/>
                    <a:pt x="14067" y="26762"/>
                  </a:cubicBezTo>
                  <a:cubicBezTo>
                    <a:pt x="15229" y="26667"/>
                    <a:pt x="16127" y="26061"/>
                    <a:pt x="17217" y="26061"/>
                  </a:cubicBezTo>
                  <a:cubicBezTo>
                    <a:pt x="17424" y="26061"/>
                    <a:pt x="17638" y="26083"/>
                    <a:pt x="17861" y="26134"/>
                  </a:cubicBezTo>
                  <a:cubicBezTo>
                    <a:pt x="18668" y="26320"/>
                    <a:pt x="19037" y="26660"/>
                    <a:pt x="19897" y="26669"/>
                  </a:cubicBezTo>
                  <a:cubicBezTo>
                    <a:pt x="20163" y="26669"/>
                    <a:pt x="20438" y="26679"/>
                    <a:pt x="20715" y="26679"/>
                  </a:cubicBezTo>
                  <a:cubicBezTo>
                    <a:pt x="20995" y="26679"/>
                    <a:pt x="21275" y="26669"/>
                    <a:pt x="21547" y="26628"/>
                  </a:cubicBezTo>
                  <a:cubicBezTo>
                    <a:pt x="22018" y="26554"/>
                    <a:pt x="22444" y="26519"/>
                    <a:pt x="22861" y="26519"/>
                  </a:cubicBezTo>
                  <a:cubicBezTo>
                    <a:pt x="23527" y="26519"/>
                    <a:pt x="24171" y="26607"/>
                    <a:pt x="24939" y="26754"/>
                  </a:cubicBezTo>
                  <a:cubicBezTo>
                    <a:pt x="25716" y="26899"/>
                    <a:pt x="26887" y="27300"/>
                    <a:pt x="27913" y="27300"/>
                  </a:cubicBezTo>
                  <a:cubicBezTo>
                    <a:pt x="28493" y="27300"/>
                    <a:pt x="29026" y="27171"/>
                    <a:pt x="29415" y="26795"/>
                  </a:cubicBezTo>
                  <a:cubicBezTo>
                    <a:pt x="30352" y="25874"/>
                    <a:pt x="29456" y="24484"/>
                    <a:pt x="30444" y="23575"/>
                  </a:cubicBezTo>
                  <a:cubicBezTo>
                    <a:pt x="31291" y="22802"/>
                    <a:pt x="33302" y="23021"/>
                    <a:pt x="33424" y="21626"/>
                  </a:cubicBezTo>
                  <a:cubicBezTo>
                    <a:pt x="33424" y="21605"/>
                    <a:pt x="33424" y="21573"/>
                    <a:pt x="33436" y="21553"/>
                  </a:cubicBezTo>
                  <a:cubicBezTo>
                    <a:pt x="33456" y="20783"/>
                    <a:pt x="32857" y="19153"/>
                    <a:pt x="32496" y="18492"/>
                  </a:cubicBezTo>
                  <a:cubicBezTo>
                    <a:pt x="31940" y="17459"/>
                    <a:pt x="30631" y="16871"/>
                    <a:pt x="31145" y="15541"/>
                  </a:cubicBezTo>
                  <a:cubicBezTo>
                    <a:pt x="31219" y="15530"/>
                    <a:pt x="31291" y="15525"/>
                    <a:pt x="31362" y="15525"/>
                  </a:cubicBezTo>
                  <a:cubicBezTo>
                    <a:pt x="32099" y="15525"/>
                    <a:pt x="32728" y="16073"/>
                    <a:pt x="33485" y="16073"/>
                  </a:cubicBezTo>
                  <a:cubicBezTo>
                    <a:pt x="33527" y="16073"/>
                    <a:pt x="33569" y="16072"/>
                    <a:pt x="33611" y="16068"/>
                  </a:cubicBezTo>
                  <a:cubicBezTo>
                    <a:pt x="34579" y="15975"/>
                    <a:pt x="34964" y="15014"/>
                    <a:pt x="35106" y="14119"/>
                  </a:cubicBezTo>
                  <a:cubicBezTo>
                    <a:pt x="35488" y="11827"/>
                    <a:pt x="33035" y="12274"/>
                    <a:pt x="31933" y="11447"/>
                  </a:cubicBezTo>
                  <a:cubicBezTo>
                    <a:pt x="31579" y="11191"/>
                    <a:pt x="31527" y="10879"/>
                    <a:pt x="31044" y="10665"/>
                  </a:cubicBezTo>
                  <a:cubicBezTo>
                    <a:pt x="30745" y="10538"/>
                    <a:pt x="30404" y="10559"/>
                    <a:pt x="30064" y="10397"/>
                  </a:cubicBezTo>
                  <a:cubicBezTo>
                    <a:pt x="29289" y="10036"/>
                    <a:pt x="29147" y="9383"/>
                    <a:pt x="28661" y="8723"/>
                  </a:cubicBezTo>
                  <a:cubicBezTo>
                    <a:pt x="28133" y="8001"/>
                    <a:pt x="26569" y="7838"/>
                    <a:pt x="26257" y="7239"/>
                  </a:cubicBezTo>
                  <a:cubicBezTo>
                    <a:pt x="25929" y="6590"/>
                    <a:pt x="27339" y="5443"/>
                    <a:pt x="27246" y="4560"/>
                  </a:cubicBezTo>
                  <a:cubicBezTo>
                    <a:pt x="27185" y="3992"/>
                    <a:pt x="26658" y="3558"/>
                    <a:pt x="26443" y="2979"/>
                  </a:cubicBezTo>
                  <a:cubicBezTo>
                    <a:pt x="26184" y="2277"/>
                    <a:pt x="26217" y="1916"/>
                    <a:pt x="25628" y="1413"/>
                  </a:cubicBezTo>
                  <a:cubicBezTo>
                    <a:pt x="25122" y="968"/>
                    <a:pt x="24567" y="627"/>
                    <a:pt x="23925" y="493"/>
                  </a:cubicBezTo>
                  <a:cubicBezTo>
                    <a:pt x="23799" y="466"/>
                    <a:pt x="23683" y="455"/>
                    <a:pt x="23574" y="455"/>
                  </a:cubicBezTo>
                  <a:cubicBezTo>
                    <a:pt x="23030" y="455"/>
                    <a:pt x="22668" y="739"/>
                    <a:pt x="22049" y="773"/>
                  </a:cubicBezTo>
                  <a:cubicBezTo>
                    <a:pt x="22020" y="774"/>
                    <a:pt x="21992" y="775"/>
                    <a:pt x="21965" y="775"/>
                  </a:cubicBezTo>
                  <a:cubicBezTo>
                    <a:pt x="21193" y="775"/>
                    <a:pt x="20891" y="232"/>
                    <a:pt x="20245" y="51"/>
                  </a:cubicBezTo>
                  <a:cubicBezTo>
                    <a:pt x="20113" y="16"/>
                    <a:pt x="19982" y="0"/>
                    <a:pt x="198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6" name="Google Shape;556;p54"/>
            <p:cNvSpPr/>
            <p:nvPr/>
          </p:nvSpPr>
          <p:spPr>
            <a:xfrm>
              <a:off x="4930700" y="4898425"/>
              <a:ext cx="188425" cy="152700"/>
            </a:xfrm>
            <a:custGeom>
              <a:avLst/>
              <a:gdLst/>
              <a:ahLst/>
              <a:cxnLst/>
              <a:rect l="l" t="t" r="r" b="b"/>
              <a:pathLst>
                <a:path w="7537" h="6108" extrusionOk="0">
                  <a:moveTo>
                    <a:pt x="897" y="1"/>
                  </a:moveTo>
                  <a:cubicBezTo>
                    <a:pt x="791" y="1"/>
                    <a:pt x="676" y="10"/>
                    <a:pt x="548" y="23"/>
                  </a:cubicBezTo>
                  <a:cubicBezTo>
                    <a:pt x="248" y="23"/>
                    <a:pt x="1" y="433"/>
                    <a:pt x="70" y="725"/>
                  </a:cubicBezTo>
                  <a:cubicBezTo>
                    <a:pt x="184" y="1199"/>
                    <a:pt x="824" y="980"/>
                    <a:pt x="1196" y="1146"/>
                  </a:cubicBezTo>
                  <a:cubicBezTo>
                    <a:pt x="1752" y="1402"/>
                    <a:pt x="1724" y="2156"/>
                    <a:pt x="2287" y="2497"/>
                  </a:cubicBezTo>
                  <a:cubicBezTo>
                    <a:pt x="2794" y="2796"/>
                    <a:pt x="3094" y="3344"/>
                    <a:pt x="3690" y="3466"/>
                  </a:cubicBezTo>
                  <a:cubicBezTo>
                    <a:pt x="4504" y="3619"/>
                    <a:pt x="4817" y="3311"/>
                    <a:pt x="5166" y="4207"/>
                  </a:cubicBezTo>
                  <a:cubicBezTo>
                    <a:pt x="5393" y="4766"/>
                    <a:pt x="5725" y="5241"/>
                    <a:pt x="6134" y="5695"/>
                  </a:cubicBezTo>
                  <a:cubicBezTo>
                    <a:pt x="6298" y="5871"/>
                    <a:pt x="6744" y="6107"/>
                    <a:pt x="7088" y="6107"/>
                  </a:cubicBezTo>
                  <a:cubicBezTo>
                    <a:pt x="7329" y="6107"/>
                    <a:pt x="7521" y="5991"/>
                    <a:pt x="7529" y="5655"/>
                  </a:cubicBezTo>
                  <a:cubicBezTo>
                    <a:pt x="7537" y="5229"/>
                    <a:pt x="7002" y="5148"/>
                    <a:pt x="6747" y="4941"/>
                  </a:cubicBezTo>
                  <a:cubicBezTo>
                    <a:pt x="6495" y="4746"/>
                    <a:pt x="6248" y="4394"/>
                    <a:pt x="6074" y="4138"/>
                  </a:cubicBezTo>
                  <a:cubicBezTo>
                    <a:pt x="5806" y="3757"/>
                    <a:pt x="5705" y="3417"/>
                    <a:pt x="5692" y="2950"/>
                  </a:cubicBezTo>
                  <a:cubicBezTo>
                    <a:pt x="5681" y="2497"/>
                    <a:pt x="5632" y="2136"/>
                    <a:pt x="5125" y="2001"/>
                  </a:cubicBezTo>
                  <a:cubicBezTo>
                    <a:pt x="4704" y="1880"/>
                    <a:pt x="4257" y="1928"/>
                    <a:pt x="3836" y="1775"/>
                  </a:cubicBezTo>
                  <a:cubicBezTo>
                    <a:pt x="3309" y="1580"/>
                    <a:pt x="3054" y="1280"/>
                    <a:pt x="2640" y="972"/>
                  </a:cubicBezTo>
                  <a:cubicBezTo>
                    <a:pt x="2412" y="806"/>
                    <a:pt x="2154" y="774"/>
                    <a:pt x="1918" y="620"/>
                  </a:cubicBezTo>
                  <a:cubicBezTo>
                    <a:pt x="1712" y="474"/>
                    <a:pt x="1731" y="384"/>
                    <a:pt x="1546" y="226"/>
                  </a:cubicBezTo>
                  <a:cubicBezTo>
                    <a:pt x="1344" y="52"/>
                    <a:pt x="1145" y="1"/>
                    <a:pt x="89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7" name="Google Shape;557;p54"/>
            <p:cNvSpPr/>
            <p:nvPr/>
          </p:nvSpPr>
          <p:spPr>
            <a:xfrm>
              <a:off x="4921400" y="5300100"/>
              <a:ext cx="48750" cy="53075"/>
            </a:xfrm>
            <a:custGeom>
              <a:avLst/>
              <a:gdLst/>
              <a:ahLst/>
              <a:cxnLst/>
              <a:rect l="l" t="t" r="r" b="b"/>
              <a:pathLst>
                <a:path w="1950" h="2123" extrusionOk="0">
                  <a:moveTo>
                    <a:pt x="331" y="1"/>
                  </a:moveTo>
                  <a:cubicBezTo>
                    <a:pt x="246" y="1"/>
                    <a:pt x="160" y="5"/>
                    <a:pt x="73" y="13"/>
                  </a:cubicBezTo>
                  <a:cubicBezTo>
                    <a:pt x="12" y="127"/>
                    <a:pt x="0" y="436"/>
                    <a:pt x="32" y="601"/>
                  </a:cubicBezTo>
                  <a:cubicBezTo>
                    <a:pt x="105" y="950"/>
                    <a:pt x="320" y="922"/>
                    <a:pt x="507" y="1157"/>
                  </a:cubicBezTo>
                  <a:cubicBezTo>
                    <a:pt x="734" y="1445"/>
                    <a:pt x="556" y="2057"/>
                    <a:pt x="1042" y="2118"/>
                  </a:cubicBezTo>
                  <a:cubicBezTo>
                    <a:pt x="1068" y="2121"/>
                    <a:pt x="1093" y="2122"/>
                    <a:pt x="1116" y="2122"/>
                  </a:cubicBezTo>
                  <a:cubicBezTo>
                    <a:pt x="1527" y="2122"/>
                    <a:pt x="1513" y="1699"/>
                    <a:pt x="1598" y="1404"/>
                  </a:cubicBezTo>
                  <a:cubicBezTo>
                    <a:pt x="1735" y="1015"/>
                    <a:pt x="1950" y="796"/>
                    <a:pt x="1598" y="436"/>
                  </a:cubicBezTo>
                  <a:cubicBezTo>
                    <a:pt x="1332" y="159"/>
                    <a:pt x="859" y="1"/>
                    <a:pt x="33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8" name="Google Shape;558;p54"/>
            <p:cNvSpPr/>
            <p:nvPr/>
          </p:nvSpPr>
          <p:spPr>
            <a:xfrm>
              <a:off x="4593450" y="4480125"/>
              <a:ext cx="749250" cy="610725"/>
            </a:xfrm>
            <a:custGeom>
              <a:avLst/>
              <a:gdLst/>
              <a:ahLst/>
              <a:cxnLst/>
              <a:rect l="l" t="t" r="r" b="b"/>
              <a:pathLst>
                <a:path w="29970" h="24429" extrusionOk="0">
                  <a:moveTo>
                    <a:pt x="27415" y="1"/>
                  </a:moveTo>
                  <a:cubicBezTo>
                    <a:pt x="27404" y="1"/>
                    <a:pt x="27393" y="2"/>
                    <a:pt x="27383" y="5"/>
                  </a:cubicBezTo>
                  <a:cubicBezTo>
                    <a:pt x="26937" y="126"/>
                    <a:pt x="27631" y="1529"/>
                    <a:pt x="27639" y="1849"/>
                  </a:cubicBezTo>
                  <a:cubicBezTo>
                    <a:pt x="27650" y="2255"/>
                    <a:pt x="27525" y="2275"/>
                    <a:pt x="27145" y="2283"/>
                  </a:cubicBezTo>
                  <a:cubicBezTo>
                    <a:pt x="26816" y="2283"/>
                    <a:pt x="26536" y="2345"/>
                    <a:pt x="26215" y="2457"/>
                  </a:cubicBezTo>
                  <a:cubicBezTo>
                    <a:pt x="25600" y="2663"/>
                    <a:pt x="24835" y="2952"/>
                    <a:pt x="24124" y="2952"/>
                  </a:cubicBezTo>
                  <a:cubicBezTo>
                    <a:pt x="23825" y="2952"/>
                    <a:pt x="23534" y="2901"/>
                    <a:pt x="23268" y="2770"/>
                  </a:cubicBezTo>
                  <a:cubicBezTo>
                    <a:pt x="22790" y="2526"/>
                    <a:pt x="22532" y="2129"/>
                    <a:pt x="21986" y="2129"/>
                  </a:cubicBezTo>
                  <a:cubicBezTo>
                    <a:pt x="21931" y="2129"/>
                    <a:pt x="21874" y="2133"/>
                    <a:pt x="21813" y="2141"/>
                  </a:cubicBezTo>
                  <a:cubicBezTo>
                    <a:pt x="21640" y="2158"/>
                    <a:pt x="21473" y="2218"/>
                    <a:pt x="21308" y="2218"/>
                  </a:cubicBezTo>
                  <a:cubicBezTo>
                    <a:pt x="21197" y="2218"/>
                    <a:pt x="21088" y="2191"/>
                    <a:pt x="20978" y="2109"/>
                  </a:cubicBezTo>
                  <a:cubicBezTo>
                    <a:pt x="20824" y="1995"/>
                    <a:pt x="20759" y="1776"/>
                    <a:pt x="20617" y="1664"/>
                  </a:cubicBezTo>
                  <a:cubicBezTo>
                    <a:pt x="20321" y="1425"/>
                    <a:pt x="19638" y="1244"/>
                    <a:pt x="19079" y="1244"/>
                  </a:cubicBezTo>
                  <a:cubicBezTo>
                    <a:pt x="18817" y="1244"/>
                    <a:pt x="18583" y="1284"/>
                    <a:pt x="18428" y="1376"/>
                  </a:cubicBezTo>
                  <a:cubicBezTo>
                    <a:pt x="18194" y="1521"/>
                    <a:pt x="18161" y="1821"/>
                    <a:pt x="17914" y="1943"/>
                  </a:cubicBezTo>
                  <a:cubicBezTo>
                    <a:pt x="17698" y="2048"/>
                    <a:pt x="17419" y="2057"/>
                    <a:pt x="17192" y="2162"/>
                  </a:cubicBezTo>
                  <a:cubicBezTo>
                    <a:pt x="16775" y="2332"/>
                    <a:pt x="16386" y="2720"/>
                    <a:pt x="15941" y="2720"/>
                  </a:cubicBezTo>
                  <a:cubicBezTo>
                    <a:pt x="15859" y="2720"/>
                    <a:pt x="15775" y="2707"/>
                    <a:pt x="15688" y="2676"/>
                  </a:cubicBezTo>
                  <a:cubicBezTo>
                    <a:pt x="15109" y="2470"/>
                    <a:pt x="14602" y="1995"/>
                    <a:pt x="13973" y="1935"/>
                  </a:cubicBezTo>
                  <a:cubicBezTo>
                    <a:pt x="13867" y="1924"/>
                    <a:pt x="13758" y="1920"/>
                    <a:pt x="13648" y="1920"/>
                  </a:cubicBezTo>
                  <a:cubicBezTo>
                    <a:pt x="13429" y="1920"/>
                    <a:pt x="13207" y="1935"/>
                    <a:pt x="12996" y="1935"/>
                  </a:cubicBezTo>
                  <a:cubicBezTo>
                    <a:pt x="12903" y="1935"/>
                    <a:pt x="12798" y="1943"/>
                    <a:pt x="12697" y="1943"/>
                  </a:cubicBezTo>
                  <a:cubicBezTo>
                    <a:pt x="12469" y="2490"/>
                    <a:pt x="12129" y="2964"/>
                    <a:pt x="12117" y="3593"/>
                  </a:cubicBezTo>
                  <a:cubicBezTo>
                    <a:pt x="12096" y="4501"/>
                    <a:pt x="10974" y="4582"/>
                    <a:pt x="10220" y="4594"/>
                  </a:cubicBezTo>
                  <a:cubicBezTo>
                    <a:pt x="10198" y="4595"/>
                    <a:pt x="10177" y="4595"/>
                    <a:pt x="10156" y="4595"/>
                  </a:cubicBezTo>
                  <a:cubicBezTo>
                    <a:pt x="9733" y="4595"/>
                    <a:pt x="9404" y="4477"/>
                    <a:pt x="8991" y="4420"/>
                  </a:cubicBezTo>
                  <a:cubicBezTo>
                    <a:pt x="8937" y="4411"/>
                    <a:pt x="8885" y="4407"/>
                    <a:pt x="8834" y="4407"/>
                  </a:cubicBezTo>
                  <a:cubicBezTo>
                    <a:pt x="8464" y="4407"/>
                    <a:pt x="8157" y="4623"/>
                    <a:pt x="7836" y="4833"/>
                  </a:cubicBezTo>
                  <a:cubicBezTo>
                    <a:pt x="7447" y="5101"/>
                    <a:pt x="7179" y="5462"/>
                    <a:pt x="6713" y="5583"/>
                  </a:cubicBezTo>
                  <a:cubicBezTo>
                    <a:pt x="6364" y="5677"/>
                    <a:pt x="5930" y="5616"/>
                    <a:pt x="5590" y="5717"/>
                  </a:cubicBezTo>
                  <a:cubicBezTo>
                    <a:pt x="5197" y="5831"/>
                    <a:pt x="4949" y="6191"/>
                    <a:pt x="4476" y="6285"/>
                  </a:cubicBezTo>
                  <a:cubicBezTo>
                    <a:pt x="4195" y="6349"/>
                    <a:pt x="3928" y="6431"/>
                    <a:pt x="3660" y="6532"/>
                  </a:cubicBezTo>
                  <a:cubicBezTo>
                    <a:pt x="3940" y="6852"/>
                    <a:pt x="4042" y="7339"/>
                    <a:pt x="3980" y="7772"/>
                  </a:cubicBezTo>
                  <a:cubicBezTo>
                    <a:pt x="3879" y="8429"/>
                    <a:pt x="3312" y="8615"/>
                    <a:pt x="2906" y="9069"/>
                  </a:cubicBezTo>
                  <a:cubicBezTo>
                    <a:pt x="2371" y="9670"/>
                    <a:pt x="2618" y="10606"/>
                    <a:pt x="1864" y="11032"/>
                  </a:cubicBezTo>
                  <a:cubicBezTo>
                    <a:pt x="1609" y="11174"/>
                    <a:pt x="1289" y="11226"/>
                    <a:pt x="1009" y="11360"/>
                  </a:cubicBezTo>
                  <a:cubicBezTo>
                    <a:pt x="640" y="11546"/>
                    <a:pt x="640" y="11648"/>
                    <a:pt x="567" y="12061"/>
                  </a:cubicBezTo>
                  <a:cubicBezTo>
                    <a:pt x="494" y="12463"/>
                    <a:pt x="401" y="12957"/>
                    <a:pt x="0" y="13062"/>
                  </a:cubicBezTo>
                  <a:cubicBezTo>
                    <a:pt x="8" y="13249"/>
                    <a:pt x="0" y="13444"/>
                    <a:pt x="40" y="13630"/>
                  </a:cubicBezTo>
                  <a:cubicBezTo>
                    <a:pt x="195" y="14360"/>
                    <a:pt x="669" y="14959"/>
                    <a:pt x="1009" y="15580"/>
                  </a:cubicBezTo>
                  <a:cubicBezTo>
                    <a:pt x="1256" y="16022"/>
                    <a:pt x="1390" y="16443"/>
                    <a:pt x="1836" y="16723"/>
                  </a:cubicBezTo>
                  <a:cubicBezTo>
                    <a:pt x="2171" y="16930"/>
                    <a:pt x="2664" y="17023"/>
                    <a:pt x="3076" y="17023"/>
                  </a:cubicBezTo>
                  <a:cubicBezTo>
                    <a:pt x="3092" y="17023"/>
                    <a:pt x="3109" y="17023"/>
                    <a:pt x="3125" y="17023"/>
                  </a:cubicBezTo>
                  <a:cubicBezTo>
                    <a:pt x="3383" y="17013"/>
                    <a:pt x="3626" y="16940"/>
                    <a:pt x="3885" y="16940"/>
                  </a:cubicBezTo>
                  <a:cubicBezTo>
                    <a:pt x="3937" y="16940"/>
                    <a:pt x="3989" y="16943"/>
                    <a:pt x="4042" y="16950"/>
                  </a:cubicBezTo>
                  <a:cubicBezTo>
                    <a:pt x="4248" y="16970"/>
                    <a:pt x="4661" y="17084"/>
                    <a:pt x="4581" y="17384"/>
                  </a:cubicBezTo>
                  <a:cubicBezTo>
                    <a:pt x="4515" y="17619"/>
                    <a:pt x="4195" y="17571"/>
                    <a:pt x="4001" y="17599"/>
                  </a:cubicBezTo>
                  <a:cubicBezTo>
                    <a:pt x="3868" y="17611"/>
                    <a:pt x="3473" y="17639"/>
                    <a:pt x="3393" y="17745"/>
                  </a:cubicBezTo>
                  <a:cubicBezTo>
                    <a:pt x="3247" y="17919"/>
                    <a:pt x="3372" y="18353"/>
                    <a:pt x="3425" y="18527"/>
                  </a:cubicBezTo>
                  <a:cubicBezTo>
                    <a:pt x="3640" y="19188"/>
                    <a:pt x="4300" y="19468"/>
                    <a:pt x="4515" y="20084"/>
                  </a:cubicBezTo>
                  <a:cubicBezTo>
                    <a:pt x="4641" y="20424"/>
                    <a:pt x="4588" y="20952"/>
                    <a:pt x="4869" y="21190"/>
                  </a:cubicBezTo>
                  <a:cubicBezTo>
                    <a:pt x="4996" y="21295"/>
                    <a:pt x="5159" y="21332"/>
                    <a:pt x="5330" y="21332"/>
                  </a:cubicBezTo>
                  <a:cubicBezTo>
                    <a:pt x="5562" y="21332"/>
                    <a:pt x="5807" y="21264"/>
                    <a:pt x="5991" y="21210"/>
                  </a:cubicBezTo>
                  <a:cubicBezTo>
                    <a:pt x="6611" y="21044"/>
                    <a:pt x="7187" y="20765"/>
                    <a:pt x="7827" y="20684"/>
                  </a:cubicBezTo>
                  <a:cubicBezTo>
                    <a:pt x="7992" y="20662"/>
                    <a:pt x="8157" y="20655"/>
                    <a:pt x="8324" y="20655"/>
                  </a:cubicBezTo>
                  <a:cubicBezTo>
                    <a:pt x="8655" y="20655"/>
                    <a:pt x="8989" y="20684"/>
                    <a:pt x="9317" y="20684"/>
                  </a:cubicBezTo>
                  <a:cubicBezTo>
                    <a:pt x="9629" y="20684"/>
                    <a:pt x="9935" y="20658"/>
                    <a:pt x="10231" y="20558"/>
                  </a:cubicBezTo>
                  <a:cubicBezTo>
                    <a:pt x="10334" y="20523"/>
                    <a:pt x="10415" y="20509"/>
                    <a:pt x="10482" y="20509"/>
                  </a:cubicBezTo>
                  <a:cubicBezTo>
                    <a:pt x="10732" y="20509"/>
                    <a:pt x="10800" y="20709"/>
                    <a:pt x="11120" y="20849"/>
                  </a:cubicBezTo>
                  <a:cubicBezTo>
                    <a:pt x="11183" y="20876"/>
                    <a:pt x="11245" y="20886"/>
                    <a:pt x="11304" y="20886"/>
                  </a:cubicBezTo>
                  <a:cubicBezTo>
                    <a:pt x="11529" y="20886"/>
                    <a:pt x="11731" y="20740"/>
                    <a:pt x="11924" y="20740"/>
                  </a:cubicBezTo>
                  <a:cubicBezTo>
                    <a:pt x="11996" y="20740"/>
                    <a:pt x="12067" y="20761"/>
                    <a:pt x="12137" y="20817"/>
                  </a:cubicBezTo>
                  <a:cubicBezTo>
                    <a:pt x="12364" y="21004"/>
                    <a:pt x="12457" y="21324"/>
                    <a:pt x="12716" y="21506"/>
                  </a:cubicBezTo>
                  <a:cubicBezTo>
                    <a:pt x="12952" y="21685"/>
                    <a:pt x="13178" y="21779"/>
                    <a:pt x="13470" y="21798"/>
                  </a:cubicBezTo>
                  <a:cubicBezTo>
                    <a:pt x="13476" y="21798"/>
                    <a:pt x="13482" y="21798"/>
                    <a:pt x="13489" y="21798"/>
                  </a:cubicBezTo>
                  <a:cubicBezTo>
                    <a:pt x="13586" y="21798"/>
                    <a:pt x="13838" y="21772"/>
                    <a:pt x="14074" y="21772"/>
                  </a:cubicBezTo>
                  <a:cubicBezTo>
                    <a:pt x="14335" y="21772"/>
                    <a:pt x="14577" y="21804"/>
                    <a:pt x="14573" y="21940"/>
                  </a:cubicBezTo>
                  <a:cubicBezTo>
                    <a:pt x="14561" y="22179"/>
                    <a:pt x="13685" y="22314"/>
                    <a:pt x="13560" y="22548"/>
                  </a:cubicBezTo>
                  <a:cubicBezTo>
                    <a:pt x="13397" y="22860"/>
                    <a:pt x="13674" y="23148"/>
                    <a:pt x="13953" y="23209"/>
                  </a:cubicBezTo>
                  <a:cubicBezTo>
                    <a:pt x="14044" y="23233"/>
                    <a:pt x="14137" y="23243"/>
                    <a:pt x="14229" y="23243"/>
                  </a:cubicBezTo>
                  <a:cubicBezTo>
                    <a:pt x="14541" y="23243"/>
                    <a:pt x="14853" y="23124"/>
                    <a:pt x="15141" y="23014"/>
                  </a:cubicBezTo>
                  <a:cubicBezTo>
                    <a:pt x="15341" y="22936"/>
                    <a:pt x="15516" y="22860"/>
                    <a:pt x="15709" y="22860"/>
                  </a:cubicBezTo>
                  <a:cubicBezTo>
                    <a:pt x="15793" y="22860"/>
                    <a:pt x="15881" y="22875"/>
                    <a:pt x="15975" y="22909"/>
                  </a:cubicBezTo>
                  <a:cubicBezTo>
                    <a:pt x="16284" y="23035"/>
                    <a:pt x="16377" y="23323"/>
                    <a:pt x="16584" y="23562"/>
                  </a:cubicBezTo>
                  <a:cubicBezTo>
                    <a:pt x="16844" y="23849"/>
                    <a:pt x="17632" y="24429"/>
                    <a:pt x="18098" y="24429"/>
                  </a:cubicBezTo>
                  <a:cubicBezTo>
                    <a:pt x="18336" y="24429"/>
                    <a:pt x="18491" y="24277"/>
                    <a:pt x="18449" y="23858"/>
                  </a:cubicBezTo>
                  <a:cubicBezTo>
                    <a:pt x="18368" y="23014"/>
                    <a:pt x="18161" y="22241"/>
                    <a:pt x="17659" y="21560"/>
                  </a:cubicBezTo>
                  <a:cubicBezTo>
                    <a:pt x="17090" y="20797"/>
                    <a:pt x="16151" y="20303"/>
                    <a:pt x="15294" y="19901"/>
                  </a:cubicBezTo>
                  <a:cubicBezTo>
                    <a:pt x="14987" y="19755"/>
                    <a:pt x="14686" y="19601"/>
                    <a:pt x="14467" y="19322"/>
                  </a:cubicBezTo>
                  <a:cubicBezTo>
                    <a:pt x="14306" y="19115"/>
                    <a:pt x="14213" y="18860"/>
                    <a:pt x="14038" y="18660"/>
                  </a:cubicBezTo>
                  <a:cubicBezTo>
                    <a:pt x="13799" y="18385"/>
                    <a:pt x="13519" y="18300"/>
                    <a:pt x="13171" y="18260"/>
                  </a:cubicBezTo>
                  <a:cubicBezTo>
                    <a:pt x="12850" y="18219"/>
                    <a:pt x="11954" y="18219"/>
                    <a:pt x="11728" y="17911"/>
                  </a:cubicBezTo>
                  <a:cubicBezTo>
                    <a:pt x="11395" y="17444"/>
                    <a:pt x="12181" y="17371"/>
                    <a:pt x="12429" y="17343"/>
                  </a:cubicBezTo>
                  <a:cubicBezTo>
                    <a:pt x="13086" y="17258"/>
                    <a:pt x="13378" y="16804"/>
                    <a:pt x="13077" y="16196"/>
                  </a:cubicBezTo>
                  <a:cubicBezTo>
                    <a:pt x="12891" y="15827"/>
                    <a:pt x="12076" y="15547"/>
                    <a:pt x="12611" y="15114"/>
                  </a:cubicBezTo>
                  <a:cubicBezTo>
                    <a:pt x="12808" y="14958"/>
                    <a:pt x="13057" y="14864"/>
                    <a:pt x="13303" y="14864"/>
                  </a:cubicBezTo>
                  <a:cubicBezTo>
                    <a:pt x="13499" y="14864"/>
                    <a:pt x="13691" y="14924"/>
                    <a:pt x="13852" y="15061"/>
                  </a:cubicBezTo>
                  <a:cubicBezTo>
                    <a:pt x="14103" y="15275"/>
                    <a:pt x="14283" y="15990"/>
                    <a:pt x="14689" y="15990"/>
                  </a:cubicBezTo>
                  <a:cubicBezTo>
                    <a:pt x="14714" y="15990"/>
                    <a:pt x="14741" y="15987"/>
                    <a:pt x="14768" y="15981"/>
                  </a:cubicBezTo>
                  <a:cubicBezTo>
                    <a:pt x="14821" y="15649"/>
                    <a:pt x="14821" y="15073"/>
                    <a:pt x="14602" y="14834"/>
                  </a:cubicBezTo>
                  <a:cubicBezTo>
                    <a:pt x="14428" y="14639"/>
                    <a:pt x="14387" y="14360"/>
                    <a:pt x="14273" y="14132"/>
                  </a:cubicBezTo>
                  <a:cubicBezTo>
                    <a:pt x="14087" y="13784"/>
                    <a:pt x="13859" y="13586"/>
                    <a:pt x="13511" y="13423"/>
                  </a:cubicBezTo>
                  <a:cubicBezTo>
                    <a:pt x="13037" y="13196"/>
                    <a:pt x="12903" y="13022"/>
                    <a:pt x="12789" y="12503"/>
                  </a:cubicBezTo>
                  <a:cubicBezTo>
                    <a:pt x="12745" y="12329"/>
                    <a:pt x="12818" y="12082"/>
                    <a:pt x="12757" y="11928"/>
                  </a:cubicBezTo>
                  <a:cubicBezTo>
                    <a:pt x="12603" y="11567"/>
                    <a:pt x="12003" y="11473"/>
                    <a:pt x="11748" y="11258"/>
                  </a:cubicBezTo>
                  <a:cubicBezTo>
                    <a:pt x="11509" y="11052"/>
                    <a:pt x="11314" y="10618"/>
                    <a:pt x="11262" y="10330"/>
                  </a:cubicBezTo>
                  <a:cubicBezTo>
                    <a:pt x="11208" y="10018"/>
                    <a:pt x="11354" y="9743"/>
                    <a:pt x="11375" y="9442"/>
                  </a:cubicBezTo>
                  <a:cubicBezTo>
                    <a:pt x="11395" y="9090"/>
                    <a:pt x="11375" y="8781"/>
                    <a:pt x="11189" y="8502"/>
                  </a:cubicBezTo>
                  <a:cubicBezTo>
                    <a:pt x="10773" y="7861"/>
                    <a:pt x="11530" y="7118"/>
                    <a:pt x="12247" y="7118"/>
                  </a:cubicBezTo>
                  <a:cubicBezTo>
                    <a:pt x="12384" y="7118"/>
                    <a:pt x="12518" y="7145"/>
                    <a:pt x="12643" y="7204"/>
                  </a:cubicBezTo>
                  <a:cubicBezTo>
                    <a:pt x="12643" y="7574"/>
                    <a:pt x="12489" y="7793"/>
                    <a:pt x="12417" y="8141"/>
                  </a:cubicBezTo>
                  <a:cubicBezTo>
                    <a:pt x="12315" y="8676"/>
                    <a:pt x="12777" y="8916"/>
                    <a:pt x="13199" y="9122"/>
                  </a:cubicBezTo>
                  <a:cubicBezTo>
                    <a:pt x="13584" y="9296"/>
                    <a:pt x="13880" y="9483"/>
                    <a:pt x="14306" y="9483"/>
                  </a:cubicBezTo>
                  <a:cubicBezTo>
                    <a:pt x="14768" y="9471"/>
                    <a:pt x="15214" y="9329"/>
                    <a:pt x="15664" y="9244"/>
                  </a:cubicBezTo>
                  <a:cubicBezTo>
                    <a:pt x="16276" y="9122"/>
                    <a:pt x="16892" y="8770"/>
                    <a:pt x="16872" y="8040"/>
                  </a:cubicBezTo>
                  <a:cubicBezTo>
                    <a:pt x="16872" y="7821"/>
                    <a:pt x="16799" y="7452"/>
                    <a:pt x="16718" y="7273"/>
                  </a:cubicBezTo>
                  <a:cubicBezTo>
                    <a:pt x="16637" y="7099"/>
                    <a:pt x="16438" y="7018"/>
                    <a:pt x="16357" y="6844"/>
                  </a:cubicBezTo>
                  <a:cubicBezTo>
                    <a:pt x="16142" y="6418"/>
                    <a:pt x="16304" y="6009"/>
                    <a:pt x="16770" y="5964"/>
                  </a:cubicBezTo>
                  <a:cubicBezTo>
                    <a:pt x="16787" y="5963"/>
                    <a:pt x="16803" y="5962"/>
                    <a:pt x="16819" y="5962"/>
                  </a:cubicBezTo>
                  <a:cubicBezTo>
                    <a:pt x="17237" y="5962"/>
                    <a:pt x="17595" y="6381"/>
                    <a:pt x="17991" y="6381"/>
                  </a:cubicBezTo>
                  <a:cubicBezTo>
                    <a:pt x="18051" y="6381"/>
                    <a:pt x="18111" y="6371"/>
                    <a:pt x="18173" y="6349"/>
                  </a:cubicBezTo>
                  <a:cubicBezTo>
                    <a:pt x="18696" y="6143"/>
                    <a:pt x="18834" y="5328"/>
                    <a:pt x="19410" y="5088"/>
                  </a:cubicBezTo>
                  <a:cubicBezTo>
                    <a:pt x="19536" y="5037"/>
                    <a:pt x="19646" y="5016"/>
                    <a:pt x="19746" y="5016"/>
                  </a:cubicBezTo>
                  <a:cubicBezTo>
                    <a:pt x="20131" y="5016"/>
                    <a:pt x="20374" y="5320"/>
                    <a:pt x="20824" y="5368"/>
                  </a:cubicBezTo>
                  <a:cubicBezTo>
                    <a:pt x="20854" y="5371"/>
                    <a:pt x="20883" y="5372"/>
                    <a:pt x="20911" y="5372"/>
                  </a:cubicBezTo>
                  <a:cubicBezTo>
                    <a:pt x="21452" y="5372"/>
                    <a:pt x="21653" y="4908"/>
                    <a:pt x="22153" y="4789"/>
                  </a:cubicBezTo>
                  <a:cubicBezTo>
                    <a:pt x="22215" y="4774"/>
                    <a:pt x="22281" y="4767"/>
                    <a:pt x="22350" y="4767"/>
                  </a:cubicBezTo>
                  <a:cubicBezTo>
                    <a:pt x="22815" y="4767"/>
                    <a:pt x="23406" y="5071"/>
                    <a:pt x="23783" y="5222"/>
                  </a:cubicBezTo>
                  <a:cubicBezTo>
                    <a:pt x="24127" y="5353"/>
                    <a:pt x="24423" y="5402"/>
                    <a:pt x="24738" y="5402"/>
                  </a:cubicBezTo>
                  <a:cubicBezTo>
                    <a:pt x="24969" y="5402"/>
                    <a:pt x="25210" y="5375"/>
                    <a:pt x="25486" y="5336"/>
                  </a:cubicBezTo>
                  <a:cubicBezTo>
                    <a:pt x="25654" y="5315"/>
                    <a:pt x="25834" y="5297"/>
                    <a:pt x="26013" y="5297"/>
                  </a:cubicBezTo>
                  <a:cubicBezTo>
                    <a:pt x="26085" y="5297"/>
                    <a:pt x="26157" y="5300"/>
                    <a:pt x="26228" y="5307"/>
                  </a:cubicBezTo>
                  <a:cubicBezTo>
                    <a:pt x="26536" y="5328"/>
                    <a:pt x="26711" y="5482"/>
                    <a:pt x="26990" y="5583"/>
                  </a:cubicBezTo>
                  <a:cubicBezTo>
                    <a:pt x="27103" y="5624"/>
                    <a:pt x="27210" y="5643"/>
                    <a:pt x="27311" y="5643"/>
                  </a:cubicBezTo>
                  <a:cubicBezTo>
                    <a:pt x="27419" y="5643"/>
                    <a:pt x="27522" y="5621"/>
                    <a:pt x="27618" y="5583"/>
                  </a:cubicBezTo>
                  <a:cubicBezTo>
                    <a:pt x="28153" y="5356"/>
                    <a:pt x="28466" y="4594"/>
                    <a:pt x="28507" y="4027"/>
                  </a:cubicBezTo>
                  <a:cubicBezTo>
                    <a:pt x="28539" y="3492"/>
                    <a:pt x="28466" y="3045"/>
                    <a:pt x="28879" y="2624"/>
                  </a:cubicBezTo>
                  <a:cubicBezTo>
                    <a:pt x="29126" y="2377"/>
                    <a:pt x="29581" y="2283"/>
                    <a:pt x="29723" y="1963"/>
                  </a:cubicBezTo>
                  <a:cubicBezTo>
                    <a:pt x="29970" y="1396"/>
                    <a:pt x="29467" y="573"/>
                    <a:pt x="28993" y="326"/>
                  </a:cubicBezTo>
                  <a:cubicBezTo>
                    <a:pt x="28754" y="199"/>
                    <a:pt x="28587" y="220"/>
                    <a:pt x="28320" y="212"/>
                  </a:cubicBezTo>
                  <a:lnTo>
                    <a:pt x="28279" y="212"/>
                  </a:lnTo>
                  <a:cubicBezTo>
                    <a:pt x="28133" y="199"/>
                    <a:pt x="28000" y="199"/>
                    <a:pt x="27858" y="171"/>
                  </a:cubicBezTo>
                  <a:cubicBezTo>
                    <a:pt x="27743" y="142"/>
                    <a:pt x="27537" y="1"/>
                    <a:pt x="274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59" name="Google Shape;559;p54"/>
            <p:cNvSpPr/>
            <p:nvPr/>
          </p:nvSpPr>
          <p:spPr>
            <a:xfrm>
              <a:off x="4755575" y="1868675"/>
              <a:ext cx="369550" cy="295675"/>
            </a:xfrm>
            <a:custGeom>
              <a:avLst/>
              <a:gdLst/>
              <a:ahLst/>
              <a:cxnLst/>
              <a:rect l="l" t="t" r="r" b="b"/>
              <a:pathLst>
                <a:path w="14782" h="11827" extrusionOk="0">
                  <a:moveTo>
                    <a:pt x="9040" y="0"/>
                  </a:moveTo>
                  <a:cubicBezTo>
                    <a:pt x="8263" y="0"/>
                    <a:pt x="7600" y="197"/>
                    <a:pt x="6852" y="503"/>
                  </a:cubicBezTo>
                  <a:cubicBezTo>
                    <a:pt x="5964" y="852"/>
                    <a:pt x="5263" y="1111"/>
                    <a:pt x="4294" y="1111"/>
                  </a:cubicBezTo>
                  <a:cubicBezTo>
                    <a:pt x="3621" y="1111"/>
                    <a:pt x="3280" y="1245"/>
                    <a:pt x="2734" y="1597"/>
                  </a:cubicBezTo>
                  <a:cubicBezTo>
                    <a:pt x="1578" y="2339"/>
                    <a:pt x="147" y="2339"/>
                    <a:pt x="62" y="3997"/>
                  </a:cubicBezTo>
                  <a:cubicBezTo>
                    <a:pt x="1" y="5258"/>
                    <a:pt x="402" y="6600"/>
                    <a:pt x="889" y="7690"/>
                  </a:cubicBezTo>
                  <a:cubicBezTo>
                    <a:pt x="1136" y="8258"/>
                    <a:pt x="1703" y="8878"/>
                    <a:pt x="2344" y="8878"/>
                  </a:cubicBezTo>
                  <a:cubicBezTo>
                    <a:pt x="2688" y="8878"/>
                    <a:pt x="3120" y="8600"/>
                    <a:pt x="3405" y="8600"/>
                  </a:cubicBezTo>
                  <a:cubicBezTo>
                    <a:pt x="3579" y="8600"/>
                    <a:pt x="3697" y="8705"/>
                    <a:pt x="3706" y="9040"/>
                  </a:cubicBezTo>
                  <a:cubicBezTo>
                    <a:pt x="3706" y="9693"/>
                    <a:pt x="3147" y="10155"/>
                    <a:pt x="3147" y="10828"/>
                  </a:cubicBezTo>
                  <a:cubicBezTo>
                    <a:pt x="3147" y="11023"/>
                    <a:pt x="3179" y="11217"/>
                    <a:pt x="3252" y="11395"/>
                  </a:cubicBezTo>
                  <a:cubicBezTo>
                    <a:pt x="3600" y="10742"/>
                    <a:pt x="4768" y="10301"/>
                    <a:pt x="5336" y="9981"/>
                  </a:cubicBezTo>
                  <a:cubicBezTo>
                    <a:pt x="5673" y="9791"/>
                    <a:pt x="6025" y="9700"/>
                    <a:pt x="6378" y="9700"/>
                  </a:cubicBezTo>
                  <a:cubicBezTo>
                    <a:pt x="6830" y="9700"/>
                    <a:pt x="7283" y="9849"/>
                    <a:pt x="7707" y="10127"/>
                  </a:cubicBezTo>
                  <a:cubicBezTo>
                    <a:pt x="8128" y="10394"/>
                    <a:pt x="8343" y="10641"/>
                    <a:pt x="8850" y="10776"/>
                  </a:cubicBezTo>
                  <a:cubicBezTo>
                    <a:pt x="9430" y="10929"/>
                    <a:pt x="9739" y="11103"/>
                    <a:pt x="10201" y="11485"/>
                  </a:cubicBezTo>
                  <a:cubicBezTo>
                    <a:pt x="10505" y="11740"/>
                    <a:pt x="10762" y="11826"/>
                    <a:pt x="11021" y="11826"/>
                  </a:cubicBezTo>
                  <a:cubicBezTo>
                    <a:pt x="11402" y="11826"/>
                    <a:pt x="11786" y="11638"/>
                    <a:pt x="12325" y="11530"/>
                  </a:cubicBezTo>
                  <a:cubicBezTo>
                    <a:pt x="12617" y="11467"/>
                    <a:pt x="12939" y="11425"/>
                    <a:pt x="13264" y="11425"/>
                  </a:cubicBezTo>
                  <a:cubicBezTo>
                    <a:pt x="13526" y="11425"/>
                    <a:pt x="13789" y="11452"/>
                    <a:pt x="14039" y="11517"/>
                  </a:cubicBezTo>
                  <a:cubicBezTo>
                    <a:pt x="14048" y="11351"/>
                    <a:pt x="14059" y="11189"/>
                    <a:pt x="14059" y="11023"/>
                  </a:cubicBezTo>
                  <a:cubicBezTo>
                    <a:pt x="14080" y="10228"/>
                    <a:pt x="14781" y="9940"/>
                    <a:pt x="14720" y="9073"/>
                  </a:cubicBezTo>
                  <a:cubicBezTo>
                    <a:pt x="14667" y="8278"/>
                    <a:pt x="14160" y="7857"/>
                    <a:pt x="13500" y="7496"/>
                  </a:cubicBezTo>
                  <a:cubicBezTo>
                    <a:pt x="13184" y="7329"/>
                    <a:pt x="12811" y="7216"/>
                    <a:pt x="12677" y="6867"/>
                  </a:cubicBezTo>
                  <a:cubicBezTo>
                    <a:pt x="12584" y="6620"/>
                    <a:pt x="12718" y="6280"/>
                    <a:pt x="12637" y="6012"/>
                  </a:cubicBezTo>
                  <a:cubicBezTo>
                    <a:pt x="12390" y="5266"/>
                    <a:pt x="11141" y="4443"/>
                    <a:pt x="11469" y="3588"/>
                  </a:cubicBezTo>
                  <a:cubicBezTo>
                    <a:pt x="11716" y="2927"/>
                    <a:pt x="12543" y="2813"/>
                    <a:pt x="13119" y="2659"/>
                  </a:cubicBezTo>
                  <a:cubicBezTo>
                    <a:pt x="13820" y="2461"/>
                    <a:pt x="14226" y="1893"/>
                    <a:pt x="14339" y="1163"/>
                  </a:cubicBezTo>
                  <a:cubicBezTo>
                    <a:pt x="14446" y="452"/>
                    <a:pt x="14292" y="301"/>
                    <a:pt x="13909" y="301"/>
                  </a:cubicBezTo>
                  <a:cubicBezTo>
                    <a:pt x="13782" y="301"/>
                    <a:pt x="13629" y="318"/>
                    <a:pt x="13451" y="336"/>
                  </a:cubicBezTo>
                  <a:cubicBezTo>
                    <a:pt x="13185" y="364"/>
                    <a:pt x="12905" y="374"/>
                    <a:pt x="12624" y="374"/>
                  </a:cubicBezTo>
                  <a:cubicBezTo>
                    <a:pt x="12241" y="374"/>
                    <a:pt x="11854" y="355"/>
                    <a:pt x="11490" y="336"/>
                  </a:cubicBezTo>
                  <a:cubicBezTo>
                    <a:pt x="10727" y="296"/>
                    <a:pt x="10066" y="36"/>
                    <a:pt x="9316" y="8"/>
                  </a:cubicBezTo>
                  <a:cubicBezTo>
                    <a:pt x="9223" y="3"/>
                    <a:pt x="9131" y="0"/>
                    <a:pt x="904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0" name="Google Shape;560;p54"/>
            <p:cNvSpPr/>
            <p:nvPr/>
          </p:nvSpPr>
          <p:spPr>
            <a:xfrm>
              <a:off x="4823400" y="4113875"/>
              <a:ext cx="718850" cy="440075"/>
            </a:xfrm>
            <a:custGeom>
              <a:avLst/>
              <a:gdLst/>
              <a:ahLst/>
              <a:cxnLst/>
              <a:rect l="l" t="t" r="r" b="b"/>
              <a:pathLst>
                <a:path w="28754" h="17603" extrusionOk="0">
                  <a:moveTo>
                    <a:pt x="21019" y="0"/>
                  </a:moveTo>
                  <a:cubicBezTo>
                    <a:pt x="20157" y="0"/>
                    <a:pt x="19370" y="245"/>
                    <a:pt x="18595" y="588"/>
                  </a:cubicBezTo>
                  <a:cubicBezTo>
                    <a:pt x="17874" y="897"/>
                    <a:pt x="16876" y="917"/>
                    <a:pt x="16336" y="1516"/>
                  </a:cubicBezTo>
                  <a:cubicBezTo>
                    <a:pt x="15749" y="2186"/>
                    <a:pt x="15668" y="2875"/>
                    <a:pt x="14821" y="3301"/>
                  </a:cubicBezTo>
                  <a:cubicBezTo>
                    <a:pt x="14009" y="3726"/>
                    <a:pt x="13138" y="3734"/>
                    <a:pt x="12236" y="3734"/>
                  </a:cubicBezTo>
                  <a:cubicBezTo>
                    <a:pt x="12200" y="3734"/>
                    <a:pt x="12164" y="3734"/>
                    <a:pt x="12129" y="3734"/>
                  </a:cubicBezTo>
                  <a:cubicBezTo>
                    <a:pt x="12052" y="3734"/>
                    <a:pt x="11977" y="3734"/>
                    <a:pt x="11901" y="3734"/>
                  </a:cubicBezTo>
                  <a:cubicBezTo>
                    <a:pt x="10208" y="3734"/>
                    <a:pt x="8662" y="3726"/>
                    <a:pt x="7005" y="3349"/>
                  </a:cubicBezTo>
                  <a:cubicBezTo>
                    <a:pt x="6199" y="3174"/>
                    <a:pt x="5448" y="3021"/>
                    <a:pt x="4613" y="3021"/>
                  </a:cubicBezTo>
                  <a:cubicBezTo>
                    <a:pt x="4367" y="3021"/>
                    <a:pt x="3962" y="3073"/>
                    <a:pt x="3581" y="3073"/>
                  </a:cubicBezTo>
                  <a:cubicBezTo>
                    <a:pt x="3229" y="3073"/>
                    <a:pt x="2898" y="3028"/>
                    <a:pt x="2736" y="2854"/>
                  </a:cubicBezTo>
                  <a:cubicBezTo>
                    <a:pt x="2322" y="2412"/>
                    <a:pt x="2756" y="1671"/>
                    <a:pt x="2331" y="1237"/>
                  </a:cubicBezTo>
                  <a:cubicBezTo>
                    <a:pt x="2116" y="1010"/>
                    <a:pt x="1703" y="856"/>
                    <a:pt x="1280" y="795"/>
                  </a:cubicBezTo>
                  <a:lnTo>
                    <a:pt x="1269" y="795"/>
                  </a:lnTo>
                  <a:cubicBezTo>
                    <a:pt x="1135" y="1258"/>
                    <a:pt x="960" y="1724"/>
                    <a:pt x="786" y="2186"/>
                  </a:cubicBezTo>
                  <a:cubicBezTo>
                    <a:pt x="507" y="2919"/>
                    <a:pt x="0" y="3629"/>
                    <a:pt x="373" y="4390"/>
                  </a:cubicBezTo>
                  <a:cubicBezTo>
                    <a:pt x="827" y="5344"/>
                    <a:pt x="1856" y="5672"/>
                    <a:pt x="2444" y="6434"/>
                  </a:cubicBezTo>
                  <a:cubicBezTo>
                    <a:pt x="2870" y="6993"/>
                    <a:pt x="2651" y="8303"/>
                    <a:pt x="2283" y="8911"/>
                  </a:cubicBezTo>
                  <a:cubicBezTo>
                    <a:pt x="1909" y="9519"/>
                    <a:pt x="1301" y="9746"/>
                    <a:pt x="1042" y="10447"/>
                  </a:cubicBezTo>
                  <a:cubicBezTo>
                    <a:pt x="807" y="11075"/>
                    <a:pt x="848" y="11769"/>
                    <a:pt x="741" y="12426"/>
                  </a:cubicBezTo>
                  <a:cubicBezTo>
                    <a:pt x="949" y="12583"/>
                    <a:pt x="1127" y="12778"/>
                    <a:pt x="1280" y="13006"/>
                  </a:cubicBezTo>
                  <a:cubicBezTo>
                    <a:pt x="1516" y="13354"/>
                    <a:pt x="1536" y="13406"/>
                    <a:pt x="1929" y="13532"/>
                  </a:cubicBezTo>
                  <a:cubicBezTo>
                    <a:pt x="2283" y="13633"/>
                    <a:pt x="2590" y="13848"/>
                    <a:pt x="2878" y="14047"/>
                  </a:cubicBezTo>
                  <a:cubicBezTo>
                    <a:pt x="3426" y="14416"/>
                    <a:pt x="3733" y="15057"/>
                    <a:pt x="3705" y="15738"/>
                  </a:cubicBezTo>
                  <a:cubicBezTo>
                    <a:pt x="3693" y="16058"/>
                    <a:pt x="3600" y="16338"/>
                    <a:pt x="3499" y="16593"/>
                  </a:cubicBezTo>
                  <a:cubicBezTo>
                    <a:pt x="3600" y="16593"/>
                    <a:pt x="3705" y="16585"/>
                    <a:pt x="3798" y="16585"/>
                  </a:cubicBezTo>
                  <a:cubicBezTo>
                    <a:pt x="4009" y="16585"/>
                    <a:pt x="4231" y="16570"/>
                    <a:pt x="4450" y="16570"/>
                  </a:cubicBezTo>
                  <a:cubicBezTo>
                    <a:pt x="4560" y="16570"/>
                    <a:pt x="4669" y="16574"/>
                    <a:pt x="4775" y="16585"/>
                  </a:cubicBezTo>
                  <a:cubicBezTo>
                    <a:pt x="5404" y="16645"/>
                    <a:pt x="5911" y="17120"/>
                    <a:pt x="6490" y="17326"/>
                  </a:cubicBezTo>
                  <a:cubicBezTo>
                    <a:pt x="6577" y="17357"/>
                    <a:pt x="6661" y="17370"/>
                    <a:pt x="6743" y="17370"/>
                  </a:cubicBezTo>
                  <a:cubicBezTo>
                    <a:pt x="7188" y="17370"/>
                    <a:pt x="7577" y="16982"/>
                    <a:pt x="7994" y="16812"/>
                  </a:cubicBezTo>
                  <a:cubicBezTo>
                    <a:pt x="8221" y="16707"/>
                    <a:pt x="8500" y="16698"/>
                    <a:pt x="8716" y="16593"/>
                  </a:cubicBezTo>
                  <a:cubicBezTo>
                    <a:pt x="8963" y="16471"/>
                    <a:pt x="8996" y="16171"/>
                    <a:pt x="9230" y="16026"/>
                  </a:cubicBezTo>
                  <a:cubicBezTo>
                    <a:pt x="9385" y="15934"/>
                    <a:pt x="9619" y="15894"/>
                    <a:pt x="9881" y="15894"/>
                  </a:cubicBezTo>
                  <a:cubicBezTo>
                    <a:pt x="10440" y="15894"/>
                    <a:pt x="11123" y="16075"/>
                    <a:pt x="11419" y="16314"/>
                  </a:cubicBezTo>
                  <a:cubicBezTo>
                    <a:pt x="11561" y="16426"/>
                    <a:pt x="11626" y="16645"/>
                    <a:pt x="11780" y="16759"/>
                  </a:cubicBezTo>
                  <a:cubicBezTo>
                    <a:pt x="11890" y="16841"/>
                    <a:pt x="11999" y="16868"/>
                    <a:pt x="12110" y="16868"/>
                  </a:cubicBezTo>
                  <a:cubicBezTo>
                    <a:pt x="12275" y="16868"/>
                    <a:pt x="12442" y="16808"/>
                    <a:pt x="12615" y="16791"/>
                  </a:cubicBezTo>
                  <a:cubicBezTo>
                    <a:pt x="12676" y="16783"/>
                    <a:pt x="12733" y="16779"/>
                    <a:pt x="12788" y="16779"/>
                  </a:cubicBezTo>
                  <a:cubicBezTo>
                    <a:pt x="13334" y="16779"/>
                    <a:pt x="13592" y="17176"/>
                    <a:pt x="14070" y="17420"/>
                  </a:cubicBezTo>
                  <a:cubicBezTo>
                    <a:pt x="14336" y="17551"/>
                    <a:pt x="14627" y="17602"/>
                    <a:pt x="14926" y="17602"/>
                  </a:cubicBezTo>
                  <a:cubicBezTo>
                    <a:pt x="15637" y="17602"/>
                    <a:pt x="16402" y="17313"/>
                    <a:pt x="17017" y="17107"/>
                  </a:cubicBezTo>
                  <a:cubicBezTo>
                    <a:pt x="17338" y="16995"/>
                    <a:pt x="17618" y="16933"/>
                    <a:pt x="17947" y="16933"/>
                  </a:cubicBezTo>
                  <a:cubicBezTo>
                    <a:pt x="18327" y="16925"/>
                    <a:pt x="18452" y="16905"/>
                    <a:pt x="18441" y="16499"/>
                  </a:cubicBezTo>
                  <a:cubicBezTo>
                    <a:pt x="18433" y="16179"/>
                    <a:pt x="17739" y="14776"/>
                    <a:pt x="18185" y="14655"/>
                  </a:cubicBezTo>
                  <a:cubicBezTo>
                    <a:pt x="18195" y="14652"/>
                    <a:pt x="18206" y="14651"/>
                    <a:pt x="18217" y="14651"/>
                  </a:cubicBezTo>
                  <a:cubicBezTo>
                    <a:pt x="18339" y="14651"/>
                    <a:pt x="18545" y="14792"/>
                    <a:pt x="18660" y="14821"/>
                  </a:cubicBezTo>
                  <a:cubicBezTo>
                    <a:pt x="18802" y="14849"/>
                    <a:pt x="18935" y="14849"/>
                    <a:pt x="19081" y="14862"/>
                  </a:cubicBezTo>
                  <a:cubicBezTo>
                    <a:pt x="19154" y="14663"/>
                    <a:pt x="19236" y="14481"/>
                    <a:pt x="19361" y="14314"/>
                  </a:cubicBezTo>
                  <a:cubicBezTo>
                    <a:pt x="19474" y="14160"/>
                    <a:pt x="19681" y="14108"/>
                    <a:pt x="19795" y="13934"/>
                  </a:cubicBezTo>
                  <a:cubicBezTo>
                    <a:pt x="19884" y="13788"/>
                    <a:pt x="19876" y="13581"/>
                    <a:pt x="19969" y="13419"/>
                  </a:cubicBezTo>
                  <a:cubicBezTo>
                    <a:pt x="20245" y="12993"/>
                    <a:pt x="20516" y="13006"/>
                    <a:pt x="20958" y="12933"/>
                  </a:cubicBezTo>
                  <a:cubicBezTo>
                    <a:pt x="21206" y="12879"/>
                    <a:pt x="21485" y="12851"/>
                    <a:pt x="21692" y="12693"/>
                  </a:cubicBezTo>
                  <a:cubicBezTo>
                    <a:pt x="21887" y="12539"/>
                    <a:pt x="21919" y="12243"/>
                    <a:pt x="22114" y="12097"/>
                  </a:cubicBezTo>
                  <a:cubicBezTo>
                    <a:pt x="22236" y="12002"/>
                    <a:pt x="22379" y="11969"/>
                    <a:pt x="22531" y="11969"/>
                  </a:cubicBezTo>
                  <a:cubicBezTo>
                    <a:pt x="22840" y="11969"/>
                    <a:pt x="23185" y="12109"/>
                    <a:pt x="23463" y="12158"/>
                  </a:cubicBezTo>
                  <a:cubicBezTo>
                    <a:pt x="23869" y="12240"/>
                    <a:pt x="24867" y="12570"/>
                    <a:pt x="25643" y="12570"/>
                  </a:cubicBezTo>
                  <a:cubicBezTo>
                    <a:pt x="26053" y="12570"/>
                    <a:pt x="26401" y="12478"/>
                    <a:pt x="26569" y="12211"/>
                  </a:cubicBezTo>
                  <a:cubicBezTo>
                    <a:pt x="26589" y="12198"/>
                    <a:pt x="26589" y="12190"/>
                    <a:pt x="26601" y="12179"/>
                  </a:cubicBezTo>
                  <a:cubicBezTo>
                    <a:pt x="26990" y="11468"/>
                    <a:pt x="25640" y="10581"/>
                    <a:pt x="25199" y="10334"/>
                  </a:cubicBezTo>
                  <a:cubicBezTo>
                    <a:pt x="24651" y="10033"/>
                    <a:pt x="23804" y="9385"/>
                    <a:pt x="24052" y="8623"/>
                  </a:cubicBezTo>
                  <a:cubicBezTo>
                    <a:pt x="24198" y="8190"/>
                    <a:pt x="24765" y="7930"/>
                    <a:pt x="25064" y="7610"/>
                  </a:cubicBezTo>
                  <a:cubicBezTo>
                    <a:pt x="25693" y="6940"/>
                    <a:pt x="25920" y="6381"/>
                    <a:pt x="25920" y="5498"/>
                  </a:cubicBezTo>
                  <a:cubicBezTo>
                    <a:pt x="25928" y="5032"/>
                    <a:pt x="25880" y="4310"/>
                    <a:pt x="26342" y="4042"/>
                  </a:cubicBezTo>
                  <a:cubicBezTo>
                    <a:pt x="26714" y="3827"/>
                    <a:pt x="27371" y="4010"/>
                    <a:pt x="27805" y="3815"/>
                  </a:cubicBezTo>
                  <a:cubicBezTo>
                    <a:pt x="28754" y="3393"/>
                    <a:pt x="28600" y="1825"/>
                    <a:pt x="27704" y="1391"/>
                  </a:cubicBezTo>
                  <a:cubicBezTo>
                    <a:pt x="27643" y="1359"/>
                    <a:pt x="27570" y="1338"/>
                    <a:pt x="27485" y="1318"/>
                  </a:cubicBezTo>
                  <a:cubicBezTo>
                    <a:pt x="27096" y="1217"/>
                    <a:pt x="26609" y="1245"/>
                    <a:pt x="26241" y="1164"/>
                  </a:cubicBezTo>
                  <a:cubicBezTo>
                    <a:pt x="25652" y="1043"/>
                    <a:pt x="25064" y="998"/>
                    <a:pt x="24465" y="908"/>
                  </a:cubicBezTo>
                  <a:cubicBezTo>
                    <a:pt x="23289" y="702"/>
                    <a:pt x="22288" y="8"/>
                    <a:pt x="21084" y="1"/>
                  </a:cubicBezTo>
                  <a:cubicBezTo>
                    <a:pt x="21063" y="0"/>
                    <a:pt x="21041" y="0"/>
                    <a:pt x="2101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1" name="Google Shape;561;p54"/>
            <p:cNvSpPr/>
            <p:nvPr/>
          </p:nvSpPr>
          <p:spPr>
            <a:xfrm>
              <a:off x="4615625" y="4414775"/>
              <a:ext cx="301125" cy="228650"/>
            </a:xfrm>
            <a:custGeom>
              <a:avLst/>
              <a:gdLst/>
              <a:ahLst/>
              <a:cxnLst/>
              <a:rect l="l" t="t" r="r" b="b"/>
              <a:pathLst>
                <a:path w="12045" h="9146" extrusionOk="0">
                  <a:moveTo>
                    <a:pt x="7728" y="0"/>
                  </a:moveTo>
                  <a:cubicBezTo>
                    <a:pt x="7211" y="0"/>
                    <a:pt x="6712" y="11"/>
                    <a:pt x="6227" y="216"/>
                  </a:cubicBezTo>
                  <a:cubicBezTo>
                    <a:pt x="5918" y="341"/>
                    <a:pt x="5771" y="550"/>
                    <a:pt x="5453" y="550"/>
                  </a:cubicBezTo>
                  <a:cubicBezTo>
                    <a:pt x="5433" y="550"/>
                    <a:pt x="5413" y="549"/>
                    <a:pt x="5392" y="547"/>
                  </a:cubicBezTo>
                  <a:cubicBezTo>
                    <a:pt x="5258" y="536"/>
                    <a:pt x="5136" y="495"/>
                    <a:pt x="5024" y="434"/>
                  </a:cubicBezTo>
                  <a:cubicBezTo>
                    <a:pt x="4796" y="937"/>
                    <a:pt x="4557" y="1496"/>
                    <a:pt x="4062" y="1597"/>
                  </a:cubicBezTo>
                  <a:cubicBezTo>
                    <a:pt x="3973" y="1615"/>
                    <a:pt x="3882" y="1623"/>
                    <a:pt x="3790" y="1623"/>
                  </a:cubicBezTo>
                  <a:cubicBezTo>
                    <a:pt x="3416" y="1623"/>
                    <a:pt x="3024" y="1502"/>
                    <a:pt x="2657" y="1502"/>
                  </a:cubicBezTo>
                  <a:cubicBezTo>
                    <a:pt x="2350" y="1502"/>
                    <a:pt x="2061" y="1587"/>
                    <a:pt x="1817" y="1898"/>
                  </a:cubicBezTo>
                  <a:cubicBezTo>
                    <a:pt x="1545" y="2218"/>
                    <a:pt x="1557" y="2733"/>
                    <a:pt x="1310" y="3061"/>
                  </a:cubicBezTo>
                  <a:cubicBezTo>
                    <a:pt x="1144" y="3288"/>
                    <a:pt x="917" y="3393"/>
                    <a:pt x="682" y="3434"/>
                  </a:cubicBezTo>
                  <a:cubicBezTo>
                    <a:pt x="670" y="3556"/>
                    <a:pt x="649" y="3681"/>
                    <a:pt x="616" y="3803"/>
                  </a:cubicBezTo>
                  <a:cubicBezTo>
                    <a:pt x="402" y="4877"/>
                    <a:pt x="0" y="5898"/>
                    <a:pt x="588" y="6969"/>
                  </a:cubicBezTo>
                  <a:cubicBezTo>
                    <a:pt x="824" y="7395"/>
                    <a:pt x="856" y="7982"/>
                    <a:pt x="1083" y="8396"/>
                  </a:cubicBezTo>
                  <a:cubicBezTo>
                    <a:pt x="1363" y="8890"/>
                    <a:pt x="1898" y="8692"/>
                    <a:pt x="2360" y="8870"/>
                  </a:cubicBezTo>
                  <a:cubicBezTo>
                    <a:pt x="2526" y="8931"/>
                    <a:pt x="2659" y="9024"/>
                    <a:pt x="2773" y="9146"/>
                  </a:cubicBezTo>
                  <a:cubicBezTo>
                    <a:pt x="3041" y="9045"/>
                    <a:pt x="3308" y="8963"/>
                    <a:pt x="3589" y="8899"/>
                  </a:cubicBezTo>
                  <a:cubicBezTo>
                    <a:pt x="4062" y="8805"/>
                    <a:pt x="4310" y="8445"/>
                    <a:pt x="4703" y="8331"/>
                  </a:cubicBezTo>
                  <a:cubicBezTo>
                    <a:pt x="5043" y="8230"/>
                    <a:pt x="5477" y="8291"/>
                    <a:pt x="5826" y="8197"/>
                  </a:cubicBezTo>
                  <a:cubicBezTo>
                    <a:pt x="6292" y="8076"/>
                    <a:pt x="6560" y="7715"/>
                    <a:pt x="6949" y="7447"/>
                  </a:cubicBezTo>
                  <a:cubicBezTo>
                    <a:pt x="7270" y="7237"/>
                    <a:pt x="7577" y="7021"/>
                    <a:pt x="7947" y="7021"/>
                  </a:cubicBezTo>
                  <a:cubicBezTo>
                    <a:pt x="7998" y="7021"/>
                    <a:pt x="8050" y="7025"/>
                    <a:pt x="8104" y="7034"/>
                  </a:cubicBezTo>
                  <a:cubicBezTo>
                    <a:pt x="8517" y="7091"/>
                    <a:pt x="8846" y="7209"/>
                    <a:pt x="9269" y="7209"/>
                  </a:cubicBezTo>
                  <a:cubicBezTo>
                    <a:pt x="9290" y="7209"/>
                    <a:pt x="9311" y="7209"/>
                    <a:pt x="9333" y="7208"/>
                  </a:cubicBezTo>
                  <a:cubicBezTo>
                    <a:pt x="10087" y="7196"/>
                    <a:pt x="11209" y="7115"/>
                    <a:pt x="11230" y="6207"/>
                  </a:cubicBezTo>
                  <a:cubicBezTo>
                    <a:pt x="11242" y="5578"/>
                    <a:pt x="11582" y="5104"/>
                    <a:pt x="11810" y="4557"/>
                  </a:cubicBezTo>
                  <a:cubicBezTo>
                    <a:pt x="11911" y="4302"/>
                    <a:pt x="12004" y="4022"/>
                    <a:pt x="12016" y="3702"/>
                  </a:cubicBezTo>
                  <a:cubicBezTo>
                    <a:pt x="12044" y="3021"/>
                    <a:pt x="11737" y="2380"/>
                    <a:pt x="11189" y="2011"/>
                  </a:cubicBezTo>
                  <a:cubicBezTo>
                    <a:pt x="10901" y="1812"/>
                    <a:pt x="10594" y="1597"/>
                    <a:pt x="10240" y="1496"/>
                  </a:cubicBezTo>
                  <a:cubicBezTo>
                    <a:pt x="9847" y="1370"/>
                    <a:pt x="9827" y="1318"/>
                    <a:pt x="9591" y="970"/>
                  </a:cubicBezTo>
                  <a:cubicBezTo>
                    <a:pt x="9438" y="742"/>
                    <a:pt x="9260" y="547"/>
                    <a:pt x="9052" y="390"/>
                  </a:cubicBezTo>
                  <a:cubicBezTo>
                    <a:pt x="8736" y="143"/>
                    <a:pt x="8351" y="1"/>
                    <a:pt x="7902" y="1"/>
                  </a:cubicBezTo>
                  <a:cubicBezTo>
                    <a:pt x="7844" y="1"/>
                    <a:pt x="7786" y="0"/>
                    <a:pt x="7728"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2" name="Google Shape;562;p54"/>
            <p:cNvSpPr/>
            <p:nvPr/>
          </p:nvSpPr>
          <p:spPr>
            <a:xfrm>
              <a:off x="4705825" y="5015275"/>
              <a:ext cx="291575" cy="271425"/>
            </a:xfrm>
            <a:custGeom>
              <a:avLst/>
              <a:gdLst/>
              <a:ahLst/>
              <a:cxnLst/>
              <a:rect l="l" t="t" r="r" b="b"/>
              <a:pathLst>
                <a:path w="11663" h="10857" extrusionOk="0">
                  <a:moveTo>
                    <a:pt x="4143" y="1"/>
                  </a:moveTo>
                  <a:cubicBezTo>
                    <a:pt x="3975" y="1"/>
                    <a:pt x="3811" y="19"/>
                    <a:pt x="3653" y="60"/>
                  </a:cubicBezTo>
                  <a:cubicBezTo>
                    <a:pt x="3426" y="121"/>
                    <a:pt x="3219" y="246"/>
                    <a:pt x="3012" y="373"/>
                  </a:cubicBezTo>
                  <a:cubicBezTo>
                    <a:pt x="2765" y="514"/>
                    <a:pt x="2550" y="555"/>
                    <a:pt x="2250" y="620"/>
                  </a:cubicBezTo>
                  <a:cubicBezTo>
                    <a:pt x="1557" y="741"/>
                    <a:pt x="1456" y="867"/>
                    <a:pt x="1249" y="1516"/>
                  </a:cubicBezTo>
                  <a:cubicBezTo>
                    <a:pt x="1168" y="1775"/>
                    <a:pt x="1034" y="2002"/>
                    <a:pt x="808" y="2136"/>
                  </a:cubicBezTo>
                  <a:cubicBezTo>
                    <a:pt x="621" y="2257"/>
                    <a:pt x="187" y="2197"/>
                    <a:pt x="93" y="2310"/>
                  </a:cubicBezTo>
                  <a:cubicBezTo>
                    <a:pt x="114" y="2330"/>
                    <a:pt x="134" y="2338"/>
                    <a:pt x="146" y="2362"/>
                  </a:cubicBezTo>
                  <a:cubicBezTo>
                    <a:pt x="127" y="2362"/>
                    <a:pt x="106" y="2338"/>
                    <a:pt x="86" y="2318"/>
                  </a:cubicBezTo>
                  <a:cubicBezTo>
                    <a:pt x="86" y="2318"/>
                    <a:pt x="86" y="2310"/>
                    <a:pt x="93" y="2310"/>
                  </a:cubicBezTo>
                  <a:cubicBezTo>
                    <a:pt x="61" y="2289"/>
                    <a:pt x="33" y="2257"/>
                    <a:pt x="0" y="2237"/>
                  </a:cubicBezTo>
                  <a:lnTo>
                    <a:pt x="0" y="2237"/>
                  </a:lnTo>
                  <a:cubicBezTo>
                    <a:pt x="54" y="2678"/>
                    <a:pt x="33" y="2906"/>
                    <a:pt x="422" y="3153"/>
                  </a:cubicBezTo>
                  <a:cubicBezTo>
                    <a:pt x="920" y="3466"/>
                    <a:pt x="1229" y="3919"/>
                    <a:pt x="1723" y="4280"/>
                  </a:cubicBezTo>
                  <a:cubicBezTo>
                    <a:pt x="2291" y="4702"/>
                    <a:pt x="2640" y="5116"/>
                    <a:pt x="2972" y="5735"/>
                  </a:cubicBezTo>
                  <a:cubicBezTo>
                    <a:pt x="3219" y="6197"/>
                    <a:pt x="3231" y="6457"/>
                    <a:pt x="3085" y="6959"/>
                  </a:cubicBezTo>
                  <a:cubicBezTo>
                    <a:pt x="2838" y="7795"/>
                    <a:pt x="3045" y="8362"/>
                    <a:pt x="3661" y="8991"/>
                  </a:cubicBezTo>
                  <a:cubicBezTo>
                    <a:pt x="3830" y="9156"/>
                    <a:pt x="3953" y="9223"/>
                    <a:pt x="4043" y="9223"/>
                  </a:cubicBezTo>
                  <a:cubicBezTo>
                    <a:pt x="4272" y="9223"/>
                    <a:pt x="4287" y="8790"/>
                    <a:pt x="4301" y="8456"/>
                  </a:cubicBezTo>
                  <a:cubicBezTo>
                    <a:pt x="4321" y="8092"/>
                    <a:pt x="4480" y="7699"/>
                    <a:pt x="4871" y="7699"/>
                  </a:cubicBezTo>
                  <a:cubicBezTo>
                    <a:pt x="4890" y="7699"/>
                    <a:pt x="4910" y="7700"/>
                    <a:pt x="4930" y="7702"/>
                  </a:cubicBezTo>
                  <a:cubicBezTo>
                    <a:pt x="5478" y="7754"/>
                    <a:pt x="5696" y="8549"/>
                    <a:pt x="5798" y="8983"/>
                  </a:cubicBezTo>
                  <a:cubicBezTo>
                    <a:pt x="5923" y="9498"/>
                    <a:pt x="6077" y="10693"/>
                    <a:pt x="6673" y="10839"/>
                  </a:cubicBezTo>
                  <a:cubicBezTo>
                    <a:pt x="6726" y="10851"/>
                    <a:pt x="6771" y="10857"/>
                    <a:pt x="6810" y="10857"/>
                  </a:cubicBezTo>
                  <a:cubicBezTo>
                    <a:pt x="7103" y="10857"/>
                    <a:pt x="7046" y="10548"/>
                    <a:pt x="6986" y="10312"/>
                  </a:cubicBezTo>
                  <a:cubicBezTo>
                    <a:pt x="6892" y="9971"/>
                    <a:pt x="6807" y="9631"/>
                    <a:pt x="6986" y="9290"/>
                  </a:cubicBezTo>
                  <a:cubicBezTo>
                    <a:pt x="7109" y="9048"/>
                    <a:pt x="7325" y="8898"/>
                    <a:pt x="7546" y="8898"/>
                  </a:cubicBezTo>
                  <a:cubicBezTo>
                    <a:pt x="7672" y="8898"/>
                    <a:pt x="7800" y="8947"/>
                    <a:pt x="7914" y="9056"/>
                  </a:cubicBezTo>
                  <a:cubicBezTo>
                    <a:pt x="8230" y="9376"/>
                    <a:pt x="8181" y="9878"/>
                    <a:pt x="8457" y="10219"/>
                  </a:cubicBezTo>
                  <a:cubicBezTo>
                    <a:pt x="8622" y="10414"/>
                    <a:pt x="9108" y="10716"/>
                    <a:pt x="9462" y="10716"/>
                  </a:cubicBezTo>
                  <a:cubicBezTo>
                    <a:pt x="9593" y="10716"/>
                    <a:pt x="9706" y="10675"/>
                    <a:pt x="9778" y="10572"/>
                  </a:cubicBezTo>
                  <a:cubicBezTo>
                    <a:pt x="9933" y="10353"/>
                    <a:pt x="9564" y="9919"/>
                    <a:pt x="9510" y="9737"/>
                  </a:cubicBezTo>
                  <a:cubicBezTo>
                    <a:pt x="9377" y="9311"/>
                    <a:pt x="9572" y="9178"/>
                    <a:pt x="9685" y="8808"/>
                  </a:cubicBezTo>
                  <a:cubicBezTo>
                    <a:pt x="9811" y="8394"/>
                    <a:pt x="9405" y="7640"/>
                    <a:pt x="9223" y="7292"/>
                  </a:cubicBezTo>
                  <a:cubicBezTo>
                    <a:pt x="8902" y="6672"/>
                    <a:pt x="8615" y="6011"/>
                    <a:pt x="8230" y="5415"/>
                  </a:cubicBezTo>
                  <a:cubicBezTo>
                    <a:pt x="7994" y="5054"/>
                    <a:pt x="7488" y="4495"/>
                    <a:pt x="7849" y="4094"/>
                  </a:cubicBezTo>
                  <a:cubicBezTo>
                    <a:pt x="7957" y="3975"/>
                    <a:pt x="8088" y="3928"/>
                    <a:pt x="8225" y="3928"/>
                  </a:cubicBezTo>
                  <a:cubicBezTo>
                    <a:pt x="8465" y="3928"/>
                    <a:pt x="8723" y="4070"/>
                    <a:pt x="8911" y="4207"/>
                  </a:cubicBezTo>
                  <a:cubicBezTo>
                    <a:pt x="9138" y="4362"/>
                    <a:pt x="9291" y="4536"/>
                    <a:pt x="9385" y="4815"/>
                  </a:cubicBezTo>
                  <a:cubicBezTo>
                    <a:pt x="9458" y="5010"/>
                    <a:pt x="9437" y="5342"/>
                    <a:pt x="9543" y="5516"/>
                  </a:cubicBezTo>
                  <a:cubicBezTo>
                    <a:pt x="9635" y="5664"/>
                    <a:pt x="9712" y="5717"/>
                    <a:pt x="9781" y="5717"/>
                  </a:cubicBezTo>
                  <a:cubicBezTo>
                    <a:pt x="9952" y="5717"/>
                    <a:pt x="10084" y="5396"/>
                    <a:pt x="10305" y="5330"/>
                  </a:cubicBezTo>
                  <a:cubicBezTo>
                    <a:pt x="10341" y="5319"/>
                    <a:pt x="10374" y="5314"/>
                    <a:pt x="10406" y="5314"/>
                  </a:cubicBezTo>
                  <a:cubicBezTo>
                    <a:pt x="10615" y="5314"/>
                    <a:pt x="10759" y="5517"/>
                    <a:pt x="10975" y="5569"/>
                  </a:cubicBezTo>
                  <a:cubicBezTo>
                    <a:pt x="11036" y="5584"/>
                    <a:pt x="11092" y="5591"/>
                    <a:pt x="11143" y="5591"/>
                  </a:cubicBezTo>
                  <a:cubicBezTo>
                    <a:pt x="11584" y="5591"/>
                    <a:pt x="11663" y="5079"/>
                    <a:pt x="11448" y="4693"/>
                  </a:cubicBezTo>
                  <a:cubicBezTo>
                    <a:pt x="11295" y="4422"/>
                    <a:pt x="11007" y="4240"/>
                    <a:pt x="10853" y="3960"/>
                  </a:cubicBezTo>
                  <a:cubicBezTo>
                    <a:pt x="10707" y="3713"/>
                    <a:pt x="10646" y="3538"/>
                    <a:pt x="10386" y="3340"/>
                  </a:cubicBezTo>
                  <a:cubicBezTo>
                    <a:pt x="10017" y="3064"/>
                    <a:pt x="9624" y="2959"/>
                    <a:pt x="9211" y="2772"/>
                  </a:cubicBezTo>
                  <a:cubicBezTo>
                    <a:pt x="8883" y="2618"/>
                    <a:pt x="8704" y="2318"/>
                    <a:pt x="8469" y="2063"/>
                  </a:cubicBezTo>
                  <a:cubicBezTo>
                    <a:pt x="8067" y="1608"/>
                    <a:pt x="7581" y="1382"/>
                    <a:pt x="6986" y="1256"/>
                  </a:cubicBezTo>
                  <a:cubicBezTo>
                    <a:pt x="6406" y="1142"/>
                    <a:pt x="6219" y="689"/>
                    <a:pt x="5716" y="433"/>
                  </a:cubicBezTo>
                  <a:cubicBezTo>
                    <a:pt x="5258" y="194"/>
                    <a:pt x="4685" y="1"/>
                    <a:pt x="414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3" name="Google Shape;563;p54"/>
            <p:cNvSpPr/>
            <p:nvPr/>
          </p:nvSpPr>
          <p:spPr>
            <a:xfrm>
              <a:off x="4216725" y="3383950"/>
              <a:ext cx="577800" cy="261925"/>
            </a:xfrm>
            <a:custGeom>
              <a:avLst/>
              <a:gdLst/>
              <a:ahLst/>
              <a:cxnLst/>
              <a:rect l="l" t="t" r="r" b="b"/>
              <a:pathLst>
                <a:path w="23112" h="10477" extrusionOk="0">
                  <a:moveTo>
                    <a:pt x="10622" y="0"/>
                  </a:moveTo>
                  <a:cubicBezTo>
                    <a:pt x="9995" y="0"/>
                    <a:pt x="9448" y="566"/>
                    <a:pt x="8760" y="566"/>
                  </a:cubicBezTo>
                  <a:cubicBezTo>
                    <a:pt x="8755" y="566"/>
                    <a:pt x="8750" y="566"/>
                    <a:pt x="8745" y="566"/>
                  </a:cubicBezTo>
                  <a:cubicBezTo>
                    <a:pt x="8429" y="557"/>
                    <a:pt x="8128" y="504"/>
                    <a:pt x="7849" y="452"/>
                  </a:cubicBezTo>
                  <a:cubicBezTo>
                    <a:pt x="7591" y="405"/>
                    <a:pt x="7340" y="359"/>
                    <a:pt x="7082" y="359"/>
                  </a:cubicBezTo>
                  <a:cubicBezTo>
                    <a:pt x="6785" y="359"/>
                    <a:pt x="6479" y="419"/>
                    <a:pt x="6138" y="605"/>
                  </a:cubicBezTo>
                  <a:cubicBezTo>
                    <a:pt x="5032" y="1214"/>
                    <a:pt x="5323" y="2134"/>
                    <a:pt x="4683" y="3002"/>
                  </a:cubicBezTo>
                  <a:cubicBezTo>
                    <a:pt x="4222" y="3629"/>
                    <a:pt x="3598" y="3693"/>
                    <a:pt x="2951" y="3693"/>
                  </a:cubicBezTo>
                  <a:cubicBezTo>
                    <a:pt x="2785" y="3693"/>
                    <a:pt x="2618" y="3689"/>
                    <a:pt x="2452" y="3689"/>
                  </a:cubicBezTo>
                  <a:cubicBezTo>
                    <a:pt x="2063" y="3689"/>
                    <a:pt x="1680" y="3712"/>
                    <a:pt x="1331" y="3865"/>
                  </a:cubicBezTo>
                  <a:cubicBezTo>
                    <a:pt x="856" y="4072"/>
                    <a:pt x="868" y="4392"/>
                    <a:pt x="601" y="4794"/>
                  </a:cubicBezTo>
                  <a:cubicBezTo>
                    <a:pt x="487" y="4968"/>
                    <a:pt x="329" y="5134"/>
                    <a:pt x="154" y="5280"/>
                  </a:cubicBezTo>
                  <a:cubicBezTo>
                    <a:pt x="135" y="6281"/>
                    <a:pt x="1" y="7299"/>
                    <a:pt x="122" y="8280"/>
                  </a:cubicBezTo>
                  <a:cubicBezTo>
                    <a:pt x="341" y="8454"/>
                    <a:pt x="556" y="8641"/>
                    <a:pt x="734" y="8787"/>
                  </a:cubicBezTo>
                  <a:cubicBezTo>
                    <a:pt x="1075" y="9075"/>
                    <a:pt x="1436" y="9208"/>
                    <a:pt x="1845" y="9362"/>
                  </a:cubicBezTo>
                  <a:cubicBezTo>
                    <a:pt x="2786" y="9723"/>
                    <a:pt x="3808" y="10343"/>
                    <a:pt x="4817" y="10437"/>
                  </a:cubicBezTo>
                  <a:cubicBezTo>
                    <a:pt x="5084" y="10463"/>
                    <a:pt x="5376" y="10476"/>
                    <a:pt x="5669" y="10476"/>
                  </a:cubicBezTo>
                  <a:cubicBezTo>
                    <a:pt x="5962" y="10476"/>
                    <a:pt x="6256" y="10463"/>
                    <a:pt x="6527" y="10437"/>
                  </a:cubicBezTo>
                  <a:cubicBezTo>
                    <a:pt x="7116" y="10383"/>
                    <a:pt x="7159" y="10197"/>
                    <a:pt x="7334" y="9702"/>
                  </a:cubicBezTo>
                  <a:cubicBezTo>
                    <a:pt x="7694" y="8681"/>
                    <a:pt x="8676" y="8839"/>
                    <a:pt x="9519" y="8588"/>
                  </a:cubicBezTo>
                  <a:cubicBezTo>
                    <a:pt x="10034" y="8434"/>
                    <a:pt x="10326" y="8113"/>
                    <a:pt x="10674" y="7745"/>
                  </a:cubicBezTo>
                  <a:cubicBezTo>
                    <a:pt x="10962" y="7433"/>
                    <a:pt x="11107" y="7412"/>
                    <a:pt x="11468" y="7412"/>
                  </a:cubicBezTo>
                  <a:cubicBezTo>
                    <a:pt x="11525" y="7412"/>
                    <a:pt x="11587" y="7412"/>
                    <a:pt x="11655" y="7412"/>
                  </a:cubicBezTo>
                  <a:cubicBezTo>
                    <a:pt x="11988" y="7412"/>
                    <a:pt x="12347" y="7459"/>
                    <a:pt x="12694" y="7459"/>
                  </a:cubicBezTo>
                  <a:cubicBezTo>
                    <a:pt x="13161" y="7459"/>
                    <a:pt x="13605" y="7373"/>
                    <a:pt x="13926" y="6970"/>
                  </a:cubicBezTo>
                  <a:cubicBezTo>
                    <a:pt x="14194" y="6642"/>
                    <a:pt x="14140" y="6115"/>
                    <a:pt x="14441" y="5815"/>
                  </a:cubicBezTo>
                  <a:cubicBezTo>
                    <a:pt x="14735" y="5521"/>
                    <a:pt x="15358" y="5405"/>
                    <a:pt x="15823" y="5405"/>
                  </a:cubicBezTo>
                  <a:cubicBezTo>
                    <a:pt x="15896" y="5405"/>
                    <a:pt x="15966" y="5408"/>
                    <a:pt x="16029" y="5414"/>
                  </a:cubicBezTo>
                  <a:cubicBezTo>
                    <a:pt x="16537" y="5464"/>
                    <a:pt x="16962" y="5572"/>
                    <a:pt x="17455" y="5572"/>
                  </a:cubicBezTo>
                  <a:cubicBezTo>
                    <a:pt x="17560" y="5572"/>
                    <a:pt x="17668" y="5567"/>
                    <a:pt x="17781" y="5556"/>
                  </a:cubicBezTo>
                  <a:cubicBezTo>
                    <a:pt x="17950" y="5541"/>
                    <a:pt x="18094" y="5529"/>
                    <a:pt x="18226" y="5529"/>
                  </a:cubicBezTo>
                  <a:cubicBezTo>
                    <a:pt x="18523" y="5529"/>
                    <a:pt x="18760" y="5587"/>
                    <a:pt x="19082" y="5795"/>
                  </a:cubicBezTo>
                  <a:cubicBezTo>
                    <a:pt x="19597" y="6115"/>
                    <a:pt x="19986" y="6403"/>
                    <a:pt x="20598" y="6435"/>
                  </a:cubicBezTo>
                  <a:cubicBezTo>
                    <a:pt x="20665" y="6441"/>
                    <a:pt x="20732" y="6444"/>
                    <a:pt x="20800" y="6444"/>
                  </a:cubicBezTo>
                  <a:cubicBezTo>
                    <a:pt x="21054" y="6444"/>
                    <a:pt x="21315" y="6408"/>
                    <a:pt x="21567" y="6383"/>
                  </a:cubicBezTo>
                  <a:cubicBezTo>
                    <a:pt x="21588" y="6209"/>
                    <a:pt x="21607" y="6042"/>
                    <a:pt x="21616" y="5876"/>
                  </a:cubicBezTo>
                  <a:cubicBezTo>
                    <a:pt x="21689" y="5032"/>
                    <a:pt x="22094" y="4433"/>
                    <a:pt x="22568" y="3764"/>
                  </a:cubicBezTo>
                  <a:cubicBezTo>
                    <a:pt x="22836" y="3403"/>
                    <a:pt x="23104" y="3002"/>
                    <a:pt x="23111" y="2576"/>
                  </a:cubicBezTo>
                  <a:cubicBezTo>
                    <a:pt x="23111" y="2401"/>
                    <a:pt x="23071" y="2216"/>
                    <a:pt x="22958" y="2021"/>
                  </a:cubicBezTo>
                  <a:cubicBezTo>
                    <a:pt x="22629" y="1486"/>
                    <a:pt x="21835" y="1599"/>
                    <a:pt x="21320" y="1299"/>
                  </a:cubicBezTo>
                  <a:cubicBezTo>
                    <a:pt x="20659" y="927"/>
                    <a:pt x="20278" y="358"/>
                    <a:pt x="19472" y="257"/>
                  </a:cubicBezTo>
                  <a:cubicBezTo>
                    <a:pt x="19309" y="238"/>
                    <a:pt x="19137" y="230"/>
                    <a:pt x="18962" y="230"/>
                  </a:cubicBezTo>
                  <a:cubicBezTo>
                    <a:pt x="18583" y="230"/>
                    <a:pt x="18188" y="269"/>
                    <a:pt x="17842" y="318"/>
                  </a:cubicBezTo>
                  <a:cubicBezTo>
                    <a:pt x="17047" y="424"/>
                    <a:pt x="16265" y="712"/>
                    <a:pt x="15470" y="751"/>
                  </a:cubicBezTo>
                  <a:cubicBezTo>
                    <a:pt x="14841" y="785"/>
                    <a:pt x="14428" y="719"/>
                    <a:pt x="13881" y="1000"/>
                  </a:cubicBezTo>
                  <a:cubicBezTo>
                    <a:pt x="13497" y="1191"/>
                    <a:pt x="13076" y="1528"/>
                    <a:pt x="12632" y="1528"/>
                  </a:cubicBezTo>
                  <a:cubicBezTo>
                    <a:pt x="12504" y="1528"/>
                    <a:pt x="12374" y="1500"/>
                    <a:pt x="12243" y="1432"/>
                  </a:cubicBezTo>
                  <a:cubicBezTo>
                    <a:pt x="11829" y="1214"/>
                    <a:pt x="11777" y="646"/>
                    <a:pt x="11457" y="371"/>
                  </a:cubicBezTo>
                  <a:cubicBezTo>
                    <a:pt x="11154" y="97"/>
                    <a:pt x="10881" y="0"/>
                    <a:pt x="106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4" name="Google Shape;564;p54"/>
            <p:cNvSpPr/>
            <p:nvPr/>
          </p:nvSpPr>
          <p:spPr>
            <a:xfrm>
              <a:off x="4709450" y="5074325"/>
              <a:ext cx="775" cy="750"/>
            </a:xfrm>
            <a:custGeom>
              <a:avLst/>
              <a:gdLst/>
              <a:ahLst/>
              <a:cxnLst/>
              <a:rect l="l" t="t" r="r" b="b"/>
              <a:pathLst>
                <a:path w="31" h="30" extrusionOk="0">
                  <a:moveTo>
                    <a:pt x="1" y="0"/>
                  </a:moveTo>
                  <a:cubicBezTo>
                    <a:pt x="21" y="21"/>
                    <a:pt x="30" y="29"/>
                    <a:pt x="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5" name="Google Shape;565;p54"/>
            <p:cNvSpPr/>
            <p:nvPr/>
          </p:nvSpPr>
          <p:spPr>
            <a:xfrm>
              <a:off x="4707950" y="5073000"/>
              <a:ext cx="1525" cy="1350"/>
            </a:xfrm>
            <a:custGeom>
              <a:avLst/>
              <a:gdLst/>
              <a:ahLst/>
              <a:cxnLst/>
              <a:rect l="l" t="t" r="r" b="b"/>
              <a:pathLst>
                <a:path w="61" h="54" extrusionOk="0">
                  <a:moveTo>
                    <a:pt x="8" y="1"/>
                  </a:moveTo>
                  <a:cubicBezTo>
                    <a:pt x="1" y="1"/>
                    <a:pt x="1" y="9"/>
                    <a:pt x="1" y="9"/>
                  </a:cubicBezTo>
                  <a:cubicBezTo>
                    <a:pt x="21" y="29"/>
                    <a:pt x="42" y="53"/>
                    <a:pt x="61" y="53"/>
                  </a:cubicBezTo>
                  <a:cubicBezTo>
                    <a:pt x="49" y="29"/>
                    <a:pt x="29" y="21"/>
                    <a:pt x="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6" name="Google Shape;566;p54"/>
            <p:cNvSpPr/>
            <p:nvPr/>
          </p:nvSpPr>
          <p:spPr>
            <a:xfrm>
              <a:off x="4631850" y="1975425"/>
              <a:ext cx="92350" cy="60600"/>
            </a:xfrm>
            <a:custGeom>
              <a:avLst/>
              <a:gdLst/>
              <a:ahLst/>
              <a:cxnLst/>
              <a:rect l="l" t="t" r="r" b="b"/>
              <a:pathLst>
                <a:path w="3694" h="2424" extrusionOk="0">
                  <a:moveTo>
                    <a:pt x="2372" y="1"/>
                  </a:moveTo>
                  <a:cubicBezTo>
                    <a:pt x="1956" y="1"/>
                    <a:pt x="1842" y="374"/>
                    <a:pt x="1464" y="473"/>
                  </a:cubicBezTo>
                  <a:cubicBezTo>
                    <a:pt x="1401" y="488"/>
                    <a:pt x="1337" y="493"/>
                    <a:pt x="1271" y="493"/>
                  </a:cubicBezTo>
                  <a:cubicBezTo>
                    <a:pt x="1121" y="493"/>
                    <a:pt x="965" y="466"/>
                    <a:pt x="820" y="466"/>
                  </a:cubicBezTo>
                  <a:cubicBezTo>
                    <a:pt x="681" y="466"/>
                    <a:pt x="550" y="491"/>
                    <a:pt x="442" y="586"/>
                  </a:cubicBezTo>
                  <a:cubicBezTo>
                    <a:pt x="186" y="586"/>
                    <a:pt x="0" y="968"/>
                    <a:pt x="94" y="1194"/>
                  </a:cubicBezTo>
                  <a:cubicBezTo>
                    <a:pt x="207" y="1462"/>
                    <a:pt x="648" y="1357"/>
                    <a:pt x="888" y="1490"/>
                  </a:cubicBezTo>
                  <a:cubicBezTo>
                    <a:pt x="1054" y="1576"/>
                    <a:pt x="1208" y="1677"/>
                    <a:pt x="1301" y="1843"/>
                  </a:cubicBezTo>
                  <a:cubicBezTo>
                    <a:pt x="1370" y="1965"/>
                    <a:pt x="1370" y="2152"/>
                    <a:pt x="1475" y="2265"/>
                  </a:cubicBezTo>
                  <a:cubicBezTo>
                    <a:pt x="1568" y="2375"/>
                    <a:pt x="1691" y="2424"/>
                    <a:pt x="1816" y="2424"/>
                  </a:cubicBezTo>
                  <a:cubicBezTo>
                    <a:pt x="1927" y="2424"/>
                    <a:pt x="2040" y="2386"/>
                    <a:pt x="2137" y="2317"/>
                  </a:cubicBezTo>
                  <a:cubicBezTo>
                    <a:pt x="2364" y="2171"/>
                    <a:pt x="2465" y="1957"/>
                    <a:pt x="2725" y="1831"/>
                  </a:cubicBezTo>
                  <a:cubicBezTo>
                    <a:pt x="2979" y="1709"/>
                    <a:pt x="3219" y="1657"/>
                    <a:pt x="3373" y="1389"/>
                  </a:cubicBezTo>
                  <a:cubicBezTo>
                    <a:pt x="3694" y="801"/>
                    <a:pt x="3045" y="79"/>
                    <a:pt x="2465" y="6"/>
                  </a:cubicBezTo>
                  <a:cubicBezTo>
                    <a:pt x="2432" y="2"/>
                    <a:pt x="2401" y="1"/>
                    <a:pt x="237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7" name="Google Shape;567;p54"/>
            <p:cNvSpPr/>
            <p:nvPr/>
          </p:nvSpPr>
          <p:spPr>
            <a:xfrm>
              <a:off x="4606825" y="4992950"/>
              <a:ext cx="76125" cy="65800"/>
            </a:xfrm>
            <a:custGeom>
              <a:avLst/>
              <a:gdLst/>
              <a:ahLst/>
              <a:cxnLst/>
              <a:rect l="l" t="t" r="r" b="b"/>
              <a:pathLst>
                <a:path w="3045" h="2632" extrusionOk="0">
                  <a:moveTo>
                    <a:pt x="1941" y="0"/>
                  </a:moveTo>
                  <a:cubicBezTo>
                    <a:pt x="1674" y="0"/>
                    <a:pt x="1565" y="214"/>
                    <a:pt x="1269" y="252"/>
                  </a:cubicBezTo>
                  <a:cubicBezTo>
                    <a:pt x="1263" y="251"/>
                    <a:pt x="1257" y="251"/>
                    <a:pt x="1251" y="251"/>
                  </a:cubicBezTo>
                  <a:cubicBezTo>
                    <a:pt x="941" y="251"/>
                    <a:pt x="450" y="750"/>
                    <a:pt x="268" y="974"/>
                  </a:cubicBezTo>
                  <a:cubicBezTo>
                    <a:pt x="40" y="1273"/>
                    <a:pt x="0" y="1533"/>
                    <a:pt x="312" y="1768"/>
                  </a:cubicBezTo>
                  <a:cubicBezTo>
                    <a:pt x="567" y="1966"/>
                    <a:pt x="794" y="1975"/>
                    <a:pt x="1082" y="2068"/>
                  </a:cubicBezTo>
                  <a:cubicBezTo>
                    <a:pt x="1382" y="2161"/>
                    <a:pt x="1630" y="2327"/>
                    <a:pt x="1917" y="2449"/>
                  </a:cubicBezTo>
                  <a:cubicBezTo>
                    <a:pt x="2073" y="2522"/>
                    <a:pt x="2320" y="2632"/>
                    <a:pt x="2529" y="2632"/>
                  </a:cubicBezTo>
                  <a:cubicBezTo>
                    <a:pt x="2587" y="2632"/>
                    <a:pt x="2642" y="2623"/>
                    <a:pt x="2691" y="2603"/>
                  </a:cubicBezTo>
                  <a:cubicBezTo>
                    <a:pt x="3045" y="2449"/>
                    <a:pt x="2817" y="2222"/>
                    <a:pt x="2732" y="1954"/>
                  </a:cubicBezTo>
                  <a:cubicBezTo>
                    <a:pt x="2570" y="1480"/>
                    <a:pt x="2837" y="860"/>
                    <a:pt x="2651" y="426"/>
                  </a:cubicBezTo>
                  <a:cubicBezTo>
                    <a:pt x="2558" y="224"/>
                    <a:pt x="2218" y="25"/>
                    <a:pt x="2010" y="5"/>
                  </a:cubicBezTo>
                  <a:cubicBezTo>
                    <a:pt x="1986" y="2"/>
                    <a:pt x="1963" y="0"/>
                    <a:pt x="194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8" name="Google Shape;568;p54"/>
            <p:cNvSpPr/>
            <p:nvPr/>
          </p:nvSpPr>
          <p:spPr>
            <a:xfrm>
              <a:off x="4564850" y="4299400"/>
              <a:ext cx="197450" cy="201225"/>
            </a:xfrm>
            <a:custGeom>
              <a:avLst/>
              <a:gdLst/>
              <a:ahLst/>
              <a:cxnLst/>
              <a:rect l="l" t="t" r="r" b="b"/>
              <a:pathLst>
                <a:path w="7898" h="8049" extrusionOk="0">
                  <a:moveTo>
                    <a:pt x="3153" y="1"/>
                  </a:moveTo>
                  <a:cubicBezTo>
                    <a:pt x="2832" y="1"/>
                    <a:pt x="2549" y="179"/>
                    <a:pt x="2555" y="569"/>
                  </a:cubicBezTo>
                  <a:cubicBezTo>
                    <a:pt x="2567" y="1158"/>
                    <a:pt x="2579" y="1385"/>
                    <a:pt x="2166" y="1830"/>
                  </a:cubicBezTo>
                  <a:cubicBezTo>
                    <a:pt x="1956" y="2047"/>
                    <a:pt x="1860" y="2099"/>
                    <a:pt x="1571" y="2099"/>
                  </a:cubicBezTo>
                  <a:cubicBezTo>
                    <a:pt x="1547" y="2099"/>
                    <a:pt x="1520" y="2098"/>
                    <a:pt x="1492" y="2098"/>
                  </a:cubicBezTo>
                  <a:cubicBezTo>
                    <a:pt x="1423" y="2098"/>
                    <a:pt x="1339" y="2077"/>
                    <a:pt x="1245" y="2066"/>
                  </a:cubicBezTo>
                  <a:cubicBezTo>
                    <a:pt x="1184" y="2272"/>
                    <a:pt x="1051" y="2466"/>
                    <a:pt x="916" y="2552"/>
                  </a:cubicBezTo>
                  <a:cubicBezTo>
                    <a:pt x="710" y="2685"/>
                    <a:pt x="317" y="2633"/>
                    <a:pt x="155" y="2799"/>
                  </a:cubicBezTo>
                  <a:cubicBezTo>
                    <a:pt x="1" y="2945"/>
                    <a:pt x="102" y="3119"/>
                    <a:pt x="134" y="3306"/>
                  </a:cubicBezTo>
                  <a:cubicBezTo>
                    <a:pt x="162" y="3521"/>
                    <a:pt x="228" y="3828"/>
                    <a:pt x="142" y="4028"/>
                  </a:cubicBezTo>
                  <a:cubicBezTo>
                    <a:pt x="175" y="4047"/>
                    <a:pt x="203" y="4068"/>
                    <a:pt x="235" y="4077"/>
                  </a:cubicBezTo>
                  <a:cubicBezTo>
                    <a:pt x="475" y="4189"/>
                    <a:pt x="877" y="4234"/>
                    <a:pt x="1062" y="4397"/>
                  </a:cubicBezTo>
                  <a:cubicBezTo>
                    <a:pt x="1257" y="4582"/>
                    <a:pt x="1217" y="4870"/>
                    <a:pt x="1339" y="5110"/>
                  </a:cubicBezTo>
                  <a:cubicBezTo>
                    <a:pt x="1452" y="5337"/>
                    <a:pt x="1577" y="5377"/>
                    <a:pt x="1772" y="5512"/>
                  </a:cubicBezTo>
                  <a:cubicBezTo>
                    <a:pt x="2680" y="6139"/>
                    <a:pt x="2866" y="7039"/>
                    <a:pt x="2713" y="8049"/>
                  </a:cubicBezTo>
                  <a:cubicBezTo>
                    <a:pt x="2948" y="8008"/>
                    <a:pt x="3175" y="7903"/>
                    <a:pt x="3341" y="7676"/>
                  </a:cubicBezTo>
                  <a:cubicBezTo>
                    <a:pt x="3588" y="7348"/>
                    <a:pt x="3576" y="6833"/>
                    <a:pt x="3848" y="6513"/>
                  </a:cubicBezTo>
                  <a:cubicBezTo>
                    <a:pt x="4092" y="6202"/>
                    <a:pt x="4381" y="6117"/>
                    <a:pt x="4688" y="6117"/>
                  </a:cubicBezTo>
                  <a:cubicBezTo>
                    <a:pt x="5055" y="6117"/>
                    <a:pt x="5447" y="6238"/>
                    <a:pt x="5821" y="6238"/>
                  </a:cubicBezTo>
                  <a:cubicBezTo>
                    <a:pt x="5913" y="6238"/>
                    <a:pt x="6004" y="6230"/>
                    <a:pt x="6093" y="6212"/>
                  </a:cubicBezTo>
                  <a:cubicBezTo>
                    <a:pt x="6588" y="6111"/>
                    <a:pt x="6827" y="5552"/>
                    <a:pt x="7055" y="5049"/>
                  </a:cubicBezTo>
                  <a:cubicBezTo>
                    <a:pt x="7156" y="4842"/>
                    <a:pt x="7249" y="4644"/>
                    <a:pt x="7354" y="4490"/>
                  </a:cubicBezTo>
                  <a:cubicBezTo>
                    <a:pt x="7715" y="3983"/>
                    <a:pt x="7897" y="3192"/>
                    <a:pt x="7455" y="2653"/>
                  </a:cubicBezTo>
                  <a:cubicBezTo>
                    <a:pt x="7083" y="2191"/>
                    <a:pt x="6515" y="2077"/>
                    <a:pt x="6020" y="1818"/>
                  </a:cubicBezTo>
                  <a:cubicBezTo>
                    <a:pt x="5732" y="1676"/>
                    <a:pt x="5611" y="1563"/>
                    <a:pt x="5433" y="1291"/>
                  </a:cubicBezTo>
                  <a:cubicBezTo>
                    <a:pt x="5311" y="1089"/>
                    <a:pt x="5186" y="728"/>
                    <a:pt x="4999" y="569"/>
                  </a:cubicBezTo>
                  <a:cubicBezTo>
                    <a:pt x="4893" y="484"/>
                    <a:pt x="4772" y="466"/>
                    <a:pt x="4646" y="466"/>
                  </a:cubicBezTo>
                  <a:cubicBezTo>
                    <a:pt x="4555" y="466"/>
                    <a:pt x="4461" y="475"/>
                    <a:pt x="4369" y="475"/>
                  </a:cubicBezTo>
                  <a:cubicBezTo>
                    <a:pt x="4329" y="475"/>
                    <a:pt x="4288" y="473"/>
                    <a:pt x="4249" y="468"/>
                  </a:cubicBezTo>
                  <a:cubicBezTo>
                    <a:pt x="3929" y="436"/>
                    <a:pt x="3908" y="322"/>
                    <a:pt x="3682" y="161"/>
                  </a:cubicBezTo>
                  <a:cubicBezTo>
                    <a:pt x="3522" y="56"/>
                    <a:pt x="3331" y="1"/>
                    <a:pt x="315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69" name="Google Shape;569;p54"/>
            <p:cNvSpPr/>
            <p:nvPr/>
          </p:nvSpPr>
          <p:spPr>
            <a:xfrm>
              <a:off x="4645000" y="5074975"/>
              <a:ext cx="52775" cy="42200"/>
            </a:xfrm>
            <a:custGeom>
              <a:avLst/>
              <a:gdLst/>
              <a:ahLst/>
              <a:cxnLst/>
              <a:rect l="l" t="t" r="r" b="b"/>
              <a:pathLst>
                <a:path w="2111" h="1688" extrusionOk="0">
                  <a:moveTo>
                    <a:pt x="315" y="1"/>
                  </a:moveTo>
                  <a:cubicBezTo>
                    <a:pt x="305" y="1"/>
                    <a:pt x="297" y="2"/>
                    <a:pt x="289" y="3"/>
                  </a:cubicBezTo>
                  <a:cubicBezTo>
                    <a:pt x="1" y="116"/>
                    <a:pt x="1" y="984"/>
                    <a:pt x="176" y="1231"/>
                  </a:cubicBezTo>
                  <a:cubicBezTo>
                    <a:pt x="350" y="1478"/>
                    <a:pt x="930" y="1499"/>
                    <a:pt x="1230" y="1592"/>
                  </a:cubicBezTo>
                  <a:cubicBezTo>
                    <a:pt x="1374" y="1636"/>
                    <a:pt x="1563" y="1687"/>
                    <a:pt x="1726" y="1687"/>
                  </a:cubicBezTo>
                  <a:cubicBezTo>
                    <a:pt x="1942" y="1687"/>
                    <a:pt x="2111" y="1596"/>
                    <a:pt x="2064" y="1272"/>
                  </a:cubicBezTo>
                  <a:cubicBezTo>
                    <a:pt x="2012" y="911"/>
                    <a:pt x="1692" y="644"/>
                    <a:pt x="1383" y="490"/>
                  </a:cubicBezTo>
                  <a:cubicBezTo>
                    <a:pt x="1186" y="401"/>
                    <a:pt x="526" y="1"/>
                    <a:pt x="31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0" name="Google Shape;570;p54"/>
            <p:cNvSpPr/>
            <p:nvPr/>
          </p:nvSpPr>
          <p:spPr>
            <a:xfrm>
              <a:off x="4616325" y="2038325"/>
              <a:ext cx="126725" cy="125100"/>
            </a:xfrm>
            <a:custGeom>
              <a:avLst/>
              <a:gdLst/>
              <a:ahLst/>
              <a:cxnLst/>
              <a:rect l="l" t="t" r="r" b="b"/>
              <a:pathLst>
                <a:path w="5069" h="5004" extrusionOk="0">
                  <a:moveTo>
                    <a:pt x="4352" y="0"/>
                  </a:moveTo>
                  <a:cubicBezTo>
                    <a:pt x="4038" y="0"/>
                    <a:pt x="3754" y="257"/>
                    <a:pt x="3499" y="390"/>
                  </a:cubicBezTo>
                  <a:cubicBezTo>
                    <a:pt x="2880" y="710"/>
                    <a:pt x="2036" y="390"/>
                    <a:pt x="1561" y="944"/>
                  </a:cubicBezTo>
                  <a:cubicBezTo>
                    <a:pt x="1310" y="1245"/>
                    <a:pt x="1136" y="1492"/>
                    <a:pt x="775" y="1646"/>
                  </a:cubicBezTo>
                  <a:cubicBezTo>
                    <a:pt x="528" y="1752"/>
                    <a:pt x="374" y="1893"/>
                    <a:pt x="333" y="2092"/>
                  </a:cubicBezTo>
                  <a:cubicBezTo>
                    <a:pt x="1" y="2546"/>
                    <a:pt x="487" y="2968"/>
                    <a:pt x="788" y="3247"/>
                  </a:cubicBezTo>
                  <a:cubicBezTo>
                    <a:pt x="1168" y="3588"/>
                    <a:pt x="755" y="4009"/>
                    <a:pt x="723" y="4411"/>
                  </a:cubicBezTo>
                  <a:cubicBezTo>
                    <a:pt x="702" y="4630"/>
                    <a:pt x="767" y="4958"/>
                    <a:pt x="994" y="4998"/>
                  </a:cubicBezTo>
                  <a:cubicBezTo>
                    <a:pt x="1013" y="5002"/>
                    <a:pt x="1030" y="5003"/>
                    <a:pt x="1047" y="5003"/>
                  </a:cubicBezTo>
                  <a:cubicBezTo>
                    <a:pt x="1289" y="5003"/>
                    <a:pt x="1339" y="4665"/>
                    <a:pt x="1396" y="4471"/>
                  </a:cubicBezTo>
                  <a:cubicBezTo>
                    <a:pt x="1497" y="4091"/>
                    <a:pt x="1561" y="3389"/>
                    <a:pt x="1971" y="3227"/>
                  </a:cubicBezTo>
                  <a:cubicBezTo>
                    <a:pt x="2081" y="3180"/>
                    <a:pt x="2202" y="3169"/>
                    <a:pt x="2326" y="3169"/>
                  </a:cubicBezTo>
                  <a:cubicBezTo>
                    <a:pt x="2444" y="3169"/>
                    <a:pt x="2566" y="3179"/>
                    <a:pt x="2684" y="3179"/>
                  </a:cubicBezTo>
                  <a:cubicBezTo>
                    <a:pt x="2798" y="3179"/>
                    <a:pt x="2909" y="3169"/>
                    <a:pt x="3013" y="3133"/>
                  </a:cubicBezTo>
                  <a:cubicBezTo>
                    <a:pt x="3252" y="3041"/>
                    <a:pt x="3406" y="2866"/>
                    <a:pt x="3580" y="2680"/>
                  </a:cubicBezTo>
                  <a:cubicBezTo>
                    <a:pt x="3726" y="2506"/>
                    <a:pt x="3819" y="2306"/>
                    <a:pt x="3954" y="2132"/>
                  </a:cubicBezTo>
                  <a:cubicBezTo>
                    <a:pt x="4096" y="1938"/>
                    <a:pt x="4315" y="1833"/>
                    <a:pt x="4529" y="1711"/>
                  </a:cubicBezTo>
                  <a:cubicBezTo>
                    <a:pt x="4768" y="1577"/>
                    <a:pt x="4869" y="1492"/>
                    <a:pt x="4942" y="1217"/>
                  </a:cubicBezTo>
                  <a:cubicBezTo>
                    <a:pt x="4996" y="989"/>
                    <a:pt x="5069" y="657"/>
                    <a:pt x="4983" y="430"/>
                  </a:cubicBezTo>
                  <a:cubicBezTo>
                    <a:pt x="4910" y="223"/>
                    <a:pt x="4655" y="49"/>
                    <a:pt x="4448" y="8"/>
                  </a:cubicBezTo>
                  <a:cubicBezTo>
                    <a:pt x="4416" y="3"/>
                    <a:pt x="4384" y="0"/>
                    <a:pt x="435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1" name="Google Shape;571;p54"/>
            <p:cNvSpPr/>
            <p:nvPr/>
          </p:nvSpPr>
          <p:spPr>
            <a:xfrm>
              <a:off x="4627850" y="4936975"/>
              <a:ext cx="42225" cy="36850"/>
            </a:xfrm>
            <a:custGeom>
              <a:avLst/>
              <a:gdLst/>
              <a:ahLst/>
              <a:cxnLst/>
              <a:rect l="l" t="t" r="r" b="b"/>
              <a:pathLst>
                <a:path w="1689" h="1474" extrusionOk="0">
                  <a:moveTo>
                    <a:pt x="712" y="1"/>
                  </a:moveTo>
                  <a:cubicBezTo>
                    <a:pt x="0" y="1"/>
                    <a:pt x="226" y="1474"/>
                    <a:pt x="1056" y="1474"/>
                  </a:cubicBezTo>
                  <a:cubicBezTo>
                    <a:pt x="1099" y="1474"/>
                    <a:pt x="1144" y="1470"/>
                    <a:pt x="1190" y="1461"/>
                  </a:cubicBezTo>
                  <a:cubicBezTo>
                    <a:pt x="1234" y="1449"/>
                    <a:pt x="1275" y="1327"/>
                    <a:pt x="1336" y="1295"/>
                  </a:cubicBezTo>
                  <a:cubicBezTo>
                    <a:pt x="1346" y="1289"/>
                    <a:pt x="1359" y="1286"/>
                    <a:pt x="1373" y="1286"/>
                  </a:cubicBezTo>
                  <a:cubicBezTo>
                    <a:pt x="1414" y="1286"/>
                    <a:pt x="1468" y="1307"/>
                    <a:pt x="1509" y="1307"/>
                  </a:cubicBezTo>
                  <a:cubicBezTo>
                    <a:pt x="1525" y="1307"/>
                    <a:pt x="1540" y="1304"/>
                    <a:pt x="1551" y="1295"/>
                  </a:cubicBezTo>
                  <a:cubicBezTo>
                    <a:pt x="1665" y="1181"/>
                    <a:pt x="1689" y="926"/>
                    <a:pt x="1689" y="768"/>
                  </a:cubicBezTo>
                  <a:cubicBezTo>
                    <a:pt x="1689" y="354"/>
                    <a:pt x="1450" y="1"/>
                    <a:pt x="904" y="1"/>
                  </a:cubicBezTo>
                  <a:cubicBezTo>
                    <a:pt x="867" y="1"/>
                    <a:pt x="829" y="3"/>
                    <a:pt x="789" y="6"/>
                  </a:cubicBezTo>
                  <a:cubicBezTo>
                    <a:pt x="762" y="2"/>
                    <a:pt x="737" y="1"/>
                    <a:pt x="71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2" name="Google Shape;572;p54"/>
            <p:cNvSpPr/>
            <p:nvPr/>
          </p:nvSpPr>
          <p:spPr>
            <a:xfrm>
              <a:off x="4428950" y="3862850"/>
              <a:ext cx="466225" cy="565675"/>
            </a:xfrm>
            <a:custGeom>
              <a:avLst/>
              <a:gdLst/>
              <a:ahLst/>
              <a:cxnLst/>
              <a:rect l="l" t="t" r="r" b="b"/>
              <a:pathLst>
                <a:path w="18649" h="22627" extrusionOk="0">
                  <a:moveTo>
                    <a:pt x="4529" y="1"/>
                  </a:moveTo>
                  <a:cubicBezTo>
                    <a:pt x="3581" y="1"/>
                    <a:pt x="2445" y="397"/>
                    <a:pt x="1817" y="767"/>
                  </a:cubicBezTo>
                  <a:cubicBezTo>
                    <a:pt x="1370" y="1026"/>
                    <a:pt x="1010" y="1407"/>
                    <a:pt x="568" y="1654"/>
                  </a:cubicBezTo>
                  <a:cubicBezTo>
                    <a:pt x="382" y="1759"/>
                    <a:pt x="195" y="1853"/>
                    <a:pt x="0" y="1934"/>
                  </a:cubicBezTo>
                  <a:cubicBezTo>
                    <a:pt x="649" y="2574"/>
                    <a:pt x="389" y="3965"/>
                    <a:pt x="702" y="4719"/>
                  </a:cubicBezTo>
                  <a:cubicBezTo>
                    <a:pt x="957" y="5347"/>
                    <a:pt x="1950" y="5226"/>
                    <a:pt x="2113" y="5802"/>
                  </a:cubicBezTo>
                  <a:cubicBezTo>
                    <a:pt x="2266" y="6348"/>
                    <a:pt x="1658" y="6337"/>
                    <a:pt x="1289" y="6429"/>
                  </a:cubicBezTo>
                  <a:cubicBezTo>
                    <a:pt x="1249" y="6855"/>
                    <a:pt x="1424" y="7317"/>
                    <a:pt x="1289" y="7605"/>
                  </a:cubicBezTo>
                  <a:cubicBezTo>
                    <a:pt x="1703" y="7739"/>
                    <a:pt x="2133" y="7937"/>
                    <a:pt x="2226" y="8071"/>
                  </a:cubicBezTo>
                  <a:cubicBezTo>
                    <a:pt x="2607" y="8659"/>
                    <a:pt x="1752" y="9421"/>
                    <a:pt x="1565" y="9907"/>
                  </a:cubicBezTo>
                  <a:cubicBezTo>
                    <a:pt x="1411" y="10317"/>
                    <a:pt x="1237" y="11266"/>
                    <a:pt x="1557" y="11619"/>
                  </a:cubicBezTo>
                  <a:cubicBezTo>
                    <a:pt x="1905" y="11999"/>
                    <a:pt x="2558" y="11967"/>
                    <a:pt x="2919" y="12442"/>
                  </a:cubicBezTo>
                  <a:cubicBezTo>
                    <a:pt x="3041" y="12620"/>
                    <a:pt x="3187" y="13062"/>
                    <a:pt x="3053" y="13256"/>
                  </a:cubicBezTo>
                  <a:cubicBezTo>
                    <a:pt x="2958" y="13396"/>
                    <a:pt x="2792" y="13419"/>
                    <a:pt x="2621" y="13419"/>
                  </a:cubicBezTo>
                  <a:cubicBezTo>
                    <a:pt x="2537" y="13419"/>
                    <a:pt x="2452" y="13413"/>
                    <a:pt x="2374" y="13413"/>
                  </a:cubicBezTo>
                  <a:cubicBezTo>
                    <a:pt x="2352" y="13413"/>
                    <a:pt x="2331" y="13414"/>
                    <a:pt x="2311" y="13415"/>
                  </a:cubicBezTo>
                  <a:cubicBezTo>
                    <a:pt x="2266" y="13917"/>
                    <a:pt x="2518" y="13929"/>
                    <a:pt x="2713" y="14343"/>
                  </a:cubicBezTo>
                  <a:cubicBezTo>
                    <a:pt x="2826" y="14577"/>
                    <a:pt x="2846" y="15084"/>
                    <a:pt x="2794" y="15372"/>
                  </a:cubicBezTo>
                  <a:cubicBezTo>
                    <a:pt x="2700" y="15806"/>
                    <a:pt x="2226" y="15834"/>
                    <a:pt x="1792" y="15879"/>
                  </a:cubicBezTo>
                  <a:cubicBezTo>
                    <a:pt x="1845" y="15928"/>
                    <a:pt x="1905" y="15973"/>
                    <a:pt x="1970" y="16001"/>
                  </a:cubicBezTo>
                  <a:cubicBezTo>
                    <a:pt x="2185" y="16115"/>
                    <a:pt x="2494" y="16126"/>
                    <a:pt x="2692" y="16268"/>
                  </a:cubicBezTo>
                  <a:cubicBezTo>
                    <a:pt x="3134" y="16601"/>
                    <a:pt x="2992" y="17148"/>
                    <a:pt x="3621" y="17350"/>
                  </a:cubicBezTo>
                  <a:cubicBezTo>
                    <a:pt x="3888" y="17436"/>
                    <a:pt x="4148" y="17423"/>
                    <a:pt x="4403" y="17589"/>
                  </a:cubicBezTo>
                  <a:cubicBezTo>
                    <a:pt x="4723" y="17805"/>
                    <a:pt x="4857" y="18125"/>
                    <a:pt x="5084" y="18425"/>
                  </a:cubicBezTo>
                  <a:cubicBezTo>
                    <a:pt x="5238" y="18620"/>
                    <a:pt x="5404" y="18753"/>
                    <a:pt x="5651" y="18826"/>
                  </a:cubicBezTo>
                  <a:cubicBezTo>
                    <a:pt x="5911" y="18891"/>
                    <a:pt x="6454" y="18839"/>
                    <a:pt x="6633" y="19065"/>
                  </a:cubicBezTo>
                  <a:cubicBezTo>
                    <a:pt x="6734" y="19187"/>
                    <a:pt x="6734" y="19365"/>
                    <a:pt x="6681" y="19528"/>
                  </a:cubicBezTo>
                  <a:cubicBezTo>
                    <a:pt x="6775" y="19539"/>
                    <a:pt x="6859" y="19560"/>
                    <a:pt x="6928" y="19560"/>
                  </a:cubicBezTo>
                  <a:cubicBezTo>
                    <a:pt x="6956" y="19560"/>
                    <a:pt x="6983" y="19561"/>
                    <a:pt x="7007" y="19561"/>
                  </a:cubicBezTo>
                  <a:cubicBezTo>
                    <a:pt x="7296" y="19561"/>
                    <a:pt x="7392" y="19509"/>
                    <a:pt x="7602" y="19292"/>
                  </a:cubicBezTo>
                  <a:cubicBezTo>
                    <a:pt x="8015" y="18847"/>
                    <a:pt x="8003" y="18620"/>
                    <a:pt x="7991" y="18031"/>
                  </a:cubicBezTo>
                  <a:cubicBezTo>
                    <a:pt x="7985" y="17641"/>
                    <a:pt x="8268" y="17463"/>
                    <a:pt x="8589" y="17463"/>
                  </a:cubicBezTo>
                  <a:cubicBezTo>
                    <a:pt x="8767" y="17463"/>
                    <a:pt x="8958" y="17518"/>
                    <a:pt x="9118" y="17623"/>
                  </a:cubicBezTo>
                  <a:cubicBezTo>
                    <a:pt x="9344" y="17784"/>
                    <a:pt x="9365" y="17898"/>
                    <a:pt x="9685" y="17930"/>
                  </a:cubicBezTo>
                  <a:cubicBezTo>
                    <a:pt x="9724" y="17935"/>
                    <a:pt x="9765" y="17937"/>
                    <a:pt x="9805" y="17937"/>
                  </a:cubicBezTo>
                  <a:cubicBezTo>
                    <a:pt x="9897" y="17937"/>
                    <a:pt x="9991" y="17928"/>
                    <a:pt x="10082" y="17928"/>
                  </a:cubicBezTo>
                  <a:cubicBezTo>
                    <a:pt x="10208" y="17928"/>
                    <a:pt x="10329" y="17946"/>
                    <a:pt x="10435" y="18031"/>
                  </a:cubicBezTo>
                  <a:cubicBezTo>
                    <a:pt x="10622" y="18190"/>
                    <a:pt x="10747" y="18551"/>
                    <a:pt x="10869" y="18753"/>
                  </a:cubicBezTo>
                  <a:cubicBezTo>
                    <a:pt x="11047" y="19025"/>
                    <a:pt x="11168" y="19138"/>
                    <a:pt x="11456" y="19280"/>
                  </a:cubicBezTo>
                  <a:cubicBezTo>
                    <a:pt x="11951" y="19539"/>
                    <a:pt x="12519" y="19653"/>
                    <a:pt x="12891" y="20115"/>
                  </a:cubicBezTo>
                  <a:cubicBezTo>
                    <a:pt x="13333" y="20654"/>
                    <a:pt x="13151" y="21445"/>
                    <a:pt x="12790" y="21952"/>
                  </a:cubicBezTo>
                  <a:cubicBezTo>
                    <a:pt x="12685" y="22106"/>
                    <a:pt x="12592" y="22304"/>
                    <a:pt x="12491" y="22511"/>
                  </a:cubicBezTo>
                  <a:cubicBezTo>
                    <a:pt x="12603" y="22572"/>
                    <a:pt x="12725" y="22613"/>
                    <a:pt x="12859" y="22624"/>
                  </a:cubicBezTo>
                  <a:cubicBezTo>
                    <a:pt x="12880" y="22626"/>
                    <a:pt x="12900" y="22627"/>
                    <a:pt x="12920" y="22627"/>
                  </a:cubicBezTo>
                  <a:cubicBezTo>
                    <a:pt x="13238" y="22627"/>
                    <a:pt x="13385" y="22418"/>
                    <a:pt x="13694" y="22293"/>
                  </a:cubicBezTo>
                  <a:cubicBezTo>
                    <a:pt x="14179" y="22088"/>
                    <a:pt x="14678" y="22077"/>
                    <a:pt x="15195" y="22077"/>
                  </a:cubicBezTo>
                  <a:cubicBezTo>
                    <a:pt x="15253" y="22077"/>
                    <a:pt x="15311" y="22078"/>
                    <a:pt x="15369" y="22078"/>
                  </a:cubicBezTo>
                  <a:cubicBezTo>
                    <a:pt x="15818" y="22078"/>
                    <a:pt x="16203" y="22220"/>
                    <a:pt x="16519" y="22467"/>
                  </a:cubicBezTo>
                  <a:cubicBezTo>
                    <a:pt x="16626" y="21810"/>
                    <a:pt x="16585" y="21116"/>
                    <a:pt x="16820" y="20488"/>
                  </a:cubicBezTo>
                  <a:cubicBezTo>
                    <a:pt x="17079" y="19787"/>
                    <a:pt x="17687" y="19560"/>
                    <a:pt x="18061" y="18952"/>
                  </a:cubicBezTo>
                  <a:cubicBezTo>
                    <a:pt x="18429" y="18344"/>
                    <a:pt x="18648" y="17034"/>
                    <a:pt x="18222" y="16475"/>
                  </a:cubicBezTo>
                  <a:cubicBezTo>
                    <a:pt x="17634" y="15713"/>
                    <a:pt x="16605" y="15385"/>
                    <a:pt x="16151" y="14431"/>
                  </a:cubicBezTo>
                  <a:cubicBezTo>
                    <a:pt x="15778" y="13670"/>
                    <a:pt x="16285" y="12960"/>
                    <a:pt x="16564" y="12227"/>
                  </a:cubicBezTo>
                  <a:cubicBezTo>
                    <a:pt x="16738" y="11765"/>
                    <a:pt x="16913" y="11299"/>
                    <a:pt x="17047" y="10836"/>
                  </a:cubicBezTo>
                  <a:lnTo>
                    <a:pt x="17058" y="10836"/>
                  </a:lnTo>
                  <a:cubicBezTo>
                    <a:pt x="17120" y="10597"/>
                    <a:pt x="17180" y="10362"/>
                    <a:pt x="17234" y="10135"/>
                  </a:cubicBezTo>
                  <a:cubicBezTo>
                    <a:pt x="17346" y="9567"/>
                    <a:pt x="17460" y="8846"/>
                    <a:pt x="16759" y="8594"/>
                  </a:cubicBezTo>
                  <a:cubicBezTo>
                    <a:pt x="16647" y="8554"/>
                    <a:pt x="16540" y="8537"/>
                    <a:pt x="16436" y="8537"/>
                  </a:cubicBezTo>
                  <a:cubicBezTo>
                    <a:pt x="15872" y="8537"/>
                    <a:pt x="15415" y="9044"/>
                    <a:pt x="14894" y="9174"/>
                  </a:cubicBezTo>
                  <a:cubicBezTo>
                    <a:pt x="14793" y="9198"/>
                    <a:pt x="14694" y="9209"/>
                    <a:pt x="14597" y="9209"/>
                  </a:cubicBezTo>
                  <a:cubicBezTo>
                    <a:pt x="14029" y="9209"/>
                    <a:pt x="13520" y="8842"/>
                    <a:pt x="12972" y="8700"/>
                  </a:cubicBezTo>
                  <a:cubicBezTo>
                    <a:pt x="12178" y="8493"/>
                    <a:pt x="11797" y="8420"/>
                    <a:pt x="11497" y="7585"/>
                  </a:cubicBezTo>
                  <a:cubicBezTo>
                    <a:pt x="11294" y="7018"/>
                    <a:pt x="11303" y="6264"/>
                    <a:pt x="10994" y="5761"/>
                  </a:cubicBezTo>
                  <a:cubicBezTo>
                    <a:pt x="10768" y="5368"/>
                    <a:pt x="10160" y="5048"/>
                    <a:pt x="9778" y="4853"/>
                  </a:cubicBezTo>
                  <a:cubicBezTo>
                    <a:pt x="9304" y="4605"/>
                    <a:pt x="8745" y="4472"/>
                    <a:pt x="8375" y="4058"/>
                  </a:cubicBezTo>
                  <a:cubicBezTo>
                    <a:pt x="7991" y="3637"/>
                    <a:pt x="7857" y="3037"/>
                    <a:pt x="7581" y="2582"/>
                  </a:cubicBezTo>
                  <a:cubicBezTo>
                    <a:pt x="7135" y="1873"/>
                    <a:pt x="6560" y="932"/>
                    <a:pt x="5817" y="397"/>
                  </a:cubicBezTo>
                  <a:cubicBezTo>
                    <a:pt x="5724" y="337"/>
                    <a:pt x="5619" y="264"/>
                    <a:pt x="5518" y="211"/>
                  </a:cubicBezTo>
                  <a:cubicBezTo>
                    <a:pt x="5246" y="62"/>
                    <a:pt x="4902" y="1"/>
                    <a:pt x="452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3" name="Google Shape;573;p54"/>
            <p:cNvSpPr/>
            <p:nvPr/>
          </p:nvSpPr>
          <p:spPr>
            <a:xfrm>
              <a:off x="4510625" y="4783125"/>
              <a:ext cx="63475" cy="72050"/>
            </a:xfrm>
            <a:custGeom>
              <a:avLst/>
              <a:gdLst/>
              <a:ahLst/>
              <a:cxnLst/>
              <a:rect l="l" t="t" r="r" b="b"/>
              <a:pathLst>
                <a:path w="2539" h="2882" extrusionOk="0">
                  <a:moveTo>
                    <a:pt x="1101" y="0"/>
                  </a:moveTo>
                  <a:cubicBezTo>
                    <a:pt x="881" y="0"/>
                    <a:pt x="683" y="84"/>
                    <a:pt x="382" y="107"/>
                  </a:cubicBezTo>
                  <a:cubicBezTo>
                    <a:pt x="0" y="590"/>
                    <a:pt x="681" y="1137"/>
                    <a:pt x="909" y="1490"/>
                  </a:cubicBezTo>
                  <a:cubicBezTo>
                    <a:pt x="1241" y="2012"/>
                    <a:pt x="1355" y="2693"/>
                    <a:pt x="2064" y="2848"/>
                  </a:cubicBezTo>
                  <a:cubicBezTo>
                    <a:pt x="2144" y="2868"/>
                    <a:pt x="2221" y="2882"/>
                    <a:pt x="2289" y="2882"/>
                  </a:cubicBezTo>
                  <a:cubicBezTo>
                    <a:pt x="2438" y="2882"/>
                    <a:pt x="2538" y="2813"/>
                    <a:pt x="2511" y="2592"/>
                  </a:cubicBezTo>
                  <a:cubicBezTo>
                    <a:pt x="2477" y="2280"/>
                    <a:pt x="2146" y="2260"/>
                    <a:pt x="1963" y="2033"/>
                  </a:cubicBezTo>
                  <a:cubicBezTo>
                    <a:pt x="1508" y="1477"/>
                    <a:pt x="2116" y="1157"/>
                    <a:pt x="2024" y="590"/>
                  </a:cubicBezTo>
                  <a:cubicBezTo>
                    <a:pt x="1971" y="282"/>
                    <a:pt x="1650" y="136"/>
                    <a:pt x="1362" y="42"/>
                  </a:cubicBezTo>
                  <a:cubicBezTo>
                    <a:pt x="1268" y="12"/>
                    <a:pt x="1183" y="0"/>
                    <a:pt x="11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4" name="Google Shape;574;p54"/>
            <p:cNvSpPr/>
            <p:nvPr/>
          </p:nvSpPr>
          <p:spPr>
            <a:xfrm>
              <a:off x="4485900" y="4386425"/>
              <a:ext cx="208600" cy="420850"/>
            </a:xfrm>
            <a:custGeom>
              <a:avLst/>
              <a:gdLst/>
              <a:ahLst/>
              <a:cxnLst/>
              <a:rect l="l" t="t" r="r" b="b"/>
              <a:pathLst>
                <a:path w="8344" h="16834" extrusionOk="0">
                  <a:moveTo>
                    <a:pt x="1770" y="0"/>
                  </a:moveTo>
                  <a:cubicBezTo>
                    <a:pt x="1541" y="0"/>
                    <a:pt x="1521" y="332"/>
                    <a:pt x="1456" y="587"/>
                  </a:cubicBezTo>
                  <a:cubicBezTo>
                    <a:pt x="1322" y="1090"/>
                    <a:pt x="1062" y="1309"/>
                    <a:pt x="714" y="1617"/>
                  </a:cubicBezTo>
                  <a:cubicBezTo>
                    <a:pt x="240" y="2042"/>
                    <a:pt x="443" y="3011"/>
                    <a:pt x="443" y="3607"/>
                  </a:cubicBezTo>
                  <a:cubicBezTo>
                    <a:pt x="443" y="3826"/>
                    <a:pt x="475" y="4260"/>
                    <a:pt x="240" y="4349"/>
                  </a:cubicBezTo>
                  <a:cubicBezTo>
                    <a:pt x="207" y="4361"/>
                    <a:pt x="167" y="4373"/>
                    <a:pt x="126" y="4373"/>
                  </a:cubicBezTo>
                  <a:cubicBezTo>
                    <a:pt x="126" y="4402"/>
                    <a:pt x="134" y="4442"/>
                    <a:pt x="147" y="4475"/>
                  </a:cubicBezTo>
                  <a:cubicBezTo>
                    <a:pt x="280" y="4888"/>
                    <a:pt x="649" y="4836"/>
                    <a:pt x="877" y="5095"/>
                  </a:cubicBezTo>
                  <a:cubicBezTo>
                    <a:pt x="1116" y="5363"/>
                    <a:pt x="941" y="5743"/>
                    <a:pt x="868" y="6063"/>
                  </a:cubicBezTo>
                  <a:cubicBezTo>
                    <a:pt x="722" y="6671"/>
                    <a:pt x="175" y="7280"/>
                    <a:pt x="240" y="7928"/>
                  </a:cubicBezTo>
                  <a:cubicBezTo>
                    <a:pt x="280" y="8394"/>
                    <a:pt x="600" y="8796"/>
                    <a:pt x="641" y="9258"/>
                  </a:cubicBezTo>
                  <a:cubicBezTo>
                    <a:pt x="682" y="9757"/>
                    <a:pt x="467" y="9838"/>
                    <a:pt x="228" y="10211"/>
                  </a:cubicBezTo>
                  <a:cubicBezTo>
                    <a:pt x="1" y="10559"/>
                    <a:pt x="94" y="10827"/>
                    <a:pt x="207" y="11229"/>
                  </a:cubicBezTo>
                  <a:cubicBezTo>
                    <a:pt x="321" y="11633"/>
                    <a:pt x="374" y="11950"/>
                    <a:pt x="362" y="12383"/>
                  </a:cubicBezTo>
                  <a:cubicBezTo>
                    <a:pt x="341" y="12684"/>
                    <a:pt x="240" y="13077"/>
                    <a:pt x="321" y="13377"/>
                  </a:cubicBezTo>
                  <a:cubicBezTo>
                    <a:pt x="394" y="13665"/>
                    <a:pt x="581" y="13725"/>
                    <a:pt x="868" y="13900"/>
                  </a:cubicBezTo>
                  <a:cubicBezTo>
                    <a:pt x="1517" y="14293"/>
                    <a:pt x="2445" y="14654"/>
                    <a:pt x="2940" y="15242"/>
                  </a:cubicBezTo>
                  <a:cubicBezTo>
                    <a:pt x="3341" y="15716"/>
                    <a:pt x="3320" y="16737"/>
                    <a:pt x="4054" y="16831"/>
                  </a:cubicBezTo>
                  <a:cubicBezTo>
                    <a:pt x="4078" y="16833"/>
                    <a:pt x="4101" y="16834"/>
                    <a:pt x="4124" y="16834"/>
                  </a:cubicBezTo>
                  <a:cubicBezTo>
                    <a:pt x="4189" y="16834"/>
                    <a:pt x="4248" y="16825"/>
                    <a:pt x="4302" y="16810"/>
                  </a:cubicBezTo>
                  <a:cubicBezTo>
                    <a:pt x="4703" y="16705"/>
                    <a:pt x="4796" y="16211"/>
                    <a:pt x="4869" y="15809"/>
                  </a:cubicBezTo>
                  <a:cubicBezTo>
                    <a:pt x="4942" y="15396"/>
                    <a:pt x="4942" y="15294"/>
                    <a:pt x="5311" y="15108"/>
                  </a:cubicBezTo>
                  <a:cubicBezTo>
                    <a:pt x="5591" y="14974"/>
                    <a:pt x="5911" y="14922"/>
                    <a:pt x="6166" y="14780"/>
                  </a:cubicBezTo>
                  <a:cubicBezTo>
                    <a:pt x="6920" y="14354"/>
                    <a:pt x="6673" y="13418"/>
                    <a:pt x="7208" y="12817"/>
                  </a:cubicBezTo>
                  <a:cubicBezTo>
                    <a:pt x="7614" y="12363"/>
                    <a:pt x="8181" y="12177"/>
                    <a:pt x="8282" y="11520"/>
                  </a:cubicBezTo>
                  <a:cubicBezTo>
                    <a:pt x="8344" y="11087"/>
                    <a:pt x="8242" y="10600"/>
                    <a:pt x="7962" y="10280"/>
                  </a:cubicBezTo>
                  <a:cubicBezTo>
                    <a:pt x="7848" y="10158"/>
                    <a:pt x="7715" y="10065"/>
                    <a:pt x="7549" y="10004"/>
                  </a:cubicBezTo>
                  <a:cubicBezTo>
                    <a:pt x="7087" y="9826"/>
                    <a:pt x="6552" y="10024"/>
                    <a:pt x="6272" y="9530"/>
                  </a:cubicBezTo>
                  <a:cubicBezTo>
                    <a:pt x="6045" y="9116"/>
                    <a:pt x="6013" y="8529"/>
                    <a:pt x="5777" y="8103"/>
                  </a:cubicBezTo>
                  <a:cubicBezTo>
                    <a:pt x="5189" y="7032"/>
                    <a:pt x="5591" y="6011"/>
                    <a:pt x="5805" y="4937"/>
                  </a:cubicBezTo>
                  <a:cubicBezTo>
                    <a:pt x="5838" y="4815"/>
                    <a:pt x="5859" y="4690"/>
                    <a:pt x="5871" y="4568"/>
                  </a:cubicBezTo>
                  <a:cubicBezTo>
                    <a:pt x="6024" y="3558"/>
                    <a:pt x="5838" y="2658"/>
                    <a:pt x="4930" y="2031"/>
                  </a:cubicBezTo>
                  <a:cubicBezTo>
                    <a:pt x="4735" y="1896"/>
                    <a:pt x="4610" y="1856"/>
                    <a:pt x="4497" y="1629"/>
                  </a:cubicBezTo>
                  <a:cubicBezTo>
                    <a:pt x="4375" y="1389"/>
                    <a:pt x="4415" y="1101"/>
                    <a:pt x="4220" y="916"/>
                  </a:cubicBezTo>
                  <a:cubicBezTo>
                    <a:pt x="4035" y="753"/>
                    <a:pt x="3633" y="708"/>
                    <a:pt x="3393" y="596"/>
                  </a:cubicBezTo>
                  <a:cubicBezTo>
                    <a:pt x="3361" y="587"/>
                    <a:pt x="3333" y="566"/>
                    <a:pt x="3300" y="547"/>
                  </a:cubicBezTo>
                  <a:cubicBezTo>
                    <a:pt x="3260" y="639"/>
                    <a:pt x="3199" y="708"/>
                    <a:pt x="3073" y="729"/>
                  </a:cubicBezTo>
                  <a:cubicBezTo>
                    <a:pt x="3041" y="735"/>
                    <a:pt x="3010" y="738"/>
                    <a:pt x="2980" y="738"/>
                  </a:cubicBezTo>
                  <a:cubicBezTo>
                    <a:pt x="2577" y="738"/>
                    <a:pt x="2296" y="242"/>
                    <a:pt x="1991" y="72"/>
                  </a:cubicBezTo>
                  <a:cubicBezTo>
                    <a:pt x="1901" y="22"/>
                    <a:pt x="1829" y="0"/>
                    <a:pt x="17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5" name="Google Shape;575;p54"/>
            <p:cNvSpPr/>
            <p:nvPr/>
          </p:nvSpPr>
          <p:spPr>
            <a:xfrm>
              <a:off x="4476075" y="2561450"/>
              <a:ext cx="319575" cy="141525"/>
            </a:xfrm>
            <a:custGeom>
              <a:avLst/>
              <a:gdLst/>
              <a:ahLst/>
              <a:cxnLst/>
              <a:rect l="l" t="t" r="r" b="b"/>
              <a:pathLst>
                <a:path w="12783" h="5661" extrusionOk="0">
                  <a:moveTo>
                    <a:pt x="5435" y="1"/>
                  </a:moveTo>
                  <a:cubicBezTo>
                    <a:pt x="5162" y="1"/>
                    <a:pt x="4931" y="170"/>
                    <a:pt x="4755" y="617"/>
                  </a:cubicBezTo>
                  <a:cubicBezTo>
                    <a:pt x="4501" y="1266"/>
                    <a:pt x="4755" y="1999"/>
                    <a:pt x="3900" y="2101"/>
                  </a:cubicBezTo>
                  <a:cubicBezTo>
                    <a:pt x="3857" y="2105"/>
                    <a:pt x="3814" y="2107"/>
                    <a:pt x="3772" y="2107"/>
                  </a:cubicBezTo>
                  <a:cubicBezTo>
                    <a:pt x="3063" y="2107"/>
                    <a:pt x="2465" y="1500"/>
                    <a:pt x="1780" y="1500"/>
                  </a:cubicBezTo>
                  <a:cubicBezTo>
                    <a:pt x="1745" y="1500"/>
                    <a:pt x="1710" y="1502"/>
                    <a:pt x="1674" y="1505"/>
                  </a:cubicBezTo>
                  <a:cubicBezTo>
                    <a:pt x="941" y="1566"/>
                    <a:pt x="787" y="2328"/>
                    <a:pt x="949" y="2969"/>
                  </a:cubicBezTo>
                  <a:cubicBezTo>
                    <a:pt x="1188" y="3889"/>
                    <a:pt x="1674" y="3876"/>
                    <a:pt x="807" y="4525"/>
                  </a:cubicBezTo>
                  <a:cubicBezTo>
                    <a:pt x="467" y="4793"/>
                    <a:pt x="134" y="5198"/>
                    <a:pt x="1" y="5661"/>
                  </a:cubicBezTo>
                  <a:cubicBezTo>
                    <a:pt x="755" y="5494"/>
                    <a:pt x="1302" y="4566"/>
                    <a:pt x="2263" y="4566"/>
                  </a:cubicBezTo>
                  <a:cubicBezTo>
                    <a:pt x="3724" y="4577"/>
                    <a:pt x="5080" y="5181"/>
                    <a:pt x="6552" y="5181"/>
                  </a:cubicBezTo>
                  <a:cubicBezTo>
                    <a:pt x="6607" y="5181"/>
                    <a:pt x="6662" y="5180"/>
                    <a:pt x="6718" y="5178"/>
                  </a:cubicBezTo>
                  <a:cubicBezTo>
                    <a:pt x="7974" y="5133"/>
                    <a:pt x="9171" y="4772"/>
                    <a:pt x="10366" y="4566"/>
                  </a:cubicBezTo>
                  <a:cubicBezTo>
                    <a:pt x="10581" y="4529"/>
                    <a:pt x="10786" y="4512"/>
                    <a:pt x="10981" y="4512"/>
                  </a:cubicBezTo>
                  <a:cubicBezTo>
                    <a:pt x="11609" y="4512"/>
                    <a:pt x="12135" y="4693"/>
                    <a:pt x="12584" y="4999"/>
                  </a:cubicBezTo>
                  <a:lnTo>
                    <a:pt x="12584" y="4918"/>
                  </a:lnTo>
                  <a:cubicBezTo>
                    <a:pt x="12604" y="4505"/>
                    <a:pt x="12782" y="3876"/>
                    <a:pt x="12624" y="3483"/>
                  </a:cubicBezTo>
                  <a:cubicBezTo>
                    <a:pt x="12462" y="3062"/>
                    <a:pt x="12008" y="3041"/>
                    <a:pt x="11720" y="2753"/>
                  </a:cubicBezTo>
                  <a:cubicBezTo>
                    <a:pt x="11347" y="2393"/>
                    <a:pt x="11327" y="1805"/>
                    <a:pt x="11006" y="1391"/>
                  </a:cubicBezTo>
                  <a:cubicBezTo>
                    <a:pt x="10635" y="907"/>
                    <a:pt x="10207" y="764"/>
                    <a:pt x="9744" y="764"/>
                  </a:cubicBezTo>
                  <a:cubicBezTo>
                    <a:pt x="9360" y="764"/>
                    <a:pt x="8951" y="863"/>
                    <a:pt x="8529" y="946"/>
                  </a:cubicBezTo>
                  <a:cubicBezTo>
                    <a:pt x="8369" y="979"/>
                    <a:pt x="8216" y="994"/>
                    <a:pt x="8069" y="994"/>
                  </a:cubicBezTo>
                  <a:cubicBezTo>
                    <a:pt x="7465" y="994"/>
                    <a:pt x="6951" y="741"/>
                    <a:pt x="6398" y="402"/>
                  </a:cubicBezTo>
                  <a:cubicBezTo>
                    <a:pt x="6158" y="256"/>
                    <a:pt x="5943" y="131"/>
                    <a:pt x="5745" y="70"/>
                  </a:cubicBezTo>
                  <a:lnTo>
                    <a:pt x="5745" y="61"/>
                  </a:lnTo>
                  <a:cubicBezTo>
                    <a:pt x="5637" y="23"/>
                    <a:pt x="5533" y="1"/>
                    <a:pt x="54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6" name="Google Shape;576;p54"/>
            <p:cNvSpPr/>
            <p:nvPr/>
          </p:nvSpPr>
          <p:spPr>
            <a:xfrm>
              <a:off x="4387700" y="4259825"/>
              <a:ext cx="209600" cy="235950"/>
            </a:xfrm>
            <a:custGeom>
              <a:avLst/>
              <a:gdLst/>
              <a:ahLst/>
              <a:cxnLst/>
              <a:rect l="l" t="t" r="r" b="b"/>
              <a:pathLst>
                <a:path w="8384" h="9438" extrusionOk="0">
                  <a:moveTo>
                    <a:pt x="3442" y="0"/>
                  </a:moveTo>
                  <a:cubicBezTo>
                    <a:pt x="3020" y="41"/>
                    <a:pt x="2651" y="94"/>
                    <a:pt x="2733" y="576"/>
                  </a:cubicBezTo>
                  <a:cubicBezTo>
                    <a:pt x="2814" y="1029"/>
                    <a:pt x="3053" y="1403"/>
                    <a:pt x="2393" y="1431"/>
                  </a:cubicBezTo>
                  <a:cubicBezTo>
                    <a:pt x="2376" y="1432"/>
                    <a:pt x="2359" y="1432"/>
                    <a:pt x="2343" y="1432"/>
                  </a:cubicBezTo>
                  <a:cubicBezTo>
                    <a:pt x="2058" y="1432"/>
                    <a:pt x="1891" y="1347"/>
                    <a:pt x="1758" y="1347"/>
                  </a:cubicBezTo>
                  <a:cubicBezTo>
                    <a:pt x="1630" y="1347"/>
                    <a:pt x="1533" y="1424"/>
                    <a:pt x="1391" y="1723"/>
                  </a:cubicBezTo>
                  <a:cubicBezTo>
                    <a:pt x="1156" y="2206"/>
                    <a:pt x="1111" y="2741"/>
                    <a:pt x="710" y="3146"/>
                  </a:cubicBezTo>
                  <a:cubicBezTo>
                    <a:pt x="135" y="3714"/>
                    <a:pt x="0" y="3802"/>
                    <a:pt x="207" y="4638"/>
                  </a:cubicBezTo>
                  <a:cubicBezTo>
                    <a:pt x="296" y="5003"/>
                    <a:pt x="455" y="5578"/>
                    <a:pt x="135" y="5866"/>
                  </a:cubicBezTo>
                  <a:cubicBezTo>
                    <a:pt x="296" y="6012"/>
                    <a:pt x="475" y="6146"/>
                    <a:pt x="608" y="6341"/>
                  </a:cubicBezTo>
                  <a:cubicBezTo>
                    <a:pt x="782" y="6588"/>
                    <a:pt x="909" y="7001"/>
                    <a:pt x="1156" y="7187"/>
                  </a:cubicBezTo>
                  <a:cubicBezTo>
                    <a:pt x="1362" y="7342"/>
                    <a:pt x="1679" y="7301"/>
                    <a:pt x="1906" y="7394"/>
                  </a:cubicBezTo>
                  <a:cubicBezTo>
                    <a:pt x="2218" y="7536"/>
                    <a:pt x="2400" y="7783"/>
                    <a:pt x="2558" y="8075"/>
                  </a:cubicBezTo>
                  <a:cubicBezTo>
                    <a:pt x="2826" y="8590"/>
                    <a:pt x="2866" y="9105"/>
                    <a:pt x="3487" y="9299"/>
                  </a:cubicBezTo>
                  <a:cubicBezTo>
                    <a:pt x="3600" y="9332"/>
                    <a:pt x="3868" y="9437"/>
                    <a:pt x="4054" y="9437"/>
                  </a:cubicBezTo>
                  <a:cubicBezTo>
                    <a:pt x="4095" y="9437"/>
                    <a:pt x="4135" y="9425"/>
                    <a:pt x="4168" y="9413"/>
                  </a:cubicBezTo>
                  <a:cubicBezTo>
                    <a:pt x="4403" y="9324"/>
                    <a:pt x="4371" y="8890"/>
                    <a:pt x="4371" y="8671"/>
                  </a:cubicBezTo>
                  <a:cubicBezTo>
                    <a:pt x="4371" y="8075"/>
                    <a:pt x="4168" y="7106"/>
                    <a:pt x="4642" y="6681"/>
                  </a:cubicBezTo>
                  <a:cubicBezTo>
                    <a:pt x="4990" y="6373"/>
                    <a:pt x="5250" y="6154"/>
                    <a:pt x="5384" y="5651"/>
                  </a:cubicBezTo>
                  <a:cubicBezTo>
                    <a:pt x="5449" y="5396"/>
                    <a:pt x="5469" y="5064"/>
                    <a:pt x="5698" y="5064"/>
                  </a:cubicBezTo>
                  <a:cubicBezTo>
                    <a:pt x="5757" y="5064"/>
                    <a:pt x="5829" y="5086"/>
                    <a:pt x="5919" y="5136"/>
                  </a:cubicBezTo>
                  <a:cubicBezTo>
                    <a:pt x="6224" y="5306"/>
                    <a:pt x="6505" y="5802"/>
                    <a:pt x="6908" y="5802"/>
                  </a:cubicBezTo>
                  <a:cubicBezTo>
                    <a:pt x="6938" y="5802"/>
                    <a:pt x="6969" y="5799"/>
                    <a:pt x="7001" y="5793"/>
                  </a:cubicBezTo>
                  <a:cubicBezTo>
                    <a:pt x="7127" y="5772"/>
                    <a:pt x="7188" y="5703"/>
                    <a:pt x="7228" y="5611"/>
                  </a:cubicBezTo>
                  <a:cubicBezTo>
                    <a:pt x="7314" y="5411"/>
                    <a:pt x="7248" y="5104"/>
                    <a:pt x="7220" y="4889"/>
                  </a:cubicBezTo>
                  <a:cubicBezTo>
                    <a:pt x="7188" y="4702"/>
                    <a:pt x="7087" y="4528"/>
                    <a:pt x="7241" y="4382"/>
                  </a:cubicBezTo>
                  <a:cubicBezTo>
                    <a:pt x="7403" y="4216"/>
                    <a:pt x="7796" y="4268"/>
                    <a:pt x="8002" y="4135"/>
                  </a:cubicBezTo>
                  <a:cubicBezTo>
                    <a:pt x="8137" y="4049"/>
                    <a:pt x="8270" y="3855"/>
                    <a:pt x="8331" y="3649"/>
                  </a:cubicBezTo>
                  <a:cubicBezTo>
                    <a:pt x="8384" y="3486"/>
                    <a:pt x="8384" y="3308"/>
                    <a:pt x="8283" y="3186"/>
                  </a:cubicBezTo>
                  <a:cubicBezTo>
                    <a:pt x="8104" y="2960"/>
                    <a:pt x="7561" y="3012"/>
                    <a:pt x="7301" y="2947"/>
                  </a:cubicBezTo>
                  <a:cubicBezTo>
                    <a:pt x="7054" y="2874"/>
                    <a:pt x="6888" y="2741"/>
                    <a:pt x="6734" y="2546"/>
                  </a:cubicBezTo>
                  <a:cubicBezTo>
                    <a:pt x="6507" y="2246"/>
                    <a:pt x="6373" y="1926"/>
                    <a:pt x="6053" y="1710"/>
                  </a:cubicBezTo>
                  <a:cubicBezTo>
                    <a:pt x="5798" y="1544"/>
                    <a:pt x="5538" y="1557"/>
                    <a:pt x="5271" y="1471"/>
                  </a:cubicBezTo>
                  <a:cubicBezTo>
                    <a:pt x="4642" y="1269"/>
                    <a:pt x="4784" y="722"/>
                    <a:pt x="4342" y="389"/>
                  </a:cubicBezTo>
                  <a:cubicBezTo>
                    <a:pt x="4144" y="247"/>
                    <a:pt x="3835" y="236"/>
                    <a:pt x="3620" y="122"/>
                  </a:cubicBezTo>
                  <a:cubicBezTo>
                    <a:pt x="3555" y="94"/>
                    <a:pt x="3495" y="49"/>
                    <a:pt x="34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7" name="Google Shape;577;p54"/>
            <p:cNvSpPr/>
            <p:nvPr/>
          </p:nvSpPr>
          <p:spPr>
            <a:xfrm>
              <a:off x="4424775" y="355075"/>
              <a:ext cx="824575" cy="1483800"/>
            </a:xfrm>
            <a:custGeom>
              <a:avLst/>
              <a:gdLst/>
              <a:ahLst/>
              <a:cxnLst/>
              <a:rect l="l" t="t" r="r" b="b"/>
              <a:pathLst>
                <a:path w="32983" h="59352" extrusionOk="0">
                  <a:moveTo>
                    <a:pt x="14045" y="1"/>
                  </a:moveTo>
                  <a:cubicBezTo>
                    <a:pt x="13587" y="1"/>
                    <a:pt x="13099" y="386"/>
                    <a:pt x="12779" y="722"/>
                  </a:cubicBezTo>
                  <a:cubicBezTo>
                    <a:pt x="12637" y="868"/>
                    <a:pt x="12523" y="1135"/>
                    <a:pt x="12345" y="1261"/>
                  </a:cubicBezTo>
                  <a:cubicBezTo>
                    <a:pt x="12016" y="1488"/>
                    <a:pt x="11664" y="1382"/>
                    <a:pt x="11335" y="1650"/>
                  </a:cubicBezTo>
                  <a:cubicBezTo>
                    <a:pt x="10780" y="2116"/>
                    <a:pt x="10821" y="3126"/>
                    <a:pt x="10821" y="3786"/>
                  </a:cubicBezTo>
                  <a:cubicBezTo>
                    <a:pt x="10821" y="5169"/>
                    <a:pt x="10647" y="6892"/>
                    <a:pt x="10192" y="8161"/>
                  </a:cubicBezTo>
                  <a:cubicBezTo>
                    <a:pt x="10059" y="8542"/>
                    <a:pt x="9479" y="9564"/>
                    <a:pt x="9086" y="9746"/>
                  </a:cubicBezTo>
                  <a:cubicBezTo>
                    <a:pt x="8964" y="9805"/>
                    <a:pt x="8848" y="9831"/>
                    <a:pt x="8735" y="9831"/>
                  </a:cubicBezTo>
                  <a:cubicBezTo>
                    <a:pt x="8038" y="9831"/>
                    <a:pt x="7490" y="8849"/>
                    <a:pt x="6835" y="8849"/>
                  </a:cubicBezTo>
                  <a:cubicBezTo>
                    <a:pt x="6826" y="8849"/>
                    <a:pt x="6817" y="8849"/>
                    <a:pt x="6807" y="8849"/>
                  </a:cubicBezTo>
                  <a:cubicBezTo>
                    <a:pt x="6293" y="8870"/>
                    <a:pt x="6232" y="9429"/>
                    <a:pt x="5872" y="9676"/>
                  </a:cubicBezTo>
                  <a:cubicBezTo>
                    <a:pt x="5657" y="9830"/>
                    <a:pt x="5395" y="9880"/>
                    <a:pt x="5129" y="9880"/>
                  </a:cubicBezTo>
                  <a:cubicBezTo>
                    <a:pt x="5022" y="9880"/>
                    <a:pt x="4915" y="9872"/>
                    <a:pt x="4809" y="9859"/>
                  </a:cubicBezTo>
                  <a:cubicBezTo>
                    <a:pt x="3580" y="9738"/>
                    <a:pt x="2859" y="9158"/>
                    <a:pt x="2280" y="8129"/>
                  </a:cubicBezTo>
                  <a:cubicBezTo>
                    <a:pt x="2005" y="7619"/>
                    <a:pt x="1797" y="6760"/>
                    <a:pt x="1109" y="6760"/>
                  </a:cubicBezTo>
                  <a:cubicBezTo>
                    <a:pt x="1075" y="6760"/>
                    <a:pt x="1039" y="6762"/>
                    <a:pt x="1002" y="6766"/>
                  </a:cubicBezTo>
                  <a:cubicBezTo>
                    <a:pt x="341" y="6851"/>
                    <a:pt x="156" y="7613"/>
                    <a:pt x="1" y="8343"/>
                  </a:cubicBezTo>
                  <a:cubicBezTo>
                    <a:pt x="94" y="8449"/>
                    <a:pt x="196" y="8561"/>
                    <a:pt x="330" y="8655"/>
                  </a:cubicBezTo>
                  <a:cubicBezTo>
                    <a:pt x="735" y="8943"/>
                    <a:pt x="1250" y="8995"/>
                    <a:pt x="1651" y="9291"/>
                  </a:cubicBezTo>
                  <a:cubicBezTo>
                    <a:pt x="2425" y="9859"/>
                    <a:pt x="2880" y="10767"/>
                    <a:pt x="3694" y="11294"/>
                  </a:cubicBezTo>
                  <a:cubicBezTo>
                    <a:pt x="4529" y="11830"/>
                    <a:pt x="5178" y="12263"/>
                    <a:pt x="5758" y="13070"/>
                  </a:cubicBezTo>
                  <a:cubicBezTo>
                    <a:pt x="6345" y="13873"/>
                    <a:pt x="6252" y="14700"/>
                    <a:pt x="6540" y="15575"/>
                  </a:cubicBezTo>
                  <a:cubicBezTo>
                    <a:pt x="6860" y="16544"/>
                    <a:pt x="7777" y="17946"/>
                    <a:pt x="7367" y="18977"/>
                  </a:cubicBezTo>
                  <a:cubicBezTo>
                    <a:pt x="8624" y="20124"/>
                    <a:pt x="8271" y="21372"/>
                    <a:pt x="8523" y="22856"/>
                  </a:cubicBezTo>
                  <a:cubicBezTo>
                    <a:pt x="8656" y="23638"/>
                    <a:pt x="9345" y="24558"/>
                    <a:pt x="9179" y="25207"/>
                  </a:cubicBezTo>
                  <a:cubicBezTo>
                    <a:pt x="9532" y="25301"/>
                    <a:pt x="9872" y="25402"/>
                    <a:pt x="10201" y="25548"/>
                  </a:cubicBezTo>
                  <a:cubicBezTo>
                    <a:pt x="11120" y="25941"/>
                    <a:pt x="12799" y="26784"/>
                    <a:pt x="13139" y="27785"/>
                  </a:cubicBezTo>
                  <a:cubicBezTo>
                    <a:pt x="13407" y="28547"/>
                    <a:pt x="13367" y="30136"/>
                    <a:pt x="13006" y="30850"/>
                  </a:cubicBezTo>
                  <a:cubicBezTo>
                    <a:pt x="12698" y="31486"/>
                    <a:pt x="12098" y="31685"/>
                    <a:pt x="11530" y="32106"/>
                  </a:cubicBezTo>
                  <a:cubicBezTo>
                    <a:pt x="10963" y="32540"/>
                    <a:pt x="10687" y="33015"/>
                    <a:pt x="10366" y="33643"/>
                  </a:cubicBezTo>
                  <a:cubicBezTo>
                    <a:pt x="9584" y="35159"/>
                    <a:pt x="9066" y="36708"/>
                    <a:pt x="8182" y="38192"/>
                  </a:cubicBezTo>
                  <a:cubicBezTo>
                    <a:pt x="7416" y="39460"/>
                    <a:pt x="6953" y="40316"/>
                    <a:pt x="5737" y="41122"/>
                  </a:cubicBezTo>
                  <a:cubicBezTo>
                    <a:pt x="5178" y="41483"/>
                    <a:pt x="5170" y="41657"/>
                    <a:pt x="4809" y="42213"/>
                  </a:cubicBezTo>
                  <a:cubicBezTo>
                    <a:pt x="4509" y="42667"/>
                    <a:pt x="3909" y="42987"/>
                    <a:pt x="3755" y="43534"/>
                  </a:cubicBezTo>
                  <a:cubicBezTo>
                    <a:pt x="3601" y="44134"/>
                    <a:pt x="4035" y="44949"/>
                    <a:pt x="4115" y="45537"/>
                  </a:cubicBezTo>
                  <a:cubicBezTo>
                    <a:pt x="4209" y="46145"/>
                    <a:pt x="4096" y="46761"/>
                    <a:pt x="4128" y="47349"/>
                  </a:cubicBezTo>
                  <a:cubicBezTo>
                    <a:pt x="4188" y="48496"/>
                    <a:pt x="4963" y="49558"/>
                    <a:pt x="5458" y="50588"/>
                  </a:cubicBezTo>
                  <a:cubicBezTo>
                    <a:pt x="5984" y="51703"/>
                    <a:pt x="5737" y="52838"/>
                    <a:pt x="5518" y="54013"/>
                  </a:cubicBezTo>
                  <a:cubicBezTo>
                    <a:pt x="5365" y="54902"/>
                    <a:pt x="4590" y="56624"/>
                    <a:pt x="5332" y="57353"/>
                  </a:cubicBezTo>
                  <a:cubicBezTo>
                    <a:pt x="5612" y="57626"/>
                    <a:pt x="5982" y="57699"/>
                    <a:pt x="6382" y="57699"/>
                  </a:cubicBezTo>
                  <a:cubicBezTo>
                    <a:pt x="6842" y="57699"/>
                    <a:pt x="7343" y="57603"/>
                    <a:pt x="7794" y="57603"/>
                  </a:cubicBezTo>
                  <a:cubicBezTo>
                    <a:pt x="8064" y="57603"/>
                    <a:pt x="8315" y="57637"/>
                    <a:pt x="8531" y="57747"/>
                  </a:cubicBezTo>
                  <a:cubicBezTo>
                    <a:pt x="9110" y="58034"/>
                    <a:pt x="9118" y="58769"/>
                    <a:pt x="9698" y="59109"/>
                  </a:cubicBezTo>
                  <a:cubicBezTo>
                    <a:pt x="10052" y="59315"/>
                    <a:pt x="10369" y="59351"/>
                    <a:pt x="10736" y="59351"/>
                  </a:cubicBezTo>
                  <a:cubicBezTo>
                    <a:pt x="10860" y="59351"/>
                    <a:pt x="10990" y="59347"/>
                    <a:pt x="11129" y="59344"/>
                  </a:cubicBezTo>
                  <a:cubicBezTo>
                    <a:pt x="13225" y="59323"/>
                    <a:pt x="14976" y="58128"/>
                    <a:pt x="17027" y="57808"/>
                  </a:cubicBezTo>
                  <a:cubicBezTo>
                    <a:pt x="19018" y="57488"/>
                    <a:pt x="20380" y="55416"/>
                    <a:pt x="22370" y="54950"/>
                  </a:cubicBezTo>
                  <a:cubicBezTo>
                    <a:pt x="23177" y="54767"/>
                    <a:pt x="24588" y="55035"/>
                    <a:pt x="25261" y="54589"/>
                  </a:cubicBezTo>
                  <a:cubicBezTo>
                    <a:pt x="25682" y="54301"/>
                    <a:pt x="25714" y="53826"/>
                    <a:pt x="25918" y="53413"/>
                  </a:cubicBezTo>
                  <a:cubicBezTo>
                    <a:pt x="26209" y="52858"/>
                    <a:pt x="26631" y="52352"/>
                    <a:pt x="27044" y="51877"/>
                  </a:cubicBezTo>
                  <a:cubicBezTo>
                    <a:pt x="28541" y="50187"/>
                    <a:pt x="29890" y="48184"/>
                    <a:pt x="30571" y="46019"/>
                  </a:cubicBezTo>
                  <a:cubicBezTo>
                    <a:pt x="31232" y="43947"/>
                    <a:pt x="32549" y="42245"/>
                    <a:pt x="32809" y="40048"/>
                  </a:cubicBezTo>
                  <a:cubicBezTo>
                    <a:pt x="32910" y="39152"/>
                    <a:pt x="32983" y="38357"/>
                    <a:pt x="32241" y="37810"/>
                  </a:cubicBezTo>
                  <a:cubicBezTo>
                    <a:pt x="31192" y="37028"/>
                    <a:pt x="29497" y="37015"/>
                    <a:pt x="28633" y="36027"/>
                  </a:cubicBezTo>
                  <a:cubicBezTo>
                    <a:pt x="27405" y="34644"/>
                    <a:pt x="29314" y="32755"/>
                    <a:pt x="27620" y="31580"/>
                  </a:cubicBezTo>
                  <a:cubicBezTo>
                    <a:pt x="26825" y="31036"/>
                    <a:pt x="27024" y="30695"/>
                    <a:pt x="26610" y="29849"/>
                  </a:cubicBezTo>
                  <a:cubicBezTo>
                    <a:pt x="26258" y="29114"/>
                    <a:pt x="25033" y="29095"/>
                    <a:pt x="24786" y="28519"/>
                  </a:cubicBezTo>
                  <a:cubicBezTo>
                    <a:pt x="24600" y="28093"/>
                    <a:pt x="25321" y="26702"/>
                    <a:pt x="25362" y="26188"/>
                  </a:cubicBezTo>
                  <a:cubicBezTo>
                    <a:pt x="25422" y="25288"/>
                    <a:pt x="25321" y="24186"/>
                    <a:pt x="24993" y="23350"/>
                  </a:cubicBezTo>
                  <a:cubicBezTo>
                    <a:pt x="24373" y="21806"/>
                    <a:pt x="23270" y="20711"/>
                    <a:pt x="22095" y="19617"/>
                  </a:cubicBezTo>
                  <a:cubicBezTo>
                    <a:pt x="20533" y="18161"/>
                    <a:pt x="20445" y="17119"/>
                    <a:pt x="21102" y="15295"/>
                  </a:cubicBezTo>
                  <a:cubicBezTo>
                    <a:pt x="21547" y="14088"/>
                    <a:pt x="21794" y="12263"/>
                    <a:pt x="20720" y="11396"/>
                  </a:cubicBezTo>
                  <a:cubicBezTo>
                    <a:pt x="19605" y="10500"/>
                    <a:pt x="18020" y="10346"/>
                    <a:pt x="17814" y="8696"/>
                  </a:cubicBezTo>
                  <a:cubicBezTo>
                    <a:pt x="17680" y="7613"/>
                    <a:pt x="17433" y="6664"/>
                    <a:pt x="17307" y="5631"/>
                  </a:cubicBezTo>
                  <a:cubicBezTo>
                    <a:pt x="17282" y="5638"/>
                    <a:pt x="17257" y="5642"/>
                    <a:pt x="17232" y="5642"/>
                  </a:cubicBezTo>
                  <a:cubicBezTo>
                    <a:pt x="17116" y="5642"/>
                    <a:pt x="17003" y="5560"/>
                    <a:pt x="16894" y="5363"/>
                  </a:cubicBezTo>
                  <a:cubicBezTo>
                    <a:pt x="16666" y="4970"/>
                    <a:pt x="17027" y="4261"/>
                    <a:pt x="17214" y="3953"/>
                  </a:cubicBezTo>
                  <a:cubicBezTo>
                    <a:pt x="17474" y="3539"/>
                    <a:pt x="17947" y="3094"/>
                    <a:pt x="17728" y="2538"/>
                  </a:cubicBezTo>
                  <a:cubicBezTo>
                    <a:pt x="17502" y="1962"/>
                    <a:pt x="16598" y="1816"/>
                    <a:pt x="16091" y="1610"/>
                  </a:cubicBezTo>
                  <a:cubicBezTo>
                    <a:pt x="15751" y="1464"/>
                    <a:pt x="15349" y="1302"/>
                    <a:pt x="15081" y="1054"/>
                  </a:cubicBezTo>
                  <a:cubicBezTo>
                    <a:pt x="14822" y="807"/>
                    <a:pt x="14782" y="381"/>
                    <a:pt x="14514" y="166"/>
                  </a:cubicBezTo>
                  <a:cubicBezTo>
                    <a:pt x="14367" y="49"/>
                    <a:pt x="14208" y="1"/>
                    <a:pt x="140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8" name="Google Shape;578;p54"/>
            <p:cNvSpPr/>
            <p:nvPr/>
          </p:nvSpPr>
          <p:spPr>
            <a:xfrm>
              <a:off x="4404950" y="1812400"/>
              <a:ext cx="105700" cy="68000"/>
            </a:xfrm>
            <a:custGeom>
              <a:avLst/>
              <a:gdLst/>
              <a:ahLst/>
              <a:cxnLst/>
              <a:rect l="l" t="t" r="r" b="b"/>
              <a:pathLst>
                <a:path w="4228" h="2720" extrusionOk="0">
                  <a:moveTo>
                    <a:pt x="1677" y="1"/>
                  </a:moveTo>
                  <a:cubicBezTo>
                    <a:pt x="1225" y="1"/>
                    <a:pt x="1009" y="245"/>
                    <a:pt x="701" y="330"/>
                  </a:cubicBezTo>
                  <a:cubicBezTo>
                    <a:pt x="453" y="411"/>
                    <a:pt x="0" y="1197"/>
                    <a:pt x="238" y="1517"/>
                  </a:cubicBezTo>
                  <a:cubicBezTo>
                    <a:pt x="433" y="1793"/>
                    <a:pt x="1134" y="1679"/>
                    <a:pt x="1422" y="1765"/>
                  </a:cubicBezTo>
                  <a:cubicBezTo>
                    <a:pt x="1931" y="1893"/>
                    <a:pt x="2701" y="2720"/>
                    <a:pt x="3372" y="2720"/>
                  </a:cubicBezTo>
                  <a:cubicBezTo>
                    <a:pt x="3546" y="2720"/>
                    <a:pt x="3713" y="2664"/>
                    <a:pt x="3867" y="2527"/>
                  </a:cubicBezTo>
                  <a:cubicBezTo>
                    <a:pt x="4086" y="2332"/>
                    <a:pt x="4227" y="1586"/>
                    <a:pt x="4154" y="1298"/>
                  </a:cubicBezTo>
                  <a:cubicBezTo>
                    <a:pt x="3980" y="577"/>
                    <a:pt x="3591" y="772"/>
                    <a:pt x="3065" y="568"/>
                  </a:cubicBezTo>
                  <a:cubicBezTo>
                    <a:pt x="2610" y="390"/>
                    <a:pt x="2330" y="62"/>
                    <a:pt x="1824" y="9"/>
                  </a:cubicBezTo>
                  <a:cubicBezTo>
                    <a:pt x="1772" y="3"/>
                    <a:pt x="1723" y="1"/>
                    <a:pt x="167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79" name="Google Shape;579;p54"/>
            <p:cNvSpPr/>
            <p:nvPr/>
          </p:nvSpPr>
          <p:spPr>
            <a:xfrm>
              <a:off x="4318075" y="2138975"/>
              <a:ext cx="127400" cy="175950"/>
            </a:xfrm>
            <a:custGeom>
              <a:avLst/>
              <a:gdLst/>
              <a:ahLst/>
              <a:cxnLst/>
              <a:rect l="l" t="t" r="r" b="b"/>
              <a:pathLst>
                <a:path w="5096" h="7038" extrusionOk="0">
                  <a:moveTo>
                    <a:pt x="4285" y="0"/>
                  </a:moveTo>
                  <a:cubicBezTo>
                    <a:pt x="4123" y="0"/>
                    <a:pt x="3969" y="25"/>
                    <a:pt x="3868" y="65"/>
                  </a:cubicBezTo>
                  <a:cubicBezTo>
                    <a:pt x="3507" y="211"/>
                    <a:pt x="3588" y="612"/>
                    <a:pt x="3320" y="830"/>
                  </a:cubicBezTo>
                  <a:cubicBezTo>
                    <a:pt x="3032" y="1078"/>
                    <a:pt x="2546" y="952"/>
                    <a:pt x="2198" y="1058"/>
                  </a:cubicBezTo>
                  <a:cubicBezTo>
                    <a:pt x="1857" y="1147"/>
                    <a:pt x="1691" y="1313"/>
                    <a:pt x="1464" y="1581"/>
                  </a:cubicBezTo>
                  <a:cubicBezTo>
                    <a:pt x="1298" y="1767"/>
                    <a:pt x="868" y="2108"/>
                    <a:pt x="876" y="2221"/>
                  </a:cubicBezTo>
                  <a:cubicBezTo>
                    <a:pt x="536" y="2634"/>
                    <a:pt x="369" y="3202"/>
                    <a:pt x="256" y="3717"/>
                  </a:cubicBezTo>
                  <a:cubicBezTo>
                    <a:pt x="187" y="4058"/>
                    <a:pt x="1" y="4604"/>
                    <a:pt x="175" y="4892"/>
                  </a:cubicBezTo>
                  <a:cubicBezTo>
                    <a:pt x="329" y="5139"/>
                    <a:pt x="588" y="5160"/>
                    <a:pt x="669" y="5468"/>
                  </a:cubicBezTo>
                  <a:cubicBezTo>
                    <a:pt x="730" y="5708"/>
                    <a:pt x="661" y="6015"/>
                    <a:pt x="609" y="6234"/>
                  </a:cubicBezTo>
                  <a:cubicBezTo>
                    <a:pt x="556" y="6429"/>
                    <a:pt x="308" y="6750"/>
                    <a:pt x="483" y="6944"/>
                  </a:cubicBezTo>
                  <a:cubicBezTo>
                    <a:pt x="549" y="7009"/>
                    <a:pt x="767" y="7037"/>
                    <a:pt x="954" y="7037"/>
                  </a:cubicBezTo>
                  <a:cubicBezTo>
                    <a:pt x="1068" y="7037"/>
                    <a:pt x="1169" y="7027"/>
                    <a:pt x="1217" y="7008"/>
                  </a:cubicBezTo>
                  <a:cubicBezTo>
                    <a:pt x="1772" y="6782"/>
                    <a:pt x="1679" y="5902"/>
                    <a:pt x="2064" y="5521"/>
                  </a:cubicBezTo>
                  <a:cubicBezTo>
                    <a:pt x="2319" y="5266"/>
                    <a:pt x="2826" y="5180"/>
                    <a:pt x="3126" y="4945"/>
                  </a:cubicBezTo>
                  <a:cubicBezTo>
                    <a:pt x="3402" y="4726"/>
                    <a:pt x="3414" y="4520"/>
                    <a:pt x="3414" y="4159"/>
                  </a:cubicBezTo>
                  <a:cubicBezTo>
                    <a:pt x="3414" y="3810"/>
                    <a:pt x="3373" y="3592"/>
                    <a:pt x="3247" y="3275"/>
                  </a:cubicBezTo>
                  <a:cubicBezTo>
                    <a:pt x="3154" y="3048"/>
                    <a:pt x="3032" y="2768"/>
                    <a:pt x="3126" y="2529"/>
                  </a:cubicBezTo>
                  <a:cubicBezTo>
                    <a:pt x="3247" y="2213"/>
                    <a:pt x="3640" y="2099"/>
                    <a:pt x="3889" y="1893"/>
                  </a:cubicBezTo>
                  <a:cubicBezTo>
                    <a:pt x="4136" y="1686"/>
                    <a:pt x="4321" y="1532"/>
                    <a:pt x="4497" y="1260"/>
                  </a:cubicBezTo>
                  <a:cubicBezTo>
                    <a:pt x="4650" y="1025"/>
                    <a:pt x="5096" y="612"/>
                    <a:pt x="4991" y="304"/>
                  </a:cubicBezTo>
                  <a:cubicBezTo>
                    <a:pt x="4912" y="83"/>
                    <a:pt x="4584" y="0"/>
                    <a:pt x="428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0" name="Google Shape;580;p54"/>
            <p:cNvSpPr/>
            <p:nvPr/>
          </p:nvSpPr>
          <p:spPr>
            <a:xfrm>
              <a:off x="4142950" y="3519075"/>
              <a:ext cx="686925" cy="406125"/>
            </a:xfrm>
            <a:custGeom>
              <a:avLst/>
              <a:gdLst/>
              <a:ahLst/>
              <a:cxnLst/>
              <a:rect l="l" t="t" r="r" b="b"/>
              <a:pathLst>
                <a:path w="27477" h="16245" extrusionOk="0">
                  <a:moveTo>
                    <a:pt x="18774" y="0"/>
                  </a:moveTo>
                  <a:cubicBezTo>
                    <a:pt x="18309" y="0"/>
                    <a:pt x="17686" y="116"/>
                    <a:pt x="17392" y="410"/>
                  </a:cubicBezTo>
                  <a:cubicBezTo>
                    <a:pt x="17091" y="710"/>
                    <a:pt x="17145" y="1237"/>
                    <a:pt x="16877" y="1565"/>
                  </a:cubicBezTo>
                  <a:cubicBezTo>
                    <a:pt x="16556" y="1968"/>
                    <a:pt x="16112" y="2054"/>
                    <a:pt x="15645" y="2054"/>
                  </a:cubicBezTo>
                  <a:cubicBezTo>
                    <a:pt x="15298" y="2054"/>
                    <a:pt x="14939" y="2007"/>
                    <a:pt x="14606" y="2007"/>
                  </a:cubicBezTo>
                  <a:cubicBezTo>
                    <a:pt x="14538" y="2007"/>
                    <a:pt x="14476" y="2007"/>
                    <a:pt x="14419" y="2007"/>
                  </a:cubicBezTo>
                  <a:cubicBezTo>
                    <a:pt x="14058" y="2007"/>
                    <a:pt x="13913" y="2028"/>
                    <a:pt x="13625" y="2340"/>
                  </a:cubicBezTo>
                  <a:cubicBezTo>
                    <a:pt x="13277" y="2708"/>
                    <a:pt x="12985" y="3029"/>
                    <a:pt x="12470" y="3183"/>
                  </a:cubicBezTo>
                  <a:cubicBezTo>
                    <a:pt x="11627" y="3434"/>
                    <a:pt x="10645" y="3276"/>
                    <a:pt x="10285" y="4297"/>
                  </a:cubicBezTo>
                  <a:cubicBezTo>
                    <a:pt x="10110" y="4792"/>
                    <a:pt x="10067" y="4978"/>
                    <a:pt x="9478" y="5032"/>
                  </a:cubicBezTo>
                  <a:cubicBezTo>
                    <a:pt x="9207" y="5058"/>
                    <a:pt x="8913" y="5071"/>
                    <a:pt x="8620" y="5071"/>
                  </a:cubicBezTo>
                  <a:cubicBezTo>
                    <a:pt x="8327" y="5071"/>
                    <a:pt x="8035" y="5058"/>
                    <a:pt x="7768" y="5032"/>
                  </a:cubicBezTo>
                  <a:cubicBezTo>
                    <a:pt x="6759" y="4938"/>
                    <a:pt x="5737" y="4318"/>
                    <a:pt x="4796" y="3957"/>
                  </a:cubicBezTo>
                  <a:cubicBezTo>
                    <a:pt x="4387" y="3803"/>
                    <a:pt x="4026" y="3670"/>
                    <a:pt x="3685" y="3382"/>
                  </a:cubicBezTo>
                  <a:cubicBezTo>
                    <a:pt x="3507" y="3236"/>
                    <a:pt x="3292" y="3049"/>
                    <a:pt x="3073" y="2875"/>
                  </a:cubicBezTo>
                  <a:lnTo>
                    <a:pt x="3073" y="2875"/>
                  </a:lnTo>
                  <a:cubicBezTo>
                    <a:pt x="3073" y="2927"/>
                    <a:pt x="3073" y="2968"/>
                    <a:pt x="3086" y="3021"/>
                  </a:cubicBezTo>
                  <a:cubicBezTo>
                    <a:pt x="3167" y="3556"/>
                    <a:pt x="3552" y="4545"/>
                    <a:pt x="3032" y="5019"/>
                  </a:cubicBezTo>
                  <a:cubicBezTo>
                    <a:pt x="2866" y="5170"/>
                    <a:pt x="2689" y="5222"/>
                    <a:pt x="2508" y="5222"/>
                  </a:cubicBezTo>
                  <a:cubicBezTo>
                    <a:pt x="2103" y="5222"/>
                    <a:pt x="1676" y="4963"/>
                    <a:pt x="1287" y="4963"/>
                  </a:cubicBezTo>
                  <a:cubicBezTo>
                    <a:pt x="1250" y="4963"/>
                    <a:pt x="1213" y="4965"/>
                    <a:pt x="1176" y="4971"/>
                  </a:cubicBezTo>
                  <a:cubicBezTo>
                    <a:pt x="994" y="5659"/>
                    <a:pt x="1776" y="5607"/>
                    <a:pt x="1784" y="6215"/>
                  </a:cubicBezTo>
                  <a:cubicBezTo>
                    <a:pt x="1808" y="6896"/>
                    <a:pt x="970" y="7010"/>
                    <a:pt x="633" y="7423"/>
                  </a:cubicBezTo>
                  <a:cubicBezTo>
                    <a:pt x="1" y="8185"/>
                    <a:pt x="848" y="9032"/>
                    <a:pt x="540" y="9661"/>
                  </a:cubicBezTo>
                  <a:cubicBezTo>
                    <a:pt x="519" y="9702"/>
                    <a:pt x="475" y="9754"/>
                    <a:pt x="426" y="9794"/>
                  </a:cubicBezTo>
                  <a:cubicBezTo>
                    <a:pt x="495" y="9961"/>
                    <a:pt x="581" y="10115"/>
                    <a:pt x="693" y="10249"/>
                  </a:cubicBezTo>
                  <a:cubicBezTo>
                    <a:pt x="1075" y="10683"/>
                    <a:pt x="1229" y="10857"/>
                    <a:pt x="1127" y="11477"/>
                  </a:cubicBezTo>
                  <a:cubicBezTo>
                    <a:pt x="1083" y="11704"/>
                    <a:pt x="1034" y="11878"/>
                    <a:pt x="961" y="12024"/>
                  </a:cubicBezTo>
                  <a:cubicBezTo>
                    <a:pt x="1403" y="12219"/>
                    <a:pt x="1870" y="12518"/>
                    <a:pt x="2169" y="12713"/>
                  </a:cubicBezTo>
                  <a:cubicBezTo>
                    <a:pt x="2858" y="13167"/>
                    <a:pt x="3232" y="13788"/>
                    <a:pt x="3560" y="14509"/>
                  </a:cubicBezTo>
                  <a:cubicBezTo>
                    <a:pt x="3840" y="15134"/>
                    <a:pt x="4134" y="15235"/>
                    <a:pt x="4493" y="15235"/>
                  </a:cubicBezTo>
                  <a:cubicBezTo>
                    <a:pt x="4663" y="15235"/>
                    <a:pt x="4848" y="15212"/>
                    <a:pt x="5053" y="15212"/>
                  </a:cubicBezTo>
                  <a:cubicBezTo>
                    <a:pt x="5229" y="15212"/>
                    <a:pt x="5421" y="15229"/>
                    <a:pt x="5631" y="15291"/>
                  </a:cubicBezTo>
                  <a:cubicBezTo>
                    <a:pt x="6398" y="15519"/>
                    <a:pt x="6880" y="16147"/>
                    <a:pt x="7735" y="16220"/>
                  </a:cubicBezTo>
                  <a:cubicBezTo>
                    <a:pt x="7904" y="16236"/>
                    <a:pt x="8061" y="16244"/>
                    <a:pt x="8208" y="16244"/>
                  </a:cubicBezTo>
                  <a:cubicBezTo>
                    <a:pt x="8848" y="16244"/>
                    <a:pt x="9325" y="16090"/>
                    <a:pt x="9945" y="15738"/>
                  </a:cubicBezTo>
                  <a:cubicBezTo>
                    <a:pt x="10214" y="15582"/>
                    <a:pt x="10530" y="15431"/>
                    <a:pt x="10837" y="15431"/>
                  </a:cubicBezTo>
                  <a:cubicBezTo>
                    <a:pt x="11001" y="15431"/>
                    <a:pt x="11164" y="15475"/>
                    <a:pt x="11315" y="15583"/>
                  </a:cubicBezTo>
                  <a:cubicBezTo>
                    <a:pt x="11356" y="15612"/>
                    <a:pt x="11399" y="15644"/>
                    <a:pt x="11429" y="15685"/>
                  </a:cubicBezTo>
                  <a:lnTo>
                    <a:pt x="11440" y="15685"/>
                  </a:lnTo>
                  <a:cubicBezTo>
                    <a:pt x="11635" y="15604"/>
                    <a:pt x="11822" y="15510"/>
                    <a:pt x="12008" y="15405"/>
                  </a:cubicBezTo>
                  <a:cubicBezTo>
                    <a:pt x="12450" y="15158"/>
                    <a:pt x="12810" y="14777"/>
                    <a:pt x="13257" y="14518"/>
                  </a:cubicBezTo>
                  <a:cubicBezTo>
                    <a:pt x="13885" y="14148"/>
                    <a:pt x="15021" y="13752"/>
                    <a:pt x="15969" y="13752"/>
                  </a:cubicBezTo>
                  <a:cubicBezTo>
                    <a:pt x="16342" y="13752"/>
                    <a:pt x="16686" y="13813"/>
                    <a:pt x="16958" y="13962"/>
                  </a:cubicBezTo>
                  <a:cubicBezTo>
                    <a:pt x="17059" y="14015"/>
                    <a:pt x="17164" y="14088"/>
                    <a:pt x="17257" y="14148"/>
                  </a:cubicBezTo>
                  <a:cubicBezTo>
                    <a:pt x="17626" y="14015"/>
                    <a:pt x="17987" y="13910"/>
                    <a:pt x="18247" y="13841"/>
                  </a:cubicBezTo>
                  <a:cubicBezTo>
                    <a:pt x="19568" y="13467"/>
                    <a:pt x="20156" y="13066"/>
                    <a:pt x="20947" y="12004"/>
                  </a:cubicBezTo>
                  <a:cubicBezTo>
                    <a:pt x="21587" y="11124"/>
                    <a:pt x="22487" y="10723"/>
                    <a:pt x="22661" y="9539"/>
                  </a:cubicBezTo>
                  <a:cubicBezTo>
                    <a:pt x="22734" y="9032"/>
                    <a:pt x="22576" y="8639"/>
                    <a:pt x="22803" y="8185"/>
                  </a:cubicBezTo>
                  <a:cubicBezTo>
                    <a:pt x="22990" y="7837"/>
                    <a:pt x="23289" y="7723"/>
                    <a:pt x="23590" y="7403"/>
                  </a:cubicBezTo>
                  <a:cubicBezTo>
                    <a:pt x="24206" y="6734"/>
                    <a:pt x="24178" y="5652"/>
                    <a:pt x="24753" y="4999"/>
                  </a:cubicBezTo>
                  <a:cubicBezTo>
                    <a:pt x="25414" y="4237"/>
                    <a:pt x="26468" y="4237"/>
                    <a:pt x="27056" y="3390"/>
                  </a:cubicBezTo>
                  <a:cubicBezTo>
                    <a:pt x="27303" y="3049"/>
                    <a:pt x="27209" y="2935"/>
                    <a:pt x="27477" y="2814"/>
                  </a:cubicBezTo>
                  <a:cubicBezTo>
                    <a:pt x="26889" y="1926"/>
                    <a:pt x="26229" y="1124"/>
                    <a:pt x="25045" y="989"/>
                  </a:cubicBezTo>
                  <a:cubicBezTo>
                    <a:pt x="24941" y="975"/>
                    <a:pt x="24839" y="969"/>
                    <a:pt x="24737" y="969"/>
                  </a:cubicBezTo>
                  <a:cubicBezTo>
                    <a:pt x="24664" y="969"/>
                    <a:pt x="24591" y="972"/>
                    <a:pt x="24518" y="978"/>
                  </a:cubicBezTo>
                  <a:cubicBezTo>
                    <a:pt x="24266" y="1003"/>
                    <a:pt x="24005" y="1039"/>
                    <a:pt x="23751" y="1039"/>
                  </a:cubicBezTo>
                  <a:cubicBezTo>
                    <a:pt x="23683" y="1039"/>
                    <a:pt x="23616" y="1036"/>
                    <a:pt x="23549" y="1030"/>
                  </a:cubicBezTo>
                  <a:cubicBezTo>
                    <a:pt x="22937" y="998"/>
                    <a:pt x="22548" y="710"/>
                    <a:pt x="22033" y="390"/>
                  </a:cubicBezTo>
                  <a:cubicBezTo>
                    <a:pt x="21711" y="182"/>
                    <a:pt x="21474" y="124"/>
                    <a:pt x="21177" y="124"/>
                  </a:cubicBezTo>
                  <a:cubicBezTo>
                    <a:pt x="21045" y="124"/>
                    <a:pt x="20901" y="136"/>
                    <a:pt x="20732" y="151"/>
                  </a:cubicBezTo>
                  <a:cubicBezTo>
                    <a:pt x="20619" y="162"/>
                    <a:pt x="20511" y="167"/>
                    <a:pt x="20406" y="167"/>
                  </a:cubicBezTo>
                  <a:cubicBezTo>
                    <a:pt x="19913" y="167"/>
                    <a:pt x="19488" y="59"/>
                    <a:pt x="18980" y="9"/>
                  </a:cubicBezTo>
                  <a:cubicBezTo>
                    <a:pt x="18917" y="3"/>
                    <a:pt x="18847" y="0"/>
                    <a:pt x="1877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1" name="Google Shape;581;p54"/>
            <p:cNvSpPr/>
            <p:nvPr/>
          </p:nvSpPr>
          <p:spPr>
            <a:xfrm>
              <a:off x="3965600" y="2635475"/>
              <a:ext cx="978500" cy="812875"/>
            </a:xfrm>
            <a:custGeom>
              <a:avLst/>
              <a:gdLst/>
              <a:ahLst/>
              <a:cxnLst/>
              <a:rect l="l" t="t" r="r" b="b"/>
              <a:pathLst>
                <a:path w="39140" h="32515" extrusionOk="0">
                  <a:moveTo>
                    <a:pt x="13853" y="0"/>
                  </a:moveTo>
                  <a:cubicBezTo>
                    <a:pt x="12802" y="0"/>
                    <a:pt x="11691" y="268"/>
                    <a:pt x="10747" y="627"/>
                  </a:cubicBezTo>
                  <a:cubicBezTo>
                    <a:pt x="9718" y="1009"/>
                    <a:pt x="8716" y="1605"/>
                    <a:pt x="7828" y="2266"/>
                  </a:cubicBezTo>
                  <a:cubicBezTo>
                    <a:pt x="7301" y="2659"/>
                    <a:pt x="6786" y="3166"/>
                    <a:pt x="6178" y="3441"/>
                  </a:cubicBezTo>
                  <a:cubicBezTo>
                    <a:pt x="5671" y="3680"/>
                    <a:pt x="5063" y="3660"/>
                    <a:pt x="4517" y="3847"/>
                  </a:cubicBezTo>
                  <a:cubicBezTo>
                    <a:pt x="3467" y="4208"/>
                    <a:pt x="2672" y="4977"/>
                    <a:pt x="2137" y="5886"/>
                  </a:cubicBezTo>
                  <a:cubicBezTo>
                    <a:pt x="1837" y="6392"/>
                    <a:pt x="1557" y="6692"/>
                    <a:pt x="1248" y="6927"/>
                  </a:cubicBezTo>
                  <a:cubicBezTo>
                    <a:pt x="1383" y="7783"/>
                    <a:pt x="1269" y="8869"/>
                    <a:pt x="816" y="9392"/>
                  </a:cubicBezTo>
                  <a:cubicBezTo>
                    <a:pt x="101" y="10240"/>
                    <a:pt x="0" y="10341"/>
                    <a:pt x="795" y="11310"/>
                  </a:cubicBezTo>
                  <a:cubicBezTo>
                    <a:pt x="1115" y="11694"/>
                    <a:pt x="1630" y="12076"/>
                    <a:pt x="1638" y="12623"/>
                  </a:cubicBezTo>
                  <a:cubicBezTo>
                    <a:pt x="1638" y="13004"/>
                    <a:pt x="1269" y="13365"/>
                    <a:pt x="1289" y="13726"/>
                  </a:cubicBezTo>
                  <a:cubicBezTo>
                    <a:pt x="1321" y="14240"/>
                    <a:pt x="1865" y="14768"/>
                    <a:pt x="1938" y="15343"/>
                  </a:cubicBezTo>
                  <a:cubicBezTo>
                    <a:pt x="2011" y="15850"/>
                    <a:pt x="1857" y="16190"/>
                    <a:pt x="1731" y="16652"/>
                  </a:cubicBezTo>
                  <a:cubicBezTo>
                    <a:pt x="1504" y="17573"/>
                    <a:pt x="2185" y="18254"/>
                    <a:pt x="2619" y="19024"/>
                  </a:cubicBezTo>
                  <a:cubicBezTo>
                    <a:pt x="2786" y="19324"/>
                    <a:pt x="3000" y="19750"/>
                    <a:pt x="3041" y="20098"/>
                  </a:cubicBezTo>
                  <a:cubicBezTo>
                    <a:pt x="3106" y="20593"/>
                    <a:pt x="2753" y="20840"/>
                    <a:pt x="2704" y="21307"/>
                  </a:cubicBezTo>
                  <a:lnTo>
                    <a:pt x="2704" y="21335"/>
                  </a:lnTo>
                  <a:cubicBezTo>
                    <a:pt x="3280" y="21707"/>
                    <a:pt x="3941" y="21955"/>
                    <a:pt x="4468" y="22368"/>
                  </a:cubicBezTo>
                  <a:cubicBezTo>
                    <a:pt x="5198" y="22936"/>
                    <a:pt x="6137" y="23098"/>
                    <a:pt x="7054" y="23191"/>
                  </a:cubicBezTo>
                  <a:cubicBezTo>
                    <a:pt x="7101" y="23195"/>
                    <a:pt x="7149" y="23197"/>
                    <a:pt x="7200" y="23197"/>
                  </a:cubicBezTo>
                  <a:cubicBezTo>
                    <a:pt x="7366" y="23197"/>
                    <a:pt x="7548" y="23180"/>
                    <a:pt x="7718" y="23180"/>
                  </a:cubicBezTo>
                  <a:cubicBezTo>
                    <a:pt x="8018" y="23180"/>
                    <a:pt x="8282" y="23232"/>
                    <a:pt x="8363" y="23524"/>
                  </a:cubicBezTo>
                  <a:cubicBezTo>
                    <a:pt x="8489" y="23998"/>
                    <a:pt x="8043" y="24225"/>
                    <a:pt x="7881" y="24574"/>
                  </a:cubicBezTo>
                  <a:cubicBezTo>
                    <a:pt x="7540" y="25315"/>
                    <a:pt x="8489" y="26264"/>
                    <a:pt x="9190" y="26308"/>
                  </a:cubicBezTo>
                  <a:cubicBezTo>
                    <a:pt x="9240" y="26311"/>
                    <a:pt x="9289" y="26313"/>
                    <a:pt x="9336" y="26313"/>
                  </a:cubicBezTo>
                  <a:cubicBezTo>
                    <a:pt x="9620" y="26313"/>
                    <a:pt x="9866" y="26262"/>
                    <a:pt x="10147" y="26175"/>
                  </a:cubicBezTo>
                  <a:cubicBezTo>
                    <a:pt x="10220" y="26151"/>
                    <a:pt x="10706" y="26050"/>
                    <a:pt x="10734" y="26009"/>
                  </a:cubicBezTo>
                  <a:cubicBezTo>
                    <a:pt x="10974" y="25709"/>
                    <a:pt x="10532" y="25047"/>
                    <a:pt x="10633" y="24707"/>
                  </a:cubicBezTo>
                  <a:cubicBezTo>
                    <a:pt x="10696" y="24698"/>
                    <a:pt x="10755" y="24694"/>
                    <a:pt x="10810" y="24694"/>
                  </a:cubicBezTo>
                  <a:cubicBezTo>
                    <a:pt x="11476" y="24694"/>
                    <a:pt x="11613" y="25288"/>
                    <a:pt x="12130" y="25554"/>
                  </a:cubicBezTo>
                  <a:cubicBezTo>
                    <a:pt x="12261" y="25620"/>
                    <a:pt x="12410" y="25639"/>
                    <a:pt x="12565" y="25639"/>
                  </a:cubicBezTo>
                  <a:cubicBezTo>
                    <a:pt x="12778" y="25639"/>
                    <a:pt x="13001" y="25603"/>
                    <a:pt x="13206" y="25603"/>
                  </a:cubicBezTo>
                  <a:cubicBezTo>
                    <a:pt x="13459" y="25603"/>
                    <a:pt x="13683" y="25658"/>
                    <a:pt x="13820" y="25904"/>
                  </a:cubicBezTo>
                  <a:cubicBezTo>
                    <a:pt x="13966" y="26175"/>
                    <a:pt x="13860" y="26585"/>
                    <a:pt x="14100" y="26832"/>
                  </a:cubicBezTo>
                  <a:cubicBezTo>
                    <a:pt x="14326" y="27059"/>
                    <a:pt x="14967" y="27184"/>
                    <a:pt x="15243" y="27306"/>
                  </a:cubicBezTo>
                  <a:cubicBezTo>
                    <a:pt x="16151" y="27679"/>
                    <a:pt x="16905" y="28214"/>
                    <a:pt x="17472" y="29029"/>
                  </a:cubicBezTo>
                  <a:cubicBezTo>
                    <a:pt x="17793" y="29503"/>
                    <a:pt x="17853" y="29908"/>
                    <a:pt x="17894" y="30391"/>
                  </a:cubicBezTo>
                  <a:cubicBezTo>
                    <a:pt x="18173" y="30443"/>
                    <a:pt x="18474" y="30496"/>
                    <a:pt x="18790" y="30505"/>
                  </a:cubicBezTo>
                  <a:cubicBezTo>
                    <a:pt x="18795" y="30505"/>
                    <a:pt x="18800" y="30505"/>
                    <a:pt x="18805" y="30505"/>
                  </a:cubicBezTo>
                  <a:cubicBezTo>
                    <a:pt x="19493" y="30505"/>
                    <a:pt x="20040" y="29939"/>
                    <a:pt x="20667" y="29939"/>
                  </a:cubicBezTo>
                  <a:cubicBezTo>
                    <a:pt x="20926" y="29939"/>
                    <a:pt x="21199" y="30036"/>
                    <a:pt x="21502" y="30310"/>
                  </a:cubicBezTo>
                  <a:cubicBezTo>
                    <a:pt x="21822" y="30585"/>
                    <a:pt x="21874" y="31153"/>
                    <a:pt x="22288" y="31371"/>
                  </a:cubicBezTo>
                  <a:cubicBezTo>
                    <a:pt x="22419" y="31439"/>
                    <a:pt x="22549" y="31467"/>
                    <a:pt x="22677" y="31467"/>
                  </a:cubicBezTo>
                  <a:cubicBezTo>
                    <a:pt x="23121" y="31467"/>
                    <a:pt x="23542" y="31130"/>
                    <a:pt x="23926" y="30939"/>
                  </a:cubicBezTo>
                  <a:cubicBezTo>
                    <a:pt x="24473" y="30658"/>
                    <a:pt x="24886" y="30724"/>
                    <a:pt x="25515" y="30690"/>
                  </a:cubicBezTo>
                  <a:cubicBezTo>
                    <a:pt x="26310" y="30651"/>
                    <a:pt x="27092" y="30363"/>
                    <a:pt x="27887" y="30257"/>
                  </a:cubicBezTo>
                  <a:cubicBezTo>
                    <a:pt x="28233" y="30208"/>
                    <a:pt x="28628" y="30169"/>
                    <a:pt x="29007" y="30169"/>
                  </a:cubicBezTo>
                  <a:cubicBezTo>
                    <a:pt x="29182" y="30169"/>
                    <a:pt x="29354" y="30177"/>
                    <a:pt x="29517" y="30196"/>
                  </a:cubicBezTo>
                  <a:cubicBezTo>
                    <a:pt x="30323" y="30297"/>
                    <a:pt x="30704" y="30866"/>
                    <a:pt x="31365" y="31238"/>
                  </a:cubicBezTo>
                  <a:cubicBezTo>
                    <a:pt x="31880" y="31538"/>
                    <a:pt x="32674" y="31425"/>
                    <a:pt x="33003" y="31960"/>
                  </a:cubicBezTo>
                  <a:cubicBezTo>
                    <a:pt x="33116" y="32155"/>
                    <a:pt x="33156" y="32340"/>
                    <a:pt x="33156" y="32515"/>
                  </a:cubicBezTo>
                  <a:cubicBezTo>
                    <a:pt x="33229" y="32507"/>
                    <a:pt x="33302" y="32486"/>
                    <a:pt x="33375" y="32475"/>
                  </a:cubicBezTo>
                  <a:cubicBezTo>
                    <a:pt x="34664" y="32228"/>
                    <a:pt x="33789" y="30845"/>
                    <a:pt x="33903" y="29771"/>
                  </a:cubicBezTo>
                  <a:cubicBezTo>
                    <a:pt x="34056" y="28392"/>
                    <a:pt x="34973" y="27257"/>
                    <a:pt x="36026" y="26402"/>
                  </a:cubicBezTo>
                  <a:cubicBezTo>
                    <a:pt x="37231" y="25421"/>
                    <a:pt x="39140" y="24411"/>
                    <a:pt x="38358" y="22469"/>
                  </a:cubicBezTo>
                  <a:cubicBezTo>
                    <a:pt x="38159" y="21995"/>
                    <a:pt x="37656" y="21582"/>
                    <a:pt x="37409" y="21140"/>
                  </a:cubicBezTo>
                  <a:cubicBezTo>
                    <a:pt x="37109" y="20613"/>
                    <a:pt x="36890" y="19997"/>
                    <a:pt x="36595" y="19449"/>
                  </a:cubicBezTo>
                  <a:cubicBezTo>
                    <a:pt x="36346" y="19004"/>
                    <a:pt x="36055" y="18594"/>
                    <a:pt x="35880" y="18120"/>
                  </a:cubicBezTo>
                  <a:cubicBezTo>
                    <a:pt x="35807" y="17941"/>
                    <a:pt x="35755" y="17767"/>
                    <a:pt x="35735" y="17573"/>
                  </a:cubicBezTo>
                  <a:cubicBezTo>
                    <a:pt x="35665" y="17005"/>
                    <a:pt x="35787" y="16418"/>
                    <a:pt x="35714" y="15850"/>
                  </a:cubicBezTo>
                  <a:cubicBezTo>
                    <a:pt x="35581" y="14560"/>
                    <a:pt x="33509" y="14074"/>
                    <a:pt x="34952" y="12972"/>
                  </a:cubicBezTo>
                  <a:cubicBezTo>
                    <a:pt x="35994" y="12169"/>
                    <a:pt x="37271" y="12210"/>
                    <a:pt x="37222" y="10580"/>
                  </a:cubicBezTo>
                  <a:cubicBezTo>
                    <a:pt x="37190" y="9052"/>
                    <a:pt x="35800" y="8423"/>
                    <a:pt x="35467" y="7033"/>
                  </a:cubicBezTo>
                  <a:cubicBezTo>
                    <a:pt x="35272" y="6173"/>
                    <a:pt x="35025" y="5156"/>
                    <a:pt x="34632" y="4227"/>
                  </a:cubicBezTo>
                  <a:cubicBezTo>
                    <a:pt x="34251" y="3319"/>
                    <a:pt x="33736" y="2513"/>
                    <a:pt x="33003" y="2038"/>
                  </a:cubicBezTo>
                  <a:cubicBezTo>
                    <a:pt x="32554" y="1732"/>
                    <a:pt x="32028" y="1551"/>
                    <a:pt x="31400" y="1551"/>
                  </a:cubicBezTo>
                  <a:cubicBezTo>
                    <a:pt x="31205" y="1551"/>
                    <a:pt x="31000" y="1568"/>
                    <a:pt x="30785" y="1605"/>
                  </a:cubicBezTo>
                  <a:cubicBezTo>
                    <a:pt x="29590" y="1811"/>
                    <a:pt x="28393" y="2172"/>
                    <a:pt x="27137" y="2217"/>
                  </a:cubicBezTo>
                  <a:cubicBezTo>
                    <a:pt x="27081" y="2219"/>
                    <a:pt x="27026" y="2220"/>
                    <a:pt x="26971" y="2220"/>
                  </a:cubicBezTo>
                  <a:cubicBezTo>
                    <a:pt x="25499" y="2220"/>
                    <a:pt x="24143" y="1616"/>
                    <a:pt x="22682" y="1605"/>
                  </a:cubicBezTo>
                  <a:cubicBezTo>
                    <a:pt x="21721" y="1605"/>
                    <a:pt x="21174" y="2533"/>
                    <a:pt x="20420" y="2700"/>
                  </a:cubicBezTo>
                  <a:cubicBezTo>
                    <a:pt x="20339" y="2719"/>
                    <a:pt x="20258" y="2730"/>
                    <a:pt x="20174" y="2730"/>
                  </a:cubicBezTo>
                  <a:cubicBezTo>
                    <a:pt x="20036" y="2730"/>
                    <a:pt x="19892" y="2701"/>
                    <a:pt x="19730" y="2638"/>
                  </a:cubicBezTo>
                  <a:cubicBezTo>
                    <a:pt x="19264" y="2451"/>
                    <a:pt x="19009" y="2172"/>
                    <a:pt x="18514" y="2038"/>
                  </a:cubicBezTo>
                  <a:cubicBezTo>
                    <a:pt x="18027" y="1916"/>
                    <a:pt x="17521" y="2038"/>
                    <a:pt x="17071" y="1731"/>
                  </a:cubicBezTo>
                  <a:cubicBezTo>
                    <a:pt x="16049" y="1041"/>
                    <a:pt x="15790" y="174"/>
                    <a:pt x="14420" y="28"/>
                  </a:cubicBezTo>
                  <a:cubicBezTo>
                    <a:pt x="14234" y="9"/>
                    <a:pt x="14045" y="0"/>
                    <a:pt x="1385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2" name="Google Shape;582;p54"/>
            <p:cNvSpPr/>
            <p:nvPr/>
          </p:nvSpPr>
          <p:spPr>
            <a:xfrm>
              <a:off x="4184650" y="2229325"/>
              <a:ext cx="73650" cy="185625"/>
            </a:xfrm>
            <a:custGeom>
              <a:avLst/>
              <a:gdLst/>
              <a:ahLst/>
              <a:cxnLst/>
              <a:rect l="l" t="t" r="r" b="b"/>
              <a:pathLst>
                <a:path w="2946" h="7425" extrusionOk="0">
                  <a:moveTo>
                    <a:pt x="2561" y="1"/>
                  </a:moveTo>
                  <a:cubicBezTo>
                    <a:pt x="2367" y="1"/>
                    <a:pt x="2137" y="537"/>
                    <a:pt x="1993" y="732"/>
                  </a:cubicBezTo>
                  <a:cubicBezTo>
                    <a:pt x="1871" y="898"/>
                    <a:pt x="1738" y="999"/>
                    <a:pt x="1665" y="1177"/>
                  </a:cubicBezTo>
                  <a:cubicBezTo>
                    <a:pt x="1572" y="1380"/>
                    <a:pt x="1551" y="1652"/>
                    <a:pt x="1519" y="1866"/>
                  </a:cubicBezTo>
                  <a:cubicBezTo>
                    <a:pt x="1450" y="2446"/>
                    <a:pt x="1182" y="2896"/>
                    <a:pt x="1016" y="3403"/>
                  </a:cubicBezTo>
                  <a:cubicBezTo>
                    <a:pt x="818" y="3991"/>
                    <a:pt x="501" y="4465"/>
                    <a:pt x="242" y="5024"/>
                  </a:cubicBezTo>
                  <a:cubicBezTo>
                    <a:pt x="27" y="5499"/>
                    <a:pt x="15" y="5961"/>
                    <a:pt x="15" y="6476"/>
                  </a:cubicBezTo>
                  <a:cubicBezTo>
                    <a:pt x="0" y="6840"/>
                    <a:pt x="261" y="7424"/>
                    <a:pt x="548" y="7424"/>
                  </a:cubicBezTo>
                  <a:cubicBezTo>
                    <a:pt x="661" y="7424"/>
                    <a:pt x="777" y="7334"/>
                    <a:pt x="883" y="7104"/>
                  </a:cubicBezTo>
                  <a:cubicBezTo>
                    <a:pt x="1130" y="6549"/>
                    <a:pt x="891" y="5847"/>
                    <a:pt x="1097" y="5260"/>
                  </a:cubicBezTo>
                  <a:cubicBezTo>
                    <a:pt x="1284" y="4732"/>
                    <a:pt x="1677" y="4331"/>
                    <a:pt x="1798" y="3763"/>
                  </a:cubicBezTo>
                  <a:cubicBezTo>
                    <a:pt x="1933" y="3168"/>
                    <a:pt x="1953" y="2601"/>
                    <a:pt x="2285" y="2081"/>
                  </a:cubicBezTo>
                  <a:cubicBezTo>
                    <a:pt x="2614" y="1559"/>
                    <a:pt x="2945" y="938"/>
                    <a:pt x="2760" y="277"/>
                  </a:cubicBezTo>
                  <a:cubicBezTo>
                    <a:pt x="2703" y="77"/>
                    <a:pt x="2634" y="1"/>
                    <a:pt x="256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3" name="Google Shape;583;p54"/>
            <p:cNvSpPr/>
            <p:nvPr/>
          </p:nvSpPr>
          <p:spPr>
            <a:xfrm>
              <a:off x="4165450" y="4338950"/>
              <a:ext cx="95700" cy="32775"/>
            </a:xfrm>
            <a:custGeom>
              <a:avLst/>
              <a:gdLst/>
              <a:ahLst/>
              <a:cxnLst/>
              <a:rect l="l" t="t" r="r" b="b"/>
              <a:pathLst>
                <a:path w="3828" h="1311" extrusionOk="0">
                  <a:moveTo>
                    <a:pt x="1403" y="1"/>
                  </a:moveTo>
                  <a:cubicBezTo>
                    <a:pt x="1010" y="1"/>
                    <a:pt x="1" y="1"/>
                    <a:pt x="29" y="682"/>
                  </a:cubicBezTo>
                  <a:cubicBezTo>
                    <a:pt x="447" y="796"/>
                    <a:pt x="717" y="1297"/>
                    <a:pt x="1201" y="1297"/>
                  </a:cubicBezTo>
                  <a:cubicBezTo>
                    <a:pt x="1232" y="1297"/>
                    <a:pt x="1264" y="1295"/>
                    <a:pt x="1298" y="1290"/>
                  </a:cubicBezTo>
                  <a:cubicBezTo>
                    <a:pt x="1597" y="1249"/>
                    <a:pt x="1784" y="970"/>
                    <a:pt x="2125" y="929"/>
                  </a:cubicBezTo>
                  <a:cubicBezTo>
                    <a:pt x="2139" y="928"/>
                    <a:pt x="2153" y="927"/>
                    <a:pt x="2168" y="927"/>
                  </a:cubicBezTo>
                  <a:cubicBezTo>
                    <a:pt x="2498" y="927"/>
                    <a:pt x="3020" y="1311"/>
                    <a:pt x="3363" y="1311"/>
                  </a:cubicBezTo>
                  <a:cubicBezTo>
                    <a:pt x="3504" y="1311"/>
                    <a:pt x="3615" y="1246"/>
                    <a:pt x="3670" y="1063"/>
                  </a:cubicBezTo>
                  <a:cubicBezTo>
                    <a:pt x="3743" y="845"/>
                    <a:pt x="3827" y="463"/>
                    <a:pt x="3640" y="269"/>
                  </a:cubicBezTo>
                  <a:cubicBezTo>
                    <a:pt x="3525" y="143"/>
                    <a:pt x="3244" y="83"/>
                    <a:pt x="3020" y="83"/>
                  </a:cubicBezTo>
                  <a:cubicBezTo>
                    <a:pt x="2947" y="83"/>
                    <a:pt x="2879" y="89"/>
                    <a:pt x="2826" y="102"/>
                  </a:cubicBezTo>
                  <a:cubicBezTo>
                    <a:pt x="2733" y="135"/>
                    <a:pt x="2652" y="236"/>
                    <a:pt x="2559" y="257"/>
                  </a:cubicBezTo>
                  <a:cubicBezTo>
                    <a:pt x="2537" y="261"/>
                    <a:pt x="2517" y="263"/>
                    <a:pt x="2497" y="263"/>
                  </a:cubicBezTo>
                  <a:cubicBezTo>
                    <a:pt x="2363" y="263"/>
                    <a:pt x="2261" y="176"/>
                    <a:pt x="2145" y="123"/>
                  </a:cubicBezTo>
                  <a:cubicBezTo>
                    <a:pt x="1898" y="9"/>
                    <a:pt x="1670" y="1"/>
                    <a:pt x="14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4" name="Google Shape;584;p54"/>
            <p:cNvSpPr/>
            <p:nvPr/>
          </p:nvSpPr>
          <p:spPr>
            <a:xfrm>
              <a:off x="4130375" y="4283925"/>
              <a:ext cx="99050" cy="38325"/>
            </a:xfrm>
            <a:custGeom>
              <a:avLst/>
              <a:gdLst/>
              <a:ahLst/>
              <a:cxnLst/>
              <a:rect l="l" t="t" r="r" b="b"/>
              <a:pathLst>
                <a:path w="3962" h="1533" extrusionOk="0">
                  <a:moveTo>
                    <a:pt x="466" y="1"/>
                  </a:moveTo>
                  <a:cubicBezTo>
                    <a:pt x="312" y="1"/>
                    <a:pt x="172" y="28"/>
                    <a:pt x="102" y="106"/>
                  </a:cubicBezTo>
                  <a:cubicBezTo>
                    <a:pt x="1" y="694"/>
                    <a:pt x="463" y="561"/>
                    <a:pt x="657" y="707"/>
                  </a:cubicBezTo>
                  <a:cubicBezTo>
                    <a:pt x="763" y="799"/>
                    <a:pt x="751" y="962"/>
                    <a:pt x="824" y="1067"/>
                  </a:cubicBezTo>
                  <a:cubicBezTo>
                    <a:pt x="929" y="1201"/>
                    <a:pt x="998" y="1221"/>
                    <a:pt x="1164" y="1274"/>
                  </a:cubicBezTo>
                  <a:cubicBezTo>
                    <a:pt x="1444" y="1355"/>
                    <a:pt x="1699" y="1322"/>
                    <a:pt x="1999" y="1347"/>
                  </a:cubicBezTo>
                  <a:cubicBezTo>
                    <a:pt x="2279" y="1355"/>
                    <a:pt x="2506" y="1468"/>
                    <a:pt x="2774" y="1489"/>
                  </a:cubicBezTo>
                  <a:cubicBezTo>
                    <a:pt x="2922" y="1502"/>
                    <a:pt x="3177" y="1533"/>
                    <a:pt x="3394" y="1533"/>
                  </a:cubicBezTo>
                  <a:cubicBezTo>
                    <a:pt x="3507" y="1533"/>
                    <a:pt x="3610" y="1524"/>
                    <a:pt x="3681" y="1501"/>
                  </a:cubicBezTo>
                  <a:cubicBezTo>
                    <a:pt x="3962" y="1388"/>
                    <a:pt x="3743" y="1107"/>
                    <a:pt x="3568" y="933"/>
                  </a:cubicBezTo>
                  <a:cubicBezTo>
                    <a:pt x="3054" y="439"/>
                    <a:pt x="2259" y="674"/>
                    <a:pt x="1699" y="386"/>
                  </a:cubicBezTo>
                  <a:cubicBezTo>
                    <a:pt x="1484" y="273"/>
                    <a:pt x="1278" y="167"/>
                    <a:pt x="1051" y="86"/>
                  </a:cubicBezTo>
                  <a:cubicBezTo>
                    <a:pt x="919" y="51"/>
                    <a:pt x="678" y="1"/>
                    <a:pt x="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5" name="Google Shape;585;p54"/>
            <p:cNvSpPr/>
            <p:nvPr/>
          </p:nvSpPr>
          <p:spPr>
            <a:xfrm>
              <a:off x="4080325" y="4004225"/>
              <a:ext cx="428300" cy="406075"/>
            </a:xfrm>
            <a:custGeom>
              <a:avLst/>
              <a:gdLst/>
              <a:ahLst/>
              <a:cxnLst/>
              <a:rect l="l" t="t" r="r" b="b"/>
              <a:pathLst>
                <a:path w="17132" h="16243" extrusionOk="0">
                  <a:moveTo>
                    <a:pt x="944" y="1"/>
                  </a:moveTo>
                  <a:cubicBezTo>
                    <a:pt x="876" y="1"/>
                    <a:pt x="805" y="29"/>
                    <a:pt x="734" y="93"/>
                  </a:cubicBezTo>
                  <a:cubicBezTo>
                    <a:pt x="536" y="272"/>
                    <a:pt x="620" y="682"/>
                    <a:pt x="580" y="908"/>
                  </a:cubicBezTo>
                  <a:cubicBezTo>
                    <a:pt x="527" y="1208"/>
                    <a:pt x="474" y="1322"/>
                    <a:pt x="353" y="1601"/>
                  </a:cubicBezTo>
                  <a:cubicBezTo>
                    <a:pt x="113" y="2084"/>
                    <a:pt x="0" y="2550"/>
                    <a:pt x="495" y="3012"/>
                  </a:cubicBezTo>
                  <a:cubicBezTo>
                    <a:pt x="940" y="3414"/>
                    <a:pt x="1383" y="3425"/>
                    <a:pt x="1724" y="4033"/>
                  </a:cubicBezTo>
                  <a:cubicBezTo>
                    <a:pt x="2011" y="4549"/>
                    <a:pt x="2023" y="5181"/>
                    <a:pt x="2343" y="5704"/>
                  </a:cubicBezTo>
                  <a:cubicBezTo>
                    <a:pt x="2659" y="6211"/>
                    <a:pt x="3219" y="6519"/>
                    <a:pt x="3559" y="7025"/>
                  </a:cubicBezTo>
                  <a:cubicBezTo>
                    <a:pt x="4042" y="7747"/>
                    <a:pt x="4261" y="8509"/>
                    <a:pt x="4962" y="9089"/>
                  </a:cubicBezTo>
                  <a:cubicBezTo>
                    <a:pt x="5457" y="9502"/>
                    <a:pt x="6033" y="9831"/>
                    <a:pt x="6446" y="10325"/>
                  </a:cubicBezTo>
                  <a:cubicBezTo>
                    <a:pt x="6758" y="10698"/>
                    <a:pt x="6899" y="11132"/>
                    <a:pt x="7232" y="11468"/>
                  </a:cubicBezTo>
                  <a:cubicBezTo>
                    <a:pt x="8116" y="12389"/>
                    <a:pt x="9490" y="12689"/>
                    <a:pt x="10179" y="13852"/>
                  </a:cubicBezTo>
                  <a:cubicBezTo>
                    <a:pt x="10447" y="14306"/>
                    <a:pt x="10459" y="14679"/>
                    <a:pt x="10820" y="15040"/>
                  </a:cubicBezTo>
                  <a:cubicBezTo>
                    <a:pt x="11079" y="15308"/>
                    <a:pt x="11582" y="15596"/>
                    <a:pt x="11642" y="15989"/>
                  </a:cubicBezTo>
                  <a:cubicBezTo>
                    <a:pt x="11598" y="15999"/>
                    <a:pt x="11550" y="16004"/>
                    <a:pt x="11499" y="16004"/>
                  </a:cubicBezTo>
                  <a:cubicBezTo>
                    <a:pt x="11449" y="16004"/>
                    <a:pt x="11397" y="15999"/>
                    <a:pt x="11347" y="15989"/>
                  </a:cubicBezTo>
                  <a:lnTo>
                    <a:pt x="11347" y="15989"/>
                  </a:lnTo>
                  <a:cubicBezTo>
                    <a:pt x="11559" y="16128"/>
                    <a:pt x="11816" y="16243"/>
                    <a:pt x="12047" y="16243"/>
                  </a:cubicBezTo>
                  <a:cubicBezTo>
                    <a:pt x="12139" y="16243"/>
                    <a:pt x="12226" y="16225"/>
                    <a:pt x="12304" y="16183"/>
                  </a:cubicBezTo>
                  <a:cubicBezTo>
                    <a:pt x="12357" y="16163"/>
                    <a:pt x="12396" y="16131"/>
                    <a:pt x="12430" y="16090"/>
                  </a:cubicBezTo>
                  <a:cubicBezTo>
                    <a:pt x="12750" y="15802"/>
                    <a:pt x="12591" y="15227"/>
                    <a:pt x="12502" y="14862"/>
                  </a:cubicBezTo>
                  <a:cubicBezTo>
                    <a:pt x="12295" y="14026"/>
                    <a:pt x="12430" y="13938"/>
                    <a:pt x="13005" y="13370"/>
                  </a:cubicBezTo>
                  <a:cubicBezTo>
                    <a:pt x="13406" y="12965"/>
                    <a:pt x="13451" y="12430"/>
                    <a:pt x="13686" y="11947"/>
                  </a:cubicBezTo>
                  <a:cubicBezTo>
                    <a:pt x="13828" y="11648"/>
                    <a:pt x="13925" y="11571"/>
                    <a:pt x="14053" y="11571"/>
                  </a:cubicBezTo>
                  <a:cubicBezTo>
                    <a:pt x="14186" y="11571"/>
                    <a:pt x="14353" y="11656"/>
                    <a:pt x="14638" y="11656"/>
                  </a:cubicBezTo>
                  <a:cubicBezTo>
                    <a:pt x="14654" y="11656"/>
                    <a:pt x="14671" y="11656"/>
                    <a:pt x="14688" y="11655"/>
                  </a:cubicBezTo>
                  <a:cubicBezTo>
                    <a:pt x="15348" y="11627"/>
                    <a:pt x="15109" y="11253"/>
                    <a:pt x="15028" y="10800"/>
                  </a:cubicBezTo>
                  <a:cubicBezTo>
                    <a:pt x="14946" y="10318"/>
                    <a:pt x="15315" y="10265"/>
                    <a:pt x="15737" y="10224"/>
                  </a:cubicBezTo>
                  <a:cubicBezTo>
                    <a:pt x="16171" y="10179"/>
                    <a:pt x="16645" y="10151"/>
                    <a:pt x="16739" y="9717"/>
                  </a:cubicBezTo>
                  <a:cubicBezTo>
                    <a:pt x="16791" y="9429"/>
                    <a:pt x="16771" y="8922"/>
                    <a:pt x="16658" y="8688"/>
                  </a:cubicBezTo>
                  <a:cubicBezTo>
                    <a:pt x="16463" y="8274"/>
                    <a:pt x="16211" y="8262"/>
                    <a:pt x="16256" y="7760"/>
                  </a:cubicBezTo>
                  <a:cubicBezTo>
                    <a:pt x="16276" y="7759"/>
                    <a:pt x="16297" y="7758"/>
                    <a:pt x="16319" y="7758"/>
                  </a:cubicBezTo>
                  <a:cubicBezTo>
                    <a:pt x="16397" y="7758"/>
                    <a:pt x="16482" y="7764"/>
                    <a:pt x="16566" y="7764"/>
                  </a:cubicBezTo>
                  <a:cubicBezTo>
                    <a:pt x="16737" y="7764"/>
                    <a:pt x="16903" y="7741"/>
                    <a:pt x="16998" y="7601"/>
                  </a:cubicBezTo>
                  <a:cubicBezTo>
                    <a:pt x="17132" y="7407"/>
                    <a:pt x="16986" y="6965"/>
                    <a:pt x="16864" y="6787"/>
                  </a:cubicBezTo>
                  <a:cubicBezTo>
                    <a:pt x="16503" y="6312"/>
                    <a:pt x="15850" y="6344"/>
                    <a:pt x="15502" y="5964"/>
                  </a:cubicBezTo>
                  <a:cubicBezTo>
                    <a:pt x="15182" y="5611"/>
                    <a:pt x="15356" y="4662"/>
                    <a:pt x="15510" y="4252"/>
                  </a:cubicBezTo>
                  <a:cubicBezTo>
                    <a:pt x="15697" y="3766"/>
                    <a:pt x="16552" y="3004"/>
                    <a:pt x="16171" y="2416"/>
                  </a:cubicBezTo>
                  <a:cubicBezTo>
                    <a:pt x="16078" y="2282"/>
                    <a:pt x="15648" y="2084"/>
                    <a:pt x="15234" y="1950"/>
                  </a:cubicBezTo>
                  <a:cubicBezTo>
                    <a:pt x="15174" y="2076"/>
                    <a:pt x="15060" y="2169"/>
                    <a:pt x="14853" y="2218"/>
                  </a:cubicBezTo>
                  <a:cubicBezTo>
                    <a:pt x="14725" y="2254"/>
                    <a:pt x="14598" y="2270"/>
                    <a:pt x="14473" y="2270"/>
                  </a:cubicBezTo>
                  <a:cubicBezTo>
                    <a:pt x="13656" y="2270"/>
                    <a:pt x="12912" y="1581"/>
                    <a:pt x="12222" y="1261"/>
                  </a:cubicBezTo>
                  <a:cubicBezTo>
                    <a:pt x="11937" y="1127"/>
                    <a:pt x="11651" y="1081"/>
                    <a:pt x="11363" y="1081"/>
                  </a:cubicBezTo>
                  <a:cubicBezTo>
                    <a:pt x="10791" y="1081"/>
                    <a:pt x="10211" y="1263"/>
                    <a:pt x="9612" y="1290"/>
                  </a:cubicBezTo>
                  <a:cubicBezTo>
                    <a:pt x="9592" y="1291"/>
                    <a:pt x="9573" y="1291"/>
                    <a:pt x="9554" y="1291"/>
                  </a:cubicBezTo>
                  <a:cubicBezTo>
                    <a:pt x="8891" y="1291"/>
                    <a:pt x="8553" y="765"/>
                    <a:pt x="7954" y="722"/>
                  </a:cubicBezTo>
                  <a:cubicBezTo>
                    <a:pt x="7924" y="720"/>
                    <a:pt x="7893" y="719"/>
                    <a:pt x="7863" y="719"/>
                  </a:cubicBezTo>
                  <a:cubicBezTo>
                    <a:pt x="7438" y="719"/>
                    <a:pt x="6997" y="882"/>
                    <a:pt x="6567" y="882"/>
                  </a:cubicBezTo>
                  <a:cubicBezTo>
                    <a:pt x="6544" y="882"/>
                    <a:pt x="6521" y="881"/>
                    <a:pt x="6499" y="880"/>
                  </a:cubicBezTo>
                  <a:cubicBezTo>
                    <a:pt x="6077" y="860"/>
                    <a:pt x="5683" y="787"/>
                    <a:pt x="5270" y="661"/>
                  </a:cubicBezTo>
                  <a:cubicBezTo>
                    <a:pt x="4949" y="561"/>
                    <a:pt x="4750" y="512"/>
                    <a:pt x="4606" y="512"/>
                  </a:cubicBezTo>
                  <a:cubicBezTo>
                    <a:pt x="4308" y="512"/>
                    <a:pt x="4245" y="725"/>
                    <a:pt x="3807" y="1135"/>
                  </a:cubicBezTo>
                  <a:cubicBezTo>
                    <a:pt x="3468" y="1448"/>
                    <a:pt x="3049" y="1696"/>
                    <a:pt x="2652" y="1696"/>
                  </a:cubicBezTo>
                  <a:cubicBezTo>
                    <a:pt x="2432" y="1696"/>
                    <a:pt x="2219" y="1619"/>
                    <a:pt x="2031" y="1436"/>
                  </a:cubicBezTo>
                  <a:cubicBezTo>
                    <a:pt x="1775" y="1193"/>
                    <a:pt x="1390" y="1"/>
                    <a:pt x="94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6" name="Google Shape;586;p54"/>
            <p:cNvSpPr/>
            <p:nvPr/>
          </p:nvSpPr>
          <p:spPr>
            <a:xfrm>
              <a:off x="4086800" y="4318850"/>
              <a:ext cx="49700" cy="23225"/>
            </a:xfrm>
            <a:custGeom>
              <a:avLst/>
              <a:gdLst/>
              <a:ahLst/>
              <a:cxnLst/>
              <a:rect l="l" t="t" r="r" b="b"/>
              <a:pathLst>
                <a:path w="1988" h="929" extrusionOk="0">
                  <a:moveTo>
                    <a:pt x="1446" y="1"/>
                  </a:moveTo>
                  <a:cubicBezTo>
                    <a:pt x="1375" y="1"/>
                    <a:pt x="1303" y="8"/>
                    <a:pt x="1237" y="19"/>
                  </a:cubicBezTo>
                  <a:cubicBezTo>
                    <a:pt x="909" y="71"/>
                    <a:pt x="670" y="197"/>
                    <a:pt x="297" y="197"/>
                  </a:cubicBezTo>
                  <a:cubicBezTo>
                    <a:pt x="0" y="246"/>
                    <a:pt x="208" y="805"/>
                    <a:pt x="443" y="906"/>
                  </a:cubicBezTo>
                  <a:cubicBezTo>
                    <a:pt x="483" y="922"/>
                    <a:pt x="524" y="929"/>
                    <a:pt x="565" y="929"/>
                  </a:cubicBezTo>
                  <a:cubicBezTo>
                    <a:pt x="785" y="929"/>
                    <a:pt x="1014" y="738"/>
                    <a:pt x="1240" y="738"/>
                  </a:cubicBezTo>
                  <a:cubicBezTo>
                    <a:pt x="1252" y="738"/>
                    <a:pt x="1265" y="739"/>
                    <a:pt x="1278" y="740"/>
                  </a:cubicBezTo>
                  <a:cubicBezTo>
                    <a:pt x="1346" y="748"/>
                    <a:pt x="1424" y="755"/>
                    <a:pt x="1502" y="755"/>
                  </a:cubicBezTo>
                  <a:cubicBezTo>
                    <a:pt x="1744" y="755"/>
                    <a:pt x="1988" y="685"/>
                    <a:pt x="1951" y="351"/>
                  </a:cubicBezTo>
                  <a:cubicBezTo>
                    <a:pt x="1917" y="80"/>
                    <a:pt x="1683" y="1"/>
                    <a:pt x="144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7" name="Google Shape;587;p54"/>
            <p:cNvSpPr/>
            <p:nvPr/>
          </p:nvSpPr>
          <p:spPr>
            <a:xfrm>
              <a:off x="4021525" y="2544300"/>
              <a:ext cx="67625" cy="80350"/>
            </a:xfrm>
            <a:custGeom>
              <a:avLst/>
              <a:gdLst/>
              <a:ahLst/>
              <a:cxnLst/>
              <a:rect l="l" t="t" r="r" b="b"/>
              <a:pathLst>
                <a:path w="2705" h="3214" extrusionOk="0">
                  <a:moveTo>
                    <a:pt x="1045" y="1"/>
                  </a:moveTo>
                  <a:cubicBezTo>
                    <a:pt x="858" y="1"/>
                    <a:pt x="692" y="57"/>
                    <a:pt x="581" y="201"/>
                  </a:cubicBezTo>
                  <a:cubicBezTo>
                    <a:pt x="1" y="590"/>
                    <a:pt x="175" y="1181"/>
                    <a:pt x="556" y="1591"/>
                  </a:cubicBezTo>
                  <a:cubicBezTo>
                    <a:pt x="804" y="1871"/>
                    <a:pt x="962" y="2025"/>
                    <a:pt x="1063" y="2397"/>
                  </a:cubicBezTo>
                  <a:cubicBezTo>
                    <a:pt x="1136" y="2645"/>
                    <a:pt x="1063" y="3058"/>
                    <a:pt x="1351" y="3180"/>
                  </a:cubicBezTo>
                  <a:cubicBezTo>
                    <a:pt x="1406" y="3203"/>
                    <a:pt x="1457" y="3213"/>
                    <a:pt x="1506" y="3213"/>
                  </a:cubicBezTo>
                  <a:cubicBezTo>
                    <a:pt x="1943" y="3213"/>
                    <a:pt x="2179" y="2373"/>
                    <a:pt x="2364" y="2077"/>
                  </a:cubicBezTo>
                  <a:cubicBezTo>
                    <a:pt x="2693" y="1571"/>
                    <a:pt x="2705" y="1024"/>
                    <a:pt x="2198" y="509"/>
                  </a:cubicBezTo>
                  <a:cubicBezTo>
                    <a:pt x="1985" y="287"/>
                    <a:pt x="1465" y="1"/>
                    <a:pt x="10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8" name="Google Shape;588;p54"/>
            <p:cNvSpPr/>
            <p:nvPr/>
          </p:nvSpPr>
          <p:spPr>
            <a:xfrm>
              <a:off x="3929525" y="238125"/>
              <a:ext cx="1027250" cy="507850"/>
            </a:xfrm>
            <a:custGeom>
              <a:avLst/>
              <a:gdLst/>
              <a:ahLst/>
              <a:cxnLst/>
              <a:rect l="l" t="t" r="r" b="b"/>
              <a:pathLst>
                <a:path w="41090" h="20314" extrusionOk="0">
                  <a:moveTo>
                    <a:pt x="32843" y="1"/>
                  </a:moveTo>
                  <a:cubicBezTo>
                    <a:pt x="32027" y="1"/>
                    <a:pt x="31613" y="1009"/>
                    <a:pt x="31033" y="1098"/>
                  </a:cubicBezTo>
                  <a:cubicBezTo>
                    <a:pt x="30943" y="1112"/>
                    <a:pt x="30859" y="1118"/>
                    <a:pt x="30778" y="1118"/>
                  </a:cubicBezTo>
                  <a:cubicBezTo>
                    <a:pt x="29776" y="1118"/>
                    <a:pt x="29413" y="157"/>
                    <a:pt x="28326" y="157"/>
                  </a:cubicBezTo>
                  <a:cubicBezTo>
                    <a:pt x="28281" y="157"/>
                    <a:pt x="28235" y="159"/>
                    <a:pt x="28187" y="162"/>
                  </a:cubicBezTo>
                  <a:cubicBezTo>
                    <a:pt x="26958" y="256"/>
                    <a:pt x="26938" y="1164"/>
                    <a:pt x="26155" y="1706"/>
                  </a:cubicBezTo>
                  <a:cubicBezTo>
                    <a:pt x="25454" y="2193"/>
                    <a:pt x="25454" y="1966"/>
                    <a:pt x="24606" y="2213"/>
                  </a:cubicBezTo>
                  <a:cubicBezTo>
                    <a:pt x="24144" y="2339"/>
                    <a:pt x="23030" y="2481"/>
                    <a:pt x="22677" y="2834"/>
                  </a:cubicBezTo>
                  <a:cubicBezTo>
                    <a:pt x="21688" y="3802"/>
                    <a:pt x="22535" y="3409"/>
                    <a:pt x="22462" y="4431"/>
                  </a:cubicBezTo>
                  <a:cubicBezTo>
                    <a:pt x="22369" y="5781"/>
                    <a:pt x="22101" y="6762"/>
                    <a:pt x="20658" y="6782"/>
                  </a:cubicBezTo>
                  <a:cubicBezTo>
                    <a:pt x="20642" y="6782"/>
                    <a:pt x="20626" y="6783"/>
                    <a:pt x="20610" y="6783"/>
                  </a:cubicBezTo>
                  <a:cubicBezTo>
                    <a:pt x="19162" y="6783"/>
                    <a:pt x="17863" y="5940"/>
                    <a:pt x="16716" y="5940"/>
                  </a:cubicBezTo>
                  <a:cubicBezTo>
                    <a:pt x="15934" y="5940"/>
                    <a:pt x="15222" y="6332"/>
                    <a:pt x="14582" y="7650"/>
                  </a:cubicBezTo>
                  <a:cubicBezTo>
                    <a:pt x="14282" y="8290"/>
                    <a:pt x="14282" y="9239"/>
                    <a:pt x="13788" y="9673"/>
                  </a:cubicBezTo>
                  <a:cubicBezTo>
                    <a:pt x="13292" y="10102"/>
                    <a:pt x="12323" y="9834"/>
                    <a:pt x="11756" y="10208"/>
                  </a:cubicBezTo>
                  <a:cubicBezTo>
                    <a:pt x="10520" y="11031"/>
                    <a:pt x="10994" y="12612"/>
                    <a:pt x="10933" y="14023"/>
                  </a:cubicBezTo>
                  <a:cubicBezTo>
                    <a:pt x="10831" y="14031"/>
                    <a:pt x="10732" y="14035"/>
                    <a:pt x="10634" y="14035"/>
                  </a:cubicBezTo>
                  <a:cubicBezTo>
                    <a:pt x="9452" y="14035"/>
                    <a:pt x="8548" y="13451"/>
                    <a:pt x="7395" y="13406"/>
                  </a:cubicBezTo>
                  <a:cubicBezTo>
                    <a:pt x="7316" y="13402"/>
                    <a:pt x="7240" y="13400"/>
                    <a:pt x="7167" y="13400"/>
                  </a:cubicBezTo>
                  <a:cubicBezTo>
                    <a:pt x="5873" y="13400"/>
                    <a:pt x="5465" y="14009"/>
                    <a:pt x="4897" y="15064"/>
                  </a:cubicBezTo>
                  <a:cubicBezTo>
                    <a:pt x="4123" y="16519"/>
                    <a:pt x="4597" y="16179"/>
                    <a:pt x="2794" y="16386"/>
                  </a:cubicBezTo>
                  <a:cubicBezTo>
                    <a:pt x="1505" y="16540"/>
                    <a:pt x="0" y="16828"/>
                    <a:pt x="422" y="18469"/>
                  </a:cubicBezTo>
                  <a:cubicBezTo>
                    <a:pt x="620" y="19224"/>
                    <a:pt x="990" y="19485"/>
                    <a:pt x="1441" y="19485"/>
                  </a:cubicBezTo>
                  <a:cubicBezTo>
                    <a:pt x="2116" y="19485"/>
                    <a:pt x="2969" y="18902"/>
                    <a:pt x="3694" y="18518"/>
                  </a:cubicBezTo>
                  <a:cubicBezTo>
                    <a:pt x="4650" y="18016"/>
                    <a:pt x="6207" y="16661"/>
                    <a:pt x="7180" y="16459"/>
                  </a:cubicBezTo>
                  <a:cubicBezTo>
                    <a:pt x="7334" y="16426"/>
                    <a:pt x="7476" y="16410"/>
                    <a:pt x="7606" y="16410"/>
                  </a:cubicBezTo>
                  <a:cubicBezTo>
                    <a:pt x="8644" y="16410"/>
                    <a:pt x="8862" y="17422"/>
                    <a:pt x="8310" y="18449"/>
                  </a:cubicBezTo>
                  <a:cubicBezTo>
                    <a:pt x="8136" y="18766"/>
                    <a:pt x="7921" y="19045"/>
                    <a:pt x="7683" y="19284"/>
                  </a:cubicBezTo>
                  <a:lnTo>
                    <a:pt x="10560" y="20314"/>
                  </a:lnTo>
                  <a:cubicBezTo>
                    <a:pt x="10714" y="19933"/>
                    <a:pt x="10933" y="19604"/>
                    <a:pt x="11229" y="19385"/>
                  </a:cubicBezTo>
                  <a:cubicBezTo>
                    <a:pt x="12250" y="18631"/>
                    <a:pt x="13058" y="19593"/>
                    <a:pt x="13540" y="17982"/>
                  </a:cubicBezTo>
                  <a:cubicBezTo>
                    <a:pt x="13852" y="17002"/>
                    <a:pt x="13532" y="16139"/>
                    <a:pt x="14821" y="16139"/>
                  </a:cubicBezTo>
                  <a:cubicBezTo>
                    <a:pt x="15644" y="16139"/>
                    <a:pt x="16357" y="16572"/>
                    <a:pt x="17139" y="16592"/>
                  </a:cubicBezTo>
                  <a:cubicBezTo>
                    <a:pt x="17162" y="16593"/>
                    <a:pt x="17185" y="16593"/>
                    <a:pt x="17207" y="16593"/>
                  </a:cubicBezTo>
                  <a:cubicBezTo>
                    <a:pt x="18290" y="16593"/>
                    <a:pt x="18174" y="15613"/>
                    <a:pt x="18174" y="14683"/>
                  </a:cubicBezTo>
                  <a:cubicBezTo>
                    <a:pt x="18174" y="13969"/>
                    <a:pt x="17995" y="12794"/>
                    <a:pt x="18997" y="12661"/>
                  </a:cubicBezTo>
                  <a:cubicBezTo>
                    <a:pt x="19043" y="12655"/>
                    <a:pt x="19087" y="12653"/>
                    <a:pt x="19128" y="12653"/>
                  </a:cubicBezTo>
                  <a:cubicBezTo>
                    <a:pt x="19458" y="12653"/>
                    <a:pt x="19620" y="12819"/>
                    <a:pt x="19811" y="13021"/>
                  </a:cubicBezTo>
                  <a:cubicBezTo>
                    <a:pt x="19966" y="12291"/>
                    <a:pt x="20151" y="11529"/>
                    <a:pt x="20812" y="11444"/>
                  </a:cubicBezTo>
                  <a:cubicBezTo>
                    <a:pt x="20849" y="11440"/>
                    <a:pt x="20885" y="11438"/>
                    <a:pt x="20919" y="11438"/>
                  </a:cubicBezTo>
                  <a:cubicBezTo>
                    <a:pt x="21607" y="11438"/>
                    <a:pt x="21815" y="12297"/>
                    <a:pt x="22090" y="12807"/>
                  </a:cubicBezTo>
                  <a:cubicBezTo>
                    <a:pt x="22669" y="13836"/>
                    <a:pt x="23390" y="14416"/>
                    <a:pt x="24619" y="14537"/>
                  </a:cubicBezTo>
                  <a:cubicBezTo>
                    <a:pt x="24725" y="14550"/>
                    <a:pt x="24832" y="14558"/>
                    <a:pt x="24939" y="14558"/>
                  </a:cubicBezTo>
                  <a:cubicBezTo>
                    <a:pt x="25205" y="14558"/>
                    <a:pt x="25467" y="14508"/>
                    <a:pt x="25682" y="14354"/>
                  </a:cubicBezTo>
                  <a:cubicBezTo>
                    <a:pt x="26042" y="14107"/>
                    <a:pt x="26103" y="13548"/>
                    <a:pt x="26617" y="13527"/>
                  </a:cubicBezTo>
                  <a:cubicBezTo>
                    <a:pt x="26627" y="13527"/>
                    <a:pt x="26636" y="13527"/>
                    <a:pt x="26645" y="13527"/>
                  </a:cubicBezTo>
                  <a:cubicBezTo>
                    <a:pt x="27300" y="13527"/>
                    <a:pt x="27848" y="14509"/>
                    <a:pt x="28545" y="14509"/>
                  </a:cubicBezTo>
                  <a:cubicBezTo>
                    <a:pt x="28658" y="14509"/>
                    <a:pt x="28774" y="14483"/>
                    <a:pt x="28896" y="14424"/>
                  </a:cubicBezTo>
                  <a:cubicBezTo>
                    <a:pt x="29289" y="14242"/>
                    <a:pt x="29869" y="13220"/>
                    <a:pt x="30002" y="12839"/>
                  </a:cubicBezTo>
                  <a:cubicBezTo>
                    <a:pt x="30457" y="11570"/>
                    <a:pt x="30631" y="9847"/>
                    <a:pt x="30631" y="8464"/>
                  </a:cubicBezTo>
                  <a:cubicBezTo>
                    <a:pt x="30631" y="7804"/>
                    <a:pt x="30590" y="6794"/>
                    <a:pt x="31145" y="6328"/>
                  </a:cubicBezTo>
                  <a:cubicBezTo>
                    <a:pt x="31474" y="6060"/>
                    <a:pt x="31826" y="6166"/>
                    <a:pt x="32155" y="5939"/>
                  </a:cubicBezTo>
                  <a:cubicBezTo>
                    <a:pt x="32333" y="5813"/>
                    <a:pt x="32447" y="5546"/>
                    <a:pt x="32589" y="5400"/>
                  </a:cubicBezTo>
                  <a:cubicBezTo>
                    <a:pt x="32909" y="5064"/>
                    <a:pt x="33397" y="4679"/>
                    <a:pt x="33855" y="4679"/>
                  </a:cubicBezTo>
                  <a:cubicBezTo>
                    <a:pt x="34018" y="4679"/>
                    <a:pt x="34177" y="4727"/>
                    <a:pt x="34324" y="4844"/>
                  </a:cubicBezTo>
                  <a:cubicBezTo>
                    <a:pt x="34592" y="5059"/>
                    <a:pt x="34632" y="5485"/>
                    <a:pt x="34891" y="5732"/>
                  </a:cubicBezTo>
                  <a:cubicBezTo>
                    <a:pt x="35159" y="5980"/>
                    <a:pt x="35561" y="6142"/>
                    <a:pt x="35901" y="6288"/>
                  </a:cubicBezTo>
                  <a:cubicBezTo>
                    <a:pt x="36408" y="6494"/>
                    <a:pt x="37312" y="6640"/>
                    <a:pt x="37538" y="7216"/>
                  </a:cubicBezTo>
                  <a:cubicBezTo>
                    <a:pt x="37757" y="7772"/>
                    <a:pt x="37284" y="8217"/>
                    <a:pt x="37024" y="8631"/>
                  </a:cubicBezTo>
                  <a:cubicBezTo>
                    <a:pt x="36837" y="8939"/>
                    <a:pt x="36476" y="9648"/>
                    <a:pt x="36704" y="10041"/>
                  </a:cubicBezTo>
                  <a:cubicBezTo>
                    <a:pt x="36813" y="10238"/>
                    <a:pt x="36926" y="10320"/>
                    <a:pt x="37042" y="10320"/>
                  </a:cubicBezTo>
                  <a:cubicBezTo>
                    <a:pt x="37067" y="10320"/>
                    <a:pt x="37092" y="10316"/>
                    <a:pt x="37117" y="10309"/>
                  </a:cubicBezTo>
                  <a:cubicBezTo>
                    <a:pt x="37396" y="10248"/>
                    <a:pt x="37644" y="9774"/>
                    <a:pt x="37830" y="9547"/>
                  </a:cubicBezTo>
                  <a:cubicBezTo>
                    <a:pt x="38139" y="9153"/>
                    <a:pt x="38613" y="8979"/>
                    <a:pt x="38820" y="8485"/>
                  </a:cubicBezTo>
                  <a:cubicBezTo>
                    <a:pt x="39014" y="8010"/>
                    <a:pt x="38747" y="7329"/>
                    <a:pt x="39108" y="6956"/>
                  </a:cubicBezTo>
                  <a:cubicBezTo>
                    <a:pt x="39428" y="6648"/>
                    <a:pt x="40222" y="6628"/>
                    <a:pt x="40616" y="6300"/>
                  </a:cubicBezTo>
                  <a:cubicBezTo>
                    <a:pt x="40863" y="6093"/>
                    <a:pt x="41024" y="5854"/>
                    <a:pt x="41069" y="5566"/>
                  </a:cubicBezTo>
                  <a:cubicBezTo>
                    <a:pt x="41090" y="5452"/>
                    <a:pt x="41090" y="5319"/>
                    <a:pt x="41069" y="5185"/>
                  </a:cubicBezTo>
                  <a:cubicBezTo>
                    <a:pt x="40992" y="5181"/>
                    <a:pt x="40914" y="5180"/>
                    <a:pt x="40835" y="5180"/>
                  </a:cubicBezTo>
                  <a:cubicBezTo>
                    <a:pt x="40220" y="5180"/>
                    <a:pt x="39586" y="5275"/>
                    <a:pt x="38977" y="5275"/>
                  </a:cubicBezTo>
                  <a:cubicBezTo>
                    <a:pt x="38777" y="5275"/>
                    <a:pt x="38579" y="5265"/>
                    <a:pt x="38386" y="5237"/>
                  </a:cubicBezTo>
                  <a:cubicBezTo>
                    <a:pt x="37778" y="5153"/>
                    <a:pt x="37737" y="4844"/>
                    <a:pt x="37250" y="4492"/>
                  </a:cubicBezTo>
                  <a:cubicBezTo>
                    <a:pt x="36890" y="4236"/>
                    <a:pt x="36384" y="4111"/>
                    <a:pt x="35954" y="4103"/>
                  </a:cubicBezTo>
                  <a:cubicBezTo>
                    <a:pt x="34871" y="3154"/>
                    <a:pt x="39067" y="3729"/>
                    <a:pt x="38446" y="1452"/>
                  </a:cubicBezTo>
                  <a:cubicBezTo>
                    <a:pt x="38383" y="1449"/>
                    <a:pt x="38319" y="1448"/>
                    <a:pt x="38254" y="1448"/>
                  </a:cubicBezTo>
                  <a:cubicBezTo>
                    <a:pt x="37498" y="1448"/>
                    <a:pt x="36641" y="1608"/>
                    <a:pt x="35849" y="1608"/>
                  </a:cubicBezTo>
                  <a:cubicBezTo>
                    <a:pt x="35305" y="1608"/>
                    <a:pt x="34792" y="1532"/>
                    <a:pt x="34365" y="1277"/>
                  </a:cubicBezTo>
                  <a:cubicBezTo>
                    <a:pt x="33692" y="872"/>
                    <a:pt x="33951" y="122"/>
                    <a:pt x="32962" y="8"/>
                  </a:cubicBezTo>
                  <a:cubicBezTo>
                    <a:pt x="32921" y="3"/>
                    <a:pt x="32881" y="1"/>
                    <a:pt x="3284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89" name="Google Shape;589;p54"/>
            <p:cNvSpPr/>
            <p:nvPr/>
          </p:nvSpPr>
          <p:spPr>
            <a:xfrm>
              <a:off x="3746400" y="3168125"/>
              <a:ext cx="666575" cy="347850"/>
            </a:xfrm>
            <a:custGeom>
              <a:avLst/>
              <a:gdLst/>
              <a:ahLst/>
              <a:cxnLst/>
              <a:rect l="l" t="t" r="r" b="b"/>
              <a:pathLst>
                <a:path w="26663" h="13914" extrusionOk="0">
                  <a:moveTo>
                    <a:pt x="9097" y="1"/>
                  </a:moveTo>
                  <a:cubicBezTo>
                    <a:pt x="8963" y="864"/>
                    <a:pt x="9048" y="823"/>
                    <a:pt x="8140" y="1062"/>
                  </a:cubicBezTo>
                  <a:cubicBezTo>
                    <a:pt x="7820" y="1144"/>
                    <a:pt x="7438" y="1204"/>
                    <a:pt x="7139" y="1338"/>
                  </a:cubicBezTo>
                  <a:cubicBezTo>
                    <a:pt x="6786" y="1496"/>
                    <a:pt x="6538" y="1792"/>
                    <a:pt x="6198" y="1950"/>
                  </a:cubicBezTo>
                  <a:cubicBezTo>
                    <a:pt x="6018" y="2031"/>
                    <a:pt x="5838" y="2054"/>
                    <a:pt x="5661" y="2054"/>
                  </a:cubicBezTo>
                  <a:cubicBezTo>
                    <a:pt x="5413" y="2054"/>
                    <a:pt x="5169" y="2008"/>
                    <a:pt x="4933" y="2008"/>
                  </a:cubicBezTo>
                  <a:cubicBezTo>
                    <a:pt x="4817" y="2008"/>
                    <a:pt x="4704" y="2019"/>
                    <a:pt x="4592" y="2052"/>
                  </a:cubicBezTo>
                  <a:cubicBezTo>
                    <a:pt x="4364" y="2120"/>
                    <a:pt x="4159" y="2448"/>
                    <a:pt x="3928" y="2448"/>
                  </a:cubicBezTo>
                  <a:cubicBezTo>
                    <a:pt x="3844" y="2448"/>
                    <a:pt x="3757" y="2405"/>
                    <a:pt x="3664" y="2291"/>
                  </a:cubicBezTo>
                  <a:cubicBezTo>
                    <a:pt x="3656" y="2291"/>
                    <a:pt x="3648" y="2291"/>
                    <a:pt x="3640" y="2291"/>
                  </a:cubicBezTo>
                  <a:cubicBezTo>
                    <a:pt x="3038" y="2291"/>
                    <a:pt x="2338" y="2758"/>
                    <a:pt x="1930" y="3167"/>
                  </a:cubicBezTo>
                  <a:cubicBezTo>
                    <a:pt x="1674" y="3421"/>
                    <a:pt x="1662" y="3474"/>
                    <a:pt x="1322" y="3588"/>
                  </a:cubicBezTo>
                  <a:cubicBezTo>
                    <a:pt x="1054" y="3669"/>
                    <a:pt x="661" y="3681"/>
                    <a:pt x="466" y="3908"/>
                  </a:cubicBezTo>
                  <a:cubicBezTo>
                    <a:pt x="0" y="4435"/>
                    <a:pt x="579" y="5238"/>
                    <a:pt x="859" y="5724"/>
                  </a:cubicBezTo>
                  <a:cubicBezTo>
                    <a:pt x="1269" y="6466"/>
                    <a:pt x="1374" y="6879"/>
                    <a:pt x="1374" y="7735"/>
                  </a:cubicBezTo>
                  <a:cubicBezTo>
                    <a:pt x="1362" y="9425"/>
                    <a:pt x="3191" y="8931"/>
                    <a:pt x="3892" y="10013"/>
                  </a:cubicBezTo>
                  <a:cubicBezTo>
                    <a:pt x="4126" y="10374"/>
                    <a:pt x="4345" y="10747"/>
                    <a:pt x="4568" y="11107"/>
                  </a:cubicBezTo>
                  <a:lnTo>
                    <a:pt x="4581" y="11107"/>
                  </a:lnTo>
                  <a:cubicBezTo>
                    <a:pt x="5456" y="11416"/>
                    <a:pt x="5756" y="12405"/>
                    <a:pt x="6519" y="13005"/>
                  </a:cubicBezTo>
                  <a:cubicBezTo>
                    <a:pt x="6993" y="13379"/>
                    <a:pt x="7960" y="13834"/>
                    <a:pt x="8758" y="13834"/>
                  </a:cubicBezTo>
                  <a:cubicBezTo>
                    <a:pt x="9058" y="13834"/>
                    <a:pt x="9334" y="13770"/>
                    <a:pt x="9550" y="13613"/>
                  </a:cubicBezTo>
                  <a:cubicBezTo>
                    <a:pt x="9891" y="13354"/>
                    <a:pt x="10293" y="12717"/>
                    <a:pt x="10605" y="12405"/>
                  </a:cubicBezTo>
                  <a:cubicBezTo>
                    <a:pt x="10779" y="12230"/>
                    <a:pt x="10698" y="11971"/>
                    <a:pt x="10913" y="11861"/>
                  </a:cubicBezTo>
                  <a:cubicBezTo>
                    <a:pt x="10969" y="11832"/>
                    <a:pt x="11048" y="11821"/>
                    <a:pt x="11138" y="11821"/>
                  </a:cubicBezTo>
                  <a:cubicBezTo>
                    <a:pt x="11396" y="11821"/>
                    <a:pt x="11742" y="11915"/>
                    <a:pt x="11902" y="11951"/>
                  </a:cubicBezTo>
                  <a:cubicBezTo>
                    <a:pt x="12555" y="12084"/>
                    <a:pt x="13090" y="12498"/>
                    <a:pt x="13738" y="12652"/>
                  </a:cubicBezTo>
                  <a:cubicBezTo>
                    <a:pt x="14031" y="12721"/>
                    <a:pt x="14343" y="12739"/>
                    <a:pt x="14660" y="12739"/>
                  </a:cubicBezTo>
                  <a:cubicBezTo>
                    <a:pt x="15015" y="12739"/>
                    <a:pt x="15376" y="12717"/>
                    <a:pt x="15721" y="12717"/>
                  </a:cubicBezTo>
                  <a:cubicBezTo>
                    <a:pt x="16884" y="12717"/>
                    <a:pt x="17845" y="13106"/>
                    <a:pt x="18960" y="13272"/>
                  </a:cubicBezTo>
                  <a:cubicBezTo>
                    <a:pt x="18967" y="13479"/>
                    <a:pt x="18967" y="13694"/>
                    <a:pt x="18967" y="13913"/>
                  </a:cubicBezTo>
                  <a:cubicBezTo>
                    <a:pt x="19142" y="13767"/>
                    <a:pt x="19300" y="13601"/>
                    <a:pt x="19414" y="13427"/>
                  </a:cubicBezTo>
                  <a:cubicBezTo>
                    <a:pt x="19681" y="13025"/>
                    <a:pt x="19669" y="12705"/>
                    <a:pt x="20144" y="12498"/>
                  </a:cubicBezTo>
                  <a:cubicBezTo>
                    <a:pt x="20493" y="12345"/>
                    <a:pt x="20876" y="12322"/>
                    <a:pt x="21265" y="12322"/>
                  </a:cubicBezTo>
                  <a:cubicBezTo>
                    <a:pt x="21431" y="12322"/>
                    <a:pt x="21598" y="12326"/>
                    <a:pt x="21764" y="12326"/>
                  </a:cubicBezTo>
                  <a:cubicBezTo>
                    <a:pt x="22411" y="12326"/>
                    <a:pt x="23035" y="12262"/>
                    <a:pt x="23496" y="11635"/>
                  </a:cubicBezTo>
                  <a:cubicBezTo>
                    <a:pt x="24136" y="10767"/>
                    <a:pt x="23845" y="9847"/>
                    <a:pt x="24951" y="9238"/>
                  </a:cubicBezTo>
                  <a:cubicBezTo>
                    <a:pt x="25292" y="9052"/>
                    <a:pt x="25598" y="8992"/>
                    <a:pt x="25895" y="8992"/>
                  </a:cubicBezTo>
                  <a:cubicBezTo>
                    <a:pt x="26153" y="8992"/>
                    <a:pt x="26404" y="9038"/>
                    <a:pt x="26662" y="9085"/>
                  </a:cubicBezTo>
                  <a:cubicBezTo>
                    <a:pt x="26621" y="8602"/>
                    <a:pt x="26561" y="8197"/>
                    <a:pt x="26240" y="7723"/>
                  </a:cubicBezTo>
                  <a:cubicBezTo>
                    <a:pt x="25673" y="6908"/>
                    <a:pt x="24919" y="6373"/>
                    <a:pt x="24011" y="6000"/>
                  </a:cubicBezTo>
                  <a:cubicBezTo>
                    <a:pt x="23735" y="5878"/>
                    <a:pt x="23094" y="5753"/>
                    <a:pt x="22868" y="5526"/>
                  </a:cubicBezTo>
                  <a:cubicBezTo>
                    <a:pt x="22628" y="5279"/>
                    <a:pt x="22734" y="4869"/>
                    <a:pt x="22588" y="4598"/>
                  </a:cubicBezTo>
                  <a:cubicBezTo>
                    <a:pt x="22451" y="4352"/>
                    <a:pt x="22227" y="4297"/>
                    <a:pt x="21974" y="4297"/>
                  </a:cubicBezTo>
                  <a:cubicBezTo>
                    <a:pt x="21769" y="4297"/>
                    <a:pt x="21546" y="4333"/>
                    <a:pt x="21333" y="4333"/>
                  </a:cubicBezTo>
                  <a:cubicBezTo>
                    <a:pt x="21178" y="4333"/>
                    <a:pt x="21029" y="4314"/>
                    <a:pt x="20898" y="4248"/>
                  </a:cubicBezTo>
                  <a:cubicBezTo>
                    <a:pt x="20381" y="3982"/>
                    <a:pt x="20244" y="3388"/>
                    <a:pt x="19578" y="3388"/>
                  </a:cubicBezTo>
                  <a:cubicBezTo>
                    <a:pt x="19523" y="3388"/>
                    <a:pt x="19464" y="3392"/>
                    <a:pt x="19401" y="3401"/>
                  </a:cubicBezTo>
                  <a:cubicBezTo>
                    <a:pt x="19300" y="3741"/>
                    <a:pt x="19742" y="4403"/>
                    <a:pt x="19502" y="4703"/>
                  </a:cubicBezTo>
                  <a:cubicBezTo>
                    <a:pt x="19474" y="4744"/>
                    <a:pt x="18988" y="4845"/>
                    <a:pt x="18915" y="4869"/>
                  </a:cubicBezTo>
                  <a:cubicBezTo>
                    <a:pt x="18634" y="4956"/>
                    <a:pt x="18388" y="5007"/>
                    <a:pt x="18104" y="5007"/>
                  </a:cubicBezTo>
                  <a:cubicBezTo>
                    <a:pt x="18057" y="5007"/>
                    <a:pt x="18008" y="5005"/>
                    <a:pt x="17958" y="5002"/>
                  </a:cubicBezTo>
                  <a:cubicBezTo>
                    <a:pt x="17257" y="4958"/>
                    <a:pt x="16308" y="4009"/>
                    <a:pt x="16649" y="3268"/>
                  </a:cubicBezTo>
                  <a:cubicBezTo>
                    <a:pt x="16811" y="2919"/>
                    <a:pt x="17257" y="2692"/>
                    <a:pt x="17131" y="2218"/>
                  </a:cubicBezTo>
                  <a:cubicBezTo>
                    <a:pt x="17050" y="1926"/>
                    <a:pt x="16786" y="1874"/>
                    <a:pt x="16486" y="1874"/>
                  </a:cubicBezTo>
                  <a:cubicBezTo>
                    <a:pt x="16316" y="1874"/>
                    <a:pt x="16134" y="1891"/>
                    <a:pt x="15968" y="1891"/>
                  </a:cubicBezTo>
                  <a:cubicBezTo>
                    <a:pt x="15917" y="1891"/>
                    <a:pt x="15869" y="1889"/>
                    <a:pt x="15822" y="1885"/>
                  </a:cubicBezTo>
                  <a:cubicBezTo>
                    <a:pt x="14905" y="1792"/>
                    <a:pt x="13966" y="1630"/>
                    <a:pt x="13236" y="1062"/>
                  </a:cubicBezTo>
                  <a:cubicBezTo>
                    <a:pt x="12709" y="649"/>
                    <a:pt x="12048" y="401"/>
                    <a:pt x="11472" y="29"/>
                  </a:cubicBezTo>
                  <a:lnTo>
                    <a:pt x="11472" y="29"/>
                  </a:lnTo>
                  <a:cubicBezTo>
                    <a:pt x="11424" y="618"/>
                    <a:pt x="11793" y="1285"/>
                    <a:pt x="11005" y="1285"/>
                  </a:cubicBezTo>
                  <a:cubicBezTo>
                    <a:pt x="10936" y="1285"/>
                    <a:pt x="10858" y="1280"/>
                    <a:pt x="10771" y="1269"/>
                  </a:cubicBezTo>
                  <a:cubicBezTo>
                    <a:pt x="10252" y="1204"/>
                    <a:pt x="10377" y="1030"/>
                    <a:pt x="10183" y="661"/>
                  </a:cubicBezTo>
                  <a:cubicBezTo>
                    <a:pt x="9956" y="248"/>
                    <a:pt x="9530" y="134"/>
                    <a:pt x="909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0" name="Google Shape;590;p54"/>
            <p:cNvSpPr/>
            <p:nvPr/>
          </p:nvSpPr>
          <p:spPr>
            <a:xfrm>
              <a:off x="3937725" y="4955125"/>
              <a:ext cx="34075" cy="39475"/>
            </a:xfrm>
            <a:custGeom>
              <a:avLst/>
              <a:gdLst/>
              <a:ahLst/>
              <a:cxnLst/>
              <a:rect l="l" t="t" r="r" b="b"/>
              <a:pathLst>
                <a:path w="1363" h="1579" extrusionOk="0">
                  <a:moveTo>
                    <a:pt x="487" y="1"/>
                  </a:moveTo>
                  <a:cubicBezTo>
                    <a:pt x="334" y="1"/>
                    <a:pt x="168" y="14"/>
                    <a:pt x="0" y="14"/>
                  </a:cubicBezTo>
                  <a:cubicBezTo>
                    <a:pt x="114" y="220"/>
                    <a:pt x="208" y="375"/>
                    <a:pt x="219" y="622"/>
                  </a:cubicBezTo>
                  <a:cubicBezTo>
                    <a:pt x="219" y="735"/>
                    <a:pt x="174" y="930"/>
                    <a:pt x="219" y="1043"/>
                  </a:cubicBezTo>
                  <a:cubicBezTo>
                    <a:pt x="260" y="1168"/>
                    <a:pt x="754" y="1578"/>
                    <a:pt x="928" y="1578"/>
                  </a:cubicBezTo>
                  <a:cubicBezTo>
                    <a:pt x="1115" y="1578"/>
                    <a:pt x="1196" y="1424"/>
                    <a:pt x="1196" y="1262"/>
                  </a:cubicBezTo>
                  <a:cubicBezTo>
                    <a:pt x="1209" y="1056"/>
                    <a:pt x="1042" y="1003"/>
                    <a:pt x="1014" y="848"/>
                  </a:cubicBezTo>
                  <a:cubicBezTo>
                    <a:pt x="949" y="536"/>
                    <a:pt x="1362" y="375"/>
                    <a:pt x="990" y="115"/>
                  </a:cubicBezTo>
                  <a:cubicBezTo>
                    <a:pt x="858" y="21"/>
                    <a:pt x="683" y="1"/>
                    <a:pt x="48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1" name="Google Shape;591;p54"/>
            <p:cNvSpPr/>
            <p:nvPr/>
          </p:nvSpPr>
          <p:spPr>
            <a:xfrm>
              <a:off x="3834350" y="3763925"/>
              <a:ext cx="339325" cy="207850"/>
            </a:xfrm>
            <a:custGeom>
              <a:avLst/>
              <a:gdLst/>
              <a:ahLst/>
              <a:cxnLst/>
              <a:rect l="l" t="t" r="r" b="b"/>
              <a:pathLst>
                <a:path w="13573" h="8314" extrusionOk="0">
                  <a:moveTo>
                    <a:pt x="12770" y="0"/>
                  </a:moveTo>
                  <a:cubicBezTo>
                    <a:pt x="12429" y="288"/>
                    <a:pt x="11529" y="601"/>
                    <a:pt x="11209" y="795"/>
                  </a:cubicBezTo>
                  <a:cubicBezTo>
                    <a:pt x="9819" y="1643"/>
                    <a:pt x="8015" y="1764"/>
                    <a:pt x="6487" y="2210"/>
                  </a:cubicBezTo>
                  <a:cubicBezTo>
                    <a:pt x="5550" y="2486"/>
                    <a:pt x="4721" y="2931"/>
                    <a:pt x="3767" y="2931"/>
                  </a:cubicBezTo>
                  <a:cubicBezTo>
                    <a:pt x="3515" y="2931"/>
                    <a:pt x="3254" y="2900"/>
                    <a:pt x="2980" y="2827"/>
                  </a:cubicBezTo>
                  <a:cubicBezTo>
                    <a:pt x="2344" y="2651"/>
                    <a:pt x="1785" y="2486"/>
                    <a:pt x="1196" y="2384"/>
                  </a:cubicBezTo>
                  <a:lnTo>
                    <a:pt x="1188" y="2384"/>
                  </a:lnTo>
                  <a:cubicBezTo>
                    <a:pt x="661" y="2619"/>
                    <a:pt x="0" y="2818"/>
                    <a:pt x="535" y="3560"/>
                  </a:cubicBezTo>
                  <a:cubicBezTo>
                    <a:pt x="836" y="3974"/>
                    <a:pt x="1188" y="4034"/>
                    <a:pt x="1104" y="4642"/>
                  </a:cubicBezTo>
                  <a:cubicBezTo>
                    <a:pt x="1074" y="4943"/>
                    <a:pt x="949" y="5129"/>
                    <a:pt x="917" y="5416"/>
                  </a:cubicBezTo>
                  <a:cubicBezTo>
                    <a:pt x="896" y="5652"/>
                    <a:pt x="982" y="5891"/>
                    <a:pt x="1031" y="6118"/>
                  </a:cubicBezTo>
                  <a:cubicBezTo>
                    <a:pt x="1391" y="6178"/>
                    <a:pt x="1845" y="6251"/>
                    <a:pt x="1865" y="6625"/>
                  </a:cubicBezTo>
                  <a:cubicBezTo>
                    <a:pt x="1877" y="6799"/>
                    <a:pt x="1712" y="7005"/>
                    <a:pt x="1549" y="7200"/>
                  </a:cubicBezTo>
                  <a:cubicBezTo>
                    <a:pt x="1289" y="7529"/>
                    <a:pt x="1031" y="7869"/>
                    <a:pt x="1549" y="8182"/>
                  </a:cubicBezTo>
                  <a:cubicBezTo>
                    <a:pt x="1648" y="8241"/>
                    <a:pt x="1749" y="8263"/>
                    <a:pt x="1850" y="8263"/>
                  </a:cubicBezTo>
                  <a:cubicBezTo>
                    <a:pt x="2150" y="8263"/>
                    <a:pt x="2455" y="8068"/>
                    <a:pt x="2725" y="8047"/>
                  </a:cubicBezTo>
                  <a:cubicBezTo>
                    <a:pt x="2749" y="8045"/>
                    <a:pt x="2773" y="8044"/>
                    <a:pt x="2797" y="8044"/>
                  </a:cubicBezTo>
                  <a:cubicBezTo>
                    <a:pt x="3109" y="8044"/>
                    <a:pt x="3400" y="8242"/>
                    <a:pt x="3705" y="8242"/>
                  </a:cubicBezTo>
                  <a:cubicBezTo>
                    <a:pt x="3745" y="8242"/>
                    <a:pt x="3787" y="8238"/>
                    <a:pt x="3828" y="8230"/>
                  </a:cubicBezTo>
                  <a:cubicBezTo>
                    <a:pt x="4229" y="8161"/>
                    <a:pt x="4261" y="7841"/>
                    <a:pt x="4549" y="7643"/>
                  </a:cubicBezTo>
                  <a:cubicBezTo>
                    <a:pt x="4684" y="7552"/>
                    <a:pt x="4829" y="7515"/>
                    <a:pt x="4977" y="7515"/>
                  </a:cubicBezTo>
                  <a:cubicBezTo>
                    <a:pt x="5202" y="7515"/>
                    <a:pt x="5435" y="7599"/>
                    <a:pt x="5652" y="7707"/>
                  </a:cubicBezTo>
                  <a:cubicBezTo>
                    <a:pt x="6045" y="7894"/>
                    <a:pt x="6300" y="8068"/>
                    <a:pt x="6747" y="8088"/>
                  </a:cubicBezTo>
                  <a:cubicBezTo>
                    <a:pt x="6778" y="8090"/>
                    <a:pt x="6809" y="8091"/>
                    <a:pt x="6839" y="8091"/>
                  </a:cubicBezTo>
                  <a:cubicBezTo>
                    <a:pt x="7050" y="8091"/>
                    <a:pt x="7254" y="8052"/>
                    <a:pt x="7458" y="8052"/>
                  </a:cubicBezTo>
                  <a:cubicBezTo>
                    <a:pt x="7540" y="8052"/>
                    <a:pt x="7621" y="8058"/>
                    <a:pt x="7703" y="8075"/>
                  </a:cubicBezTo>
                  <a:cubicBezTo>
                    <a:pt x="7907" y="8126"/>
                    <a:pt x="8154" y="8314"/>
                    <a:pt x="8389" y="8314"/>
                  </a:cubicBezTo>
                  <a:cubicBezTo>
                    <a:pt x="8491" y="8314"/>
                    <a:pt x="8591" y="8278"/>
                    <a:pt x="8684" y="8182"/>
                  </a:cubicBezTo>
                  <a:cubicBezTo>
                    <a:pt x="8964" y="7894"/>
                    <a:pt x="8736" y="7241"/>
                    <a:pt x="8644" y="6953"/>
                  </a:cubicBezTo>
                  <a:cubicBezTo>
                    <a:pt x="8404" y="6191"/>
                    <a:pt x="8644" y="6219"/>
                    <a:pt x="9344" y="6013"/>
                  </a:cubicBezTo>
                  <a:cubicBezTo>
                    <a:pt x="10058" y="5798"/>
                    <a:pt x="10058" y="5591"/>
                    <a:pt x="9831" y="4943"/>
                  </a:cubicBezTo>
                  <a:cubicBezTo>
                    <a:pt x="9333" y="3548"/>
                    <a:pt x="10573" y="3994"/>
                    <a:pt x="11241" y="3240"/>
                  </a:cubicBezTo>
                  <a:cubicBezTo>
                    <a:pt x="11728" y="2692"/>
                    <a:pt x="11728" y="2692"/>
                    <a:pt x="12511" y="2644"/>
                  </a:cubicBezTo>
                  <a:cubicBezTo>
                    <a:pt x="12944" y="2619"/>
                    <a:pt x="13172" y="2486"/>
                    <a:pt x="13305" y="2230"/>
                  </a:cubicBezTo>
                  <a:cubicBezTo>
                    <a:pt x="13378" y="2084"/>
                    <a:pt x="13427" y="1910"/>
                    <a:pt x="13471" y="1683"/>
                  </a:cubicBezTo>
                  <a:cubicBezTo>
                    <a:pt x="13573" y="1063"/>
                    <a:pt x="13419" y="889"/>
                    <a:pt x="13037" y="455"/>
                  </a:cubicBezTo>
                  <a:cubicBezTo>
                    <a:pt x="12925" y="321"/>
                    <a:pt x="12839" y="167"/>
                    <a:pt x="1277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2" name="Google Shape;592;p54"/>
            <p:cNvSpPr/>
            <p:nvPr/>
          </p:nvSpPr>
          <p:spPr>
            <a:xfrm>
              <a:off x="3830200" y="3819675"/>
              <a:ext cx="655425" cy="584650"/>
            </a:xfrm>
            <a:custGeom>
              <a:avLst/>
              <a:gdLst/>
              <a:ahLst/>
              <a:cxnLst/>
              <a:rect l="l" t="t" r="r" b="b"/>
              <a:pathLst>
                <a:path w="26217" h="23386" extrusionOk="0">
                  <a:moveTo>
                    <a:pt x="13471" y="0"/>
                  </a:moveTo>
                  <a:cubicBezTo>
                    <a:pt x="13338" y="256"/>
                    <a:pt x="13110" y="389"/>
                    <a:pt x="12677" y="414"/>
                  </a:cubicBezTo>
                  <a:cubicBezTo>
                    <a:pt x="11894" y="462"/>
                    <a:pt x="11894" y="462"/>
                    <a:pt x="11407" y="1010"/>
                  </a:cubicBezTo>
                  <a:cubicBezTo>
                    <a:pt x="10739" y="1764"/>
                    <a:pt x="9499" y="1318"/>
                    <a:pt x="9997" y="2713"/>
                  </a:cubicBezTo>
                  <a:cubicBezTo>
                    <a:pt x="10224" y="3361"/>
                    <a:pt x="10224" y="3568"/>
                    <a:pt x="9510" y="3783"/>
                  </a:cubicBezTo>
                  <a:cubicBezTo>
                    <a:pt x="8810" y="3989"/>
                    <a:pt x="8570" y="3961"/>
                    <a:pt x="8810" y="4723"/>
                  </a:cubicBezTo>
                  <a:cubicBezTo>
                    <a:pt x="8902" y="5011"/>
                    <a:pt x="9130" y="5664"/>
                    <a:pt x="8850" y="5952"/>
                  </a:cubicBezTo>
                  <a:cubicBezTo>
                    <a:pt x="8757" y="6048"/>
                    <a:pt x="8657" y="6084"/>
                    <a:pt x="8555" y="6084"/>
                  </a:cubicBezTo>
                  <a:cubicBezTo>
                    <a:pt x="8320" y="6084"/>
                    <a:pt x="8073" y="5896"/>
                    <a:pt x="7869" y="5845"/>
                  </a:cubicBezTo>
                  <a:cubicBezTo>
                    <a:pt x="7787" y="5828"/>
                    <a:pt x="7706" y="5822"/>
                    <a:pt x="7624" y="5822"/>
                  </a:cubicBezTo>
                  <a:cubicBezTo>
                    <a:pt x="7420" y="5822"/>
                    <a:pt x="7216" y="5861"/>
                    <a:pt x="7005" y="5861"/>
                  </a:cubicBezTo>
                  <a:cubicBezTo>
                    <a:pt x="6975" y="5861"/>
                    <a:pt x="6944" y="5860"/>
                    <a:pt x="6913" y="5858"/>
                  </a:cubicBezTo>
                  <a:cubicBezTo>
                    <a:pt x="6466" y="5838"/>
                    <a:pt x="6211" y="5664"/>
                    <a:pt x="5818" y="5477"/>
                  </a:cubicBezTo>
                  <a:cubicBezTo>
                    <a:pt x="5601" y="5369"/>
                    <a:pt x="5368" y="5285"/>
                    <a:pt x="5143" y="5285"/>
                  </a:cubicBezTo>
                  <a:cubicBezTo>
                    <a:pt x="4995" y="5285"/>
                    <a:pt x="4850" y="5322"/>
                    <a:pt x="4715" y="5413"/>
                  </a:cubicBezTo>
                  <a:cubicBezTo>
                    <a:pt x="4427" y="5611"/>
                    <a:pt x="4395" y="5931"/>
                    <a:pt x="3994" y="6000"/>
                  </a:cubicBezTo>
                  <a:cubicBezTo>
                    <a:pt x="3953" y="6008"/>
                    <a:pt x="3911" y="6012"/>
                    <a:pt x="3871" y="6012"/>
                  </a:cubicBezTo>
                  <a:cubicBezTo>
                    <a:pt x="3566" y="6012"/>
                    <a:pt x="3275" y="5814"/>
                    <a:pt x="2963" y="5814"/>
                  </a:cubicBezTo>
                  <a:cubicBezTo>
                    <a:pt x="2939" y="5814"/>
                    <a:pt x="2915" y="5815"/>
                    <a:pt x="2891" y="5817"/>
                  </a:cubicBezTo>
                  <a:cubicBezTo>
                    <a:pt x="2621" y="5838"/>
                    <a:pt x="2316" y="6033"/>
                    <a:pt x="2016" y="6033"/>
                  </a:cubicBezTo>
                  <a:cubicBezTo>
                    <a:pt x="1915" y="6033"/>
                    <a:pt x="1814" y="6011"/>
                    <a:pt x="1715" y="5952"/>
                  </a:cubicBezTo>
                  <a:cubicBezTo>
                    <a:pt x="1197" y="5639"/>
                    <a:pt x="1455" y="5299"/>
                    <a:pt x="1715" y="4970"/>
                  </a:cubicBezTo>
                  <a:lnTo>
                    <a:pt x="1715" y="4970"/>
                  </a:lnTo>
                  <a:cubicBezTo>
                    <a:pt x="1176" y="5031"/>
                    <a:pt x="580" y="5185"/>
                    <a:pt x="406" y="5477"/>
                  </a:cubicBezTo>
                  <a:cubicBezTo>
                    <a:pt x="0" y="6146"/>
                    <a:pt x="787" y="6880"/>
                    <a:pt x="993" y="7426"/>
                  </a:cubicBezTo>
                  <a:cubicBezTo>
                    <a:pt x="1249" y="8104"/>
                    <a:pt x="1289" y="8818"/>
                    <a:pt x="1878" y="9324"/>
                  </a:cubicBezTo>
                  <a:cubicBezTo>
                    <a:pt x="2104" y="9519"/>
                    <a:pt x="2260" y="9596"/>
                    <a:pt x="2373" y="9596"/>
                  </a:cubicBezTo>
                  <a:cubicBezTo>
                    <a:pt x="2706" y="9596"/>
                    <a:pt x="2658" y="8916"/>
                    <a:pt x="2952" y="8631"/>
                  </a:cubicBezTo>
                  <a:cubicBezTo>
                    <a:pt x="3025" y="8558"/>
                    <a:pt x="3434" y="8509"/>
                    <a:pt x="3572" y="8424"/>
                  </a:cubicBezTo>
                  <a:cubicBezTo>
                    <a:pt x="3706" y="8343"/>
                    <a:pt x="3839" y="8217"/>
                    <a:pt x="3933" y="8104"/>
                  </a:cubicBezTo>
                  <a:cubicBezTo>
                    <a:pt x="4228" y="7743"/>
                    <a:pt x="4180" y="7426"/>
                    <a:pt x="4200" y="6981"/>
                  </a:cubicBezTo>
                  <a:cubicBezTo>
                    <a:pt x="4297" y="6958"/>
                    <a:pt x="4398" y="6947"/>
                    <a:pt x="4502" y="6947"/>
                  </a:cubicBezTo>
                  <a:cubicBezTo>
                    <a:pt x="5235" y="6947"/>
                    <a:pt x="6082" y="7495"/>
                    <a:pt x="6264" y="8148"/>
                  </a:cubicBezTo>
                  <a:cubicBezTo>
                    <a:pt x="6426" y="8736"/>
                    <a:pt x="6232" y="9417"/>
                    <a:pt x="6406" y="9973"/>
                  </a:cubicBezTo>
                  <a:cubicBezTo>
                    <a:pt x="6653" y="10788"/>
                    <a:pt x="7561" y="11428"/>
                    <a:pt x="8202" y="11902"/>
                  </a:cubicBezTo>
                  <a:cubicBezTo>
                    <a:pt x="8797" y="12336"/>
                    <a:pt x="9531" y="12685"/>
                    <a:pt x="9543" y="13499"/>
                  </a:cubicBezTo>
                  <a:cubicBezTo>
                    <a:pt x="9525" y="13502"/>
                    <a:pt x="9506" y="13503"/>
                    <a:pt x="9487" y="13503"/>
                  </a:cubicBezTo>
                  <a:cubicBezTo>
                    <a:pt x="9085" y="13503"/>
                    <a:pt x="8425" y="13053"/>
                    <a:pt x="8015" y="13053"/>
                  </a:cubicBezTo>
                  <a:cubicBezTo>
                    <a:pt x="7892" y="13053"/>
                    <a:pt x="7791" y="13094"/>
                    <a:pt x="7727" y="13200"/>
                  </a:cubicBezTo>
                  <a:cubicBezTo>
                    <a:pt x="7439" y="13694"/>
                    <a:pt x="8355" y="14614"/>
                    <a:pt x="8623" y="14955"/>
                  </a:cubicBezTo>
                  <a:cubicBezTo>
                    <a:pt x="9223" y="15729"/>
                    <a:pt x="9697" y="15778"/>
                    <a:pt x="10573" y="16037"/>
                  </a:cubicBezTo>
                  <a:cubicBezTo>
                    <a:pt x="11407" y="16285"/>
                    <a:pt x="10726" y="16873"/>
                    <a:pt x="11222" y="17399"/>
                  </a:cubicBezTo>
                  <a:cubicBezTo>
                    <a:pt x="11365" y="17557"/>
                    <a:pt x="11651" y="17597"/>
                    <a:pt x="11956" y="17597"/>
                  </a:cubicBezTo>
                  <a:cubicBezTo>
                    <a:pt x="12273" y="17597"/>
                    <a:pt x="12610" y="17554"/>
                    <a:pt x="12831" y="17554"/>
                  </a:cubicBezTo>
                  <a:cubicBezTo>
                    <a:pt x="13626" y="17574"/>
                    <a:pt x="13986" y="18068"/>
                    <a:pt x="14679" y="18377"/>
                  </a:cubicBezTo>
                  <a:cubicBezTo>
                    <a:pt x="15069" y="18542"/>
                    <a:pt x="15381" y="18461"/>
                    <a:pt x="15770" y="18542"/>
                  </a:cubicBezTo>
                  <a:cubicBezTo>
                    <a:pt x="16285" y="18648"/>
                    <a:pt x="16390" y="18923"/>
                    <a:pt x="16670" y="19305"/>
                  </a:cubicBezTo>
                  <a:cubicBezTo>
                    <a:pt x="17112" y="19945"/>
                    <a:pt x="17639" y="20545"/>
                    <a:pt x="18113" y="21153"/>
                  </a:cubicBezTo>
                  <a:cubicBezTo>
                    <a:pt x="18555" y="21709"/>
                    <a:pt x="19102" y="22183"/>
                    <a:pt x="19710" y="22544"/>
                  </a:cubicBezTo>
                  <a:cubicBezTo>
                    <a:pt x="20103" y="22770"/>
                    <a:pt x="20805" y="23277"/>
                    <a:pt x="21352" y="23371"/>
                  </a:cubicBezTo>
                  <a:cubicBezTo>
                    <a:pt x="21402" y="23381"/>
                    <a:pt x="21454" y="23386"/>
                    <a:pt x="21504" y="23386"/>
                  </a:cubicBezTo>
                  <a:cubicBezTo>
                    <a:pt x="21555" y="23386"/>
                    <a:pt x="21603" y="23381"/>
                    <a:pt x="21647" y="23371"/>
                  </a:cubicBezTo>
                  <a:cubicBezTo>
                    <a:pt x="21587" y="22978"/>
                    <a:pt x="21084" y="22690"/>
                    <a:pt x="20825" y="22422"/>
                  </a:cubicBezTo>
                  <a:cubicBezTo>
                    <a:pt x="20464" y="22061"/>
                    <a:pt x="20452" y="21688"/>
                    <a:pt x="20184" y="21234"/>
                  </a:cubicBezTo>
                  <a:cubicBezTo>
                    <a:pt x="19495" y="20071"/>
                    <a:pt x="18121" y="19771"/>
                    <a:pt x="17237" y="18850"/>
                  </a:cubicBezTo>
                  <a:cubicBezTo>
                    <a:pt x="16904" y="18514"/>
                    <a:pt x="16763" y="18080"/>
                    <a:pt x="16451" y="17707"/>
                  </a:cubicBezTo>
                  <a:cubicBezTo>
                    <a:pt x="16038" y="17213"/>
                    <a:pt x="15462" y="16884"/>
                    <a:pt x="14967" y="16471"/>
                  </a:cubicBezTo>
                  <a:cubicBezTo>
                    <a:pt x="14266" y="15891"/>
                    <a:pt x="14047" y="15129"/>
                    <a:pt x="13564" y="14407"/>
                  </a:cubicBezTo>
                  <a:cubicBezTo>
                    <a:pt x="13224" y="13901"/>
                    <a:pt x="12664" y="13593"/>
                    <a:pt x="12348" y="13086"/>
                  </a:cubicBezTo>
                  <a:cubicBezTo>
                    <a:pt x="12028" y="12563"/>
                    <a:pt x="12016" y="11931"/>
                    <a:pt x="11729" y="11415"/>
                  </a:cubicBezTo>
                  <a:cubicBezTo>
                    <a:pt x="11388" y="10807"/>
                    <a:pt x="10945" y="10796"/>
                    <a:pt x="10500" y="10394"/>
                  </a:cubicBezTo>
                  <a:cubicBezTo>
                    <a:pt x="10005" y="9932"/>
                    <a:pt x="10118" y="9466"/>
                    <a:pt x="10358" y="8983"/>
                  </a:cubicBezTo>
                  <a:cubicBezTo>
                    <a:pt x="10479" y="8704"/>
                    <a:pt x="10532" y="8590"/>
                    <a:pt x="10585" y="8290"/>
                  </a:cubicBezTo>
                  <a:cubicBezTo>
                    <a:pt x="10625" y="8064"/>
                    <a:pt x="10541" y="7654"/>
                    <a:pt x="10739" y="7475"/>
                  </a:cubicBezTo>
                  <a:cubicBezTo>
                    <a:pt x="10810" y="7411"/>
                    <a:pt x="10881" y="7383"/>
                    <a:pt x="10949" y="7383"/>
                  </a:cubicBezTo>
                  <a:cubicBezTo>
                    <a:pt x="11395" y="7383"/>
                    <a:pt x="11780" y="8575"/>
                    <a:pt x="12036" y="8818"/>
                  </a:cubicBezTo>
                  <a:cubicBezTo>
                    <a:pt x="12224" y="9001"/>
                    <a:pt x="12437" y="9078"/>
                    <a:pt x="12657" y="9078"/>
                  </a:cubicBezTo>
                  <a:cubicBezTo>
                    <a:pt x="13054" y="9078"/>
                    <a:pt x="13473" y="8830"/>
                    <a:pt x="13812" y="8517"/>
                  </a:cubicBezTo>
                  <a:cubicBezTo>
                    <a:pt x="14250" y="8107"/>
                    <a:pt x="14313" y="7894"/>
                    <a:pt x="14611" y="7894"/>
                  </a:cubicBezTo>
                  <a:cubicBezTo>
                    <a:pt x="14755" y="7894"/>
                    <a:pt x="14954" y="7943"/>
                    <a:pt x="15275" y="8043"/>
                  </a:cubicBezTo>
                  <a:cubicBezTo>
                    <a:pt x="15688" y="8169"/>
                    <a:pt x="16082" y="8242"/>
                    <a:pt x="16504" y="8262"/>
                  </a:cubicBezTo>
                  <a:cubicBezTo>
                    <a:pt x="16526" y="8263"/>
                    <a:pt x="16549" y="8264"/>
                    <a:pt x="16572" y="8264"/>
                  </a:cubicBezTo>
                  <a:cubicBezTo>
                    <a:pt x="17002" y="8264"/>
                    <a:pt x="17443" y="8101"/>
                    <a:pt x="17868" y="8101"/>
                  </a:cubicBezTo>
                  <a:cubicBezTo>
                    <a:pt x="17898" y="8101"/>
                    <a:pt x="17929" y="8102"/>
                    <a:pt x="17959" y="8104"/>
                  </a:cubicBezTo>
                  <a:cubicBezTo>
                    <a:pt x="18558" y="8147"/>
                    <a:pt x="18896" y="8673"/>
                    <a:pt x="19559" y="8673"/>
                  </a:cubicBezTo>
                  <a:cubicBezTo>
                    <a:pt x="19578" y="8673"/>
                    <a:pt x="19597" y="8673"/>
                    <a:pt x="19617" y="8672"/>
                  </a:cubicBezTo>
                  <a:cubicBezTo>
                    <a:pt x="20216" y="8645"/>
                    <a:pt x="20796" y="8463"/>
                    <a:pt x="21368" y="8463"/>
                  </a:cubicBezTo>
                  <a:cubicBezTo>
                    <a:pt x="21656" y="8463"/>
                    <a:pt x="21942" y="8509"/>
                    <a:pt x="22227" y="8643"/>
                  </a:cubicBezTo>
                  <a:cubicBezTo>
                    <a:pt x="22917" y="8963"/>
                    <a:pt x="23661" y="9652"/>
                    <a:pt x="24478" y="9652"/>
                  </a:cubicBezTo>
                  <a:cubicBezTo>
                    <a:pt x="24603" y="9652"/>
                    <a:pt x="24730" y="9636"/>
                    <a:pt x="24858" y="9600"/>
                  </a:cubicBezTo>
                  <a:cubicBezTo>
                    <a:pt x="25065" y="9551"/>
                    <a:pt x="25179" y="9458"/>
                    <a:pt x="25239" y="9332"/>
                  </a:cubicBezTo>
                  <a:cubicBezTo>
                    <a:pt x="25374" y="9044"/>
                    <a:pt x="25199" y="8582"/>
                    <a:pt x="25239" y="8156"/>
                  </a:cubicBezTo>
                  <a:cubicBezTo>
                    <a:pt x="25608" y="8064"/>
                    <a:pt x="26216" y="8075"/>
                    <a:pt x="26063" y="7529"/>
                  </a:cubicBezTo>
                  <a:cubicBezTo>
                    <a:pt x="25900" y="6953"/>
                    <a:pt x="24907" y="7074"/>
                    <a:pt x="24652" y="6446"/>
                  </a:cubicBezTo>
                  <a:cubicBezTo>
                    <a:pt x="24339" y="5692"/>
                    <a:pt x="24599" y="4301"/>
                    <a:pt x="23950" y="3661"/>
                  </a:cubicBezTo>
                  <a:lnTo>
                    <a:pt x="23939" y="3661"/>
                  </a:lnTo>
                  <a:cubicBezTo>
                    <a:pt x="23909" y="3620"/>
                    <a:pt x="23866" y="3588"/>
                    <a:pt x="23825" y="3559"/>
                  </a:cubicBezTo>
                  <a:cubicBezTo>
                    <a:pt x="23674" y="3451"/>
                    <a:pt x="23511" y="3407"/>
                    <a:pt x="23347" y="3407"/>
                  </a:cubicBezTo>
                  <a:cubicBezTo>
                    <a:pt x="23040" y="3407"/>
                    <a:pt x="22724" y="3558"/>
                    <a:pt x="22455" y="3714"/>
                  </a:cubicBezTo>
                  <a:cubicBezTo>
                    <a:pt x="21835" y="4066"/>
                    <a:pt x="21358" y="4220"/>
                    <a:pt x="20718" y="4220"/>
                  </a:cubicBezTo>
                  <a:cubicBezTo>
                    <a:pt x="20571" y="4220"/>
                    <a:pt x="20414" y="4212"/>
                    <a:pt x="20245" y="4196"/>
                  </a:cubicBezTo>
                  <a:cubicBezTo>
                    <a:pt x="19390" y="4123"/>
                    <a:pt x="18908" y="3495"/>
                    <a:pt x="18141" y="3267"/>
                  </a:cubicBezTo>
                  <a:cubicBezTo>
                    <a:pt x="17931" y="3205"/>
                    <a:pt x="17739" y="3188"/>
                    <a:pt x="17563" y="3188"/>
                  </a:cubicBezTo>
                  <a:cubicBezTo>
                    <a:pt x="17358" y="3188"/>
                    <a:pt x="17173" y="3211"/>
                    <a:pt x="17003" y="3211"/>
                  </a:cubicBezTo>
                  <a:cubicBezTo>
                    <a:pt x="16644" y="3211"/>
                    <a:pt x="16350" y="3110"/>
                    <a:pt x="16070" y="2485"/>
                  </a:cubicBezTo>
                  <a:cubicBezTo>
                    <a:pt x="15742" y="1764"/>
                    <a:pt x="15368" y="1143"/>
                    <a:pt x="14679" y="689"/>
                  </a:cubicBezTo>
                  <a:cubicBezTo>
                    <a:pt x="14380" y="494"/>
                    <a:pt x="13913" y="195"/>
                    <a:pt x="1347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3" name="Google Shape;593;p54"/>
            <p:cNvSpPr/>
            <p:nvPr/>
          </p:nvSpPr>
          <p:spPr>
            <a:xfrm>
              <a:off x="3843675" y="5308425"/>
              <a:ext cx="57675" cy="71700"/>
            </a:xfrm>
            <a:custGeom>
              <a:avLst/>
              <a:gdLst/>
              <a:ahLst/>
              <a:cxnLst/>
              <a:rect l="l" t="t" r="r" b="b"/>
              <a:pathLst>
                <a:path w="2307" h="2868" extrusionOk="0">
                  <a:moveTo>
                    <a:pt x="512" y="0"/>
                  </a:moveTo>
                  <a:cubicBezTo>
                    <a:pt x="363" y="0"/>
                    <a:pt x="195" y="23"/>
                    <a:pt x="29" y="82"/>
                  </a:cubicBezTo>
                  <a:cubicBezTo>
                    <a:pt x="1" y="455"/>
                    <a:pt x="114" y="816"/>
                    <a:pt x="90" y="1185"/>
                  </a:cubicBezTo>
                  <a:cubicBezTo>
                    <a:pt x="61" y="1566"/>
                    <a:pt x="69" y="1538"/>
                    <a:pt x="390" y="1744"/>
                  </a:cubicBezTo>
                  <a:cubicBezTo>
                    <a:pt x="701" y="1939"/>
                    <a:pt x="989" y="2105"/>
                    <a:pt x="1164" y="2413"/>
                  </a:cubicBezTo>
                  <a:cubicBezTo>
                    <a:pt x="1315" y="2686"/>
                    <a:pt x="1356" y="2867"/>
                    <a:pt x="1707" y="2867"/>
                  </a:cubicBezTo>
                  <a:cubicBezTo>
                    <a:pt x="1715" y="2867"/>
                    <a:pt x="1723" y="2867"/>
                    <a:pt x="1732" y="2867"/>
                  </a:cubicBezTo>
                  <a:cubicBezTo>
                    <a:pt x="2039" y="2855"/>
                    <a:pt x="2307" y="2661"/>
                    <a:pt x="2258" y="2332"/>
                  </a:cubicBezTo>
                  <a:cubicBezTo>
                    <a:pt x="2218" y="2032"/>
                    <a:pt x="1938" y="2019"/>
                    <a:pt x="1833" y="1793"/>
                  </a:cubicBezTo>
                  <a:cubicBezTo>
                    <a:pt x="1719" y="1578"/>
                    <a:pt x="1886" y="1290"/>
                    <a:pt x="1711" y="1071"/>
                  </a:cubicBezTo>
                  <a:cubicBezTo>
                    <a:pt x="1565" y="885"/>
                    <a:pt x="1339" y="917"/>
                    <a:pt x="1225" y="670"/>
                  </a:cubicBezTo>
                  <a:cubicBezTo>
                    <a:pt x="1103" y="382"/>
                    <a:pt x="1225" y="176"/>
                    <a:pt x="864" y="49"/>
                  </a:cubicBezTo>
                  <a:cubicBezTo>
                    <a:pt x="774" y="20"/>
                    <a:pt x="651" y="0"/>
                    <a:pt x="51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4" name="Google Shape;594;p54"/>
            <p:cNvSpPr/>
            <p:nvPr/>
          </p:nvSpPr>
          <p:spPr>
            <a:xfrm>
              <a:off x="3747700" y="554425"/>
              <a:ext cx="910700" cy="1979900"/>
            </a:xfrm>
            <a:custGeom>
              <a:avLst/>
              <a:gdLst/>
              <a:ahLst/>
              <a:cxnLst/>
              <a:rect l="l" t="t" r="r" b="b"/>
              <a:pathLst>
                <a:path w="36428" h="79196" extrusionOk="0">
                  <a:moveTo>
                    <a:pt x="26401" y="1"/>
                  </a:moveTo>
                  <a:cubicBezTo>
                    <a:pt x="26360" y="1"/>
                    <a:pt x="26316" y="3"/>
                    <a:pt x="26270" y="9"/>
                  </a:cubicBezTo>
                  <a:cubicBezTo>
                    <a:pt x="25268" y="142"/>
                    <a:pt x="25447" y="1317"/>
                    <a:pt x="25447" y="2031"/>
                  </a:cubicBezTo>
                  <a:cubicBezTo>
                    <a:pt x="25447" y="2961"/>
                    <a:pt x="25563" y="3941"/>
                    <a:pt x="24480" y="3941"/>
                  </a:cubicBezTo>
                  <a:cubicBezTo>
                    <a:pt x="24458" y="3941"/>
                    <a:pt x="24435" y="3941"/>
                    <a:pt x="24412" y="3940"/>
                  </a:cubicBezTo>
                  <a:cubicBezTo>
                    <a:pt x="23630" y="3920"/>
                    <a:pt x="22917" y="3487"/>
                    <a:pt x="22094" y="3487"/>
                  </a:cubicBezTo>
                  <a:cubicBezTo>
                    <a:pt x="20805" y="3487"/>
                    <a:pt x="21125" y="4350"/>
                    <a:pt x="20813" y="5330"/>
                  </a:cubicBezTo>
                  <a:cubicBezTo>
                    <a:pt x="20331" y="6941"/>
                    <a:pt x="19523" y="5979"/>
                    <a:pt x="18502" y="6733"/>
                  </a:cubicBezTo>
                  <a:cubicBezTo>
                    <a:pt x="18206" y="6952"/>
                    <a:pt x="17987" y="7281"/>
                    <a:pt x="17833" y="7662"/>
                  </a:cubicBezTo>
                  <a:cubicBezTo>
                    <a:pt x="17566" y="8290"/>
                    <a:pt x="17473" y="9044"/>
                    <a:pt x="17432" y="9644"/>
                  </a:cubicBezTo>
                  <a:cubicBezTo>
                    <a:pt x="17339" y="10921"/>
                    <a:pt x="17185" y="11703"/>
                    <a:pt x="16483" y="12818"/>
                  </a:cubicBezTo>
                  <a:cubicBezTo>
                    <a:pt x="15916" y="13738"/>
                    <a:pt x="15369" y="14707"/>
                    <a:pt x="14789" y="15624"/>
                  </a:cubicBezTo>
                  <a:cubicBezTo>
                    <a:pt x="14140" y="16657"/>
                    <a:pt x="12851" y="16470"/>
                    <a:pt x="12235" y="17366"/>
                  </a:cubicBezTo>
                  <a:cubicBezTo>
                    <a:pt x="11623" y="18242"/>
                    <a:pt x="12211" y="19937"/>
                    <a:pt x="11850" y="20958"/>
                  </a:cubicBezTo>
                  <a:cubicBezTo>
                    <a:pt x="11396" y="22255"/>
                    <a:pt x="10967" y="23399"/>
                    <a:pt x="10366" y="24639"/>
                  </a:cubicBezTo>
                  <a:cubicBezTo>
                    <a:pt x="9746" y="25937"/>
                    <a:pt x="10334" y="26978"/>
                    <a:pt x="10492" y="28280"/>
                  </a:cubicBezTo>
                  <a:cubicBezTo>
                    <a:pt x="10640" y="29567"/>
                    <a:pt x="9991" y="29689"/>
                    <a:pt x="9054" y="29689"/>
                  </a:cubicBezTo>
                  <a:cubicBezTo>
                    <a:pt x="8835" y="29689"/>
                    <a:pt x="8600" y="29683"/>
                    <a:pt x="8355" y="29683"/>
                  </a:cubicBezTo>
                  <a:cubicBezTo>
                    <a:pt x="8347" y="29683"/>
                    <a:pt x="8340" y="29683"/>
                    <a:pt x="8332" y="29683"/>
                  </a:cubicBezTo>
                  <a:cubicBezTo>
                    <a:pt x="5361" y="29683"/>
                    <a:pt x="4942" y="32060"/>
                    <a:pt x="4950" y="34559"/>
                  </a:cubicBezTo>
                  <a:lnTo>
                    <a:pt x="4950" y="36201"/>
                  </a:lnTo>
                  <a:cubicBezTo>
                    <a:pt x="4950" y="38151"/>
                    <a:pt x="4776" y="40417"/>
                    <a:pt x="4869" y="42233"/>
                  </a:cubicBezTo>
                  <a:cubicBezTo>
                    <a:pt x="4881" y="42533"/>
                    <a:pt x="4744" y="43121"/>
                    <a:pt x="4881" y="43388"/>
                  </a:cubicBezTo>
                  <a:cubicBezTo>
                    <a:pt x="5084" y="43802"/>
                    <a:pt x="5684" y="43842"/>
                    <a:pt x="5943" y="44191"/>
                  </a:cubicBezTo>
                  <a:cubicBezTo>
                    <a:pt x="6467" y="44904"/>
                    <a:pt x="6231" y="45820"/>
                    <a:pt x="5717" y="46368"/>
                  </a:cubicBezTo>
                  <a:cubicBezTo>
                    <a:pt x="5356" y="46749"/>
                    <a:pt x="5270" y="46554"/>
                    <a:pt x="5116" y="47134"/>
                  </a:cubicBezTo>
                  <a:cubicBezTo>
                    <a:pt x="4995" y="47596"/>
                    <a:pt x="5137" y="48245"/>
                    <a:pt x="5197" y="48698"/>
                  </a:cubicBezTo>
                  <a:cubicBezTo>
                    <a:pt x="5324" y="49493"/>
                    <a:pt x="5810" y="50341"/>
                    <a:pt x="5696" y="51164"/>
                  </a:cubicBezTo>
                  <a:cubicBezTo>
                    <a:pt x="5558" y="52157"/>
                    <a:pt x="4942" y="52311"/>
                    <a:pt x="4127" y="52752"/>
                  </a:cubicBezTo>
                  <a:cubicBezTo>
                    <a:pt x="3292" y="53207"/>
                    <a:pt x="2867" y="53969"/>
                    <a:pt x="2725" y="54962"/>
                  </a:cubicBezTo>
                  <a:cubicBezTo>
                    <a:pt x="2600" y="55765"/>
                    <a:pt x="3032" y="56681"/>
                    <a:pt x="2725" y="57447"/>
                  </a:cubicBezTo>
                  <a:cubicBezTo>
                    <a:pt x="2577" y="57802"/>
                    <a:pt x="2411" y="57926"/>
                    <a:pt x="2228" y="57926"/>
                  </a:cubicBezTo>
                  <a:cubicBezTo>
                    <a:pt x="1824" y="57926"/>
                    <a:pt x="1333" y="57327"/>
                    <a:pt x="742" y="57269"/>
                  </a:cubicBezTo>
                  <a:cubicBezTo>
                    <a:pt x="394" y="57722"/>
                    <a:pt x="114" y="58403"/>
                    <a:pt x="33" y="59065"/>
                  </a:cubicBezTo>
                  <a:cubicBezTo>
                    <a:pt x="1" y="59385"/>
                    <a:pt x="13" y="59705"/>
                    <a:pt x="85" y="59993"/>
                  </a:cubicBezTo>
                  <a:cubicBezTo>
                    <a:pt x="308" y="60880"/>
                    <a:pt x="1270" y="61273"/>
                    <a:pt x="1488" y="62023"/>
                  </a:cubicBezTo>
                  <a:cubicBezTo>
                    <a:pt x="1764" y="63024"/>
                    <a:pt x="1509" y="64006"/>
                    <a:pt x="1898" y="65048"/>
                  </a:cubicBezTo>
                  <a:cubicBezTo>
                    <a:pt x="2344" y="66211"/>
                    <a:pt x="2911" y="67273"/>
                    <a:pt x="3426" y="68376"/>
                  </a:cubicBezTo>
                  <a:cubicBezTo>
                    <a:pt x="3889" y="69369"/>
                    <a:pt x="4744" y="70411"/>
                    <a:pt x="4950" y="71440"/>
                  </a:cubicBezTo>
                  <a:cubicBezTo>
                    <a:pt x="5149" y="72462"/>
                    <a:pt x="4508" y="72937"/>
                    <a:pt x="4269" y="73792"/>
                  </a:cubicBezTo>
                  <a:cubicBezTo>
                    <a:pt x="4127" y="74299"/>
                    <a:pt x="4188" y="74700"/>
                    <a:pt x="4334" y="75094"/>
                  </a:cubicBezTo>
                  <a:cubicBezTo>
                    <a:pt x="4468" y="75474"/>
                    <a:pt x="4695" y="75835"/>
                    <a:pt x="4890" y="76256"/>
                  </a:cubicBezTo>
                  <a:cubicBezTo>
                    <a:pt x="5230" y="76970"/>
                    <a:pt x="5157" y="77959"/>
                    <a:pt x="5745" y="78547"/>
                  </a:cubicBezTo>
                  <a:cubicBezTo>
                    <a:pt x="6157" y="78964"/>
                    <a:pt x="6733" y="79195"/>
                    <a:pt x="7295" y="79195"/>
                  </a:cubicBezTo>
                  <a:cubicBezTo>
                    <a:pt x="7732" y="79195"/>
                    <a:pt x="8162" y="79055"/>
                    <a:pt x="8501" y="78754"/>
                  </a:cubicBezTo>
                  <a:cubicBezTo>
                    <a:pt x="9203" y="78134"/>
                    <a:pt x="9491" y="77185"/>
                    <a:pt x="10159" y="76524"/>
                  </a:cubicBezTo>
                  <a:cubicBezTo>
                    <a:pt x="11055" y="75640"/>
                    <a:pt x="12344" y="75754"/>
                    <a:pt x="13500" y="75320"/>
                  </a:cubicBezTo>
                  <a:cubicBezTo>
                    <a:pt x="14627" y="74894"/>
                    <a:pt x="15656" y="74185"/>
                    <a:pt x="16277" y="73083"/>
                  </a:cubicBezTo>
                  <a:cubicBezTo>
                    <a:pt x="17120" y="71567"/>
                    <a:pt x="17525" y="69410"/>
                    <a:pt x="17821" y="67719"/>
                  </a:cubicBezTo>
                  <a:cubicBezTo>
                    <a:pt x="18121" y="66089"/>
                    <a:pt x="17618" y="64148"/>
                    <a:pt x="18174" y="62603"/>
                  </a:cubicBezTo>
                  <a:cubicBezTo>
                    <a:pt x="18648" y="61282"/>
                    <a:pt x="19650" y="60747"/>
                    <a:pt x="20339" y="59571"/>
                  </a:cubicBezTo>
                  <a:cubicBezTo>
                    <a:pt x="20545" y="59230"/>
                    <a:pt x="20740" y="58530"/>
                    <a:pt x="21061" y="58302"/>
                  </a:cubicBezTo>
                  <a:cubicBezTo>
                    <a:pt x="21401" y="58043"/>
                    <a:pt x="22208" y="58063"/>
                    <a:pt x="22642" y="57856"/>
                  </a:cubicBezTo>
                  <a:cubicBezTo>
                    <a:pt x="24019" y="57179"/>
                    <a:pt x="23002" y="55825"/>
                    <a:pt x="23906" y="54796"/>
                  </a:cubicBezTo>
                  <a:cubicBezTo>
                    <a:pt x="24384" y="54268"/>
                    <a:pt x="24765" y="54208"/>
                    <a:pt x="24867" y="53454"/>
                  </a:cubicBezTo>
                  <a:cubicBezTo>
                    <a:pt x="24981" y="52537"/>
                    <a:pt x="24494" y="51865"/>
                    <a:pt x="23950" y="51175"/>
                  </a:cubicBezTo>
                  <a:cubicBezTo>
                    <a:pt x="23497" y="50595"/>
                    <a:pt x="22937" y="49627"/>
                    <a:pt x="22382" y="49185"/>
                  </a:cubicBezTo>
                  <a:cubicBezTo>
                    <a:pt x="21826" y="48752"/>
                    <a:pt x="21474" y="48958"/>
                    <a:pt x="20784" y="48833"/>
                  </a:cubicBezTo>
                  <a:cubicBezTo>
                    <a:pt x="19175" y="48545"/>
                    <a:pt x="19577" y="47182"/>
                    <a:pt x="19577" y="45906"/>
                  </a:cubicBezTo>
                  <a:cubicBezTo>
                    <a:pt x="19577" y="45132"/>
                    <a:pt x="19516" y="44389"/>
                    <a:pt x="19411" y="43648"/>
                  </a:cubicBezTo>
                  <a:cubicBezTo>
                    <a:pt x="19183" y="42079"/>
                    <a:pt x="20732" y="40822"/>
                    <a:pt x="20825" y="39180"/>
                  </a:cubicBezTo>
                  <a:cubicBezTo>
                    <a:pt x="20853" y="38531"/>
                    <a:pt x="20740" y="37952"/>
                    <a:pt x="20988" y="37364"/>
                  </a:cubicBezTo>
                  <a:cubicBezTo>
                    <a:pt x="21267" y="36675"/>
                    <a:pt x="21940" y="36168"/>
                    <a:pt x="22414" y="35601"/>
                  </a:cubicBezTo>
                  <a:cubicBezTo>
                    <a:pt x="23144" y="34713"/>
                    <a:pt x="23683" y="33217"/>
                    <a:pt x="24567" y="32568"/>
                  </a:cubicBezTo>
                  <a:cubicBezTo>
                    <a:pt x="25682" y="31754"/>
                    <a:pt x="27157" y="31701"/>
                    <a:pt x="28187" y="30684"/>
                  </a:cubicBezTo>
                  <a:cubicBezTo>
                    <a:pt x="29054" y="29836"/>
                    <a:pt x="29756" y="28568"/>
                    <a:pt x="29817" y="27331"/>
                  </a:cubicBezTo>
                  <a:cubicBezTo>
                    <a:pt x="29902" y="25876"/>
                    <a:pt x="29541" y="24214"/>
                    <a:pt x="29963" y="22824"/>
                  </a:cubicBezTo>
                  <a:cubicBezTo>
                    <a:pt x="30396" y="21441"/>
                    <a:pt x="31799" y="21039"/>
                    <a:pt x="32521" y="19945"/>
                  </a:cubicBezTo>
                  <a:cubicBezTo>
                    <a:pt x="32983" y="19235"/>
                    <a:pt x="32736" y="18830"/>
                    <a:pt x="33542" y="18421"/>
                  </a:cubicBezTo>
                  <a:cubicBezTo>
                    <a:pt x="34203" y="18088"/>
                    <a:pt x="34944" y="18120"/>
                    <a:pt x="35606" y="17862"/>
                  </a:cubicBezTo>
                  <a:cubicBezTo>
                    <a:pt x="36007" y="17707"/>
                    <a:pt x="36201" y="17492"/>
                    <a:pt x="36262" y="17233"/>
                  </a:cubicBezTo>
                  <a:cubicBezTo>
                    <a:pt x="36428" y="16584"/>
                    <a:pt x="35739" y="15664"/>
                    <a:pt x="35606" y="14882"/>
                  </a:cubicBezTo>
                  <a:cubicBezTo>
                    <a:pt x="35354" y="13398"/>
                    <a:pt x="35707" y="12150"/>
                    <a:pt x="34450" y="11003"/>
                  </a:cubicBezTo>
                  <a:cubicBezTo>
                    <a:pt x="34860" y="9972"/>
                    <a:pt x="33943" y="8570"/>
                    <a:pt x="33623" y="7601"/>
                  </a:cubicBezTo>
                  <a:cubicBezTo>
                    <a:pt x="33335" y="6726"/>
                    <a:pt x="33428" y="5899"/>
                    <a:pt x="32841" y="5096"/>
                  </a:cubicBezTo>
                  <a:cubicBezTo>
                    <a:pt x="32261" y="4289"/>
                    <a:pt x="31612" y="3856"/>
                    <a:pt x="30777" y="3320"/>
                  </a:cubicBezTo>
                  <a:cubicBezTo>
                    <a:pt x="29963" y="2793"/>
                    <a:pt x="29508" y="1885"/>
                    <a:pt x="28734" y="1317"/>
                  </a:cubicBezTo>
                  <a:cubicBezTo>
                    <a:pt x="28333" y="1021"/>
                    <a:pt x="27818" y="969"/>
                    <a:pt x="27413" y="681"/>
                  </a:cubicBezTo>
                  <a:cubicBezTo>
                    <a:pt x="27279" y="587"/>
                    <a:pt x="27177" y="475"/>
                    <a:pt x="27084" y="369"/>
                  </a:cubicBezTo>
                  <a:cubicBezTo>
                    <a:pt x="26893" y="167"/>
                    <a:pt x="26731" y="1"/>
                    <a:pt x="264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5" name="Google Shape;595;p54"/>
            <p:cNvSpPr/>
            <p:nvPr/>
          </p:nvSpPr>
          <p:spPr>
            <a:xfrm>
              <a:off x="3289000" y="720225"/>
              <a:ext cx="904550" cy="1384175"/>
            </a:xfrm>
            <a:custGeom>
              <a:avLst/>
              <a:gdLst/>
              <a:ahLst/>
              <a:cxnLst/>
              <a:rect l="l" t="t" r="r" b="b"/>
              <a:pathLst>
                <a:path w="36182" h="55367" extrusionOk="0">
                  <a:moveTo>
                    <a:pt x="33304" y="0"/>
                  </a:moveTo>
                  <a:cubicBezTo>
                    <a:pt x="32273" y="1063"/>
                    <a:pt x="30798" y="1557"/>
                    <a:pt x="30303" y="2899"/>
                  </a:cubicBezTo>
                  <a:cubicBezTo>
                    <a:pt x="29942" y="3888"/>
                    <a:pt x="30243" y="5570"/>
                    <a:pt x="29610" y="6414"/>
                  </a:cubicBezTo>
                  <a:cubicBezTo>
                    <a:pt x="29055" y="7168"/>
                    <a:pt x="27734" y="7208"/>
                    <a:pt x="27117" y="7808"/>
                  </a:cubicBezTo>
                  <a:cubicBezTo>
                    <a:pt x="26123" y="8756"/>
                    <a:pt x="25588" y="10869"/>
                    <a:pt x="25220" y="12137"/>
                  </a:cubicBezTo>
                  <a:cubicBezTo>
                    <a:pt x="24786" y="13666"/>
                    <a:pt x="24993" y="13386"/>
                    <a:pt x="23679" y="13994"/>
                  </a:cubicBezTo>
                  <a:cubicBezTo>
                    <a:pt x="23031" y="14302"/>
                    <a:pt x="21462" y="14602"/>
                    <a:pt x="21012" y="15210"/>
                  </a:cubicBezTo>
                  <a:cubicBezTo>
                    <a:pt x="20124" y="16406"/>
                    <a:pt x="21535" y="16572"/>
                    <a:pt x="21827" y="17821"/>
                  </a:cubicBezTo>
                  <a:cubicBezTo>
                    <a:pt x="22277" y="19730"/>
                    <a:pt x="19472" y="20379"/>
                    <a:pt x="18142" y="21287"/>
                  </a:cubicBezTo>
                  <a:cubicBezTo>
                    <a:pt x="17307" y="21854"/>
                    <a:pt x="16710" y="22422"/>
                    <a:pt x="16330" y="23411"/>
                  </a:cubicBezTo>
                  <a:cubicBezTo>
                    <a:pt x="15742" y="24894"/>
                    <a:pt x="16545" y="24720"/>
                    <a:pt x="14769" y="25296"/>
                  </a:cubicBezTo>
                  <a:cubicBezTo>
                    <a:pt x="14557" y="25367"/>
                    <a:pt x="14390" y="25380"/>
                    <a:pt x="14245" y="25380"/>
                  </a:cubicBezTo>
                  <a:cubicBezTo>
                    <a:pt x="14159" y="25380"/>
                    <a:pt x="14080" y="25375"/>
                    <a:pt x="14004" y="25375"/>
                  </a:cubicBezTo>
                  <a:cubicBezTo>
                    <a:pt x="13774" y="25375"/>
                    <a:pt x="13568" y="25418"/>
                    <a:pt x="13245" y="25762"/>
                  </a:cubicBezTo>
                  <a:cubicBezTo>
                    <a:pt x="12864" y="26176"/>
                    <a:pt x="13091" y="26970"/>
                    <a:pt x="12799" y="27392"/>
                  </a:cubicBezTo>
                  <a:cubicBezTo>
                    <a:pt x="12183" y="28299"/>
                    <a:pt x="11035" y="28475"/>
                    <a:pt x="10006" y="28733"/>
                  </a:cubicBezTo>
                  <a:cubicBezTo>
                    <a:pt x="9110" y="28961"/>
                    <a:pt x="7140" y="28908"/>
                    <a:pt x="6560" y="29476"/>
                  </a:cubicBezTo>
                  <a:cubicBezTo>
                    <a:pt x="5965" y="30051"/>
                    <a:pt x="6446" y="31145"/>
                    <a:pt x="5705" y="31794"/>
                  </a:cubicBezTo>
                  <a:cubicBezTo>
                    <a:pt x="4829" y="32561"/>
                    <a:pt x="2887" y="31847"/>
                    <a:pt x="2219" y="32722"/>
                  </a:cubicBezTo>
                  <a:cubicBezTo>
                    <a:pt x="1776" y="33302"/>
                    <a:pt x="2024" y="34911"/>
                    <a:pt x="1776" y="35621"/>
                  </a:cubicBezTo>
                  <a:cubicBezTo>
                    <a:pt x="1217" y="37198"/>
                    <a:pt x="62" y="37972"/>
                    <a:pt x="34" y="39789"/>
                  </a:cubicBezTo>
                  <a:cubicBezTo>
                    <a:pt x="1" y="41491"/>
                    <a:pt x="507" y="43149"/>
                    <a:pt x="507" y="44912"/>
                  </a:cubicBezTo>
                  <a:cubicBezTo>
                    <a:pt x="507" y="46749"/>
                    <a:pt x="1237" y="47896"/>
                    <a:pt x="1444" y="49554"/>
                  </a:cubicBezTo>
                  <a:cubicBezTo>
                    <a:pt x="1643" y="51103"/>
                    <a:pt x="1124" y="52671"/>
                    <a:pt x="1890" y="54001"/>
                  </a:cubicBezTo>
                  <a:cubicBezTo>
                    <a:pt x="2445" y="54983"/>
                    <a:pt x="3359" y="55366"/>
                    <a:pt x="4437" y="55366"/>
                  </a:cubicBezTo>
                  <a:cubicBezTo>
                    <a:pt x="7341" y="55366"/>
                    <a:pt x="11440" y="52587"/>
                    <a:pt x="12945" y="51256"/>
                  </a:cubicBezTo>
                  <a:cubicBezTo>
                    <a:pt x="13671" y="50604"/>
                    <a:pt x="14794" y="48721"/>
                    <a:pt x="15891" y="48721"/>
                  </a:cubicBezTo>
                  <a:cubicBezTo>
                    <a:pt x="16178" y="48721"/>
                    <a:pt x="16464" y="48850"/>
                    <a:pt x="16740" y="49165"/>
                  </a:cubicBezTo>
                  <a:cubicBezTo>
                    <a:pt x="17554" y="50081"/>
                    <a:pt x="17213" y="51784"/>
                    <a:pt x="18381" y="52433"/>
                  </a:cubicBezTo>
                  <a:cubicBezTo>
                    <a:pt x="18462" y="51771"/>
                    <a:pt x="18742" y="51090"/>
                    <a:pt x="19090" y="50637"/>
                  </a:cubicBezTo>
                  <a:cubicBezTo>
                    <a:pt x="19681" y="50695"/>
                    <a:pt x="20172" y="51294"/>
                    <a:pt x="20576" y="51294"/>
                  </a:cubicBezTo>
                  <a:cubicBezTo>
                    <a:pt x="20759" y="51294"/>
                    <a:pt x="20925" y="51170"/>
                    <a:pt x="21073" y="50815"/>
                  </a:cubicBezTo>
                  <a:cubicBezTo>
                    <a:pt x="21380" y="50049"/>
                    <a:pt x="20948" y="49133"/>
                    <a:pt x="21073" y="48330"/>
                  </a:cubicBezTo>
                  <a:cubicBezTo>
                    <a:pt x="21215" y="47337"/>
                    <a:pt x="21640" y="46575"/>
                    <a:pt x="22475" y="46120"/>
                  </a:cubicBezTo>
                  <a:cubicBezTo>
                    <a:pt x="23290" y="45679"/>
                    <a:pt x="23906" y="45525"/>
                    <a:pt x="24044" y="44532"/>
                  </a:cubicBezTo>
                  <a:cubicBezTo>
                    <a:pt x="24158" y="43709"/>
                    <a:pt x="23672" y="42861"/>
                    <a:pt x="23545" y="42066"/>
                  </a:cubicBezTo>
                  <a:cubicBezTo>
                    <a:pt x="23485" y="41613"/>
                    <a:pt x="23343" y="40964"/>
                    <a:pt x="23464" y="40502"/>
                  </a:cubicBezTo>
                  <a:cubicBezTo>
                    <a:pt x="23618" y="39922"/>
                    <a:pt x="23704" y="40117"/>
                    <a:pt x="24065" y="39736"/>
                  </a:cubicBezTo>
                  <a:cubicBezTo>
                    <a:pt x="24579" y="39188"/>
                    <a:pt x="24815" y="38272"/>
                    <a:pt x="24291" y="37559"/>
                  </a:cubicBezTo>
                  <a:cubicBezTo>
                    <a:pt x="24032" y="37210"/>
                    <a:pt x="23432" y="37170"/>
                    <a:pt x="23229" y="36756"/>
                  </a:cubicBezTo>
                  <a:cubicBezTo>
                    <a:pt x="23092" y="36489"/>
                    <a:pt x="23229" y="35901"/>
                    <a:pt x="23217" y="35601"/>
                  </a:cubicBezTo>
                  <a:cubicBezTo>
                    <a:pt x="23124" y="33785"/>
                    <a:pt x="23298" y="31519"/>
                    <a:pt x="23298" y="29569"/>
                  </a:cubicBezTo>
                  <a:lnTo>
                    <a:pt x="23298" y="27927"/>
                  </a:lnTo>
                  <a:cubicBezTo>
                    <a:pt x="23290" y="25428"/>
                    <a:pt x="23709" y="23051"/>
                    <a:pt x="26680" y="23051"/>
                  </a:cubicBezTo>
                  <a:cubicBezTo>
                    <a:pt x="26688" y="23051"/>
                    <a:pt x="26695" y="23051"/>
                    <a:pt x="26703" y="23051"/>
                  </a:cubicBezTo>
                  <a:cubicBezTo>
                    <a:pt x="26948" y="23051"/>
                    <a:pt x="27183" y="23057"/>
                    <a:pt x="27402" y="23057"/>
                  </a:cubicBezTo>
                  <a:cubicBezTo>
                    <a:pt x="28339" y="23057"/>
                    <a:pt x="28988" y="22935"/>
                    <a:pt x="28840" y="21648"/>
                  </a:cubicBezTo>
                  <a:cubicBezTo>
                    <a:pt x="28682" y="20346"/>
                    <a:pt x="28094" y="19305"/>
                    <a:pt x="28714" y="18007"/>
                  </a:cubicBezTo>
                  <a:cubicBezTo>
                    <a:pt x="29315" y="16767"/>
                    <a:pt x="29744" y="15623"/>
                    <a:pt x="30198" y="14326"/>
                  </a:cubicBezTo>
                  <a:cubicBezTo>
                    <a:pt x="30559" y="13305"/>
                    <a:pt x="29971" y="11610"/>
                    <a:pt x="30583" y="10734"/>
                  </a:cubicBezTo>
                  <a:cubicBezTo>
                    <a:pt x="31199" y="9838"/>
                    <a:pt x="32488" y="10025"/>
                    <a:pt x="33137" y="8992"/>
                  </a:cubicBezTo>
                  <a:cubicBezTo>
                    <a:pt x="33717" y="8075"/>
                    <a:pt x="34264" y="7106"/>
                    <a:pt x="34831" y="6186"/>
                  </a:cubicBezTo>
                  <a:cubicBezTo>
                    <a:pt x="35533" y="5071"/>
                    <a:pt x="35687" y="4289"/>
                    <a:pt x="35780" y="3012"/>
                  </a:cubicBezTo>
                  <a:cubicBezTo>
                    <a:pt x="35821" y="2412"/>
                    <a:pt x="35914" y="1658"/>
                    <a:pt x="36181" y="1030"/>
                  </a:cubicBezTo>
                  <a:lnTo>
                    <a:pt x="33304"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6" name="Google Shape;596;p54"/>
            <p:cNvSpPr/>
            <p:nvPr/>
          </p:nvSpPr>
          <p:spPr>
            <a:xfrm>
              <a:off x="3700275" y="2422250"/>
              <a:ext cx="148500" cy="217350"/>
            </a:xfrm>
            <a:custGeom>
              <a:avLst/>
              <a:gdLst/>
              <a:ahLst/>
              <a:cxnLst/>
              <a:rect l="l" t="t" r="r" b="b"/>
              <a:pathLst>
                <a:path w="5940" h="8694" extrusionOk="0">
                  <a:moveTo>
                    <a:pt x="4988" y="1"/>
                  </a:moveTo>
                  <a:cubicBezTo>
                    <a:pt x="4544" y="1"/>
                    <a:pt x="4261" y="215"/>
                    <a:pt x="4022" y="648"/>
                  </a:cubicBezTo>
                  <a:cubicBezTo>
                    <a:pt x="3869" y="925"/>
                    <a:pt x="3564" y="2245"/>
                    <a:pt x="3215" y="2245"/>
                  </a:cubicBezTo>
                  <a:cubicBezTo>
                    <a:pt x="3213" y="2245"/>
                    <a:pt x="3210" y="2245"/>
                    <a:pt x="3207" y="2245"/>
                  </a:cubicBezTo>
                  <a:cubicBezTo>
                    <a:pt x="2959" y="2237"/>
                    <a:pt x="2838" y="1130"/>
                    <a:pt x="2311" y="1028"/>
                  </a:cubicBezTo>
                  <a:cubicBezTo>
                    <a:pt x="2254" y="1018"/>
                    <a:pt x="2200" y="1013"/>
                    <a:pt x="2149" y="1013"/>
                  </a:cubicBezTo>
                  <a:cubicBezTo>
                    <a:pt x="1639" y="1013"/>
                    <a:pt x="1376" y="1481"/>
                    <a:pt x="916" y="1670"/>
                  </a:cubicBezTo>
                  <a:cubicBezTo>
                    <a:pt x="714" y="1750"/>
                    <a:pt x="536" y="1743"/>
                    <a:pt x="373" y="1884"/>
                  </a:cubicBezTo>
                  <a:cubicBezTo>
                    <a:pt x="134" y="2078"/>
                    <a:pt x="33" y="2577"/>
                    <a:pt x="74" y="2865"/>
                  </a:cubicBezTo>
                  <a:cubicBezTo>
                    <a:pt x="134" y="3287"/>
                    <a:pt x="454" y="3481"/>
                    <a:pt x="669" y="3834"/>
                  </a:cubicBezTo>
                  <a:cubicBezTo>
                    <a:pt x="783" y="4029"/>
                    <a:pt x="795" y="4321"/>
                    <a:pt x="929" y="4535"/>
                  </a:cubicBezTo>
                  <a:cubicBezTo>
                    <a:pt x="1310" y="5143"/>
                    <a:pt x="2259" y="4669"/>
                    <a:pt x="2599" y="5483"/>
                  </a:cubicBezTo>
                  <a:cubicBezTo>
                    <a:pt x="2838" y="6052"/>
                    <a:pt x="2599" y="6700"/>
                    <a:pt x="1971" y="6813"/>
                  </a:cubicBezTo>
                  <a:cubicBezTo>
                    <a:pt x="1937" y="6820"/>
                    <a:pt x="1903" y="6823"/>
                    <a:pt x="1869" y="6823"/>
                  </a:cubicBezTo>
                  <a:cubicBezTo>
                    <a:pt x="1413" y="6823"/>
                    <a:pt x="937" y="6266"/>
                    <a:pt x="508" y="6266"/>
                  </a:cubicBezTo>
                  <a:cubicBezTo>
                    <a:pt x="462" y="6266"/>
                    <a:pt x="418" y="6272"/>
                    <a:pt x="373" y="6286"/>
                  </a:cubicBezTo>
                  <a:cubicBezTo>
                    <a:pt x="126" y="6380"/>
                    <a:pt x="21" y="6619"/>
                    <a:pt x="12" y="6854"/>
                  </a:cubicBezTo>
                  <a:cubicBezTo>
                    <a:pt x="1" y="7021"/>
                    <a:pt x="41" y="7195"/>
                    <a:pt x="114" y="7341"/>
                  </a:cubicBezTo>
                  <a:cubicBezTo>
                    <a:pt x="268" y="7661"/>
                    <a:pt x="588" y="8155"/>
                    <a:pt x="795" y="8415"/>
                  </a:cubicBezTo>
                  <a:cubicBezTo>
                    <a:pt x="962" y="8608"/>
                    <a:pt x="1118" y="8693"/>
                    <a:pt x="1269" y="8693"/>
                  </a:cubicBezTo>
                  <a:cubicBezTo>
                    <a:pt x="1455" y="8693"/>
                    <a:pt x="1633" y="8563"/>
                    <a:pt x="1816" y="8342"/>
                  </a:cubicBezTo>
                  <a:cubicBezTo>
                    <a:pt x="2137" y="7949"/>
                    <a:pt x="2186" y="7835"/>
                    <a:pt x="2704" y="7782"/>
                  </a:cubicBezTo>
                  <a:cubicBezTo>
                    <a:pt x="3385" y="7713"/>
                    <a:pt x="3560" y="7588"/>
                    <a:pt x="3921" y="7021"/>
                  </a:cubicBezTo>
                  <a:cubicBezTo>
                    <a:pt x="4200" y="6607"/>
                    <a:pt x="4589" y="6587"/>
                    <a:pt x="4703" y="6132"/>
                  </a:cubicBezTo>
                  <a:cubicBezTo>
                    <a:pt x="4817" y="5670"/>
                    <a:pt x="4549" y="5143"/>
                    <a:pt x="4662" y="4701"/>
                  </a:cubicBezTo>
                  <a:cubicBezTo>
                    <a:pt x="4715" y="4442"/>
                    <a:pt x="4910" y="4389"/>
                    <a:pt x="5002" y="4162"/>
                  </a:cubicBezTo>
                  <a:cubicBezTo>
                    <a:pt x="5056" y="4009"/>
                    <a:pt x="4970" y="3753"/>
                    <a:pt x="4991" y="3586"/>
                  </a:cubicBezTo>
                  <a:cubicBezTo>
                    <a:pt x="5064" y="3080"/>
                    <a:pt x="5303" y="2959"/>
                    <a:pt x="5578" y="2618"/>
                  </a:cubicBezTo>
                  <a:cubicBezTo>
                    <a:pt x="5939" y="2164"/>
                    <a:pt x="5911" y="1637"/>
                    <a:pt x="5911" y="1069"/>
                  </a:cubicBezTo>
                  <a:cubicBezTo>
                    <a:pt x="5911" y="843"/>
                    <a:pt x="5898" y="656"/>
                    <a:pt x="5859" y="502"/>
                  </a:cubicBezTo>
                  <a:cubicBezTo>
                    <a:pt x="5786" y="246"/>
                    <a:pt x="5623" y="80"/>
                    <a:pt x="5230" y="20"/>
                  </a:cubicBezTo>
                  <a:cubicBezTo>
                    <a:pt x="5144" y="7"/>
                    <a:pt x="5064" y="1"/>
                    <a:pt x="498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7" name="Google Shape;597;p54"/>
            <p:cNvSpPr/>
            <p:nvPr/>
          </p:nvSpPr>
          <p:spPr>
            <a:xfrm>
              <a:off x="3633500" y="5003900"/>
              <a:ext cx="413300" cy="237575"/>
            </a:xfrm>
            <a:custGeom>
              <a:avLst/>
              <a:gdLst/>
              <a:ahLst/>
              <a:cxnLst/>
              <a:rect l="l" t="t" r="r" b="b"/>
              <a:pathLst>
                <a:path w="16532" h="9503" extrusionOk="0">
                  <a:moveTo>
                    <a:pt x="15851" y="1"/>
                  </a:moveTo>
                  <a:cubicBezTo>
                    <a:pt x="14692" y="1"/>
                    <a:pt x="14051" y="800"/>
                    <a:pt x="13195" y="800"/>
                  </a:cubicBezTo>
                  <a:cubicBezTo>
                    <a:pt x="13068" y="800"/>
                    <a:pt x="12936" y="782"/>
                    <a:pt x="12798" y="742"/>
                  </a:cubicBezTo>
                  <a:cubicBezTo>
                    <a:pt x="12421" y="636"/>
                    <a:pt x="12151" y="524"/>
                    <a:pt x="11859" y="524"/>
                  </a:cubicBezTo>
                  <a:cubicBezTo>
                    <a:pt x="11673" y="524"/>
                    <a:pt x="11478" y="569"/>
                    <a:pt x="11241" y="689"/>
                  </a:cubicBezTo>
                  <a:cubicBezTo>
                    <a:pt x="10711" y="950"/>
                    <a:pt x="10308" y="1237"/>
                    <a:pt x="9736" y="1237"/>
                  </a:cubicBezTo>
                  <a:cubicBezTo>
                    <a:pt x="9651" y="1237"/>
                    <a:pt x="9563" y="1230"/>
                    <a:pt x="9469" y="1217"/>
                  </a:cubicBezTo>
                  <a:cubicBezTo>
                    <a:pt x="8953" y="1146"/>
                    <a:pt x="8574" y="944"/>
                    <a:pt x="8097" y="944"/>
                  </a:cubicBezTo>
                  <a:cubicBezTo>
                    <a:pt x="8021" y="944"/>
                    <a:pt x="7942" y="949"/>
                    <a:pt x="7860" y="961"/>
                  </a:cubicBezTo>
                  <a:cubicBezTo>
                    <a:pt x="7578" y="1001"/>
                    <a:pt x="7337" y="1028"/>
                    <a:pt x="7104" y="1028"/>
                  </a:cubicBezTo>
                  <a:cubicBezTo>
                    <a:pt x="6746" y="1028"/>
                    <a:pt x="6407" y="964"/>
                    <a:pt x="5971" y="783"/>
                  </a:cubicBezTo>
                  <a:cubicBezTo>
                    <a:pt x="5430" y="566"/>
                    <a:pt x="4949" y="239"/>
                    <a:pt x="4364" y="239"/>
                  </a:cubicBezTo>
                  <a:cubicBezTo>
                    <a:pt x="4283" y="239"/>
                    <a:pt x="4200" y="246"/>
                    <a:pt x="4115" y="259"/>
                  </a:cubicBezTo>
                  <a:cubicBezTo>
                    <a:pt x="3687" y="321"/>
                    <a:pt x="3387" y="646"/>
                    <a:pt x="3001" y="646"/>
                  </a:cubicBezTo>
                  <a:cubicBezTo>
                    <a:pt x="2951" y="646"/>
                    <a:pt x="2899" y="640"/>
                    <a:pt x="2846" y="628"/>
                  </a:cubicBezTo>
                  <a:cubicBezTo>
                    <a:pt x="2414" y="535"/>
                    <a:pt x="2140" y="77"/>
                    <a:pt x="1745" y="77"/>
                  </a:cubicBezTo>
                  <a:cubicBezTo>
                    <a:pt x="1662" y="77"/>
                    <a:pt x="1573" y="98"/>
                    <a:pt x="1476" y="147"/>
                  </a:cubicBezTo>
                  <a:cubicBezTo>
                    <a:pt x="1063" y="350"/>
                    <a:pt x="1035" y="651"/>
                    <a:pt x="481" y="651"/>
                  </a:cubicBezTo>
                  <a:cubicBezTo>
                    <a:pt x="453" y="651"/>
                    <a:pt x="424" y="650"/>
                    <a:pt x="393" y="649"/>
                  </a:cubicBezTo>
                  <a:lnTo>
                    <a:pt x="393" y="649"/>
                  </a:lnTo>
                  <a:cubicBezTo>
                    <a:pt x="308" y="1095"/>
                    <a:pt x="454" y="1528"/>
                    <a:pt x="320" y="1958"/>
                  </a:cubicBezTo>
                  <a:cubicBezTo>
                    <a:pt x="174" y="2424"/>
                    <a:pt x="0" y="2704"/>
                    <a:pt x="260" y="3199"/>
                  </a:cubicBezTo>
                  <a:cubicBezTo>
                    <a:pt x="713" y="4095"/>
                    <a:pt x="1877" y="3754"/>
                    <a:pt x="2659" y="4220"/>
                  </a:cubicBezTo>
                  <a:cubicBezTo>
                    <a:pt x="3052" y="4447"/>
                    <a:pt x="3385" y="4744"/>
                    <a:pt x="3766" y="4970"/>
                  </a:cubicBezTo>
                  <a:cubicBezTo>
                    <a:pt x="4127" y="5197"/>
                    <a:pt x="4487" y="5238"/>
                    <a:pt x="4857" y="5395"/>
                  </a:cubicBezTo>
                  <a:cubicBezTo>
                    <a:pt x="5282" y="5558"/>
                    <a:pt x="5765" y="5797"/>
                    <a:pt x="6117" y="6097"/>
                  </a:cubicBezTo>
                  <a:cubicBezTo>
                    <a:pt x="6466" y="6405"/>
                    <a:pt x="6705" y="6940"/>
                    <a:pt x="7187" y="7094"/>
                  </a:cubicBezTo>
                  <a:cubicBezTo>
                    <a:pt x="7410" y="7158"/>
                    <a:pt x="7628" y="7171"/>
                    <a:pt x="7843" y="7171"/>
                  </a:cubicBezTo>
                  <a:cubicBezTo>
                    <a:pt x="8005" y="7171"/>
                    <a:pt x="8165" y="7164"/>
                    <a:pt x="8325" y="7164"/>
                  </a:cubicBezTo>
                  <a:cubicBezTo>
                    <a:pt x="8683" y="7164"/>
                    <a:pt x="9037" y="7203"/>
                    <a:pt x="9396" y="7455"/>
                  </a:cubicBezTo>
                  <a:cubicBezTo>
                    <a:pt x="9664" y="7654"/>
                    <a:pt x="9810" y="7954"/>
                    <a:pt x="10078" y="8181"/>
                  </a:cubicBezTo>
                  <a:cubicBezTo>
                    <a:pt x="10293" y="8363"/>
                    <a:pt x="10592" y="8469"/>
                    <a:pt x="10820" y="8643"/>
                  </a:cubicBezTo>
                  <a:cubicBezTo>
                    <a:pt x="11387" y="9105"/>
                    <a:pt x="11829" y="9470"/>
                    <a:pt x="12616" y="9498"/>
                  </a:cubicBezTo>
                  <a:cubicBezTo>
                    <a:pt x="12670" y="9501"/>
                    <a:pt x="12720" y="9502"/>
                    <a:pt x="12766" y="9502"/>
                  </a:cubicBezTo>
                  <a:cubicBezTo>
                    <a:pt x="13615" y="9502"/>
                    <a:pt x="13166" y="9051"/>
                    <a:pt x="13451" y="8436"/>
                  </a:cubicBezTo>
                  <a:cubicBezTo>
                    <a:pt x="13572" y="8157"/>
                    <a:pt x="14038" y="8136"/>
                    <a:pt x="14201" y="7840"/>
                  </a:cubicBezTo>
                  <a:cubicBezTo>
                    <a:pt x="14358" y="7549"/>
                    <a:pt x="14212" y="7240"/>
                    <a:pt x="14139" y="6961"/>
                  </a:cubicBezTo>
                  <a:cubicBezTo>
                    <a:pt x="13973" y="6332"/>
                    <a:pt x="13973" y="5964"/>
                    <a:pt x="13337" y="5663"/>
                  </a:cubicBezTo>
                  <a:cubicBezTo>
                    <a:pt x="13511" y="5096"/>
                    <a:pt x="13666" y="4723"/>
                    <a:pt x="13666" y="4115"/>
                  </a:cubicBezTo>
                  <a:cubicBezTo>
                    <a:pt x="13666" y="3393"/>
                    <a:pt x="13718" y="3085"/>
                    <a:pt x="14294" y="2631"/>
                  </a:cubicBezTo>
                  <a:cubicBezTo>
                    <a:pt x="14902" y="2136"/>
                    <a:pt x="16532" y="929"/>
                    <a:pt x="158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8" name="Google Shape;598;p54"/>
            <p:cNvSpPr/>
            <p:nvPr/>
          </p:nvSpPr>
          <p:spPr>
            <a:xfrm>
              <a:off x="3444800" y="2178975"/>
              <a:ext cx="264025" cy="416975"/>
            </a:xfrm>
            <a:custGeom>
              <a:avLst/>
              <a:gdLst/>
              <a:ahLst/>
              <a:cxnLst/>
              <a:rect l="l" t="t" r="r" b="b"/>
              <a:pathLst>
                <a:path w="10561" h="16679" extrusionOk="0">
                  <a:moveTo>
                    <a:pt x="10300" y="1"/>
                  </a:moveTo>
                  <a:lnTo>
                    <a:pt x="10300" y="1"/>
                  </a:lnTo>
                  <a:cubicBezTo>
                    <a:pt x="9457" y="33"/>
                    <a:pt x="8229" y="414"/>
                    <a:pt x="7528" y="860"/>
                  </a:cubicBezTo>
                  <a:cubicBezTo>
                    <a:pt x="6806" y="1314"/>
                    <a:pt x="6433" y="2003"/>
                    <a:pt x="5845" y="2579"/>
                  </a:cubicBezTo>
                  <a:cubicBezTo>
                    <a:pt x="5651" y="2778"/>
                    <a:pt x="5269" y="3146"/>
                    <a:pt x="4990" y="3260"/>
                  </a:cubicBezTo>
                  <a:cubicBezTo>
                    <a:pt x="4894" y="3300"/>
                    <a:pt x="4794" y="3315"/>
                    <a:pt x="4691" y="3315"/>
                  </a:cubicBezTo>
                  <a:cubicBezTo>
                    <a:pt x="4385" y="3315"/>
                    <a:pt x="4059" y="3180"/>
                    <a:pt x="3774" y="3146"/>
                  </a:cubicBezTo>
                  <a:cubicBezTo>
                    <a:pt x="3676" y="3136"/>
                    <a:pt x="3571" y="3130"/>
                    <a:pt x="3463" y="3130"/>
                  </a:cubicBezTo>
                  <a:cubicBezTo>
                    <a:pt x="2746" y="3130"/>
                    <a:pt x="1906" y="3390"/>
                    <a:pt x="2051" y="4254"/>
                  </a:cubicBezTo>
                  <a:cubicBezTo>
                    <a:pt x="2156" y="4869"/>
                    <a:pt x="3052" y="5296"/>
                    <a:pt x="2919" y="5972"/>
                  </a:cubicBezTo>
                  <a:cubicBezTo>
                    <a:pt x="2876" y="5981"/>
                    <a:pt x="2834" y="5985"/>
                    <a:pt x="2792" y="5985"/>
                  </a:cubicBezTo>
                  <a:cubicBezTo>
                    <a:pt x="2299" y="5985"/>
                    <a:pt x="1916" y="5398"/>
                    <a:pt x="1413" y="5398"/>
                  </a:cubicBezTo>
                  <a:cubicBezTo>
                    <a:pt x="1362" y="5398"/>
                    <a:pt x="1310" y="5404"/>
                    <a:pt x="1256" y="5417"/>
                  </a:cubicBezTo>
                  <a:cubicBezTo>
                    <a:pt x="547" y="5583"/>
                    <a:pt x="1256" y="6272"/>
                    <a:pt x="1090" y="6759"/>
                  </a:cubicBezTo>
                  <a:cubicBezTo>
                    <a:pt x="968" y="7139"/>
                    <a:pt x="421" y="7172"/>
                    <a:pt x="320" y="7674"/>
                  </a:cubicBezTo>
                  <a:cubicBezTo>
                    <a:pt x="227" y="8129"/>
                    <a:pt x="442" y="8574"/>
                    <a:pt x="669" y="8935"/>
                  </a:cubicBezTo>
                  <a:cubicBezTo>
                    <a:pt x="949" y="9397"/>
                    <a:pt x="1050" y="9730"/>
                    <a:pt x="762" y="10265"/>
                  </a:cubicBezTo>
                  <a:cubicBezTo>
                    <a:pt x="515" y="10707"/>
                    <a:pt x="0" y="10995"/>
                    <a:pt x="206" y="11607"/>
                  </a:cubicBezTo>
                  <a:cubicBezTo>
                    <a:pt x="381" y="12142"/>
                    <a:pt x="908" y="12223"/>
                    <a:pt x="1309" y="12490"/>
                  </a:cubicBezTo>
                  <a:cubicBezTo>
                    <a:pt x="1771" y="12811"/>
                    <a:pt x="1503" y="13265"/>
                    <a:pt x="1402" y="13772"/>
                  </a:cubicBezTo>
                  <a:cubicBezTo>
                    <a:pt x="1236" y="14567"/>
                    <a:pt x="1317" y="15401"/>
                    <a:pt x="1816" y="15998"/>
                  </a:cubicBezTo>
                  <a:cubicBezTo>
                    <a:pt x="1908" y="15672"/>
                    <a:pt x="2189" y="15509"/>
                    <a:pt x="2606" y="15509"/>
                  </a:cubicBezTo>
                  <a:cubicBezTo>
                    <a:pt x="2703" y="15509"/>
                    <a:pt x="2808" y="15518"/>
                    <a:pt x="2919" y="15536"/>
                  </a:cubicBezTo>
                  <a:cubicBezTo>
                    <a:pt x="3681" y="15657"/>
                    <a:pt x="4208" y="16277"/>
                    <a:pt x="4981" y="16370"/>
                  </a:cubicBezTo>
                  <a:cubicBezTo>
                    <a:pt x="5144" y="16391"/>
                    <a:pt x="5290" y="16402"/>
                    <a:pt x="5412" y="16423"/>
                  </a:cubicBezTo>
                  <a:cubicBezTo>
                    <a:pt x="5424" y="16131"/>
                    <a:pt x="5342" y="15835"/>
                    <a:pt x="5249" y="15515"/>
                  </a:cubicBezTo>
                  <a:cubicBezTo>
                    <a:pt x="5063" y="14907"/>
                    <a:pt x="5249" y="14842"/>
                    <a:pt x="5477" y="14359"/>
                  </a:cubicBezTo>
                  <a:cubicBezTo>
                    <a:pt x="5609" y="14075"/>
                    <a:pt x="5594" y="13444"/>
                    <a:pt x="5816" y="13444"/>
                  </a:cubicBezTo>
                  <a:cubicBezTo>
                    <a:pt x="5886" y="13444"/>
                    <a:pt x="5978" y="13506"/>
                    <a:pt x="6105" y="13658"/>
                  </a:cubicBezTo>
                  <a:cubicBezTo>
                    <a:pt x="6454" y="14071"/>
                    <a:pt x="6271" y="14688"/>
                    <a:pt x="6672" y="15049"/>
                  </a:cubicBezTo>
                  <a:cubicBezTo>
                    <a:pt x="6960" y="15308"/>
                    <a:pt x="7394" y="15381"/>
                    <a:pt x="7735" y="15543"/>
                  </a:cubicBezTo>
                  <a:cubicBezTo>
                    <a:pt x="8055" y="15710"/>
                    <a:pt x="8168" y="15884"/>
                    <a:pt x="8416" y="16131"/>
                  </a:cubicBezTo>
                  <a:cubicBezTo>
                    <a:pt x="8639" y="16357"/>
                    <a:pt x="8981" y="16679"/>
                    <a:pt x="9263" y="16679"/>
                  </a:cubicBezTo>
                  <a:cubicBezTo>
                    <a:pt x="9371" y="16679"/>
                    <a:pt x="9470" y="16632"/>
                    <a:pt x="9550" y="16516"/>
                  </a:cubicBezTo>
                  <a:cubicBezTo>
                    <a:pt x="9579" y="16471"/>
                    <a:pt x="9599" y="16431"/>
                    <a:pt x="9619" y="16370"/>
                  </a:cubicBezTo>
                  <a:cubicBezTo>
                    <a:pt x="9797" y="15936"/>
                    <a:pt x="9619" y="15142"/>
                    <a:pt x="9619" y="14660"/>
                  </a:cubicBezTo>
                  <a:cubicBezTo>
                    <a:pt x="9619" y="14112"/>
                    <a:pt x="9599" y="13719"/>
                    <a:pt x="9331" y="13225"/>
                  </a:cubicBezTo>
                  <a:cubicBezTo>
                    <a:pt x="8663" y="12017"/>
                    <a:pt x="7560" y="12069"/>
                    <a:pt x="6373" y="12009"/>
                  </a:cubicBezTo>
                  <a:cubicBezTo>
                    <a:pt x="6145" y="11388"/>
                    <a:pt x="6786" y="11287"/>
                    <a:pt x="7179" y="11080"/>
                  </a:cubicBezTo>
                  <a:cubicBezTo>
                    <a:pt x="7722" y="10800"/>
                    <a:pt x="8229" y="10366"/>
                    <a:pt x="8362" y="9758"/>
                  </a:cubicBezTo>
                  <a:cubicBezTo>
                    <a:pt x="8517" y="9029"/>
                    <a:pt x="8549" y="9057"/>
                    <a:pt x="9292" y="8976"/>
                  </a:cubicBezTo>
                  <a:cubicBezTo>
                    <a:pt x="9879" y="8924"/>
                    <a:pt x="10560" y="8643"/>
                    <a:pt x="10540" y="7955"/>
                  </a:cubicBezTo>
                  <a:cubicBezTo>
                    <a:pt x="10519" y="7375"/>
                    <a:pt x="10012" y="6993"/>
                    <a:pt x="9530" y="6787"/>
                  </a:cubicBezTo>
                  <a:cubicBezTo>
                    <a:pt x="8897" y="6531"/>
                    <a:pt x="8622" y="6552"/>
                    <a:pt x="8508" y="5838"/>
                  </a:cubicBezTo>
                  <a:cubicBezTo>
                    <a:pt x="8444" y="5478"/>
                    <a:pt x="8302" y="4501"/>
                    <a:pt x="8537" y="4181"/>
                  </a:cubicBezTo>
                  <a:cubicBezTo>
                    <a:pt x="8756" y="3893"/>
                    <a:pt x="9170" y="4035"/>
                    <a:pt x="9466" y="3726"/>
                  </a:cubicBezTo>
                  <a:cubicBezTo>
                    <a:pt x="9960" y="3199"/>
                    <a:pt x="10005" y="2445"/>
                    <a:pt x="10158" y="1788"/>
                  </a:cubicBezTo>
                  <a:cubicBezTo>
                    <a:pt x="10280" y="1249"/>
                    <a:pt x="10487" y="540"/>
                    <a:pt x="1030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599" name="Google Shape;599;p54"/>
            <p:cNvSpPr/>
            <p:nvPr/>
          </p:nvSpPr>
          <p:spPr>
            <a:xfrm>
              <a:off x="3442450" y="3445800"/>
              <a:ext cx="789300" cy="391425"/>
            </a:xfrm>
            <a:custGeom>
              <a:avLst/>
              <a:gdLst/>
              <a:ahLst/>
              <a:cxnLst/>
              <a:rect l="l" t="t" r="r" b="b"/>
              <a:pathLst>
                <a:path w="31572" h="15657" extrusionOk="0">
                  <a:moveTo>
                    <a:pt x="16739" y="0"/>
                  </a:moveTo>
                  <a:cubicBezTo>
                    <a:pt x="16864" y="195"/>
                    <a:pt x="16986" y="390"/>
                    <a:pt x="17120" y="588"/>
                  </a:cubicBezTo>
                  <a:cubicBezTo>
                    <a:pt x="17359" y="929"/>
                    <a:pt x="17566" y="1363"/>
                    <a:pt x="17874" y="1651"/>
                  </a:cubicBezTo>
                  <a:cubicBezTo>
                    <a:pt x="18080" y="1858"/>
                    <a:pt x="18255" y="1858"/>
                    <a:pt x="18267" y="2178"/>
                  </a:cubicBezTo>
                  <a:cubicBezTo>
                    <a:pt x="18275" y="2879"/>
                    <a:pt x="17059" y="2981"/>
                    <a:pt x="16658" y="3394"/>
                  </a:cubicBezTo>
                  <a:cubicBezTo>
                    <a:pt x="16439" y="3628"/>
                    <a:pt x="16430" y="3920"/>
                    <a:pt x="16252" y="4176"/>
                  </a:cubicBezTo>
                  <a:cubicBezTo>
                    <a:pt x="16005" y="4558"/>
                    <a:pt x="15811" y="4569"/>
                    <a:pt x="15388" y="4711"/>
                  </a:cubicBezTo>
                  <a:cubicBezTo>
                    <a:pt x="15150" y="4796"/>
                    <a:pt x="14533" y="4951"/>
                    <a:pt x="14387" y="5198"/>
                  </a:cubicBezTo>
                  <a:cubicBezTo>
                    <a:pt x="14221" y="5486"/>
                    <a:pt x="14522" y="6033"/>
                    <a:pt x="14623" y="6321"/>
                  </a:cubicBezTo>
                  <a:cubicBezTo>
                    <a:pt x="14737" y="6620"/>
                    <a:pt x="14849" y="6921"/>
                    <a:pt x="14882" y="7249"/>
                  </a:cubicBezTo>
                  <a:cubicBezTo>
                    <a:pt x="14922" y="7642"/>
                    <a:pt x="14780" y="7776"/>
                    <a:pt x="14707" y="8096"/>
                  </a:cubicBezTo>
                  <a:cubicBezTo>
                    <a:pt x="14635" y="8442"/>
                    <a:pt x="14870" y="8912"/>
                    <a:pt x="14368" y="8912"/>
                  </a:cubicBezTo>
                  <a:cubicBezTo>
                    <a:pt x="14364" y="8912"/>
                    <a:pt x="14359" y="8911"/>
                    <a:pt x="14355" y="8911"/>
                  </a:cubicBezTo>
                  <a:cubicBezTo>
                    <a:pt x="14067" y="8899"/>
                    <a:pt x="13812" y="8489"/>
                    <a:pt x="13625" y="8332"/>
                  </a:cubicBezTo>
                  <a:cubicBezTo>
                    <a:pt x="13086" y="7881"/>
                    <a:pt x="12490" y="8096"/>
                    <a:pt x="11931" y="7756"/>
                  </a:cubicBezTo>
                  <a:cubicBezTo>
                    <a:pt x="11687" y="7608"/>
                    <a:pt x="11610" y="7542"/>
                    <a:pt x="11475" y="7542"/>
                  </a:cubicBezTo>
                  <a:cubicBezTo>
                    <a:pt x="11383" y="7542"/>
                    <a:pt x="11264" y="7573"/>
                    <a:pt x="11047" y="7630"/>
                  </a:cubicBezTo>
                  <a:cubicBezTo>
                    <a:pt x="10642" y="7744"/>
                    <a:pt x="10281" y="7836"/>
                    <a:pt x="9859" y="7836"/>
                  </a:cubicBezTo>
                  <a:cubicBezTo>
                    <a:pt x="9004" y="7849"/>
                    <a:pt x="8404" y="8210"/>
                    <a:pt x="7569" y="8356"/>
                  </a:cubicBezTo>
                  <a:cubicBezTo>
                    <a:pt x="7274" y="8404"/>
                    <a:pt x="6979" y="8443"/>
                    <a:pt x="6693" y="8443"/>
                  </a:cubicBezTo>
                  <a:cubicBezTo>
                    <a:pt x="6258" y="8443"/>
                    <a:pt x="5844" y="8354"/>
                    <a:pt x="5477" y="8076"/>
                  </a:cubicBezTo>
                  <a:cubicBezTo>
                    <a:pt x="5132" y="7820"/>
                    <a:pt x="4810" y="7430"/>
                    <a:pt x="4478" y="7430"/>
                  </a:cubicBezTo>
                  <a:cubicBezTo>
                    <a:pt x="4342" y="7430"/>
                    <a:pt x="4204" y="7495"/>
                    <a:pt x="4063" y="7662"/>
                  </a:cubicBezTo>
                  <a:cubicBezTo>
                    <a:pt x="3744" y="8049"/>
                    <a:pt x="3408" y="8776"/>
                    <a:pt x="2818" y="8776"/>
                  </a:cubicBezTo>
                  <a:cubicBezTo>
                    <a:pt x="2777" y="8776"/>
                    <a:pt x="2735" y="8773"/>
                    <a:pt x="2692" y="8765"/>
                  </a:cubicBezTo>
                  <a:cubicBezTo>
                    <a:pt x="2011" y="8644"/>
                    <a:pt x="1898" y="7529"/>
                    <a:pt x="1030" y="7363"/>
                  </a:cubicBezTo>
                  <a:cubicBezTo>
                    <a:pt x="945" y="7347"/>
                    <a:pt x="868" y="7339"/>
                    <a:pt x="790" y="7339"/>
                  </a:cubicBezTo>
                  <a:cubicBezTo>
                    <a:pt x="764" y="7339"/>
                    <a:pt x="737" y="7340"/>
                    <a:pt x="710" y="7342"/>
                  </a:cubicBezTo>
                  <a:cubicBezTo>
                    <a:pt x="848" y="7602"/>
                    <a:pt x="848" y="7909"/>
                    <a:pt x="690" y="8303"/>
                  </a:cubicBezTo>
                  <a:cubicBezTo>
                    <a:pt x="556" y="8663"/>
                    <a:pt x="187" y="9004"/>
                    <a:pt x="102" y="9374"/>
                  </a:cubicBezTo>
                  <a:cubicBezTo>
                    <a:pt x="1" y="9819"/>
                    <a:pt x="536" y="10006"/>
                    <a:pt x="929" y="10147"/>
                  </a:cubicBezTo>
                  <a:cubicBezTo>
                    <a:pt x="1298" y="10274"/>
                    <a:pt x="1505" y="10395"/>
                    <a:pt x="1703" y="10727"/>
                  </a:cubicBezTo>
                  <a:cubicBezTo>
                    <a:pt x="1874" y="11016"/>
                    <a:pt x="1926" y="11313"/>
                    <a:pt x="2265" y="11313"/>
                  </a:cubicBezTo>
                  <a:cubicBezTo>
                    <a:pt x="2312" y="11313"/>
                    <a:pt x="2365" y="11307"/>
                    <a:pt x="2424" y="11295"/>
                  </a:cubicBezTo>
                  <a:cubicBezTo>
                    <a:pt x="2700" y="11242"/>
                    <a:pt x="2938" y="10994"/>
                    <a:pt x="3184" y="10994"/>
                  </a:cubicBezTo>
                  <a:cubicBezTo>
                    <a:pt x="3279" y="10994"/>
                    <a:pt x="3375" y="11031"/>
                    <a:pt x="3475" y="11129"/>
                  </a:cubicBezTo>
                  <a:cubicBezTo>
                    <a:pt x="3567" y="11222"/>
                    <a:pt x="3608" y="11303"/>
                    <a:pt x="3629" y="11396"/>
                  </a:cubicBezTo>
                  <a:cubicBezTo>
                    <a:pt x="3941" y="11477"/>
                    <a:pt x="4261" y="11704"/>
                    <a:pt x="4508" y="11870"/>
                  </a:cubicBezTo>
                  <a:cubicBezTo>
                    <a:pt x="4778" y="12056"/>
                    <a:pt x="5006" y="12137"/>
                    <a:pt x="5215" y="12137"/>
                  </a:cubicBezTo>
                  <a:cubicBezTo>
                    <a:pt x="5540" y="12137"/>
                    <a:pt x="5820" y="11941"/>
                    <a:pt x="6146" y="11636"/>
                  </a:cubicBezTo>
                  <a:cubicBezTo>
                    <a:pt x="6373" y="11420"/>
                    <a:pt x="6622" y="11355"/>
                    <a:pt x="6885" y="11355"/>
                  </a:cubicBezTo>
                  <a:cubicBezTo>
                    <a:pt x="7256" y="11355"/>
                    <a:pt x="7651" y="11486"/>
                    <a:pt x="8043" y="11509"/>
                  </a:cubicBezTo>
                  <a:cubicBezTo>
                    <a:pt x="8082" y="11512"/>
                    <a:pt x="8119" y="11513"/>
                    <a:pt x="8156" y="11513"/>
                  </a:cubicBezTo>
                  <a:cubicBezTo>
                    <a:pt x="8901" y="11513"/>
                    <a:pt x="9224" y="11016"/>
                    <a:pt x="9900" y="10882"/>
                  </a:cubicBezTo>
                  <a:cubicBezTo>
                    <a:pt x="9963" y="10869"/>
                    <a:pt x="10022" y="10864"/>
                    <a:pt x="10076" y="10864"/>
                  </a:cubicBezTo>
                  <a:cubicBezTo>
                    <a:pt x="10710" y="10864"/>
                    <a:pt x="10811" y="11643"/>
                    <a:pt x="11169" y="12109"/>
                  </a:cubicBezTo>
                  <a:cubicBezTo>
                    <a:pt x="11643" y="12725"/>
                    <a:pt x="12316" y="13119"/>
                    <a:pt x="13066" y="13293"/>
                  </a:cubicBezTo>
                  <a:cubicBezTo>
                    <a:pt x="13532" y="13399"/>
                    <a:pt x="14080" y="13419"/>
                    <a:pt x="14513" y="13634"/>
                  </a:cubicBezTo>
                  <a:cubicBezTo>
                    <a:pt x="14821" y="13788"/>
                    <a:pt x="15036" y="14068"/>
                    <a:pt x="15388" y="14169"/>
                  </a:cubicBezTo>
                  <a:cubicBezTo>
                    <a:pt x="15697" y="14262"/>
                    <a:pt x="17294" y="14181"/>
                    <a:pt x="17367" y="14574"/>
                  </a:cubicBezTo>
                  <a:cubicBezTo>
                    <a:pt x="17420" y="14830"/>
                    <a:pt x="17173" y="14976"/>
                    <a:pt x="16872" y="15109"/>
                  </a:cubicBezTo>
                  <a:cubicBezTo>
                    <a:pt x="17461" y="15211"/>
                    <a:pt x="18020" y="15376"/>
                    <a:pt x="18656" y="15552"/>
                  </a:cubicBezTo>
                  <a:cubicBezTo>
                    <a:pt x="18930" y="15625"/>
                    <a:pt x="19191" y="15656"/>
                    <a:pt x="19443" y="15656"/>
                  </a:cubicBezTo>
                  <a:cubicBezTo>
                    <a:pt x="20397" y="15656"/>
                    <a:pt x="21226" y="15211"/>
                    <a:pt x="22163" y="14935"/>
                  </a:cubicBezTo>
                  <a:cubicBezTo>
                    <a:pt x="23691" y="14489"/>
                    <a:pt x="25495" y="14368"/>
                    <a:pt x="26885" y="13520"/>
                  </a:cubicBezTo>
                  <a:cubicBezTo>
                    <a:pt x="27205" y="13326"/>
                    <a:pt x="28105" y="13013"/>
                    <a:pt x="28446" y="12725"/>
                  </a:cubicBezTo>
                  <a:cubicBezTo>
                    <a:pt x="28495" y="12685"/>
                    <a:pt x="28539" y="12633"/>
                    <a:pt x="28560" y="12592"/>
                  </a:cubicBezTo>
                  <a:cubicBezTo>
                    <a:pt x="28868" y="11963"/>
                    <a:pt x="28021" y="11116"/>
                    <a:pt x="28653" y="10354"/>
                  </a:cubicBezTo>
                  <a:cubicBezTo>
                    <a:pt x="28990" y="9941"/>
                    <a:pt x="29828" y="9827"/>
                    <a:pt x="29804" y="9146"/>
                  </a:cubicBezTo>
                  <a:cubicBezTo>
                    <a:pt x="29796" y="8538"/>
                    <a:pt x="29014" y="8590"/>
                    <a:pt x="29196" y="7902"/>
                  </a:cubicBezTo>
                  <a:cubicBezTo>
                    <a:pt x="29233" y="7896"/>
                    <a:pt x="29270" y="7894"/>
                    <a:pt x="29307" y="7894"/>
                  </a:cubicBezTo>
                  <a:cubicBezTo>
                    <a:pt x="29696" y="7894"/>
                    <a:pt x="30123" y="8153"/>
                    <a:pt x="30528" y="8153"/>
                  </a:cubicBezTo>
                  <a:cubicBezTo>
                    <a:pt x="30709" y="8153"/>
                    <a:pt x="30886" y="8101"/>
                    <a:pt x="31052" y="7950"/>
                  </a:cubicBezTo>
                  <a:cubicBezTo>
                    <a:pt x="31572" y="7476"/>
                    <a:pt x="31187" y="6487"/>
                    <a:pt x="31106" y="5952"/>
                  </a:cubicBezTo>
                  <a:cubicBezTo>
                    <a:pt x="31093" y="5899"/>
                    <a:pt x="31093" y="5858"/>
                    <a:pt x="31093" y="5806"/>
                  </a:cubicBezTo>
                  <a:cubicBezTo>
                    <a:pt x="30972" y="4825"/>
                    <a:pt x="31106" y="3807"/>
                    <a:pt x="31125" y="2806"/>
                  </a:cubicBezTo>
                  <a:cubicBezTo>
                    <a:pt x="31125" y="2587"/>
                    <a:pt x="31125" y="2372"/>
                    <a:pt x="31118" y="2165"/>
                  </a:cubicBezTo>
                  <a:cubicBezTo>
                    <a:pt x="30003" y="1999"/>
                    <a:pt x="29042" y="1610"/>
                    <a:pt x="27879" y="1610"/>
                  </a:cubicBezTo>
                  <a:cubicBezTo>
                    <a:pt x="27534" y="1610"/>
                    <a:pt x="27173" y="1632"/>
                    <a:pt x="26818" y="1632"/>
                  </a:cubicBezTo>
                  <a:cubicBezTo>
                    <a:pt x="26501" y="1632"/>
                    <a:pt x="26189" y="1614"/>
                    <a:pt x="25896" y="1545"/>
                  </a:cubicBezTo>
                  <a:cubicBezTo>
                    <a:pt x="25248" y="1391"/>
                    <a:pt x="24713" y="977"/>
                    <a:pt x="24060" y="844"/>
                  </a:cubicBezTo>
                  <a:cubicBezTo>
                    <a:pt x="23900" y="808"/>
                    <a:pt x="23554" y="714"/>
                    <a:pt x="23296" y="714"/>
                  </a:cubicBezTo>
                  <a:cubicBezTo>
                    <a:pt x="23206" y="714"/>
                    <a:pt x="23127" y="725"/>
                    <a:pt x="23071" y="754"/>
                  </a:cubicBezTo>
                  <a:cubicBezTo>
                    <a:pt x="22856" y="864"/>
                    <a:pt x="22937" y="1123"/>
                    <a:pt x="22763" y="1298"/>
                  </a:cubicBezTo>
                  <a:cubicBezTo>
                    <a:pt x="22451" y="1610"/>
                    <a:pt x="22049" y="2247"/>
                    <a:pt x="21708" y="2506"/>
                  </a:cubicBezTo>
                  <a:cubicBezTo>
                    <a:pt x="21492" y="2663"/>
                    <a:pt x="21216" y="2727"/>
                    <a:pt x="20916" y="2727"/>
                  </a:cubicBezTo>
                  <a:cubicBezTo>
                    <a:pt x="20118" y="2727"/>
                    <a:pt x="19151" y="2272"/>
                    <a:pt x="18677" y="1898"/>
                  </a:cubicBezTo>
                  <a:cubicBezTo>
                    <a:pt x="17914" y="1298"/>
                    <a:pt x="17614" y="309"/>
                    <a:pt x="1673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0" name="Google Shape;600;p54"/>
            <p:cNvSpPr/>
            <p:nvPr/>
          </p:nvSpPr>
          <p:spPr>
            <a:xfrm>
              <a:off x="3248075" y="4277350"/>
              <a:ext cx="131775" cy="244050"/>
            </a:xfrm>
            <a:custGeom>
              <a:avLst/>
              <a:gdLst/>
              <a:ahLst/>
              <a:cxnLst/>
              <a:rect l="l" t="t" r="r" b="b"/>
              <a:pathLst>
                <a:path w="5271" h="9762" extrusionOk="0">
                  <a:moveTo>
                    <a:pt x="4178" y="1"/>
                  </a:moveTo>
                  <a:cubicBezTo>
                    <a:pt x="3602" y="1"/>
                    <a:pt x="3963" y="1341"/>
                    <a:pt x="3815" y="1638"/>
                  </a:cubicBezTo>
                  <a:cubicBezTo>
                    <a:pt x="3582" y="1844"/>
                    <a:pt x="3312" y="1898"/>
                    <a:pt x="3047" y="1898"/>
                  </a:cubicBezTo>
                  <a:cubicBezTo>
                    <a:pt x="2832" y="1898"/>
                    <a:pt x="2621" y="1863"/>
                    <a:pt x="2432" y="1845"/>
                  </a:cubicBezTo>
                  <a:cubicBezTo>
                    <a:pt x="2322" y="1834"/>
                    <a:pt x="2228" y="1829"/>
                    <a:pt x="2146" y="1829"/>
                  </a:cubicBezTo>
                  <a:cubicBezTo>
                    <a:pt x="1680" y="1829"/>
                    <a:pt x="1610" y="2004"/>
                    <a:pt x="1102" y="2332"/>
                  </a:cubicBezTo>
                  <a:cubicBezTo>
                    <a:pt x="616" y="2660"/>
                    <a:pt x="101" y="2445"/>
                    <a:pt x="236" y="3215"/>
                  </a:cubicBezTo>
                  <a:cubicBezTo>
                    <a:pt x="276" y="3475"/>
                    <a:pt x="556" y="3827"/>
                    <a:pt x="494" y="4102"/>
                  </a:cubicBezTo>
                  <a:cubicBezTo>
                    <a:pt x="430" y="4390"/>
                    <a:pt x="49" y="4390"/>
                    <a:pt x="28" y="4710"/>
                  </a:cubicBezTo>
                  <a:cubicBezTo>
                    <a:pt x="0" y="5165"/>
                    <a:pt x="629" y="5137"/>
                    <a:pt x="702" y="5599"/>
                  </a:cubicBezTo>
                  <a:cubicBezTo>
                    <a:pt x="750" y="5951"/>
                    <a:pt x="389" y="6312"/>
                    <a:pt x="341" y="6673"/>
                  </a:cubicBezTo>
                  <a:cubicBezTo>
                    <a:pt x="309" y="6880"/>
                    <a:pt x="296" y="7196"/>
                    <a:pt x="442" y="7342"/>
                  </a:cubicBezTo>
                  <a:cubicBezTo>
                    <a:pt x="636" y="7556"/>
                    <a:pt x="997" y="7354"/>
                    <a:pt x="1156" y="7589"/>
                  </a:cubicBezTo>
                  <a:cubicBezTo>
                    <a:pt x="1269" y="7743"/>
                    <a:pt x="1070" y="8084"/>
                    <a:pt x="1111" y="8282"/>
                  </a:cubicBezTo>
                  <a:cubicBezTo>
                    <a:pt x="1156" y="8538"/>
                    <a:pt x="1196" y="8518"/>
                    <a:pt x="1330" y="8712"/>
                  </a:cubicBezTo>
                  <a:cubicBezTo>
                    <a:pt x="1497" y="8959"/>
                    <a:pt x="1845" y="9478"/>
                    <a:pt x="2112" y="9632"/>
                  </a:cubicBezTo>
                  <a:cubicBezTo>
                    <a:pt x="2269" y="9724"/>
                    <a:pt x="2374" y="9761"/>
                    <a:pt x="2449" y="9761"/>
                  </a:cubicBezTo>
                  <a:cubicBezTo>
                    <a:pt x="2636" y="9761"/>
                    <a:pt x="2630" y="9526"/>
                    <a:pt x="2741" y="9312"/>
                  </a:cubicBezTo>
                  <a:cubicBezTo>
                    <a:pt x="3114" y="8590"/>
                    <a:pt x="3308" y="8035"/>
                    <a:pt x="3588" y="7221"/>
                  </a:cubicBezTo>
                  <a:cubicBezTo>
                    <a:pt x="3888" y="6312"/>
                    <a:pt x="4702" y="5567"/>
                    <a:pt x="4844" y="4609"/>
                  </a:cubicBezTo>
                  <a:cubicBezTo>
                    <a:pt x="4958" y="3815"/>
                    <a:pt x="4556" y="2980"/>
                    <a:pt x="4723" y="2205"/>
                  </a:cubicBezTo>
                  <a:cubicBezTo>
                    <a:pt x="4844" y="1658"/>
                    <a:pt x="5270" y="523"/>
                    <a:pt x="4569" y="134"/>
                  </a:cubicBezTo>
                  <a:cubicBezTo>
                    <a:pt x="4406" y="41"/>
                    <a:pt x="4278" y="1"/>
                    <a:pt x="4178"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1" name="Google Shape;601;p54"/>
            <p:cNvSpPr/>
            <p:nvPr/>
          </p:nvSpPr>
          <p:spPr>
            <a:xfrm>
              <a:off x="3143575" y="4537525"/>
              <a:ext cx="220750" cy="322125"/>
            </a:xfrm>
            <a:custGeom>
              <a:avLst/>
              <a:gdLst/>
              <a:ahLst/>
              <a:cxnLst/>
              <a:rect l="l" t="t" r="r" b="b"/>
              <a:pathLst>
                <a:path w="8830" h="12885" extrusionOk="0">
                  <a:moveTo>
                    <a:pt x="7057" y="1"/>
                  </a:moveTo>
                  <a:cubicBezTo>
                    <a:pt x="6622" y="1"/>
                    <a:pt x="6189" y="296"/>
                    <a:pt x="5851" y="515"/>
                  </a:cubicBezTo>
                  <a:cubicBezTo>
                    <a:pt x="5097" y="997"/>
                    <a:pt x="4148" y="1544"/>
                    <a:pt x="3293" y="1669"/>
                  </a:cubicBezTo>
                  <a:cubicBezTo>
                    <a:pt x="3141" y="1692"/>
                    <a:pt x="2955" y="1703"/>
                    <a:pt x="2767" y="1703"/>
                  </a:cubicBezTo>
                  <a:cubicBezTo>
                    <a:pt x="2518" y="1703"/>
                    <a:pt x="2264" y="1684"/>
                    <a:pt x="2077" y="1649"/>
                  </a:cubicBezTo>
                  <a:cubicBezTo>
                    <a:pt x="2004" y="1155"/>
                    <a:pt x="2417" y="782"/>
                    <a:pt x="2291" y="287"/>
                  </a:cubicBezTo>
                  <a:cubicBezTo>
                    <a:pt x="2417" y="214"/>
                    <a:pt x="2539" y="214"/>
                    <a:pt x="2425" y="28"/>
                  </a:cubicBezTo>
                  <a:cubicBezTo>
                    <a:pt x="2388" y="23"/>
                    <a:pt x="2353" y="20"/>
                    <a:pt x="2318" y="20"/>
                  </a:cubicBezTo>
                  <a:cubicBezTo>
                    <a:pt x="1821" y="20"/>
                    <a:pt x="1563" y="550"/>
                    <a:pt x="1469" y="949"/>
                  </a:cubicBezTo>
                  <a:cubicBezTo>
                    <a:pt x="1355" y="1402"/>
                    <a:pt x="962" y="1990"/>
                    <a:pt x="941" y="2444"/>
                  </a:cubicBezTo>
                  <a:cubicBezTo>
                    <a:pt x="889" y="3214"/>
                    <a:pt x="1509" y="2947"/>
                    <a:pt x="1870" y="3327"/>
                  </a:cubicBezTo>
                  <a:cubicBezTo>
                    <a:pt x="2218" y="3701"/>
                    <a:pt x="2012" y="4762"/>
                    <a:pt x="2012" y="5217"/>
                  </a:cubicBezTo>
                  <a:cubicBezTo>
                    <a:pt x="2012" y="5703"/>
                    <a:pt x="1950" y="6246"/>
                    <a:pt x="2044" y="6700"/>
                  </a:cubicBezTo>
                  <a:cubicBezTo>
                    <a:pt x="2198" y="7487"/>
                    <a:pt x="2190" y="7763"/>
                    <a:pt x="1804" y="8557"/>
                  </a:cubicBezTo>
                  <a:cubicBezTo>
                    <a:pt x="1557" y="9052"/>
                    <a:pt x="1217" y="9465"/>
                    <a:pt x="990" y="9980"/>
                  </a:cubicBezTo>
                  <a:cubicBezTo>
                    <a:pt x="868" y="10259"/>
                    <a:pt x="921" y="10426"/>
                    <a:pt x="836" y="10726"/>
                  </a:cubicBezTo>
                  <a:cubicBezTo>
                    <a:pt x="743" y="11075"/>
                    <a:pt x="528" y="11002"/>
                    <a:pt x="374" y="11261"/>
                  </a:cubicBezTo>
                  <a:cubicBezTo>
                    <a:pt x="1" y="11902"/>
                    <a:pt x="467" y="12169"/>
                    <a:pt x="962" y="12250"/>
                  </a:cubicBezTo>
                  <a:cubicBezTo>
                    <a:pt x="1659" y="12365"/>
                    <a:pt x="1997" y="12885"/>
                    <a:pt x="2675" y="12885"/>
                  </a:cubicBezTo>
                  <a:cubicBezTo>
                    <a:pt x="2737" y="12885"/>
                    <a:pt x="2802" y="12880"/>
                    <a:pt x="2871" y="12871"/>
                  </a:cubicBezTo>
                  <a:cubicBezTo>
                    <a:pt x="3179" y="12830"/>
                    <a:pt x="3673" y="12663"/>
                    <a:pt x="3933" y="12489"/>
                  </a:cubicBezTo>
                  <a:cubicBezTo>
                    <a:pt x="4249" y="12263"/>
                    <a:pt x="4229" y="11950"/>
                    <a:pt x="4456" y="11675"/>
                  </a:cubicBezTo>
                  <a:cubicBezTo>
                    <a:pt x="4581" y="11524"/>
                    <a:pt x="4720" y="11466"/>
                    <a:pt x="4866" y="11466"/>
                  </a:cubicBezTo>
                  <a:cubicBezTo>
                    <a:pt x="5264" y="11466"/>
                    <a:pt x="5718" y="11897"/>
                    <a:pt x="6118" y="12084"/>
                  </a:cubicBezTo>
                  <a:cubicBezTo>
                    <a:pt x="6300" y="12168"/>
                    <a:pt x="6460" y="12207"/>
                    <a:pt x="6599" y="12207"/>
                  </a:cubicBezTo>
                  <a:cubicBezTo>
                    <a:pt x="7073" y="12207"/>
                    <a:pt x="7300" y="11760"/>
                    <a:pt x="7294" y="11180"/>
                  </a:cubicBezTo>
                  <a:cubicBezTo>
                    <a:pt x="7282" y="10766"/>
                    <a:pt x="7233" y="10313"/>
                    <a:pt x="7334" y="9911"/>
                  </a:cubicBezTo>
                  <a:cubicBezTo>
                    <a:pt x="7468" y="9404"/>
                    <a:pt x="7841" y="8991"/>
                    <a:pt x="8068" y="8529"/>
                  </a:cubicBezTo>
                  <a:cubicBezTo>
                    <a:pt x="8396" y="7836"/>
                    <a:pt x="8315" y="7082"/>
                    <a:pt x="8201" y="6352"/>
                  </a:cubicBezTo>
                  <a:cubicBezTo>
                    <a:pt x="8149" y="6032"/>
                    <a:pt x="8117" y="5744"/>
                    <a:pt x="8222" y="5424"/>
                  </a:cubicBezTo>
                  <a:cubicBezTo>
                    <a:pt x="8336" y="5103"/>
                    <a:pt x="8644" y="4835"/>
                    <a:pt x="8717" y="4483"/>
                  </a:cubicBezTo>
                  <a:cubicBezTo>
                    <a:pt x="8830" y="3916"/>
                    <a:pt x="8623" y="3113"/>
                    <a:pt x="8510" y="2565"/>
                  </a:cubicBezTo>
                  <a:cubicBezTo>
                    <a:pt x="8416" y="2152"/>
                    <a:pt x="8255" y="2030"/>
                    <a:pt x="7982" y="1722"/>
                  </a:cubicBezTo>
                  <a:cubicBezTo>
                    <a:pt x="7687" y="1370"/>
                    <a:pt x="7695" y="1276"/>
                    <a:pt x="7695" y="769"/>
                  </a:cubicBezTo>
                  <a:cubicBezTo>
                    <a:pt x="7695" y="360"/>
                    <a:pt x="7756" y="206"/>
                    <a:pt x="7346" y="49"/>
                  </a:cubicBezTo>
                  <a:cubicBezTo>
                    <a:pt x="7250" y="15"/>
                    <a:pt x="7154" y="1"/>
                    <a:pt x="705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2" name="Google Shape;602;p54"/>
            <p:cNvSpPr/>
            <p:nvPr/>
          </p:nvSpPr>
          <p:spPr>
            <a:xfrm>
              <a:off x="3101325" y="3717375"/>
              <a:ext cx="1297750" cy="1347175"/>
            </a:xfrm>
            <a:custGeom>
              <a:avLst/>
              <a:gdLst/>
              <a:ahLst/>
              <a:cxnLst/>
              <a:rect l="l" t="t" r="r" b="b"/>
              <a:pathLst>
                <a:path w="51910" h="53887" extrusionOk="0">
                  <a:moveTo>
                    <a:pt x="23721" y="1"/>
                  </a:moveTo>
                  <a:cubicBezTo>
                    <a:pt x="23667" y="1"/>
                    <a:pt x="23608" y="6"/>
                    <a:pt x="23545" y="19"/>
                  </a:cubicBezTo>
                  <a:cubicBezTo>
                    <a:pt x="22869" y="153"/>
                    <a:pt x="22546" y="650"/>
                    <a:pt x="21801" y="650"/>
                  </a:cubicBezTo>
                  <a:cubicBezTo>
                    <a:pt x="21764" y="650"/>
                    <a:pt x="21727" y="649"/>
                    <a:pt x="21688" y="646"/>
                  </a:cubicBezTo>
                  <a:cubicBezTo>
                    <a:pt x="21296" y="623"/>
                    <a:pt x="20901" y="492"/>
                    <a:pt x="20530" y="492"/>
                  </a:cubicBezTo>
                  <a:cubicBezTo>
                    <a:pt x="20267" y="492"/>
                    <a:pt x="20018" y="557"/>
                    <a:pt x="19791" y="773"/>
                  </a:cubicBezTo>
                  <a:cubicBezTo>
                    <a:pt x="19465" y="1078"/>
                    <a:pt x="19185" y="1274"/>
                    <a:pt x="18860" y="1274"/>
                  </a:cubicBezTo>
                  <a:cubicBezTo>
                    <a:pt x="18651" y="1274"/>
                    <a:pt x="18423" y="1193"/>
                    <a:pt x="18153" y="1007"/>
                  </a:cubicBezTo>
                  <a:cubicBezTo>
                    <a:pt x="17906" y="841"/>
                    <a:pt x="17586" y="614"/>
                    <a:pt x="17274" y="533"/>
                  </a:cubicBezTo>
                  <a:lnTo>
                    <a:pt x="17274" y="533"/>
                  </a:lnTo>
                  <a:cubicBezTo>
                    <a:pt x="17358" y="792"/>
                    <a:pt x="17246" y="1060"/>
                    <a:pt x="17205" y="1327"/>
                  </a:cubicBezTo>
                  <a:cubicBezTo>
                    <a:pt x="17139" y="1729"/>
                    <a:pt x="17626" y="2288"/>
                    <a:pt x="17184" y="2543"/>
                  </a:cubicBezTo>
                  <a:cubicBezTo>
                    <a:pt x="17085" y="2601"/>
                    <a:pt x="16988" y="2624"/>
                    <a:pt x="16893" y="2624"/>
                  </a:cubicBezTo>
                  <a:cubicBezTo>
                    <a:pt x="16525" y="2624"/>
                    <a:pt x="16189" y="2273"/>
                    <a:pt x="15850" y="2215"/>
                  </a:cubicBezTo>
                  <a:lnTo>
                    <a:pt x="15850" y="2215"/>
                  </a:lnTo>
                  <a:cubicBezTo>
                    <a:pt x="15482" y="2743"/>
                    <a:pt x="15985" y="3585"/>
                    <a:pt x="15790" y="4153"/>
                  </a:cubicBezTo>
                  <a:cubicBezTo>
                    <a:pt x="15739" y="4319"/>
                    <a:pt x="15605" y="4428"/>
                    <a:pt x="15438" y="4428"/>
                  </a:cubicBezTo>
                  <a:cubicBezTo>
                    <a:pt x="15364" y="4428"/>
                    <a:pt x="15284" y="4407"/>
                    <a:pt x="15202" y="4360"/>
                  </a:cubicBezTo>
                  <a:cubicBezTo>
                    <a:pt x="14902" y="4193"/>
                    <a:pt x="15028" y="3793"/>
                    <a:pt x="14740" y="3598"/>
                  </a:cubicBezTo>
                  <a:cubicBezTo>
                    <a:pt x="14636" y="3532"/>
                    <a:pt x="14559" y="3505"/>
                    <a:pt x="14500" y="3505"/>
                  </a:cubicBezTo>
                  <a:cubicBezTo>
                    <a:pt x="14292" y="3505"/>
                    <a:pt x="14305" y="3844"/>
                    <a:pt x="14087" y="3987"/>
                  </a:cubicBezTo>
                  <a:cubicBezTo>
                    <a:pt x="14013" y="4035"/>
                    <a:pt x="13931" y="4056"/>
                    <a:pt x="13847" y="4056"/>
                  </a:cubicBezTo>
                  <a:cubicBezTo>
                    <a:pt x="13610" y="4056"/>
                    <a:pt x="13361" y="3890"/>
                    <a:pt x="13232" y="3731"/>
                  </a:cubicBezTo>
                  <a:cubicBezTo>
                    <a:pt x="13085" y="3535"/>
                    <a:pt x="12895" y="2510"/>
                    <a:pt x="12623" y="2510"/>
                  </a:cubicBezTo>
                  <a:cubicBezTo>
                    <a:pt x="12537" y="2510"/>
                    <a:pt x="12441" y="2614"/>
                    <a:pt x="12336" y="2884"/>
                  </a:cubicBezTo>
                  <a:cubicBezTo>
                    <a:pt x="12202" y="3217"/>
                    <a:pt x="12263" y="3565"/>
                    <a:pt x="11996" y="3825"/>
                  </a:cubicBezTo>
                  <a:cubicBezTo>
                    <a:pt x="11643" y="4145"/>
                    <a:pt x="11408" y="4051"/>
                    <a:pt x="11210" y="4534"/>
                  </a:cubicBezTo>
                  <a:cubicBezTo>
                    <a:pt x="11075" y="4854"/>
                    <a:pt x="10922" y="5183"/>
                    <a:pt x="10893" y="5535"/>
                  </a:cubicBezTo>
                  <a:cubicBezTo>
                    <a:pt x="10873" y="5701"/>
                    <a:pt x="10954" y="5978"/>
                    <a:pt x="10840" y="6135"/>
                  </a:cubicBezTo>
                  <a:cubicBezTo>
                    <a:pt x="10754" y="6250"/>
                    <a:pt x="10652" y="6295"/>
                    <a:pt x="10546" y="6295"/>
                  </a:cubicBezTo>
                  <a:cubicBezTo>
                    <a:pt x="10349" y="6295"/>
                    <a:pt x="10140" y="6136"/>
                    <a:pt x="10005" y="5969"/>
                  </a:cubicBezTo>
                  <a:cubicBezTo>
                    <a:pt x="9665" y="5548"/>
                    <a:pt x="9539" y="5102"/>
                    <a:pt x="9377" y="4620"/>
                  </a:cubicBezTo>
                  <a:cubicBezTo>
                    <a:pt x="9251" y="4246"/>
                    <a:pt x="8890" y="4092"/>
                    <a:pt x="8744" y="3711"/>
                  </a:cubicBezTo>
                  <a:cubicBezTo>
                    <a:pt x="8602" y="3330"/>
                    <a:pt x="8911" y="2904"/>
                    <a:pt x="8789" y="2564"/>
                  </a:cubicBezTo>
                  <a:cubicBezTo>
                    <a:pt x="8733" y="2421"/>
                    <a:pt x="8646" y="2370"/>
                    <a:pt x="8544" y="2370"/>
                  </a:cubicBezTo>
                  <a:cubicBezTo>
                    <a:pt x="8360" y="2370"/>
                    <a:pt x="8127" y="2538"/>
                    <a:pt x="7942" y="2637"/>
                  </a:cubicBezTo>
                  <a:cubicBezTo>
                    <a:pt x="7148" y="3071"/>
                    <a:pt x="7066" y="3472"/>
                    <a:pt x="6693" y="4173"/>
                  </a:cubicBezTo>
                  <a:cubicBezTo>
                    <a:pt x="6420" y="4687"/>
                    <a:pt x="6071" y="4842"/>
                    <a:pt x="5607" y="4842"/>
                  </a:cubicBezTo>
                  <a:cubicBezTo>
                    <a:pt x="5445" y="4842"/>
                    <a:pt x="5268" y="4823"/>
                    <a:pt x="5075" y="4794"/>
                  </a:cubicBezTo>
                  <a:cubicBezTo>
                    <a:pt x="4697" y="4734"/>
                    <a:pt x="4350" y="4666"/>
                    <a:pt x="3992" y="4666"/>
                  </a:cubicBezTo>
                  <a:cubicBezTo>
                    <a:pt x="3841" y="4666"/>
                    <a:pt x="3687" y="4678"/>
                    <a:pt x="3527" y="4708"/>
                  </a:cubicBezTo>
                  <a:cubicBezTo>
                    <a:pt x="3126" y="4781"/>
                    <a:pt x="2672" y="4968"/>
                    <a:pt x="2218" y="5102"/>
                  </a:cubicBezTo>
                  <a:cubicBezTo>
                    <a:pt x="2205" y="5162"/>
                    <a:pt x="2186" y="5228"/>
                    <a:pt x="2165" y="5288"/>
                  </a:cubicBezTo>
                  <a:cubicBezTo>
                    <a:pt x="2031" y="5637"/>
                    <a:pt x="1889" y="5949"/>
                    <a:pt x="2023" y="6318"/>
                  </a:cubicBezTo>
                  <a:cubicBezTo>
                    <a:pt x="2218" y="6857"/>
                    <a:pt x="2692" y="7011"/>
                    <a:pt x="2652" y="7639"/>
                  </a:cubicBezTo>
                  <a:cubicBezTo>
                    <a:pt x="2619" y="8113"/>
                    <a:pt x="2506" y="8434"/>
                    <a:pt x="2051" y="8641"/>
                  </a:cubicBezTo>
                  <a:cubicBezTo>
                    <a:pt x="1578" y="8867"/>
                    <a:pt x="641" y="8981"/>
                    <a:pt x="341" y="9423"/>
                  </a:cubicBezTo>
                  <a:cubicBezTo>
                    <a:pt x="1" y="9898"/>
                    <a:pt x="661" y="10270"/>
                    <a:pt x="1062" y="10433"/>
                  </a:cubicBezTo>
                  <a:cubicBezTo>
                    <a:pt x="1724" y="10712"/>
                    <a:pt x="1731" y="12001"/>
                    <a:pt x="1845" y="12703"/>
                  </a:cubicBezTo>
                  <a:cubicBezTo>
                    <a:pt x="1889" y="13011"/>
                    <a:pt x="1930" y="13457"/>
                    <a:pt x="1816" y="13756"/>
                  </a:cubicBezTo>
                  <a:cubicBezTo>
                    <a:pt x="1724" y="14012"/>
                    <a:pt x="1383" y="14280"/>
                    <a:pt x="1484" y="14600"/>
                  </a:cubicBezTo>
                  <a:cubicBezTo>
                    <a:pt x="1578" y="14888"/>
                    <a:pt x="2092" y="15045"/>
                    <a:pt x="2351" y="15114"/>
                  </a:cubicBezTo>
                  <a:cubicBezTo>
                    <a:pt x="2579" y="15187"/>
                    <a:pt x="3134" y="15180"/>
                    <a:pt x="3312" y="15366"/>
                  </a:cubicBezTo>
                  <a:cubicBezTo>
                    <a:pt x="3475" y="15528"/>
                    <a:pt x="3393" y="15982"/>
                    <a:pt x="3361" y="16222"/>
                  </a:cubicBezTo>
                  <a:cubicBezTo>
                    <a:pt x="3320" y="16476"/>
                    <a:pt x="3247" y="16684"/>
                    <a:pt x="3126" y="16858"/>
                  </a:cubicBezTo>
                  <a:cubicBezTo>
                    <a:pt x="3341" y="16890"/>
                    <a:pt x="3560" y="16910"/>
                    <a:pt x="3775" y="16910"/>
                  </a:cubicBezTo>
                  <a:cubicBezTo>
                    <a:pt x="4435" y="16910"/>
                    <a:pt x="4783" y="16724"/>
                    <a:pt x="5331" y="16416"/>
                  </a:cubicBezTo>
                  <a:cubicBezTo>
                    <a:pt x="5891" y="16096"/>
                    <a:pt x="6252" y="15861"/>
                    <a:pt x="6632" y="15333"/>
                  </a:cubicBezTo>
                  <a:cubicBezTo>
                    <a:pt x="6961" y="14888"/>
                    <a:pt x="7313" y="14324"/>
                    <a:pt x="7909" y="14291"/>
                  </a:cubicBezTo>
                  <a:cubicBezTo>
                    <a:pt x="7918" y="14291"/>
                    <a:pt x="7926" y="14291"/>
                    <a:pt x="7934" y="14291"/>
                  </a:cubicBezTo>
                  <a:cubicBezTo>
                    <a:pt x="8380" y="14291"/>
                    <a:pt x="8825" y="14602"/>
                    <a:pt x="9272" y="14705"/>
                  </a:cubicBezTo>
                  <a:cubicBezTo>
                    <a:pt x="9644" y="14786"/>
                    <a:pt x="10005" y="14778"/>
                    <a:pt x="10366" y="14888"/>
                  </a:cubicBezTo>
                  <a:cubicBezTo>
                    <a:pt x="10800" y="15013"/>
                    <a:pt x="11347" y="15200"/>
                    <a:pt x="11687" y="15507"/>
                  </a:cubicBezTo>
                  <a:cubicBezTo>
                    <a:pt x="12037" y="15848"/>
                    <a:pt x="12089" y="16250"/>
                    <a:pt x="12510" y="16542"/>
                  </a:cubicBezTo>
                  <a:cubicBezTo>
                    <a:pt x="12883" y="16797"/>
                    <a:pt x="13366" y="16870"/>
                    <a:pt x="13726" y="17097"/>
                  </a:cubicBezTo>
                  <a:cubicBezTo>
                    <a:pt x="14172" y="17385"/>
                    <a:pt x="14221" y="17758"/>
                    <a:pt x="14367" y="18240"/>
                  </a:cubicBezTo>
                  <a:cubicBezTo>
                    <a:pt x="14615" y="19067"/>
                    <a:pt x="15202" y="19675"/>
                    <a:pt x="15502" y="20458"/>
                  </a:cubicBezTo>
                  <a:cubicBezTo>
                    <a:pt x="15790" y="21204"/>
                    <a:pt x="15644" y="21994"/>
                    <a:pt x="15263" y="22654"/>
                  </a:cubicBezTo>
                  <a:cubicBezTo>
                    <a:pt x="15089" y="22942"/>
                    <a:pt x="14696" y="23328"/>
                    <a:pt x="15028" y="23575"/>
                  </a:cubicBezTo>
                  <a:cubicBezTo>
                    <a:pt x="15121" y="23644"/>
                    <a:pt x="15238" y="23668"/>
                    <a:pt x="15368" y="23668"/>
                  </a:cubicBezTo>
                  <a:cubicBezTo>
                    <a:pt x="15635" y="23668"/>
                    <a:pt x="15954" y="23569"/>
                    <a:pt x="16216" y="23569"/>
                  </a:cubicBezTo>
                  <a:cubicBezTo>
                    <a:pt x="16297" y="23569"/>
                    <a:pt x="16372" y="23579"/>
                    <a:pt x="16439" y="23603"/>
                  </a:cubicBezTo>
                  <a:cubicBezTo>
                    <a:pt x="16905" y="23782"/>
                    <a:pt x="17193" y="24731"/>
                    <a:pt x="17388" y="25172"/>
                  </a:cubicBezTo>
                  <a:cubicBezTo>
                    <a:pt x="17626" y="25728"/>
                    <a:pt x="17679" y="26174"/>
                    <a:pt x="17821" y="26749"/>
                  </a:cubicBezTo>
                  <a:cubicBezTo>
                    <a:pt x="17871" y="26752"/>
                    <a:pt x="17923" y="26753"/>
                    <a:pt x="17975" y="26753"/>
                  </a:cubicBezTo>
                  <a:cubicBezTo>
                    <a:pt x="18188" y="26753"/>
                    <a:pt x="18411" y="26736"/>
                    <a:pt x="18626" y="26736"/>
                  </a:cubicBezTo>
                  <a:cubicBezTo>
                    <a:pt x="18753" y="26736"/>
                    <a:pt x="18878" y="26742"/>
                    <a:pt x="18997" y="26761"/>
                  </a:cubicBezTo>
                  <a:cubicBezTo>
                    <a:pt x="19431" y="26834"/>
                    <a:pt x="19463" y="26976"/>
                    <a:pt x="19718" y="27328"/>
                  </a:cubicBezTo>
                  <a:cubicBezTo>
                    <a:pt x="20152" y="27904"/>
                    <a:pt x="20578" y="28492"/>
                    <a:pt x="21194" y="28905"/>
                  </a:cubicBezTo>
                  <a:cubicBezTo>
                    <a:pt x="21822" y="29328"/>
                    <a:pt x="22568" y="29360"/>
                    <a:pt x="23042" y="30009"/>
                  </a:cubicBezTo>
                  <a:cubicBezTo>
                    <a:pt x="23618" y="30795"/>
                    <a:pt x="23484" y="31813"/>
                    <a:pt x="24339" y="32352"/>
                  </a:cubicBezTo>
                  <a:cubicBezTo>
                    <a:pt x="24599" y="32505"/>
                    <a:pt x="24834" y="32640"/>
                    <a:pt x="25001" y="32874"/>
                  </a:cubicBezTo>
                  <a:cubicBezTo>
                    <a:pt x="25186" y="33126"/>
                    <a:pt x="25341" y="34002"/>
                    <a:pt x="25600" y="34002"/>
                  </a:cubicBezTo>
                  <a:cubicBezTo>
                    <a:pt x="25720" y="34197"/>
                    <a:pt x="25863" y="34264"/>
                    <a:pt x="26017" y="34264"/>
                  </a:cubicBezTo>
                  <a:cubicBezTo>
                    <a:pt x="26337" y="34264"/>
                    <a:pt x="26708" y="33977"/>
                    <a:pt x="27028" y="33977"/>
                  </a:cubicBezTo>
                  <a:cubicBezTo>
                    <a:pt x="27079" y="33977"/>
                    <a:pt x="27129" y="33985"/>
                    <a:pt x="27177" y="34002"/>
                  </a:cubicBezTo>
                  <a:cubicBezTo>
                    <a:pt x="27351" y="34062"/>
                    <a:pt x="27424" y="34402"/>
                    <a:pt x="27631" y="34496"/>
                  </a:cubicBezTo>
                  <a:cubicBezTo>
                    <a:pt x="27681" y="34515"/>
                    <a:pt x="27745" y="34523"/>
                    <a:pt x="27816" y="34523"/>
                  </a:cubicBezTo>
                  <a:cubicBezTo>
                    <a:pt x="28009" y="34523"/>
                    <a:pt x="28251" y="34467"/>
                    <a:pt x="28393" y="34443"/>
                  </a:cubicBezTo>
                  <a:cubicBezTo>
                    <a:pt x="28605" y="34412"/>
                    <a:pt x="28615" y="34347"/>
                    <a:pt x="28750" y="34347"/>
                  </a:cubicBezTo>
                  <a:cubicBezTo>
                    <a:pt x="28793" y="34347"/>
                    <a:pt x="28849" y="34354"/>
                    <a:pt x="28928" y="34370"/>
                  </a:cubicBezTo>
                  <a:cubicBezTo>
                    <a:pt x="29127" y="34423"/>
                    <a:pt x="29374" y="34617"/>
                    <a:pt x="29496" y="34763"/>
                  </a:cubicBezTo>
                  <a:cubicBezTo>
                    <a:pt x="29950" y="35291"/>
                    <a:pt x="29828" y="36434"/>
                    <a:pt x="30590" y="36701"/>
                  </a:cubicBezTo>
                  <a:cubicBezTo>
                    <a:pt x="30659" y="36726"/>
                    <a:pt x="30729" y="36736"/>
                    <a:pt x="30801" y="36736"/>
                  </a:cubicBezTo>
                  <a:cubicBezTo>
                    <a:pt x="31076" y="36736"/>
                    <a:pt x="31362" y="36589"/>
                    <a:pt x="31599" y="36589"/>
                  </a:cubicBezTo>
                  <a:cubicBezTo>
                    <a:pt x="31713" y="36589"/>
                    <a:pt x="31815" y="36623"/>
                    <a:pt x="31900" y="36722"/>
                  </a:cubicBezTo>
                  <a:cubicBezTo>
                    <a:pt x="32200" y="37082"/>
                    <a:pt x="31940" y="37763"/>
                    <a:pt x="32293" y="38103"/>
                  </a:cubicBezTo>
                  <a:cubicBezTo>
                    <a:pt x="32468" y="38271"/>
                    <a:pt x="32658" y="38321"/>
                    <a:pt x="32856" y="38321"/>
                  </a:cubicBezTo>
                  <a:cubicBezTo>
                    <a:pt x="33145" y="38321"/>
                    <a:pt x="33450" y="38214"/>
                    <a:pt x="33750" y="38214"/>
                  </a:cubicBezTo>
                  <a:cubicBezTo>
                    <a:pt x="33964" y="38214"/>
                    <a:pt x="34176" y="38269"/>
                    <a:pt x="34377" y="38457"/>
                  </a:cubicBezTo>
                  <a:cubicBezTo>
                    <a:pt x="35065" y="39117"/>
                    <a:pt x="34665" y="39961"/>
                    <a:pt x="34778" y="40788"/>
                  </a:cubicBezTo>
                  <a:cubicBezTo>
                    <a:pt x="35065" y="40868"/>
                    <a:pt x="35508" y="40982"/>
                    <a:pt x="35714" y="41168"/>
                  </a:cubicBezTo>
                  <a:cubicBezTo>
                    <a:pt x="35922" y="41355"/>
                    <a:pt x="35901" y="41675"/>
                    <a:pt x="36120" y="41838"/>
                  </a:cubicBezTo>
                  <a:cubicBezTo>
                    <a:pt x="36272" y="41961"/>
                    <a:pt x="36409" y="42006"/>
                    <a:pt x="36539" y="42006"/>
                  </a:cubicBezTo>
                  <a:cubicBezTo>
                    <a:pt x="36758" y="42006"/>
                    <a:pt x="36956" y="41878"/>
                    <a:pt x="37170" y="41789"/>
                  </a:cubicBezTo>
                  <a:cubicBezTo>
                    <a:pt x="37333" y="41719"/>
                    <a:pt x="37717" y="41535"/>
                    <a:pt x="38001" y="41535"/>
                  </a:cubicBezTo>
                  <a:cubicBezTo>
                    <a:pt x="38098" y="41535"/>
                    <a:pt x="38183" y="41556"/>
                    <a:pt x="38244" y="41611"/>
                  </a:cubicBezTo>
                  <a:cubicBezTo>
                    <a:pt x="38398" y="41768"/>
                    <a:pt x="38285" y="42129"/>
                    <a:pt x="38313" y="42324"/>
                  </a:cubicBezTo>
                  <a:cubicBezTo>
                    <a:pt x="38418" y="43211"/>
                    <a:pt x="39367" y="43634"/>
                    <a:pt x="39541" y="44468"/>
                  </a:cubicBezTo>
                  <a:cubicBezTo>
                    <a:pt x="39716" y="45295"/>
                    <a:pt x="39181" y="46118"/>
                    <a:pt x="39667" y="46872"/>
                  </a:cubicBezTo>
                  <a:cubicBezTo>
                    <a:pt x="40016" y="47419"/>
                    <a:pt x="41078" y="48530"/>
                    <a:pt x="40377" y="49224"/>
                  </a:cubicBezTo>
                  <a:cubicBezTo>
                    <a:pt x="40190" y="49411"/>
                    <a:pt x="39959" y="49446"/>
                    <a:pt x="39728" y="49446"/>
                  </a:cubicBezTo>
                  <a:cubicBezTo>
                    <a:pt x="39585" y="49446"/>
                    <a:pt x="39442" y="49432"/>
                    <a:pt x="39311" y="49432"/>
                  </a:cubicBezTo>
                  <a:cubicBezTo>
                    <a:pt x="39009" y="49432"/>
                    <a:pt x="38765" y="49504"/>
                    <a:pt x="38706" y="49978"/>
                  </a:cubicBezTo>
                  <a:cubicBezTo>
                    <a:pt x="38625" y="50566"/>
                    <a:pt x="38913" y="51389"/>
                    <a:pt x="38512" y="51814"/>
                  </a:cubicBezTo>
                  <a:cubicBezTo>
                    <a:pt x="38038" y="52296"/>
                    <a:pt x="37303" y="52289"/>
                    <a:pt x="37376" y="53152"/>
                  </a:cubicBezTo>
                  <a:cubicBezTo>
                    <a:pt x="37420" y="53679"/>
                    <a:pt x="37964" y="53886"/>
                    <a:pt x="38582" y="53886"/>
                  </a:cubicBezTo>
                  <a:cubicBezTo>
                    <a:pt x="39293" y="53886"/>
                    <a:pt x="40102" y="53612"/>
                    <a:pt x="40356" y="53237"/>
                  </a:cubicBezTo>
                  <a:cubicBezTo>
                    <a:pt x="40717" y="52710"/>
                    <a:pt x="40916" y="52143"/>
                    <a:pt x="41410" y="51709"/>
                  </a:cubicBezTo>
                  <a:cubicBezTo>
                    <a:pt x="41872" y="51316"/>
                    <a:pt x="42079" y="51295"/>
                    <a:pt x="42246" y="50708"/>
                  </a:cubicBezTo>
                  <a:cubicBezTo>
                    <a:pt x="42472" y="49933"/>
                    <a:pt x="42387" y="49511"/>
                    <a:pt x="43101" y="49078"/>
                  </a:cubicBezTo>
                  <a:cubicBezTo>
                    <a:pt x="43729" y="48689"/>
                    <a:pt x="44297" y="48603"/>
                    <a:pt x="45010" y="48441"/>
                  </a:cubicBezTo>
                  <a:cubicBezTo>
                    <a:pt x="45326" y="48356"/>
                    <a:pt x="45432" y="48502"/>
                    <a:pt x="45451" y="48089"/>
                  </a:cubicBezTo>
                  <a:cubicBezTo>
                    <a:pt x="45472" y="47789"/>
                    <a:pt x="45172" y="47448"/>
                    <a:pt x="45164" y="47127"/>
                  </a:cubicBezTo>
                  <a:cubicBezTo>
                    <a:pt x="45131" y="46625"/>
                    <a:pt x="45350" y="46139"/>
                    <a:pt x="45204" y="45624"/>
                  </a:cubicBezTo>
                  <a:cubicBezTo>
                    <a:pt x="45051" y="45056"/>
                    <a:pt x="44556" y="44788"/>
                    <a:pt x="44016" y="44642"/>
                  </a:cubicBezTo>
                  <a:cubicBezTo>
                    <a:pt x="43514" y="44521"/>
                    <a:pt x="42411" y="44549"/>
                    <a:pt x="42205" y="44027"/>
                  </a:cubicBezTo>
                  <a:cubicBezTo>
                    <a:pt x="41960" y="43423"/>
                    <a:pt x="42544" y="41294"/>
                    <a:pt x="43219" y="41294"/>
                  </a:cubicBezTo>
                  <a:cubicBezTo>
                    <a:pt x="43224" y="41294"/>
                    <a:pt x="43229" y="41294"/>
                    <a:pt x="43234" y="41295"/>
                  </a:cubicBezTo>
                  <a:cubicBezTo>
                    <a:pt x="43360" y="40889"/>
                    <a:pt x="43575" y="40500"/>
                    <a:pt x="43721" y="40094"/>
                  </a:cubicBezTo>
                  <a:cubicBezTo>
                    <a:pt x="43915" y="39572"/>
                    <a:pt x="44070" y="39364"/>
                    <a:pt x="44710" y="39280"/>
                  </a:cubicBezTo>
                  <a:cubicBezTo>
                    <a:pt x="44848" y="39260"/>
                    <a:pt x="44986" y="39246"/>
                    <a:pt x="45121" y="39246"/>
                  </a:cubicBezTo>
                  <a:cubicBezTo>
                    <a:pt x="45399" y="39246"/>
                    <a:pt x="45665" y="39303"/>
                    <a:pt x="45894" y="39478"/>
                  </a:cubicBezTo>
                  <a:cubicBezTo>
                    <a:pt x="46308" y="39798"/>
                    <a:pt x="46433" y="40365"/>
                    <a:pt x="46907" y="40653"/>
                  </a:cubicBezTo>
                  <a:cubicBezTo>
                    <a:pt x="47182" y="40823"/>
                    <a:pt x="47468" y="40843"/>
                    <a:pt x="47765" y="40843"/>
                  </a:cubicBezTo>
                  <a:cubicBezTo>
                    <a:pt x="47856" y="40843"/>
                    <a:pt x="47948" y="40841"/>
                    <a:pt x="48041" y="40841"/>
                  </a:cubicBezTo>
                  <a:cubicBezTo>
                    <a:pt x="48123" y="40841"/>
                    <a:pt x="48206" y="40843"/>
                    <a:pt x="48289" y="40848"/>
                  </a:cubicBezTo>
                  <a:cubicBezTo>
                    <a:pt x="49238" y="40909"/>
                    <a:pt x="49465" y="41477"/>
                    <a:pt x="49794" y="42263"/>
                  </a:cubicBezTo>
                  <a:cubicBezTo>
                    <a:pt x="49971" y="42707"/>
                    <a:pt x="50349" y="43180"/>
                    <a:pt x="50836" y="43180"/>
                  </a:cubicBezTo>
                  <a:cubicBezTo>
                    <a:pt x="50973" y="43180"/>
                    <a:pt x="51118" y="43143"/>
                    <a:pt x="51269" y="43058"/>
                  </a:cubicBezTo>
                  <a:cubicBezTo>
                    <a:pt x="51610" y="42859"/>
                    <a:pt x="51496" y="42664"/>
                    <a:pt x="51610" y="42377"/>
                  </a:cubicBezTo>
                  <a:cubicBezTo>
                    <a:pt x="51732" y="42056"/>
                    <a:pt x="51910" y="41882"/>
                    <a:pt x="51910" y="41509"/>
                  </a:cubicBezTo>
                  <a:cubicBezTo>
                    <a:pt x="51910" y="41003"/>
                    <a:pt x="51483" y="39993"/>
                    <a:pt x="51216" y="39572"/>
                  </a:cubicBezTo>
                  <a:cubicBezTo>
                    <a:pt x="50734" y="38797"/>
                    <a:pt x="49567" y="38878"/>
                    <a:pt x="48877" y="38395"/>
                  </a:cubicBezTo>
                  <a:cubicBezTo>
                    <a:pt x="48338" y="38002"/>
                    <a:pt x="48196" y="37310"/>
                    <a:pt x="47616" y="36949"/>
                  </a:cubicBezTo>
                  <a:cubicBezTo>
                    <a:pt x="46834" y="36446"/>
                    <a:pt x="45752" y="36734"/>
                    <a:pt x="44957" y="36206"/>
                  </a:cubicBezTo>
                  <a:cubicBezTo>
                    <a:pt x="44224" y="35712"/>
                    <a:pt x="43834" y="35136"/>
                    <a:pt x="42987" y="34825"/>
                  </a:cubicBezTo>
                  <a:cubicBezTo>
                    <a:pt x="42586" y="34690"/>
                    <a:pt x="42265" y="34455"/>
                    <a:pt x="41885" y="34342"/>
                  </a:cubicBezTo>
                  <a:cubicBezTo>
                    <a:pt x="41378" y="34196"/>
                    <a:pt x="40944" y="34082"/>
                    <a:pt x="40543" y="33755"/>
                  </a:cubicBezTo>
                  <a:cubicBezTo>
                    <a:pt x="40089" y="33394"/>
                    <a:pt x="39821" y="32967"/>
                    <a:pt x="40109" y="32400"/>
                  </a:cubicBezTo>
                  <a:cubicBezTo>
                    <a:pt x="40295" y="32052"/>
                    <a:pt x="41090" y="31517"/>
                    <a:pt x="40781" y="31042"/>
                  </a:cubicBezTo>
                  <a:cubicBezTo>
                    <a:pt x="40640" y="30831"/>
                    <a:pt x="40447" y="30758"/>
                    <a:pt x="40237" y="30758"/>
                  </a:cubicBezTo>
                  <a:cubicBezTo>
                    <a:pt x="39817" y="30758"/>
                    <a:pt x="39328" y="31054"/>
                    <a:pt x="39047" y="31143"/>
                  </a:cubicBezTo>
                  <a:cubicBezTo>
                    <a:pt x="38929" y="31184"/>
                    <a:pt x="38814" y="31200"/>
                    <a:pt x="38700" y="31200"/>
                  </a:cubicBezTo>
                  <a:cubicBezTo>
                    <a:pt x="38292" y="31200"/>
                    <a:pt x="37897" y="30997"/>
                    <a:pt x="37470" y="30997"/>
                  </a:cubicBezTo>
                  <a:cubicBezTo>
                    <a:pt x="37200" y="30997"/>
                    <a:pt x="36898" y="31023"/>
                    <a:pt x="36597" y="31023"/>
                  </a:cubicBezTo>
                  <a:cubicBezTo>
                    <a:pt x="36185" y="31023"/>
                    <a:pt x="35776" y="30974"/>
                    <a:pt x="35460" y="30742"/>
                  </a:cubicBezTo>
                  <a:cubicBezTo>
                    <a:pt x="34932" y="30349"/>
                    <a:pt x="34818" y="29708"/>
                    <a:pt x="34311" y="29319"/>
                  </a:cubicBezTo>
                  <a:cubicBezTo>
                    <a:pt x="33716" y="28866"/>
                    <a:pt x="32962" y="28793"/>
                    <a:pt x="32374" y="28359"/>
                  </a:cubicBezTo>
                  <a:cubicBezTo>
                    <a:pt x="31819" y="27957"/>
                    <a:pt x="31519" y="27296"/>
                    <a:pt x="31344" y="26636"/>
                  </a:cubicBezTo>
                  <a:cubicBezTo>
                    <a:pt x="31259" y="26316"/>
                    <a:pt x="31271" y="26007"/>
                    <a:pt x="31219" y="25679"/>
                  </a:cubicBezTo>
                  <a:cubicBezTo>
                    <a:pt x="31117" y="25026"/>
                    <a:pt x="30571" y="24284"/>
                    <a:pt x="30623" y="23603"/>
                  </a:cubicBezTo>
                  <a:cubicBezTo>
                    <a:pt x="29695" y="22306"/>
                    <a:pt x="29970" y="20551"/>
                    <a:pt x="28300" y="19801"/>
                  </a:cubicBezTo>
                  <a:cubicBezTo>
                    <a:pt x="27117" y="19274"/>
                    <a:pt x="25755" y="18467"/>
                    <a:pt x="24960" y="17445"/>
                  </a:cubicBezTo>
                  <a:cubicBezTo>
                    <a:pt x="24505" y="16870"/>
                    <a:pt x="22885" y="15541"/>
                    <a:pt x="23338" y="14685"/>
                  </a:cubicBezTo>
                  <a:cubicBezTo>
                    <a:pt x="23525" y="14332"/>
                    <a:pt x="24125" y="14145"/>
                    <a:pt x="24412" y="13858"/>
                  </a:cubicBezTo>
                  <a:cubicBezTo>
                    <a:pt x="24720" y="13550"/>
                    <a:pt x="25166" y="13011"/>
                    <a:pt x="25259" y="12581"/>
                  </a:cubicBezTo>
                  <a:cubicBezTo>
                    <a:pt x="25308" y="12382"/>
                    <a:pt x="25288" y="11961"/>
                    <a:pt x="25207" y="11767"/>
                  </a:cubicBezTo>
                  <a:cubicBezTo>
                    <a:pt x="25061" y="11406"/>
                    <a:pt x="24587" y="11320"/>
                    <a:pt x="24514" y="10951"/>
                  </a:cubicBezTo>
                  <a:cubicBezTo>
                    <a:pt x="24453" y="10631"/>
                    <a:pt x="24700" y="10145"/>
                    <a:pt x="24919" y="9950"/>
                  </a:cubicBezTo>
                  <a:cubicBezTo>
                    <a:pt x="25114" y="9782"/>
                    <a:pt x="25258" y="9772"/>
                    <a:pt x="25446" y="9772"/>
                  </a:cubicBezTo>
                  <a:cubicBezTo>
                    <a:pt x="25474" y="9772"/>
                    <a:pt x="25503" y="9772"/>
                    <a:pt x="25533" y="9772"/>
                  </a:cubicBezTo>
                  <a:cubicBezTo>
                    <a:pt x="25600" y="9772"/>
                    <a:pt x="25672" y="9771"/>
                    <a:pt x="25755" y="9763"/>
                  </a:cubicBezTo>
                  <a:cubicBezTo>
                    <a:pt x="26269" y="9723"/>
                    <a:pt x="26711" y="9496"/>
                    <a:pt x="27136" y="9269"/>
                  </a:cubicBezTo>
                  <a:cubicBezTo>
                    <a:pt x="27692" y="8981"/>
                    <a:pt x="28219" y="8721"/>
                    <a:pt x="28859" y="8629"/>
                  </a:cubicBezTo>
                  <a:cubicBezTo>
                    <a:pt x="29362" y="8556"/>
                    <a:pt x="29942" y="8629"/>
                    <a:pt x="30425" y="8474"/>
                  </a:cubicBezTo>
                  <a:cubicBezTo>
                    <a:pt x="30444" y="8308"/>
                    <a:pt x="30404" y="8146"/>
                    <a:pt x="30352" y="7980"/>
                  </a:cubicBezTo>
                  <a:cubicBezTo>
                    <a:pt x="30303" y="7753"/>
                    <a:pt x="30217" y="7514"/>
                    <a:pt x="30238" y="7278"/>
                  </a:cubicBezTo>
                  <a:cubicBezTo>
                    <a:pt x="30270" y="6991"/>
                    <a:pt x="30395" y="6805"/>
                    <a:pt x="30425" y="6504"/>
                  </a:cubicBezTo>
                  <a:cubicBezTo>
                    <a:pt x="30509" y="5896"/>
                    <a:pt x="30157" y="5836"/>
                    <a:pt x="29856" y="5422"/>
                  </a:cubicBezTo>
                  <a:cubicBezTo>
                    <a:pt x="29321" y="4680"/>
                    <a:pt x="29982" y="4481"/>
                    <a:pt x="30509" y="4246"/>
                  </a:cubicBezTo>
                  <a:lnTo>
                    <a:pt x="30517" y="4246"/>
                  </a:lnTo>
                  <a:cubicBezTo>
                    <a:pt x="30818" y="4113"/>
                    <a:pt x="31065" y="3967"/>
                    <a:pt x="31012" y="3711"/>
                  </a:cubicBezTo>
                  <a:cubicBezTo>
                    <a:pt x="30939" y="3318"/>
                    <a:pt x="29342" y="3399"/>
                    <a:pt x="29033" y="3306"/>
                  </a:cubicBezTo>
                  <a:cubicBezTo>
                    <a:pt x="28681" y="3205"/>
                    <a:pt x="28466" y="2925"/>
                    <a:pt x="28158" y="2771"/>
                  </a:cubicBezTo>
                  <a:cubicBezTo>
                    <a:pt x="27725" y="2556"/>
                    <a:pt x="27177" y="2536"/>
                    <a:pt x="26711" y="2430"/>
                  </a:cubicBezTo>
                  <a:cubicBezTo>
                    <a:pt x="25961" y="2256"/>
                    <a:pt x="25288" y="1862"/>
                    <a:pt x="24814" y="1246"/>
                  </a:cubicBezTo>
                  <a:cubicBezTo>
                    <a:pt x="24456" y="780"/>
                    <a:pt x="24355" y="1"/>
                    <a:pt x="2372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3" name="Google Shape;603;p54"/>
            <p:cNvSpPr/>
            <p:nvPr/>
          </p:nvSpPr>
          <p:spPr>
            <a:xfrm>
              <a:off x="3105675" y="2566700"/>
              <a:ext cx="937575" cy="1101900"/>
            </a:xfrm>
            <a:custGeom>
              <a:avLst/>
              <a:gdLst/>
              <a:ahLst/>
              <a:cxnLst/>
              <a:rect l="l" t="t" r="r" b="b"/>
              <a:pathLst>
                <a:path w="37503" h="44076" extrusionOk="0">
                  <a:moveTo>
                    <a:pt x="16171" y="0"/>
                  </a:moveTo>
                  <a:cubicBezTo>
                    <a:pt x="15754" y="0"/>
                    <a:pt x="15473" y="163"/>
                    <a:pt x="15381" y="489"/>
                  </a:cubicBezTo>
                  <a:cubicBezTo>
                    <a:pt x="15328" y="646"/>
                    <a:pt x="15328" y="841"/>
                    <a:pt x="15381" y="1068"/>
                  </a:cubicBezTo>
                  <a:cubicBezTo>
                    <a:pt x="15462" y="1490"/>
                    <a:pt x="15822" y="1729"/>
                    <a:pt x="16030" y="2098"/>
                  </a:cubicBezTo>
                  <a:cubicBezTo>
                    <a:pt x="16143" y="2325"/>
                    <a:pt x="16350" y="2811"/>
                    <a:pt x="16123" y="3018"/>
                  </a:cubicBezTo>
                  <a:cubicBezTo>
                    <a:pt x="16072" y="3065"/>
                    <a:pt x="15995" y="3079"/>
                    <a:pt x="15909" y="3079"/>
                  </a:cubicBezTo>
                  <a:cubicBezTo>
                    <a:pt x="15785" y="3079"/>
                    <a:pt x="15642" y="3050"/>
                    <a:pt x="15529" y="3050"/>
                  </a:cubicBezTo>
                  <a:cubicBezTo>
                    <a:pt x="15497" y="3050"/>
                    <a:pt x="15468" y="3053"/>
                    <a:pt x="15442" y="3058"/>
                  </a:cubicBezTo>
                  <a:cubicBezTo>
                    <a:pt x="14587" y="3265"/>
                    <a:pt x="15195" y="3655"/>
                    <a:pt x="15523" y="3986"/>
                  </a:cubicBezTo>
                  <a:cubicBezTo>
                    <a:pt x="15924" y="4400"/>
                    <a:pt x="15895" y="4502"/>
                    <a:pt x="15904" y="5069"/>
                  </a:cubicBezTo>
                  <a:cubicBezTo>
                    <a:pt x="15904" y="5378"/>
                    <a:pt x="16357" y="5965"/>
                    <a:pt x="16183" y="6233"/>
                  </a:cubicBezTo>
                  <a:cubicBezTo>
                    <a:pt x="16058" y="6433"/>
                    <a:pt x="15831" y="6488"/>
                    <a:pt x="15558" y="6488"/>
                  </a:cubicBezTo>
                  <a:cubicBezTo>
                    <a:pt x="15223" y="6488"/>
                    <a:pt x="14819" y="6405"/>
                    <a:pt x="14452" y="6405"/>
                  </a:cubicBezTo>
                  <a:cubicBezTo>
                    <a:pt x="14085" y="6405"/>
                    <a:pt x="13755" y="6488"/>
                    <a:pt x="13565" y="6820"/>
                  </a:cubicBezTo>
                  <a:cubicBezTo>
                    <a:pt x="13305" y="7254"/>
                    <a:pt x="13492" y="7988"/>
                    <a:pt x="12937" y="8134"/>
                  </a:cubicBezTo>
                  <a:cubicBezTo>
                    <a:pt x="12867" y="8153"/>
                    <a:pt x="12799" y="8161"/>
                    <a:pt x="12734" y="8161"/>
                  </a:cubicBezTo>
                  <a:cubicBezTo>
                    <a:pt x="12378" y="8161"/>
                    <a:pt x="12103" y="7897"/>
                    <a:pt x="11955" y="7574"/>
                  </a:cubicBezTo>
                  <a:cubicBezTo>
                    <a:pt x="11809" y="7234"/>
                    <a:pt x="11850" y="6492"/>
                    <a:pt x="11489" y="6285"/>
                  </a:cubicBezTo>
                  <a:cubicBezTo>
                    <a:pt x="11369" y="6220"/>
                    <a:pt x="11189" y="6199"/>
                    <a:pt x="10987" y="6199"/>
                  </a:cubicBezTo>
                  <a:cubicBezTo>
                    <a:pt x="10584" y="6199"/>
                    <a:pt x="10092" y="6285"/>
                    <a:pt x="9811" y="6285"/>
                  </a:cubicBezTo>
                  <a:cubicBezTo>
                    <a:pt x="9628" y="6285"/>
                    <a:pt x="9384" y="6256"/>
                    <a:pt x="9163" y="6256"/>
                  </a:cubicBezTo>
                  <a:cubicBezTo>
                    <a:pt x="8899" y="6256"/>
                    <a:pt x="8669" y="6298"/>
                    <a:pt x="8623" y="6484"/>
                  </a:cubicBezTo>
                  <a:cubicBezTo>
                    <a:pt x="8583" y="6686"/>
                    <a:pt x="8842" y="6820"/>
                    <a:pt x="8777" y="7060"/>
                  </a:cubicBezTo>
                  <a:cubicBezTo>
                    <a:pt x="8729" y="7286"/>
                    <a:pt x="8416" y="7348"/>
                    <a:pt x="8396" y="7595"/>
                  </a:cubicBezTo>
                  <a:cubicBezTo>
                    <a:pt x="8343" y="8069"/>
                    <a:pt x="8996" y="8401"/>
                    <a:pt x="8830" y="8916"/>
                  </a:cubicBezTo>
                  <a:cubicBezTo>
                    <a:pt x="8777" y="9082"/>
                    <a:pt x="8684" y="9143"/>
                    <a:pt x="8562" y="9163"/>
                  </a:cubicBezTo>
                  <a:lnTo>
                    <a:pt x="8562" y="9176"/>
                  </a:lnTo>
                  <a:cubicBezTo>
                    <a:pt x="8603" y="9277"/>
                    <a:pt x="8635" y="9370"/>
                    <a:pt x="8664" y="9464"/>
                  </a:cubicBezTo>
                  <a:cubicBezTo>
                    <a:pt x="8882" y="10059"/>
                    <a:pt x="8810" y="10626"/>
                    <a:pt x="8416" y="11142"/>
                  </a:cubicBezTo>
                  <a:cubicBezTo>
                    <a:pt x="8161" y="11483"/>
                    <a:pt x="7913" y="11782"/>
                    <a:pt x="7528" y="11969"/>
                  </a:cubicBezTo>
                  <a:cubicBezTo>
                    <a:pt x="7346" y="12070"/>
                    <a:pt x="6985" y="12115"/>
                    <a:pt x="6852" y="12269"/>
                  </a:cubicBezTo>
                  <a:cubicBezTo>
                    <a:pt x="6499" y="12710"/>
                    <a:pt x="7086" y="13197"/>
                    <a:pt x="7193" y="13610"/>
                  </a:cubicBezTo>
                  <a:cubicBezTo>
                    <a:pt x="7326" y="14207"/>
                    <a:pt x="6974" y="15042"/>
                    <a:pt x="6560" y="15463"/>
                  </a:cubicBezTo>
                  <a:cubicBezTo>
                    <a:pt x="5879" y="16157"/>
                    <a:pt x="5149" y="16157"/>
                    <a:pt x="4282" y="16217"/>
                  </a:cubicBezTo>
                  <a:cubicBezTo>
                    <a:pt x="4236" y="16220"/>
                    <a:pt x="4196" y="16221"/>
                    <a:pt x="4160" y="16221"/>
                  </a:cubicBezTo>
                  <a:cubicBezTo>
                    <a:pt x="4131" y="16221"/>
                    <a:pt x="4105" y="16220"/>
                    <a:pt x="4081" y="16220"/>
                  </a:cubicBezTo>
                  <a:cubicBezTo>
                    <a:pt x="3942" y="16220"/>
                    <a:pt x="3871" y="16235"/>
                    <a:pt x="3775" y="16436"/>
                  </a:cubicBezTo>
                  <a:cubicBezTo>
                    <a:pt x="3633" y="16724"/>
                    <a:pt x="3827" y="17279"/>
                    <a:pt x="3860" y="17592"/>
                  </a:cubicBezTo>
                  <a:cubicBezTo>
                    <a:pt x="3941" y="18548"/>
                    <a:pt x="3746" y="19363"/>
                    <a:pt x="3199" y="20149"/>
                  </a:cubicBezTo>
                  <a:cubicBezTo>
                    <a:pt x="2972" y="20477"/>
                    <a:pt x="2693" y="20765"/>
                    <a:pt x="2405" y="21045"/>
                  </a:cubicBezTo>
                  <a:cubicBezTo>
                    <a:pt x="2486" y="21479"/>
                    <a:pt x="2478" y="21828"/>
                    <a:pt x="2745" y="22273"/>
                  </a:cubicBezTo>
                  <a:cubicBezTo>
                    <a:pt x="3033" y="22735"/>
                    <a:pt x="3292" y="23201"/>
                    <a:pt x="3406" y="23790"/>
                  </a:cubicBezTo>
                  <a:cubicBezTo>
                    <a:pt x="3612" y="24880"/>
                    <a:pt x="2931" y="25760"/>
                    <a:pt x="1877" y="25955"/>
                  </a:cubicBezTo>
                  <a:cubicBezTo>
                    <a:pt x="1" y="26295"/>
                    <a:pt x="2664" y="27345"/>
                    <a:pt x="2003" y="28212"/>
                  </a:cubicBezTo>
                  <a:cubicBezTo>
                    <a:pt x="1651" y="28666"/>
                    <a:pt x="921" y="28480"/>
                    <a:pt x="588" y="29100"/>
                  </a:cubicBezTo>
                  <a:cubicBezTo>
                    <a:pt x="548" y="29181"/>
                    <a:pt x="508" y="29274"/>
                    <a:pt x="475" y="29368"/>
                  </a:cubicBezTo>
                  <a:cubicBezTo>
                    <a:pt x="548" y="29400"/>
                    <a:pt x="620" y="29428"/>
                    <a:pt x="702" y="29449"/>
                  </a:cubicBezTo>
                  <a:cubicBezTo>
                    <a:pt x="916" y="29517"/>
                    <a:pt x="1123" y="29604"/>
                    <a:pt x="1353" y="29604"/>
                  </a:cubicBezTo>
                  <a:cubicBezTo>
                    <a:pt x="1367" y="29604"/>
                    <a:pt x="1381" y="29604"/>
                    <a:pt x="1395" y="29603"/>
                  </a:cubicBezTo>
                  <a:cubicBezTo>
                    <a:pt x="1630" y="29595"/>
                    <a:pt x="1817" y="29409"/>
                    <a:pt x="2031" y="29409"/>
                  </a:cubicBezTo>
                  <a:cubicBezTo>
                    <a:pt x="2591" y="29409"/>
                    <a:pt x="2879" y="30276"/>
                    <a:pt x="3025" y="30677"/>
                  </a:cubicBezTo>
                  <a:cubicBezTo>
                    <a:pt x="3280" y="31358"/>
                    <a:pt x="3447" y="31666"/>
                    <a:pt x="4188" y="31666"/>
                  </a:cubicBezTo>
                  <a:cubicBezTo>
                    <a:pt x="4675" y="31666"/>
                    <a:pt x="4910" y="31780"/>
                    <a:pt x="5344" y="31966"/>
                  </a:cubicBezTo>
                  <a:cubicBezTo>
                    <a:pt x="5859" y="32173"/>
                    <a:pt x="6418" y="32092"/>
                    <a:pt x="6933" y="32307"/>
                  </a:cubicBezTo>
                  <a:cubicBezTo>
                    <a:pt x="7193" y="32420"/>
                    <a:pt x="7395" y="32614"/>
                    <a:pt x="7642" y="32760"/>
                  </a:cubicBezTo>
                  <a:cubicBezTo>
                    <a:pt x="7962" y="32936"/>
                    <a:pt x="8315" y="33041"/>
                    <a:pt x="8643" y="33194"/>
                  </a:cubicBezTo>
                  <a:cubicBezTo>
                    <a:pt x="8817" y="33288"/>
                    <a:pt x="8976" y="33389"/>
                    <a:pt x="9182" y="33441"/>
                  </a:cubicBezTo>
                  <a:cubicBezTo>
                    <a:pt x="9337" y="33482"/>
                    <a:pt x="9625" y="33441"/>
                    <a:pt x="9726" y="33596"/>
                  </a:cubicBezTo>
                  <a:cubicBezTo>
                    <a:pt x="9872" y="33823"/>
                    <a:pt x="9571" y="34350"/>
                    <a:pt x="9470" y="34556"/>
                  </a:cubicBezTo>
                  <a:cubicBezTo>
                    <a:pt x="9045" y="35420"/>
                    <a:pt x="8368" y="36053"/>
                    <a:pt x="7881" y="36855"/>
                  </a:cubicBezTo>
                  <a:cubicBezTo>
                    <a:pt x="7674" y="37196"/>
                    <a:pt x="7642" y="37690"/>
                    <a:pt x="7395" y="37999"/>
                  </a:cubicBezTo>
                  <a:cubicBezTo>
                    <a:pt x="7200" y="38238"/>
                    <a:pt x="6263" y="38424"/>
                    <a:pt x="6284" y="38680"/>
                  </a:cubicBezTo>
                  <a:cubicBezTo>
                    <a:pt x="6325" y="39153"/>
                    <a:pt x="5870" y="39494"/>
                    <a:pt x="5810" y="39989"/>
                  </a:cubicBezTo>
                  <a:cubicBezTo>
                    <a:pt x="5745" y="40403"/>
                    <a:pt x="5737" y="40783"/>
                    <a:pt x="5644" y="41189"/>
                  </a:cubicBezTo>
                  <a:cubicBezTo>
                    <a:pt x="5644" y="41197"/>
                    <a:pt x="5631" y="41217"/>
                    <a:pt x="5631" y="41230"/>
                  </a:cubicBezTo>
                  <a:cubicBezTo>
                    <a:pt x="5909" y="41392"/>
                    <a:pt x="6212" y="41419"/>
                    <a:pt x="6563" y="41419"/>
                  </a:cubicBezTo>
                  <a:cubicBezTo>
                    <a:pt x="6658" y="41419"/>
                    <a:pt x="6757" y="41417"/>
                    <a:pt x="6860" y="41415"/>
                  </a:cubicBezTo>
                  <a:cubicBezTo>
                    <a:pt x="6873" y="41415"/>
                    <a:pt x="6887" y="41415"/>
                    <a:pt x="6900" y="41415"/>
                  </a:cubicBezTo>
                  <a:cubicBezTo>
                    <a:pt x="7640" y="41415"/>
                    <a:pt x="8357" y="41724"/>
                    <a:pt x="9098" y="41744"/>
                  </a:cubicBezTo>
                  <a:cubicBezTo>
                    <a:pt x="9186" y="41747"/>
                    <a:pt x="9286" y="41758"/>
                    <a:pt x="9381" y="41758"/>
                  </a:cubicBezTo>
                  <a:cubicBezTo>
                    <a:pt x="9546" y="41758"/>
                    <a:pt x="9699" y="41726"/>
                    <a:pt x="9758" y="41570"/>
                  </a:cubicBezTo>
                  <a:cubicBezTo>
                    <a:pt x="9872" y="41249"/>
                    <a:pt x="9365" y="41063"/>
                    <a:pt x="9644" y="40775"/>
                  </a:cubicBezTo>
                  <a:cubicBezTo>
                    <a:pt x="9746" y="40668"/>
                    <a:pt x="9859" y="40626"/>
                    <a:pt x="9978" y="40626"/>
                  </a:cubicBezTo>
                  <a:cubicBezTo>
                    <a:pt x="10374" y="40626"/>
                    <a:pt x="10831" y="41096"/>
                    <a:pt x="11141" y="41164"/>
                  </a:cubicBezTo>
                  <a:cubicBezTo>
                    <a:pt x="11213" y="41180"/>
                    <a:pt x="11287" y="41184"/>
                    <a:pt x="11361" y="41184"/>
                  </a:cubicBezTo>
                  <a:cubicBezTo>
                    <a:pt x="11476" y="41184"/>
                    <a:pt x="11592" y="41173"/>
                    <a:pt x="11706" y="41173"/>
                  </a:cubicBezTo>
                  <a:cubicBezTo>
                    <a:pt x="11773" y="41173"/>
                    <a:pt x="11838" y="41177"/>
                    <a:pt x="11902" y="41189"/>
                  </a:cubicBezTo>
                  <a:cubicBezTo>
                    <a:pt x="12417" y="41270"/>
                    <a:pt x="12997" y="41598"/>
                    <a:pt x="13459" y="41845"/>
                  </a:cubicBezTo>
                  <a:cubicBezTo>
                    <a:pt x="13812" y="42032"/>
                    <a:pt x="14059" y="42239"/>
                    <a:pt x="14181" y="42506"/>
                  </a:cubicBezTo>
                  <a:cubicBezTo>
                    <a:pt x="14208" y="42504"/>
                    <a:pt x="14235" y="42503"/>
                    <a:pt x="14261" y="42503"/>
                  </a:cubicBezTo>
                  <a:cubicBezTo>
                    <a:pt x="14339" y="42503"/>
                    <a:pt x="14416" y="42511"/>
                    <a:pt x="14501" y="42527"/>
                  </a:cubicBezTo>
                  <a:cubicBezTo>
                    <a:pt x="15369" y="42693"/>
                    <a:pt x="15482" y="43808"/>
                    <a:pt x="16163" y="43929"/>
                  </a:cubicBezTo>
                  <a:cubicBezTo>
                    <a:pt x="16206" y="43937"/>
                    <a:pt x="16248" y="43940"/>
                    <a:pt x="16289" y="43940"/>
                  </a:cubicBezTo>
                  <a:cubicBezTo>
                    <a:pt x="16879" y="43940"/>
                    <a:pt x="17215" y="43213"/>
                    <a:pt x="17534" y="42826"/>
                  </a:cubicBezTo>
                  <a:cubicBezTo>
                    <a:pt x="17675" y="42659"/>
                    <a:pt x="17813" y="42594"/>
                    <a:pt x="17949" y="42594"/>
                  </a:cubicBezTo>
                  <a:cubicBezTo>
                    <a:pt x="18281" y="42594"/>
                    <a:pt x="18603" y="42984"/>
                    <a:pt x="18948" y="43240"/>
                  </a:cubicBezTo>
                  <a:cubicBezTo>
                    <a:pt x="19315" y="43518"/>
                    <a:pt x="19729" y="43607"/>
                    <a:pt x="20164" y="43607"/>
                  </a:cubicBezTo>
                  <a:cubicBezTo>
                    <a:pt x="20450" y="43607"/>
                    <a:pt x="20745" y="43568"/>
                    <a:pt x="21040" y="43520"/>
                  </a:cubicBezTo>
                  <a:cubicBezTo>
                    <a:pt x="21875" y="43374"/>
                    <a:pt x="22475" y="43013"/>
                    <a:pt x="23330" y="43000"/>
                  </a:cubicBezTo>
                  <a:cubicBezTo>
                    <a:pt x="23752" y="43000"/>
                    <a:pt x="24113" y="42908"/>
                    <a:pt x="24518" y="42794"/>
                  </a:cubicBezTo>
                  <a:cubicBezTo>
                    <a:pt x="24735" y="42737"/>
                    <a:pt x="24854" y="42706"/>
                    <a:pt x="24946" y="42706"/>
                  </a:cubicBezTo>
                  <a:cubicBezTo>
                    <a:pt x="25081" y="42706"/>
                    <a:pt x="25158" y="42772"/>
                    <a:pt x="25402" y="42920"/>
                  </a:cubicBezTo>
                  <a:cubicBezTo>
                    <a:pt x="25961" y="43260"/>
                    <a:pt x="26557" y="43045"/>
                    <a:pt x="27096" y="43496"/>
                  </a:cubicBezTo>
                  <a:cubicBezTo>
                    <a:pt x="27283" y="43653"/>
                    <a:pt x="27538" y="44063"/>
                    <a:pt x="27826" y="44075"/>
                  </a:cubicBezTo>
                  <a:cubicBezTo>
                    <a:pt x="27830" y="44075"/>
                    <a:pt x="27835" y="44076"/>
                    <a:pt x="27839" y="44076"/>
                  </a:cubicBezTo>
                  <a:cubicBezTo>
                    <a:pt x="28341" y="44076"/>
                    <a:pt x="28106" y="43606"/>
                    <a:pt x="28178" y="43260"/>
                  </a:cubicBezTo>
                  <a:cubicBezTo>
                    <a:pt x="28251" y="42940"/>
                    <a:pt x="28393" y="42806"/>
                    <a:pt x="28353" y="42413"/>
                  </a:cubicBezTo>
                  <a:cubicBezTo>
                    <a:pt x="28320" y="42085"/>
                    <a:pt x="28208" y="41784"/>
                    <a:pt x="28094" y="41485"/>
                  </a:cubicBezTo>
                  <a:cubicBezTo>
                    <a:pt x="27993" y="41197"/>
                    <a:pt x="27692" y="40650"/>
                    <a:pt x="27858" y="40362"/>
                  </a:cubicBezTo>
                  <a:cubicBezTo>
                    <a:pt x="28004" y="40115"/>
                    <a:pt x="28621" y="39960"/>
                    <a:pt x="28859" y="39875"/>
                  </a:cubicBezTo>
                  <a:cubicBezTo>
                    <a:pt x="29282" y="39733"/>
                    <a:pt x="29476" y="39722"/>
                    <a:pt x="29723" y="39340"/>
                  </a:cubicBezTo>
                  <a:cubicBezTo>
                    <a:pt x="29901" y="39084"/>
                    <a:pt x="29910" y="38792"/>
                    <a:pt x="30129" y="38558"/>
                  </a:cubicBezTo>
                  <a:cubicBezTo>
                    <a:pt x="30530" y="38145"/>
                    <a:pt x="31746" y="38043"/>
                    <a:pt x="31738" y="37342"/>
                  </a:cubicBezTo>
                  <a:cubicBezTo>
                    <a:pt x="31726" y="37022"/>
                    <a:pt x="31551" y="37022"/>
                    <a:pt x="31345" y="36815"/>
                  </a:cubicBezTo>
                  <a:cubicBezTo>
                    <a:pt x="31037" y="36527"/>
                    <a:pt x="30830" y="36093"/>
                    <a:pt x="30591" y="35752"/>
                  </a:cubicBezTo>
                  <a:cubicBezTo>
                    <a:pt x="30457" y="35554"/>
                    <a:pt x="30335" y="35359"/>
                    <a:pt x="30210" y="35164"/>
                  </a:cubicBezTo>
                  <a:lnTo>
                    <a:pt x="30197" y="35164"/>
                  </a:lnTo>
                  <a:cubicBezTo>
                    <a:pt x="29974" y="34804"/>
                    <a:pt x="29755" y="34431"/>
                    <a:pt x="29521" y="34070"/>
                  </a:cubicBezTo>
                  <a:cubicBezTo>
                    <a:pt x="28820" y="32988"/>
                    <a:pt x="26991" y="33482"/>
                    <a:pt x="27003" y="31792"/>
                  </a:cubicBezTo>
                  <a:cubicBezTo>
                    <a:pt x="27003" y="30936"/>
                    <a:pt x="26898" y="30523"/>
                    <a:pt x="26488" y="29781"/>
                  </a:cubicBezTo>
                  <a:cubicBezTo>
                    <a:pt x="26208" y="29295"/>
                    <a:pt x="25629" y="28492"/>
                    <a:pt x="26095" y="27965"/>
                  </a:cubicBezTo>
                  <a:cubicBezTo>
                    <a:pt x="26290" y="27738"/>
                    <a:pt x="26683" y="27726"/>
                    <a:pt x="26951" y="27645"/>
                  </a:cubicBezTo>
                  <a:cubicBezTo>
                    <a:pt x="27291" y="27531"/>
                    <a:pt x="27303" y="27478"/>
                    <a:pt x="27559" y="27224"/>
                  </a:cubicBezTo>
                  <a:cubicBezTo>
                    <a:pt x="27967" y="26815"/>
                    <a:pt x="28667" y="26348"/>
                    <a:pt x="29269" y="26348"/>
                  </a:cubicBezTo>
                  <a:cubicBezTo>
                    <a:pt x="29277" y="26348"/>
                    <a:pt x="29285" y="26348"/>
                    <a:pt x="29293" y="26348"/>
                  </a:cubicBezTo>
                  <a:cubicBezTo>
                    <a:pt x="29386" y="26462"/>
                    <a:pt x="29473" y="26505"/>
                    <a:pt x="29557" y="26505"/>
                  </a:cubicBezTo>
                  <a:cubicBezTo>
                    <a:pt x="29788" y="26505"/>
                    <a:pt x="29993" y="26177"/>
                    <a:pt x="30221" y="26109"/>
                  </a:cubicBezTo>
                  <a:cubicBezTo>
                    <a:pt x="30333" y="26076"/>
                    <a:pt x="30446" y="26065"/>
                    <a:pt x="30562" y="26065"/>
                  </a:cubicBezTo>
                  <a:cubicBezTo>
                    <a:pt x="30798" y="26065"/>
                    <a:pt x="31042" y="26111"/>
                    <a:pt x="31290" y="26111"/>
                  </a:cubicBezTo>
                  <a:cubicBezTo>
                    <a:pt x="31467" y="26111"/>
                    <a:pt x="31647" y="26088"/>
                    <a:pt x="31827" y="26007"/>
                  </a:cubicBezTo>
                  <a:cubicBezTo>
                    <a:pt x="32167" y="25849"/>
                    <a:pt x="32415" y="25553"/>
                    <a:pt x="32768" y="25395"/>
                  </a:cubicBezTo>
                  <a:cubicBezTo>
                    <a:pt x="33067" y="25261"/>
                    <a:pt x="33449" y="25201"/>
                    <a:pt x="33769" y="25119"/>
                  </a:cubicBezTo>
                  <a:cubicBezTo>
                    <a:pt x="34677" y="24880"/>
                    <a:pt x="34592" y="24921"/>
                    <a:pt x="34726" y="24058"/>
                  </a:cubicBezTo>
                  <a:cubicBezTo>
                    <a:pt x="35159" y="24191"/>
                    <a:pt x="35585" y="24305"/>
                    <a:pt x="35812" y="24718"/>
                  </a:cubicBezTo>
                  <a:cubicBezTo>
                    <a:pt x="36006" y="25087"/>
                    <a:pt x="35881" y="25261"/>
                    <a:pt x="36400" y="25326"/>
                  </a:cubicBezTo>
                  <a:cubicBezTo>
                    <a:pt x="36487" y="25337"/>
                    <a:pt x="36565" y="25342"/>
                    <a:pt x="36634" y="25342"/>
                  </a:cubicBezTo>
                  <a:cubicBezTo>
                    <a:pt x="37422" y="25342"/>
                    <a:pt x="37053" y="24675"/>
                    <a:pt x="37101" y="24086"/>
                  </a:cubicBezTo>
                  <a:lnTo>
                    <a:pt x="37101" y="24058"/>
                  </a:lnTo>
                  <a:cubicBezTo>
                    <a:pt x="37150" y="23591"/>
                    <a:pt x="37503" y="23344"/>
                    <a:pt x="37438" y="22849"/>
                  </a:cubicBezTo>
                  <a:cubicBezTo>
                    <a:pt x="37397" y="22501"/>
                    <a:pt x="37183" y="22075"/>
                    <a:pt x="37016" y="21775"/>
                  </a:cubicBezTo>
                  <a:cubicBezTo>
                    <a:pt x="36582" y="21005"/>
                    <a:pt x="35901" y="20324"/>
                    <a:pt x="36128" y="19403"/>
                  </a:cubicBezTo>
                  <a:cubicBezTo>
                    <a:pt x="36254" y="18941"/>
                    <a:pt x="36408" y="18601"/>
                    <a:pt x="36335" y="18094"/>
                  </a:cubicBezTo>
                  <a:cubicBezTo>
                    <a:pt x="36262" y="17519"/>
                    <a:pt x="35718" y="16991"/>
                    <a:pt x="35686" y="16477"/>
                  </a:cubicBezTo>
                  <a:cubicBezTo>
                    <a:pt x="35666" y="16116"/>
                    <a:pt x="36035" y="15755"/>
                    <a:pt x="36035" y="15374"/>
                  </a:cubicBezTo>
                  <a:cubicBezTo>
                    <a:pt x="36027" y="14827"/>
                    <a:pt x="35512" y="14445"/>
                    <a:pt x="35192" y="14061"/>
                  </a:cubicBezTo>
                  <a:cubicBezTo>
                    <a:pt x="34397" y="13092"/>
                    <a:pt x="34498" y="12991"/>
                    <a:pt x="35213" y="12143"/>
                  </a:cubicBezTo>
                  <a:cubicBezTo>
                    <a:pt x="35666" y="11620"/>
                    <a:pt x="35780" y="10534"/>
                    <a:pt x="35645" y="9678"/>
                  </a:cubicBezTo>
                  <a:cubicBezTo>
                    <a:pt x="35613" y="9403"/>
                    <a:pt x="35540" y="9143"/>
                    <a:pt x="35447" y="8948"/>
                  </a:cubicBezTo>
                  <a:cubicBezTo>
                    <a:pt x="35192" y="8389"/>
                    <a:pt x="34418" y="8194"/>
                    <a:pt x="34191" y="7595"/>
                  </a:cubicBezTo>
                  <a:cubicBezTo>
                    <a:pt x="34069" y="7299"/>
                    <a:pt x="34272" y="6813"/>
                    <a:pt x="34137" y="6573"/>
                  </a:cubicBezTo>
                  <a:cubicBezTo>
                    <a:pt x="33943" y="6265"/>
                    <a:pt x="32026" y="5924"/>
                    <a:pt x="32508" y="5202"/>
                  </a:cubicBezTo>
                  <a:cubicBezTo>
                    <a:pt x="32562" y="5125"/>
                    <a:pt x="32634" y="5106"/>
                    <a:pt x="32713" y="5106"/>
                  </a:cubicBezTo>
                  <a:cubicBezTo>
                    <a:pt x="32793" y="5106"/>
                    <a:pt x="32881" y="5126"/>
                    <a:pt x="32967" y="5126"/>
                  </a:cubicBezTo>
                  <a:cubicBezTo>
                    <a:pt x="33023" y="5126"/>
                    <a:pt x="33077" y="5117"/>
                    <a:pt x="33129" y="5090"/>
                  </a:cubicBezTo>
                  <a:cubicBezTo>
                    <a:pt x="33428" y="4923"/>
                    <a:pt x="33510" y="4380"/>
                    <a:pt x="33295" y="4128"/>
                  </a:cubicBezTo>
                  <a:cubicBezTo>
                    <a:pt x="33096" y="3881"/>
                    <a:pt x="32756" y="3986"/>
                    <a:pt x="32614" y="3634"/>
                  </a:cubicBezTo>
                  <a:cubicBezTo>
                    <a:pt x="32468" y="3294"/>
                    <a:pt x="32715" y="3180"/>
                    <a:pt x="32354" y="2945"/>
                  </a:cubicBezTo>
                  <a:cubicBezTo>
                    <a:pt x="32232" y="2865"/>
                    <a:pt x="31981" y="2817"/>
                    <a:pt x="31733" y="2817"/>
                  </a:cubicBezTo>
                  <a:cubicBezTo>
                    <a:pt x="31464" y="2817"/>
                    <a:pt x="31198" y="2873"/>
                    <a:pt x="31097" y="3006"/>
                  </a:cubicBezTo>
                  <a:cubicBezTo>
                    <a:pt x="30964" y="3180"/>
                    <a:pt x="31078" y="3593"/>
                    <a:pt x="31057" y="3812"/>
                  </a:cubicBezTo>
                  <a:cubicBezTo>
                    <a:pt x="31003" y="4329"/>
                    <a:pt x="30862" y="4467"/>
                    <a:pt x="30653" y="4467"/>
                  </a:cubicBezTo>
                  <a:cubicBezTo>
                    <a:pt x="30424" y="4467"/>
                    <a:pt x="30114" y="4302"/>
                    <a:pt x="29748" y="4287"/>
                  </a:cubicBezTo>
                  <a:cubicBezTo>
                    <a:pt x="29732" y="4286"/>
                    <a:pt x="29717" y="4286"/>
                    <a:pt x="29701" y="4286"/>
                  </a:cubicBezTo>
                  <a:cubicBezTo>
                    <a:pt x="28954" y="4286"/>
                    <a:pt x="28492" y="5059"/>
                    <a:pt x="27757" y="5163"/>
                  </a:cubicBezTo>
                  <a:cubicBezTo>
                    <a:pt x="27643" y="5177"/>
                    <a:pt x="27534" y="5182"/>
                    <a:pt x="27431" y="5182"/>
                  </a:cubicBezTo>
                  <a:cubicBezTo>
                    <a:pt x="27072" y="5182"/>
                    <a:pt x="26774" y="5116"/>
                    <a:pt x="26496" y="5116"/>
                  </a:cubicBezTo>
                  <a:cubicBezTo>
                    <a:pt x="26159" y="5116"/>
                    <a:pt x="25850" y="5212"/>
                    <a:pt x="25495" y="5636"/>
                  </a:cubicBezTo>
                  <a:cubicBezTo>
                    <a:pt x="25179" y="6005"/>
                    <a:pt x="25017" y="6318"/>
                    <a:pt x="24519" y="6318"/>
                  </a:cubicBezTo>
                  <a:cubicBezTo>
                    <a:pt x="24512" y="6318"/>
                    <a:pt x="24505" y="6318"/>
                    <a:pt x="24498" y="6317"/>
                  </a:cubicBezTo>
                  <a:cubicBezTo>
                    <a:pt x="24288" y="6317"/>
                    <a:pt x="24119" y="6183"/>
                    <a:pt x="23895" y="6183"/>
                  </a:cubicBezTo>
                  <a:cubicBezTo>
                    <a:pt x="23885" y="6183"/>
                    <a:pt x="23875" y="6184"/>
                    <a:pt x="23865" y="6184"/>
                  </a:cubicBezTo>
                  <a:cubicBezTo>
                    <a:pt x="23604" y="6196"/>
                    <a:pt x="23222" y="6378"/>
                    <a:pt x="22955" y="6378"/>
                  </a:cubicBezTo>
                  <a:cubicBezTo>
                    <a:pt x="22757" y="6378"/>
                    <a:pt x="22624" y="6278"/>
                    <a:pt x="22649" y="5937"/>
                  </a:cubicBezTo>
                  <a:cubicBezTo>
                    <a:pt x="22702" y="5296"/>
                    <a:pt x="23959" y="5183"/>
                    <a:pt x="23959" y="4482"/>
                  </a:cubicBezTo>
                  <a:cubicBezTo>
                    <a:pt x="23951" y="4201"/>
                    <a:pt x="23115" y="3801"/>
                    <a:pt x="22795" y="3739"/>
                  </a:cubicBezTo>
                  <a:cubicBezTo>
                    <a:pt x="22735" y="3727"/>
                    <a:pt x="22674" y="3723"/>
                    <a:pt x="22613" y="3723"/>
                  </a:cubicBezTo>
                  <a:cubicBezTo>
                    <a:pt x="22329" y="3723"/>
                    <a:pt x="22033" y="3827"/>
                    <a:pt x="21761" y="3827"/>
                  </a:cubicBezTo>
                  <a:cubicBezTo>
                    <a:pt x="21627" y="3827"/>
                    <a:pt x="21499" y="3802"/>
                    <a:pt x="21381" y="3728"/>
                  </a:cubicBezTo>
                  <a:cubicBezTo>
                    <a:pt x="21227" y="3626"/>
                    <a:pt x="21173" y="3378"/>
                    <a:pt x="21020" y="3265"/>
                  </a:cubicBezTo>
                  <a:cubicBezTo>
                    <a:pt x="20773" y="3079"/>
                    <a:pt x="20432" y="3079"/>
                    <a:pt x="20132" y="2998"/>
                  </a:cubicBezTo>
                  <a:cubicBezTo>
                    <a:pt x="19370" y="2791"/>
                    <a:pt x="19403" y="2491"/>
                    <a:pt x="19524" y="1870"/>
                  </a:cubicBezTo>
                  <a:cubicBezTo>
                    <a:pt x="19678" y="1161"/>
                    <a:pt x="19463" y="995"/>
                    <a:pt x="18977" y="914"/>
                  </a:cubicBezTo>
                  <a:cubicBezTo>
                    <a:pt x="18855" y="893"/>
                    <a:pt x="18709" y="882"/>
                    <a:pt x="18546" y="861"/>
                  </a:cubicBezTo>
                  <a:cubicBezTo>
                    <a:pt x="17773" y="768"/>
                    <a:pt x="17246" y="148"/>
                    <a:pt x="16484" y="27"/>
                  </a:cubicBezTo>
                  <a:cubicBezTo>
                    <a:pt x="16373" y="9"/>
                    <a:pt x="16268" y="0"/>
                    <a:pt x="1617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4" name="Google Shape;604;p54"/>
            <p:cNvSpPr/>
            <p:nvPr/>
          </p:nvSpPr>
          <p:spPr>
            <a:xfrm>
              <a:off x="3056225" y="2727800"/>
              <a:ext cx="205425" cy="146150"/>
            </a:xfrm>
            <a:custGeom>
              <a:avLst/>
              <a:gdLst/>
              <a:ahLst/>
              <a:cxnLst/>
              <a:rect l="l" t="t" r="r" b="b"/>
              <a:pathLst>
                <a:path w="8217" h="5846" extrusionOk="0">
                  <a:moveTo>
                    <a:pt x="6311" y="0"/>
                  </a:moveTo>
                  <a:cubicBezTo>
                    <a:pt x="6098" y="0"/>
                    <a:pt x="5921" y="12"/>
                    <a:pt x="5826" y="28"/>
                  </a:cubicBezTo>
                  <a:cubicBezTo>
                    <a:pt x="5392" y="101"/>
                    <a:pt x="4982" y="242"/>
                    <a:pt x="4537" y="275"/>
                  </a:cubicBezTo>
                  <a:cubicBezTo>
                    <a:pt x="4477" y="281"/>
                    <a:pt x="4418" y="283"/>
                    <a:pt x="4358" y="283"/>
                  </a:cubicBezTo>
                  <a:cubicBezTo>
                    <a:pt x="4225" y="283"/>
                    <a:pt x="4091" y="273"/>
                    <a:pt x="3958" y="273"/>
                  </a:cubicBezTo>
                  <a:cubicBezTo>
                    <a:pt x="3819" y="273"/>
                    <a:pt x="3681" y="284"/>
                    <a:pt x="3547" y="328"/>
                  </a:cubicBezTo>
                  <a:cubicBezTo>
                    <a:pt x="3105" y="482"/>
                    <a:pt x="3021" y="802"/>
                    <a:pt x="2785" y="1142"/>
                  </a:cubicBezTo>
                  <a:cubicBezTo>
                    <a:pt x="2473" y="1564"/>
                    <a:pt x="2177" y="1463"/>
                    <a:pt x="1732" y="1617"/>
                  </a:cubicBezTo>
                  <a:cubicBezTo>
                    <a:pt x="1249" y="1779"/>
                    <a:pt x="1537" y="1978"/>
                    <a:pt x="1476" y="2440"/>
                  </a:cubicBezTo>
                  <a:cubicBezTo>
                    <a:pt x="1431" y="2760"/>
                    <a:pt x="1524" y="2679"/>
                    <a:pt x="1257" y="2820"/>
                  </a:cubicBezTo>
                  <a:cubicBezTo>
                    <a:pt x="1062" y="2934"/>
                    <a:pt x="843" y="2853"/>
                    <a:pt x="722" y="3060"/>
                  </a:cubicBezTo>
                  <a:cubicBezTo>
                    <a:pt x="596" y="3254"/>
                    <a:pt x="690" y="3761"/>
                    <a:pt x="661" y="3988"/>
                  </a:cubicBezTo>
                  <a:cubicBezTo>
                    <a:pt x="628" y="4154"/>
                    <a:pt x="588" y="4369"/>
                    <a:pt x="503" y="4504"/>
                  </a:cubicBezTo>
                  <a:cubicBezTo>
                    <a:pt x="422" y="4657"/>
                    <a:pt x="227" y="4669"/>
                    <a:pt x="175" y="4856"/>
                  </a:cubicBezTo>
                  <a:cubicBezTo>
                    <a:pt x="1" y="5525"/>
                    <a:pt x="1792" y="5845"/>
                    <a:pt x="2299" y="5845"/>
                  </a:cubicBezTo>
                  <a:cubicBezTo>
                    <a:pt x="2493" y="5793"/>
                    <a:pt x="2413" y="5585"/>
                    <a:pt x="2546" y="5423"/>
                  </a:cubicBezTo>
                  <a:cubicBezTo>
                    <a:pt x="2660" y="5297"/>
                    <a:pt x="2920" y="5370"/>
                    <a:pt x="3061" y="5224"/>
                  </a:cubicBezTo>
                  <a:cubicBezTo>
                    <a:pt x="3333" y="4949"/>
                    <a:pt x="3154" y="4751"/>
                    <a:pt x="3061" y="4515"/>
                  </a:cubicBezTo>
                  <a:cubicBezTo>
                    <a:pt x="2993" y="4328"/>
                    <a:pt x="2980" y="4021"/>
                    <a:pt x="2899" y="3855"/>
                  </a:cubicBezTo>
                  <a:cubicBezTo>
                    <a:pt x="2660" y="3348"/>
                    <a:pt x="1679" y="3595"/>
                    <a:pt x="2020" y="2679"/>
                  </a:cubicBezTo>
                  <a:cubicBezTo>
                    <a:pt x="2258" y="2038"/>
                    <a:pt x="2879" y="2412"/>
                    <a:pt x="3288" y="2038"/>
                  </a:cubicBezTo>
                  <a:cubicBezTo>
                    <a:pt x="3601" y="1759"/>
                    <a:pt x="3487" y="1443"/>
                    <a:pt x="3941" y="1183"/>
                  </a:cubicBezTo>
                  <a:cubicBezTo>
                    <a:pt x="4415" y="915"/>
                    <a:pt x="4950" y="689"/>
                    <a:pt x="5498" y="668"/>
                  </a:cubicBezTo>
                  <a:cubicBezTo>
                    <a:pt x="5575" y="665"/>
                    <a:pt x="5650" y="663"/>
                    <a:pt x="5723" y="663"/>
                  </a:cubicBezTo>
                  <a:cubicBezTo>
                    <a:pt x="6108" y="663"/>
                    <a:pt x="6449" y="710"/>
                    <a:pt x="6847" y="822"/>
                  </a:cubicBezTo>
                  <a:cubicBezTo>
                    <a:pt x="7012" y="866"/>
                    <a:pt x="7289" y="937"/>
                    <a:pt x="7531" y="937"/>
                  </a:cubicBezTo>
                  <a:cubicBezTo>
                    <a:pt x="7743" y="937"/>
                    <a:pt x="7928" y="883"/>
                    <a:pt x="7990" y="709"/>
                  </a:cubicBezTo>
                  <a:cubicBezTo>
                    <a:pt x="8217" y="140"/>
                    <a:pt x="7047" y="0"/>
                    <a:pt x="631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5" name="Google Shape;605;p54"/>
            <p:cNvSpPr/>
            <p:nvPr/>
          </p:nvSpPr>
          <p:spPr>
            <a:xfrm>
              <a:off x="3059275" y="3582325"/>
              <a:ext cx="482700" cy="292450"/>
            </a:xfrm>
            <a:custGeom>
              <a:avLst/>
              <a:gdLst/>
              <a:ahLst/>
              <a:cxnLst/>
              <a:rect l="l" t="t" r="r" b="b"/>
              <a:pathLst>
                <a:path w="19308" h="11698" extrusionOk="0">
                  <a:moveTo>
                    <a:pt x="11834" y="1"/>
                  </a:moveTo>
                  <a:cubicBezTo>
                    <a:pt x="11715" y="1"/>
                    <a:pt x="11602" y="43"/>
                    <a:pt x="11500" y="150"/>
                  </a:cubicBezTo>
                  <a:cubicBezTo>
                    <a:pt x="11221" y="438"/>
                    <a:pt x="11728" y="624"/>
                    <a:pt x="11614" y="945"/>
                  </a:cubicBezTo>
                  <a:cubicBezTo>
                    <a:pt x="11555" y="1101"/>
                    <a:pt x="11402" y="1133"/>
                    <a:pt x="11237" y="1133"/>
                  </a:cubicBezTo>
                  <a:cubicBezTo>
                    <a:pt x="11142" y="1133"/>
                    <a:pt x="11042" y="1122"/>
                    <a:pt x="10954" y="1119"/>
                  </a:cubicBezTo>
                  <a:cubicBezTo>
                    <a:pt x="10213" y="1099"/>
                    <a:pt x="9496" y="790"/>
                    <a:pt x="8756" y="790"/>
                  </a:cubicBezTo>
                  <a:cubicBezTo>
                    <a:pt x="8743" y="790"/>
                    <a:pt x="8729" y="790"/>
                    <a:pt x="8716" y="790"/>
                  </a:cubicBezTo>
                  <a:cubicBezTo>
                    <a:pt x="8613" y="792"/>
                    <a:pt x="8514" y="794"/>
                    <a:pt x="8419" y="794"/>
                  </a:cubicBezTo>
                  <a:cubicBezTo>
                    <a:pt x="8068" y="794"/>
                    <a:pt x="7765" y="767"/>
                    <a:pt x="7487" y="605"/>
                  </a:cubicBezTo>
                  <a:cubicBezTo>
                    <a:pt x="7325" y="1214"/>
                    <a:pt x="6980" y="1366"/>
                    <a:pt x="6538" y="1366"/>
                  </a:cubicBezTo>
                  <a:cubicBezTo>
                    <a:pt x="6307" y="1366"/>
                    <a:pt x="6049" y="1324"/>
                    <a:pt x="5777" y="1286"/>
                  </a:cubicBezTo>
                  <a:cubicBezTo>
                    <a:pt x="5724" y="1278"/>
                    <a:pt x="5679" y="1275"/>
                    <a:pt x="5638" y="1275"/>
                  </a:cubicBezTo>
                  <a:cubicBezTo>
                    <a:pt x="5324" y="1275"/>
                    <a:pt x="5323" y="1491"/>
                    <a:pt x="5169" y="1829"/>
                  </a:cubicBezTo>
                  <a:cubicBezTo>
                    <a:pt x="4994" y="2214"/>
                    <a:pt x="4768" y="2554"/>
                    <a:pt x="4407" y="2789"/>
                  </a:cubicBezTo>
                  <a:cubicBezTo>
                    <a:pt x="3458" y="3430"/>
                    <a:pt x="2311" y="3864"/>
                    <a:pt x="1557" y="4740"/>
                  </a:cubicBezTo>
                  <a:cubicBezTo>
                    <a:pt x="1135" y="5234"/>
                    <a:pt x="1034" y="5926"/>
                    <a:pt x="815" y="6523"/>
                  </a:cubicBezTo>
                  <a:cubicBezTo>
                    <a:pt x="661" y="6916"/>
                    <a:pt x="0" y="7483"/>
                    <a:pt x="113" y="7893"/>
                  </a:cubicBezTo>
                  <a:cubicBezTo>
                    <a:pt x="148" y="7897"/>
                    <a:pt x="181" y="7899"/>
                    <a:pt x="213" y="7899"/>
                  </a:cubicBezTo>
                  <a:cubicBezTo>
                    <a:pt x="548" y="7899"/>
                    <a:pt x="770" y="7697"/>
                    <a:pt x="1062" y="7552"/>
                  </a:cubicBezTo>
                  <a:cubicBezTo>
                    <a:pt x="1396" y="7387"/>
                    <a:pt x="1940" y="7223"/>
                    <a:pt x="2321" y="7223"/>
                  </a:cubicBezTo>
                  <a:cubicBezTo>
                    <a:pt x="2342" y="7223"/>
                    <a:pt x="2363" y="7223"/>
                    <a:pt x="2384" y="7224"/>
                  </a:cubicBezTo>
                  <a:cubicBezTo>
                    <a:pt x="3385" y="7256"/>
                    <a:pt x="3693" y="8647"/>
                    <a:pt x="3746" y="9434"/>
                  </a:cubicBezTo>
                  <a:cubicBezTo>
                    <a:pt x="3774" y="9855"/>
                    <a:pt x="3960" y="10134"/>
                    <a:pt x="3900" y="10504"/>
                  </a:cubicBezTo>
                  <a:cubicBezTo>
                    <a:pt x="4354" y="10370"/>
                    <a:pt x="4808" y="10183"/>
                    <a:pt x="5209" y="10110"/>
                  </a:cubicBezTo>
                  <a:cubicBezTo>
                    <a:pt x="5369" y="10080"/>
                    <a:pt x="5523" y="10068"/>
                    <a:pt x="5674" y="10068"/>
                  </a:cubicBezTo>
                  <a:cubicBezTo>
                    <a:pt x="6032" y="10068"/>
                    <a:pt x="6379" y="10136"/>
                    <a:pt x="6757" y="10196"/>
                  </a:cubicBezTo>
                  <a:cubicBezTo>
                    <a:pt x="6950" y="10225"/>
                    <a:pt x="7127" y="10244"/>
                    <a:pt x="7289" y="10244"/>
                  </a:cubicBezTo>
                  <a:cubicBezTo>
                    <a:pt x="7753" y="10244"/>
                    <a:pt x="8102" y="10089"/>
                    <a:pt x="8375" y="9575"/>
                  </a:cubicBezTo>
                  <a:cubicBezTo>
                    <a:pt x="8748" y="8874"/>
                    <a:pt x="8830" y="8473"/>
                    <a:pt x="9624" y="8039"/>
                  </a:cubicBezTo>
                  <a:cubicBezTo>
                    <a:pt x="9809" y="7940"/>
                    <a:pt x="10042" y="7772"/>
                    <a:pt x="10226" y="7772"/>
                  </a:cubicBezTo>
                  <a:cubicBezTo>
                    <a:pt x="10328" y="7772"/>
                    <a:pt x="10415" y="7823"/>
                    <a:pt x="10471" y="7966"/>
                  </a:cubicBezTo>
                  <a:cubicBezTo>
                    <a:pt x="10593" y="8306"/>
                    <a:pt x="10284" y="8732"/>
                    <a:pt x="10426" y="9113"/>
                  </a:cubicBezTo>
                  <a:cubicBezTo>
                    <a:pt x="10572" y="9494"/>
                    <a:pt x="10933" y="9648"/>
                    <a:pt x="11059" y="10022"/>
                  </a:cubicBezTo>
                  <a:cubicBezTo>
                    <a:pt x="11221" y="10504"/>
                    <a:pt x="11347" y="10950"/>
                    <a:pt x="11687" y="11371"/>
                  </a:cubicBezTo>
                  <a:cubicBezTo>
                    <a:pt x="11822" y="11538"/>
                    <a:pt x="12031" y="11697"/>
                    <a:pt x="12228" y="11697"/>
                  </a:cubicBezTo>
                  <a:cubicBezTo>
                    <a:pt x="12334" y="11697"/>
                    <a:pt x="12436" y="11652"/>
                    <a:pt x="12522" y="11537"/>
                  </a:cubicBezTo>
                  <a:cubicBezTo>
                    <a:pt x="12636" y="11380"/>
                    <a:pt x="12555" y="11103"/>
                    <a:pt x="12575" y="10937"/>
                  </a:cubicBezTo>
                  <a:cubicBezTo>
                    <a:pt x="12604" y="10585"/>
                    <a:pt x="12757" y="10256"/>
                    <a:pt x="12892" y="9936"/>
                  </a:cubicBezTo>
                  <a:cubicBezTo>
                    <a:pt x="13090" y="9453"/>
                    <a:pt x="13325" y="9547"/>
                    <a:pt x="13678" y="9227"/>
                  </a:cubicBezTo>
                  <a:cubicBezTo>
                    <a:pt x="13945" y="8967"/>
                    <a:pt x="13884" y="8619"/>
                    <a:pt x="14018" y="8286"/>
                  </a:cubicBezTo>
                  <a:cubicBezTo>
                    <a:pt x="14123" y="8016"/>
                    <a:pt x="14219" y="7912"/>
                    <a:pt x="14305" y="7912"/>
                  </a:cubicBezTo>
                  <a:cubicBezTo>
                    <a:pt x="14577" y="7912"/>
                    <a:pt x="14767" y="8937"/>
                    <a:pt x="14914" y="9133"/>
                  </a:cubicBezTo>
                  <a:cubicBezTo>
                    <a:pt x="15043" y="9292"/>
                    <a:pt x="15292" y="9458"/>
                    <a:pt x="15529" y="9458"/>
                  </a:cubicBezTo>
                  <a:cubicBezTo>
                    <a:pt x="15613" y="9458"/>
                    <a:pt x="15695" y="9437"/>
                    <a:pt x="15769" y="9389"/>
                  </a:cubicBezTo>
                  <a:cubicBezTo>
                    <a:pt x="15987" y="9246"/>
                    <a:pt x="15974" y="8907"/>
                    <a:pt x="16182" y="8907"/>
                  </a:cubicBezTo>
                  <a:cubicBezTo>
                    <a:pt x="16241" y="8907"/>
                    <a:pt x="16318" y="8934"/>
                    <a:pt x="16422" y="9000"/>
                  </a:cubicBezTo>
                  <a:cubicBezTo>
                    <a:pt x="16710" y="9195"/>
                    <a:pt x="16584" y="9595"/>
                    <a:pt x="16884" y="9762"/>
                  </a:cubicBezTo>
                  <a:cubicBezTo>
                    <a:pt x="16966" y="9809"/>
                    <a:pt x="17046" y="9830"/>
                    <a:pt x="17120" y="9830"/>
                  </a:cubicBezTo>
                  <a:cubicBezTo>
                    <a:pt x="17287" y="9830"/>
                    <a:pt x="17421" y="9721"/>
                    <a:pt x="17472" y="9555"/>
                  </a:cubicBezTo>
                  <a:cubicBezTo>
                    <a:pt x="17667" y="8987"/>
                    <a:pt x="17164" y="8145"/>
                    <a:pt x="17532" y="7617"/>
                  </a:cubicBezTo>
                  <a:lnTo>
                    <a:pt x="17532" y="7617"/>
                  </a:lnTo>
                  <a:cubicBezTo>
                    <a:pt x="17871" y="7675"/>
                    <a:pt x="18207" y="8026"/>
                    <a:pt x="18575" y="8026"/>
                  </a:cubicBezTo>
                  <a:cubicBezTo>
                    <a:pt x="18670" y="8026"/>
                    <a:pt x="18767" y="8003"/>
                    <a:pt x="18866" y="7945"/>
                  </a:cubicBezTo>
                  <a:cubicBezTo>
                    <a:pt x="19308" y="7690"/>
                    <a:pt x="18821" y="7131"/>
                    <a:pt x="18887" y="6729"/>
                  </a:cubicBezTo>
                  <a:cubicBezTo>
                    <a:pt x="18928" y="6462"/>
                    <a:pt x="19040" y="6194"/>
                    <a:pt x="18956" y="5935"/>
                  </a:cubicBezTo>
                  <a:cubicBezTo>
                    <a:pt x="18935" y="5842"/>
                    <a:pt x="18894" y="5761"/>
                    <a:pt x="18802" y="5668"/>
                  </a:cubicBezTo>
                  <a:cubicBezTo>
                    <a:pt x="18702" y="5570"/>
                    <a:pt x="18606" y="5533"/>
                    <a:pt x="18511" y="5533"/>
                  </a:cubicBezTo>
                  <a:cubicBezTo>
                    <a:pt x="18265" y="5533"/>
                    <a:pt x="18027" y="5781"/>
                    <a:pt x="17751" y="5834"/>
                  </a:cubicBezTo>
                  <a:cubicBezTo>
                    <a:pt x="17692" y="5846"/>
                    <a:pt x="17639" y="5852"/>
                    <a:pt x="17592" y="5852"/>
                  </a:cubicBezTo>
                  <a:cubicBezTo>
                    <a:pt x="17253" y="5852"/>
                    <a:pt x="17201" y="5555"/>
                    <a:pt x="17030" y="5266"/>
                  </a:cubicBezTo>
                  <a:cubicBezTo>
                    <a:pt x="16832" y="4934"/>
                    <a:pt x="16625" y="4813"/>
                    <a:pt x="16256" y="4686"/>
                  </a:cubicBezTo>
                  <a:cubicBezTo>
                    <a:pt x="15863" y="4545"/>
                    <a:pt x="15328" y="4358"/>
                    <a:pt x="15429" y="3913"/>
                  </a:cubicBezTo>
                  <a:cubicBezTo>
                    <a:pt x="15514" y="3543"/>
                    <a:pt x="15883" y="3202"/>
                    <a:pt x="16017" y="2842"/>
                  </a:cubicBezTo>
                  <a:cubicBezTo>
                    <a:pt x="16175" y="2448"/>
                    <a:pt x="16175" y="2141"/>
                    <a:pt x="16037" y="1881"/>
                  </a:cubicBezTo>
                  <a:cubicBezTo>
                    <a:pt x="15915" y="1614"/>
                    <a:pt x="15668" y="1407"/>
                    <a:pt x="15315" y="1220"/>
                  </a:cubicBezTo>
                  <a:cubicBezTo>
                    <a:pt x="14853" y="973"/>
                    <a:pt x="14273" y="645"/>
                    <a:pt x="13758" y="564"/>
                  </a:cubicBezTo>
                  <a:cubicBezTo>
                    <a:pt x="13694" y="552"/>
                    <a:pt x="13629" y="548"/>
                    <a:pt x="13562" y="548"/>
                  </a:cubicBezTo>
                  <a:cubicBezTo>
                    <a:pt x="13448" y="548"/>
                    <a:pt x="13332" y="559"/>
                    <a:pt x="13217" y="559"/>
                  </a:cubicBezTo>
                  <a:cubicBezTo>
                    <a:pt x="13143" y="559"/>
                    <a:pt x="13069" y="555"/>
                    <a:pt x="12997" y="539"/>
                  </a:cubicBezTo>
                  <a:cubicBezTo>
                    <a:pt x="12687" y="471"/>
                    <a:pt x="12230" y="1"/>
                    <a:pt x="1183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6" name="Google Shape;606;p54"/>
            <p:cNvSpPr/>
            <p:nvPr/>
          </p:nvSpPr>
          <p:spPr>
            <a:xfrm>
              <a:off x="3010300" y="2939725"/>
              <a:ext cx="39475" cy="33375"/>
            </a:xfrm>
            <a:custGeom>
              <a:avLst/>
              <a:gdLst/>
              <a:ahLst/>
              <a:cxnLst/>
              <a:rect l="l" t="t" r="r" b="b"/>
              <a:pathLst>
                <a:path w="1579" h="1335" extrusionOk="0">
                  <a:moveTo>
                    <a:pt x="180" y="1"/>
                  </a:moveTo>
                  <a:cubicBezTo>
                    <a:pt x="118" y="1"/>
                    <a:pt x="61" y="15"/>
                    <a:pt x="42" y="59"/>
                  </a:cubicBezTo>
                  <a:cubicBezTo>
                    <a:pt x="1" y="141"/>
                    <a:pt x="62" y="161"/>
                    <a:pt x="102" y="214"/>
                  </a:cubicBezTo>
                  <a:cubicBezTo>
                    <a:pt x="135" y="267"/>
                    <a:pt x="147" y="295"/>
                    <a:pt x="147" y="368"/>
                  </a:cubicBezTo>
                  <a:cubicBezTo>
                    <a:pt x="196" y="542"/>
                    <a:pt x="261" y="708"/>
                    <a:pt x="309" y="875"/>
                  </a:cubicBezTo>
                  <a:cubicBezTo>
                    <a:pt x="330" y="976"/>
                    <a:pt x="330" y="1081"/>
                    <a:pt x="330" y="1183"/>
                  </a:cubicBezTo>
                  <a:cubicBezTo>
                    <a:pt x="387" y="1199"/>
                    <a:pt x="445" y="1203"/>
                    <a:pt x="505" y="1203"/>
                  </a:cubicBezTo>
                  <a:cubicBezTo>
                    <a:pt x="575" y="1203"/>
                    <a:pt x="646" y="1197"/>
                    <a:pt x="716" y="1197"/>
                  </a:cubicBezTo>
                  <a:cubicBezTo>
                    <a:pt x="781" y="1197"/>
                    <a:pt x="846" y="1203"/>
                    <a:pt x="909" y="1223"/>
                  </a:cubicBezTo>
                  <a:cubicBezTo>
                    <a:pt x="1031" y="1268"/>
                    <a:pt x="1117" y="1335"/>
                    <a:pt x="1244" y="1335"/>
                  </a:cubicBezTo>
                  <a:cubicBezTo>
                    <a:pt x="1265" y="1335"/>
                    <a:pt x="1287" y="1333"/>
                    <a:pt x="1310" y="1329"/>
                  </a:cubicBezTo>
                  <a:cubicBezTo>
                    <a:pt x="1558" y="1288"/>
                    <a:pt x="1351" y="1134"/>
                    <a:pt x="1371" y="988"/>
                  </a:cubicBezTo>
                  <a:cubicBezTo>
                    <a:pt x="1391" y="907"/>
                    <a:pt x="1456" y="955"/>
                    <a:pt x="1517" y="907"/>
                  </a:cubicBezTo>
                  <a:cubicBezTo>
                    <a:pt x="1570" y="875"/>
                    <a:pt x="1578" y="802"/>
                    <a:pt x="1570" y="740"/>
                  </a:cubicBezTo>
                  <a:cubicBezTo>
                    <a:pt x="1544" y="605"/>
                    <a:pt x="1421" y="555"/>
                    <a:pt x="1298" y="555"/>
                  </a:cubicBezTo>
                  <a:cubicBezTo>
                    <a:pt x="1263" y="555"/>
                    <a:pt x="1229" y="559"/>
                    <a:pt x="1197" y="566"/>
                  </a:cubicBezTo>
                  <a:cubicBezTo>
                    <a:pt x="1136" y="578"/>
                    <a:pt x="1083" y="588"/>
                    <a:pt x="1033" y="588"/>
                  </a:cubicBezTo>
                  <a:cubicBezTo>
                    <a:pt x="962" y="588"/>
                    <a:pt x="897" y="568"/>
                    <a:pt x="824" y="502"/>
                  </a:cubicBezTo>
                  <a:cubicBezTo>
                    <a:pt x="641" y="347"/>
                    <a:pt x="629" y="80"/>
                    <a:pt x="362" y="27"/>
                  </a:cubicBezTo>
                  <a:cubicBezTo>
                    <a:pt x="320" y="17"/>
                    <a:pt x="247" y="1"/>
                    <a:pt x="18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7" name="Google Shape;607;p54"/>
            <p:cNvSpPr/>
            <p:nvPr/>
          </p:nvSpPr>
          <p:spPr>
            <a:xfrm>
              <a:off x="2938475" y="2954825"/>
              <a:ext cx="69850" cy="40125"/>
            </a:xfrm>
            <a:custGeom>
              <a:avLst/>
              <a:gdLst/>
              <a:ahLst/>
              <a:cxnLst/>
              <a:rect l="l" t="t" r="r" b="b"/>
              <a:pathLst>
                <a:path w="2794" h="1605" extrusionOk="0">
                  <a:moveTo>
                    <a:pt x="1567" y="1"/>
                  </a:moveTo>
                  <a:cubicBezTo>
                    <a:pt x="1559" y="1"/>
                    <a:pt x="1551" y="1"/>
                    <a:pt x="1544" y="3"/>
                  </a:cubicBezTo>
                  <a:cubicBezTo>
                    <a:pt x="1411" y="23"/>
                    <a:pt x="1366" y="331"/>
                    <a:pt x="1276" y="437"/>
                  </a:cubicBezTo>
                  <a:cubicBezTo>
                    <a:pt x="1162" y="572"/>
                    <a:pt x="1131" y="605"/>
                    <a:pt x="1072" y="605"/>
                  </a:cubicBezTo>
                  <a:cubicBezTo>
                    <a:pt x="1028" y="605"/>
                    <a:pt x="970" y="587"/>
                    <a:pt x="851" y="579"/>
                  </a:cubicBezTo>
                  <a:cubicBezTo>
                    <a:pt x="669" y="570"/>
                    <a:pt x="466" y="519"/>
                    <a:pt x="314" y="519"/>
                  </a:cubicBezTo>
                  <a:cubicBezTo>
                    <a:pt x="114" y="519"/>
                    <a:pt x="1" y="607"/>
                    <a:pt x="129" y="993"/>
                  </a:cubicBezTo>
                  <a:cubicBezTo>
                    <a:pt x="264" y="1373"/>
                    <a:pt x="750" y="1601"/>
                    <a:pt x="1171" y="1601"/>
                  </a:cubicBezTo>
                  <a:cubicBezTo>
                    <a:pt x="1184" y="1603"/>
                    <a:pt x="1203" y="1604"/>
                    <a:pt x="1228" y="1604"/>
                  </a:cubicBezTo>
                  <a:cubicBezTo>
                    <a:pt x="1326" y="1604"/>
                    <a:pt x="1502" y="1582"/>
                    <a:pt x="1593" y="1507"/>
                  </a:cubicBezTo>
                  <a:cubicBezTo>
                    <a:pt x="1779" y="1352"/>
                    <a:pt x="1739" y="1094"/>
                    <a:pt x="1905" y="959"/>
                  </a:cubicBezTo>
                  <a:cubicBezTo>
                    <a:pt x="2161" y="765"/>
                    <a:pt x="2793" y="920"/>
                    <a:pt x="2679" y="351"/>
                  </a:cubicBezTo>
                  <a:cubicBezTo>
                    <a:pt x="2643" y="350"/>
                    <a:pt x="2607" y="349"/>
                    <a:pt x="2570" y="349"/>
                  </a:cubicBezTo>
                  <a:cubicBezTo>
                    <a:pt x="2530" y="349"/>
                    <a:pt x="2491" y="350"/>
                    <a:pt x="2451" y="350"/>
                  </a:cubicBezTo>
                  <a:cubicBezTo>
                    <a:pt x="2350" y="350"/>
                    <a:pt x="2251" y="347"/>
                    <a:pt x="2161" y="323"/>
                  </a:cubicBezTo>
                  <a:cubicBezTo>
                    <a:pt x="1995" y="273"/>
                    <a:pt x="1716" y="1"/>
                    <a:pt x="1567"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8" name="Google Shape;608;p54"/>
            <p:cNvSpPr/>
            <p:nvPr/>
          </p:nvSpPr>
          <p:spPr>
            <a:xfrm>
              <a:off x="2930150" y="2759375"/>
              <a:ext cx="397600" cy="333475"/>
            </a:xfrm>
            <a:custGeom>
              <a:avLst/>
              <a:gdLst/>
              <a:ahLst/>
              <a:cxnLst/>
              <a:rect l="l" t="t" r="r" b="b"/>
              <a:pathLst>
                <a:path w="15904" h="13339" extrusionOk="0">
                  <a:moveTo>
                    <a:pt x="14087" y="12"/>
                  </a:moveTo>
                  <a:cubicBezTo>
                    <a:pt x="13737" y="12"/>
                    <a:pt x="13420" y="136"/>
                    <a:pt x="13069" y="136"/>
                  </a:cubicBezTo>
                  <a:cubicBezTo>
                    <a:pt x="13054" y="136"/>
                    <a:pt x="13040" y="135"/>
                    <a:pt x="13026" y="135"/>
                  </a:cubicBezTo>
                  <a:cubicBezTo>
                    <a:pt x="12735" y="129"/>
                    <a:pt x="12479" y="65"/>
                    <a:pt x="12211" y="65"/>
                  </a:cubicBezTo>
                  <a:cubicBezTo>
                    <a:pt x="12117" y="65"/>
                    <a:pt x="12021" y="73"/>
                    <a:pt x="11922" y="94"/>
                  </a:cubicBezTo>
                  <a:cubicBezTo>
                    <a:pt x="11323" y="208"/>
                    <a:pt x="10208" y="1"/>
                    <a:pt x="9806" y="468"/>
                  </a:cubicBezTo>
                  <a:cubicBezTo>
                    <a:pt x="9559" y="755"/>
                    <a:pt x="9507" y="1189"/>
                    <a:pt x="9292" y="1477"/>
                  </a:cubicBezTo>
                  <a:cubicBezTo>
                    <a:pt x="9077" y="1765"/>
                    <a:pt x="8805" y="1898"/>
                    <a:pt x="9044" y="2292"/>
                  </a:cubicBezTo>
                  <a:cubicBezTo>
                    <a:pt x="9259" y="2652"/>
                    <a:pt x="9733" y="2579"/>
                    <a:pt x="9714" y="3054"/>
                  </a:cubicBezTo>
                  <a:cubicBezTo>
                    <a:pt x="9705" y="3168"/>
                    <a:pt x="9499" y="3746"/>
                    <a:pt x="9393" y="3868"/>
                  </a:cubicBezTo>
                  <a:cubicBezTo>
                    <a:pt x="8797" y="4590"/>
                    <a:pt x="7516" y="4068"/>
                    <a:pt x="7602" y="5316"/>
                  </a:cubicBezTo>
                  <a:cubicBezTo>
                    <a:pt x="7647" y="5319"/>
                    <a:pt x="7695" y="5320"/>
                    <a:pt x="7744" y="5320"/>
                  </a:cubicBezTo>
                  <a:cubicBezTo>
                    <a:pt x="8204" y="5320"/>
                    <a:pt x="8840" y="5207"/>
                    <a:pt x="9231" y="5065"/>
                  </a:cubicBezTo>
                  <a:cubicBezTo>
                    <a:pt x="9510" y="4955"/>
                    <a:pt x="10022" y="4308"/>
                    <a:pt x="10323" y="4308"/>
                  </a:cubicBezTo>
                  <a:cubicBezTo>
                    <a:pt x="10390" y="4308"/>
                    <a:pt x="10446" y="4339"/>
                    <a:pt x="10487" y="4416"/>
                  </a:cubicBezTo>
                  <a:cubicBezTo>
                    <a:pt x="10808" y="5016"/>
                    <a:pt x="9559" y="5170"/>
                    <a:pt x="9280" y="5336"/>
                  </a:cubicBezTo>
                  <a:cubicBezTo>
                    <a:pt x="8805" y="5623"/>
                    <a:pt x="8518" y="5828"/>
                    <a:pt x="8040" y="5828"/>
                  </a:cubicBezTo>
                  <a:cubicBezTo>
                    <a:pt x="7937" y="5828"/>
                    <a:pt x="7826" y="5818"/>
                    <a:pt x="7703" y="5798"/>
                  </a:cubicBezTo>
                  <a:cubicBezTo>
                    <a:pt x="7124" y="5712"/>
                    <a:pt x="6201" y="4840"/>
                    <a:pt x="5597" y="4840"/>
                  </a:cubicBezTo>
                  <a:cubicBezTo>
                    <a:pt x="5491" y="4840"/>
                    <a:pt x="5394" y="4867"/>
                    <a:pt x="5311" y="4931"/>
                  </a:cubicBezTo>
                  <a:cubicBezTo>
                    <a:pt x="5052" y="5117"/>
                    <a:pt x="5104" y="5271"/>
                    <a:pt x="4776" y="5405"/>
                  </a:cubicBezTo>
                  <a:cubicBezTo>
                    <a:pt x="4577" y="5478"/>
                    <a:pt x="4363" y="5449"/>
                    <a:pt x="4168" y="5583"/>
                  </a:cubicBezTo>
                  <a:cubicBezTo>
                    <a:pt x="3815" y="5798"/>
                    <a:pt x="3515" y="6386"/>
                    <a:pt x="3755" y="6787"/>
                  </a:cubicBezTo>
                  <a:cubicBezTo>
                    <a:pt x="3898" y="7035"/>
                    <a:pt x="4112" y="7079"/>
                    <a:pt x="4339" y="7079"/>
                  </a:cubicBezTo>
                  <a:cubicBezTo>
                    <a:pt x="4467" y="7079"/>
                    <a:pt x="4599" y="7065"/>
                    <a:pt x="4724" y="7065"/>
                  </a:cubicBezTo>
                  <a:cubicBezTo>
                    <a:pt x="4842" y="7065"/>
                    <a:pt x="4954" y="7078"/>
                    <a:pt x="5052" y="7127"/>
                  </a:cubicBezTo>
                  <a:cubicBezTo>
                    <a:pt x="5457" y="7335"/>
                    <a:pt x="5392" y="7963"/>
                    <a:pt x="5858" y="8121"/>
                  </a:cubicBezTo>
                  <a:cubicBezTo>
                    <a:pt x="6187" y="8222"/>
                    <a:pt x="8002" y="7984"/>
                    <a:pt x="7561" y="8912"/>
                  </a:cubicBezTo>
                  <a:cubicBezTo>
                    <a:pt x="7454" y="9139"/>
                    <a:pt x="7203" y="9214"/>
                    <a:pt x="6907" y="9214"/>
                  </a:cubicBezTo>
                  <a:cubicBezTo>
                    <a:pt x="6396" y="9214"/>
                    <a:pt x="5749" y="8990"/>
                    <a:pt x="5477" y="8944"/>
                  </a:cubicBezTo>
                  <a:cubicBezTo>
                    <a:pt x="5377" y="8930"/>
                    <a:pt x="5281" y="8924"/>
                    <a:pt x="5188" y="8924"/>
                  </a:cubicBezTo>
                  <a:cubicBezTo>
                    <a:pt x="4453" y="8924"/>
                    <a:pt x="3880" y="9301"/>
                    <a:pt x="3186" y="9337"/>
                  </a:cubicBezTo>
                  <a:cubicBezTo>
                    <a:pt x="2720" y="9365"/>
                    <a:pt x="2558" y="9378"/>
                    <a:pt x="2226" y="9726"/>
                  </a:cubicBezTo>
                  <a:cubicBezTo>
                    <a:pt x="1979" y="9973"/>
                    <a:pt x="1918" y="10201"/>
                    <a:pt x="1504" y="10246"/>
                  </a:cubicBezTo>
                  <a:cubicBezTo>
                    <a:pt x="1476" y="10248"/>
                    <a:pt x="1448" y="10249"/>
                    <a:pt x="1420" y="10249"/>
                  </a:cubicBezTo>
                  <a:cubicBezTo>
                    <a:pt x="1186" y="10249"/>
                    <a:pt x="938" y="10177"/>
                    <a:pt x="695" y="10177"/>
                  </a:cubicBezTo>
                  <a:cubicBezTo>
                    <a:pt x="621" y="10177"/>
                    <a:pt x="548" y="10183"/>
                    <a:pt x="475" y="10201"/>
                  </a:cubicBezTo>
                  <a:cubicBezTo>
                    <a:pt x="296" y="10253"/>
                    <a:pt x="142" y="10326"/>
                    <a:pt x="0" y="10399"/>
                  </a:cubicBezTo>
                  <a:cubicBezTo>
                    <a:pt x="215" y="10521"/>
                    <a:pt x="434" y="10667"/>
                    <a:pt x="629" y="10760"/>
                  </a:cubicBezTo>
                  <a:cubicBezTo>
                    <a:pt x="1097" y="10970"/>
                    <a:pt x="1929" y="11308"/>
                    <a:pt x="2595" y="11308"/>
                  </a:cubicBezTo>
                  <a:cubicBezTo>
                    <a:pt x="2777" y="11308"/>
                    <a:pt x="2947" y="11282"/>
                    <a:pt x="3093" y="11222"/>
                  </a:cubicBezTo>
                  <a:cubicBezTo>
                    <a:pt x="3600" y="11015"/>
                    <a:pt x="3474" y="10326"/>
                    <a:pt x="3940" y="10132"/>
                  </a:cubicBezTo>
                  <a:cubicBezTo>
                    <a:pt x="4052" y="10080"/>
                    <a:pt x="4184" y="10059"/>
                    <a:pt x="4323" y="10059"/>
                  </a:cubicBezTo>
                  <a:cubicBezTo>
                    <a:pt x="4686" y="10059"/>
                    <a:pt x="5103" y="10200"/>
                    <a:pt x="5364" y="10306"/>
                  </a:cubicBezTo>
                  <a:cubicBezTo>
                    <a:pt x="5785" y="10480"/>
                    <a:pt x="6434" y="10513"/>
                    <a:pt x="6814" y="10727"/>
                  </a:cubicBezTo>
                  <a:cubicBezTo>
                    <a:pt x="7220" y="10955"/>
                    <a:pt x="7188" y="11389"/>
                    <a:pt x="7508" y="11688"/>
                  </a:cubicBezTo>
                  <a:cubicBezTo>
                    <a:pt x="8148" y="12276"/>
                    <a:pt x="9106" y="12029"/>
                    <a:pt x="9373" y="13071"/>
                  </a:cubicBezTo>
                  <a:cubicBezTo>
                    <a:pt x="9393" y="13164"/>
                    <a:pt x="9413" y="13257"/>
                    <a:pt x="9426" y="13338"/>
                  </a:cubicBezTo>
                  <a:cubicBezTo>
                    <a:pt x="9714" y="13058"/>
                    <a:pt x="9993" y="12770"/>
                    <a:pt x="10220" y="12442"/>
                  </a:cubicBezTo>
                  <a:cubicBezTo>
                    <a:pt x="10767" y="11656"/>
                    <a:pt x="10962" y="10841"/>
                    <a:pt x="10881" y="9885"/>
                  </a:cubicBezTo>
                  <a:cubicBezTo>
                    <a:pt x="10848" y="9572"/>
                    <a:pt x="10654" y="9017"/>
                    <a:pt x="10796" y="8729"/>
                  </a:cubicBezTo>
                  <a:cubicBezTo>
                    <a:pt x="10892" y="8528"/>
                    <a:pt x="10963" y="8513"/>
                    <a:pt x="11102" y="8513"/>
                  </a:cubicBezTo>
                  <a:cubicBezTo>
                    <a:pt x="11126" y="8513"/>
                    <a:pt x="11152" y="8514"/>
                    <a:pt x="11181" y="8514"/>
                  </a:cubicBezTo>
                  <a:cubicBezTo>
                    <a:pt x="11217" y="8514"/>
                    <a:pt x="11257" y="8513"/>
                    <a:pt x="11303" y="8510"/>
                  </a:cubicBezTo>
                  <a:cubicBezTo>
                    <a:pt x="12170" y="8450"/>
                    <a:pt x="12900" y="8450"/>
                    <a:pt x="13581" y="7756"/>
                  </a:cubicBezTo>
                  <a:cubicBezTo>
                    <a:pt x="13995" y="7335"/>
                    <a:pt x="14347" y="6500"/>
                    <a:pt x="14214" y="5903"/>
                  </a:cubicBezTo>
                  <a:cubicBezTo>
                    <a:pt x="14107" y="5490"/>
                    <a:pt x="13520" y="5003"/>
                    <a:pt x="13873" y="4562"/>
                  </a:cubicBezTo>
                  <a:cubicBezTo>
                    <a:pt x="14006" y="4408"/>
                    <a:pt x="14367" y="4363"/>
                    <a:pt x="14549" y="4262"/>
                  </a:cubicBezTo>
                  <a:cubicBezTo>
                    <a:pt x="14934" y="4075"/>
                    <a:pt x="15182" y="3776"/>
                    <a:pt x="15437" y="3435"/>
                  </a:cubicBezTo>
                  <a:cubicBezTo>
                    <a:pt x="15831" y="2919"/>
                    <a:pt x="15903" y="2352"/>
                    <a:pt x="15685" y="1757"/>
                  </a:cubicBezTo>
                  <a:cubicBezTo>
                    <a:pt x="15656" y="1663"/>
                    <a:pt x="15624" y="1570"/>
                    <a:pt x="15583" y="1469"/>
                  </a:cubicBezTo>
                  <a:lnTo>
                    <a:pt x="15583" y="1456"/>
                  </a:lnTo>
                  <a:cubicBezTo>
                    <a:pt x="15336" y="767"/>
                    <a:pt x="14963" y="42"/>
                    <a:pt x="14160" y="13"/>
                  </a:cubicBezTo>
                  <a:cubicBezTo>
                    <a:pt x="14135" y="12"/>
                    <a:pt x="14111" y="12"/>
                    <a:pt x="14087" y="1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09" name="Google Shape;609;p54"/>
            <p:cNvSpPr/>
            <p:nvPr/>
          </p:nvSpPr>
          <p:spPr>
            <a:xfrm>
              <a:off x="2851200" y="3010825"/>
              <a:ext cx="344800" cy="290075"/>
            </a:xfrm>
            <a:custGeom>
              <a:avLst/>
              <a:gdLst/>
              <a:ahLst/>
              <a:cxnLst/>
              <a:rect l="l" t="t" r="r" b="b"/>
              <a:pathLst>
                <a:path w="13792" h="11603" extrusionOk="0">
                  <a:moveTo>
                    <a:pt x="7481" y="1"/>
                  </a:moveTo>
                  <a:cubicBezTo>
                    <a:pt x="7342" y="1"/>
                    <a:pt x="7210" y="22"/>
                    <a:pt x="7098" y="74"/>
                  </a:cubicBezTo>
                  <a:cubicBezTo>
                    <a:pt x="6632" y="268"/>
                    <a:pt x="6758" y="957"/>
                    <a:pt x="6251" y="1164"/>
                  </a:cubicBezTo>
                  <a:cubicBezTo>
                    <a:pt x="6105" y="1224"/>
                    <a:pt x="5935" y="1250"/>
                    <a:pt x="5753" y="1250"/>
                  </a:cubicBezTo>
                  <a:cubicBezTo>
                    <a:pt x="5087" y="1250"/>
                    <a:pt x="4255" y="912"/>
                    <a:pt x="3787" y="702"/>
                  </a:cubicBezTo>
                  <a:cubicBezTo>
                    <a:pt x="3592" y="609"/>
                    <a:pt x="3373" y="463"/>
                    <a:pt x="3158" y="341"/>
                  </a:cubicBezTo>
                  <a:cubicBezTo>
                    <a:pt x="2960" y="227"/>
                    <a:pt x="2753" y="122"/>
                    <a:pt x="2559" y="102"/>
                  </a:cubicBezTo>
                  <a:cubicBezTo>
                    <a:pt x="2537" y="99"/>
                    <a:pt x="2514" y="98"/>
                    <a:pt x="2492" y="98"/>
                  </a:cubicBezTo>
                  <a:cubicBezTo>
                    <a:pt x="2151" y="98"/>
                    <a:pt x="1796" y="375"/>
                    <a:pt x="1476" y="455"/>
                  </a:cubicBezTo>
                  <a:cubicBezTo>
                    <a:pt x="961" y="596"/>
                    <a:pt x="434" y="690"/>
                    <a:pt x="0" y="949"/>
                  </a:cubicBezTo>
                  <a:cubicBezTo>
                    <a:pt x="54" y="970"/>
                    <a:pt x="106" y="1010"/>
                    <a:pt x="134" y="1063"/>
                  </a:cubicBezTo>
                  <a:cubicBezTo>
                    <a:pt x="288" y="1318"/>
                    <a:pt x="114" y="1805"/>
                    <a:pt x="155" y="2093"/>
                  </a:cubicBezTo>
                  <a:cubicBezTo>
                    <a:pt x="239" y="2639"/>
                    <a:pt x="487" y="2753"/>
                    <a:pt x="969" y="2806"/>
                  </a:cubicBezTo>
                  <a:cubicBezTo>
                    <a:pt x="1395" y="2847"/>
                    <a:pt x="1464" y="3041"/>
                    <a:pt x="1622" y="3402"/>
                  </a:cubicBezTo>
                  <a:cubicBezTo>
                    <a:pt x="1784" y="3787"/>
                    <a:pt x="1962" y="4147"/>
                    <a:pt x="2303" y="4415"/>
                  </a:cubicBezTo>
                  <a:cubicBezTo>
                    <a:pt x="2457" y="4549"/>
                    <a:pt x="2651" y="4650"/>
                    <a:pt x="2838" y="4736"/>
                  </a:cubicBezTo>
                  <a:cubicBezTo>
                    <a:pt x="3065" y="4837"/>
                    <a:pt x="3414" y="4837"/>
                    <a:pt x="3613" y="4970"/>
                  </a:cubicBezTo>
                  <a:cubicBezTo>
                    <a:pt x="3794" y="5096"/>
                    <a:pt x="3828" y="5352"/>
                    <a:pt x="4002" y="5498"/>
                  </a:cubicBezTo>
                  <a:cubicBezTo>
                    <a:pt x="4189" y="5640"/>
                    <a:pt x="4476" y="5672"/>
                    <a:pt x="4683" y="5777"/>
                  </a:cubicBezTo>
                  <a:cubicBezTo>
                    <a:pt x="5055" y="5960"/>
                    <a:pt x="5242" y="6373"/>
                    <a:pt x="5343" y="6774"/>
                  </a:cubicBezTo>
                  <a:cubicBezTo>
                    <a:pt x="5437" y="7156"/>
                    <a:pt x="5424" y="8003"/>
                    <a:pt x="5838" y="8218"/>
                  </a:cubicBezTo>
                  <a:cubicBezTo>
                    <a:pt x="5899" y="8249"/>
                    <a:pt x="5959" y="8263"/>
                    <a:pt x="6017" y="8263"/>
                  </a:cubicBezTo>
                  <a:cubicBezTo>
                    <a:pt x="6364" y="8263"/>
                    <a:pt x="6670" y="7789"/>
                    <a:pt x="7039" y="7789"/>
                  </a:cubicBezTo>
                  <a:cubicBezTo>
                    <a:pt x="7081" y="7789"/>
                    <a:pt x="7124" y="7795"/>
                    <a:pt x="7168" y="7808"/>
                  </a:cubicBezTo>
                  <a:cubicBezTo>
                    <a:pt x="7467" y="7902"/>
                    <a:pt x="7427" y="8177"/>
                    <a:pt x="7508" y="8477"/>
                  </a:cubicBezTo>
                  <a:cubicBezTo>
                    <a:pt x="7594" y="8765"/>
                    <a:pt x="7755" y="9057"/>
                    <a:pt x="7901" y="9324"/>
                  </a:cubicBezTo>
                  <a:cubicBezTo>
                    <a:pt x="8189" y="9912"/>
                    <a:pt x="8756" y="10252"/>
                    <a:pt x="9231" y="10675"/>
                  </a:cubicBezTo>
                  <a:cubicBezTo>
                    <a:pt x="9718" y="11116"/>
                    <a:pt x="10107" y="11408"/>
                    <a:pt x="10654" y="11603"/>
                  </a:cubicBezTo>
                  <a:cubicBezTo>
                    <a:pt x="10687" y="11509"/>
                    <a:pt x="10727" y="11416"/>
                    <a:pt x="10767" y="11335"/>
                  </a:cubicBezTo>
                  <a:cubicBezTo>
                    <a:pt x="11100" y="10715"/>
                    <a:pt x="11830" y="10901"/>
                    <a:pt x="12182" y="10447"/>
                  </a:cubicBezTo>
                  <a:cubicBezTo>
                    <a:pt x="12843" y="9580"/>
                    <a:pt x="10180" y="8530"/>
                    <a:pt x="12056" y="8190"/>
                  </a:cubicBezTo>
                  <a:cubicBezTo>
                    <a:pt x="13110" y="7995"/>
                    <a:pt x="13791" y="7115"/>
                    <a:pt x="13585" y="6025"/>
                  </a:cubicBezTo>
                  <a:cubicBezTo>
                    <a:pt x="13471" y="5436"/>
                    <a:pt x="13212" y="4970"/>
                    <a:pt x="12924" y="4508"/>
                  </a:cubicBezTo>
                  <a:cubicBezTo>
                    <a:pt x="12657" y="4063"/>
                    <a:pt x="12665" y="3714"/>
                    <a:pt x="12584" y="3280"/>
                  </a:cubicBezTo>
                  <a:cubicBezTo>
                    <a:pt x="12571" y="3199"/>
                    <a:pt x="12551" y="3106"/>
                    <a:pt x="12531" y="3013"/>
                  </a:cubicBezTo>
                  <a:cubicBezTo>
                    <a:pt x="12264" y="1971"/>
                    <a:pt x="11306" y="2218"/>
                    <a:pt x="10666" y="1630"/>
                  </a:cubicBezTo>
                  <a:cubicBezTo>
                    <a:pt x="10346" y="1331"/>
                    <a:pt x="10378" y="897"/>
                    <a:pt x="9972" y="669"/>
                  </a:cubicBezTo>
                  <a:cubicBezTo>
                    <a:pt x="9592" y="455"/>
                    <a:pt x="8943" y="422"/>
                    <a:pt x="8522" y="248"/>
                  </a:cubicBezTo>
                  <a:cubicBezTo>
                    <a:pt x="8261" y="142"/>
                    <a:pt x="7844" y="1"/>
                    <a:pt x="748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0" name="Google Shape;610;p54"/>
            <p:cNvSpPr/>
            <p:nvPr/>
          </p:nvSpPr>
          <p:spPr>
            <a:xfrm>
              <a:off x="2816950" y="1565750"/>
              <a:ext cx="93050" cy="155000"/>
            </a:xfrm>
            <a:custGeom>
              <a:avLst/>
              <a:gdLst/>
              <a:ahLst/>
              <a:cxnLst/>
              <a:rect l="l" t="t" r="r" b="b"/>
              <a:pathLst>
                <a:path w="3722" h="6200" extrusionOk="0">
                  <a:moveTo>
                    <a:pt x="3237" y="0"/>
                  </a:moveTo>
                  <a:cubicBezTo>
                    <a:pt x="2657" y="0"/>
                    <a:pt x="1601" y="563"/>
                    <a:pt x="1257" y="944"/>
                  </a:cubicBezTo>
                  <a:cubicBezTo>
                    <a:pt x="844" y="1407"/>
                    <a:pt x="1070" y="2121"/>
                    <a:pt x="1070" y="2675"/>
                  </a:cubicBezTo>
                  <a:cubicBezTo>
                    <a:pt x="1083" y="3429"/>
                    <a:pt x="576" y="3762"/>
                    <a:pt x="268" y="4391"/>
                  </a:cubicBezTo>
                  <a:cubicBezTo>
                    <a:pt x="0" y="4913"/>
                    <a:pt x="0" y="5607"/>
                    <a:pt x="28" y="6194"/>
                  </a:cubicBezTo>
                  <a:cubicBezTo>
                    <a:pt x="96" y="6198"/>
                    <a:pt x="161" y="6200"/>
                    <a:pt x="225" y="6200"/>
                  </a:cubicBezTo>
                  <a:cubicBezTo>
                    <a:pt x="744" y="6200"/>
                    <a:pt x="1154" y="6067"/>
                    <a:pt x="1403" y="5526"/>
                  </a:cubicBezTo>
                  <a:cubicBezTo>
                    <a:pt x="1618" y="5040"/>
                    <a:pt x="1497" y="4398"/>
                    <a:pt x="1886" y="3977"/>
                  </a:cubicBezTo>
                  <a:cubicBezTo>
                    <a:pt x="2238" y="3584"/>
                    <a:pt x="2786" y="3564"/>
                    <a:pt x="3073" y="3081"/>
                  </a:cubicBezTo>
                  <a:cubicBezTo>
                    <a:pt x="3340" y="2635"/>
                    <a:pt x="3332" y="2108"/>
                    <a:pt x="3361" y="1605"/>
                  </a:cubicBezTo>
                  <a:cubicBezTo>
                    <a:pt x="3394" y="1232"/>
                    <a:pt x="3722" y="531"/>
                    <a:pt x="3321" y="5"/>
                  </a:cubicBezTo>
                  <a:cubicBezTo>
                    <a:pt x="3294" y="2"/>
                    <a:pt x="3266" y="0"/>
                    <a:pt x="323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1" name="Google Shape;611;p54"/>
            <p:cNvSpPr/>
            <p:nvPr/>
          </p:nvSpPr>
          <p:spPr>
            <a:xfrm>
              <a:off x="2661225" y="4609300"/>
              <a:ext cx="70625" cy="59900"/>
            </a:xfrm>
            <a:custGeom>
              <a:avLst/>
              <a:gdLst/>
              <a:ahLst/>
              <a:cxnLst/>
              <a:rect l="l" t="t" r="r" b="b"/>
              <a:pathLst>
                <a:path w="2825" h="2396" extrusionOk="0">
                  <a:moveTo>
                    <a:pt x="836" y="0"/>
                  </a:moveTo>
                  <a:cubicBezTo>
                    <a:pt x="696" y="0"/>
                    <a:pt x="555" y="42"/>
                    <a:pt x="420" y="149"/>
                  </a:cubicBezTo>
                  <a:cubicBezTo>
                    <a:pt x="412" y="146"/>
                    <a:pt x="404" y="145"/>
                    <a:pt x="396" y="145"/>
                  </a:cubicBezTo>
                  <a:cubicBezTo>
                    <a:pt x="224" y="145"/>
                    <a:pt x="1" y="737"/>
                    <a:pt x="40" y="903"/>
                  </a:cubicBezTo>
                  <a:cubicBezTo>
                    <a:pt x="112" y="1243"/>
                    <a:pt x="558" y="1170"/>
                    <a:pt x="785" y="1272"/>
                  </a:cubicBezTo>
                  <a:cubicBezTo>
                    <a:pt x="1247" y="1491"/>
                    <a:pt x="1187" y="2273"/>
                    <a:pt x="1742" y="2387"/>
                  </a:cubicBezTo>
                  <a:cubicBezTo>
                    <a:pt x="1775" y="2392"/>
                    <a:pt x="1808" y="2395"/>
                    <a:pt x="1840" y="2395"/>
                  </a:cubicBezTo>
                  <a:cubicBezTo>
                    <a:pt x="2313" y="2395"/>
                    <a:pt x="2634" y="1772"/>
                    <a:pt x="2702" y="1377"/>
                  </a:cubicBezTo>
                  <a:cubicBezTo>
                    <a:pt x="2824" y="729"/>
                    <a:pt x="2390" y="675"/>
                    <a:pt x="1928" y="489"/>
                  </a:cubicBezTo>
                  <a:cubicBezTo>
                    <a:pt x="1687" y="388"/>
                    <a:pt x="1264" y="0"/>
                    <a:pt x="83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2" name="Google Shape;612;p54"/>
            <p:cNvSpPr/>
            <p:nvPr/>
          </p:nvSpPr>
          <p:spPr>
            <a:xfrm>
              <a:off x="2626100" y="1712600"/>
              <a:ext cx="102900" cy="94450"/>
            </a:xfrm>
            <a:custGeom>
              <a:avLst/>
              <a:gdLst/>
              <a:ahLst/>
              <a:cxnLst/>
              <a:rect l="l" t="t" r="r" b="b"/>
              <a:pathLst>
                <a:path w="4116" h="3778" extrusionOk="0">
                  <a:moveTo>
                    <a:pt x="2466" y="0"/>
                  </a:moveTo>
                  <a:cubicBezTo>
                    <a:pt x="2012" y="32"/>
                    <a:pt x="1849" y="507"/>
                    <a:pt x="1529" y="722"/>
                  </a:cubicBezTo>
                  <a:cubicBezTo>
                    <a:pt x="1168" y="961"/>
                    <a:pt x="674" y="981"/>
                    <a:pt x="362" y="1282"/>
                  </a:cubicBezTo>
                  <a:cubicBezTo>
                    <a:pt x="1" y="1662"/>
                    <a:pt x="21" y="2805"/>
                    <a:pt x="220" y="3312"/>
                  </a:cubicBezTo>
                  <a:cubicBezTo>
                    <a:pt x="353" y="3651"/>
                    <a:pt x="531" y="3777"/>
                    <a:pt x="721" y="3777"/>
                  </a:cubicBezTo>
                  <a:cubicBezTo>
                    <a:pt x="1086" y="3777"/>
                    <a:pt x="1495" y="3316"/>
                    <a:pt x="1724" y="3012"/>
                  </a:cubicBezTo>
                  <a:cubicBezTo>
                    <a:pt x="2238" y="2331"/>
                    <a:pt x="3228" y="2506"/>
                    <a:pt x="3767" y="1817"/>
                  </a:cubicBezTo>
                  <a:cubicBezTo>
                    <a:pt x="3994" y="1529"/>
                    <a:pt x="4115" y="1030"/>
                    <a:pt x="3795" y="762"/>
                  </a:cubicBezTo>
                  <a:cubicBezTo>
                    <a:pt x="3684" y="662"/>
                    <a:pt x="3571" y="626"/>
                    <a:pt x="3456" y="626"/>
                  </a:cubicBezTo>
                  <a:cubicBezTo>
                    <a:pt x="3170" y="626"/>
                    <a:pt x="2873" y="849"/>
                    <a:pt x="2565" y="849"/>
                  </a:cubicBezTo>
                  <a:cubicBezTo>
                    <a:pt x="2552" y="849"/>
                    <a:pt x="2539" y="849"/>
                    <a:pt x="2526" y="848"/>
                  </a:cubicBezTo>
                  <a:cubicBezTo>
                    <a:pt x="2498" y="608"/>
                    <a:pt x="2526" y="320"/>
                    <a:pt x="2478" y="105"/>
                  </a:cubicBezTo>
                  <a:cubicBezTo>
                    <a:pt x="2592" y="81"/>
                    <a:pt x="2693" y="81"/>
                    <a:pt x="246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3" name="Google Shape;613;p54"/>
            <p:cNvSpPr/>
            <p:nvPr/>
          </p:nvSpPr>
          <p:spPr>
            <a:xfrm>
              <a:off x="2479450" y="4613475"/>
              <a:ext cx="143350" cy="97950"/>
            </a:xfrm>
            <a:custGeom>
              <a:avLst/>
              <a:gdLst/>
              <a:ahLst/>
              <a:cxnLst/>
              <a:rect l="l" t="t" r="r" b="b"/>
              <a:pathLst>
                <a:path w="5734" h="3918" extrusionOk="0">
                  <a:moveTo>
                    <a:pt x="3413" y="0"/>
                  </a:moveTo>
                  <a:cubicBezTo>
                    <a:pt x="3149" y="0"/>
                    <a:pt x="2895" y="23"/>
                    <a:pt x="2713" y="42"/>
                  </a:cubicBezTo>
                  <a:cubicBezTo>
                    <a:pt x="2259" y="95"/>
                    <a:pt x="2145" y="322"/>
                    <a:pt x="1833" y="590"/>
                  </a:cubicBezTo>
                  <a:cubicBezTo>
                    <a:pt x="1599" y="796"/>
                    <a:pt x="1278" y="796"/>
                    <a:pt x="978" y="796"/>
                  </a:cubicBezTo>
                  <a:cubicBezTo>
                    <a:pt x="862" y="796"/>
                    <a:pt x="725" y="780"/>
                    <a:pt x="592" y="780"/>
                  </a:cubicBezTo>
                  <a:cubicBezTo>
                    <a:pt x="440" y="780"/>
                    <a:pt x="295" y="801"/>
                    <a:pt x="196" y="890"/>
                  </a:cubicBezTo>
                  <a:cubicBezTo>
                    <a:pt x="50" y="1024"/>
                    <a:pt x="1" y="1344"/>
                    <a:pt x="70" y="1518"/>
                  </a:cubicBezTo>
                  <a:cubicBezTo>
                    <a:pt x="70" y="1859"/>
                    <a:pt x="123" y="2779"/>
                    <a:pt x="557" y="2848"/>
                  </a:cubicBezTo>
                  <a:cubicBezTo>
                    <a:pt x="571" y="2850"/>
                    <a:pt x="585" y="2851"/>
                    <a:pt x="599" y="2851"/>
                  </a:cubicBezTo>
                  <a:cubicBezTo>
                    <a:pt x="909" y="2851"/>
                    <a:pt x="1046" y="2302"/>
                    <a:pt x="1103" y="2065"/>
                  </a:cubicBezTo>
                  <a:cubicBezTo>
                    <a:pt x="1147" y="2058"/>
                    <a:pt x="1189" y="2054"/>
                    <a:pt x="1229" y="2054"/>
                  </a:cubicBezTo>
                  <a:cubicBezTo>
                    <a:pt x="1599" y="2054"/>
                    <a:pt x="1785" y="2350"/>
                    <a:pt x="1793" y="2693"/>
                  </a:cubicBezTo>
                  <a:cubicBezTo>
                    <a:pt x="1799" y="3023"/>
                    <a:pt x="1856" y="3084"/>
                    <a:pt x="1955" y="3084"/>
                  </a:cubicBezTo>
                  <a:cubicBezTo>
                    <a:pt x="2013" y="3084"/>
                    <a:pt x="2086" y="3063"/>
                    <a:pt x="2172" y="3063"/>
                  </a:cubicBezTo>
                  <a:cubicBezTo>
                    <a:pt x="2249" y="3063"/>
                    <a:pt x="2337" y="3080"/>
                    <a:pt x="2433" y="3148"/>
                  </a:cubicBezTo>
                  <a:cubicBezTo>
                    <a:pt x="2547" y="3241"/>
                    <a:pt x="2607" y="3520"/>
                    <a:pt x="2742" y="3634"/>
                  </a:cubicBezTo>
                  <a:cubicBezTo>
                    <a:pt x="2875" y="3767"/>
                    <a:pt x="3034" y="3829"/>
                    <a:pt x="3195" y="3870"/>
                  </a:cubicBezTo>
                  <a:cubicBezTo>
                    <a:pt x="3327" y="3902"/>
                    <a:pt x="3463" y="3918"/>
                    <a:pt x="3598" y="3918"/>
                  </a:cubicBezTo>
                  <a:cubicBezTo>
                    <a:pt x="4025" y="3918"/>
                    <a:pt x="4447" y="3757"/>
                    <a:pt x="4712" y="3427"/>
                  </a:cubicBezTo>
                  <a:cubicBezTo>
                    <a:pt x="4898" y="3200"/>
                    <a:pt x="4951" y="2933"/>
                    <a:pt x="5064" y="2686"/>
                  </a:cubicBezTo>
                  <a:cubicBezTo>
                    <a:pt x="5165" y="2467"/>
                    <a:pt x="5300" y="2313"/>
                    <a:pt x="5445" y="2126"/>
                  </a:cubicBezTo>
                  <a:cubicBezTo>
                    <a:pt x="5567" y="1964"/>
                    <a:pt x="5733" y="1757"/>
                    <a:pt x="5672" y="1530"/>
                  </a:cubicBezTo>
                  <a:cubicBezTo>
                    <a:pt x="5620" y="1303"/>
                    <a:pt x="5425" y="1271"/>
                    <a:pt x="5186" y="1210"/>
                  </a:cubicBezTo>
                  <a:cubicBezTo>
                    <a:pt x="4910" y="1137"/>
                    <a:pt x="4825" y="1170"/>
                    <a:pt x="4712" y="890"/>
                  </a:cubicBezTo>
                  <a:cubicBezTo>
                    <a:pt x="4630" y="675"/>
                    <a:pt x="4651" y="435"/>
                    <a:pt x="4476" y="261"/>
                  </a:cubicBezTo>
                  <a:cubicBezTo>
                    <a:pt x="4250" y="55"/>
                    <a:pt x="3820" y="0"/>
                    <a:pt x="34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4" name="Google Shape;614;p54"/>
            <p:cNvSpPr/>
            <p:nvPr/>
          </p:nvSpPr>
          <p:spPr>
            <a:xfrm>
              <a:off x="2426275" y="1397300"/>
              <a:ext cx="61425" cy="74375"/>
            </a:xfrm>
            <a:custGeom>
              <a:avLst/>
              <a:gdLst/>
              <a:ahLst/>
              <a:cxnLst/>
              <a:rect l="l" t="t" r="r" b="b"/>
              <a:pathLst>
                <a:path w="2457" h="2975" extrusionOk="0">
                  <a:moveTo>
                    <a:pt x="0" y="0"/>
                  </a:moveTo>
                  <a:lnTo>
                    <a:pt x="0" y="0"/>
                  </a:lnTo>
                  <a:cubicBezTo>
                    <a:pt x="10" y="607"/>
                    <a:pt x="691" y="2974"/>
                    <a:pt x="1528" y="2974"/>
                  </a:cubicBezTo>
                  <a:cubicBezTo>
                    <a:pt x="1659" y="2974"/>
                    <a:pt x="1793" y="2916"/>
                    <a:pt x="1930" y="2786"/>
                  </a:cubicBezTo>
                  <a:cubicBezTo>
                    <a:pt x="2457" y="2287"/>
                    <a:pt x="2023" y="1424"/>
                    <a:pt x="1787" y="949"/>
                  </a:cubicBezTo>
                  <a:cubicBezTo>
                    <a:pt x="1447" y="297"/>
                    <a:pt x="1208" y="94"/>
                    <a:pt x="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5" name="Google Shape;615;p54"/>
            <p:cNvSpPr/>
            <p:nvPr/>
          </p:nvSpPr>
          <p:spPr>
            <a:xfrm>
              <a:off x="2414725" y="1269625"/>
              <a:ext cx="128375" cy="102250"/>
            </a:xfrm>
            <a:custGeom>
              <a:avLst/>
              <a:gdLst/>
              <a:ahLst/>
              <a:cxnLst/>
              <a:rect l="l" t="t" r="r" b="b"/>
              <a:pathLst>
                <a:path w="5135" h="4090" extrusionOk="0">
                  <a:moveTo>
                    <a:pt x="999" y="0"/>
                  </a:moveTo>
                  <a:cubicBezTo>
                    <a:pt x="509" y="0"/>
                    <a:pt x="136" y="61"/>
                    <a:pt x="174" y="267"/>
                  </a:cubicBezTo>
                  <a:cubicBezTo>
                    <a:pt x="0" y="620"/>
                    <a:pt x="640" y="1062"/>
                    <a:pt x="908" y="1354"/>
                  </a:cubicBezTo>
                  <a:cubicBezTo>
                    <a:pt x="1362" y="1857"/>
                    <a:pt x="1329" y="1990"/>
                    <a:pt x="1422" y="2651"/>
                  </a:cubicBezTo>
                  <a:cubicBezTo>
                    <a:pt x="1510" y="3295"/>
                    <a:pt x="1835" y="4089"/>
                    <a:pt x="2265" y="4089"/>
                  </a:cubicBezTo>
                  <a:cubicBezTo>
                    <a:pt x="2449" y="4089"/>
                    <a:pt x="2653" y="3944"/>
                    <a:pt x="2865" y="3580"/>
                  </a:cubicBezTo>
                  <a:cubicBezTo>
                    <a:pt x="3113" y="3166"/>
                    <a:pt x="3198" y="2757"/>
                    <a:pt x="3608" y="2465"/>
                  </a:cubicBezTo>
                  <a:cubicBezTo>
                    <a:pt x="4081" y="2145"/>
                    <a:pt x="4568" y="2218"/>
                    <a:pt x="4775" y="1528"/>
                  </a:cubicBezTo>
                  <a:cubicBezTo>
                    <a:pt x="5135" y="381"/>
                    <a:pt x="3878" y="126"/>
                    <a:pt x="3022" y="126"/>
                  </a:cubicBezTo>
                  <a:cubicBezTo>
                    <a:pt x="3001" y="126"/>
                    <a:pt x="2980" y="126"/>
                    <a:pt x="2959" y="126"/>
                  </a:cubicBezTo>
                  <a:cubicBezTo>
                    <a:pt x="2648" y="126"/>
                    <a:pt x="1703" y="0"/>
                    <a:pt x="99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6" name="Google Shape;616;p54"/>
            <p:cNvSpPr/>
            <p:nvPr/>
          </p:nvSpPr>
          <p:spPr>
            <a:xfrm>
              <a:off x="2319850" y="4698150"/>
              <a:ext cx="65200" cy="72725"/>
            </a:xfrm>
            <a:custGeom>
              <a:avLst/>
              <a:gdLst/>
              <a:ahLst/>
              <a:cxnLst/>
              <a:rect l="l" t="t" r="r" b="b"/>
              <a:pathLst>
                <a:path w="2608" h="2909" extrusionOk="0">
                  <a:moveTo>
                    <a:pt x="1482" y="1"/>
                  </a:moveTo>
                  <a:cubicBezTo>
                    <a:pt x="1292" y="1"/>
                    <a:pt x="1109" y="60"/>
                    <a:pt x="908" y="142"/>
                  </a:cubicBezTo>
                  <a:cubicBezTo>
                    <a:pt x="669" y="247"/>
                    <a:pt x="235" y="328"/>
                    <a:pt x="142" y="608"/>
                  </a:cubicBezTo>
                  <a:cubicBezTo>
                    <a:pt x="1" y="1022"/>
                    <a:pt x="475" y="896"/>
                    <a:pt x="434" y="1204"/>
                  </a:cubicBezTo>
                  <a:cubicBezTo>
                    <a:pt x="422" y="1383"/>
                    <a:pt x="227" y="1362"/>
                    <a:pt x="308" y="1565"/>
                  </a:cubicBezTo>
                  <a:cubicBezTo>
                    <a:pt x="369" y="1710"/>
                    <a:pt x="617" y="1585"/>
                    <a:pt x="649" y="1958"/>
                  </a:cubicBezTo>
                  <a:cubicBezTo>
                    <a:pt x="349" y="2144"/>
                    <a:pt x="308" y="2545"/>
                    <a:pt x="588" y="2700"/>
                  </a:cubicBezTo>
                  <a:cubicBezTo>
                    <a:pt x="747" y="2796"/>
                    <a:pt x="1118" y="2909"/>
                    <a:pt x="1348" y="2909"/>
                  </a:cubicBezTo>
                  <a:cubicBezTo>
                    <a:pt x="1387" y="2909"/>
                    <a:pt x="1422" y="2905"/>
                    <a:pt x="1451" y="2898"/>
                  </a:cubicBezTo>
                  <a:cubicBezTo>
                    <a:pt x="1723" y="2825"/>
                    <a:pt x="1764" y="2412"/>
                    <a:pt x="1650" y="2144"/>
                  </a:cubicBezTo>
                  <a:cubicBezTo>
                    <a:pt x="1517" y="1791"/>
                    <a:pt x="1217" y="1699"/>
                    <a:pt x="1638" y="1422"/>
                  </a:cubicBezTo>
                  <a:cubicBezTo>
                    <a:pt x="2112" y="1123"/>
                    <a:pt x="2607" y="380"/>
                    <a:pt x="1857" y="81"/>
                  </a:cubicBezTo>
                  <a:cubicBezTo>
                    <a:pt x="1725" y="24"/>
                    <a:pt x="1602" y="1"/>
                    <a:pt x="148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7" name="Google Shape;617;p54"/>
            <p:cNvSpPr/>
            <p:nvPr/>
          </p:nvSpPr>
          <p:spPr>
            <a:xfrm>
              <a:off x="2313825" y="2394900"/>
              <a:ext cx="64825" cy="68225"/>
            </a:xfrm>
            <a:custGeom>
              <a:avLst/>
              <a:gdLst/>
              <a:ahLst/>
              <a:cxnLst/>
              <a:rect l="l" t="t" r="r" b="b"/>
              <a:pathLst>
                <a:path w="2593" h="2729" extrusionOk="0">
                  <a:moveTo>
                    <a:pt x="1391" y="0"/>
                  </a:moveTo>
                  <a:cubicBezTo>
                    <a:pt x="1089" y="0"/>
                    <a:pt x="615" y="73"/>
                    <a:pt x="456" y="266"/>
                  </a:cubicBezTo>
                  <a:cubicBezTo>
                    <a:pt x="221" y="545"/>
                    <a:pt x="403" y="927"/>
                    <a:pt x="403" y="1256"/>
                  </a:cubicBezTo>
                  <a:cubicBezTo>
                    <a:pt x="403" y="1571"/>
                    <a:pt x="1" y="2729"/>
                    <a:pt x="493" y="2729"/>
                  </a:cubicBezTo>
                  <a:cubicBezTo>
                    <a:pt x="550" y="2729"/>
                    <a:pt x="620" y="2713"/>
                    <a:pt x="704" y="2678"/>
                  </a:cubicBezTo>
                  <a:cubicBezTo>
                    <a:pt x="1036" y="2545"/>
                    <a:pt x="1004" y="2042"/>
                    <a:pt x="1251" y="1802"/>
                  </a:cubicBezTo>
                  <a:cubicBezTo>
                    <a:pt x="1477" y="1587"/>
                    <a:pt x="1830" y="1656"/>
                    <a:pt x="2053" y="1454"/>
                  </a:cubicBezTo>
                  <a:cubicBezTo>
                    <a:pt x="2592" y="955"/>
                    <a:pt x="2313" y="266"/>
                    <a:pt x="1531" y="6"/>
                  </a:cubicBezTo>
                  <a:cubicBezTo>
                    <a:pt x="1491" y="2"/>
                    <a:pt x="1444" y="0"/>
                    <a:pt x="13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8" name="Google Shape;618;p54"/>
            <p:cNvSpPr/>
            <p:nvPr/>
          </p:nvSpPr>
          <p:spPr>
            <a:xfrm>
              <a:off x="2297150" y="1766525"/>
              <a:ext cx="115875" cy="99850"/>
            </a:xfrm>
            <a:custGeom>
              <a:avLst/>
              <a:gdLst/>
              <a:ahLst/>
              <a:cxnLst/>
              <a:rect l="l" t="t" r="r" b="b"/>
              <a:pathLst>
                <a:path w="4635" h="3994" extrusionOk="0">
                  <a:moveTo>
                    <a:pt x="3573" y="0"/>
                  </a:moveTo>
                  <a:cubicBezTo>
                    <a:pt x="3569" y="0"/>
                    <a:pt x="3564" y="0"/>
                    <a:pt x="3560" y="0"/>
                  </a:cubicBezTo>
                  <a:cubicBezTo>
                    <a:pt x="3113" y="0"/>
                    <a:pt x="2679" y="360"/>
                    <a:pt x="2331" y="547"/>
                  </a:cubicBezTo>
                  <a:cubicBezTo>
                    <a:pt x="1910" y="774"/>
                    <a:pt x="1577" y="762"/>
                    <a:pt x="1135" y="843"/>
                  </a:cubicBezTo>
                  <a:cubicBezTo>
                    <a:pt x="608" y="936"/>
                    <a:pt x="669" y="1082"/>
                    <a:pt x="608" y="1557"/>
                  </a:cubicBezTo>
                  <a:cubicBezTo>
                    <a:pt x="548" y="2019"/>
                    <a:pt x="280" y="2433"/>
                    <a:pt x="228" y="2899"/>
                  </a:cubicBezTo>
                  <a:cubicBezTo>
                    <a:pt x="174" y="3133"/>
                    <a:pt x="0" y="3660"/>
                    <a:pt x="195" y="3887"/>
                  </a:cubicBezTo>
                  <a:cubicBezTo>
                    <a:pt x="268" y="3963"/>
                    <a:pt x="362" y="3994"/>
                    <a:pt x="466" y="3994"/>
                  </a:cubicBezTo>
                  <a:cubicBezTo>
                    <a:pt x="744" y="3994"/>
                    <a:pt x="1089" y="3778"/>
                    <a:pt x="1269" y="3649"/>
                  </a:cubicBezTo>
                  <a:cubicBezTo>
                    <a:pt x="1711" y="3340"/>
                    <a:pt x="2011" y="2938"/>
                    <a:pt x="2392" y="2586"/>
                  </a:cubicBezTo>
                  <a:cubicBezTo>
                    <a:pt x="2692" y="2311"/>
                    <a:pt x="3033" y="2124"/>
                    <a:pt x="3321" y="1864"/>
                  </a:cubicBezTo>
                  <a:cubicBezTo>
                    <a:pt x="3732" y="1505"/>
                    <a:pt x="4634" y="0"/>
                    <a:pt x="35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19" name="Google Shape;619;p54"/>
            <p:cNvSpPr/>
            <p:nvPr/>
          </p:nvSpPr>
          <p:spPr>
            <a:xfrm>
              <a:off x="2233375" y="2113000"/>
              <a:ext cx="64300" cy="80125"/>
            </a:xfrm>
            <a:custGeom>
              <a:avLst/>
              <a:gdLst/>
              <a:ahLst/>
              <a:cxnLst/>
              <a:rect l="l" t="t" r="r" b="b"/>
              <a:pathLst>
                <a:path w="2572" h="3205" extrusionOk="0">
                  <a:moveTo>
                    <a:pt x="2105" y="0"/>
                  </a:moveTo>
                  <a:cubicBezTo>
                    <a:pt x="1497" y="309"/>
                    <a:pt x="654" y="629"/>
                    <a:pt x="500" y="1371"/>
                  </a:cubicBezTo>
                  <a:cubicBezTo>
                    <a:pt x="448" y="1630"/>
                    <a:pt x="549" y="1931"/>
                    <a:pt x="476" y="2186"/>
                  </a:cubicBezTo>
                  <a:cubicBezTo>
                    <a:pt x="386" y="2550"/>
                    <a:pt x="1" y="2778"/>
                    <a:pt x="66" y="3187"/>
                  </a:cubicBezTo>
                  <a:cubicBezTo>
                    <a:pt x="140" y="3199"/>
                    <a:pt x="210" y="3204"/>
                    <a:pt x="275" y="3204"/>
                  </a:cubicBezTo>
                  <a:cubicBezTo>
                    <a:pt x="1065" y="3204"/>
                    <a:pt x="1258" y="2393"/>
                    <a:pt x="1850" y="2004"/>
                  </a:cubicBezTo>
                  <a:cubicBezTo>
                    <a:pt x="2244" y="1744"/>
                    <a:pt x="2478" y="1663"/>
                    <a:pt x="2539" y="1148"/>
                  </a:cubicBezTo>
                  <a:cubicBezTo>
                    <a:pt x="2571" y="784"/>
                    <a:pt x="2458" y="354"/>
                    <a:pt x="210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0" name="Google Shape;620;p54"/>
            <p:cNvSpPr/>
            <p:nvPr/>
          </p:nvSpPr>
          <p:spPr>
            <a:xfrm>
              <a:off x="2056850" y="2231275"/>
              <a:ext cx="227650" cy="189900"/>
            </a:xfrm>
            <a:custGeom>
              <a:avLst/>
              <a:gdLst/>
              <a:ahLst/>
              <a:cxnLst/>
              <a:rect l="l" t="t" r="r" b="b"/>
              <a:pathLst>
                <a:path w="9106" h="7596" extrusionOk="0">
                  <a:moveTo>
                    <a:pt x="5483" y="1"/>
                  </a:moveTo>
                  <a:cubicBezTo>
                    <a:pt x="5436" y="1"/>
                    <a:pt x="5390" y="2"/>
                    <a:pt x="5344" y="5"/>
                  </a:cubicBezTo>
                  <a:cubicBezTo>
                    <a:pt x="4959" y="25"/>
                    <a:pt x="4610" y="151"/>
                    <a:pt x="4103" y="512"/>
                  </a:cubicBezTo>
                  <a:cubicBezTo>
                    <a:pt x="3735" y="779"/>
                    <a:pt x="3414" y="953"/>
                    <a:pt x="2968" y="1075"/>
                  </a:cubicBezTo>
                  <a:cubicBezTo>
                    <a:pt x="2558" y="1200"/>
                    <a:pt x="1939" y="1189"/>
                    <a:pt x="1598" y="1468"/>
                  </a:cubicBezTo>
                  <a:cubicBezTo>
                    <a:pt x="1136" y="1842"/>
                    <a:pt x="1525" y="2190"/>
                    <a:pt x="1310" y="2615"/>
                  </a:cubicBezTo>
                  <a:cubicBezTo>
                    <a:pt x="1071" y="3058"/>
                    <a:pt x="390" y="3037"/>
                    <a:pt x="8" y="3292"/>
                  </a:cubicBezTo>
                  <a:cubicBezTo>
                    <a:pt x="1" y="3726"/>
                    <a:pt x="309" y="4152"/>
                    <a:pt x="442" y="4553"/>
                  </a:cubicBezTo>
                  <a:cubicBezTo>
                    <a:pt x="637" y="5182"/>
                    <a:pt x="710" y="5761"/>
                    <a:pt x="1424" y="5903"/>
                  </a:cubicBezTo>
                  <a:cubicBezTo>
                    <a:pt x="1480" y="5916"/>
                    <a:pt x="1537" y="5922"/>
                    <a:pt x="1595" y="5922"/>
                  </a:cubicBezTo>
                  <a:cubicBezTo>
                    <a:pt x="2290" y="5922"/>
                    <a:pt x="3099" y="5089"/>
                    <a:pt x="3666" y="5089"/>
                  </a:cubicBezTo>
                  <a:cubicBezTo>
                    <a:pt x="3875" y="5089"/>
                    <a:pt x="4051" y="5201"/>
                    <a:pt x="4176" y="5509"/>
                  </a:cubicBezTo>
                  <a:cubicBezTo>
                    <a:pt x="4416" y="6078"/>
                    <a:pt x="4630" y="6677"/>
                    <a:pt x="5052" y="7079"/>
                  </a:cubicBezTo>
                  <a:cubicBezTo>
                    <a:pt x="5279" y="7318"/>
                    <a:pt x="5559" y="7492"/>
                    <a:pt x="5939" y="7565"/>
                  </a:cubicBezTo>
                  <a:cubicBezTo>
                    <a:pt x="6039" y="7586"/>
                    <a:pt x="6141" y="7596"/>
                    <a:pt x="6245" y="7596"/>
                  </a:cubicBezTo>
                  <a:cubicBezTo>
                    <a:pt x="7112" y="7596"/>
                    <a:pt x="8055" y="6909"/>
                    <a:pt x="8489" y="6263"/>
                  </a:cubicBezTo>
                  <a:cubicBezTo>
                    <a:pt x="9105" y="5335"/>
                    <a:pt x="8663" y="4719"/>
                    <a:pt x="8437" y="3799"/>
                  </a:cubicBezTo>
                  <a:cubicBezTo>
                    <a:pt x="8229" y="3017"/>
                    <a:pt x="8384" y="2190"/>
                    <a:pt x="8197" y="1395"/>
                  </a:cubicBezTo>
                  <a:cubicBezTo>
                    <a:pt x="8117" y="1034"/>
                    <a:pt x="7962" y="293"/>
                    <a:pt x="7602" y="85"/>
                  </a:cubicBezTo>
                  <a:cubicBezTo>
                    <a:pt x="7536" y="50"/>
                    <a:pt x="7442" y="38"/>
                    <a:pt x="7334" y="38"/>
                  </a:cubicBezTo>
                  <a:cubicBezTo>
                    <a:pt x="7090" y="38"/>
                    <a:pt x="6779" y="100"/>
                    <a:pt x="6581" y="100"/>
                  </a:cubicBezTo>
                  <a:cubicBezTo>
                    <a:pt x="6562" y="100"/>
                    <a:pt x="6544" y="99"/>
                    <a:pt x="6527" y="98"/>
                  </a:cubicBezTo>
                  <a:cubicBezTo>
                    <a:pt x="6110" y="53"/>
                    <a:pt x="5784" y="1"/>
                    <a:pt x="548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1" name="Google Shape;621;p54"/>
            <p:cNvSpPr/>
            <p:nvPr/>
          </p:nvSpPr>
          <p:spPr>
            <a:xfrm>
              <a:off x="2195500" y="1873550"/>
              <a:ext cx="97500" cy="108975"/>
            </a:xfrm>
            <a:custGeom>
              <a:avLst/>
              <a:gdLst/>
              <a:ahLst/>
              <a:cxnLst/>
              <a:rect l="l" t="t" r="r" b="b"/>
              <a:pathLst>
                <a:path w="3900" h="4359" extrusionOk="0">
                  <a:moveTo>
                    <a:pt x="2530" y="0"/>
                  </a:moveTo>
                  <a:cubicBezTo>
                    <a:pt x="2189" y="360"/>
                    <a:pt x="2129" y="876"/>
                    <a:pt x="1922" y="1297"/>
                  </a:cubicBezTo>
                  <a:cubicBezTo>
                    <a:pt x="1723" y="1731"/>
                    <a:pt x="1427" y="1970"/>
                    <a:pt x="1107" y="2311"/>
                  </a:cubicBezTo>
                  <a:cubicBezTo>
                    <a:pt x="859" y="2578"/>
                    <a:pt x="0" y="4049"/>
                    <a:pt x="548" y="4349"/>
                  </a:cubicBezTo>
                  <a:cubicBezTo>
                    <a:pt x="559" y="4355"/>
                    <a:pt x="572" y="4358"/>
                    <a:pt x="585" y="4358"/>
                  </a:cubicBezTo>
                  <a:cubicBezTo>
                    <a:pt x="863" y="4358"/>
                    <a:pt x="1555" y="3083"/>
                    <a:pt x="1857" y="2886"/>
                  </a:cubicBezTo>
                  <a:cubicBezTo>
                    <a:pt x="2210" y="2671"/>
                    <a:pt x="2356" y="2671"/>
                    <a:pt x="2550" y="2257"/>
                  </a:cubicBezTo>
                  <a:cubicBezTo>
                    <a:pt x="2765" y="1791"/>
                    <a:pt x="2838" y="1771"/>
                    <a:pt x="3231" y="1516"/>
                  </a:cubicBezTo>
                  <a:cubicBezTo>
                    <a:pt x="3900" y="1070"/>
                    <a:pt x="3572" y="174"/>
                    <a:pt x="253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2" name="Google Shape;622;p54"/>
            <p:cNvSpPr/>
            <p:nvPr/>
          </p:nvSpPr>
          <p:spPr>
            <a:xfrm>
              <a:off x="2081425" y="1792250"/>
              <a:ext cx="725200" cy="1236425"/>
            </a:xfrm>
            <a:custGeom>
              <a:avLst/>
              <a:gdLst/>
              <a:ahLst/>
              <a:cxnLst/>
              <a:rect l="l" t="t" r="r" b="b"/>
              <a:pathLst>
                <a:path w="29008" h="49457" extrusionOk="0">
                  <a:moveTo>
                    <a:pt x="16848" y="0"/>
                  </a:moveTo>
                  <a:cubicBezTo>
                    <a:pt x="15451" y="0"/>
                    <a:pt x="15617" y="1421"/>
                    <a:pt x="14889" y="2303"/>
                  </a:cubicBezTo>
                  <a:cubicBezTo>
                    <a:pt x="13746" y="2684"/>
                    <a:pt x="14106" y="4508"/>
                    <a:pt x="13072" y="4950"/>
                  </a:cubicBezTo>
                  <a:cubicBezTo>
                    <a:pt x="12928" y="5013"/>
                    <a:pt x="12793" y="5040"/>
                    <a:pt x="12665" y="5040"/>
                  </a:cubicBezTo>
                  <a:cubicBezTo>
                    <a:pt x="11888" y="5040"/>
                    <a:pt x="11361" y="4044"/>
                    <a:pt x="10588" y="4044"/>
                  </a:cubicBezTo>
                  <a:cubicBezTo>
                    <a:pt x="10465" y="4044"/>
                    <a:pt x="10336" y="4069"/>
                    <a:pt x="10198" y="4128"/>
                  </a:cubicBezTo>
                  <a:cubicBezTo>
                    <a:pt x="8998" y="4634"/>
                    <a:pt x="10198" y="5830"/>
                    <a:pt x="10092" y="6819"/>
                  </a:cubicBezTo>
                  <a:cubicBezTo>
                    <a:pt x="9971" y="7954"/>
                    <a:pt x="9177" y="7934"/>
                    <a:pt x="8649" y="8736"/>
                  </a:cubicBezTo>
                  <a:cubicBezTo>
                    <a:pt x="7742" y="10131"/>
                    <a:pt x="9351" y="11728"/>
                    <a:pt x="9566" y="13098"/>
                  </a:cubicBezTo>
                  <a:cubicBezTo>
                    <a:pt x="9785" y="14452"/>
                    <a:pt x="9639" y="14521"/>
                    <a:pt x="8682" y="15356"/>
                  </a:cubicBezTo>
                  <a:cubicBezTo>
                    <a:pt x="8103" y="15863"/>
                    <a:pt x="7660" y="16430"/>
                    <a:pt x="7888" y="17278"/>
                  </a:cubicBezTo>
                  <a:cubicBezTo>
                    <a:pt x="8017" y="17758"/>
                    <a:pt x="8203" y="17945"/>
                    <a:pt x="8427" y="17945"/>
                  </a:cubicBezTo>
                  <a:cubicBezTo>
                    <a:pt x="9228" y="17945"/>
                    <a:pt x="10526" y="15557"/>
                    <a:pt x="11568" y="15557"/>
                  </a:cubicBezTo>
                  <a:cubicBezTo>
                    <a:pt x="11620" y="15557"/>
                    <a:pt x="11671" y="15563"/>
                    <a:pt x="11722" y="15575"/>
                  </a:cubicBezTo>
                  <a:cubicBezTo>
                    <a:pt x="12103" y="17173"/>
                    <a:pt x="10640" y="18660"/>
                    <a:pt x="10165" y="20030"/>
                  </a:cubicBezTo>
                  <a:cubicBezTo>
                    <a:pt x="9577" y="21714"/>
                    <a:pt x="11234" y="21829"/>
                    <a:pt x="12488" y="21829"/>
                  </a:cubicBezTo>
                  <a:cubicBezTo>
                    <a:pt x="12687" y="21829"/>
                    <a:pt x="12876" y="21826"/>
                    <a:pt x="13044" y="21826"/>
                  </a:cubicBezTo>
                  <a:cubicBezTo>
                    <a:pt x="13302" y="21826"/>
                    <a:pt x="13690" y="21780"/>
                    <a:pt x="14072" y="21780"/>
                  </a:cubicBezTo>
                  <a:cubicBezTo>
                    <a:pt x="14481" y="21780"/>
                    <a:pt x="14883" y="21833"/>
                    <a:pt x="15108" y="22054"/>
                  </a:cubicBezTo>
                  <a:cubicBezTo>
                    <a:pt x="15942" y="22868"/>
                    <a:pt x="14787" y="23176"/>
                    <a:pt x="14495" y="23805"/>
                  </a:cubicBezTo>
                  <a:cubicBezTo>
                    <a:pt x="14240" y="24372"/>
                    <a:pt x="14300" y="25341"/>
                    <a:pt x="14528" y="25888"/>
                  </a:cubicBezTo>
                  <a:cubicBezTo>
                    <a:pt x="14816" y="26557"/>
                    <a:pt x="15630" y="26804"/>
                    <a:pt x="15869" y="27465"/>
                  </a:cubicBezTo>
                  <a:cubicBezTo>
                    <a:pt x="16210" y="28446"/>
                    <a:pt x="15424" y="28560"/>
                    <a:pt x="15014" y="29209"/>
                  </a:cubicBezTo>
                  <a:cubicBezTo>
                    <a:pt x="14588" y="29910"/>
                    <a:pt x="14816" y="30704"/>
                    <a:pt x="14548" y="31426"/>
                  </a:cubicBezTo>
                  <a:cubicBezTo>
                    <a:pt x="14401" y="31431"/>
                    <a:pt x="14259" y="31434"/>
                    <a:pt x="14123" y="31434"/>
                  </a:cubicBezTo>
                  <a:cubicBezTo>
                    <a:pt x="13138" y="31434"/>
                    <a:pt x="12425" y="31284"/>
                    <a:pt x="11527" y="30704"/>
                  </a:cubicBezTo>
                  <a:cubicBezTo>
                    <a:pt x="11144" y="30461"/>
                    <a:pt x="10018" y="29733"/>
                    <a:pt x="9240" y="29733"/>
                  </a:cubicBezTo>
                  <a:cubicBezTo>
                    <a:pt x="8992" y="29733"/>
                    <a:pt x="8780" y="29807"/>
                    <a:pt x="8638" y="29995"/>
                  </a:cubicBezTo>
                  <a:cubicBezTo>
                    <a:pt x="8390" y="30311"/>
                    <a:pt x="8836" y="31005"/>
                    <a:pt x="8730" y="31365"/>
                  </a:cubicBezTo>
                  <a:cubicBezTo>
                    <a:pt x="8597" y="31787"/>
                    <a:pt x="7989" y="31920"/>
                    <a:pt x="7936" y="32221"/>
                  </a:cubicBezTo>
                  <a:cubicBezTo>
                    <a:pt x="7822" y="32913"/>
                    <a:pt x="9091" y="33562"/>
                    <a:pt x="9031" y="34584"/>
                  </a:cubicBezTo>
                  <a:cubicBezTo>
                    <a:pt x="8885" y="37129"/>
                    <a:pt x="6668" y="36801"/>
                    <a:pt x="4875" y="37417"/>
                  </a:cubicBezTo>
                  <a:cubicBezTo>
                    <a:pt x="3976" y="37729"/>
                    <a:pt x="3834" y="37997"/>
                    <a:pt x="3927" y="38953"/>
                  </a:cubicBezTo>
                  <a:cubicBezTo>
                    <a:pt x="4019" y="39867"/>
                    <a:pt x="4116" y="40027"/>
                    <a:pt x="4693" y="40027"/>
                  </a:cubicBezTo>
                  <a:cubicBezTo>
                    <a:pt x="4828" y="40027"/>
                    <a:pt x="4990" y="40018"/>
                    <a:pt x="5184" y="40008"/>
                  </a:cubicBezTo>
                  <a:cubicBezTo>
                    <a:pt x="5296" y="40002"/>
                    <a:pt x="5405" y="39999"/>
                    <a:pt x="5512" y="39999"/>
                  </a:cubicBezTo>
                  <a:cubicBezTo>
                    <a:pt x="6748" y="39999"/>
                    <a:pt x="7572" y="40398"/>
                    <a:pt x="8341" y="41357"/>
                  </a:cubicBezTo>
                  <a:cubicBezTo>
                    <a:pt x="8885" y="42051"/>
                    <a:pt x="9144" y="42399"/>
                    <a:pt x="10040" y="42513"/>
                  </a:cubicBezTo>
                  <a:cubicBezTo>
                    <a:pt x="10107" y="42521"/>
                    <a:pt x="10174" y="42525"/>
                    <a:pt x="10241" y="42525"/>
                  </a:cubicBezTo>
                  <a:cubicBezTo>
                    <a:pt x="10874" y="42525"/>
                    <a:pt x="11452" y="42186"/>
                    <a:pt x="12031" y="42186"/>
                  </a:cubicBezTo>
                  <a:cubicBezTo>
                    <a:pt x="12080" y="42186"/>
                    <a:pt x="12128" y="42188"/>
                    <a:pt x="12176" y="42193"/>
                  </a:cubicBezTo>
                  <a:cubicBezTo>
                    <a:pt x="13465" y="42347"/>
                    <a:pt x="12610" y="42545"/>
                    <a:pt x="12075" y="42947"/>
                  </a:cubicBezTo>
                  <a:cubicBezTo>
                    <a:pt x="11548" y="43348"/>
                    <a:pt x="11280" y="44070"/>
                    <a:pt x="10672" y="44289"/>
                  </a:cubicBezTo>
                  <a:cubicBezTo>
                    <a:pt x="10453" y="44367"/>
                    <a:pt x="10240" y="44398"/>
                    <a:pt x="10033" y="44398"/>
                  </a:cubicBezTo>
                  <a:cubicBezTo>
                    <a:pt x="9171" y="44398"/>
                    <a:pt x="8394" y="43858"/>
                    <a:pt x="7544" y="43858"/>
                  </a:cubicBezTo>
                  <a:cubicBezTo>
                    <a:pt x="7278" y="43858"/>
                    <a:pt x="7005" y="43911"/>
                    <a:pt x="6720" y="44049"/>
                  </a:cubicBezTo>
                  <a:cubicBezTo>
                    <a:pt x="6359" y="44224"/>
                    <a:pt x="6144" y="44609"/>
                    <a:pt x="5763" y="44771"/>
                  </a:cubicBezTo>
                  <a:cubicBezTo>
                    <a:pt x="5422" y="44905"/>
                    <a:pt x="5070" y="44791"/>
                    <a:pt x="4762" y="44905"/>
                  </a:cubicBezTo>
                  <a:cubicBezTo>
                    <a:pt x="4202" y="45112"/>
                    <a:pt x="3874" y="45391"/>
                    <a:pt x="3501" y="45885"/>
                  </a:cubicBezTo>
                  <a:cubicBezTo>
                    <a:pt x="2625" y="47053"/>
                    <a:pt x="1965" y="47876"/>
                    <a:pt x="380" y="48042"/>
                  </a:cubicBezTo>
                  <a:cubicBezTo>
                    <a:pt x="1" y="48886"/>
                    <a:pt x="907" y="49301"/>
                    <a:pt x="1517" y="49301"/>
                  </a:cubicBezTo>
                  <a:cubicBezTo>
                    <a:pt x="1540" y="49301"/>
                    <a:pt x="1562" y="49300"/>
                    <a:pt x="1584" y="49299"/>
                  </a:cubicBezTo>
                  <a:cubicBezTo>
                    <a:pt x="2884" y="49239"/>
                    <a:pt x="3697" y="47982"/>
                    <a:pt x="4930" y="47982"/>
                  </a:cubicBezTo>
                  <a:cubicBezTo>
                    <a:pt x="5193" y="47982"/>
                    <a:pt x="5474" y="48039"/>
                    <a:pt x="5783" y="48177"/>
                  </a:cubicBezTo>
                  <a:cubicBezTo>
                    <a:pt x="6460" y="48474"/>
                    <a:pt x="6657" y="48995"/>
                    <a:pt x="6982" y="48995"/>
                  </a:cubicBezTo>
                  <a:cubicBezTo>
                    <a:pt x="7151" y="48995"/>
                    <a:pt x="7355" y="48853"/>
                    <a:pt x="7680" y="48464"/>
                  </a:cubicBezTo>
                  <a:cubicBezTo>
                    <a:pt x="8195" y="47855"/>
                    <a:pt x="8070" y="47597"/>
                    <a:pt x="8930" y="47414"/>
                  </a:cubicBezTo>
                  <a:cubicBezTo>
                    <a:pt x="9162" y="47362"/>
                    <a:pt x="9515" y="47336"/>
                    <a:pt x="9870" y="47336"/>
                  </a:cubicBezTo>
                  <a:cubicBezTo>
                    <a:pt x="10240" y="47336"/>
                    <a:pt x="10613" y="47364"/>
                    <a:pt x="10855" y="47423"/>
                  </a:cubicBezTo>
                  <a:cubicBezTo>
                    <a:pt x="11742" y="47629"/>
                    <a:pt x="11775" y="48351"/>
                    <a:pt x="12683" y="48570"/>
                  </a:cubicBezTo>
                  <a:cubicBezTo>
                    <a:pt x="12914" y="48624"/>
                    <a:pt x="13147" y="48646"/>
                    <a:pt x="13381" y="48646"/>
                  </a:cubicBezTo>
                  <a:cubicBezTo>
                    <a:pt x="14416" y="48646"/>
                    <a:pt x="15465" y="48205"/>
                    <a:pt x="16457" y="48156"/>
                  </a:cubicBezTo>
                  <a:cubicBezTo>
                    <a:pt x="16528" y="48152"/>
                    <a:pt x="16599" y="48151"/>
                    <a:pt x="16670" y="48151"/>
                  </a:cubicBezTo>
                  <a:cubicBezTo>
                    <a:pt x="18567" y="48151"/>
                    <a:pt x="20464" y="49457"/>
                    <a:pt x="22455" y="49457"/>
                  </a:cubicBezTo>
                  <a:cubicBezTo>
                    <a:pt x="23032" y="49457"/>
                    <a:pt x="23617" y="49347"/>
                    <a:pt x="24212" y="49064"/>
                  </a:cubicBezTo>
                  <a:cubicBezTo>
                    <a:pt x="26770" y="47844"/>
                    <a:pt x="23211" y="46742"/>
                    <a:pt x="24160" y="45010"/>
                  </a:cubicBezTo>
                  <a:cubicBezTo>
                    <a:pt x="24813" y="43814"/>
                    <a:pt x="27017" y="43976"/>
                    <a:pt x="27934" y="43040"/>
                  </a:cubicBezTo>
                  <a:cubicBezTo>
                    <a:pt x="28729" y="42213"/>
                    <a:pt x="29008" y="40729"/>
                    <a:pt x="28894" y="39647"/>
                  </a:cubicBezTo>
                  <a:cubicBezTo>
                    <a:pt x="28761" y="38512"/>
                    <a:pt x="28298" y="38232"/>
                    <a:pt x="27163" y="37912"/>
                  </a:cubicBezTo>
                  <a:cubicBezTo>
                    <a:pt x="26750" y="37798"/>
                    <a:pt x="25039" y="37924"/>
                    <a:pt x="24813" y="37697"/>
                  </a:cubicBezTo>
                  <a:cubicBezTo>
                    <a:pt x="24306" y="37190"/>
                    <a:pt x="25234" y="36088"/>
                    <a:pt x="25335" y="35593"/>
                  </a:cubicBezTo>
                  <a:cubicBezTo>
                    <a:pt x="25533" y="34633"/>
                    <a:pt x="25007" y="33882"/>
                    <a:pt x="24914" y="32994"/>
                  </a:cubicBezTo>
                  <a:cubicBezTo>
                    <a:pt x="24768" y="31373"/>
                    <a:pt x="25829" y="29849"/>
                    <a:pt x="25027" y="28300"/>
                  </a:cubicBezTo>
                  <a:cubicBezTo>
                    <a:pt x="24553" y="27392"/>
                    <a:pt x="23552" y="26991"/>
                    <a:pt x="22983" y="26168"/>
                  </a:cubicBezTo>
                  <a:cubicBezTo>
                    <a:pt x="22510" y="25467"/>
                    <a:pt x="22035" y="24331"/>
                    <a:pt x="21995" y="23476"/>
                  </a:cubicBezTo>
                  <a:cubicBezTo>
                    <a:pt x="21894" y="21555"/>
                    <a:pt x="22923" y="19792"/>
                    <a:pt x="20860" y="18567"/>
                  </a:cubicBezTo>
                  <a:cubicBezTo>
                    <a:pt x="20179" y="18162"/>
                    <a:pt x="18139" y="17934"/>
                    <a:pt x="17808" y="17111"/>
                  </a:cubicBezTo>
                  <a:cubicBezTo>
                    <a:pt x="17514" y="16371"/>
                    <a:pt x="17846" y="16266"/>
                    <a:pt x="18293" y="16266"/>
                  </a:cubicBezTo>
                  <a:cubicBezTo>
                    <a:pt x="18470" y="16266"/>
                    <a:pt x="18664" y="16282"/>
                    <a:pt x="18844" y="16282"/>
                  </a:cubicBezTo>
                  <a:cubicBezTo>
                    <a:pt x="19040" y="16282"/>
                    <a:pt x="19220" y="16263"/>
                    <a:pt x="19344" y="16183"/>
                  </a:cubicBezTo>
                  <a:cubicBezTo>
                    <a:pt x="19789" y="15895"/>
                    <a:pt x="19830" y="15356"/>
                    <a:pt x="19992" y="14854"/>
                  </a:cubicBezTo>
                  <a:cubicBezTo>
                    <a:pt x="20191" y="14246"/>
                    <a:pt x="20106" y="14295"/>
                    <a:pt x="20426" y="13840"/>
                  </a:cubicBezTo>
                  <a:cubicBezTo>
                    <a:pt x="20860" y="13232"/>
                    <a:pt x="21654" y="12531"/>
                    <a:pt x="22234" y="12008"/>
                  </a:cubicBezTo>
                  <a:cubicBezTo>
                    <a:pt x="23284" y="11047"/>
                    <a:pt x="24974" y="9417"/>
                    <a:pt x="24212" y="7747"/>
                  </a:cubicBezTo>
                  <a:cubicBezTo>
                    <a:pt x="23296" y="5724"/>
                    <a:pt x="17540" y="7902"/>
                    <a:pt x="18229" y="5222"/>
                  </a:cubicBezTo>
                  <a:cubicBezTo>
                    <a:pt x="18590" y="3819"/>
                    <a:pt x="20491" y="3560"/>
                    <a:pt x="21581" y="2919"/>
                  </a:cubicBezTo>
                  <a:cubicBezTo>
                    <a:pt x="23385" y="1857"/>
                    <a:pt x="22375" y="848"/>
                    <a:pt x="20799" y="835"/>
                  </a:cubicBezTo>
                  <a:cubicBezTo>
                    <a:pt x="20077" y="828"/>
                    <a:pt x="19437" y="848"/>
                    <a:pt x="18756" y="682"/>
                  </a:cubicBezTo>
                  <a:cubicBezTo>
                    <a:pt x="18095" y="515"/>
                    <a:pt x="17527" y="12"/>
                    <a:pt x="16878" y="1"/>
                  </a:cubicBezTo>
                  <a:cubicBezTo>
                    <a:pt x="16868" y="0"/>
                    <a:pt x="16858" y="0"/>
                    <a:pt x="16848"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3" name="Google Shape;623;p54"/>
            <p:cNvSpPr/>
            <p:nvPr/>
          </p:nvSpPr>
          <p:spPr>
            <a:xfrm>
              <a:off x="1741775" y="2200650"/>
              <a:ext cx="455875" cy="494875"/>
            </a:xfrm>
            <a:custGeom>
              <a:avLst/>
              <a:gdLst/>
              <a:ahLst/>
              <a:cxnLst/>
              <a:rect l="l" t="t" r="r" b="b"/>
              <a:pathLst>
                <a:path w="18235" h="19795" extrusionOk="0">
                  <a:moveTo>
                    <a:pt x="13906" y="0"/>
                  </a:moveTo>
                  <a:cubicBezTo>
                    <a:pt x="13841" y="0"/>
                    <a:pt x="13775" y="4"/>
                    <a:pt x="13706" y="13"/>
                  </a:cubicBezTo>
                  <a:cubicBezTo>
                    <a:pt x="12705" y="135"/>
                    <a:pt x="12859" y="581"/>
                    <a:pt x="12364" y="1169"/>
                  </a:cubicBezTo>
                  <a:cubicBezTo>
                    <a:pt x="12024" y="1570"/>
                    <a:pt x="11230" y="1538"/>
                    <a:pt x="11221" y="2064"/>
                  </a:cubicBezTo>
                  <a:cubicBezTo>
                    <a:pt x="11201" y="2539"/>
                    <a:pt x="11963" y="2921"/>
                    <a:pt x="12016" y="3354"/>
                  </a:cubicBezTo>
                  <a:cubicBezTo>
                    <a:pt x="12044" y="3634"/>
                    <a:pt x="11590" y="4270"/>
                    <a:pt x="11363" y="4477"/>
                  </a:cubicBezTo>
                  <a:cubicBezTo>
                    <a:pt x="11187" y="4640"/>
                    <a:pt x="10996" y="4699"/>
                    <a:pt x="10791" y="4699"/>
                  </a:cubicBezTo>
                  <a:cubicBezTo>
                    <a:pt x="10529" y="4699"/>
                    <a:pt x="10244" y="4603"/>
                    <a:pt x="9941" y="4509"/>
                  </a:cubicBezTo>
                  <a:cubicBezTo>
                    <a:pt x="9406" y="4356"/>
                    <a:pt x="8910" y="4343"/>
                    <a:pt x="8424" y="4088"/>
                  </a:cubicBezTo>
                  <a:cubicBezTo>
                    <a:pt x="7971" y="3840"/>
                    <a:pt x="7621" y="3467"/>
                    <a:pt x="7095" y="3456"/>
                  </a:cubicBezTo>
                  <a:cubicBezTo>
                    <a:pt x="7074" y="3455"/>
                    <a:pt x="7051" y="3455"/>
                    <a:pt x="7026" y="3455"/>
                  </a:cubicBezTo>
                  <a:cubicBezTo>
                    <a:pt x="6643" y="3455"/>
                    <a:pt x="5800" y="3520"/>
                    <a:pt x="5538" y="3703"/>
                  </a:cubicBezTo>
                  <a:cubicBezTo>
                    <a:pt x="4764" y="4221"/>
                    <a:pt x="5752" y="5725"/>
                    <a:pt x="4930" y="6272"/>
                  </a:cubicBezTo>
                  <a:cubicBezTo>
                    <a:pt x="4455" y="6593"/>
                    <a:pt x="3649" y="6447"/>
                    <a:pt x="3774" y="7367"/>
                  </a:cubicBezTo>
                  <a:cubicBezTo>
                    <a:pt x="3855" y="7975"/>
                    <a:pt x="4517" y="8749"/>
                    <a:pt x="4824" y="9264"/>
                  </a:cubicBezTo>
                  <a:cubicBezTo>
                    <a:pt x="5363" y="10152"/>
                    <a:pt x="5931" y="11215"/>
                    <a:pt x="5096" y="12130"/>
                  </a:cubicBezTo>
                  <a:cubicBezTo>
                    <a:pt x="4723" y="12532"/>
                    <a:pt x="4309" y="12645"/>
                    <a:pt x="3782" y="12710"/>
                  </a:cubicBezTo>
                  <a:cubicBezTo>
                    <a:pt x="3052" y="12791"/>
                    <a:pt x="3146" y="12873"/>
                    <a:pt x="2785" y="13472"/>
                  </a:cubicBezTo>
                  <a:cubicBezTo>
                    <a:pt x="2566" y="13812"/>
                    <a:pt x="2259" y="14194"/>
                    <a:pt x="1845" y="14328"/>
                  </a:cubicBezTo>
                  <a:cubicBezTo>
                    <a:pt x="1777" y="14352"/>
                    <a:pt x="1691" y="14359"/>
                    <a:pt x="1596" y="14359"/>
                  </a:cubicBezTo>
                  <a:cubicBezTo>
                    <a:pt x="1437" y="14359"/>
                    <a:pt x="1252" y="14338"/>
                    <a:pt x="1086" y="14338"/>
                  </a:cubicBezTo>
                  <a:cubicBezTo>
                    <a:pt x="929" y="14338"/>
                    <a:pt x="789" y="14357"/>
                    <a:pt x="702" y="14429"/>
                  </a:cubicBezTo>
                  <a:cubicBezTo>
                    <a:pt x="341" y="14742"/>
                    <a:pt x="702" y="15215"/>
                    <a:pt x="742" y="15564"/>
                  </a:cubicBezTo>
                  <a:cubicBezTo>
                    <a:pt x="803" y="16143"/>
                    <a:pt x="455" y="16192"/>
                    <a:pt x="328" y="16606"/>
                  </a:cubicBezTo>
                  <a:cubicBezTo>
                    <a:pt x="0" y="17753"/>
                    <a:pt x="1484" y="17700"/>
                    <a:pt x="1804" y="18402"/>
                  </a:cubicBezTo>
                  <a:cubicBezTo>
                    <a:pt x="2019" y="18876"/>
                    <a:pt x="1690" y="19197"/>
                    <a:pt x="2352" y="19451"/>
                  </a:cubicBezTo>
                  <a:cubicBezTo>
                    <a:pt x="2745" y="19618"/>
                    <a:pt x="3301" y="19537"/>
                    <a:pt x="3722" y="19610"/>
                  </a:cubicBezTo>
                  <a:cubicBezTo>
                    <a:pt x="4338" y="19730"/>
                    <a:pt x="4993" y="19794"/>
                    <a:pt x="5646" y="19794"/>
                  </a:cubicBezTo>
                  <a:cubicBezTo>
                    <a:pt x="6097" y="19794"/>
                    <a:pt x="6547" y="19763"/>
                    <a:pt x="6981" y="19699"/>
                  </a:cubicBezTo>
                  <a:cubicBezTo>
                    <a:pt x="8229" y="19517"/>
                    <a:pt x="9373" y="19163"/>
                    <a:pt x="10549" y="18750"/>
                  </a:cubicBezTo>
                  <a:cubicBezTo>
                    <a:pt x="10875" y="18639"/>
                    <a:pt x="11190" y="18597"/>
                    <a:pt x="11502" y="18597"/>
                  </a:cubicBezTo>
                  <a:cubicBezTo>
                    <a:pt x="12313" y="18597"/>
                    <a:pt x="13095" y="18878"/>
                    <a:pt x="13954" y="18937"/>
                  </a:cubicBezTo>
                  <a:cubicBezTo>
                    <a:pt x="13992" y="18939"/>
                    <a:pt x="14030" y="18940"/>
                    <a:pt x="14067" y="18940"/>
                  </a:cubicBezTo>
                  <a:cubicBezTo>
                    <a:pt x="14987" y="18940"/>
                    <a:pt x="15539" y="18223"/>
                    <a:pt x="15956" y="17412"/>
                  </a:cubicBezTo>
                  <a:cubicBezTo>
                    <a:pt x="16532" y="16306"/>
                    <a:pt x="16913" y="15082"/>
                    <a:pt x="17460" y="13954"/>
                  </a:cubicBezTo>
                  <a:cubicBezTo>
                    <a:pt x="17922" y="12998"/>
                    <a:pt x="18235" y="11709"/>
                    <a:pt x="17768" y="10687"/>
                  </a:cubicBezTo>
                  <a:cubicBezTo>
                    <a:pt x="17533" y="10140"/>
                    <a:pt x="17294" y="10006"/>
                    <a:pt x="17420" y="9386"/>
                  </a:cubicBezTo>
                  <a:cubicBezTo>
                    <a:pt x="17460" y="9172"/>
                    <a:pt x="17541" y="8705"/>
                    <a:pt x="17655" y="8304"/>
                  </a:cubicBezTo>
                  <a:cubicBezTo>
                    <a:pt x="17233" y="7902"/>
                    <a:pt x="17019" y="7303"/>
                    <a:pt x="16779" y="6734"/>
                  </a:cubicBezTo>
                  <a:cubicBezTo>
                    <a:pt x="16654" y="6426"/>
                    <a:pt x="16478" y="6314"/>
                    <a:pt x="16269" y="6314"/>
                  </a:cubicBezTo>
                  <a:cubicBezTo>
                    <a:pt x="15702" y="6314"/>
                    <a:pt x="14893" y="7147"/>
                    <a:pt x="14198" y="7147"/>
                  </a:cubicBezTo>
                  <a:cubicBezTo>
                    <a:pt x="14140" y="7147"/>
                    <a:pt x="14083" y="7141"/>
                    <a:pt x="14027" y="7128"/>
                  </a:cubicBezTo>
                  <a:cubicBezTo>
                    <a:pt x="13313" y="6986"/>
                    <a:pt x="13240" y="6407"/>
                    <a:pt x="13045" y="5778"/>
                  </a:cubicBezTo>
                  <a:cubicBezTo>
                    <a:pt x="12912" y="5377"/>
                    <a:pt x="12604" y="4951"/>
                    <a:pt x="12611" y="4517"/>
                  </a:cubicBezTo>
                  <a:cubicBezTo>
                    <a:pt x="12993" y="4262"/>
                    <a:pt x="13674" y="4283"/>
                    <a:pt x="13913" y="3840"/>
                  </a:cubicBezTo>
                  <a:cubicBezTo>
                    <a:pt x="14128" y="3415"/>
                    <a:pt x="13739" y="3067"/>
                    <a:pt x="14201" y="2693"/>
                  </a:cubicBezTo>
                  <a:cubicBezTo>
                    <a:pt x="14542" y="2414"/>
                    <a:pt x="15161" y="2425"/>
                    <a:pt x="15571" y="2300"/>
                  </a:cubicBezTo>
                  <a:cubicBezTo>
                    <a:pt x="16017" y="2178"/>
                    <a:pt x="16338" y="2004"/>
                    <a:pt x="16706" y="1737"/>
                  </a:cubicBezTo>
                  <a:cubicBezTo>
                    <a:pt x="17213" y="1376"/>
                    <a:pt x="17562" y="1250"/>
                    <a:pt x="17947" y="1230"/>
                  </a:cubicBezTo>
                  <a:cubicBezTo>
                    <a:pt x="17748" y="930"/>
                    <a:pt x="17562" y="622"/>
                    <a:pt x="17274" y="403"/>
                  </a:cubicBezTo>
                  <a:cubicBezTo>
                    <a:pt x="17071" y="252"/>
                    <a:pt x="16886" y="204"/>
                    <a:pt x="16702" y="204"/>
                  </a:cubicBezTo>
                  <a:cubicBezTo>
                    <a:pt x="16359" y="204"/>
                    <a:pt x="16022" y="375"/>
                    <a:pt x="15590" y="375"/>
                  </a:cubicBezTo>
                  <a:cubicBezTo>
                    <a:pt x="15575" y="375"/>
                    <a:pt x="15559" y="375"/>
                    <a:pt x="15543" y="374"/>
                  </a:cubicBezTo>
                  <a:cubicBezTo>
                    <a:pt x="14957" y="356"/>
                    <a:pt x="14510" y="0"/>
                    <a:pt x="1390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4" name="Google Shape;624;p54"/>
            <p:cNvSpPr/>
            <p:nvPr/>
          </p:nvSpPr>
          <p:spPr>
            <a:xfrm>
              <a:off x="2027975" y="3032175"/>
              <a:ext cx="1324500" cy="1243725"/>
            </a:xfrm>
            <a:custGeom>
              <a:avLst/>
              <a:gdLst/>
              <a:ahLst/>
              <a:cxnLst/>
              <a:rect l="l" t="t" r="r" b="b"/>
              <a:pathLst>
                <a:path w="52980" h="49749" extrusionOk="0">
                  <a:moveTo>
                    <a:pt x="30367" y="0"/>
                  </a:moveTo>
                  <a:cubicBezTo>
                    <a:pt x="30211" y="0"/>
                    <a:pt x="30055" y="4"/>
                    <a:pt x="29897" y="15"/>
                  </a:cubicBezTo>
                  <a:cubicBezTo>
                    <a:pt x="28681" y="83"/>
                    <a:pt x="28073" y="878"/>
                    <a:pt x="28053" y="2045"/>
                  </a:cubicBezTo>
                  <a:cubicBezTo>
                    <a:pt x="28040" y="2569"/>
                    <a:pt x="28219" y="3055"/>
                    <a:pt x="28113" y="3581"/>
                  </a:cubicBezTo>
                  <a:cubicBezTo>
                    <a:pt x="27967" y="4271"/>
                    <a:pt x="27753" y="4150"/>
                    <a:pt x="27218" y="4344"/>
                  </a:cubicBezTo>
                  <a:cubicBezTo>
                    <a:pt x="26844" y="4477"/>
                    <a:pt x="26702" y="4850"/>
                    <a:pt x="26338" y="5045"/>
                  </a:cubicBezTo>
                  <a:cubicBezTo>
                    <a:pt x="25989" y="5239"/>
                    <a:pt x="25495" y="5333"/>
                    <a:pt x="25082" y="5333"/>
                  </a:cubicBezTo>
                  <a:cubicBezTo>
                    <a:pt x="25038" y="5333"/>
                    <a:pt x="24995" y="5332"/>
                    <a:pt x="24952" y="5332"/>
                  </a:cubicBezTo>
                  <a:cubicBezTo>
                    <a:pt x="24618" y="5332"/>
                    <a:pt x="24298" y="5339"/>
                    <a:pt x="23978" y="5446"/>
                  </a:cubicBezTo>
                  <a:cubicBezTo>
                    <a:pt x="23679" y="5540"/>
                    <a:pt x="23452" y="5645"/>
                    <a:pt x="23132" y="5665"/>
                  </a:cubicBezTo>
                  <a:cubicBezTo>
                    <a:pt x="23106" y="5667"/>
                    <a:pt x="23080" y="5667"/>
                    <a:pt x="23053" y="5667"/>
                  </a:cubicBezTo>
                  <a:cubicBezTo>
                    <a:pt x="22816" y="5667"/>
                    <a:pt x="22539" y="5622"/>
                    <a:pt x="22283" y="5622"/>
                  </a:cubicBezTo>
                  <a:cubicBezTo>
                    <a:pt x="22115" y="5622"/>
                    <a:pt x="21956" y="5641"/>
                    <a:pt x="21822" y="5706"/>
                  </a:cubicBezTo>
                  <a:cubicBezTo>
                    <a:pt x="21534" y="5828"/>
                    <a:pt x="21454" y="6212"/>
                    <a:pt x="21340" y="6468"/>
                  </a:cubicBezTo>
                  <a:cubicBezTo>
                    <a:pt x="21048" y="7149"/>
                    <a:pt x="20772" y="7705"/>
                    <a:pt x="19965" y="7830"/>
                  </a:cubicBezTo>
                  <a:cubicBezTo>
                    <a:pt x="19883" y="7842"/>
                    <a:pt x="19803" y="7847"/>
                    <a:pt x="19723" y="7847"/>
                  </a:cubicBezTo>
                  <a:cubicBezTo>
                    <a:pt x="18892" y="7847"/>
                    <a:pt x="18173" y="7254"/>
                    <a:pt x="17440" y="6962"/>
                  </a:cubicBezTo>
                  <a:cubicBezTo>
                    <a:pt x="17087" y="6829"/>
                    <a:pt x="16204" y="6820"/>
                    <a:pt x="15985" y="6460"/>
                  </a:cubicBezTo>
                  <a:cubicBezTo>
                    <a:pt x="15798" y="6160"/>
                    <a:pt x="16017" y="5398"/>
                    <a:pt x="15912" y="5025"/>
                  </a:cubicBezTo>
                  <a:cubicBezTo>
                    <a:pt x="15849" y="4772"/>
                    <a:pt x="15717" y="4703"/>
                    <a:pt x="15549" y="4703"/>
                  </a:cubicBezTo>
                  <a:cubicBezTo>
                    <a:pt x="15348" y="4703"/>
                    <a:pt x="15095" y="4801"/>
                    <a:pt x="14846" y="4801"/>
                  </a:cubicBezTo>
                  <a:cubicBezTo>
                    <a:pt x="14793" y="4801"/>
                    <a:pt x="14739" y="4797"/>
                    <a:pt x="14687" y="4786"/>
                  </a:cubicBezTo>
                  <a:cubicBezTo>
                    <a:pt x="14444" y="4735"/>
                    <a:pt x="13876" y="4126"/>
                    <a:pt x="13561" y="4126"/>
                  </a:cubicBezTo>
                  <a:cubicBezTo>
                    <a:pt x="13498" y="4126"/>
                    <a:pt x="13445" y="4151"/>
                    <a:pt x="13407" y="4210"/>
                  </a:cubicBezTo>
                  <a:cubicBezTo>
                    <a:pt x="13305" y="4356"/>
                    <a:pt x="13500" y="4652"/>
                    <a:pt x="13519" y="4810"/>
                  </a:cubicBezTo>
                  <a:cubicBezTo>
                    <a:pt x="13560" y="5085"/>
                    <a:pt x="13512" y="5385"/>
                    <a:pt x="13532" y="5665"/>
                  </a:cubicBezTo>
                  <a:cubicBezTo>
                    <a:pt x="13560" y="6261"/>
                    <a:pt x="14047" y="6756"/>
                    <a:pt x="14108" y="7376"/>
                  </a:cubicBezTo>
                  <a:cubicBezTo>
                    <a:pt x="14148" y="7810"/>
                    <a:pt x="13807" y="7996"/>
                    <a:pt x="13646" y="8337"/>
                  </a:cubicBezTo>
                  <a:cubicBezTo>
                    <a:pt x="13264" y="9107"/>
                    <a:pt x="13873" y="9540"/>
                    <a:pt x="13974" y="10234"/>
                  </a:cubicBezTo>
                  <a:cubicBezTo>
                    <a:pt x="14024" y="10572"/>
                    <a:pt x="13837" y="10683"/>
                    <a:pt x="13588" y="10683"/>
                  </a:cubicBezTo>
                  <a:cubicBezTo>
                    <a:pt x="13472" y="10683"/>
                    <a:pt x="13344" y="10659"/>
                    <a:pt x="13220" y="10623"/>
                  </a:cubicBezTo>
                  <a:cubicBezTo>
                    <a:pt x="12755" y="10484"/>
                    <a:pt x="12508" y="9968"/>
                    <a:pt x="12032" y="9968"/>
                  </a:cubicBezTo>
                  <a:cubicBezTo>
                    <a:pt x="11981" y="9968"/>
                    <a:pt x="11927" y="9974"/>
                    <a:pt x="11870" y="9987"/>
                  </a:cubicBezTo>
                  <a:cubicBezTo>
                    <a:pt x="11503" y="10070"/>
                    <a:pt x="11370" y="10226"/>
                    <a:pt x="11188" y="10226"/>
                  </a:cubicBezTo>
                  <a:cubicBezTo>
                    <a:pt x="11079" y="10226"/>
                    <a:pt x="10952" y="10170"/>
                    <a:pt x="10747" y="10006"/>
                  </a:cubicBezTo>
                  <a:cubicBezTo>
                    <a:pt x="10462" y="9779"/>
                    <a:pt x="10235" y="9647"/>
                    <a:pt x="9961" y="9647"/>
                  </a:cubicBezTo>
                  <a:cubicBezTo>
                    <a:pt x="9825" y="9647"/>
                    <a:pt x="9678" y="9679"/>
                    <a:pt x="9506" y="9748"/>
                  </a:cubicBezTo>
                  <a:cubicBezTo>
                    <a:pt x="9268" y="9841"/>
                    <a:pt x="9075" y="9912"/>
                    <a:pt x="8888" y="9912"/>
                  </a:cubicBezTo>
                  <a:cubicBezTo>
                    <a:pt x="8727" y="9912"/>
                    <a:pt x="8572" y="9860"/>
                    <a:pt x="8396" y="9727"/>
                  </a:cubicBezTo>
                  <a:cubicBezTo>
                    <a:pt x="7949" y="9398"/>
                    <a:pt x="7921" y="8790"/>
                    <a:pt x="7516" y="8397"/>
                  </a:cubicBezTo>
                  <a:cubicBezTo>
                    <a:pt x="7174" y="8061"/>
                    <a:pt x="6434" y="7641"/>
                    <a:pt x="5842" y="7641"/>
                  </a:cubicBezTo>
                  <a:cubicBezTo>
                    <a:pt x="5635" y="7641"/>
                    <a:pt x="5446" y="7692"/>
                    <a:pt x="5298" y="7817"/>
                  </a:cubicBezTo>
                  <a:cubicBezTo>
                    <a:pt x="5043" y="8036"/>
                    <a:pt x="4836" y="8357"/>
                    <a:pt x="4598" y="8605"/>
                  </a:cubicBezTo>
                  <a:cubicBezTo>
                    <a:pt x="4423" y="8779"/>
                    <a:pt x="4370" y="8932"/>
                    <a:pt x="4103" y="8953"/>
                  </a:cubicBezTo>
                  <a:cubicBezTo>
                    <a:pt x="4095" y="8953"/>
                    <a:pt x="4087" y="8954"/>
                    <a:pt x="4079" y="8954"/>
                  </a:cubicBezTo>
                  <a:cubicBezTo>
                    <a:pt x="3758" y="8954"/>
                    <a:pt x="3262" y="8560"/>
                    <a:pt x="3021" y="8397"/>
                  </a:cubicBezTo>
                  <a:cubicBezTo>
                    <a:pt x="2599" y="8129"/>
                    <a:pt x="1995" y="7681"/>
                    <a:pt x="1424" y="7681"/>
                  </a:cubicBezTo>
                  <a:cubicBezTo>
                    <a:pt x="1272" y="7681"/>
                    <a:pt x="1121" y="7713"/>
                    <a:pt x="978" y="7789"/>
                  </a:cubicBezTo>
                  <a:cubicBezTo>
                    <a:pt x="750" y="7911"/>
                    <a:pt x="637" y="8158"/>
                    <a:pt x="682" y="8418"/>
                  </a:cubicBezTo>
                  <a:cubicBezTo>
                    <a:pt x="763" y="8852"/>
                    <a:pt x="1650" y="10100"/>
                    <a:pt x="1062" y="10307"/>
                  </a:cubicBezTo>
                  <a:cubicBezTo>
                    <a:pt x="994" y="10332"/>
                    <a:pt x="927" y="10340"/>
                    <a:pt x="860" y="10340"/>
                  </a:cubicBezTo>
                  <a:cubicBezTo>
                    <a:pt x="742" y="10340"/>
                    <a:pt x="626" y="10314"/>
                    <a:pt x="517" y="10314"/>
                  </a:cubicBezTo>
                  <a:cubicBezTo>
                    <a:pt x="407" y="10314"/>
                    <a:pt x="303" y="10339"/>
                    <a:pt x="207" y="10440"/>
                  </a:cubicBezTo>
                  <a:cubicBezTo>
                    <a:pt x="1" y="10655"/>
                    <a:pt x="41" y="10976"/>
                    <a:pt x="187" y="11183"/>
                  </a:cubicBezTo>
                  <a:cubicBezTo>
                    <a:pt x="341" y="11409"/>
                    <a:pt x="536" y="11511"/>
                    <a:pt x="617" y="11799"/>
                  </a:cubicBezTo>
                  <a:cubicBezTo>
                    <a:pt x="682" y="12050"/>
                    <a:pt x="588" y="12326"/>
                    <a:pt x="690" y="12565"/>
                  </a:cubicBezTo>
                  <a:cubicBezTo>
                    <a:pt x="1038" y="12487"/>
                    <a:pt x="1406" y="12364"/>
                    <a:pt x="1780" y="12364"/>
                  </a:cubicBezTo>
                  <a:cubicBezTo>
                    <a:pt x="1850" y="12364"/>
                    <a:pt x="1920" y="12369"/>
                    <a:pt x="1990" y="12378"/>
                  </a:cubicBezTo>
                  <a:cubicBezTo>
                    <a:pt x="2486" y="12439"/>
                    <a:pt x="2538" y="12678"/>
                    <a:pt x="2753" y="13039"/>
                  </a:cubicBezTo>
                  <a:cubicBezTo>
                    <a:pt x="3032" y="13514"/>
                    <a:pt x="3547" y="13460"/>
                    <a:pt x="4009" y="13668"/>
                  </a:cubicBezTo>
                  <a:cubicBezTo>
                    <a:pt x="4394" y="13834"/>
                    <a:pt x="4784" y="14008"/>
                    <a:pt x="5104" y="14276"/>
                  </a:cubicBezTo>
                  <a:cubicBezTo>
                    <a:pt x="5331" y="14470"/>
                    <a:pt x="5444" y="14770"/>
                    <a:pt x="5659" y="14957"/>
                  </a:cubicBezTo>
                  <a:cubicBezTo>
                    <a:pt x="5894" y="15173"/>
                    <a:pt x="6261" y="15183"/>
                    <a:pt x="6575" y="15183"/>
                  </a:cubicBezTo>
                  <a:cubicBezTo>
                    <a:pt x="6609" y="15183"/>
                    <a:pt x="6641" y="15183"/>
                    <a:pt x="6673" y="15183"/>
                  </a:cubicBezTo>
                  <a:cubicBezTo>
                    <a:pt x="6887" y="15183"/>
                    <a:pt x="7117" y="15148"/>
                    <a:pt x="7325" y="15148"/>
                  </a:cubicBezTo>
                  <a:cubicBezTo>
                    <a:pt x="7669" y="15148"/>
                    <a:pt x="7952" y="15244"/>
                    <a:pt x="8003" y="15752"/>
                  </a:cubicBezTo>
                  <a:cubicBezTo>
                    <a:pt x="8076" y="16400"/>
                    <a:pt x="7281" y="16420"/>
                    <a:pt x="7229" y="16968"/>
                  </a:cubicBezTo>
                  <a:cubicBezTo>
                    <a:pt x="7196" y="17340"/>
                    <a:pt x="7456" y="17449"/>
                    <a:pt x="7788" y="17449"/>
                  </a:cubicBezTo>
                  <a:cubicBezTo>
                    <a:pt x="8212" y="17449"/>
                    <a:pt x="8754" y="17271"/>
                    <a:pt x="8963" y="17235"/>
                  </a:cubicBezTo>
                  <a:cubicBezTo>
                    <a:pt x="9101" y="17212"/>
                    <a:pt x="9236" y="17197"/>
                    <a:pt x="9365" y="17197"/>
                  </a:cubicBezTo>
                  <a:cubicBezTo>
                    <a:pt x="9745" y="17197"/>
                    <a:pt x="10073" y="17325"/>
                    <a:pt x="10273" y="17730"/>
                  </a:cubicBezTo>
                  <a:cubicBezTo>
                    <a:pt x="10333" y="17863"/>
                    <a:pt x="10479" y="18257"/>
                    <a:pt x="10301" y="18382"/>
                  </a:cubicBezTo>
                  <a:cubicBezTo>
                    <a:pt x="10274" y="18400"/>
                    <a:pt x="10244" y="18407"/>
                    <a:pt x="10213" y="18407"/>
                  </a:cubicBezTo>
                  <a:cubicBezTo>
                    <a:pt x="10042" y="18407"/>
                    <a:pt x="9821" y="18182"/>
                    <a:pt x="9725" y="18111"/>
                  </a:cubicBezTo>
                  <a:cubicBezTo>
                    <a:pt x="9563" y="17996"/>
                    <a:pt x="9169" y="17741"/>
                    <a:pt x="8871" y="17741"/>
                  </a:cubicBezTo>
                  <a:cubicBezTo>
                    <a:pt x="8715" y="17741"/>
                    <a:pt x="8585" y="17811"/>
                    <a:pt x="8529" y="18009"/>
                  </a:cubicBezTo>
                  <a:cubicBezTo>
                    <a:pt x="8465" y="18216"/>
                    <a:pt x="8703" y="18422"/>
                    <a:pt x="8806" y="18577"/>
                  </a:cubicBezTo>
                  <a:cubicBezTo>
                    <a:pt x="8963" y="18811"/>
                    <a:pt x="9012" y="18978"/>
                    <a:pt x="9004" y="19278"/>
                  </a:cubicBezTo>
                  <a:cubicBezTo>
                    <a:pt x="8666" y="19202"/>
                    <a:pt x="8489" y="18860"/>
                    <a:pt x="8122" y="18860"/>
                  </a:cubicBezTo>
                  <a:cubicBezTo>
                    <a:pt x="8096" y="18860"/>
                    <a:pt x="8070" y="18861"/>
                    <a:pt x="8043" y="18865"/>
                  </a:cubicBezTo>
                  <a:cubicBezTo>
                    <a:pt x="7970" y="19432"/>
                    <a:pt x="8271" y="19853"/>
                    <a:pt x="8591" y="20246"/>
                  </a:cubicBezTo>
                  <a:cubicBezTo>
                    <a:pt x="9044" y="20835"/>
                    <a:pt x="9324" y="21722"/>
                    <a:pt x="9487" y="22444"/>
                  </a:cubicBezTo>
                  <a:cubicBezTo>
                    <a:pt x="9612" y="22931"/>
                    <a:pt x="10467" y="23105"/>
                    <a:pt x="10881" y="23352"/>
                  </a:cubicBezTo>
                  <a:cubicBezTo>
                    <a:pt x="11047" y="23445"/>
                    <a:pt x="11635" y="23765"/>
                    <a:pt x="11229" y="23900"/>
                  </a:cubicBezTo>
                  <a:cubicBezTo>
                    <a:pt x="11214" y="23904"/>
                    <a:pt x="11197" y="23907"/>
                    <a:pt x="11179" y="23907"/>
                  </a:cubicBezTo>
                  <a:cubicBezTo>
                    <a:pt x="11007" y="23907"/>
                    <a:pt x="10698" y="23720"/>
                    <a:pt x="10548" y="23681"/>
                  </a:cubicBezTo>
                  <a:cubicBezTo>
                    <a:pt x="10388" y="23640"/>
                    <a:pt x="10137" y="23563"/>
                    <a:pt x="9931" y="23563"/>
                  </a:cubicBezTo>
                  <a:cubicBezTo>
                    <a:pt x="9793" y="23563"/>
                    <a:pt x="9675" y="23598"/>
                    <a:pt x="9620" y="23700"/>
                  </a:cubicBezTo>
                  <a:cubicBezTo>
                    <a:pt x="9539" y="23859"/>
                    <a:pt x="9644" y="24155"/>
                    <a:pt x="9713" y="24289"/>
                  </a:cubicBezTo>
                  <a:cubicBezTo>
                    <a:pt x="9981" y="24828"/>
                    <a:pt x="10901" y="24856"/>
                    <a:pt x="11047" y="25416"/>
                  </a:cubicBezTo>
                  <a:cubicBezTo>
                    <a:pt x="11096" y="25610"/>
                    <a:pt x="11035" y="25743"/>
                    <a:pt x="11148" y="25930"/>
                  </a:cubicBezTo>
                  <a:cubicBezTo>
                    <a:pt x="11229" y="26064"/>
                    <a:pt x="11416" y="26052"/>
                    <a:pt x="11335" y="26271"/>
                  </a:cubicBezTo>
                  <a:cubicBezTo>
                    <a:pt x="11274" y="26426"/>
                    <a:pt x="11135" y="26467"/>
                    <a:pt x="10973" y="26467"/>
                  </a:cubicBezTo>
                  <a:cubicBezTo>
                    <a:pt x="10794" y="26467"/>
                    <a:pt x="10586" y="26417"/>
                    <a:pt x="10424" y="26417"/>
                  </a:cubicBezTo>
                  <a:cubicBezTo>
                    <a:pt x="10361" y="26417"/>
                    <a:pt x="10305" y="26424"/>
                    <a:pt x="10260" y="26445"/>
                  </a:cubicBezTo>
                  <a:cubicBezTo>
                    <a:pt x="9900" y="26619"/>
                    <a:pt x="10147" y="27199"/>
                    <a:pt x="10394" y="27373"/>
                  </a:cubicBezTo>
                  <a:cubicBezTo>
                    <a:pt x="10707" y="27601"/>
                    <a:pt x="11323" y="27868"/>
                    <a:pt x="10901" y="28314"/>
                  </a:cubicBezTo>
                  <a:cubicBezTo>
                    <a:pt x="10755" y="28468"/>
                    <a:pt x="10435" y="28435"/>
                    <a:pt x="10281" y="28581"/>
                  </a:cubicBezTo>
                  <a:cubicBezTo>
                    <a:pt x="10147" y="28695"/>
                    <a:pt x="10095" y="28890"/>
                    <a:pt x="10033" y="29044"/>
                  </a:cubicBezTo>
                  <a:cubicBezTo>
                    <a:pt x="9827" y="29591"/>
                    <a:pt x="9779" y="30170"/>
                    <a:pt x="9487" y="30694"/>
                  </a:cubicBezTo>
                  <a:cubicBezTo>
                    <a:pt x="9272" y="31099"/>
                    <a:pt x="8943" y="31508"/>
                    <a:pt x="8911" y="31975"/>
                  </a:cubicBezTo>
                  <a:cubicBezTo>
                    <a:pt x="8879" y="32563"/>
                    <a:pt x="9384" y="32477"/>
                    <a:pt x="9551" y="32956"/>
                  </a:cubicBezTo>
                  <a:cubicBezTo>
                    <a:pt x="9745" y="33511"/>
                    <a:pt x="8716" y="33624"/>
                    <a:pt x="8383" y="33965"/>
                  </a:cubicBezTo>
                  <a:cubicBezTo>
                    <a:pt x="7808" y="34573"/>
                    <a:pt x="7581" y="35583"/>
                    <a:pt x="7382" y="36369"/>
                  </a:cubicBezTo>
                  <a:cubicBezTo>
                    <a:pt x="7135" y="37366"/>
                    <a:pt x="6815" y="38473"/>
                    <a:pt x="6012" y="39162"/>
                  </a:cubicBezTo>
                  <a:cubicBezTo>
                    <a:pt x="5704" y="39429"/>
                    <a:pt x="5352" y="39710"/>
                    <a:pt x="4970" y="39875"/>
                  </a:cubicBezTo>
                  <a:cubicBezTo>
                    <a:pt x="4857" y="39924"/>
                    <a:pt x="4703" y="39977"/>
                    <a:pt x="4549" y="40038"/>
                  </a:cubicBezTo>
                  <a:cubicBezTo>
                    <a:pt x="4622" y="40196"/>
                    <a:pt x="4671" y="40358"/>
                    <a:pt x="4817" y="40451"/>
                  </a:cubicBezTo>
                  <a:cubicBezTo>
                    <a:pt x="4901" y="40503"/>
                    <a:pt x="4994" y="40519"/>
                    <a:pt x="5091" y="40519"/>
                  </a:cubicBezTo>
                  <a:cubicBezTo>
                    <a:pt x="5229" y="40519"/>
                    <a:pt x="5374" y="40488"/>
                    <a:pt x="5512" y="40488"/>
                  </a:cubicBezTo>
                  <a:cubicBezTo>
                    <a:pt x="5586" y="40488"/>
                    <a:pt x="5657" y="40497"/>
                    <a:pt x="5724" y="40524"/>
                  </a:cubicBezTo>
                  <a:cubicBezTo>
                    <a:pt x="6044" y="40646"/>
                    <a:pt x="5899" y="40999"/>
                    <a:pt x="5866" y="41246"/>
                  </a:cubicBezTo>
                  <a:cubicBezTo>
                    <a:pt x="5838" y="41607"/>
                    <a:pt x="5939" y="41720"/>
                    <a:pt x="6207" y="41927"/>
                  </a:cubicBezTo>
                  <a:cubicBezTo>
                    <a:pt x="6766" y="42348"/>
                    <a:pt x="7362" y="42803"/>
                    <a:pt x="8003" y="43102"/>
                  </a:cubicBezTo>
                  <a:cubicBezTo>
                    <a:pt x="8376" y="43276"/>
                    <a:pt x="8744" y="43382"/>
                    <a:pt x="8984" y="43731"/>
                  </a:cubicBezTo>
                  <a:cubicBezTo>
                    <a:pt x="9172" y="44036"/>
                    <a:pt x="9352" y="44098"/>
                    <a:pt x="9627" y="44098"/>
                  </a:cubicBezTo>
                  <a:cubicBezTo>
                    <a:pt x="9725" y="44098"/>
                    <a:pt x="9834" y="44091"/>
                    <a:pt x="9960" y="44083"/>
                  </a:cubicBezTo>
                  <a:cubicBezTo>
                    <a:pt x="9987" y="44082"/>
                    <a:pt x="10013" y="44081"/>
                    <a:pt x="10039" y="44081"/>
                  </a:cubicBezTo>
                  <a:cubicBezTo>
                    <a:pt x="10755" y="44081"/>
                    <a:pt x="11149" y="44505"/>
                    <a:pt x="11749" y="44866"/>
                  </a:cubicBezTo>
                  <a:cubicBezTo>
                    <a:pt x="12221" y="45153"/>
                    <a:pt x="12569" y="45301"/>
                    <a:pt x="13021" y="45301"/>
                  </a:cubicBezTo>
                  <a:cubicBezTo>
                    <a:pt x="13189" y="45301"/>
                    <a:pt x="13372" y="45280"/>
                    <a:pt x="13581" y="45239"/>
                  </a:cubicBezTo>
                  <a:cubicBezTo>
                    <a:pt x="13814" y="45191"/>
                    <a:pt x="14050" y="45165"/>
                    <a:pt x="14285" y="45165"/>
                  </a:cubicBezTo>
                  <a:cubicBezTo>
                    <a:pt x="14860" y="45165"/>
                    <a:pt x="15422" y="45320"/>
                    <a:pt x="15891" y="45680"/>
                  </a:cubicBezTo>
                  <a:cubicBezTo>
                    <a:pt x="16211" y="45916"/>
                    <a:pt x="16398" y="46195"/>
                    <a:pt x="16791" y="46350"/>
                  </a:cubicBezTo>
                  <a:cubicBezTo>
                    <a:pt x="17006" y="46434"/>
                    <a:pt x="17654" y="46588"/>
                    <a:pt x="17687" y="46803"/>
                  </a:cubicBezTo>
                  <a:cubicBezTo>
                    <a:pt x="17934" y="46856"/>
                    <a:pt x="18401" y="47185"/>
                    <a:pt x="18636" y="47351"/>
                  </a:cubicBezTo>
                  <a:cubicBezTo>
                    <a:pt x="18895" y="47517"/>
                    <a:pt x="19009" y="47731"/>
                    <a:pt x="19078" y="48012"/>
                  </a:cubicBezTo>
                  <a:cubicBezTo>
                    <a:pt x="19250" y="48741"/>
                    <a:pt x="20106" y="48753"/>
                    <a:pt x="20756" y="48753"/>
                  </a:cubicBezTo>
                  <a:cubicBezTo>
                    <a:pt x="20778" y="48753"/>
                    <a:pt x="20800" y="48753"/>
                    <a:pt x="20821" y="48753"/>
                  </a:cubicBezTo>
                  <a:cubicBezTo>
                    <a:pt x="20878" y="48753"/>
                    <a:pt x="20932" y="48752"/>
                    <a:pt x="20984" y="48752"/>
                  </a:cubicBezTo>
                  <a:cubicBezTo>
                    <a:pt x="21217" y="48752"/>
                    <a:pt x="21407" y="48765"/>
                    <a:pt x="21615" y="48908"/>
                  </a:cubicBezTo>
                  <a:cubicBezTo>
                    <a:pt x="21927" y="49127"/>
                    <a:pt x="22203" y="49374"/>
                    <a:pt x="22535" y="49548"/>
                  </a:cubicBezTo>
                  <a:cubicBezTo>
                    <a:pt x="22738" y="49658"/>
                    <a:pt x="22990" y="49748"/>
                    <a:pt x="23233" y="49748"/>
                  </a:cubicBezTo>
                  <a:cubicBezTo>
                    <a:pt x="23286" y="49748"/>
                    <a:pt x="23339" y="49744"/>
                    <a:pt x="23391" y="49735"/>
                  </a:cubicBezTo>
                  <a:cubicBezTo>
                    <a:pt x="23679" y="49682"/>
                    <a:pt x="23845" y="49402"/>
                    <a:pt x="24133" y="49342"/>
                  </a:cubicBezTo>
                  <a:cubicBezTo>
                    <a:pt x="24191" y="49330"/>
                    <a:pt x="24252" y="49325"/>
                    <a:pt x="24316" y="49325"/>
                  </a:cubicBezTo>
                  <a:cubicBezTo>
                    <a:pt x="24363" y="49325"/>
                    <a:pt x="24412" y="49328"/>
                    <a:pt x="24461" y="49333"/>
                  </a:cubicBezTo>
                  <a:cubicBezTo>
                    <a:pt x="24534" y="49074"/>
                    <a:pt x="24575" y="48794"/>
                    <a:pt x="24567" y="48567"/>
                  </a:cubicBezTo>
                  <a:cubicBezTo>
                    <a:pt x="24554" y="48320"/>
                    <a:pt x="24453" y="48133"/>
                    <a:pt x="24473" y="47886"/>
                  </a:cubicBezTo>
                  <a:cubicBezTo>
                    <a:pt x="24494" y="47590"/>
                    <a:pt x="24688" y="46722"/>
                    <a:pt x="24927" y="46597"/>
                  </a:cubicBezTo>
                  <a:cubicBezTo>
                    <a:pt x="25267" y="46394"/>
                    <a:pt x="25194" y="45693"/>
                    <a:pt x="25475" y="45392"/>
                  </a:cubicBezTo>
                  <a:cubicBezTo>
                    <a:pt x="25637" y="45194"/>
                    <a:pt x="25916" y="45194"/>
                    <a:pt x="26156" y="45145"/>
                  </a:cubicBezTo>
                  <a:cubicBezTo>
                    <a:pt x="26476" y="45061"/>
                    <a:pt x="26844" y="44926"/>
                    <a:pt x="27112" y="44720"/>
                  </a:cubicBezTo>
                  <a:cubicBezTo>
                    <a:pt x="27486" y="44432"/>
                    <a:pt x="27720" y="44278"/>
                    <a:pt x="28195" y="44092"/>
                  </a:cubicBezTo>
                  <a:cubicBezTo>
                    <a:pt x="28669" y="43905"/>
                    <a:pt x="29082" y="43731"/>
                    <a:pt x="29597" y="43650"/>
                  </a:cubicBezTo>
                  <a:cubicBezTo>
                    <a:pt x="29707" y="43637"/>
                    <a:pt x="29903" y="43600"/>
                    <a:pt x="30077" y="43600"/>
                  </a:cubicBezTo>
                  <a:cubicBezTo>
                    <a:pt x="30185" y="43600"/>
                    <a:pt x="30284" y="43614"/>
                    <a:pt x="30351" y="43658"/>
                  </a:cubicBezTo>
                  <a:cubicBezTo>
                    <a:pt x="30477" y="43742"/>
                    <a:pt x="30444" y="43937"/>
                    <a:pt x="30526" y="44039"/>
                  </a:cubicBezTo>
                  <a:cubicBezTo>
                    <a:pt x="30681" y="44255"/>
                    <a:pt x="31235" y="44613"/>
                    <a:pt x="31601" y="44613"/>
                  </a:cubicBezTo>
                  <a:cubicBezTo>
                    <a:pt x="31675" y="44613"/>
                    <a:pt x="31741" y="44599"/>
                    <a:pt x="31795" y="44566"/>
                  </a:cubicBezTo>
                  <a:cubicBezTo>
                    <a:pt x="32021" y="44432"/>
                    <a:pt x="31941" y="44165"/>
                    <a:pt x="32289" y="44132"/>
                  </a:cubicBezTo>
                  <a:cubicBezTo>
                    <a:pt x="32317" y="44130"/>
                    <a:pt x="32342" y="44130"/>
                    <a:pt x="32366" y="44130"/>
                  </a:cubicBezTo>
                  <a:cubicBezTo>
                    <a:pt x="32501" y="44130"/>
                    <a:pt x="32572" y="44156"/>
                    <a:pt x="32642" y="44298"/>
                  </a:cubicBezTo>
                  <a:cubicBezTo>
                    <a:pt x="32682" y="44380"/>
                    <a:pt x="32642" y="44578"/>
                    <a:pt x="32662" y="44679"/>
                  </a:cubicBezTo>
                  <a:cubicBezTo>
                    <a:pt x="32715" y="44878"/>
                    <a:pt x="32816" y="44979"/>
                    <a:pt x="32929" y="45113"/>
                  </a:cubicBezTo>
                  <a:cubicBezTo>
                    <a:pt x="33054" y="45269"/>
                    <a:pt x="33157" y="45351"/>
                    <a:pt x="33266" y="45351"/>
                  </a:cubicBezTo>
                  <a:cubicBezTo>
                    <a:pt x="33367" y="45351"/>
                    <a:pt x="33472" y="45281"/>
                    <a:pt x="33602" y="45134"/>
                  </a:cubicBezTo>
                  <a:cubicBezTo>
                    <a:pt x="33743" y="44969"/>
                    <a:pt x="33949" y="44575"/>
                    <a:pt x="34154" y="44575"/>
                  </a:cubicBezTo>
                  <a:cubicBezTo>
                    <a:pt x="34232" y="44575"/>
                    <a:pt x="34310" y="44633"/>
                    <a:pt x="34385" y="44784"/>
                  </a:cubicBezTo>
                  <a:cubicBezTo>
                    <a:pt x="34506" y="45040"/>
                    <a:pt x="34506" y="45547"/>
                    <a:pt x="34519" y="45834"/>
                  </a:cubicBezTo>
                  <a:cubicBezTo>
                    <a:pt x="34557" y="45840"/>
                    <a:pt x="34597" y="45842"/>
                    <a:pt x="34639" y="45842"/>
                  </a:cubicBezTo>
                  <a:cubicBezTo>
                    <a:pt x="34760" y="45842"/>
                    <a:pt x="34895" y="45824"/>
                    <a:pt x="35024" y="45824"/>
                  </a:cubicBezTo>
                  <a:cubicBezTo>
                    <a:pt x="35105" y="45824"/>
                    <a:pt x="35183" y="45831"/>
                    <a:pt x="35252" y="45855"/>
                  </a:cubicBezTo>
                  <a:cubicBezTo>
                    <a:pt x="35500" y="45928"/>
                    <a:pt x="35434" y="45895"/>
                    <a:pt x="35479" y="46155"/>
                  </a:cubicBezTo>
                  <a:cubicBezTo>
                    <a:pt x="35569" y="46702"/>
                    <a:pt x="35548" y="46743"/>
                    <a:pt x="36148" y="46844"/>
                  </a:cubicBezTo>
                  <a:cubicBezTo>
                    <a:pt x="36570" y="46917"/>
                    <a:pt x="36942" y="47002"/>
                    <a:pt x="37365" y="47010"/>
                  </a:cubicBezTo>
                  <a:cubicBezTo>
                    <a:pt x="37872" y="47031"/>
                    <a:pt x="37838" y="47229"/>
                    <a:pt x="38192" y="47497"/>
                  </a:cubicBezTo>
                  <a:cubicBezTo>
                    <a:pt x="38319" y="47597"/>
                    <a:pt x="38481" y="47631"/>
                    <a:pt x="38657" y="47631"/>
                  </a:cubicBezTo>
                  <a:cubicBezTo>
                    <a:pt x="39046" y="47631"/>
                    <a:pt x="39509" y="47464"/>
                    <a:pt x="39849" y="47464"/>
                  </a:cubicBezTo>
                  <a:cubicBezTo>
                    <a:pt x="40265" y="47464"/>
                    <a:pt x="40606" y="47522"/>
                    <a:pt x="40925" y="47522"/>
                  </a:cubicBezTo>
                  <a:cubicBezTo>
                    <a:pt x="41282" y="47522"/>
                    <a:pt x="41613" y="47450"/>
                    <a:pt x="41994" y="47144"/>
                  </a:cubicBezTo>
                  <a:cubicBezTo>
                    <a:pt x="42594" y="46661"/>
                    <a:pt x="43015" y="46021"/>
                    <a:pt x="43563" y="45527"/>
                  </a:cubicBezTo>
                  <a:cubicBezTo>
                    <a:pt x="43810" y="45308"/>
                    <a:pt x="44037" y="45113"/>
                    <a:pt x="44349" y="44992"/>
                  </a:cubicBezTo>
                  <a:cubicBezTo>
                    <a:pt x="44645" y="44866"/>
                    <a:pt x="44965" y="44878"/>
                    <a:pt x="45277" y="44784"/>
                  </a:cubicBezTo>
                  <a:cubicBezTo>
                    <a:pt x="45626" y="44691"/>
                    <a:pt x="45885" y="44513"/>
                    <a:pt x="46060" y="44266"/>
                  </a:cubicBezTo>
                  <a:cubicBezTo>
                    <a:pt x="46181" y="44092"/>
                    <a:pt x="46254" y="43884"/>
                    <a:pt x="46295" y="43630"/>
                  </a:cubicBezTo>
                  <a:cubicBezTo>
                    <a:pt x="46327" y="43390"/>
                    <a:pt x="46409" y="42936"/>
                    <a:pt x="46246" y="42774"/>
                  </a:cubicBezTo>
                  <a:cubicBezTo>
                    <a:pt x="46068" y="42588"/>
                    <a:pt x="45513" y="42595"/>
                    <a:pt x="45285" y="42522"/>
                  </a:cubicBezTo>
                  <a:cubicBezTo>
                    <a:pt x="45026" y="42453"/>
                    <a:pt x="44512" y="42296"/>
                    <a:pt x="44418" y="42008"/>
                  </a:cubicBezTo>
                  <a:cubicBezTo>
                    <a:pt x="44317" y="41688"/>
                    <a:pt x="44658" y="41420"/>
                    <a:pt x="44750" y="41164"/>
                  </a:cubicBezTo>
                  <a:cubicBezTo>
                    <a:pt x="44864" y="40865"/>
                    <a:pt x="44823" y="40419"/>
                    <a:pt x="44779" y="40111"/>
                  </a:cubicBezTo>
                  <a:cubicBezTo>
                    <a:pt x="44665" y="39409"/>
                    <a:pt x="44658" y="38120"/>
                    <a:pt x="43996" y="37841"/>
                  </a:cubicBezTo>
                  <a:cubicBezTo>
                    <a:pt x="43595" y="37678"/>
                    <a:pt x="42935" y="37306"/>
                    <a:pt x="43275" y="36831"/>
                  </a:cubicBezTo>
                  <a:cubicBezTo>
                    <a:pt x="43575" y="36389"/>
                    <a:pt x="44512" y="36275"/>
                    <a:pt x="44985" y="36049"/>
                  </a:cubicBezTo>
                  <a:cubicBezTo>
                    <a:pt x="45440" y="35842"/>
                    <a:pt x="45553" y="35521"/>
                    <a:pt x="45586" y="35047"/>
                  </a:cubicBezTo>
                  <a:cubicBezTo>
                    <a:pt x="45626" y="34419"/>
                    <a:pt x="45152" y="34265"/>
                    <a:pt x="44957" y="33726"/>
                  </a:cubicBezTo>
                  <a:cubicBezTo>
                    <a:pt x="44823" y="33357"/>
                    <a:pt x="44965" y="33045"/>
                    <a:pt x="45099" y="32696"/>
                  </a:cubicBezTo>
                  <a:cubicBezTo>
                    <a:pt x="45120" y="32636"/>
                    <a:pt x="45139" y="32570"/>
                    <a:pt x="45152" y="32510"/>
                  </a:cubicBezTo>
                  <a:cubicBezTo>
                    <a:pt x="45212" y="32140"/>
                    <a:pt x="45026" y="31861"/>
                    <a:pt x="44998" y="31440"/>
                  </a:cubicBezTo>
                  <a:cubicBezTo>
                    <a:pt x="44945" y="30653"/>
                    <a:pt x="44637" y="29262"/>
                    <a:pt x="43636" y="29230"/>
                  </a:cubicBezTo>
                  <a:cubicBezTo>
                    <a:pt x="43615" y="29229"/>
                    <a:pt x="43594" y="29229"/>
                    <a:pt x="43573" y="29229"/>
                  </a:cubicBezTo>
                  <a:cubicBezTo>
                    <a:pt x="43192" y="29229"/>
                    <a:pt x="42648" y="29393"/>
                    <a:pt x="42314" y="29558"/>
                  </a:cubicBezTo>
                  <a:cubicBezTo>
                    <a:pt x="42022" y="29703"/>
                    <a:pt x="41800" y="29905"/>
                    <a:pt x="41465" y="29905"/>
                  </a:cubicBezTo>
                  <a:cubicBezTo>
                    <a:pt x="41433" y="29905"/>
                    <a:pt x="41400" y="29903"/>
                    <a:pt x="41365" y="29899"/>
                  </a:cubicBezTo>
                  <a:cubicBezTo>
                    <a:pt x="41252" y="29489"/>
                    <a:pt x="41913" y="28922"/>
                    <a:pt x="42067" y="28529"/>
                  </a:cubicBezTo>
                  <a:cubicBezTo>
                    <a:pt x="42286" y="27932"/>
                    <a:pt x="42387" y="27240"/>
                    <a:pt x="42809" y="26746"/>
                  </a:cubicBezTo>
                  <a:cubicBezTo>
                    <a:pt x="43563" y="25870"/>
                    <a:pt x="44710" y="25436"/>
                    <a:pt x="45659" y="24795"/>
                  </a:cubicBezTo>
                  <a:cubicBezTo>
                    <a:pt x="46020" y="24560"/>
                    <a:pt x="46246" y="24220"/>
                    <a:pt x="46421" y="23835"/>
                  </a:cubicBezTo>
                  <a:cubicBezTo>
                    <a:pt x="46575" y="23497"/>
                    <a:pt x="46576" y="23281"/>
                    <a:pt x="46890" y="23281"/>
                  </a:cubicBezTo>
                  <a:cubicBezTo>
                    <a:pt x="46931" y="23281"/>
                    <a:pt x="46976" y="23284"/>
                    <a:pt x="47029" y="23292"/>
                  </a:cubicBezTo>
                  <a:cubicBezTo>
                    <a:pt x="47301" y="23330"/>
                    <a:pt x="47559" y="23372"/>
                    <a:pt x="47790" y="23372"/>
                  </a:cubicBezTo>
                  <a:cubicBezTo>
                    <a:pt x="48232" y="23372"/>
                    <a:pt x="48577" y="23220"/>
                    <a:pt x="48739" y="22611"/>
                  </a:cubicBezTo>
                  <a:cubicBezTo>
                    <a:pt x="48739" y="22598"/>
                    <a:pt x="48752" y="22578"/>
                    <a:pt x="48752" y="22570"/>
                  </a:cubicBezTo>
                  <a:cubicBezTo>
                    <a:pt x="48845" y="22164"/>
                    <a:pt x="48853" y="21784"/>
                    <a:pt x="48918" y="21370"/>
                  </a:cubicBezTo>
                  <a:cubicBezTo>
                    <a:pt x="48978" y="20875"/>
                    <a:pt x="49433" y="20534"/>
                    <a:pt x="49392" y="20061"/>
                  </a:cubicBezTo>
                  <a:cubicBezTo>
                    <a:pt x="49371" y="19805"/>
                    <a:pt x="50308" y="19619"/>
                    <a:pt x="50503" y="19380"/>
                  </a:cubicBezTo>
                  <a:cubicBezTo>
                    <a:pt x="50750" y="19071"/>
                    <a:pt x="50782" y="18577"/>
                    <a:pt x="50989" y="18236"/>
                  </a:cubicBezTo>
                  <a:cubicBezTo>
                    <a:pt x="51476" y="17434"/>
                    <a:pt x="52153" y="16801"/>
                    <a:pt x="52578" y="15937"/>
                  </a:cubicBezTo>
                  <a:cubicBezTo>
                    <a:pt x="52679" y="15731"/>
                    <a:pt x="52980" y="15204"/>
                    <a:pt x="52834" y="14977"/>
                  </a:cubicBezTo>
                  <a:cubicBezTo>
                    <a:pt x="52733" y="14822"/>
                    <a:pt x="52445" y="14863"/>
                    <a:pt x="52290" y="14822"/>
                  </a:cubicBezTo>
                  <a:cubicBezTo>
                    <a:pt x="52084" y="14770"/>
                    <a:pt x="51925" y="14669"/>
                    <a:pt x="51751" y="14575"/>
                  </a:cubicBezTo>
                  <a:cubicBezTo>
                    <a:pt x="51423" y="14422"/>
                    <a:pt x="51070" y="14317"/>
                    <a:pt x="50750" y="14141"/>
                  </a:cubicBezTo>
                  <a:cubicBezTo>
                    <a:pt x="50503" y="13995"/>
                    <a:pt x="50301" y="13801"/>
                    <a:pt x="50041" y="13688"/>
                  </a:cubicBezTo>
                  <a:cubicBezTo>
                    <a:pt x="49526" y="13473"/>
                    <a:pt x="48967" y="13554"/>
                    <a:pt x="48452" y="13347"/>
                  </a:cubicBezTo>
                  <a:cubicBezTo>
                    <a:pt x="48018" y="13161"/>
                    <a:pt x="47783" y="13047"/>
                    <a:pt x="47296" y="13047"/>
                  </a:cubicBezTo>
                  <a:cubicBezTo>
                    <a:pt x="46555" y="13047"/>
                    <a:pt x="46388" y="12739"/>
                    <a:pt x="46133" y="12058"/>
                  </a:cubicBezTo>
                  <a:cubicBezTo>
                    <a:pt x="45987" y="11657"/>
                    <a:pt x="45699" y="10790"/>
                    <a:pt x="45139" y="10790"/>
                  </a:cubicBezTo>
                  <a:cubicBezTo>
                    <a:pt x="44925" y="10790"/>
                    <a:pt x="44738" y="10976"/>
                    <a:pt x="44503" y="10984"/>
                  </a:cubicBezTo>
                  <a:cubicBezTo>
                    <a:pt x="44489" y="10985"/>
                    <a:pt x="44475" y="10985"/>
                    <a:pt x="44461" y="10985"/>
                  </a:cubicBezTo>
                  <a:cubicBezTo>
                    <a:pt x="44231" y="10985"/>
                    <a:pt x="44024" y="10898"/>
                    <a:pt x="43810" y="10830"/>
                  </a:cubicBezTo>
                  <a:cubicBezTo>
                    <a:pt x="43728" y="10809"/>
                    <a:pt x="43656" y="10781"/>
                    <a:pt x="43583" y="10749"/>
                  </a:cubicBezTo>
                  <a:cubicBezTo>
                    <a:pt x="43036" y="10554"/>
                    <a:pt x="42647" y="10262"/>
                    <a:pt x="42160" y="9821"/>
                  </a:cubicBezTo>
                  <a:cubicBezTo>
                    <a:pt x="41685" y="9398"/>
                    <a:pt x="41118" y="9058"/>
                    <a:pt x="40830" y="8470"/>
                  </a:cubicBezTo>
                  <a:cubicBezTo>
                    <a:pt x="40684" y="8203"/>
                    <a:pt x="40523" y="7911"/>
                    <a:pt x="40437" y="7623"/>
                  </a:cubicBezTo>
                  <a:cubicBezTo>
                    <a:pt x="40356" y="7323"/>
                    <a:pt x="40396" y="7048"/>
                    <a:pt x="40097" y="6954"/>
                  </a:cubicBezTo>
                  <a:cubicBezTo>
                    <a:pt x="40053" y="6941"/>
                    <a:pt x="40010" y="6935"/>
                    <a:pt x="39968" y="6935"/>
                  </a:cubicBezTo>
                  <a:cubicBezTo>
                    <a:pt x="39599" y="6935"/>
                    <a:pt x="39293" y="7409"/>
                    <a:pt x="38946" y="7409"/>
                  </a:cubicBezTo>
                  <a:cubicBezTo>
                    <a:pt x="38888" y="7409"/>
                    <a:pt x="38828" y="7395"/>
                    <a:pt x="38767" y="7364"/>
                  </a:cubicBezTo>
                  <a:cubicBezTo>
                    <a:pt x="38353" y="7149"/>
                    <a:pt x="38366" y="6302"/>
                    <a:pt x="38272" y="5920"/>
                  </a:cubicBezTo>
                  <a:cubicBezTo>
                    <a:pt x="38171" y="5519"/>
                    <a:pt x="37984" y="5106"/>
                    <a:pt x="37612" y="4923"/>
                  </a:cubicBezTo>
                  <a:cubicBezTo>
                    <a:pt x="37405" y="4818"/>
                    <a:pt x="37118" y="4786"/>
                    <a:pt x="36931" y="4644"/>
                  </a:cubicBezTo>
                  <a:cubicBezTo>
                    <a:pt x="36757" y="4498"/>
                    <a:pt x="36723" y="4242"/>
                    <a:pt x="36542" y="4116"/>
                  </a:cubicBezTo>
                  <a:cubicBezTo>
                    <a:pt x="36343" y="3983"/>
                    <a:pt x="35994" y="3983"/>
                    <a:pt x="35767" y="3882"/>
                  </a:cubicBezTo>
                  <a:cubicBezTo>
                    <a:pt x="35580" y="3796"/>
                    <a:pt x="35386" y="3695"/>
                    <a:pt x="35232" y="3561"/>
                  </a:cubicBezTo>
                  <a:cubicBezTo>
                    <a:pt x="34891" y="3293"/>
                    <a:pt x="34713" y="2933"/>
                    <a:pt x="34551" y="2548"/>
                  </a:cubicBezTo>
                  <a:cubicBezTo>
                    <a:pt x="34393" y="2187"/>
                    <a:pt x="34324" y="1993"/>
                    <a:pt x="33898" y="1952"/>
                  </a:cubicBezTo>
                  <a:cubicBezTo>
                    <a:pt x="33416" y="1899"/>
                    <a:pt x="33168" y="1785"/>
                    <a:pt x="33084" y="1239"/>
                  </a:cubicBezTo>
                  <a:cubicBezTo>
                    <a:pt x="33043" y="951"/>
                    <a:pt x="33217" y="464"/>
                    <a:pt x="33063" y="209"/>
                  </a:cubicBezTo>
                  <a:cubicBezTo>
                    <a:pt x="33035" y="156"/>
                    <a:pt x="32983" y="116"/>
                    <a:pt x="32929" y="95"/>
                  </a:cubicBezTo>
                  <a:cubicBezTo>
                    <a:pt x="32863" y="69"/>
                    <a:pt x="32784" y="62"/>
                    <a:pt x="32700" y="62"/>
                  </a:cubicBezTo>
                  <a:cubicBezTo>
                    <a:pt x="32588" y="62"/>
                    <a:pt x="32469" y="75"/>
                    <a:pt x="32362" y="75"/>
                  </a:cubicBezTo>
                  <a:cubicBezTo>
                    <a:pt x="31686" y="75"/>
                    <a:pt x="31031" y="0"/>
                    <a:pt x="303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5" name="Google Shape;625;p54"/>
            <p:cNvSpPr/>
            <p:nvPr/>
          </p:nvSpPr>
          <p:spPr>
            <a:xfrm>
              <a:off x="1237375" y="3790850"/>
              <a:ext cx="1432850" cy="1149425"/>
            </a:xfrm>
            <a:custGeom>
              <a:avLst/>
              <a:gdLst/>
              <a:ahLst/>
              <a:cxnLst/>
              <a:rect l="l" t="t" r="r" b="b"/>
              <a:pathLst>
                <a:path w="57314" h="45977" extrusionOk="0">
                  <a:moveTo>
                    <a:pt x="10881" y="0"/>
                  </a:moveTo>
                  <a:cubicBezTo>
                    <a:pt x="10803" y="0"/>
                    <a:pt x="10712" y="12"/>
                    <a:pt x="10605" y="38"/>
                  </a:cubicBezTo>
                  <a:cubicBezTo>
                    <a:pt x="10017" y="184"/>
                    <a:pt x="9604" y="639"/>
                    <a:pt x="8984" y="639"/>
                  </a:cubicBezTo>
                  <a:cubicBezTo>
                    <a:pt x="8836" y="639"/>
                    <a:pt x="8612" y="597"/>
                    <a:pt x="8412" y="597"/>
                  </a:cubicBezTo>
                  <a:cubicBezTo>
                    <a:pt x="8221" y="597"/>
                    <a:pt x="8052" y="634"/>
                    <a:pt x="7987" y="781"/>
                  </a:cubicBezTo>
                  <a:cubicBezTo>
                    <a:pt x="7934" y="914"/>
                    <a:pt x="8027" y="1101"/>
                    <a:pt x="8047" y="1226"/>
                  </a:cubicBezTo>
                  <a:cubicBezTo>
                    <a:pt x="8075" y="1587"/>
                    <a:pt x="7987" y="1834"/>
                    <a:pt x="7613" y="1915"/>
                  </a:cubicBezTo>
                  <a:cubicBezTo>
                    <a:pt x="7590" y="1919"/>
                    <a:pt x="7565" y="1921"/>
                    <a:pt x="7537" y="1921"/>
                  </a:cubicBezTo>
                  <a:cubicBezTo>
                    <a:pt x="7431" y="1921"/>
                    <a:pt x="7300" y="1896"/>
                    <a:pt x="7200" y="1896"/>
                  </a:cubicBezTo>
                  <a:cubicBezTo>
                    <a:pt x="6592" y="1875"/>
                    <a:pt x="6004" y="1823"/>
                    <a:pt x="5396" y="1709"/>
                  </a:cubicBezTo>
                  <a:cubicBezTo>
                    <a:pt x="4966" y="1637"/>
                    <a:pt x="4495" y="1480"/>
                    <a:pt x="4046" y="1480"/>
                  </a:cubicBezTo>
                  <a:cubicBezTo>
                    <a:pt x="3783" y="1480"/>
                    <a:pt x="3528" y="1533"/>
                    <a:pt x="3292" y="1688"/>
                  </a:cubicBezTo>
                  <a:cubicBezTo>
                    <a:pt x="3085" y="1834"/>
                    <a:pt x="2651" y="2337"/>
                    <a:pt x="2705" y="2616"/>
                  </a:cubicBezTo>
                  <a:cubicBezTo>
                    <a:pt x="2737" y="2771"/>
                    <a:pt x="2931" y="2844"/>
                    <a:pt x="3033" y="2945"/>
                  </a:cubicBezTo>
                  <a:cubicBezTo>
                    <a:pt x="3118" y="3030"/>
                    <a:pt x="3191" y="3123"/>
                    <a:pt x="3240" y="3225"/>
                  </a:cubicBezTo>
                  <a:cubicBezTo>
                    <a:pt x="3386" y="3492"/>
                    <a:pt x="3373" y="3833"/>
                    <a:pt x="3292" y="4133"/>
                  </a:cubicBezTo>
                  <a:cubicBezTo>
                    <a:pt x="3219" y="4433"/>
                    <a:pt x="2303" y="5142"/>
                    <a:pt x="2851" y="5442"/>
                  </a:cubicBezTo>
                  <a:cubicBezTo>
                    <a:pt x="2891" y="5465"/>
                    <a:pt x="2934" y="5475"/>
                    <a:pt x="2981" y="5475"/>
                  </a:cubicBezTo>
                  <a:cubicBezTo>
                    <a:pt x="3245" y="5475"/>
                    <a:pt x="3591" y="5151"/>
                    <a:pt x="3766" y="5082"/>
                  </a:cubicBezTo>
                  <a:cubicBezTo>
                    <a:pt x="3836" y="5055"/>
                    <a:pt x="3890" y="5043"/>
                    <a:pt x="3931" y="5043"/>
                  </a:cubicBezTo>
                  <a:cubicBezTo>
                    <a:pt x="4115" y="5043"/>
                    <a:pt x="4036" y="5281"/>
                    <a:pt x="3900" y="5483"/>
                  </a:cubicBezTo>
                  <a:cubicBezTo>
                    <a:pt x="3714" y="5775"/>
                    <a:pt x="3467" y="6010"/>
                    <a:pt x="3600" y="6338"/>
                  </a:cubicBezTo>
                  <a:cubicBezTo>
                    <a:pt x="3673" y="6504"/>
                    <a:pt x="3867" y="6764"/>
                    <a:pt x="3807" y="6959"/>
                  </a:cubicBezTo>
                  <a:cubicBezTo>
                    <a:pt x="3755" y="7112"/>
                    <a:pt x="3726" y="7039"/>
                    <a:pt x="3600" y="7112"/>
                  </a:cubicBezTo>
                  <a:cubicBezTo>
                    <a:pt x="3418" y="7206"/>
                    <a:pt x="3426" y="7185"/>
                    <a:pt x="3324" y="7359"/>
                  </a:cubicBezTo>
                  <a:cubicBezTo>
                    <a:pt x="3259" y="7465"/>
                    <a:pt x="3231" y="7607"/>
                    <a:pt x="3158" y="7700"/>
                  </a:cubicBezTo>
                  <a:cubicBezTo>
                    <a:pt x="3033" y="7866"/>
                    <a:pt x="2797" y="7939"/>
                    <a:pt x="2643" y="8074"/>
                  </a:cubicBezTo>
                  <a:cubicBezTo>
                    <a:pt x="2243" y="8434"/>
                    <a:pt x="2311" y="9022"/>
                    <a:pt x="2518" y="9509"/>
                  </a:cubicBezTo>
                  <a:cubicBezTo>
                    <a:pt x="2570" y="9423"/>
                    <a:pt x="2632" y="9350"/>
                    <a:pt x="2705" y="9301"/>
                  </a:cubicBezTo>
                  <a:cubicBezTo>
                    <a:pt x="3118" y="9002"/>
                    <a:pt x="3766" y="9009"/>
                    <a:pt x="4261" y="9002"/>
                  </a:cubicBezTo>
                  <a:cubicBezTo>
                    <a:pt x="4359" y="8994"/>
                    <a:pt x="4838" y="8945"/>
                    <a:pt x="5218" y="8945"/>
                  </a:cubicBezTo>
                  <a:cubicBezTo>
                    <a:pt x="5435" y="8945"/>
                    <a:pt x="5620" y="8961"/>
                    <a:pt x="5684" y="9009"/>
                  </a:cubicBezTo>
                  <a:cubicBezTo>
                    <a:pt x="6284" y="9443"/>
                    <a:pt x="5295" y="10238"/>
                    <a:pt x="6385" y="10364"/>
                  </a:cubicBezTo>
                  <a:cubicBezTo>
                    <a:pt x="6424" y="10368"/>
                    <a:pt x="6462" y="10370"/>
                    <a:pt x="6498" y="10370"/>
                  </a:cubicBezTo>
                  <a:cubicBezTo>
                    <a:pt x="6834" y="10370"/>
                    <a:pt x="7074" y="10216"/>
                    <a:pt x="7315" y="10216"/>
                  </a:cubicBezTo>
                  <a:cubicBezTo>
                    <a:pt x="7443" y="10216"/>
                    <a:pt x="7572" y="10259"/>
                    <a:pt x="7715" y="10392"/>
                  </a:cubicBezTo>
                  <a:cubicBezTo>
                    <a:pt x="8234" y="10866"/>
                    <a:pt x="8501" y="11312"/>
                    <a:pt x="9276" y="11361"/>
                  </a:cubicBezTo>
                  <a:cubicBezTo>
                    <a:pt x="9305" y="11363"/>
                    <a:pt x="9333" y="11364"/>
                    <a:pt x="9363" y="11364"/>
                  </a:cubicBezTo>
                  <a:cubicBezTo>
                    <a:pt x="9866" y="11364"/>
                    <a:pt x="10430" y="11088"/>
                    <a:pt x="10952" y="11088"/>
                  </a:cubicBezTo>
                  <a:cubicBezTo>
                    <a:pt x="11091" y="11088"/>
                    <a:pt x="11227" y="11108"/>
                    <a:pt x="11359" y="11158"/>
                  </a:cubicBezTo>
                  <a:cubicBezTo>
                    <a:pt x="11667" y="11279"/>
                    <a:pt x="11542" y="11498"/>
                    <a:pt x="11781" y="11713"/>
                  </a:cubicBezTo>
                  <a:cubicBezTo>
                    <a:pt x="11930" y="11854"/>
                    <a:pt x="12084" y="11867"/>
                    <a:pt x="12287" y="11867"/>
                  </a:cubicBezTo>
                  <a:cubicBezTo>
                    <a:pt x="12335" y="11867"/>
                    <a:pt x="12385" y="11867"/>
                    <a:pt x="12439" y="11867"/>
                  </a:cubicBezTo>
                  <a:cubicBezTo>
                    <a:pt x="12473" y="11867"/>
                    <a:pt x="12507" y="11867"/>
                    <a:pt x="12543" y="11868"/>
                  </a:cubicBezTo>
                  <a:cubicBezTo>
                    <a:pt x="12556" y="12095"/>
                    <a:pt x="12563" y="12321"/>
                    <a:pt x="12511" y="12549"/>
                  </a:cubicBezTo>
                  <a:cubicBezTo>
                    <a:pt x="12470" y="12695"/>
                    <a:pt x="12234" y="12991"/>
                    <a:pt x="12243" y="13116"/>
                  </a:cubicBezTo>
                  <a:cubicBezTo>
                    <a:pt x="12255" y="13704"/>
                    <a:pt x="12843" y="13464"/>
                    <a:pt x="13171" y="13777"/>
                  </a:cubicBezTo>
                  <a:cubicBezTo>
                    <a:pt x="14359" y="14860"/>
                    <a:pt x="11967" y="15354"/>
                    <a:pt x="11388" y="15560"/>
                  </a:cubicBezTo>
                  <a:cubicBezTo>
                    <a:pt x="11132" y="15654"/>
                    <a:pt x="10881" y="15715"/>
                    <a:pt x="10719" y="15881"/>
                  </a:cubicBezTo>
                  <a:cubicBezTo>
                    <a:pt x="10585" y="16022"/>
                    <a:pt x="10565" y="16282"/>
                    <a:pt x="10399" y="16436"/>
                  </a:cubicBezTo>
                  <a:cubicBezTo>
                    <a:pt x="10253" y="16570"/>
                    <a:pt x="10045" y="16643"/>
                    <a:pt x="9884" y="16736"/>
                  </a:cubicBezTo>
                  <a:cubicBezTo>
                    <a:pt x="9263" y="17085"/>
                    <a:pt x="9437" y="17377"/>
                    <a:pt x="9336" y="18078"/>
                  </a:cubicBezTo>
                  <a:cubicBezTo>
                    <a:pt x="9170" y="19100"/>
                    <a:pt x="8984" y="20316"/>
                    <a:pt x="7914" y="20737"/>
                  </a:cubicBezTo>
                  <a:cubicBezTo>
                    <a:pt x="7151" y="21038"/>
                    <a:pt x="7014" y="20932"/>
                    <a:pt x="7014" y="21771"/>
                  </a:cubicBezTo>
                  <a:cubicBezTo>
                    <a:pt x="7014" y="22079"/>
                    <a:pt x="7098" y="22473"/>
                    <a:pt x="7014" y="22769"/>
                  </a:cubicBezTo>
                  <a:cubicBezTo>
                    <a:pt x="6952" y="23036"/>
                    <a:pt x="6758" y="23255"/>
                    <a:pt x="6673" y="23523"/>
                  </a:cubicBezTo>
                  <a:cubicBezTo>
                    <a:pt x="6428" y="23531"/>
                    <a:pt x="6180" y="23535"/>
                    <a:pt x="5931" y="23535"/>
                  </a:cubicBezTo>
                  <a:cubicBezTo>
                    <a:pt x="5607" y="23535"/>
                    <a:pt x="5283" y="23529"/>
                    <a:pt x="4962" y="23523"/>
                  </a:cubicBezTo>
                  <a:cubicBezTo>
                    <a:pt x="4932" y="23522"/>
                    <a:pt x="4903" y="23522"/>
                    <a:pt x="4876" y="23522"/>
                  </a:cubicBezTo>
                  <a:cubicBezTo>
                    <a:pt x="4083" y="23522"/>
                    <a:pt x="4211" y="23706"/>
                    <a:pt x="4529" y="24552"/>
                  </a:cubicBezTo>
                  <a:cubicBezTo>
                    <a:pt x="4694" y="24986"/>
                    <a:pt x="4797" y="25367"/>
                    <a:pt x="4889" y="25821"/>
                  </a:cubicBezTo>
                  <a:cubicBezTo>
                    <a:pt x="4995" y="26287"/>
                    <a:pt x="5315" y="26656"/>
                    <a:pt x="5408" y="27110"/>
                  </a:cubicBezTo>
                  <a:cubicBezTo>
                    <a:pt x="5643" y="28277"/>
                    <a:pt x="4395" y="28638"/>
                    <a:pt x="3620" y="29100"/>
                  </a:cubicBezTo>
                  <a:cubicBezTo>
                    <a:pt x="2684" y="29660"/>
                    <a:pt x="2757" y="30475"/>
                    <a:pt x="3146" y="31476"/>
                  </a:cubicBezTo>
                  <a:cubicBezTo>
                    <a:pt x="3231" y="31711"/>
                    <a:pt x="3551" y="32153"/>
                    <a:pt x="3478" y="32380"/>
                  </a:cubicBezTo>
                  <a:cubicBezTo>
                    <a:pt x="3386" y="32659"/>
                    <a:pt x="2465" y="33093"/>
                    <a:pt x="2198" y="33308"/>
                  </a:cubicBezTo>
                  <a:cubicBezTo>
                    <a:pt x="1837" y="33628"/>
                    <a:pt x="1456" y="33835"/>
                    <a:pt x="1014" y="34054"/>
                  </a:cubicBezTo>
                  <a:cubicBezTo>
                    <a:pt x="394" y="34342"/>
                    <a:pt x="353" y="34528"/>
                    <a:pt x="333" y="35185"/>
                  </a:cubicBezTo>
                  <a:cubicBezTo>
                    <a:pt x="321" y="35684"/>
                    <a:pt x="312" y="36279"/>
                    <a:pt x="0" y="36672"/>
                  </a:cubicBezTo>
                  <a:cubicBezTo>
                    <a:pt x="301" y="36839"/>
                    <a:pt x="540" y="37127"/>
                    <a:pt x="909" y="37155"/>
                  </a:cubicBezTo>
                  <a:cubicBezTo>
                    <a:pt x="959" y="37160"/>
                    <a:pt x="1011" y="37162"/>
                    <a:pt x="1065" y="37162"/>
                  </a:cubicBezTo>
                  <a:cubicBezTo>
                    <a:pt x="1340" y="37162"/>
                    <a:pt x="1662" y="37110"/>
                    <a:pt x="1962" y="37110"/>
                  </a:cubicBezTo>
                  <a:cubicBezTo>
                    <a:pt x="2153" y="37110"/>
                    <a:pt x="2335" y="37131"/>
                    <a:pt x="2490" y="37200"/>
                  </a:cubicBezTo>
                  <a:cubicBezTo>
                    <a:pt x="2879" y="37383"/>
                    <a:pt x="2765" y="37962"/>
                    <a:pt x="2931" y="38311"/>
                  </a:cubicBezTo>
                  <a:cubicBezTo>
                    <a:pt x="3126" y="38724"/>
                    <a:pt x="3459" y="39044"/>
                    <a:pt x="3693" y="39426"/>
                  </a:cubicBezTo>
                  <a:cubicBezTo>
                    <a:pt x="3892" y="39733"/>
                    <a:pt x="4200" y="40281"/>
                    <a:pt x="3961" y="40622"/>
                  </a:cubicBezTo>
                  <a:cubicBezTo>
                    <a:pt x="3867" y="40755"/>
                    <a:pt x="3645" y="40775"/>
                    <a:pt x="3572" y="40934"/>
                  </a:cubicBezTo>
                  <a:cubicBezTo>
                    <a:pt x="3519" y="41047"/>
                    <a:pt x="3551" y="41209"/>
                    <a:pt x="3551" y="41335"/>
                  </a:cubicBezTo>
                  <a:cubicBezTo>
                    <a:pt x="3540" y="41769"/>
                    <a:pt x="3665" y="41971"/>
                    <a:pt x="3961" y="42263"/>
                  </a:cubicBezTo>
                  <a:cubicBezTo>
                    <a:pt x="4314" y="42624"/>
                    <a:pt x="4253" y="43086"/>
                    <a:pt x="4436" y="43520"/>
                  </a:cubicBezTo>
                  <a:cubicBezTo>
                    <a:pt x="4642" y="43986"/>
                    <a:pt x="4975" y="44448"/>
                    <a:pt x="5343" y="44801"/>
                  </a:cubicBezTo>
                  <a:cubicBezTo>
                    <a:pt x="5704" y="45161"/>
                    <a:pt x="6211" y="45664"/>
                    <a:pt x="6726" y="45729"/>
                  </a:cubicBezTo>
                  <a:cubicBezTo>
                    <a:pt x="6853" y="45743"/>
                    <a:pt x="6988" y="45752"/>
                    <a:pt x="7125" y="45752"/>
                  </a:cubicBezTo>
                  <a:cubicBezTo>
                    <a:pt x="7491" y="45752"/>
                    <a:pt x="7871" y="45688"/>
                    <a:pt x="8148" y="45470"/>
                  </a:cubicBezTo>
                  <a:cubicBezTo>
                    <a:pt x="8416" y="45263"/>
                    <a:pt x="8603" y="44869"/>
                    <a:pt x="8777" y="44574"/>
                  </a:cubicBezTo>
                  <a:cubicBezTo>
                    <a:pt x="8980" y="44219"/>
                    <a:pt x="9054" y="44014"/>
                    <a:pt x="9455" y="44014"/>
                  </a:cubicBezTo>
                  <a:cubicBezTo>
                    <a:pt x="9463" y="44014"/>
                    <a:pt x="9471" y="44014"/>
                    <a:pt x="9478" y="44014"/>
                  </a:cubicBezTo>
                  <a:cubicBezTo>
                    <a:pt x="9843" y="44014"/>
                    <a:pt x="10191" y="44067"/>
                    <a:pt x="10532" y="44169"/>
                  </a:cubicBezTo>
                  <a:cubicBezTo>
                    <a:pt x="10915" y="44292"/>
                    <a:pt x="11508" y="44496"/>
                    <a:pt x="12024" y="44496"/>
                  </a:cubicBezTo>
                  <a:cubicBezTo>
                    <a:pt x="12256" y="44496"/>
                    <a:pt x="12472" y="44455"/>
                    <a:pt x="12648" y="44347"/>
                  </a:cubicBezTo>
                  <a:cubicBezTo>
                    <a:pt x="12956" y="44148"/>
                    <a:pt x="12985" y="43799"/>
                    <a:pt x="13325" y="43601"/>
                  </a:cubicBezTo>
                  <a:cubicBezTo>
                    <a:pt x="13558" y="43468"/>
                    <a:pt x="13841" y="43422"/>
                    <a:pt x="14127" y="43422"/>
                  </a:cubicBezTo>
                  <a:cubicBezTo>
                    <a:pt x="14373" y="43422"/>
                    <a:pt x="14622" y="43456"/>
                    <a:pt x="14842" y="43499"/>
                  </a:cubicBezTo>
                  <a:cubicBezTo>
                    <a:pt x="15275" y="43593"/>
                    <a:pt x="15721" y="43726"/>
                    <a:pt x="16143" y="43828"/>
                  </a:cubicBezTo>
                  <a:cubicBezTo>
                    <a:pt x="16483" y="43913"/>
                    <a:pt x="16885" y="43965"/>
                    <a:pt x="17132" y="44213"/>
                  </a:cubicBezTo>
                  <a:cubicBezTo>
                    <a:pt x="17473" y="44242"/>
                    <a:pt x="17606" y="44501"/>
                    <a:pt x="17987" y="44501"/>
                  </a:cubicBezTo>
                  <a:cubicBezTo>
                    <a:pt x="18268" y="44493"/>
                    <a:pt x="18571" y="44453"/>
                    <a:pt x="18869" y="44453"/>
                  </a:cubicBezTo>
                  <a:cubicBezTo>
                    <a:pt x="19044" y="44453"/>
                    <a:pt x="19217" y="44467"/>
                    <a:pt x="19382" y="44509"/>
                  </a:cubicBezTo>
                  <a:cubicBezTo>
                    <a:pt x="19856" y="44635"/>
                    <a:pt x="20176" y="45004"/>
                    <a:pt x="20577" y="45222"/>
                  </a:cubicBezTo>
                  <a:cubicBezTo>
                    <a:pt x="20828" y="45353"/>
                    <a:pt x="21159" y="45409"/>
                    <a:pt x="21477" y="45409"/>
                  </a:cubicBezTo>
                  <a:cubicBezTo>
                    <a:pt x="21682" y="45409"/>
                    <a:pt x="21883" y="45385"/>
                    <a:pt x="22053" y="45344"/>
                  </a:cubicBezTo>
                  <a:cubicBezTo>
                    <a:pt x="22328" y="45283"/>
                    <a:pt x="22515" y="45117"/>
                    <a:pt x="22815" y="45117"/>
                  </a:cubicBezTo>
                  <a:cubicBezTo>
                    <a:pt x="22824" y="45117"/>
                    <a:pt x="22834" y="45117"/>
                    <a:pt x="22843" y="45117"/>
                  </a:cubicBezTo>
                  <a:cubicBezTo>
                    <a:pt x="23302" y="45117"/>
                    <a:pt x="23618" y="45328"/>
                    <a:pt x="24012" y="45563"/>
                  </a:cubicBezTo>
                  <a:cubicBezTo>
                    <a:pt x="24312" y="45746"/>
                    <a:pt x="24510" y="45976"/>
                    <a:pt x="24829" y="45976"/>
                  </a:cubicBezTo>
                  <a:cubicBezTo>
                    <a:pt x="24907" y="45976"/>
                    <a:pt x="24991" y="45963"/>
                    <a:pt x="25086" y="45932"/>
                  </a:cubicBezTo>
                  <a:cubicBezTo>
                    <a:pt x="25499" y="45810"/>
                    <a:pt x="25775" y="45429"/>
                    <a:pt x="26022" y="45109"/>
                  </a:cubicBezTo>
                  <a:cubicBezTo>
                    <a:pt x="26354" y="44708"/>
                    <a:pt x="26630" y="44302"/>
                    <a:pt x="27064" y="44027"/>
                  </a:cubicBezTo>
                  <a:cubicBezTo>
                    <a:pt x="27445" y="43780"/>
                    <a:pt x="27830" y="43552"/>
                    <a:pt x="28199" y="43293"/>
                  </a:cubicBezTo>
                  <a:cubicBezTo>
                    <a:pt x="28665" y="42972"/>
                    <a:pt x="29200" y="42404"/>
                    <a:pt x="29787" y="42404"/>
                  </a:cubicBezTo>
                  <a:cubicBezTo>
                    <a:pt x="29838" y="42404"/>
                    <a:pt x="29890" y="42408"/>
                    <a:pt x="29942" y="42418"/>
                  </a:cubicBezTo>
                  <a:cubicBezTo>
                    <a:pt x="30384" y="42491"/>
                    <a:pt x="30457" y="42632"/>
                    <a:pt x="30777" y="42953"/>
                  </a:cubicBezTo>
                  <a:cubicBezTo>
                    <a:pt x="30996" y="43172"/>
                    <a:pt x="31170" y="43191"/>
                    <a:pt x="31479" y="43191"/>
                  </a:cubicBezTo>
                  <a:cubicBezTo>
                    <a:pt x="31705" y="43191"/>
                    <a:pt x="31924" y="43191"/>
                    <a:pt x="32127" y="43159"/>
                  </a:cubicBezTo>
                  <a:cubicBezTo>
                    <a:pt x="32252" y="43151"/>
                    <a:pt x="32602" y="43151"/>
                    <a:pt x="32695" y="43086"/>
                  </a:cubicBezTo>
                  <a:cubicBezTo>
                    <a:pt x="32942" y="42880"/>
                    <a:pt x="32520" y="42491"/>
                    <a:pt x="32439" y="42291"/>
                  </a:cubicBezTo>
                  <a:cubicBezTo>
                    <a:pt x="32220" y="41776"/>
                    <a:pt x="33262" y="41428"/>
                    <a:pt x="33582" y="41128"/>
                  </a:cubicBezTo>
                  <a:cubicBezTo>
                    <a:pt x="34222" y="40549"/>
                    <a:pt x="34685" y="39705"/>
                    <a:pt x="35131" y="38951"/>
                  </a:cubicBezTo>
                  <a:cubicBezTo>
                    <a:pt x="35253" y="38745"/>
                    <a:pt x="35326" y="38517"/>
                    <a:pt x="35584" y="38444"/>
                  </a:cubicBezTo>
                  <a:cubicBezTo>
                    <a:pt x="35680" y="38415"/>
                    <a:pt x="35781" y="38409"/>
                    <a:pt x="35885" y="38409"/>
                  </a:cubicBezTo>
                  <a:cubicBezTo>
                    <a:pt x="35976" y="38409"/>
                    <a:pt x="36069" y="38414"/>
                    <a:pt x="36160" y="38414"/>
                  </a:cubicBezTo>
                  <a:cubicBezTo>
                    <a:pt x="36257" y="38414"/>
                    <a:pt x="36352" y="38408"/>
                    <a:pt x="36441" y="38384"/>
                  </a:cubicBezTo>
                  <a:cubicBezTo>
                    <a:pt x="36841" y="38283"/>
                    <a:pt x="37141" y="38064"/>
                    <a:pt x="37502" y="37901"/>
                  </a:cubicBezTo>
                  <a:cubicBezTo>
                    <a:pt x="37811" y="37743"/>
                    <a:pt x="38256" y="37694"/>
                    <a:pt x="38532" y="37475"/>
                  </a:cubicBezTo>
                  <a:cubicBezTo>
                    <a:pt x="39132" y="37001"/>
                    <a:pt x="38098" y="36405"/>
                    <a:pt x="37803" y="36094"/>
                  </a:cubicBezTo>
                  <a:cubicBezTo>
                    <a:pt x="37603" y="35886"/>
                    <a:pt x="37555" y="35619"/>
                    <a:pt x="37482" y="35351"/>
                  </a:cubicBezTo>
                  <a:cubicBezTo>
                    <a:pt x="37397" y="35084"/>
                    <a:pt x="37275" y="34844"/>
                    <a:pt x="37170" y="34597"/>
                  </a:cubicBezTo>
                  <a:cubicBezTo>
                    <a:pt x="36667" y="33442"/>
                    <a:pt x="36854" y="32178"/>
                    <a:pt x="37657" y="31237"/>
                  </a:cubicBezTo>
                  <a:cubicBezTo>
                    <a:pt x="38224" y="30556"/>
                    <a:pt x="39165" y="30349"/>
                    <a:pt x="39979" y="30094"/>
                  </a:cubicBezTo>
                  <a:cubicBezTo>
                    <a:pt x="40883" y="29802"/>
                    <a:pt x="41410" y="28853"/>
                    <a:pt x="41978" y="28164"/>
                  </a:cubicBezTo>
                  <a:cubicBezTo>
                    <a:pt x="42144" y="27970"/>
                    <a:pt x="42331" y="27609"/>
                    <a:pt x="42557" y="27495"/>
                  </a:cubicBezTo>
                  <a:cubicBezTo>
                    <a:pt x="42631" y="27456"/>
                    <a:pt x="42711" y="27444"/>
                    <a:pt x="42795" y="27444"/>
                  </a:cubicBezTo>
                  <a:cubicBezTo>
                    <a:pt x="42910" y="27444"/>
                    <a:pt x="43030" y="27466"/>
                    <a:pt x="43145" y="27471"/>
                  </a:cubicBezTo>
                  <a:cubicBezTo>
                    <a:pt x="43242" y="27476"/>
                    <a:pt x="43334" y="27480"/>
                    <a:pt x="43423" y="27480"/>
                  </a:cubicBezTo>
                  <a:cubicBezTo>
                    <a:pt x="43751" y="27480"/>
                    <a:pt x="44028" y="27424"/>
                    <a:pt x="44277" y="27162"/>
                  </a:cubicBezTo>
                  <a:cubicBezTo>
                    <a:pt x="44483" y="26948"/>
                    <a:pt x="44475" y="26997"/>
                    <a:pt x="44402" y="26709"/>
                  </a:cubicBezTo>
                  <a:cubicBezTo>
                    <a:pt x="44370" y="26554"/>
                    <a:pt x="44341" y="26408"/>
                    <a:pt x="44349" y="26247"/>
                  </a:cubicBezTo>
                  <a:cubicBezTo>
                    <a:pt x="44370" y="25906"/>
                    <a:pt x="44535" y="25751"/>
                    <a:pt x="44730" y="25493"/>
                  </a:cubicBezTo>
                  <a:cubicBezTo>
                    <a:pt x="45104" y="24986"/>
                    <a:pt x="45723" y="25233"/>
                    <a:pt x="46267" y="25100"/>
                  </a:cubicBezTo>
                  <a:cubicBezTo>
                    <a:pt x="46619" y="25018"/>
                    <a:pt x="46919" y="24812"/>
                    <a:pt x="47259" y="24710"/>
                  </a:cubicBezTo>
                  <a:cubicBezTo>
                    <a:pt x="47424" y="24659"/>
                    <a:pt x="47617" y="24645"/>
                    <a:pt x="47814" y="24645"/>
                  </a:cubicBezTo>
                  <a:cubicBezTo>
                    <a:pt x="48023" y="24645"/>
                    <a:pt x="48237" y="24661"/>
                    <a:pt x="48423" y="24666"/>
                  </a:cubicBezTo>
                  <a:cubicBezTo>
                    <a:pt x="49034" y="24702"/>
                    <a:pt x="49662" y="24796"/>
                    <a:pt x="50280" y="24796"/>
                  </a:cubicBezTo>
                  <a:cubicBezTo>
                    <a:pt x="50425" y="24796"/>
                    <a:pt x="50570" y="24791"/>
                    <a:pt x="50713" y="24779"/>
                  </a:cubicBezTo>
                  <a:cubicBezTo>
                    <a:pt x="51034" y="24750"/>
                    <a:pt x="51248" y="24617"/>
                    <a:pt x="51508" y="24451"/>
                  </a:cubicBezTo>
                  <a:cubicBezTo>
                    <a:pt x="51744" y="24305"/>
                    <a:pt x="51735" y="24224"/>
                    <a:pt x="51890" y="24049"/>
                  </a:cubicBezTo>
                  <a:cubicBezTo>
                    <a:pt x="52169" y="23738"/>
                    <a:pt x="52797" y="23502"/>
                    <a:pt x="53190" y="23409"/>
                  </a:cubicBezTo>
                  <a:cubicBezTo>
                    <a:pt x="53746" y="23287"/>
                    <a:pt x="54294" y="23036"/>
                    <a:pt x="54848" y="22935"/>
                  </a:cubicBezTo>
                  <a:cubicBezTo>
                    <a:pt x="55157" y="22881"/>
                    <a:pt x="55428" y="22789"/>
                    <a:pt x="55724" y="22675"/>
                  </a:cubicBezTo>
                  <a:cubicBezTo>
                    <a:pt x="55931" y="22594"/>
                    <a:pt x="56150" y="22492"/>
                    <a:pt x="56356" y="22408"/>
                  </a:cubicBezTo>
                  <a:cubicBezTo>
                    <a:pt x="56498" y="22346"/>
                    <a:pt x="56891" y="22273"/>
                    <a:pt x="56994" y="22160"/>
                  </a:cubicBezTo>
                  <a:cubicBezTo>
                    <a:pt x="57314" y="21799"/>
                    <a:pt x="56717" y="21017"/>
                    <a:pt x="56612" y="20656"/>
                  </a:cubicBezTo>
                  <a:cubicBezTo>
                    <a:pt x="56519" y="20284"/>
                    <a:pt x="56851" y="20170"/>
                    <a:pt x="56932" y="19861"/>
                  </a:cubicBezTo>
                  <a:cubicBezTo>
                    <a:pt x="57066" y="19326"/>
                    <a:pt x="56560" y="19034"/>
                    <a:pt x="56085" y="18986"/>
                  </a:cubicBezTo>
                  <a:cubicBezTo>
                    <a:pt x="56036" y="18981"/>
                    <a:pt x="55987" y="18978"/>
                    <a:pt x="55940" y="18978"/>
                  </a:cubicBezTo>
                  <a:cubicBezTo>
                    <a:pt x="55876" y="18978"/>
                    <a:pt x="55815" y="18983"/>
                    <a:pt x="55757" y="18995"/>
                  </a:cubicBezTo>
                  <a:cubicBezTo>
                    <a:pt x="55469" y="19055"/>
                    <a:pt x="55303" y="19335"/>
                    <a:pt x="55015" y="19388"/>
                  </a:cubicBezTo>
                  <a:cubicBezTo>
                    <a:pt x="54963" y="19397"/>
                    <a:pt x="54910" y="19401"/>
                    <a:pt x="54857" y="19401"/>
                  </a:cubicBezTo>
                  <a:cubicBezTo>
                    <a:pt x="54614" y="19401"/>
                    <a:pt x="54362" y="19311"/>
                    <a:pt x="54159" y="19201"/>
                  </a:cubicBezTo>
                  <a:cubicBezTo>
                    <a:pt x="53827" y="19027"/>
                    <a:pt x="53551" y="18780"/>
                    <a:pt x="53239" y="18561"/>
                  </a:cubicBezTo>
                  <a:cubicBezTo>
                    <a:pt x="53031" y="18418"/>
                    <a:pt x="52841" y="18405"/>
                    <a:pt x="52608" y="18405"/>
                  </a:cubicBezTo>
                  <a:cubicBezTo>
                    <a:pt x="52556" y="18405"/>
                    <a:pt x="52502" y="18406"/>
                    <a:pt x="52445" y="18406"/>
                  </a:cubicBezTo>
                  <a:cubicBezTo>
                    <a:pt x="52424" y="18406"/>
                    <a:pt x="52402" y="18406"/>
                    <a:pt x="52380" y="18406"/>
                  </a:cubicBezTo>
                  <a:cubicBezTo>
                    <a:pt x="51730" y="18406"/>
                    <a:pt x="50874" y="18394"/>
                    <a:pt x="50702" y="17665"/>
                  </a:cubicBezTo>
                  <a:cubicBezTo>
                    <a:pt x="50633" y="17384"/>
                    <a:pt x="50519" y="17170"/>
                    <a:pt x="50260" y="17004"/>
                  </a:cubicBezTo>
                  <a:cubicBezTo>
                    <a:pt x="50025" y="16838"/>
                    <a:pt x="49558" y="16509"/>
                    <a:pt x="49311" y="16456"/>
                  </a:cubicBezTo>
                  <a:cubicBezTo>
                    <a:pt x="49278" y="16241"/>
                    <a:pt x="48630" y="16087"/>
                    <a:pt x="48415" y="16003"/>
                  </a:cubicBezTo>
                  <a:cubicBezTo>
                    <a:pt x="48022" y="15848"/>
                    <a:pt x="47835" y="15569"/>
                    <a:pt x="47515" y="15333"/>
                  </a:cubicBezTo>
                  <a:cubicBezTo>
                    <a:pt x="47046" y="14973"/>
                    <a:pt x="46484" y="14818"/>
                    <a:pt x="45909" y="14818"/>
                  </a:cubicBezTo>
                  <a:cubicBezTo>
                    <a:pt x="45674" y="14818"/>
                    <a:pt x="45438" y="14844"/>
                    <a:pt x="45205" y="14892"/>
                  </a:cubicBezTo>
                  <a:cubicBezTo>
                    <a:pt x="44996" y="14933"/>
                    <a:pt x="44813" y="14954"/>
                    <a:pt x="44645" y="14954"/>
                  </a:cubicBezTo>
                  <a:cubicBezTo>
                    <a:pt x="44193" y="14954"/>
                    <a:pt x="43845" y="14806"/>
                    <a:pt x="43373" y="14519"/>
                  </a:cubicBezTo>
                  <a:cubicBezTo>
                    <a:pt x="42773" y="14158"/>
                    <a:pt x="42379" y="13734"/>
                    <a:pt x="41663" y="13734"/>
                  </a:cubicBezTo>
                  <a:cubicBezTo>
                    <a:pt x="41637" y="13734"/>
                    <a:pt x="41611" y="13735"/>
                    <a:pt x="41584" y="13736"/>
                  </a:cubicBezTo>
                  <a:cubicBezTo>
                    <a:pt x="41458" y="13744"/>
                    <a:pt x="41349" y="13751"/>
                    <a:pt x="41251" y="13751"/>
                  </a:cubicBezTo>
                  <a:cubicBezTo>
                    <a:pt x="40976" y="13751"/>
                    <a:pt x="40796" y="13689"/>
                    <a:pt x="40608" y="13384"/>
                  </a:cubicBezTo>
                  <a:cubicBezTo>
                    <a:pt x="40368" y="13035"/>
                    <a:pt x="40000" y="12929"/>
                    <a:pt x="39627" y="12755"/>
                  </a:cubicBezTo>
                  <a:cubicBezTo>
                    <a:pt x="38986" y="12456"/>
                    <a:pt x="38390" y="12001"/>
                    <a:pt x="37831" y="11580"/>
                  </a:cubicBezTo>
                  <a:cubicBezTo>
                    <a:pt x="37563" y="11373"/>
                    <a:pt x="37462" y="11260"/>
                    <a:pt x="37490" y="10899"/>
                  </a:cubicBezTo>
                  <a:cubicBezTo>
                    <a:pt x="37523" y="10652"/>
                    <a:pt x="37668" y="10299"/>
                    <a:pt x="37348" y="10177"/>
                  </a:cubicBezTo>
                  <a:cubicBezTo>
                    <a:pt x="37281" y="10150"/>
                    <a:pt x="37210" y="10141"/>
                    <a:pt x="37136" y="10141"/>
                  </a:cubicBezTo>
                  <a:cubicBezTo>
                    <a:pt x="36998" y="10141"/>
                    <a:pt x="36853" y="10172"/>
                    <a:pt x="36715" y="10172"/>
                  </a:cubicBezTo>
                  <a:cubicBezTo>
                    <a:pt x="36618" y="10172"/>
                    <a:pt x="36525" y="10156"/>
                    <a:pt x="36441" y="10104"/>
                  </a:cubicBezTo>
                  <a:cubicBezTo>
                    <a:pt x="36295" y="10011"/>
                    <a:pt x="36246" y="9849"/>
                    <a:pt x="36173" y="9691"/>
                  </a:cubicBezTo>
                  <a:cubicBezTo>
                    <a:pt x="36140" y="9610"/>
                    <a:pt x="36100" y="9548"/>
                    <a:pt x="36039" y="9484"/>
                  </a:cubicBezTo>
                  <a:cubicBezTo>
                    <a:pt x="35840" y="9309"/>
                    <a:pt x="35545" y="9269"/>
                    <a:pt x="35285" y="9228"/>
                  </a:cubicBezTo>
                  <a:cubicBezTo>
                    <a:pt x="35185" y="9216"/>
                    <a:pt x="35086" y="9213"/>
                    <a:pt x="34987" y="9213"/>
                  </a:cubicBezTo>
                  <a:cubicBezTo>
                    <a:pt x="34901" y="9213"/>
                    <a:pt x="34815" y="9215"/>
                    <a:pt x="34728" y="9215"/>
                  </a:cubicBezTo>
                  <a:cubicBezTo>
                    <a:pt x="34654" y="9215"/>
                    <a:pt x="34579" y="9214"/>
                    <a:pt x="34503" y="9208"/>
                  </a:cubicBezTo>
                  <a:cubicBezTo>
                    <a:pt x="34222" y="9176"/>
                    <a:pt x="33955" y="9082"/>
                    <a:pt x="33668" y="9062"/>
                  </a:cubicBezTo>
                  <a:cubicBezTo>
                    <a:pt x="33108" y="9009"/>
                    <a:pt x="32853" y="8783"/>
                    <a:pt x="32387" y="8474"/>
                  </a:cubicBezTo>
                  <a:cubicBezTo>
                    <a:pt x="32078" y="8259"/>
                    <a:pt x="31698" y="7846"/>
                    <a:pt x="31337" y="7806"/>
                  </a:cubicBezTo>
                  <a:cubicBezTo>
                    <a:pt x="31286" y="7799"/>
                    <a:pt x="31235" y="7795"/>
                    <a:pt x="31183" y="7795"/>
                  </a:cubicBezTo>
                  <a:cubicBezTo>
                    <a:pt x="30853" y="7795"/>
                    <a:pt x="30510" y="7928"/>
                    <a:pt x="30170" y="7928"/>
                  </a:cubicBezTo>
                  <a:cubicBezTo>
                    <a:pt x="30098" y="7928"/>
                    <a:pt x="30026" y="7922"/>
                    <a:pt x="29954" y="7907"/>
                  </a:cubicBezTo>
                  <a:cubicBezTo>
                    <a:pt x="29621" y="7834"/>
                    <a:pt x="29314" y="7473"/>
                    <a:pt x="29086" y="7238"/>
                  </a:cubicBezTo>
                  <a:cubicBezTo>
                    <a:pt x="28734" y="6865"/>
                    <a:pt x="28560" y="6566"/>
                    <a:pt x="28053" y="6411"/>
                  </a:cubicBezTo>
                  <a:cubicBezTo>
                    <a:pt x="27863" y="6347"/>
                    <a:pt x="27659" y="6322"/>
                    <a:pt x="27453" y="6322"/>
                  </a:cubicBezTo>
                  <a:cubicBezTo>
                    <a:pt x="27201" y="6322"/>
                    <a:pt x="26947" y="6359"/>
                    <a:pt x="26715" y="6411"/>
                  </a:cubicBezTo>
                  <a:cubicBezTo>
                    <a:pt x="26403" y="6476"/>
                    <a:pt x="26042" y="6618"/>
                    <a:pt x="25734" y="6650"/>
                  </a:cubicBezTo>
                  <a:cubicBezTo>
                    <a:pt x="25725" y="6651"/>
                    <a:pt x="25716" y="6651"/>
                    <a:pt x="25707" y="6651"/>
                  </a:cubicBezTo>
                  <a:cubicBezTo>
                    <a:pt x="25552" y="6651"/>
                    <a:pt x="25405" y="6589"/>
                    <a:pt x="25260" y="6566"/>
                  </a:cubicBezTo>
                  <a:cubicBezTo>
                    <a:pt x="25053" y="6545"/>
                    <a:pt x="24867" y="6557"/>
                    <a:pt x="24660" y="6525"/>
                  </a:cubicBezTo>
                  <a:cubicBezTo>
                    <a:pt x="24012" y="6411"/>
                    <a:pt x="23589" y="6070"/>
                    <a:pt x="23054" y="5730"/>
                  </a:cubicBezTo>
                  <a:cubicBezTo>
                    <a:pt x="22442" y="5361"/>
                    <a:pt x="21887" y="4915"/>
                    <a:pt x="21267" y="4547"/>
                  </a:cubicBezTo>
                  <a:cubicBezTo>
                    <a:pt x="20825" y="4279"/>
                    <a:pt x="20363" y="4031"/>
                    <a:pt x="19929" y="3731"/>
                  </a:cubicBezTo>
                  <a:cubicBezTo>
                    <a:pt x="19710" y="3585"/>
                    <a:pt x="19516" y="3370"/>
                    <a:pt x="19288" y="3258"/>
                  </a:cubicBezTo>
                  <a:cubicBezTo>
                    <a:pt x="19189" y="3207"/>
                    <a:pt x="19090" y="3188"/>
                    <a:pt x="18991" y="3188"/>
                  </a:cubicBezTo>
                  <a:cubicBezTo>
                    <a:pt x="18677" y="3188"/>
                    <a:pt x="18361" y="3381"/>
                    <a:pt x="18018" y="3381"/>
                  </a:cubicBezTo>
                  <a:cubicBezTo>
                    <a:pt x="17999" y="3381"/>
                    <a:pt x="17979" y="3381"/>
                    <a:pt x="17959" y="3379"/>
                  </a:cubicBezTo>
                  <a:cubicBezTo>
                    <a:pt x="17626" y="3370"/>
                    <a:pt x="17379" y="3258"/>
                    <a:pt x="17091" y="3103"/>
                  </a:cubicBezTo>
                  <a:cubicBezTo>
                    <a:pt x="16865" y="2970"/>
                    <a:pt x="16605" y="2730"/>
                    <a:pt x="16350" y="2669"/>
                  </a:cubicBezTo>
                  <a:cubicBezTo>
                    <a:pt x="16300" y="2657"/>
                    <a:pt x="16249" y="2651"/>
                    <a:pt x="16198" y="2651"/>
                  </a:cubicBezTo>
                  <a:cubicBezTo>
                    <a:pt x="15864" y="2651"/>
                    <a:pt x="15504" y="2876"/>
                    <a:pt x="15174" y="2876"/>
                  </a:cubicBezTo>
                  <a:cubicBezTo>
                    <a:pt x="14659" y="2864"/>
                    <a:pt x="14173" y="2596"/>
                    <a:pt x="13699" y="2401"/>
                  </a:cubicBezTo>
                  <a:cubicBezTo>
                    <a:pt x="13378" y="2276"/>
                    <a:pt x="13050" y="2244"/>
                    <a:pt x="12863" y="1915"/>
                  </a:cubicBezTo>
                  <a:cubicBezTo>
                    <a:pt x="12709" y="1636"/>
                    <a:pt x="12697" y="1234"/>
                    <a:pt x="12689" y="914"/>
                  </a:cubicBezTo>
                  <a:cubicBezTo>
                    <a:pt x="12475" y="919"/>
                    <a:pt x="12310" y="945"/>
                    <a:pt x="12168" y="945"/>
                  </a:cubicBezTo>
                  <a:cubicBezTo>
                    <a:pt x="11961" y="945"/>
                    <a:pt x="11802" y="889"/>
                    <a:pt x="11607" y="626"/>
                  </a:cubicBezTo>
                  <a:cubicBezTo>
                    <a:pt x="11333" y="262"/>
                    <a:pt x="11243" y="0"/>
                    <a:pt x="1088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6" name="Google Shape;626;p54"/>
            <p:cNvSpPr/>
            <p:nvPr/>
          </p:nvSpPr>
          <p:spPr>
            <a:xfrm>
              <a:off x="1035300" y="4014475"/>
              <a:ext cx="561075" cy="704400"/>
            </a:xfrm>
            <a:custGeom>
              <a:avLst/>
              <a:gdLst/>
              <a:ahLst/>
              <a:cxnLst/>
              <a:rect l="l" t="t" r="r" b="b"/>
              <a:pathLst>
                <a:path w="22443" h="28176" extrusionOk="0">
                  <a:moveTo>
                    <a:pt x="13301" y="0"/>
                  </a:moveTo>
                  <a:cubicBezTo>
                    <a:pt x="12921" y="0"/>
                    <a:pt x="12442" y="49"/>
                    <a:pt x="12344" y="57"/>
                  </a:cubicBezTo>
                  <a:cubicBezTo>
                    <a:pt x="11849" y="64"/>
                    <a:pt x="11201" y="57"/>
                    <a:pt x="10788" y="356"/>
                  </a:cubicBezTo>
                  <a:cubicBezTo>
                    <a:pt x="10715" y="405"/>
                    <a:pt x="10653" y="478"/>
                    <a:pt x="10601" y="564"/>
                  </a:cubicBezTo>
                  <a:cubicBezTo>
                    <a:pt x="10098" y="1273"/>
                    <a:pt x="10374" y="2862"/>
                    <a:pt x="10374" y="3584"/>
                  </a:cubicBezTo>
                  <a:cubicBezTo>
                    <a:pt x="10374" y="3904"/>
                    <a:pt x="10406" y="4119"/>
                    <a:pt x="10240" y="4366"/>
                  </a:cubicBezTo>
                  <a:cubicBezTo>
                    <a:pt x="10045" y="4645"/>
                    <a:pt x="9899" y="4480"/>
                    <a:pt x="9819" y="4873"/>
                  </a:cubicBezTo>
                  <a:cubicBezTo>
                    <a:pt x="9713" y="5408"/>
                    <a:pt x="10005" y="5748"/>
                    <a:pt x="9539" y="6235"/>
                  </a:cubicBezTo>
                  <a:cubicBezTo>
                    <a:pt x="9190" y="6596"/>
                    <a:pt x="8797" y="6669"/>
                    <a:pt x="8468" y="7049"/>
                  </a:cubicBezTo>
                  <a:cubicBezTo>
                    <a:pt x="8107" y="7483"/>
                    <a:pt x="7767" y="7945"/>
                    <a:pt x="7520" y="8452"/>
                  </a:cubicBezTo>
                  <a:cubicBezTo>
                    <a:pt x="7207" y="9068"/>
                    <a:pt x="7127" y="10020"/>
                    <a:pt x="6612" y="10495"/>
                  </a:cubicBezTo>
                  <a:cubicBezTo>
                    <a:pt x="6239" y="10843"/>
                    <a:pt x="5732" y="10811"/>
                    <a:pt x="5351" y="11103"/>
                  </a:cubicBezTo>
                  <a:cubicBezTo>
                    <a:pt x="4824" y="11504"/>
                    <a:pt x="4723" y="12348"/>
                    <a:pt x="4208" y="12774"/>
                  </a:cubicBezTo>
                  <a:cubicBezTo>
                    <a:pt x="3787" y="13122"/>
                    <a:pt x="3227" y="13008"/>
                    <a:pt x="2939" y="13474"/>
                  </a:cubicBezTo>
                  <a:cubicBezTo>
                    <a:pt x="2814" y="13669"/>
                    <a:pt x="2825" y="13936"/>
                    <a:pt x="2720" y="14155"/>
                  </a:cubicBezTo>
                  <a:cubicBezTo>
                    <a:pt x="2518" y="14589"/>
                    <a:pt x="2197" y="14877"/>
                    <a:pt x="1837" y="15153"/>
                  </a:cubicBezTo>
                  <a:cubicBezTo>
                    <a:pt x="1456" y="15465"/>
                    <a:pt x="844" y="16146"/>
                    <a:pt x="1310" y="16649"/>
                  </a:cubicBezTo>
                  <a:cubicBezTo>
                    <a:pt x="1519" y="16879"/>
                    <a:pt x="2163" y="17120"/>
                    <a:pt x="2583" y="17120"/>
                  </a:cubicBezTo>
                  <a:cubicBezTo>
                    <a:pt x="2659" y="17120"/>
                    <a:pt x="2728" y="17112"/>
                    <a:pt x="2785" y="17094"/>
                  </a:cubicBezTo>
                  <a:cubicBezTo>
                    <a:pt x="3168" y="16974"/>
                    <a:pt x="3357" y="16479"/>
                    <a:pt x="3758" y="16479"/>
                  </a:cubicBezTo>
                  <a:cubicBezTo>
                    <a:pt x="3799" y="16479"/>
                    <a:pt x="3842" y="16484"/>
                    <a:pt x="3888" y="16495"/>
                  </a:cubicBezTo>
                  <a:cubicBezTo>
                    <a:pt x="3856" y="17042"/>
                    <a:pt x="3559" y="17549"/>
                    <a:pt x="3040" y="17743"/>
                  </a:cubicBezTo>
                  <a:cubicBezTo>
                    <a:pt x="2805" y="17837"/>
                    <a:pt x="1691" y="18003"/>
                    <a:pt x="2270" y="18550"/>
                  </a:cubicBezTo>
                  <a:cubicBezTo>
                    <a:pt x="2353" y="18629"/>
                    <a:pt x="2518" y="18653"/>
                    <a:pt x="2710" y="18653"/>
                  </a:cubicBezTo>
                  <a:cubicBezTo>
                    <a:pt x="3013" y="18653"/>
                    <a:pt x="3383" y="18593"/>
                    <a:pt x="3613" y="18593"/>
                  </a:cubicBezTo>
                  <a:cubicBezTo>
                    <a:pt x="3651" y="18593"/>
                    <a:pt x="3684" y="18595"/>
                    <a:pt x="3714" y="18599"/>
                  </a:cubicBezTo>
                  <a:cubicBezTo>
                    <a:pt x="4402" y="18692"/>
                    <a:pt x="4464" y="19073"/>
                    <a:pt x="4435" y="19734"/>
                  </a:cubicBezTo>
                  <a:cubicBezTo>
                    <a:pt x="4422" y="19736"/>
                    <a:pt x="4410" y="19737"/>
                    <a:pt x="4399" y="19737"/>
                  </a:cubicBezTo>
                  <a:cubicBezTo>
                    <a:pt x="4173" y="19737"/>
                    <a:pt x="3987" y="19441"/>
                    <a:pt x="3761" y="19441"/>
                  </a:cubicBezTo>
                  <a:cubicBezTo>
                    <a:pt x="3725" y="19441"/>
                    <a:pt x="3687" y="19449"/>
                    <a:pt x="3648" y="19466"/>
                  </a:cubicBezTo>
                  <a:cubicBezTo>
                    <a:pt x="3433" y="19560"/>
                    <a:pt x="3353" y="20220"/>
                    <a:pt x="3267" y="20415"/>
                  </a:cubicBezTo>
                  <a:cubicBezTo>
                    <a:pt x="3053" y="20962"/>
                    <a:pt x="2947" y="20922"/>
                    <a:pt x="2464" y="21197"/>
                  </a:cubicBezTo>
                  <a:cubicBezTo>
                    <a:pt x="2092" y="21416"/>
                    <a:pt x="2133" y="21457"/>
                    <a:pt x="2133" y="21910"/>
                  </a:cubicBezTo>
                  <a:cubicBezTo>
                    <a:pt x="2133" y="22260"/>
                    <a:pt x="2104" y="22539"/>
                    <a:pt x="2043" y="22847"/>
                  </a:cubicBezTo>
                  <a:cubicBezTo>
                    <a:pt x="1970" y="23160"/>
                    <a:pt x="1772" y="23386"/>
                    <a:pt x="1691" y="23674"/>
                  </a:cubicBezTo>
                  <a:cubicBezTo>
                    <a:pt x="1516" y="24262"/>
                    <a:pt x="1764" y="24623"/>
                    <a:pt x="1350" y="25158"/>
                  </a:cubicBezTo>
                  <a:cubicBezTo>
                    <a:pt x="1083" y="25510"/>
                    <a:pt x="0" y="26058"/>
                    <a:pt x="73" y="26438"/>
                  </a:cubicBezTo>
                  <a:cubicBezTo>
                    <a:pt x="868" y="26593"/>
                    <a:pt x="1609" y="26419"/>
                    <a:pt x="2290" y="26739"/>
                  </a:cubicBezTo>
                  <a:cubicBezTo>
                    <a:pt x="2599" y="26881"/>
                    <a:pt x="2887" y="26973"/>
                    <a:pt x="3207" y="27087"/>
                  </a:cubicBezTo>
                  <a:cubicBezTo>
                    <a:pt x="3815" y="27302"/>
                    <a:pt x="4176" y="28015"/>
                    <a:pt x="4784" y="28150"/>
                  </a:cubicBezTo>
                  <a:cubicBezTo>
                    <a:pt x="4864" y="28168"/>
                    <a:pt x="4947" y="28175"/>
                    <a:pt x="5031" y="28175"/>
                  </a:cubicBezTo>
                  <a:cubicBezTo>
                    <a:pt x="5436" y="28175"/>
                    <a:pt x="5876" y="28002"/>
                    <a:pt x="6259" y="27995"/>
                  </a:cubicBezTo>
                  <a:cubicBezTo>
                    <a:pt x="6269" y="27995"/>
                    <a:pt x="6280" y="27995"/>
                    <a:pt x="6290" y="27995"/>
                  </a:cubicBezTo>
                  <a:cubicBezTo>
                    <a:pt x="6608" y="27995"/>
                    <a:pt x="6959" y="28124"/>
                    <a:pt x="7290" y="28124"/>
                  </a:cubicBezTo>
                  <a:cubicBezTo>
                    <a:pt x="7382" y="28124"/>
                    <a:pt x="7473" y="28114"/>
                    <a:pt x="7561" y="28088"/>
                  </a:cubicBezTo>
                  <a:cubicBezTo>
                    <a:pt x="7808" y="28015"/>
                    <a:pt x="7970" y="27894"/>
                    <a:pt x="8083" y="27727"/>
                  </a:cubicBezTo>
                  <a:cubicBezTo>
                    <a:pt x="8395" y="27334"/>
                    <a:pt x="8404" y="26739"/>
                    <a:pt x="8416" y="26240"/>
                  </a:cubicBezTo>
                  <a:cubicBezTo>
                    <a:pt x="8436" y="25583"/>
                    <a:pt x="8477" y="25397"/>
                    <a:pt x="9097" y="25109"/>
                  </a:cubicBezTo>
                  <a:cubicBezTo>
                    <a:pt x="9539" y="24890"/>
                    <a:pt x="9920" y="24683"/>
                    <a:pt x="10281" y="24363"/>
                  </a:cubicBezTo>
                  <a:cubicBezTo>
                    <a:pt x="10548" y="24148"/>
                    <a:pt x="11469" y="23714"/>
                    <a:pt x="11561" y="23435"/>
                  </a:cubicBezTo>
                  <a:cubicBezTo>
                    <a:pt x="11634" y="23208"/>
                    <a:pt x="11314" y="22766"/>
                    <a:pt x="11229" y="22531"/>
                  </a:cubicBezTo>
                  <a:cubicBezTo>
                    <a:pt x="10840" y="21530"/>
                    <a:pt x="10767" y="20715"/>
                    <a:pt x="11703" y="20155"/>
                  </a:cubicBezTo>
                  <a:cubicBezTo>
                    <a:pt x="12478" y="19693"/>
                    <a:pt x="13726" y="19332"/>
                    <a:pt x="13491" y="18165"/>
                  </a:cubicBezTo>
                  <a:cubicBezTo>
                    <a:pt x="13398" y="17711"/>
                    <a:pt x="13078" y="17342"/>
                    <a:pt x="12972" y="16876"/>
                  </a:cubicBezTo>
                  <a:cubicBezTo>
                    <a:pt x="12880" y="16422"/>
                    <a:pt x="12777" y="16041"/>
                    <a:pt x="12612" y="15607"/>
                  </a:cubicBezTo>
                  <a:cubicBezTo>
                    <a:pt x="12294" y="14761"/>
                    <a:pt x="12166" y="14577"/>
                    <a:pt x="12959" y="14577"/>
                  </a:cubicBezTo>
                  <a:cubicBezTo>
                    <a:pt x="12986" y="14577"/>
                    <a:pt x="13015" y="14577"/>
                    <a:pt x="13045" y="14578"/>
                  </a:cubicBezTo>
                  <a:cubicBezTo>
                    <a:pt x="13366" y="14584"/>
                    <a:pt x="13690" y="14590"/>
                    <a:pt x="14014" y="14590"/>
                  </a:cubicBezTo>
                  <a:cubicBezTo>
                    <a:pt x="14263" y="14590"/>
                    <a:pt x="14511" y="14586"/>
                    <a:pt x="14756" y="14578"/>
                  </a:cubicBezTo>
                  <a:cubicBezTo>
                    <a:pt x="14841" y="14310"/>
                    <a:pt x="15035" y="14091"/>
                    <a:pt x="15097" y="13824"/>
                  </a:cubicBezTo>
                  <a:cubicBezTo>
                    <a:pt x="15181" y="13528"/>
                    <a:pt x="15097" y="13134"/>
                    <a:pt x="15097" y="12826"/>
                  </a:cubicBezTo>
                  <a:cubicBezTo>
                    <a:pt x="15097" y="11987"/>
                    <a:pt x="15234" y="12093"/>
                    <a:pt x="15997" y="11792"/>
                  </a:cubicBezTo>
                  <a:cubicBezTo>
                    <a:pt x="17067" y="11371"/>
                    <a:pt x="17253" y="10155"/>
                    <a:pt x="17419" y="9133"/>
                  </a:cubicBezTo>
                  <a:cubicBezTo>
                    <a:pt x="17520" y="8432"/>
                    <a:pt x="17346" y="8140"/>
                    <a:pt x="17967" y="7791"/>
                  </a:cubicBezTo>
                  <a:cubicBezTo>
                    <a:pt x="18128" y="7698"/>
                    <a:pt x="18336" y="7625"/>
                    <a:pt x="18482" y="7491"/>
                  </a:cubicBezTo>
                  <a:cubicBezTo>
                    <a:pt x="18648" y="7337"/>
                    <a:pt x="18668" y="7077"/>
                    <a:pt x="18802" y="6936"/>
                  </a:cubicBezTo>
                  <a:cubicBezTo>
                    <a:pt x="18964" y="6770"/>
                    <a:pt x="19215" y="6709"/>
                    <a:pt x="19471" y="6615"/>
                  </a:cubicBezTo>
                  <a:cubicBezTo>
                    <a:pt x="20050" y="6409"/>
                    <a:pt x="22442" y="5915"/>
                    <a:pt x="21254" y="4832"/>
                  </a:cubicBezTo>
                  <a:cubicBezTo>
                    <a:pt x="20926" y="4519"/>
                    <a:pt x="20338" y="4759"/>
                    <a:pt x="20326" y="4171"/>
                  </a:cubicBezTo>
                  <a:cubicBezTo>
                    <a:pt x="20317" y="4046"/>
                    <a:pt x="20553" y="3750"/>
                    <a:pt x="20594" y="3604"/>
                  </a:cubicBezTo>
                  <a:cubicBezTo>
                    <a:pt x="20646" y="3376"/>
                    <a:pt x="20639" y="3150"/>
                    <a:pt x="20626" y="2923"/>
                  </a:cubicBezTo>
                  <a:cubicBezTo>
                    <a:pt x="20590" y="2922"/>
                    <a:pt x="20556" y="2922"/>
                    <a:pt x="20522" y="2922"/>
                  </a:cubicBezTo>
                  <a:cubicBezTo>
                    <a:pt x="20468" y="2922"/>
                    <a:pt x="20418" y="2922"/>
                    <a:pt x="20370" y="2922"/>
                  </a:cubicBezTo>
                  <a:cubicBezTo>
                    <a:pt x="20167" y="2922"/>
                    <a:pt x="20013" y="2909"/>
                    <a:pt x="19864" y="2768"/>
                  </a:cubicBezTo>
                  <a:cubicBezTo>
                    <a:pt x="19625" y="2553"/>
                    <a:pt x="19750" y="2334"/>
                    <a:pt x="19442" y="2213"/>
                  </a:cubicBezTo>
                  <a:cubicBezTo>
                    <a:pt x="19310" y="2163"/>
                    <a:pt x="19174" y="2143"/>
                    <a:pt x="19035" y="2143"/>
                  </a:cubicBezTo>
                  <a:cubicBezTo>
                    <a:pt x="18513" y="2143"/>
                    <a:pt x="17949" y="2419"/>
                    <a:pt x="17446" y="2419"/>
                  </a:cubicBezTo>
                  <a:cubicBezTo>
                    <a:pt x="17416" y="2419"/>
                    <a:pt x="17388" y="2418"/>
                    <a:pt x="17359" y="2416"/>
                  </a:cubicBezTo>
                  <a:cubicBezTo>
                    <a:pt x="16584" y="2367"/>
                    <a:pt x="16317" y="1921"/>
                    <a:pt x="15798" y="1447"/>
                  </a:cubicBezTo>
                  <a:cubicBezTo>
                    <a:pt x="15655" y="1314"/>
                    <a:pt x="15526" y="1271"/>
                    <a:pt x="15398" y="1271"/>
                  </a:cubicBezTo>
                  <a:cubicBezTo>
                    <a:pt x="15157" y="1271"/>
                    <a:pt x="14917" y="1425"/>
                    <a:pt x="14581" y="1425"/>
                  </a:cubicBezTo>
                  <a:cubicBezTo>
                    <a:pt x="14545" y="1425"/>
                    <a:pt x="14507" y="1423"/>
                    <a:pt x="14468" y="1419"/>
                  </a:cubicBezTo>
                  <a:cubicBezTo>
                    <a:pt x="13378" y="1293"/>
                    <a:pt x="14367" y="498"/>
                    <a:pt x="13767" y="64"/>
                  </a:cubicBezTo>
                  <a:cubicBezTo>
                    <a:pt x="13703" y="16"/>
                    <a:pt x="13518" y="0"/>
                    <a:pt x="13301"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cxnSp>
        <p:nvCxnSpPr>
          <p:cNvPr id="627" name="Google Shape;627;p54"/>
          <p:cNvCxnSpPr>
            <a:stCxn id="628" idx="3"/>
            <a:endCxn id="629" idx="1"/>
          </p:cNvCxnSpPr>
          <p:nvPr/>
        </p:nvCxnSpPr>
        <p:spPr>
          <a:xfrm>
            <a:off x="3174025" y="1718075"/>
            <a:ext cx="2631600" cy="1149600"/>
          </a:xfrm>
          <a:prstGeom prst="bentConnector3">
            <a:avLst>
              <a:gd name="adj1" fmla="val 63375"/>
            </a:avLst>
          </a:prstGeom>
          <a:noFill/>
          <a:ln w="9525" cap="flat" cmpd="sng">
            <a:solidFill>
              <a:schemeClr val="dk1"/>
            </a:solidFill>
            <a:prstDash val="solid"/>
            <a:round/>
            <a:headEnd type="diamond" w="med" len="med"/>
            <a:tailEnd type="none" w="med" len="med"/>
          </a:ln>
        </p:spPr>
      </p:cxnSp>
      <p:cxnSp>
        <p:nvCxnSpPr>
          <p:cNvPr id="630" name="Google Shape;630;p54"/>
          <p:cNvCxnSpPr>
            <a:stCxn id="631" idx="3"/>
            <a:endCxn id="632" idx="1"/>
          </p:cNvCxnSpPr>
          <p:nvPr/>
        </p:nvCxnSpPr>
        <p:spPr>
          <a:xfrm>
            <a:off x="3123063" y="2620029"/>
            <a:ext cx="2820900" cy="847800"/>
          </a:xfrm>
          <a:prstGeom prst="bentConnector3">
            <a:avLst>
              <a:gd name="adj1" fmla="val 49998"/>
            </a:avLst>
          </a:prstGeom>
          <a:noFill/>
          <a:ln w="9525" cap="flat" cmpd="sng">
            <a:solidFill>
              <a:schemeClr val="dk1"/>
            </a:solidFill>
            <a:prstDash val="solid"/>
            <a:round/>
            <a:headEnd type="diamond" w="med" len="med"/>
            <a:tailEnd type="none" w="med" len="med"/>
          </a:ln>
        </p:spPr>
      </p:cxnSp>
      <p:cxnSp>
        <p:nvCxnSpPr>
          <p:cNvPr id="633" name="Google Shape;633;p54"/>
          <p:cNvCxnSpPr>
            <a:stCxn id="634" idx="3"/>
            <a:endCxn id="635" idx="1"/>
          </p:cNvCxnSpPr>
          <p:nvPr/>
        </p:nvCxnSpPr>
        <p:spPr>
          <a:xfrm>
            <a:off x="3123063" y="3553258"/>
            <a:ext cx="3536400" cy="440700"/>
          </a:xfrm>
          <a:prstGeom prst="bentConnector3">
            <a:avLst>
              <a:gd name="adj1" fmla="val 29085"/>
            </a:avLst>
          </a:prstGeom>
          <a:noFill/>
          <a:ln w="9525" cap="flat" cmpd="sng">
            <a:solidFill>
              <a:schemeClr val="dk1"/>
            </a:solidFill>
            <a:prstDash val="solid"/>
            <a:round/>
            <a:headEnd type="diamond" w="med" len="med"/>
            <a:tailEnd type="none" w="med" len="med"/>
          </a:ln>
        </p:spPr>
      </p:cxnSp>
      <p:sp>
        <p:nvSpPr>
          <p:cNvPr id="636" name="Google Shape;636;p54"/>
          <p:cNvSpPr/>
          <p:nvPr/>
        </p:nvSpPr>
        <p:spPr>
          <a:xfrm>
            <a:off x="5468463" y="2564825"/>
            <a:ext cx="160500" cy="1605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29" name="Google Shape;629;p54"/>
          <p:cNvSpPr/>
          <p:nvPr/>
        </p:nvSpPr>
        <p:spPr>
          <a:xfrm>
            <a:off x="5805588" y="2837325"/>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2" name="Google Shape;632;p54"/>
          <p:cNvSpPr/>
          <p:nvPr/>
        </p:nvSpPr>
        <p:spPr>
          <a:xfrm>
            <a:off x="5943838" y="3437525"/>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5" name="Google Shape;635;p54"/>
          <p:cNvSpPr/>
          <p:nvPr/>
        </p:nvSpPr>
        <p:spPr>
          <a:xfrm>
            <a:off x="6659388" y="3963775"/>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634" name="Google Shape;634;p54"/>
          <p:cNvSpPr txBox="1"/>
          <p:nvPr/>
        </p:nvSpPr>
        <p:spPr>
          <a:xfrm>
            <a:off x="1949163" y="3443458"/>
            <a:ext cx="1173900" cy="219600"/>
          </a:xfrm>
          <a:prstGeom prst="rect">
            <a:avLst/>
          </a:prstGeom>
          <a:noFill/>
          <a:ln>
            <a:noFill/>
          </a:ln>
        </p:spPr>
        <p:txBody>
          <a:bodyPr spcFirstLastPara="1" wrap="square" lIns="91425" tIns="0" rIns="91425" bIns="91425" anchor="t" anchorCtr="0">
            <a:noAutofit/>
          </a:bodyPr>
          <a:lstStyle/>
          <a:p>
            <a:pPr marL="0" lvl="0" indent="0" algn="l" rtl="0">
              <a:spcBef>
                <a:spcPts val="0"/>
              </a:spcBef>
              <a:spcAft>
                <a:spcPts val="0"/>
              </a:spcAft>
              <a:buNone/>
            </a:pPr>
            <a:r>
              <a:rPr lang="fa-IR" sz="1800" b="1" dirty="0">
                <a:solidFill>
                  <a:srgbClr val="000000"/>
                </a:solidFill>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637" name="Google Shape;637;p54"/>
          <p:cNvSpPr txBox="1"/>
          <p:nvPr/>
        </p:nvSpPr>
        <p:spPr>
          <a:xfrm>
            <a:off x="1295100" y="3351632"/>
            <a:ext cx="768000" cy="36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2016</a:t>
            </a:r>
            <a:endParaRPr sz="1800" b="1">
              <a:solidFill>
                <a:schemeClr val="accent1"/>
              </a:solidFill>
              <a:latin typeface="Josefin Sans"/>
              <a:ea typeface="Josefin Sans"/>
              <a:cs typeface="B Nazanin" panose="00000700000000000000" pitchFamily="2" charset="-78"/>
              <a:sym typeface="Josefin Sans"/>
            </a:endParaRPr>
          </a:p>
        </p:txBody>
      </p:sp>
      <p:sp>
        <p:nvSpPr>
          <p:cNvPr id="628" name="Google Shape;628;p54"/>
          <p:cNvSpPr txBox="1"/>
          <p:nvPr/>
        </p:nvSpPr>
        <p:spPr>
          <a:xfrm>
            <a:off x="2000125" y="1606925"/>
            <a:ext cx="1173900" cy="222300"/>
          </a:xfrm>
          <a:prstGeom prst="rect">
            <a:avLst/>
          </a:prstGeom>
          <a:noFill/>
          <a:ln>
            <a:noFill/>
          </a:ln>
        </p:spPr>
        <p:txBody>
          <a:bodyPr spcFirstLastPara="1" wrap="square" lIns="91425" tIns="0" rIns="91425" bIns="91425" anchor="t" anchorCtr="0">
            <a:noAutofit/>
          </a:bodyPr>
          <a:lstStyle/>
          <a:p>
            <a:pPr marL="0" lvl="0" indent="0" algn="l" rtl="0">
              <a:spcBef>
                <a:spcPts val="0"/>
              </a:spcBef>
              <a:spcAft>
                <a:spcPts val="0"/>
              </a:spcAft>
              <a:buNone/>
            </a:pPr>
            <a:r>
              <a:rPr lang="fa-IR" sz="1800" b="1" dirty="0">
                <a:solidFill>
                  <a:srgbClr val="000000"/>
                </a:solidFill>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638" name="Google Shape;638;p54"/>
          <p:cNvSpPr txBox="1"/>
          <p:nvPr/>
        </p:nvSpPr>
        <p:spPr>
          <a:xfrm>
            <a:off x="1295100" y="1488399"/>
            <a:ext cx="768000" cy="36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1992</a:t>
            </a:r>
            <a:endParaRPr sz="1800" b="1">
              <a:solidFill>
                <a:schemeClr val="accent1"/>
              </a:solidFill>
              <a:latin typeface="Josefin Sans"/>
              <a:ea typeface="Josefin Sans"/>
              <a:cs typeface="B Nazanin" panose="00000700000000000000" pitchFamily="2" charset="-78"/>
              <a:sym typeface="Josefin Sans"/>
            </a:endParaRPr>
          </a:p>
        </p:txBody>
      </p:sp>
      <p:sp>
        <p:nvSpPr>
          <p:cNvPr id="639" name="Google Shape;639;p54"/>
          <p:cNvSpPr txBox="1"/>
          <p:nvPr/>
        </p:nvSpPr>
        <p:spPr>
          <a:xfrm>
            <a:off x="1949163" y="1888450"/>
            <a:ext cx="1929600" cy="484800"/>
          </a:xfrm>
          <a:prstGeom prst="rect">
            <a:avLst/>
          </a:prstGeom>
          <a:noFill/>
          <a:ln>
            <a:noFill/>
          </a:ln>
        </p:spPr>
        <p:txBody>
          <a:bodyPr spcFirstLastPara="1" wrap="square" lIns="91425" tIns="0"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631" name="Google Shape;631;p54"/>
          <p:cNvSpPr txBox="1"/>
          <p:nvPr/>
        </p:nvSpPr>
        <p:spPr>
          <a:xfrm>
            <a:off x="1949163" y="2510229"/>
            <a:ext cx="1173900" cy="219600"/>
          </a:xfrm>
          <a:prstGeom prst="rect">
            <a:avLst/>
          </a:prstGeom>
          <a:noFill/>
          <a:ln>
            <a:noFill/>
          </a:ln>
        </p:spPr>
        <p:txBody>
          <a:bodyPr spcFirstLastPara="1" wrap="square" lIns="91425" tIns="0" rIns="91425" bIns="91425" anchor="t" anchorCtr="0">
            <a:noAutofit/>
          </a:bodyPr>
          <a:lstStyle/>
          <a:p>
            <a:pPr marL="0" lvl="0" indent="0" algn="l" rtl="0">
              <a:spcBef>
                <a:spcPts val="0"/>
              </a:spcBef>
              <a:spcAft>
                <a:spcPts val="0"/>
              </a:spcAft>
              <a:buNone/>
            </a:pPr>
            <a:r>
              <a:rPr lang="fa-IR" sz="1800" b="1" dirty="0">
                <a:solidFill>
                  <a:srgbClr val="000000"/>
                </a:solidFill>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640" name="Google Shape;640;p54"/>
          <p:cNvSpPr txBox="1"/>
          <p:nvPr/>
        </p:nvSpPr>
        <p:spPr>
          <a:xfrm>
            <a:off x="1949163" y="2820063"/>
            <a:ext cx="1929600" cy="484800"/>
          </a:xfrm>
          <a:prstGeom prst="rect">
            <a:avLst/>
          </a:prstGeom>
          <a:noFill/>
          <a:ln>
            <a:noFill/>
          </a:ln>
        </p:spPr>
        <p:txBody>
          <a:bodyPr spcFirstLastPara="1" wrap="square" lIns="91425" tIns="0"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641" name="Google Shape;641;p54"/>
          <p:cNvSpPr txBox="1"/>
          <p:nvPr/>
        </p:nvSpPr>
        <p:spPr>
          <a:xfrm>
            <a:off x="1949163" y="3751675"/>
            <a:ext cx="1929600" cy="484800"/>
          </a:xfrm>
          <a:prstGeom prst="rect">
            <a:avLst/>
          </a:prstGeom>
          <a:noFill/>
          <a:ln>
            <a:noFill/>
          </a:ln>
        </p:spPr>
        <p:txBody>
          <a:bodyPr spcFirstLastPara="1" wrap="square" lIns="91425" tIns="0"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642" name="Google Shape;642;p54"/>
          <p:cNvCxnSpPr/>
          <p:nvPr/>
        </p:nvCxnSpPr>
        <p:spPr>
          <a:xfrm>
            <a:off x="1312528" y="1598817"/>
            <a:ext cx="0" cy="229500"/>
          </a:xfrm>
          <a:prstGeom prst="straightConnector1">
            <a:avLst/>
          </a:prstGeom>
          <a:noFill/>
          <a:ln w="38100" cap="flat" cmpd="sng">
            <a:solidFill>
              <a:schemeClr val="accent1"/>
            </a:solidFill>
            <a:prstDash val="solid"/>
            <a:round/>
            <a:headEnd type="none" w="med" len="med"/>
            <a:tailEnd type="none" w="med" len="med"/>
          </a:ln>
        </p:spPr>
      </p:cxnSp>
      <p:sp>
        <p:nvSpPr>
          <p:cNvPr id="643" name="Google Shape;643;p54"/>
          <p:cNvSpPr txBox="1"/>
          <p:nvPr/>
        </p:nvSpPr>
        <p:spPr>
          <a:xfrm>
            <a:off x="1295100" y="2418515"/>
            <a:ext cx="768000" cy="365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1999</a:t>
            </a:r>
            <a:endParaRPr sz="1800" b="1">
              <a:solidFill>
                <a:schemeClr val="accent1"/>
              </a:solidFill>
              <a:latin typeface="Josefin Sans"/>
              <a:ea typeface="Josefin Sans"/>
              <a:cs typeface="B Nazanin" panose="00000700000000000000" pitchFamily="2" charset="-78"/>
              <a:sym typeface="Josefin Sans"/>
            </a:endParaRPr>
          </a:p>
        </p:txBody>
      </p:sp>
      <p:cxnSp>
        <p:nvCxnSpPr>
          <p:cNvPr id="644" name="Google Shape;644;p54"/>
          <p:cNvCxnSpPr/>
          <p:nvPr/>
        </p:nvCxnSpPr>
        <p:spPr>
          <a:xfrm>
            <a:off x="1312528" y="2531984"/>
            <a:ext cx="0" cy="229500"/>
          </a:xfrm>
          <a:prstGeom prst="straightConnector1">
            <a:avLst/>
          </a:prstGeom>
          <a:noFill/>
          <a:ln w="38100" cap="flat" cmpd="sng">
            <a:solidFill>
              <a:schemeClr val="accent1"/>
            </a:solidFill>
            <a:prstDash val="solid"/>
            <a:round/>
            <a:headEnd type="none" w="med" len="med"/>
            <a:tailEnd type="none" w="med" len="med"/>
          </a:ln>
        </p:spPr>
      </p:cxnSp>
      <p:cxnSp>
        <p:nvCxnSpPr>
          <p:cNvPr id="645" name="Google Shape;645;p54"/>
          <p:cNvCxnSpPr/>
          <p:nvPr/>
        </p:nvCxnSpPr>
        <p:spPr>
          <a:xfrm>
            <a:off x="1312528" y="3465150"/>
            <a:ext cx="0" cy="229500"/>
          </a:xfrm>
          <a:prstGeom prst="straightConnector1">
            <a:avLst/>
          </a:prstGeom>
          <a:noFill/>
          <a:ln w="38100" cap="flat" cmpd="sng">
            <a:solidFill>
              <a:schemeClr val="accent1"/>
            </a:solidFill>
            <a:prstDash val="solid"/>
            <a:round/>
            <a:headEnd type="none" w="med" len="med"/>
            <a:tailEnd type="non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55"/>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نقاط قوت ما</a:t>
            </a:r>
            <a:endParaRPr dirty="0">
              <a:cs typeface="B Nazanin" panose="00000700000000000000" pitchFamily="2" charset="-78"/>
            </a:endParaRPr>
          </a:p>
        </p:txBody>
      </p:sp>
      <p:sp>
        <p:nvSpPr>
          <p:cNvPr id="651" name="Google Shape;651;p55"/>
          <p:cNvSpPr txBox="1">
            <a:spLocks noGrp="1"/>
          </p:cNvSpPr>
          <p:nvPr>
            <p:ph type="subTitle" idx="1"/>
          </p:nvPr>
        </p:nvSpPr>
        <p:spPr>
          <a:xfrm>
            <a:off x="1265276" y="2439450"/>
            <a:ext cx="1984599"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652" name="Google Shape;652;p55"/>
          <p:cNvSpPr txBox="1">
            <a:spLocks noGrp="1"/>
          </p:cNvSpPr>
          <p:nvPr>
            <p:ph type="subTitle" idx="2"/>
          </p:nvPr>
        </p:nvSpPr>
        <p:spPr>
          <a:xfrm>
            <a:off x="3769583" y="2439450"/>
            <a:ext cx="1946667"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653" name="Google Shape;653;p55"/>
          <p:cNvSpPr txBox="1">
            <a:spLocks noGrp="1"/>
          </p:cNvSpPr>
          <p:nvPr>
            <p:ph type="subTitle" idx="4"/>
          </p:nvPr>
        </p:nvSpPr>
        <p:spPr>
          <a:xfrm>
            <a:off x="1649675" y="1903566"/>
            <a:ext cx="1417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بهره وری</a:t>
            </a:r>
            <a:endParaRPr dirty="0">
              <a:cs typeface="B Nazanin" panose="00000700000000000000" pitchFamily="2" charset="-78"/>
            </a:endParaRPr>
          </a:p>
        </p:txBody>
      </p:sp>
      <p:sp>
        <p:nvSpPr>
          <p:cNvPr id="654" name="Google Shape;654;p55"/>
          <p:cNvSpPr txBox="1">
            <a:spLocks noGrp="1"/>
          </p:cNvSpPr>
          <p:nvPr>
            <p:ph type="subTitle" idx="5"/>
          </p:nvPr>
        </p:nvSpPr>
        <p:spPr>
          <a:xfrm>
            <a:off x="4116350" y="1903566"/>
            <a:ext cx="1600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قابلیت اطمینان</a:t>
            </a:r>
            <a:endParaRPr dirty="0">
              <a:cs typeface="B Nazanin" panose="00000700000000000000" pitchFamily="2" charset="-78"/>
            </a:endParaRPr>
          </a:p>
        </p:txBody>
      </p:sp>
      <p:sp>
        <p:nvSpPr>
          <p:cNvPr id="655" name="Google Shape;655;p55"/>
          <p:cNvSpPr txBox="1">
            <a:spLocks noGrp="1"/>
          </p:cNvSpPr>
          <p:nvPr>
            <p:ph type="title"/>
          </p:nvPr>
        </p:nvSpPr>
        <p:spPr>
          <a:xfrm>
            <a:off x="146725" y="4840049"/>
            <a:ext cx="1214242"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About our company</a:t>
            </a:r>
            <a:endParaRPr dirty="0">
              <a:cs typeface="B Nazanin" panose="00000700000000000000" pitchFamily="2" charset="-78"/>
            </a:endParaRPr>
          </a:p>
        </p:txBody>
      </p:sp>
      <p:sp>
        <p:nvSpPr>
          <p:cNvPr id="656" name="Google Shape;656;p55"/>
          <p:cNvSpPr txBox="1">
            <a:spLocks noGrp="1"/>
          </p:cNvSpPr>
          <p:nvPr>
            <p:ph type="title" idx="7"/>
          </p:nvPr>
        </p:nvSpPr>
        <p:spPr>
          <a:xfrm>
            <a:off x="146725" y="4702061"/>
            <a:ext cx="565656" cy="178289"/>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
        <p:nvSpPr>
          <p:cNvPr id="657" name="Google Shape;657;p55"/>
          <p:cNvSpPr txBox="1">
            <a:spLocks noGrp="1"/>
          </p:cNvSpPr>
          <p:nvPr>
            <p:ph type="subTitle" idx="3"/>
          </p:nvPr>
        </p:nvSpPr>
        <p:spPr>
          <a:xfrm>
            <a:off x="6093522" y="2439450"/>
            <a:ext cx="2089703"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658" name="Google Shape;658;p55"/>
          <p:cNvSpPr txBox="1">
            <a:spLocks noGrp="1"/>
          </p:cNvSpPr>
          <p:nvPr>
            <p:ph type="subTitle" idx="6"/>
          </p:nvPr>
        </p:nvSpPr>
        <p:spPr>
          <a:xfrm>
            <a:off x="6583025" y="1903566"/>
            <a:ext cx="1600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تعهد</a:t>
            </a:r>
            <a:endParaRPr dirty="0">
              <a:cs typeface="B Nazanin" panose="00000700000000000000" pitchFamily="2" charset="-78"/>
            </a:endParaRPr>
          </a:p>
        </p:txBody>
      </p:sp>
      <p:cxnSp>
        <p:nvCxnSpPr>
          <p:cNvPr id="659" name="Google Shape;659;p55">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660" name="Google Shape;660;p55">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grpSp>
        <p:nvGrpSpPr>
          <p:cNvPr id="661" name="Google Shape;661;p55"/>
          <p:cNvGrpSpPr/>
          <p:nvPr/>
        </p:nvGrpSpPr>
        <p:grpSpPr>
          <a:xfrm>
            <a:off x="2644108" y="1610083"/>
            <a:ext cx="370930" cy="370549"/>
            <a:chOff x="2497275" y="2744159"/>
            <a:chExt cx="370930" cy="370549"/>
          </a:xfrm>
        </p:grpSpPr>
        <p:sp>
          <p:nvSpPr>
            <p:cNvPr id="662" name="Google Shape;662;p55"/>
            <p:cNvSpPr/>
            <p:nvPr/>
          </p:nvSpPr>
          <p:spPr>
            <a:xfrm>
              <a:off x="2497275" y="2744159"/>
              <a:ext cx="284366" cy="284747"/>
            </a:xfrm>
            <a:custGeom>
              <a:avLst/>
              <a:gdLst/>
              <a:ahLst/>
              <a:cxnLst/>
              <a:rect l="l" t="t" r="r" b="b"/>
              <a:pathLst>
                <a:path w="8955" h="8967" extrusionOk="0">
                  <a:moveTo>
                    <a:pt x="4204" y="1"/>
                  </a:moveTo>
                  <a:cubicBezTo>
                    <a:pt x="3942" y="1"/>
                    <a:pt x="3704" y="203"/>
                    <a:pt x="3644" y="465"/>
                  </a:cubicBezTo>
                  <a:lnTo>
                    <a:pt x="3466" y="1334"/>
                  </a:lnTo>
                  <a:cubicBezTo>
                    <a:pt x="3287" y="1394"/>
                    <a:pt x="3108" y="1465"/>
                    <a:pt x="2942" y="1537"/>
                  </a:cubicBezTo>
                  <a:lnTo>
                    <a:pt x="2215" y="1048"/>
                  </a:lnTo>
                  <a:cubicBezTo>
                    <a:pt x="2120" y="983"/>
                    <a:pt x="2009" y="952"/>
                    <a:pt x="1899" y="952"/>
                  </a:cubicBezTo>
                  <a:cubicBezTo>
                    <a:pt x="1749" y="952"/>
                    <a:pt x="1599" y="1010"/>
                    <a:pt x="1489" y="1120"/>
                  </a:cubicBezTo>
                  <a:lnTo>
                    <a:pt x="1108" y="1489"/>
                  </a:lnTo>
                  <a:cubicBezTo>
                    <a:pt x="918" y="1691"/>
                    <a:pt x="894" y="1989"/>
                    <a:pt x="1037" y="2227"/>
                  </a:cubicBezTo>
                  <a:lnTo>
                    <a:pt x="1525" y="2953"/>
                  </a:lnTo>
                  <a:cubicBezTo>
                    <a:pt x="1441" y="3120"/>
                    <a:pt x="1370" y="3287"/>
                    <a:pt x="1322" y="3465"/>
                  </a:cubicBezTo>
                  <a:lnTo>
                    <a:pt x="453" y="3644"/>
                  </a:lnTo>
                  <a:cubicBezTo>
                    <a:pt x="191" y="3703"/>
                    <a:pt x="1" y="3930"/>
                    <a:pt x="1" y="4215"/>
                  </a:cubicBezTo>
                  <a:lnTo>
                    <a:pt x="1" y="4751"/>
                  </a:lnTo>
                  <a:cubicBezTo>
                    <a:pt x="1" y="5025"/>
                    <a:pt x="191" y="5251"/>
                    <a:pt x="453" y="5323"/>
                  </a:cubicBezTo>
                  <a:lnTo>
                    <a:pt x="1322" y="5501"/>
                  </a:lnTo>
                  <a:cubicBezTo>
                    <a:pt x="1382" y="5668"/>
                    <a:pt x="1453" y="5847"/>
                    <a:pt x="1525" y="6013"/>
                  </a:cubicBezTo>
                  <a:lnTo>
                    <a:pt x="1037" y="6740"/>
                  </a:lnTo>
                  <a:cubicBezTo>
                    <a:pt x="894" y="6966"/>
                    <a:pt x="918" y="7287"/>
                    <a:pt x="1108" y="7478"/>
                  </a:cubicBezTo>
                  <a:lnTo>
                    <a:pt x="1489" y="7847"/>
                  </a:lnTo>
                  <a:cubicBezTo>
                    <a:pt x="1599" y="7957"/>
                    <a:pt x="1745" y="8015"/>
                    <a:pt x="1894" y="8015"/>
                  </a:cubicBezTo>
                  <a:cubicBezTo>
                    <a:pt x="2003" y="8015"/>
                    <a:pt x="2115" y="7984"/>
                    <a:pt x="2215" y="7918"/>
                  </a:cubicBezTo>
                  <a:lnTo>
                    <a:pt x="2942" y="7430"/>
                  </a:lnTo>
                  <a:cubicBezTo>
                    <a:pt x="3108" y="7513"/>
                    <a:pt x="3287" y="7597"/>
                    <a:pt x="3466" y="7633"/>
                  </a:cubicBezTo>
                  <a:lnTo>
                    <a:pt x="3644" y="8502"/>
                  </a:lnTo>
                  <a:cubicBezTo>
                    <a:pt x="3704" y="8764"/>
                    <a:pt x="3930" y="8966"/>
                    <a:pt x="4204" y="8966"/>
                  </a:cubicBezTo>
                  <a:lnTo>
                    <a:pt x="4740" y="8966"/>
                  </a:lnTo>
                  <a:cubicBezTo>
                    <a:pt x="5013" y="8966"/>
                    <a:pt x="5251" y="8764"/>
                    <a:pt x="5311" y="8502"/>
                  </a:cubicBezTo>
                  <a:lnTo>
                    <a:pt x="5490" y="7633"/>
                  </a:lnTo>
                  <a:cubicBezTo>
                    <a:pt x="5621" y="7597"/>
                    <a:pt x="5775" y="7537"/>
                    <a:pt x="5906" y="7478"/>
                  </a:cubicBezTo>
                  <a:cubicBezTo>
                    <a:pt x="6002" y="7442"/>
                    <a:pt x="6037" y="7323"/>
                    <a:pt x="6002" y="7240"/>
                  </a:cubicBezTo>
                  <a:cubicBezTo>
                    <a:pt x="5966" y="7169"/>
                    <a:pt x="5898" y="7131"/>
                    <a:pt x="5831" y="7131"/>
                  </a:cubicBezTo>
                  <a:cubicBezTo>
                    <a:pt x="5808" y="7131"/>
                    <a:pt x="5785" y="7135"/>
                    <a:pt x="5763" y="7144"/>
                  </a:cubicBezTo>
                  <a:cubicBezTo>
                    <a:pt x="5609" y="7228"/>
                    <a:pt x="5466" y="7287"/>
                    <a:pt x="5299" y="7323"/>
                  </a:cubicBezTo>
                  <a:cubicBezTo>
                    <a:pt x="5240" y="7347"/>
                    <a:pt x="5180" y="7406"/>
                    <a:pt x="5168" y="7454"/>
                  </a:cubicBezTo>
                  <a:lnTo>
                    <a:pt x="4966" y="8430"/>
                  </a:lnTo>
                  <a:cubicBezTo>
                    <a:pt x="4954" y="8514"/>
                    <a:pt x="4870" y="8597"/>
                    <a:pt x="4763" y="8597"/>
                  </a:cubicBezTo>
                  <a:lnTo>
                    <a:pt x="4228" y="8597"/>
                  </a:lnTo>
                  <a:cubicBezTo>
                    <a:pt x="4120" y="8597"/>
                    <a:pt x="4049" y="8514"/>
                    <a:pt x="4013" y="8430"/>
                  </a:cubicBezTo>
                  <a:lnTo>
                    <a:pt x="3823" y="7454"/>
                  </a:lnTo>
                  <a:cubicBezTo>
                    <a:pt x="3811" y="7383"/>
                    <a:pt x="3763" y="7335"/>
                    <a:pt x="3692" y="7323"/>
                  </a:cubicBezTo>
                  <a:cubicBezTo>
                    <a:pt x="3466" y="7263"/>
                    <a:pt x="3239" y="7180"/>
                    <a:pt x="3049" y="7061"/>
                  </a:cubicBezTo>
                  <a:cubicBezTo>
                    <a:pt x="3019" y="7043"/>
                    <a:pt x="2986" y="7034"/>
                    <a:pt x="2954" y="7034"/>
                  </a:cubicBezTo>
                  <a:cubicBezTo>
                    <a:pt x="2921" y="7034"/>
                    <a:pt x="2888" y="7043"/>
                    <a:pt x="2858" y="7061"/>
                  </a:cubicBezTo>
                  <a:lnTo>
                    <a:pt x="2037" y="7609"/>
                  </a:lnTo>
                  <a:cubicBezTo>
                    <a:pt x="2006" y="7634"/>
                    <a:pt x="1966" y="7647"/>
                    <a:pt x="1926" y="7647"/>
                  </a:cubicBezTo>
                  <a:cubicBezTo>
                    <a:pt x="1874" y="7647"/>
                    <a:pt x="1821" y="7625"/>
                    <a:pt x="1787" y="7585"/>
                  </a:cubicBezTo>
                  <a:lnTo>
                    <a:pt x="1418" y="7204"/>
                  </a:lnTo>
                  <a:cubicBezTo>
                    <a:pt x="1334" y="7132"/>
                    <a:pt x="1334" y="7025"/>
                    <a:pt x="1382" y="6954"/>
                  </a:cubicBezTo>
                  <a:lnTo>
                    <a:pt x="1930" y="6132"/>
                  </a:lnTo>
                  <a:cubicBezTo>
                    <a:pt x="1977" y="6073"/>
                    <a:pt x="1977" y="6001"/>
                    <a:pt x="1930" y="5942"/>
                  </a:cubicBezTo>
                  <a:cubicBezTo>
                    <a:pt x="1811" y="5739"/>
                    <a:pt x="1727" y="5525"/>
                    <a:pt x="1668" y="5299"/>
                  </a:cubicBezTo>
                  <a:cubicBezTo>
                    <a:pt x="1656" y="5239"/>
                    <a:pt x="1596" y="5180"/>
                    <a:pt x="1537" y="5168"/>
                  </a:cubicBezTo>
                  <a:lnTo>
                    <a:pt x="560" y="4977"/>
                  </a:lnTo>
                  <a:cubicBezTo>
                    <a:pt x="477" y="4954"/>
                    <a:pt x="406" y="4870"/>
                    <a:pt x="406" y="4763"/>
                  </a:cubicBezTo>
                  <a:lnTo>
                    <a:pt x="406" y="4227"/>
                  </a:lnTo>
                  <a:cubicBezTo>
                    <a:pt x="406" y="4132"/>
                    <a:pt x="477" y="4049"/>
                    <a:pt x="560" y="4025"/>
                  </a:cubicBezTo>
                  <a:lnTo>
                    <a:pt x="1537" y="3834"/>
                  </a:lnTo>
                  <a:cubicBezTo>
                    <a:pt x="1608" y="3811"/>
                    <a:pt x="1656" y="3775"/>
                    <a:pt x="1668" y="3692"/>
                  </a:cubicBezTo>
                  <a:cubicBezTo>
                    <a:pt x="1727" y="3477"/>
                    <a:pt x="1811" y="3251"/>
                    <a:pt x="1930" y="3061"/>
                  </a:cubicBezTo>
                  <a:cubicBezTo>
                    <a:pt x="1965" y="3001"/>
                    <a:pt x="1965" y="2918"/>
                    <a:pt x="1930" y="2858"/>
                  </a:cubicBezTo>
                  <a:lnTo>
                    <a:pt x="1382" y="2049"/>
                  </a:lnTo>
                  <a:cubicBezTo>
                    <a:pt x="1322" y="1965"/>
                    <a:pt x="1334" y="1846"/>
                    <a:pt x="1418" y="1787"/>
                  </a:cubicBezTo>
                  <a:lnTo>
                    <a:pt x="1787" y="1417"/>
                  </a:lnTo>
                  <a:cubicBezTo>
                    <a:pt x="1826" y="1378"/>
                    <a:pt x="1876" y="1360"/>
                    <a:pt x="1925" y="1360"/>
                  </a:cubicBezTo>
                  <a:cubicBezTo>
                    <a:pt x="1965" y="1360"/>
                    <a:pt x="2005" y="1372"/>
                    <a:pt x="2037" y="1394"/>
                  </a:cubicBezTo>
                  <a:lnTo>
                    <a:pt x="2858" y="1941"/>
                  </a:lnTo>
                  <a:cubicBezTo>
                    <a:pt x="2888" y="1965"/>
                    <a:pt x="2921" y="1977"/>
                    <a:pt x="2954" y="1977"/>
                  </a:cubicBezTo>
                  <a:cubicBezTo>
                    <a:pt x="2986" y="1977"/>
                    <a:pt x="3019" y="1965"/>
                    <a:pt x="3049" y="1941"/>
                  </a:cubicBezTo>
                  <a:cubicBezTo>
                    <a:pt x="3263" y="1822"/>
                    <a:pt x="3466" y="1727"/>
                    <a:pt x="3692" y="1668"/>
                  </a:cubicBezTo>
                  <a:cubicBezTo>
                    <a:pt x="3751" y="1656"/>
                    <a:pt x="3811" y="1596"/>
                    <a:pt x="3823" y="1537"/>
                  </a:cubicBezTo>
                  <a:lnTo>
                    <a:pt x="4013" y="572"/>
                  </a:lnTo>
                  <a:cubicBezTo>
                    <a:pt x="4037" y="477"/>
                    <a:pt x="4120" y="405"/>
                    <a:pt x="4228" y="405"/>
                  </a:cubicBezTo>
                  <a:lnTo>
                    <a:pt x="4763" y="405"/>
                  </a:lnTo>
                  <a:cubicBezTo>
                    <a:pt x="4870" y="405"/>
                    <a:pt x="4942" y="477"/>
                    <a:pt x="4966" y="572"/>
                  </a:cubicBezTo>
                  <a:lnTo>
                    <a:pt x="5168" y="1537"/>
                  </a:lnTo>
                  <a:cubicBezTo>
                    <a:pt x="5180" y="1608"/>
                    <a:pt x="5216" y="1656"/>
                    <a:pt x="5299" y="1668"/>
                  </a:cubicBezTo>
                  <a:cubicBezTo>
                    <a:pt x="5513" y="1727"/>
                    <a:pt x="5740" y="1822"/>
                    <a:pt x="5930" y="1941"/>
                  </a:cubicBezTo>
                  <a:cubicBezTo>
                    <a:pt x="5960" y="1953"/>
                    <a:pt x="5996" y="1959"/>
                    <a:pt x="6031" y="1959"/>
                  </a:cubicBezTo>
                  <a:cubicBezTo>
                    <a:pt x="6067" y="1959"/>
                    <a:pt x="6103" y="1953"/>
                    <a:pt x="6133" y="1941"/>
                  </a:cubicBezTo>
                  <a:lnTo>
                    <a:pt x="6942" y="1394"/>
                  </a:lnTo>
                  <a:cubicBezTo>
                    <a:pt x="6978" y="1368"/>
                    <a:pt x="7021" y="1356"/>
                    <a:pt x="7063" y="1356"/>
                  </a:cubicBezTo>
                  <a:cubicBezTo>
                    <a:pt x="7117" y="1356"/>
                    <a:pt x="7170" y="1377"/>
                    <a:pt x="7204" y="1417"/>
                  </a:cubicBezTo>
                  <a:lnTo>
                    <a:pt x="7573" y="1787"/>
                  </a:lnTo>
                  <a:cubicBezTo>
                    <a:pt x="7645" y="1870"/>
                    <a:pt x="7645" y="1965"/>
                    <a:pt x="7597" y="2049"/>
                  </a:cubicBezTo>
                  <a:lnTo>
                    <a:pt x="7049" y="2858"/>
                  </a:lnTo>
                  <a:cubicBezTo>
                    <a:pt x="7002" y="2918"/>
                    <a:pt x="7002" y="2989"/>
                    <a:pt x="7049" y="3061"/>
                  </a:cubicBezTo>
                  <a:cubicBezTo>
                    <a:pt x="7168" y="3263"/>
                    <a:pt x="7264" y="3477"/>
                    <a:pt x="7323" y="3692"/>
                  </a:cubicBezTo>
                  <a:cubicBezTo>
                    <a:pt x="7335" y="3751"/>
                    <a:pt x="7395" y="3811"/>
                    <a:pt x="7454" y="3834"/>
                  </a:cubicBezTo>
                  <a:lnTo>
                    <a:pt x="8419" y="4025"/>
                  </a:lnTo>
                  <a:cubicBezTo>
                    <a:pt x="8514" y="4037"/>
                    <a:pt x="8585" y="4132"/>
                    <a:pt x="8585" y="4227"/>
                  </a:cubicBezTo>
                  <a:lnTo>
                    <a:pt x="8585" y="4763"/>
                  </a:lnTo>
                  <a:cubicBezTo>
                    <a:pt x="8585" y="4870"/>
                    <a:pt x="8514" y="4942"/>
                    <a:pt x="8419" y="4977"/>
                  </a:cubicBezTo>
                  <a:lnTo>
                    <a:pt x="7454" y="5168"/>
                  </a:lnTo>
                  <a:cubicBezTo>
                    <a:pt x="7383" y="5180"/>
                    <a:pt x="7335" y="5227"/>
                    <a:pt x="7323" y="5299"/>
                  </a:cubicBezTo>
                  <a:cubicBezTo>
                    <a:pt x="7276" y="5466"/>
                    <a:pt x="7216" y="5632"/>
                    <a:pt x="7145" y="5775"/>
                  </a:cubicBezTo>
                  <a:cubicBezTo>
                    <a:pt x="7097" y="5870"/>
                    <a:pt x="7145" y="5966"/>
                    <a:pt x="7228" y="6013"/>
                  </a:cubicBezTo>
                  <a:cubicBezTo>
                    <a:pt x="7254" y="6026"/>
                    <a:pt x="7280" y="6032"/>
                    <a:pt x="7305" y="6032"/>
                  </a:cubicBezTo>
                  <a:cubicBezTo>
                    <a:pt x="7372" y="6032"/>
                    <a:pt x="7431" y="5991"/>
                    <a:pt x="7466" y="5930"/>
                  </a:cubicBezTo>
                  <a:cubicBezTo>
                    <a:pt x="7526" y="5799"/>
                    <a:pt x="7585" y="5644"/>
                    <a:pt x="7633" y="5501"/>
                  </a:cubicBezTo>
                  <a:lnTo>
                    <a:pt x="8490" y="5323"/>
                  </a:lnTo>
                  <a:cubicBezTo>
                    <a:pt x="8764" y="5263"/>
                    <a:pt x="8954" y="5037"/>
                    <a:pt x="8954" y="4751"/>
                  </a:cubicBezTo>
                  <a:lnTo>
                    <a:pt x="8954" y="4215"/>
                  </a:lnTo>
                  <a:cubicBezTo>
                    <a:pt x="8954" y="3942"/>
                    <a:pt x="8764" y="3715"/>
                    <a:pt x="8490" y="3644"/>
                  </a:cubicBezTo>
                  <a:lnTo>
                    <a:pt x="7633" y="3465"/>
                  </a:lnTo>
                  <a:cubicBezTo>
                    <a:pt x="7573" y="3287"/>
                    <a:pt x="7502" y="3120"/>
                    <a:pt x="7418" y="2953"/>
                  </a:cubicBezTo>
                  <a:lnTo>
                    <a:pt x="7918" y="2227"/>
                  </a:lnTo>
                  <a:cubicBezTo>
                    <a:pt x="8061" y="2001"/>
                    <a:pt x="8038" y="1679"/>
                    <a:pt x="7835" y="1489"/>
                  </a:cubicBezTo>
                  <a:lnTo>
                    <a:pt x="7466" y="1120"/>
                  </a:lnTo>
                  <a:cubicBezTo>
                    <a:pt x="7356" y="1010"/>
                    <a:pt x="7211" y="952"/>
                    <a:pt x="7061" y="952"/>
                  </a:cubicBezTo>
                  <a:cubicBezTo>
                    <a:pt x="6952" y="952"/>
                    <a:pt x="6840" y="983"/>
                    <a:pt x="6740" y="1048"/>
                  </a:cubicBezTo>
                  <a:lnTo>
                    <a:pt x="6013" y="1537"/>
                  </a:lnTo>
                  <a:cubicBezTo>
                    <a:pt x="5847" y="1453"/>
                    <a:pt x="5668" y="1370"/>
                    <a:pt x="5490" y="1334"/>
                  </a:cubicBezTo>
                  <a:lnTo>
                    <a:pt x="5311" y="465"/>
                  </a:lnTo>
                  <a:cubicBezTo>
                    <a:pt x="5251" y="203"/>
                    <a:pt x="5025" y="1"/>
                    <a:pt x="474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63" name="Google Shape;663;p55"/>
            <p:cNvSpPr/>
            <p:nvPr/>
          </p:nvSpPr>
          <p:spPr>
            <a:xfrm>
              <a:off x="2592191" y="2821673"/>
              <a:ext cx="113461" cy="98345"/>
            </a:xfrm>
            <a:custGeom>
              <a:avLst/>
              <a:gdLst/>
              <a:ahLst/>
              <a:cxnLst/>
              <a:rect l="l" t="t" r="r" b="b"/>
              <a:pathLst>
                <a:path w="3573" h="3097" extrusionOk="0">
                  <a:moveTo>
                    <a:pt x="1524" y="0"/>
                  </a:moveTo>
                  <a:cubicBezTo>
                    <a:pt x="989" y="0"/>
                    <a:pt x="465" y="215"/>
                    <a:pt x="72" y="584"/>
                  </a:cubicBezTo>
                  <a:cubicBezTo>
                    <a:pt x="0" y="655"/>
                    <a:pt x="0" y="774"/>
                    <a:pt x="72" y="834"/>
                  </a:cubicBezTo>
                  <a:cubicBezTo>
                    <a:pt x="113" y="876"/>
                    <a:pt x="164" y="896"/>
                    <a:pt x="212" y="896"/>
                  </a:cubicBezTo>
                  <a:cubicBezTo>
                    <a:pt x="259" y="896"/>
                    <a:pt x="304" y="876"/>
                    <a:pt x="334" y="834"/>
                  </a:cubicBezTo>
                  <a:cubicBezTo>
                    <a:pt x="643" y="524"/>
                    <a:pt x="1072" y="358"/>
                    <a:pt x="1500" y="358"/>
                  </a:cubicBezTo>
                  <a:cubicBezTo>
                    <a:pt x="2441" y="358"/>
                    <a:pt x="3203" y="1120"/>
                    <a:pt x="3203" y="2060"/>
                  </a:cubicBezTo>
                  <a:cubicBezTo>
                    <a:pt x="3203" y="2322"/>
                    <a:pt x="3144" y="2596"/>
                    <a:pt x="3024" y="2834"/>
                  </a:cubicBezTo>
                  <a:cubicBezTo>
                    <a:pt x="2965" y="2941"/>
                    <a:pt x="3013" y="3037"/>
                    <a:pt x="3096" y="3084"/>
                  </a:cubicBezTo>
                  <a:cubicBezTo>
                    <a:pt x="3132" y="3096"/>
                    <a:pt x="3155" y="3096"/>
                    <a:pt x="3191" y="3096"/>
                  </a:cubicBezTo>
                  <a:cubicBezTo>
                    <a:pt x="3251" y="3096"/>
                    <a:pt x="3322" y="3072"/>
                    <a:pt x="3346" y="3001"/>
                  </a:cubicBezTo>
                  <a:cubicBezTo>
                    <a:pt x="3501" y="2715"/>
                    <a:pt x="3572" y="2382"/>
                    <a:pt x="3572" y="2060"/>
                  </a:cubicBezTo>
                  <a:cubicBezTo>
                    <a:pt x="3572" y="929"/>
                    <a:pt x="2655" y="0"/>
                    <a:pt x="152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64" name="Google Shape;664;p55"/>
            <p:cNvSpPr/>
            <p:nvPr/>
          </p:nvSpPr>
          <p:spPr>
            <a:xfrm>
              <a:off x="2574408" y="2862129"/>
              <a:ext cx="106665" cy="90756"/>
            </a:xfrm>
            <a:custGeom>
              <a:avLst/>
              <a:gdLst/>
              <a:ahLst/>
              <a:cxnLst/>
              <a:rect l="l" t="t" r="r" b="b"/>
              <a:pathLst>
                <a:path w="3359" h="2858" extrusionOk="0">
                  <a:moveTo>
                    <a:pt x="294" y="1"/>
                  </a:moveTo>
                  <a:cubicBezTo>
                    <a:pt x="218" y="1"/>
                    <a:pt x="145" y="48"/>
                    <a:pt x="108" y="131"/>
                  </a:cubicBezTo>
                  <a:cubicBezTo>
                    <a:pt x="36" y="334"/>
                    <a:pt x="1" y="572"/>
                    <a:pt x="1" y="798"/>
                  </a:cubicBezTo>
                  <a:cubicBezTo>
                    <a:pt x="1" y="1929"/>
                    <a:pt x="917" y="2858"/>
                    <a:pt x="2049" y="2858"/>
                  </a:cubicBezTo>
                  <a:cubicBezTo>
                    <a:pt x="2477" y="2858"/>
                    <a:pt x="2894" y="2715"/>
                    <a:pt x="3251" y="2465"/>
                  </a:cubicBezTo>
                  <a:cubicBezTo>
                    <a:pt x="3346" y="2405"/>
                    <a:pt x="3358" y="2286"/>
                    <a:pt x="3299" y="2215"/>
                  </a:cubicBezTo>
                  <a:cubicBezTo>
                    <a:pt x="3263" y="2158"/>
                    <a:pt x="3206" y="2131"/>
                    <a:pt x="3151" y="2131"/>
                  </a:cubicBezTo>
                  <a:cubicBezTo>
                    <a:pt x="3114" y="2131"/>
                    <a:pt x="3077" y="2143"/>
                    <a:pt x="3049" y="2167"/>
                  </a:cubicBezTo>
                  <a:cubicBezTo>
                    <a:pt x="2763" y="2382"/>
                    <a:pt x="2406" y="2501"/>
                    <a:pt x="2049" y="2501"/>
                  </a:cubicBezTo>
                  <a:cubicBezTo>
                    <a:pt x="1108" y="2501"/>
                    <a:pt x="346" y="1739"/>
                    <a:pt x="346" y="798"/>
                  </a:cubicBezTo>
                  <a:cubicBezTo>
                    <a:pt x="346" y="608"/>
                    <a:pt x="382" y="429"/>
                    <a:pt x="441" y="250"/>
                  </a:cubicBezTo>
                  <a:cubicBezTo>
                    <a:pt x="501" y="143"/>
                    <a:pt x="441" y="36"/>
                    <a:pt x="358" y="12"/>
                  </a:cubicBezTo>
                  <a:cubicBezTo>
                    <a:pt x="337" y="4"/>
                    <a:pt x="315" y="1"/>
                    <a:pt x="29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65" name="Google Shape;665;p55"/>
            <p:cNvSpPr/>
            <p:nvPr/>
          </p:nvSpPr>
          <p:spPr>
            <a:xfrm>
              <a:off x="2676881" y="2923385"/>
              <a:ext cx="191324" cy="191324"/>
            </a:xfrm>
            <a:custGeom>
              <a:avLst/>
              <a:gdLst/>
              <a:ahLst/>
              <a:cxnLst/>
              <a:rect l="l" t="t" r="r" b="b"/>
              <a:pathLst>
                <a:path w="6025" h="6025" extrusionOk="0">
                  <a:moveTo>
                    <a:pt x="2810" y="0"/>
                  </a:moveTo>
                  <a:cubicBezTo>
                    <a:pt x="2608" y="0"/>
                    <a:pt x="2429" y="155"/>
                    <a:pt x="2382" y="357"/>
                  </a:cubicBezTo>
                  <a:lnTo>
                    <a:pt x="2274" y="893"/>
                  </a:lnTo>
                  <a:cubicBezTo>
                    <a:pt x="2191" y="929"/>
                    <a:pt x="2084" y="965"/>
                    <a:pt x="1989" y="1012"/>
                  </a:cubicBezTo>
                  <a:lnTo>
                    <a:pt x="1548" y="715"/>
                  </a:lnTo>
                  <a:cubicBezTo>
                    <a:pt x="1475" y="666"/>
                    <a:pt x="1393" y="643"/>
                    <a:pt x="1313" y="643"/>
                  </a:cubicBezTo>
                  <a:cubicBezTo>
                    <a:pt x="1198" y="643"/>
                    <a:pt x="1085" y="690"/>
                    <a:pt x="1000" y="774"/>
                  </a:cubicBezTo>
                  <a:lnTo>
                    <a:pt x="738" y="1024"/>
                  </a:lnTo>
                  <a:cubicBezTo>
                    <a:pt x="596" y="1179"/>
                    <a:pt x="572" y="1417"/>
                    <a:pt x="679" y="1584"/>
                  </a:cubicBezTo>
                  <a:lnTo>
                    <a:pt x="977" y="2024"/>
                  </a:lnTo>
                  <a:cubicBezTo>
                    <a:pt x="917" y="2143"/>
                    <a:pt x="858" y="2274"/>
                    <a:pt x="834" y="2417"/>
                  </a:cubicBezTo>
                  <a:cubicBezTo>
                    <a:pt x="798" y="2512"/>
                    <a:pt x="858" y="2608"/>
                    <a:pt x="965" y="2631"/>
                  </a:cubicBezTo>
                  <a:cubicBezTo>
                    <a:pt x="986" y="2639"/>
                    <a:pt x="1006" y="2642"/>
                    <a:pt x="1025" y="2642"/>
                  </a:cubicBezTo>
                  <a:cubicBezTo>
                    <a:pt x="1103" y="2642"/>
                    <a:pt x="1162" y="2587"/>
                    <a:pt x="1191" y="2501"/>
                  </a:cubicBezTo>
                  <a:cubicBezTo>
                    <a:pt x="1227" y="2358"/>
                    <a:pt x="1298" y="2215"/>
                    <a:pt x="1346" y="2096"/>
                  </a:cubicBezTo>
                  <a:cubicBezTo>
                    <a:pt x="1381" y="2036"/>
                    <a:pt x="1381" y="1965"/>
                    <a:pt x="1346" y="1905"/>
                  </a:cubicBezTo>
                  <a:lnTo>
                    <a:pt x="1000" y="1369"/>
                  </a:lnTo>
                  <a:cubicBezTo>
                    <a:pt x="977" y="1346"/>
                    <a:pt x="977" y="1310"/>
                    <a:pt x="1012" y="1286"/>
                  </a:cubicBezTo>
                  <a:lnTo>
                    <a:pt x="1262" y="1024"/>
                  </a:lnTo>
                  <a:cubicBezTo>
                    <a:pt x="1283" y="1010"/>
                    <a:pt x="1300" y="1004"/>
                    <a:pt x="1318" y="1004"/>
                  </a:cubicBezTo>
                  <a:cubicBezTo>
                    <a:pt x="1330" y="1004"/>
                    <a:pt x="1343" y="1007"/>
                    <a:pt x="1358" y="1012"/>
                  </a:cubicBezTo>
                  <a:lnTo>
                    <a:pt x="1893" y="1369"/>
                  </a:lnTo>
                  <a:cubicBezTo>
                    <a:pt x="1923" y="1393"/>
                    <a:pt x="1956" y="1405"/>
                    <a:pt x="1989" y="1405"/>
                  </a:cubicBezTo>
                  <a:cubicBezTo>
                    <a:pt x="2021" y="1405"/>
                    <a:pt x="2054" y="1393"/>
                    <a:pt x="2084" y="1369"/>
                  </a:cubicBezTo>
                  <a:cubicBezTo>
                    <a:pt x="2215" y="1298"/>
                    <a:pt x="2346" y="1238"/>
                    <a:pt x="2489" y="1203"/>
                  </a:cubicBezTo>
                  <a:cubicBezTo>
                    <a:pt x="2548" y="1191"/>
                    <a:pt x="2608" y="1131"/>
                    <a:pt x="2620" y="1072"/>
                  </a:cubicBezTo>
                  <a:lnTo>
                    <a:pt x="2751" y="429"/>
                  </a:lnTo>
                  <a:cubicBezTo>
                    <a:pt x="2751" y="405"/>
                    <a:pt x="2786" y="369"/>
                    <a:pt x="2822" y="369"/>
                  </a:cubicBezTo>
                  <a:lnTo>
                    <a:pt x="3167" y="369"/>
                  </a:lnTo>
                  <a:cubicBezTo>
                    <a:pt x="3203" y="369"/>
                    <a:pt x="3227" y="405"/>
                    <a:pt x="3239" y="429"/>
                  </a:cubicBezTo>
                  <a:lnTo>
                    <a:pt x="3382" y="1072"/>
                  </a:lnTo>
                  <a:cubicBezTo>
                    <a:pt x="3394" y="1143"/>
                    <a:pt x="3429" y="1191"/>
                    <a:pt x="3513" y="1203"/>
                  </a:cubicBezTo>
                  <a:cubicBezTo>
                    <a:pt x="3656" y="1250"/>
                    <a:pt x="3786" y="1310"/>
                    <a:pt x="3917" y="1369"/>
                  </a:cubicBezTo>
                  <a:cubicBezTo>
                    <a:pt x="3947" y="1387"/>
                    <a:pt x="3980" y="1396"/>
                    <a:pt x="4013" y="1396"/>
                  </a:cubicBezTo>
                  <a:cubicBezTo>
                    <a:pt x="4045" y="1396"/>
                    <a:pt x="4078" y="1387"/>
                    <a:pt x="4108" y="1369"/>
                  </a:cubicBezTo>
                  <a:lnTo>
                    <a:pt x="4644" y="1012"/>
                  </a:lnTo>
                  <a:cubicBezTo>
                    <a:pt x="4654" y="1007"/>
                    <a:pt x="4665" y="1004"/>
                    <a:pt x="4678" y="1004"/>
                  </a:cubicBezTo>
                  <a:cubicBezTo>
                    <a:pt x="4695" y="1004"/>
                    <a:pt x="4713" y="1010"/>
                    <a:pt x="4727" y="1024"/>
                  </a:cubicBezTo>
                  <a:lnTo>
                    <a:pt x="4989" y="1286"/>
                  </a:lnTo>
                  <a:cubicBezTo>
                    <a:pt x="5013" y="1310"/>
                    <a:pt x="5013" y="1346"/>
                    <a:pt x="5001" y="1369"/>
                  </a:cubicBezTo>
                  <a:lnTo>
                    <a:pt x="4644" y="1905"/>
                  </a:lnTo>
                  <a:cubicBezTo>
                    <a:pt x="4596" y="1965"/>
                    <a:pt x="4596" y="2036"/>
                    <a:pt x="4644" y="2096"/>
                  </a:cubicBezTo>
                  <a:cubicBezTo>
                    <a:pt x="4715" y="2239"/>
                    <a:pt x="4775" y="2370"/>
                    <a:pt x="4810" y="2501"/>
                  </a:cubicBezTo>
                  <a:cubicBezTo>
                    <a:pt x="4822" y="2560"/>
                    <a:pt x="4882" y="2620"/>
                    <a:pt x="4941" y="2631"/>
                  </a:cubicBezTo>
                  <a:lnTo>
                    <a:pt x="5584" y="2774"/>
                  </a:lnTo>
                  <a:cubicBezTo>
                    <a:pt x="5608" y="2774"/>
                    <a:pt x="5644" y="2798"/>
                    <a:pt x="5644" y="2846"/>
                  </a:cubicBezTo>
                  <a:lnTo>
                    <a:pt x="5644" y="3191"/>
                  </a:lnTo>
                  <a:cubicBezTo>
                    <a:pt x="5644" y="3215"/>
                    <a:pt x="5608" y="3251"/>
                    <a:pt x="5584" y="3263"/>
                  </a:cubicBezTo>
                  <a:lnTo>
                    <a:pt x="4941" y="3393"/>
                  </a:lnTo>
                  <a:cubicBezTo>
                    <a:pt x="4870" y="3405"/>
                    <a:pt x="4822" y="3453"/>
                    <a:pt x="4810" y="3524"/>
                  </a:cubicBezTo>
                  <a:cubicBezTo>
                    <a:pt x="4763" y="3679"/>
                    <a:pt x="4703" y="3810"/>
                    <a:pt x="4644" y="3929"/>
                  </a:cubicBezTo>
                  <a:cubicBezTo>
                    <a:pt x="4608" y="3989"/>
                    <a:pt x="4608" y="4060"/>
                    <a:pt x="4644" y="4120"/>
                  </a:cubicBezTo>
                  <a:lnTo>
                    <a:pt x="5001" y="4656"/>
                  </a:lnTo>
                  <a:cubicBezTo>
                    <a:pt x="5013" y="4691"/>
                    <a:pt x="5013" y="4715"/>
                    <a:pt x="4989" y="4751"/>
                  </a:cubicBezTo>
                  <a:lnTo>
                    <a:pt x="4727" y="5001"/>
                  </a:lnTo>
                  <a:cubicBezTo>
                    <a:pt x="4714" y="5020"/>
                    <a:pt x="4697" y="5029"/>
                    <a:pt x="4681" y="5029"/>
                  </a:cubicBezTo>
                  <a:cubicBezTo>
                    <a:pt x="4668" y="5029"/>
                    <a:pt x="4654" y="5023"/>
                    <a:pt x="4644" y="5013"/>
                  </a:cubicBezTo>
                  <a:lnTo>
                    <a:pt x="4108" y="4656"/>
                  </a:lnTo>
                  <a:cubicBezTo>
                    <a:pt x="4078" y="4638"/>
                    <a:pt x="4045" y="4629"/>
                    <a:pt x="4013" y="4629"/>
                  </a:cubicBezTo>
                  <a:cubicBezTo>
                    <a:pt x="3980" y="4629"/>
                    <a:pt x="3947" y="4638"/>
                    <a:pt x="3917" y="4656"/>
                  </a:cubicBezTo>
                  <a:cubicBezTo>
                    <a:pt x="3775" y="4739"/>
                    <a:pt x="3644" y="4798"/>
                    <a:pt x="3513" y="4822"/>
                  </a:cubicBezTo>
                  <a:cubicBezTo>
                    <a:pt x="3453" y="4834"/>
                    <a:pt x="3394" y="4894"/>
                    <a:pt x="3382" y="4953"/>
                  </a:cubicBezTo>
                  <a:lnTo>
                    <a:pt x="3239" y="5596"/>
                  </a:lnTo>
                  <a:cubicBezTo>
                    <a:pt x="3239" y="5632"/>
                    <a:pt x="3215" y="5656"/>
                    <a:pt x="3167" y="5656"/>
                  </a:cubicBezTo>
                  <a:lnTo>
                    <a:pt x="2822" y="5656"/>
                  </a:lnTo>
                  <a:cubicBezTo>
                    <a:pt x="2798" y="5656"/>
                    <a:pt x="2763" y="5632"/>
                    <a:pt x="2751" y="5596"/>
                  </a:cubicBezTo>
                  <a:lnTo>
                    <a:pt x="2620" y="4953"/>
                  </a:lnTo>
                  <a:cubicBezTo>
                    <a:pt x="2608" y="4882"/>
                    <a:pt x="2560" y="4834"/>
                    <a:pt x="2489" y="4822"/>
                  </a:cubicBezTo>
                  <a:cubicBezTo>
                    <a:pt x="2334" y="4775"/>
                    <a:pt x="2203" y="4715"/>
                    <a:pt x="2084" y="4656"/>
                  </a:cubicBezTo>
                  <a:cubicBezTo>
                    <a:pt x="2054" y="4644"/>
                    <a:pt x="2021" y="4638"/>
                    <a:pt x="1989" y="4638"/>
                  </a:cubicBezTo>
                  <a:cubicBezTo>
                    <a:pt x="1956" y="4638"/>
                    <a:pt x="1923" y="4644"/>
                    <a:pt x="1893" y="4656"/>
                  </a:cubicBezTo>
                  <a:lnTo>
                    <a:pt x="1358" y="5013"/>
                  </a:lnTo>
                  <a:cubicBezTo>
                    <a:pt x="1342" y="5023"/>
                    <a:pt x="1328" y="5029"/>
                    <a:pt x="1314" y="5029"/>
                  </a:cubicBezTo>
                  <a:cubicBezTo>
                    <a:pt x="1298" y="5029"/>
                    <a:pt x="1282" y="5020"/>
                    <a:pt x="1262" y="5001"/>
                  </a:cubicBezTo>
                  <a:lnTo>
                    <a:pt x="1012" y="4751"/>
                  </a:lnTo>
                  <a:cubicBezTo>
                    <a:pt x="977" y="4715"/>
                    <a:pt x="977" y="4691"/>
                    <a:pt x="1000" y="4656"/>
                  </a:cubicBezTo>
                  <a:lnTo>
                    <a:pt x="1346" y="4120"/>
                  </a:lnTo>
                  <a:cubicBezTo>
                    <a:pt x="1393" y="4060"/>
                    <a:pt x="1393" y="3989"/>
                    <a:pt x="1346" y="3929"/>
                  </a:cubicBezTo>
                  <a:cubicBezTo>
                    <a:pt x="1274" y="3798"/>
                    <a:pt x="1215" y="3667"/>
                    <a:pt x="1191" y="3524"/>
                  </a:cubicBezTo>
                  <a:cubicBezTo>
                    <a:pt x="1167" y="3465"/>
                    <a:pt x="1108" y="3405"/>
                    <a:pt x="1048" y="3393"/>
                  </a:cubicBezTo>
                  <a:lnTo>
                    <a:pt x="417" y="3263"/>
                  </a:lnTo>
                  <a:cubicBezTo>
                    <a:pt x="381" y="3263"/>
                    <a:pt x="357" y="3227"/>
                    <a:pt x="357" y="3191"/>
                  </a:cubicBezTo>
                  <a:lnTo>
                    <a:pt x="357" y="2846"/>
                  </a:lnTo>
                  <a:cubicBezTo>
                    <a:pt x="357" y="2810"/>
                    <a:pt x="381" y="2786"/>
                    <a:pt x="417" y="2774"/>
                  </a:cubicBezTo>
                  <a:lnTo>
                    <a:pt x="453" y="2751"/>
                  </a:lnTo>
                  <a:cubicBezTo>
                    <a:pt x="560" y="2739"/>
                    <a:pt x="619" y="2631"/>
                    <a:pt x="608" y="2548"/>
                  </a:cubicBezTo>
                  <a:cubicBezTo>
                    <a:pt x="597" y="2450"/>
                    <a:pt x="506" y="2392"/>
                    <a:pt x="427" y="2392"/>
                  </a:cubicBezTo>
                  <a:cubicBezTo>
                    <a:pt x="419" y="2392"/>
                    <a:pt x="412" y="2392"/>
                    <a:pt x="405" y="2393"/>
                  </a:cubicBezTo>
                  <a:lnTo>
                    <a:pt x="357" y="2417"/>
                  </a:lnTo>
                  <a:cubicBezTo>
                    <a:pt x="143" y="2453"/>
                    <a:pt x="0" y="2631"/>
                    <a:pt x="0" y="2846"/>
                  </a:cubicBezTo>
                  <a:lnTo>
                    <a:pt x="0" y="3191"/>
                  </a:lnTo>
                  <a:cubicBezTo>
                    <a:pt x="0" y="3393"/>
                    <a:pt x="143" y="3572"/>
                    <a:pt x="357" y="3620"/>
                  </a:cubicBezTo>
                  <a:lnTo>
                    <a:pt x="893" y="3727"/>
                  </a:lnTo>
                  <a:cubicBezTo>
                    <a:pt x="917" y="3810"/>
                    <a:pt x="965" y="3917"/>
                    <a:pt x="1012" y="4001"/>
                  </a:cubicBezTo>
                  <a:lnTo>
                    <a:pt x="715" y="4453"/>
                  </a:lnTo>
                  <a:cubicBezTo>
                    <a:pt x="596" y="4632"/>
                    <a:pt x="619" y="4858"/>
                    <a:pt x="774" y="5001"/>
                  </a:cubicBezTo>
                  <a:lnTo>
                    <a:pt x="1024" y="5251"/>
                  </a:lnTo>
                  <a:cubicBezTo>
                    <a:pt x="1112" y="5339"/>
                    <a:pt x="1227" y="5381"/>
                    <a:pt x="1338" y="5381"/>
                  </a:cubicBezTo>
                  <a:cubicBezTo>
                    <a:pt x="1423" y="5381"/>
                    <a:pt x="1505" y="5357"/>
                    <a:pt x="1572" y="5310"/>
                  </a:cubicBezTo>
                  <a:lnTo>
                    <a:pt x="2024" y="5013"/>
                  </a:lnTo>
                  <a:cubicBezTo>
                    <a:pt x="2108" y="5060"/>
                    <a:pt x="2203" y="5108"/>
                    <a:pt x="2310" y="5132"/>
                  </a:cubicBezTo>
                  <a:lnTo>
                    <a:pt x="2405" y="5668"/>
                  </a:lnTo>
                  <a:cubicBezTo>
                    <a:pt x="2453" y="5882"/>
                    <a:pt x="2632" y="6025"/>
                    <a:pt x="2846" y="6025"/>
                  </a:cubicBezTo>
                  <a:lnTo>
                    <a:pt x="3179" y="6025"/>
                  </a:lnTo>
                  <a:cubicBezTo>
                    <a:pt x="3394" y="6025"/>
                    <a:pt x="3572" y="5882"/>
                    <a:pt x="3620" y="5668"/>
                  </a:cubicBezTo>
                  <a:lnTo>
                    <a:pt x="3715" y="5132"/>
                  </a:lnTo>
                  <a:cubicBezTo>
                    <a:pt x="3810" y="5108"/>
                    <a:pt x="3917" y="5060"/>
                    <a:pt x="4001" y="5013"/>
                  </a:cubicBezTo>
                  <a:lnTo>
                    <a:pt x="4453" y="5310"/>
                  </a:lnTo>
                  <a:cubicBezTo>
                    <a:pt x="4529" y="5361"/>
                    <a:pt x="4611" y="5386"/>
                    <a:pt x="4692" y="5386"/>
                  </a:cubicBezTo>
                  <a:cubicBezTo>
                    <a:pt x="4803" y="5386"/>
                    <a:pt x="4912" y="5340"/>
                    <a:pt x="5001" y="5251"/>
                  </a:cubicBezTo>
                  <a:lnTo>
                    <a:pt x="5251" y="5001"/>
                  </a:lnTo>
                  <a:cubicBezTo>
                    <a:pt x="5406" y="4858"/>
                    <a:pt x="5418" y="4620"/>
                    <a:pt x="5310" y="4453"/>
                  </a:cubicBezTo>
                  <a:lnTo>
                    <a:pt x="5013" y="4001"/>
                  </a:lnTo>
                  <a:cubicBezTo>
                    <a:pt x="5060" y="3917"/>
                    <a:pt x="5108" y="3822"/>
                    <a:pt x="5132" y="3727"/>
                  </a:cubicBezTo>
                  <a:lnTo>
                    <a:pt x="5668" y="3620"/>
                  </a:lnTo>
                  <a:cubicBezTo>
                    <a:pt x="5882" y="3572"/>
                    <a:pt x="6025" y="3393"/>
                    <a:pt x="6025" y="3191"/>
                  </a:cubicBezTo>
                  <a:lnTo>
                    <a:pt x="6025" y="2846"/>
                  </a:lnTo>
                  <a:cubicBezTo>
                    <a:pt x="6001" y="2631"/>
                    <a:pt x="5846" y="2453"/>
                    <a:pt x="5644" y="2417"/>
                  </a:cubicBezTo>
                  <a:lnTo>
                    <a:pt x="5108" y="2310"/>
                  </a:lnTo>
                  <a:cubicBezTo>
                    <a:pt x="5072" y="2215"/>
                    <a:pt x="5025" y="2120"/>
                    <a:pt x="4989" y="2024"/>
                  </a:cubicBezTo>
                  <a:lnTo>
                    <a:pt x="5287" y="1584"/>
                  </a:lnTo>
                  <a:cubicBezTo>
                    <a:pt x="5406" y="1405"/>
                    <a:pt x="5370" y="1179"/>
                    <a:pt x="5227" y="1024"/>
                  </a:cubicBezTo>
                  <a:lnTo>
                    <a:pt x="4965" y="774"/>
                  </a:lnTo>
                  <a:cubicBezTo>
                    <a:pt x="4882" y="691"/>
                    <a:pt x="4766" y="648"/>
                    <a:pt x="4651" y="648"/>
                  </a:cubicBezTo>
                  <a:cubicBezTo>
                    <a:pt x="4569" y="648"/>
                    <a:pt x="4487" y="670"/>
                    <a:pt x="4418" y="715"/>
                  </a:cubicBezTo>
                  <a:lnTo>
                    <a:pt x="3977" y="1012"/>
                  </a:lnTo>
                  <a:cubicBezTo>
                    <a:pt x="3882" y="965"/>
                    <a:pt x="3786" y="929"/>
                    <a:pt x="3691" y="893"/>
                  </a:cubicBezTo>
                  <a:lnTo>
                    <a:pt x="3584" y="357"/>
                  </a:lnTo>
                  <a:cubicBezTo>
                    <a:pt x="3536" y="155"/>
                    <a:pt x="3358" y="0"/>
                    <a:pt x="31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66" name="Google Shape;666;p55"/>
            <p:cNvSpPr/>
            <p:nvPr/>
          </p:nvSpPr>
          <p:spPr>
            <a:xfrm>
              <a:off x="2738867" y="2986895"/>
              <a:ext cx="65066" cy="65066"/>
            </a:xfrm>
            <a:custGeom>
              <a:avLst/>
              <a:gdLst/>
              <a:ahLst/>
              <a:cxnLst/>
              <a:rect l="l" t="t" r="r" b="b"/>
              <a:pathLst>
                <a:path w="2049" h="2049" extrusionOk="0">
                  <a:moveTo>
                    <a:pt x="1025" y="0"/>
                  </a:moveTo>
                  <a:cubicBezTo>
                    <a:pt x="453" y="0"/>
                    <a:pt x="1" y="453"/>
                    <a:pt x="1" y="1024"/>
                  </a:cubicBezTo>
                  <a:cubicBezTo>
                    <a:pt x="1" y="1584"/>
                    <a:pt x="453" y="2048"/>
                    <a:pt x="1025" y="2048"/>
                  </a:cubicBezTo>
                  <a:cubicBezTo>
                    <a:pt x="1251" y="2048"/>
                    <a:pt x="1465" y="1977"/>
                    <a:pt x="1644" y="1846"/>
                  </a:cubicBezTo>
                  <a:cubicBezTo>
                    <a:pt x="1727" y="1786"/>
                    <a:pt x="1739" y="1667"/>
                    <a:pt x="1680" y="1584"/>
                  </a:cubicBezTo>
                  <a:cubicBezTo>
                    <a:pt x="1646" y="1543"/>
                    <a:pt x="1593" y="1522"/>
                    <a:pt x="1540" y="1522"/>
                  </a:cubicBezTo>
                  <a:cubicBezTo>
                    <a:pt x="1500" y="1522"/>
                    <a:pt x="1461" y="1534"/>
                    <a:pt x="1430" y="1560"/>
                  </a:cubicBezTo>
                  <a:cubicBezTo>
                    <a:pt x="1311" y="1644"/>
                    <a:pt x="1168" y="1691"/>
                    <a:pt x="1025" y="1691"/>
                  </a:cubicBezTo>
                  <a:cubicBezTo>
                    <a:pt x="668" y="1691"/>
                    <a:pt x="370" y="1393"/>
                    <a:pt x="370" y="1036"/>
                  </a:cubicBezTo>
                  <a:cubicBezTo>
                    <a:pt x="382" y="655"/>
                    <a:pt x="680" y="370"/>
                    <a:pt x="1037" y="370"/>
                  </a:cubicBezTo>
                  <a:cubicBezTo>
                    <a:pt x="1394" y="370"/>
                    <a:pt x="1692" y="667"/>
                    <a:pt x="1692" y="1024"/>
                  </a:cubicBezTo>
                  <a:cubicBezTo>
                    <a:pt x="1692" y="1132"/>
                    <a:pt x="1775" y="1203"/>
                    <a:pt x="1870" y="1203"/>
                  </a:cubicBezTo>
                  <a:cubicBezTo>
                    <a:pt x="1965" y="1203"/>
                    <a:pt x="2049" y="1108"/>
                    <a:pt x="2049" y="1024"/>
                  </a:cubicBezTo>
                  <a:cubicBezTo>
                    <a:pt x="2049" y="453"/>
                    <a:pt x="1584" y="0"/>
                    <a:pt x="102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67" name="Google Shape;667;p55"/>
            <p:cNvSpPr/>
            <p:nvPr/>
          </p:nvSpPr>
          <p:spPr>
            <a:xfrm>
              <a:off x="2604670" y="2851904"/>
              <a:ext cx="70718" cy="71131"/>
            </a:xfrm>
            <a:custGeom>
              <a:avLst/>
              <a:gdLst/>
              <a:ahLst/>
              <a:cxnLst/>
              <a:rect l="l" t="t" r="r" b="b"/>
              <a:pathLst>
                <a:path w="2227" h="2240" extrusionOk="0">
                  <a:moveTo>
                    <a:pt x="1107" y="382"/>
                  </a:moveTo>
                  <a:cubicBezTo>
                    <a:pt x="1512" y="382"/>
                    <a:pt x="1858" y="715"/>
                    <a:pt x="1858" y="1120"/>
                  </a:cubicBezTo>
                  <a:cubicBezTo>
                    <a:pt x="1858" y="1525"/>
                    <a:pt x="1512" y="1870"/>
                    <a:pt x="1107" y="1870"/>
                  </a:cubicBezTo>
                  <a:cubicBezTo>
                    <a:pt x="691" y="1870"/>
                    <a:pt x="369" y="1525"/>
                    <a:pt x="369" y="1120"/>
                  </a:cubicBezTo>
                  <a:cubicBezTo>
                    <a:pt x="369" y="703"/>
                    <a:pt x="703" y="382"/>
                    <a:pt x="1107" y="382"/>
                  </a:cubicBezTo>
                  <a:close/>
                  <a:moveTo>
                    <a:pt x="1107" y="1"/>
                  </a:moveTo>
                  <a:cubicBezTo>
                    <a:pt x="500" y="1"/>
                    <a:pt x="0" y="513"/>
                    <a:pt x="0" y="1120"/>
                  </a:cubicBezTo>
                  <a:cubicBezTo>
                    <a:pt x="0" y="1727"/>
                    <a:pt x="500" y="2239"/>
                    <a:pt x="1107" y="2239"/>
                  </a:cubicBezTo>
                  <a:cubicBezTo>
                    <a:pt x="1727" y="2239"/>
                    <a:pt x="2227" y="1727"/>
                    <a:pt x="2227" y="1120"/>
                  </a:cubicBezTo>
                  <a:cubicBezTo>
                    <a:pt x="2227" y="513"/>
                    <a:pt x="1727" y="1"/>
                    <a:pt x="110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grpSp>
        <p:nvGrpSpPr>
          <p:cNvPr id="668" name="Google Shape;668;p55"/>
          <p:cNvGrpSpPr/>
          <p:nvPr/>
        </p:nvGrpSpPr>
        <p:grpSpPr>
          <a:xfrm>
            <a:off x="7730867" y="1558514"/>
            <a:ext cx="382758" cy="356595"/>
            <a:chOff x="2185128" y="2427549"/>
            <a:chExt cx="382758" cy="356595"/>
          </a:xfrm>
        </p:grpSpPr>
        <p:sp>
          <p:nvSpPr>
            <p:cNvPr id="669" name="Google Shape;669;p55"/>
            <p:cNvSpPr/>
            <p:nvPr/>
          </p:nvSpPr>
          <p:spPr>
            <a:xfrm>
              <a:off x="2313584" y="2612467"/>
              <a:ext cx="119417" cy="103853"/>
            </a:xfrm>
            <a:custGeom>
              <a:avLst/>
              <a:gdLst/>
              <a:ahLst/>
              <a:cxnLst/>
              <a:rect l="l" t="t" r="r" b="b"/>
              <a:pathLst>
                <a:path w="3752" h="3263" extrusionOk="0">
                  <a:moveTo>
                    <a:pt x="1882" y="0"/>
                  </a:moveTo>
                  <a:cubicBezTo>
                    <a:pt x="1775" y="0"/>
                    <a:pt x="1692" y="96"/>
                    <a:pt x="1692" y="203"/>
                  </a:cubicBezTo>
                  <a:lnTo>
                    <a:pt x="1692" y="2013"/>
                  </a:lnTo>
                  <a:lnTo>
                    <a:pt x="120" y="2917"/>
                  </a:lnTo>
                  <a:cubicBezTo>
                    <a:pt x="37" y="2977"/>
                    <a:pt x="1" y="3084"/>
                    <a:pt x="48" y="3179"/>
                  </a:cubicBezTo>
                  <a:cubicBezTo>
                    <a:pt x="84" y="3239"/>
                    <a:pt x="156" y="3263"/>
                    <a:pt x="215" y="3263"/>
                  </a:cubicBezTo>
                  <a:cubicBezTo>
                    <a:pt x="239" y="3263"/>
                    <a:pt x="275" y="3251"/>
                    <a:pt x="298" y="3239"/>
                  </a:cubicBezTo>
                  <a:lnTo>
                    <a:pt x="1870" y="2322"/>
                  </a:lnTo>
                  <a:lnTo>
                    <a:pt x="3430" y="3239"/>
                  </a:lnTo>
                  <a:cubicBezTo>
                    <a:pt x="3454" y="3251"/>
                    <a:pt x="3489" y="3263"/>
                    <a:pt x="3513" y="3263"/>
                  </a:cubicBezTo>
                  <a:cubicBezTo>
                    <a:pt x="3573" y="3263"/>
                    <a:pt x="3656" y="3239"/>
                    <a:pt x="3680" y="3179"/>
                  </a:cubicBezTo>
                  <a:cubicBezTo>
                    <a:pt x="3751" y="3072"/>
                    <a:pt x="3727" y="2965"/>
                    <a:pt x="3632" y="2906"/>
                  </a:cubicBezTo>
                  <a:lnTo>
                    <a:pt x="2073" y="2001"/>
                  </a:lnTo>
                  <a:lnTo>
                    <a:pt x="2073" y="203"/>
                  </a:lnTo>
                  <a:cubicBezTo>
                    <a:pt x="2073" y="96"/>
                    <a:pt x="1989" y="0"/>
                    <a:pt x="188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0" name="Google Shape;670;p55"/>
            <p:cNvSpPr/>
            <p:nvPr/>
          </p:nvSpPr>
          <p:spPr>
            <a:xfrm>
              <a:off x="2311706" y="2427549"/>
              <a:ext cx="129633" cy="171327"/>
            </a:xfrm>
            <a:custGeom>
              <a:avLst/>
              <a:gdLst/>
              <a:ahLst/>
              <a:cxnLst/>
              <a:rect l="l" t="t" r="r" b="b"/>
              <a:pathLst>
                <a:path w="4073" h="5383" extrusionOk="0">
                  <a:moveTo>
                    <a:pt x="2084" y="369"/>
                  </a:moveTo>
                  <a:cubicBezTo>
                    <a:pt x="2584" y="369"/>
                    <a:pt x="2977" y="774"/>
                    <a:pt x="2977" y="1262"/>
                  </a:cubicBezTo>
                  <a:lnTo>
                    <a:pt x="2977" y="1381"/>
                  </a:lnTo>
                  <a:lnTo>
                    <a:pt x="2965" y="1381"/>
                  </a:lnTo>
                  <a:cubicBezTo>
                    <a:pt x="2703" y="1322"/>
                    <a:pt x="2620" y="965"/>
                    <a:pt x="2620" y="965"/>
                  </a:cubicBezTo>
                  <a:cubicBezTo>
                    <a:pt x="2608" y="893"/>
                    <a:pt x="2548" y="834"/>
                    <a:pt x="2477" y="810"/>
                  </a:cubicBezTo>
                  <a:cubicBezTo>
                    <a:pt x="2468" y="808"/>
                    <a:pt x="2458" y="807"/>
                    <a:pt x="2449" y="807"/>
                  </a:cubicBezTo>
                  <a:cubicBezTo>
                    <a:pt x="2385" y="807"/>
                    <a:pt x="2317" y="841"/>
                    <a:pt x="2286" y="893"/>
                  </a:cubicBezTo>
                  <a:cubicBezTo>
                    <a:pt x="1941" y="1369"/>
                    <a:pt x="1179" y="1369"/>
                    <a:pt x="1167" y="1369"/>
                  </a:cubicBezTo>
                  <a:cubicBezTo>
                    <a:pt x="1155" y="1369"/>
                    <a:pt x="1119" y="1369"/>
                    <a:pt x="1108" y="1381"/>
                  </a:cubicBezTo>
                  <a:lnTo>
                    <a:pt x="1108" y="1262"/>
                  </a:lnTo>
                  <a:cubicBezTo>
                    <a:pt x="1108" y="774"/>
                    <a:pt x="1512" y="369"/>
                    <a:pt x="2001" y="369"/>
                  </a:cubicBezTo>
                  <a:close/>
                  <a:moveTo>
                    <a:pt x="3132" y="1905"/>
                  </a:moveTo>
                  <a:cubicBezTo>
                    <a:pt x="3155" y="1929"/>
                    <a:pt x="3179" y="1953"/>
                    <a:pt x="3179" y="2000"/>
                  </a:cubicBezTo>
                  <a:cubicBezTo>
                    <a:pt x="3179" y="2048"/>
                    <a:pt x="3144" y="2096"/>
                    <a:pt x="3120" y="2119"/>
                  </a:cubicBezTo>
                  <a:lnTo>
                    <a:pt x="3120" y="1905"/>
                  </a:lnTo>
                  <a:close/>
                  <a:moveTo>
                    <a:pt x="977" y="1881"/>
                  </a:moveTo>
                  <a:lnTo>
                    <a:pt x="977" y="2143"/>
                  </a:lnTo>
                  <a:cubicBezTo>
                    <a:pt x="929" y="2108"/>
                    <a:pt x="893" y="2060"/>
                    <a:pt x="893" y="2000"/>
                  </a:cubicBezTo>
                  <a:cubicBezTo>
                    <a:pt x="893" y="1965"/>
                    <a:pt x="917" y="1929"/>
                    <a:pt x="941" y="1905"/>
                  </a:cubicBezTo>
                  <a:cubicBezTo>
                    <a:pt x="953" y="1905"/>
                    <a:pt x="953" y="1905"/>
                    <a:pt x="977" y="1881"/>
                  </a:cubicBezTo>
                  <a:close/>
                  <a:moveTo>
                    <a:pt x="2358" y="1346"/>
                  </a:moveTo>
                  <a:cubicBezTo>
                    <a:pt x="2429" y="1477"/>
                    <a:pt x="2548" y="1619"/>
                    <a:pt x="2715" y="1691"/>
                  </a:cubicBezTo>
                  <a:lnTo>
                    <a:pt x="2715" y="2227"/>
                  </a:lnTo>
                  <a:cubicBezTo>
                    <a:pt x="2739" y="2572"/>
                    <a:pt x="2465" y="2834"/>
                    <a:pt x="2132" y="2834"/>
                  </a:cubicBezTo>
                  <a:lnTo>
                    <a:pt x="1953" y="2834"/>
                  </a:lnTo>
                  <a:cubicBezTo>
                    <a:pt x="1631" y="2834"/>
                    <a:pt x="1346" y="2572"/>
                    <a:pt x="1346" y="2227"/>
                  </a:cubicBezTo>
                  <a:lnTo>
                    <a:pt x="1346" y="1738"/>
                  </a:lnTo>
                  <a:cubicBezTo>
                    <a:pt x="1596" y="1703"/>
                    <a:pt x="2024" y="1619"/>
                    <a:pt x="2358" y="1346"/>
                  </a:cubicBezTo>
                  <a:close/>
                  <a:moveTo>
                    <a:pt x="2262" y="3215"/>
                  </a:moveTo>
                  <a:lnTo>
                    <a:pt x="2262" y="3310"/>
                  </a:lnTo>
                  <a:lnTo>
                    <a:pt x="2251" y="3310"/>
                  </a:lnTo>
                  <a:lnTo>
                    <a:pt x="2048" y="3536"/>
                  </a:lnTo>
                  <a:lnTo>
                    <a:pt x="1846" y="3346"/>
                  </a:lnTo>
                  <a:lnTo>
                    <a:pt x="1846" y="3215"/>
                  </a:lnTo>
                  <a:close/>
                  <a:moveTo>
                    <a:pt x="2001" y="0"/>
                  </a:moveTo>
                  <a:cubicBezTo>
                    <a:pt x="1298" y="0"/>
                    <a:pt x="727" y="560"/>
                    <a:pt x="727" y="1262"/>
                  </a:cubicBezTo>
                  <a:lnTo>
                    <a:pt x="727" y="1584"/>
                  </a:lnTo>
                  <a:cubicBezTo>
                    <a:pt x="608" y="1691"/>
                    <a:pt x="536" y="1846"/>
                    <a:pt x="536" y="2000"/>
                  </a:cubicBezTo>
                  <a:cubicBezTo>
                    <a:pt x="536" y="2286"/>
                    <a:pt x="762" y="2524"/>
                    <a:pt x="1024" y="2536"/>
                  </a:cubicBezTo>
                  <a:cubicBezTo>
                    <a:pt x="1108" y="2762"/>
                    <a:pt x="1262" y="2953"/>
                    <a:pt x="1465" y="3072"/>
                  </a:cubicBezTo>
                  <a:lnTo>
                    <a:pt x="1465" y="3179"/>
                  </a:lnTo>
                  <a:lnTo>
                    <a:pt x="691" y="3477"/>
                  </a:lnTo>
                  <a:cubicBezTo>
                    <a:pt x="608" y="3512"/>
                    <a:pt x="0" y="3751"/>
                    <a:pt x="0" y="4525"/>
                  </a:cubicBezTo>
                  <a:lnTo>
                    <a:pt x="0" y="5191"/>
                  </a:lnTo>
                  <a:cubicBezTo>
                    <a:pt x="0" y="5298"/>
                    <a:pt x="96" y="5382"/>
                    <a:pt x="191" y="5382"/>
                  </a:cubicBezTo>
                  <a:lnTo>
                    <a:pt x="667" y="5382"/>
                  </a:lnTo>
                  <a:cubicBezTo>
                    <a:pt x="774" y="5382"/>
                    <a:pt x="869" y="5298"/>
                    <a:pt x="869" y="5191"/>
                  </a:cubicBezTo>
                  <a:cubicBezTo>
                    <a:pt x="869" y="5084"/>
                    <a:pt x="774" y="5001"/>
                    <a:pt x="667" y="5001"/>
                  </a:cubicBezTo>
                  <a:lnTo>
                    <a:pt x="369" y="5001"/>
                  </a:lnTo>
                  <a:lnTo>
                    <a:pt x="369" y="4501"/>
                  </a:lnTo>
                  <a:cubicBezTo>
                    <a:pt x="369" y="3989"/>
                    <a:pt x="786" y="3834"/>
                    <a:pt x="810" y="3822"/>
                  </a:cubicBezTo>
                  <a:lnTo>
                    <a:pt x="822" y="3822"/>
                  </a:lnTo>
                  <a:lnTo>
                    <a:pt x="1536" y="3536"/>
                  </a:lnTo>
                  <a:lnTo>
                    <a:pt x="1905" y="3905"/>
                  </a:lnTo>
                  <a:cubicBezTo>
                    <a:pt x="1941" y="3941"/>
                    <a:pt x="2001" y="3965"/>
                    <a:pt x="2036" y="3965"/>
                  </a:cubicBezTo>
                  <a:cubicBezTo>
                    <a:pt x="2084" y="3965"/>
                    <a:pt x="2143" y="3953"/>
                    <a:pt x="2179" y="3905"/>
                  </a:cubicBezTo>
                  <a:lnTo>
                    <a:pt x="2536" y="3536"/>
                  </a:lnTo>
                  <a:lnTo>
                    <a:pt x="3251" y="3822"/>
                  </a:lnTo>
                  <a:lnTo>
                    <a:pt x="3263" y="3822"/>
                  </a:lnTo>
                  <a:cubicBezTo>
                    <a:pt x="3275" y="3822"/>
                    <a:pt x="3691" y="3989"/>
                    <a:pt x="3691" y="4501"/>
                  </a:cubicBezTo>
                  <a:lnTo>
                    <a:pt x="3691" y="5001"/>
                  </a:lnTo>
                  <a:lnTo>
                    <a:pt x="1310" y="5001"/>
                  </a:lnTo>
                  <a:cubicBezTo>
                    <a:pt x="1203" y="5001"/>
                    <a:pt x="1119" y="5084"/>
                    <a:pt x="1119" y="5191"/>
                  </a:cubicBezTo>
                  <a:cubicBezTo>
                    <a:pt x="1119" y="5298"/>
                    <a:pt x="1203" y="5382"/>
                    <a:pt x="1310" y="5382"/>
                  </a:cubicBezTo>
                  <a:lnTo>
                    <a:pt x="3882" y="5382"/>
                  </a:lnTo>
                  <a:cubicBezTo>
                    <a:pt x="3888" y="5383"/>
                    <a:pt x="3894" y="5383"/>
                    <a:pt x="3900" y="5383"/>
                  </a:cubicBezTo>
                  <a:cubicBezTo>
                    <a:pt x="3989" y="5383"/>
                    <a:pt x="4072" y="5303"/>
                    <a:pt x="4072" y="5203"/>
                  </a:cubicBezTo>
                  <a:lnTo>
                    <a:pt x="4072" y="4536"/>
                  </a:lnTo>
                  <a:cubicBezTo>
                    <a:pt x="4072" y="3763"/>
                    <a:pt x="3477" y="3524"/>
                    <a:pt x="3382" y="3489"/>
                  </a:cubicBezTo>
                  <a:lnTo>
                    <a:pt x="2620" y="3191"/>
                  </a:lnTo>
                  <a:lnTo>
                    <a:pt x="2620" y="3096"/>
                  </a:lnTo>
                  <a:cubicBezTo>
                    <a:pt x="2834" y="2977"/>
                    <a:pt x="2977" y="2774"/>
                    <a:pt x="3048" y="2536"/>
                  </a:cubicBezTo>
                  <a:cubicBezTo>
                    <a:pt x="3322" y="2524"/>
                    <a:pt x="3548" y="2286"/>
                    <a:pt x="3548" y="2000"/>
                  </a:cubicBezTo>
                  <a:cubicBezTo>
                    <a:pt x="3548" y="1846"/>
                    <a:pt x="3465" y="1691"/>
                    <a:pt x="3346" y="1584"/>
                  </a:cubicBezTo>
                  <a:lnTo>
                    <a:pt x="3346" y="1262"/>
                  </a:lnTo>
                  <a:cubicBezTo>
                    <a:pt x="3346" y="560"/>
                    <a:pt x="2786" y="0"/>
                    <a:pt x="208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1" name="Google Shape;671;p55"/>
            <p:cNvSpPr/>
            <p:nvPr/>
          </p:nvSpPr>
          <p:spPr>
            <a:xfrm>
              <a:off x="2438252" y="2611703"/>
              <a:ext cx="129633" cy="172441"/>
            </a:xfrm>
            <a:custGeom>
              <a:avLst/>
              <a:gdLst/>
              <a:ahLst/>
              <a:cxnLst/>
              <a:rect l="l" t="t" r="r" b="b"/>
              <a:pathLst>
                <a:path w="4073" h="5418" extrusionOk="0">
                  <a:moveTo>
                    <a:pt x="2085" y="370"/>
                  </a:moveTo>
                  <a:cubicBezTo>
                    <a:pt x="2573" y="370"/>
                    <a:pt x="2978" y="774"/>
                    <a:pt x="2978" y="1263"/>
                  </a:cubicBezTo>
                  <a:lnTo>
                    <a:pt x="2978" y="1382"/>
                  </a:lnTo>
                  <a:lnTo>
                    <a:pt x="2966" y="1382"/>
                  </a:lnTo>
                  <a:cubicBezTo>
                    <a:pt x="2692" y="1322"/>
                    <a:pt x="2620" y="965"/>
                    <a:pt x="2620" y="965"/>
                  </a:cubicBezTo>
                  <a:cubicBezTo>
                    <a:pt x="2608" y="894"/>
                    <a:pt x="2549" y="834"/>
                    <a:pt x="2466" y="822"/>
                  </a:cubicBezTo>
                  <a:cubicBezTo>
                    <a:pt x="2450" y="817"/>
                    <a:pt x="2435" y="815"/>
                    <a:pt x="2420" y="815"/>
                  </a:cubicBezTo>
                  <a:cubicBezTo>
                    <a:pt x="2365" y="815"/>
                    <a:pt x="2313" y="847"/>
                    <a:pt x="2275" y="894"/>
                  </a:cubicBezTo>
                  <a:cubicBezTo>
                    <a:pt x="1942" y="1370"/>
                    <a:pt x="1180" y="1382"/>
                    <a:pt x="1168" y="1382"/>
                  </a:cubicBezTo>
                  <a:lnTo>
                    <a:pt x="1096" y="1382"/>
                  </a:lnTo>
                  <a:lnTo>
                    <a:pt x="1096" y="1263"/>
                  </a:lnTo>
                  <a:cubicBezTo>
                    <a:pt x="1096" y="774"/>
                    <a:pt x="1501" y="370"/>
                    <a:pt x="1989" y="370"/>
                  </a:cubicBezTo>
                  <a:close/>
                  <a:moveTo>
                    <a:pt x="3132" y="1906"/>
                  </a:moveTo>
                  <a:cubicBezTo>
                    <a:pt x="3156" y="1929"/>
                    <a:pt x="3168" y="1965"/>
                    <a:pt x="3168" y="2013"/>
                  </a:cubicBezTo>
                  <a:cubicBezTo>
                    <a:pt x="3168" y="2048"/>
                    <a:pt x="3144" y="2096"/>
                    <a:pt x="3109" y="2132"/>
                  </a:cubicBezTo>
                  <a:lnTo>
                    <a:pt x="3109" y="1906"/>
                  </a:lnTo>
                  <a:close/>
                  <a:moveTo>
                    <a:pt x="965" y="1894"/>
                  </a:moveTo>
                  <a:lnTo>
                    <a:pt x="965" y="2144"/>
                  </a:lnTo>
                  <a:cubicBezTo>
                    <a:pt x="930" y="2108"/>
                    <a:pt x="894" y="2072"/>
                    <a:pt x="894" y="2013"/>
                  </a:cubicBezTo>
                  <a:cubicBezTo>
                    <a:pt x="894" y="1965"/>
                    <a:pt x="906" y="1929"/>
                    <a:pt x="942" y="1906"/>
                  </a:cubicBezTo>
                  <a:cubicBezTo>
                    <a:pt x="953" y="1906"/>
                    <a:pt x="953" y="1906"/>
                    <a:pt x="965" y="1894"/>
                  </a:cubicBezTo>
                  <a:close/>
                  <a:moveTo>
                    <a:pt x="2347" y="1358"/>
                  </a:moveTo>
                  <a:cubicBezTo>
                    <a:pt x="2430" y="1489"/>
                    <a:pt x="2549" y="1620"/>
                    <a:pt x="2704" y="1691"/>
                  </a:cubicBezTo>
                  <a:lnTo>
                    <a:pt x="2704" y="2227"/>
                  </a:lnTo>
                  <a:cubicBezTo>
                    <a:pt x="2739" y="2572"/>
                    <a:pt x="2454" y="2846"/>
                    <a:pt x="2132" y="2846"/>
                  </a:cubicBezTo>
                  <a:lnTo>
                    <a:pt x="1954" y="2846"/>
                  </a:lnTo>
                  <a:cubicBezTo>
                    <a:pt x="1620" y="2846"/>
                    <a:pt x="1334" y="2572"/>
                    <a:pt x="1334" y="2227"/>
                  </a:cubicBezTo>
                  <a:lnTo>
                    <a:pt x="1334" y="1739"/>
                  </a:lnTo>
                  <a:cubicBezTo>
                    <a:pt x="1596" y="1715"/>
                    <a:pt x="2025" y="1620"/>
                    <a:pt x="2347" y="1358"/>
                  </a:cubicBezTo>
                  <a:close/>
                  <a:moveTo>
                    <a:pt x="2263" y="3215"/>
                  </a:moveTo>
                  <a:lnTo>
                    <a:pt x="2251" y="3322"/>
                  </a:lnTo>
                  <a:lnTo>
                    <a:pt x="2037" y="3537"/>
                  </a:lnTo>
                  <a:lnTo>
                    <a:pt x="1846" y="3346"/>
                  </a:lnTo>
                  <a:lnTo>
                    <a:pt x="1846" y="3215"/>
                  </a:lnTo>
                  <a:close/>
                  <a:moveTo>
                    <a:pt x="1989" y="1"/>
                  </a:moveTo>
                  <a:cubicBezTo>
                    <a:pt x="1299" y="1"/>
                    <a:pt x="727" y="560"/>
                    <a:pt x="727" y="1263"/>
                  </a:cubicBezTo>
                  <a:lnTo>
                    <a:pt x="727" y="1596"/>
                  </a:lnTo>
                  <a:cubicBezTo>
                    <a:pt x="608" y="1691"/>
                    <a:pt x="537" y="1846"/>
                    <a:pt x="537" y="2013"/>
                  </a:cubicBezTo>
                  <a:cubicBezTo>
                    <a:pt x="537" y="2287"/>
                    <a:pt x="763" y="2525"/>
                    <a:pt x="1025" y="2549"/>
                  </a:cubicBezTo>
                  <a:cubicBezTo>
                    <a:pt x="1096" y="2763"/>
                    <a:pt x="1263" y="2965"/>
                    <a:pt x="1454" y="3084"/>
                  </a:cubicBezTo>
                  <a:lnTo>
                    <a:pt x="1454" y="3180"/>
                  </a:lnTo>
                  <a:lnTo>
                    <a:pt x="680" y="3477"/>
                  </a:lnTo>
                  <a:cubicBezTo>
                    <a:pt x="608" y="3513"/>
                    <a:pt x="1" y="3751"/>
                    <a:pt x="1" y="4525"/>
                  </a:cubicBezTo>
                  <a:lnTo>
                    <a:pt x="1" y="5192"/>
                  </a:lnTo>
                  <a:cubicBezTo>
                    <a:pt x="1" y="5299"/>
                    <a:pt x="84" y="5382"/>
                    <a:pt x="191" y="5382"/>
                  </a:cubicBezTo>
                  <a:lnTo>
                    <a:pt x="668" y="5382"/>
                  </a:lnTo>
                  <a:cubicBezTo>
                    <a:pt x="775" y="5382"/>
                    <a:pt x="858" y="5299"/>
                    <a:pt x="858" y="5192"/>
                  </a:cubicBezTo>
                  <a:cubicBezTo>
                    <a:pt x="858" y="5085"/>
                    <a:pt x="775" y="5001"/>
                    <a:pt x="668" y="5001"/>
                  </a:cubicBezTo>
                  <a:lnTo>
                    <a:pt x="370" y="5001"/>
                  </a:lnTo>
                  <a:lnTo>
                    <a:pt x="370" y="4537"/>
                  </a:lnTo>
                  <a:cubicBezTo>
                    <a:pt x="370" y="4013"/>
                    <a:pt x="787" y="3870"/>
                    <a:pt x="799" y="3858"/>
                  </a:cubicBezTo>
                  <a:lnTo>
                    <a:pt x="823" y="3858"/>
                  </a:lnTo>
                  <a:lnTo>
                    <a:pt x="1537" y="3572"/>
                  </a:lnTo>
                  <a:lnTo>
                    <a:pt x="1906" y="3942"/>
                  </a:lnTo>
                  <a:cubicBezTo>
                    <a:pt x="1930" y="3977"/>
                    <a:pt x="1989" y="4001"/>
                    <a:pt x="2037" y="4001"/>
                  </a:cubicBezTo>
                  <a:cubicBezTo>
                    <a:pt x="2085" y="4001"/>
                    <a:pt x="2144" y="3989"/>
                    <a:pt x="2168" y="3942"/>
                  </a:cubicBezTo>
                  <a:lnTo>
                    <a:pt x="2525" y="3572"/>
                  </a:lnTo>
                  <a:lnTo>
                    <a:pt x="3239" y="3858"/>
                  </a:lnTo>
                  <a:lnTo>
                    <a:pt x="3263" y="3858"/>
                  </a:lnTo>
                  <a:cubicBezTo>
                    <a:pt x="3275" y="3858"/>
                    <a:pt x="3692" y="4013"/>
                    <a:pt x="3692" y="4537"/>
                  </a:cubicBezTo>
                  <a:lnTo>
                    <a:pt x="3692" y="5025"/>
                  </a:lnTo>
                  <a:lnTo>
                    <a:pt x="1311" y="5025"/>
                  </a:lnTo>
                  <a:cubicBezTo>
                    <a:pt x="1204" y="5025"/>
                    <a:pt x="1120" y="5120"/>
                    <a:pt x="1120" y="5215"/>
                  </a:cubicBezTo>
                  <a:cubicBezTo>
                    <a:pt x="1120" y="5323"/>
                    <a:pt x="1204" y="5418"/>
                    <a:pt x="1311" y="5418"/>
                  </a:cubicBezTo>
                  <a:lnTo>
                    <a:pt x="3882" y="5418"/>
                  </a:lnTo>
                  <a:cubicBezTo>
                    <a:pt x="3990" y="5418"/>
                    <a:pt x="4073" y="5323"/>
                    <a:pt x="4073" y="5215"/>
                  </a:cubicBezTo>
                  <a:lnTo>
                    <a:pt x="4073" y="4537"/>
                  </a:lnTo>
                  <a:cubicBezTo>
                    <a:pt x="4061" y="3763"/>
                    <a:pt x="3454" y="3525"/>
                    <a:pt x="3382" y="3501"/>
                  </a:cubicBezTo>
                  <a:lnTo>
                    <a:pt x="2620" y="3203"/>
                  </a:lnTo>
                  <a:lnTo>
                    <a:pt x="2620" y="3096"/>
                  </a:lnTo>
                  <a:cubicBezTo>
                    <a:pt x="2823" y="2977"/>
                    <a:pt x="2978" y="2787"/>
                    <a:pt x="3049" y="2560"/>
                  </a:cubicBezTo>
                  <a:cubicBezTo>
                    <a:pt x="3323" y="2549"/>
                    <a:pt x="3537" y="2310"/>
                    <a:pt x="3537" y="2025"/>
                  </a:cubicBezTo>
                  <a:cubicBezTo>
                    <a:pt x="3537" y="1858"/>
                    <a:pt x="3466" y="1703"/>
                    <a:pt x="3347" y="1608"/>
                  </a:cubicBezTo>
                  <a:lnTo>
                    <a:pt x="3347" y="1263"/>
                  </a:lnTo>
                  <a:cubicBezTo>
                    <a:pt x="3347" y="560"/>
                    <a:pt x="2787" y="1"/>
                    <a:pt x="208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2" name="Google Shape;672;p55"/>
            <p:cNvSpPr/>
            <p:nvPr/>
          </p:nvSpPr>
          <p:spPr>
            <a:xfrm>
              <a:off x="2185128" y="2611703"/>
              <a:ext cx="130015" cy="172441"/>
            </a:xfrm>
            <a:custGeom>
              <a:avLst/>
              <a:gdLst/>
              <a:ahLst/>
              <a:cxnLst/>
              <a:rect l="l" t="t" r="r" b="b"/>
              <a:pathLst>
                <a:path w="4085" h="5418" extrusionOk="0">
                  <a:moveTo>
                    <a:pt x="2084" y="370"/>
                  </a:moveTo>
                  <a:cubicBezTo>
                    <a:pt x="2584" y="370"/>
                    <a:pt x="2977" y="774"/>
                    <a:pt x="2977" y="1263"/>
                  </a:cubicBezTo>
                  <a:lnTo>
                    <a:pt x="2977" y="1382"/>
                  </a:lnTo>
                  <a:lnTo>
                    <a:pt x="2965" y="1382"/>
                  </a:lnTo>
                  <a:cubicBezTo>
                    <a:pt x="2703" y="1322"/>
                    <a:pt x="2620" y="965"/>
                    <a:pt x="2620" y="965"/>
                  </a:cubicBezTo>
                  <a:cubicBezTo>
                    <a:pt x="2608" y="894"/>
                    <a:pt x="2549" y="834"/>
                    <a:pt x="2477" y="822"/>
                  </a:cubicBezTo>
                  <a:cubicBezTo>
                    <a:pt x="2462" y="817"/>
                    <a:pt x="2446" y="815"/>
                    <a:pt x="2430" y="815"/>
                  </a:cubicBezTo>
                  <a:cubicBezTo>
                    <a:pt x="2372" y="815"/>
                    <a:pt x="2315" y="847"/>
                    <a:pt x="2287" y="894"/>
                  </a:cubicBezTo>
                  <a:cubicBezTo>
                    <a:pt x="1941" y="1370"/>
                    <a:pt x="1179" y="1382"/>
                    <a:pt x="1167" y="1382"/>
                  </a:cubicBezTo>
                  <a:lnTo>
                    <a:pt x="1108" y="1382"/>
                  </a:lnTo>
                  <a:lnTo>
                    <a:pt x="1108" y="1263"/>
                  </a:lnTo>
                  <a:cubicBezTo>
                    <a:pt x="1108" y="774"/>
                    <a:pt x="1513" y="370"/>
                    <a:pt x="2001" y="370"/>
                  </a:cubicBezTo>
                  <a:close/>
                  <a:moveTo>
                    <a:pt x="3132" y="1906"/>
                  </a:moveTo>
                  <a:cubicBezTo>
                    <a:pt x="3168" y="1929"/>
                    <a:pt x="3180" y="1965"/>
                    <a:pt x="3180" y="2013"/>
                  </a:cubicBezTo>
                  <a:cubicBezTo>
                    <a:pt x="3180" y="2048"/>
                    <a:pt x="3144" y="2096"/>
                    <a:pt x="3120" y="2132"/>
                  </a:cubicBezTo>
                  <a:lnTo>
                    <a:pt x="3120" y="1906"/>
                  </a:lnTo>
                  <a:close/>
                  <a:moveTo>
                    <a:pt x="977" y="1894"/>
                  </a:moveTo>
                  <a:lnTo>
                    <a:pt x="977" y="2144"/>
                  </a:lnTo>
                  <a:cubicBezTo>
                    <a:pt x="929" y="2108"/>
                    <a:pt x="905" y="2072"/>
                    <a:pt x="905" y="2013"/>
                  </a:cubicBezTo>
                  <a:cubicBezTo>
                    <a:pt x="905" y="1965"/>
                    <a:pt x="917" y="1929"/>
                    <a:pt x="941" y="1906"/>
                  </a:cubicBezTo>
                  <a:cubicBezTo>
                    <a:pt x="965" y="1906"/>
                    <a:pt x="965" y="1906"/>
                    <a:pt x="977" y="1894"/>
                  </a:cubicBezTo>
                  <a:close/>
                  <a:moveTo>
                    <a:pt x="2358" y="1358"/>
                  </a:moveTo>
                  <a:cubicBezTo>
                    <a:pt x="2429" y="1489"/>
                    <a:pt x="2549" y="1620"/>
                    <a:pt x="2715" y="1691"/>
                  </a:cubicBezTo>
                  <a:lnTo>
                    <a:pt x="2715" y="2227"/>
                  </a:lnTo>
                  <a:cubicBezTo>
                    <a:pt x="2727" y="2572"/>
                    <a:pt x="2465" y="2846"/>
                    <a:pt x="2132" y="2846"/>
                  </a:cubicBezTo>
                  <a:lnTo>
                    <a:pt x="1953" y="2846"/>
                  </a:lnTo>
                  <a:cubicBezTo>
                    <a:pt x="1632" y="2846"/>
                    <a:pt x="1346" y="2572"/>
                    <a:pt x="1346" y="2227"/>
                  </a:cubicBezTo>
                  <a:lnTo>
                    <a:pt x="1346" y="1739"/>
                  </a:lnTo>
                  <a:cubicBezTo>
                    <a:pt x="1596" y="1715"/>
                    <a:pt x="2037" y="1620"/>
                    <a:pt x="2358" y="1358"/>
                  </a:cubicBezTo>
                  <a:close/>
                  <a:moveTo>
                    <a:pt x="2275" y="3215"/>
                  </a:moveTo>
                  <a:lnTo>
                    <a:pt x="2251" y="3322"/>
                  </a:lnTo>
                  <a:lnTo>
                    <a:pt x="2048" y="3537"/>
                  </a:lnTo>
                  <a:lnTo>
                    <a:pt x="1858" y="3346"/>
                  </a:lnTo>
                  <a:lnTo>
                    <a:pt x="1858" y="3215"/>
                  </a:lnTo>
                  <a:close/>
                  <a:moveTo>
                    <a:pt x="2001" y="1"/>
                  </a:moveTo>
                  <a:cubicBezTo>
                    <a:pt x="1298" y="1"/>
                    <a:pt x="739" y="560"/>
                    <a:pt x="739" y="1263"/>
                  </a:cubicBezTo>
                  <a:lnTo>
                    <a:pt x="739" y="1596"/>
                  </a:lnTo>
                  <a:cubicBezTo>
                    <a:pt x="620" y="1691"/>
                    <a:pt x="536" y="1846"/>
                    <a:pt x="536" y="2013"/>
                  </a:cubicBezTo>
                  <a:cubicBezTo>
                    <a:pt x="536" y="2287"/>
                    <a:pt x="763" y="2525"/>
                    <a:pt x="1036" y="2549"/>
                  </a:cubicBezTo>
                  <a:cubicBezTo>
                    <a:pt x="1108" y="2763"/>
                    <a:pt x="1275" y="2965"/>
                    <a:pt x="1465" y="3084"/>
                  </a:cubicBezTo>
                  <a:lnTo>
                    <a:pt x="1465" y="3180"/>
                  </a:lnTo>
                  <a:lnTo>
                    <a:pt x="691" y="3477"/>
                  </a:lnTo>
                  <a:cubicBezTo>
                    <a:pt x="620" y="3513"/>
                    <a:pt x="1" y="3751"/>
                    <a:pt x="1" y="4525"/>
                  </a:cubicBezTo>
                  <a:lnTo>
                    <a:pt x="1" y="5192"/>
                  </a:lnTo>
                  <a:cubicBezTo>
                    <a:pt x="1" y="5299"/>
                    <a:pt x="96" y="5382"/>
                    <a:pt x="203" y="5382"/>
                  </a:cubicBezTo>
                  <a:lnTo>
                    <a:pt x="679" y="5382"/>
                  </a:lnTo>
                  <a:cubicBezTo>
                    <a:pt x="775" y="5382"/>
                    <a:pt x="870" y="5299"/>
                    <a:pt x="870" y="5192"/>
                  </a:cubicBezTo>
                  <a:cubicBezTo>
                    <a:pt x="870" y="5085"/>
                    <a:pt x="775" y="5001"/>
                    <a:pt x="679" y="5001"/>
                  </a:cubicBezTo>
                  <a:lnTo>
                    <a:pt x="382" y="5001"/>
                  </a:lnTo>
                  <a:lnTo>
                    <a:pt x="382" y="4537"/>
                  </a:lnTo>
                  <a:cubicBezTo>
                    <a:pt x="382" y="4013"/>
                    <a:pt x="798" y="3870"/>
                    <a:pt x="810" y="3858"/>
                  </a:cubicBezTo>
                  <a:lnTo>
                    <a:pt x="822" y="3858"/>
                  </a:lnTo>
                  <a:lnTo>
                    <a:pt x="1537" y="3572"/>
                  </a:lnTo>
                  <a:lnTo>
                    <a:pt x="1906" y="3942"/>
                  </a:lnTo>
                  <a:cubicBezTo>
                    <a:pt x="1941" y="3977"/>
                    <a:pt x="2001" y="4001"/>
                    <a:pt x="2048" y="4001"/>
                  </a:cubicBezTo>
                  <a:cubicBezTo>
                    <a:pt x="2084" y="4001"/>
                    <a:pt x="2144" y="3989"/>
                    <a:pt x="2179" y="3942"/>
                  </a:cubicBezTo>
                  <a:lnTo>
                    <a:pt x="2537" y="3572"/>
                  </a:lnTo>
                  <a:lnTo>
                    <a:pt x="3251" y="3858"/>
                  </a:lnTo>
                  <a:lnTo>
                    <a:pt x="3263" y="3858"/>
                  </a:lnTo>
                  <a:cubicBezTo>
                    <a:pt x="3275" y="3858"/>
                    <a:pt x="3692" y="4013"/>
                    <a:pt x="3692" y="4537"/>
                  </a:cubicBezTo>
                  <a:lnTo>
                    <a:pt x="3692" y="5025"/>
                  </a:lnTo>
                  <a:lnTo>
                    <a:pt x="1310" y="5025"/>
                  </a:lnTo>
                  <a:cubicBezTo>
                    <a:pt x="1215" y="5025"/>
                    <a:pt x="1120" y="5120"/>
                    <a:pt x="1120" y="5215"/>
                  </a:cubicBezTo>
                  <a:cubicBezTo>
                    <a:pt x="1120" y="5323"/>
                    <a:pt x="1215" y="5418"/>
                    <a:pt x="1310" y="5418"/>
                  </a:cubicBezTo>
                  <a:lnTo>
                    <a:pt x="3894" y="5418"/>
                  </a:lnTo>
                  <a:cubicBezTo>
                    <a:pt x="3989" y="5418"/>
                    <a:pt x="4084" y="5323"/>
                    <a:pt x="4084" y="5215"/>
                  </a:cubicBezTo>
                  <a:lnTo>
                    <a:pt x="4084" y="4537"/>
                  </a:lnTo>
                  <a:cubicBezTo>
                    <a:pt x="4061" y="3763"/>
                    <a:pt x="3465" y="3525"/>
                    <a:pt x="3382" y="3501"/>
                  </a:cubicBezTo>
                  <a:lnTo>
                    <a:pt x="2632" y="3203"/>
                  </a:lnTo>
                  <a:lnTo>
                    <a:pt x="2632" y="3096"/>
                  </a:lnTo>
                  <a:cubicBezTo>
                    <a:pt x="2834" y="2977"/>
                    <a:pt x="2977" y="2787"/>
                    <a:pt x="3061" y="2560"/>
                  </a:cubicBezTo>
                  <a:cubicBezTo>
                    <a:pt x="3322" y="2549"/>
                    <a:pt x="3549" y="2310"/>
                    <a:pt x="3549" y="2025"/>
                  </a:cubicBezTo>
                  <a:cubicBezTo>
                    <a:pt x="3549" y="1858"/>
                    <a:pt x="3477" y="1703"/>
                    <a:pt x="3358" y="1608"/>
                  </a:cubicBezTo>
                  <a:lnTo>
                    <a:pt x="3358" y="1263"/>
                  </a:lnTo>
                  <a:cubicBezTo>
                    <a:pt x="3358" y="560"/>
                    <a:pt x="2787" y="1"/>
                    <a:pt x="208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grpSp>
        <p:nvGrpSpPr>
          <p:cNvPr id="673" name="Google Shape;673;p55"/>
          <p:cNvGrpSpPr/>
          <p:nvPr/>
        </p:nvGrpSpPr>
        <p:grpSpPr>
          <a:xfrm>
            <a:off x="5210661" y="1571385"/>
            <a:ext cx="267574" cy="329415"/>
            <a:chOff x="3584201" y="4294996"/>
            <a:chExt cx="267574" cy="329415"/>
          </a:xfrm>
        </p:grpSpPr>
        <p:sp>
          <p:nvSpPr>
            <p:cNvPr id="674" name="Google Shape;674;p55"/>
            <p:cNvSpPr/>
            <p:nvPr/>
          </p:nvSpPr>
          <p:spPr>
            <a:xfrm>
              <a:off x="3584201" y="4294996"/>
              <a:ext cx="267574" cy="329415"/>
            </a:xfrm>
            <a:custGeom>
              <a:avLst/>
              <a:gdLst/>
              <a:ahLst/>
              <a:cxnLst/>
              <a:rect l="l" t="t" r="r" b="b"/>
              <a:pathLst>
                <a:path w="8407" h="10350" extrusionOk="0">
                  <a:moveTo>
                    <a:pt x="4191" y="321"/>
                  </a:moveTo>
                  <a:lnTo>
                    <a:pt x="8097" y="1095"/>
                  </a:lnTo>
                  <a:lnTo>
                    <a:pt x="8097" y="6727"/>
                  </a:lnTo>
                  <a:lnTo>
                    <a:pt x="4191" y="10001"/>
                  </a:lnTo>
                  <a:lnTo>
                    <a:pt x="298" y="6727"/>
                  </a:lnTo>
                  <a:lnTo>
                    <a:pt x="298" y="1095"/>
                  </a:lnTo>
                  <a:lnTo>
                    <a:pt x="4191" y="321"/>
                  </a:lnTo>
                  <a:close/>
                  <a:moveTo>
                    <a:pt x="4168" y="0"/>
                  </a:moveTo>
                  <a:lnTo>
                    <a:pt x="120" y="810"/>
                  </a:lnTo>
                  <a:cubicBezTo>
                    <a:pt x="48" y="822"/>
                    <a:pt x="0" y="881"/>
                    <a:pt x="0" y="953"/>
                  </a:cubicBezTo>
                  <a:lnTo>
                    <a:pt x="0" y="6787"/>
                  </a:lnTo>
                  <a:cubicBezTo>
                    <a:pt x="0" y="6834"/>
                    <a:pt x="12" y="6882"/>
                    <a:pt x="60" y="6906"/>
                  </a:cubicBezTo>
                  <a:lnTo>
                    <a:pt x="4108" y="10323"/>
                  </a:lnTo>
                  <a:cubicBezTo>
                    <a:pt x="4138" y="10341"/>
                    <a:pt x="4171" y="10350"/>
                    <a:pt x="4203" y="10350"/>
                  </a:cubicBezTo>
                  <a:cubicBezTo>
                    <a:pt x="4236" y="10350"/>
                    <a:pt x="4269" y="10341"/>
                    <a:pt x="4299" y="10323"/>
                  </a:cubicBezTo>
                  <a:lnTo>
                    <a:pt x="8347" y="6906"/>
                  </a:lnTo>
                  <a:cubicBezTo>
                    <a:pt x="8382" y="6882"/>
                    <a:pt x="8406" y="6834"/>
                    <a:pt x="8406" y="6787"/>
                  </a:cubicBezTo>
                  <a:lnTo>
                    <a:pt x="8406" y="953"/>
                  </a:lnTo>
                  <a:cubicBezTo>
                    <a:pt x="8406" y="881"/>
                    <a:pt x="8347" y="822"/>
                    <a:pt x="8275" y="810"/>
                  </a:cubicBezTo>
                  <a:lnTo>
                    <a:pt x="4227" y="0"/>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5" name="Google Shape;675;p55"/>
            <p:cNvSpPr/>
            <p:nvPr/>
          </p:nvSpPr>
          <p:spPr>
            <a:xfrm>
              <a:off x="3604666" y="4315811"/>
              <a:ext cx="226644" cy="281610"/>
            </a:xfrm>
            <a:custGeom>
              <a:avLst/>
              <a:gdLst/>
              <a:ahLst/>
              <a:cxnLst/>
              <a:rect l="l" t="t" r="r" b="b"/>
              <a:pathLst>
                <a:path w="7121" h="8848" extrusionOk="0">
                  <a:moveTo>
                    <a:pt x="3525" y="1"/>
                  </a:moveTo>
                  <a:lnTo>
                    <a:pt x="119" y="691"/>
                  </a:lnTo>
                  <a:cubicBezTo>
                    <a:pt x="36" y="703"/>
                    <a:pt x="0" y="763"/>
                    <a:pt x="0" y="834"/>
                  </a:cubicBezTo>
                  <a:lnTo>
                    <a:pt x="0" y="5835"/>
                  </a:lnTo>
                  <a:cubicBezTo>
                    <a:pt x="0" y="5883"/>
                    <a:pt x="12" y="5930"/>
                    <a:pt x="60" y="5954"/>
                  </a:cubicBezTo>
                  <a:lnTo>
                    <a:pt x="3465" y="8811"/>
                  </a:lnTo>
                  <a:cubicBezTo>
                    <a:pt x="3495" y="8835"/>
                    <a:pt x="3528" y="8847"/>
                    <a:pt x="3560" y="8847"/>
                  </a:cubicBezTo>
                  <a:cubicBezTo>
                    <a:pt x="3593" y="8847"/>
                    <a:pt x="3626" y="8835"/>
                    <a:pt x="3656" y="8811"/>
                  </a:cubicBezTo>
                  <a:lnTo>
                    <a:pt x="7061" y="5954"/>
                  </a:lnTo>
                  <a:cubicBezTo>
                    <a:pt x="7097" y="5930"/>
                    <a:pt x="7120" y="5883"/>
                    <a:pt x="7120" y="5835"/>
                  </a:cubicBezTo>
                  <a:lnTo>
                    <a:pt x="7120" y="4609"/>
                  </a:lnTo>
                  <a:cubicBezTo>
                    <a:pt x="7120" y="4513"/>
                    <a:pt x="7049" y="4454"/>
                    <a:pt x="6977" y="4454"/>
                  </a:cubicBezTo>
                  <a:cubicBezTo>
                    <a:pt x="6882" y="4454"/>
                    <a:pt x="6823" y="4525"/>
                    <a:pt x="6823" y="4609"/>
                  </a:cubicBezTo>
                  <a:lnTo>
                    <a:pt x="6823" y="5763"/>
                  </a:lnTo>
                  <a:lnTo>
                    <a:pt x="3572" y="8502"/>
                  </a:lnTo>
                  <a:lnTo>
                    <a:pt x="298" y="5763"/>
                  </a:lnTo>
                  <a:lnTo>
                    <a:pt x="298" y="953"/>
                  </a:lnTo>
                  <a:lnTo>
                    <a:pt x="3548" y="299"/>
                  </a:lnTo>
                  <a:lnTo>
                    <a:pt x="6811" y="953"/>
                  </a:lnTo>
                  <a:lnTo>
                    <a:pt x="6811" y="3847"/>
                  </a:lnTo>
                  <a:cubicBezTo>
                    <a:pt x="6799" y="3930"/>
                    <a:pt x="6870" y="4013"/>
                    <a:pt x="6966" y="4013"/>
                  </a:cubicBezTo>
                  <a:cubicBezTo>
                    <a:pt x="7049" y="4013"/>
                    <a:pt x="7108" y="3930"/>
                    <a:pt x="7108" y="3858"/>
                  </a:cubicBezTo>
                  <a:lnTo>
                    <a:pt x="7108" y="834"/>
                  </a:lnTo>
                  <a:cubicBezTo>
                    <a:pt x="7108" y="763"/>
                    <a:pt x="7061" y="703"/>
                    <a:pt x="6989" y="691"/>
                  </a:cubicBezTo>
                  <a:lnTo>
                    <a:pt x="3584" y="1"/>
                  </a:ln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6" name="Google Shape;676;p55"/>
            <p:cNvSpPr/>
            <p:nvPr/>
          </p:nvSpPr>
          <p:spPr>
            <a:xfrm>
              <a:off x="3645597" y="4362056"/>
              <a:ext cx="144019" cy="144019"/>
            </a:xfrm>
            <a:custGeom>
              <a:avLst/>
              <a:gdLst/>
              <a:ahLst/>
              <a:cxnLst/>
              <a:rect l="l" t="t" r="r" b="b"/>
              <a:pathLst>
                <a:path w="4525" h="4525" extrusionOk="0">
                  <a:moveTo>
                    <a:pt x="2262" y="322"/>
                  </a:moveTo>
                  <a:cubicBezTo>
                    <a:pt x="3334" y="322"/>
                    <a:pt x="4215" y="1203"/>
                    <a:pt x="4215" y="2275"/>
                  </a:cubicBezTo>
                  <a:cubicBezTo>
                    <a:pt x="4215" y="3346"/>
                    <a:pt x="3334" y="4227"/>
                    <a:pt x="2262" y="4227"/>
                  </a:cubicBezTo>
                  <a:cubicBezTo>
                    <a:pt x="1191" y="4227"/>
                    <a:pt x="322" y="3346"/>
                    <a:pt x="322" y="2275"/>
                  </a:cubicBezTo>
                  <a:cubicBezTo>
                    <a:pt x="322" y="1203"/>
                    <a:pt x="1191" y="322"/>
                    <a:pt x="2262" y="322"/>
                  </a:cubicBezTo>
                  <a:close/>
                  <a:moveTo>
                    <a:pt x="2262" y="0"/>
                  </a:moveTo>
                  <a:cubicBezTo>
                    <a:pt x="1012" y="0"/>
                    <a:pt x="0" y="1012"/>
                    <a:pt x="0" y="2263"/>
                  </a:cubicBezTo>
                  <a:cubicBezTo>
                    <a:pt x="0" y="3513"/>
                    <a:pt x="1012" y="4525"/>
                    <a:pt x="2262" y="4525"/>
                  </a:cubicBezTo>
                  <a:cubicBezTo>
                    <a:pt x="3513" y="4525"/>
                    <a:pt x="4525" y="3513"/>
                    <a:pt x="4525" y="2263"/>
                  </a:cubicBezTo>
                  <a:cubicBezTo>
                    <a:pt x="4525" y="1012"/>
                    <a:pt x="3513" y="0"/>
                    <a:pt x="226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677" name="Google Shape;677;p55"/>
            <p:cNvSpPr/>
            <p:nvPr/>
          </p:nvSpPr>
          <p:spPr>
            <a:xfrm>
              <a:off x="3692574" y="4377970"/>
              <a:ext cx="51561" cy="112574"/>
            </a:xfrm>
            <a:custGeom>
              <a:avLst/>
              <a:gdLst/>
              <a:ahLst/>
              <a:cxnLst/>
              <a:rect l="l" t="t" r="r" b="b"/>
              <a:pathLst>
                <a:path w="1620" h="3537" extrusionOk="0">
                  <a:moveTo>
                    <a:pt x="810" y="0"/>
                  </a:moveTo>
                  <a:cubicBezTo>
                    <a:pt x="727" y="0"/>
                    <a:pt x="656" y="72"/>
                    <a:pt x="656" y="155"/>
                  </a:cubicBezTo>
                  <a:lnTo>
                    <a:pt x="656" y="489"/>
                  </a:lnTo>
                  <a:cubicBezTo>
                    <a:pt x="298" y="524"/>
                    <a:pt x="1" y="834"/>
                    <a:pt x="1" y="1203"/>
                  </a:cubicBezTo>
                  <a:cubicBezTo>
                    <a:pt x="1" y="1608"/>
                    <a:pt x="334" y="1917"/>
                    <a:pt x="715" y="1917"/>
                  </a:cubicBezTo>
                  <a:lnTo>
                    <a:pt x="882" y="1917"/>
                  </a:lnTo>
                  <a:cubicBezTo>
                    <a:pt x="1108" y="1917"/>
                    <a:pt x="1298" y="2108"/>
                    <a:pt x="1298" y="2334"/>
                  </a:cubicBezTo>
                  <a:cubicBezTo>
                    <a:pt x="1298" y="2560"/>
                    <a:pt x="1108" y="2751"/>
                    <a:pt x="882" y="2751"/>
                  </a:cubicBezTo>
                  <a:lnTo>
                    <a:pt x="644" y="2751"/>
                  </a:lnTo>
                  <a:cubicBezTo>
                    <a:pt x="465" y="2751"/>
                    <a:pt x="310" y="2608"/>
                    <a:pt x="310" y="2429"/>
                  </a:cubicBezTo>
                  <a:cubicBezTo>
                    <a:pt x="310" y="2334"/>
                    <a:pt x="239" y="2275"/>
                    <a:pt x="167" y="2275"/>
                  </a:cubicBezTo>
                  <a:cubicBezTo>
                    <a:pt x="84" y="2275"/>
                    <a:pt x="13" y="2346"/>
                    <a:pt x="13" y="2429"/>
                  </a:cubicBezTo>
                  <a:cubicBezTo>
                    <a:pt x="13" y="2787"/>
                    <a:pt x="298" y="3060"/>
                    <a:pt x="656" y="3060"/>
                  </a:cubicBezTo>
                  <a:lnTo>
                    <a:pt x="667" y="3060"/>
                  </a:lnTo>
                  <a:lnTo>
                    <a:pt x="667" y="3394"/>
                  </a:lnTo>
                  <a:cubicBezTo>
                    <a:pt x="667" y="3477"/>
                    <a:pt x="739" y="3537"/>
                    <a:pt x="822" y="3537"/>
                  </a:cubicBezTo>
                  <a:cubicBezTo>
                    <a:pt x="894" y="3537"/>
                    <a:pt x="965" y="3465"/>
                    <a:pt x="965" y="3394"/>
                  </a:cubicBezTo>
                  <a:lnTo>
                    <a:pt x="965" y="3048"/>
                  </a:lnTo>
                  <a:cubicBezTo>
                    <a:pt x="1322" y="3025"/>
                    <a:pt x="1620" y="2703"/>
                    <a:pt x="1620" y="2334"/>
                  </a:cubicBezTo>
                  <a:cubicBezTo>
                    <a:pt x="1620" y="1929"/>
                    <a:pt x="1298" y="1620"/>
                    <a:pt x="906" y="1620"/>
                  </a:cubicBezTo>
                  <a:lnTo>
                    <a:pt x="739" y="1620"/>
                  </a:lnTo>
                  <a:cubicBezTo>
                    <a:pt x="525" y="1620"/>
                    <a:pt x="334" y="1429"/>
                    <a:pt x="334" y="1203"/>
                  </a:cubicBezTo>
                  <a:cubicBezTo>
                    <a:pt x="334" y="977"/>
                    <a:pt x="525" y="786"/>
                    <a:pt x="739" y="786"/>
                  </a:cubicBezTo>
                  <a:lnTo>
                    <a:pt x="977" y="786"/>
                  </a:lnTo>
                  <a:cubicBezTo>
                    <a:pt x="1167" y="786"/>
                    <a:pt x="1310" y="941"/>
                    <a:pt x="1310" y="1120"/>
                  </a:cubicBezTo>
                  <a:lnTo>
                    <a:pt x="1310" y="1286"/>
                  </a:lnTo>
                  <a:cubicBezTo>
                    <a:pt x="1310" y="1358"/>
                    <a:pt x="1382" y="1429"/>
                    <a:pt x="1465" y="1429"/>
                  </a:cubicBezTo>
                  <a:cubicBezTo>
                    <a:pt x="1548" y="1429"/>
                    <a:pt x="1608" y="1358"/>
                    <a:pt x="1608" y="1286"/>
                  </a:cubicBezTo>
                  <a:lnTo>
                    <a:pt x="1608" y="1120"/>
                  </a:lnTo>
                  <a:cubicBezTo>
                    <a:pt x="1608" y="762"/>
                    <a:pt x="1322" y="477"/>
                    <a:pt x="965" y="477"/>
                  </a:cubicBezTo>
                  <a:lnTo>
                    <a:pt x="953" y="477"/>
                  </a:lnTo>
                  <a:lnTo>
                    <a:pt x="953" y="155"/>
                  </a:lnTo>
                  <a:cubicBezTo>
                    <a:pt x="953" y="60"/>
                    <a:pt x="882" y="0"/>
                    <a:pt x="81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cxnSp>
        <p:nvCxnSpPr>
          <p:cNvPr id="678" name="Google Shape;678;p55"/>
          <p:cNvCxnSpPr/>
          <p:nvPr/>
        </p:nvCxnSpPr>
        <p:spPr>
          <a:xfrm>
            <a:off x="3392310" y="1892110"/>
            <a:ext cx="0" cy="962700"/>
          </a:xfrm>
          <a:prstGeom prst="straightConnector1">
            <a:avLst/>
          </a:prstGeom>
          <a:noFill/>
          <a:ln w="76200" cap="flat" cmpd="sng">
            <a:solidFill>
              <a:schemeClr val="accent1"/>
            </a:solidFill>
            <a:prstDash val="solid"/>
            <a:round/>
            <a:headEnd type="none" w="med" len="med"/>
            <a:tailEnd type="none" w="med" len="med"/>
          </a:ln>
        </p:spPr>
      </p:cxnSp>
      <p:cxnSp>
        <p:nvCxnSpPr>
          <p:cNvPr id="679" name="Google Shape;679;p55"/>
          <p:cNvCxnSpPr/>
          <p:nvPr/>
        </p:nvCxnSpPr>
        <p:spPr>
          <a:xfrm>
            <a:off x="5846498" y="1892110"/>
            <a:ext cx="0" cy="962700"/>
          </a:xfrm>
          <a:prstGeom prst="straightConnector1">
            <a:avLst/>
          </a:prstGeom>
          <a:noFill/>
          <a:ln w="76200" cap="flat" cmpd="sng">
            <a:solidFill>
              <a:schemeClr val="accent1"/>
            </a:solidFill>
            <a:prstDash val="solid"/>
            <a:round/>
            <a:headEnd type="none" w="med" len="med"/>
            <a:tailEnd type="none" w="med" len="med"/>
          </a:ln>
        </p:spPr>
      </p:cxnSp>
      <p:cxnSp>
        <p:nvCxnSpPr>
          <p:cNvPr id="680" name="Google Shape;680;p55"/>
          <p:cNvCxnSpPr/>
          <p:nvPr/>
        </p:nvCxnSpPr>
        <p:spPr>
          <a:xfrm>
            <a:off x="8426782" y="1856553"/>
            <a:ext cx="0" cy="962700"/>
          </a:xfrm>
          <a:prstGeom prst="straightConnector1">
            <a:avLst/>
          </a:prstGeom>
          <a:noFill/>
          <a:ln w="76200" cap="flat" cmpd="sng">
            <a:solidFill>
              <a:schemeClr val="accent1"/>
            </a:solidFill>
            <a:prstDash val="solid"/>
            <a:round/>
            <a:headEnd type="none" w="med" len="med"/>
            <a:tailEnd type="non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684"/>
        <p:cNvGrpSpPr/>
        <p:nvPr/>
      </p:nvGrpSpPr>
      <p:grpSpPr>
        <a:xfrm>
          <a:off x="0" y="0"/>
          <a:ext cx="0" cy="0"/>
          <a:chOff x="0" y="0"/>
          <a:chExt cx="0" cy="0"/>
        </a:xfrm>
      </p:grpSpPr>
      <p:sp>
        <p:nvSpPr>
          <p:cNvPr id="685" name="Google Shape;685;p56"/>
          <p:cNvSpPr txBox="1">
            <a:spLocks noGrp="1"/>
          </p:cNvSpPr>
          <p:nvPr>
            <p:ph type="title"/>
          </p:nvPr>
        </p:nvSpPr>
        <p:spPr>
          <a:xfrm>
            <a:off x="3024509" y="1898197"/>
            <a:ext cx="5619441" cy="8964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fa-IR" dirty="0">
                <a:cs typeface="B Nazanin" panose="00000700000000000000" pitchFamily="2" charset="-78"/>
              </a:rPr>
              <a:t>کلمات فوق العاده</a:t>
            </a:r>
            <a:endParaRPr dirty="0">
              <a:cs typeface="B Nazanin" panose="00000700000000000000" pitchFamily="2" charset="-78"/>
            </a:endParaRPr>
          </a:p>
        </p:txBody>
      </p:sp>
      <p:cxnSp>
        <p:nvCxnSpPr>
          <p:cNvPr id="686" name="Google Shape;686;p56">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687" name="Google Shape;687;p56">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688" name="Google Shape;688;p56"/>
          <p:cNvSpPr txBox="1">
            <a:spLocks noGrp="1"/>
          </p:cNvSpPr>
          <p:nvPr>
            <p:ph type="title" idx="2"/>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689" name="Google Shape;689;p56"/>
          <p:cNvSpPr txBox="1">
            <a:spLocks noGrp="1"/>
          </p:cNvSpPr>
          <p:nvPr>
            <p:ph type="title" idx="3"/>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93"/>
        <p:cNvGrpSpPr/>
        <p:nvPr/>
      </p:nvGrpSpPr>
      <p:grpSpPr>
        <a:xfrm>
          <a:off x="0" y="0"/>
          <a:ext cx="0" cy="0"/>
          <a:chOff x="0" y="0"/>
          <a:chExt cx="0" cy="0"/>
        </a:xfrm>
      </p:grpSpPr>
      <p:pic>
        <p:nvPicPr>
          <p:cNvPr id="694" name="Google Shape;694;p57" title="Chart">
            <a:hlinkClick r:id="rId3"/>
          </p:cNvPr>
          <p:cNvPicPr preferRelativeResize="0"/>
          <p:nvPr/>
        </p:nvPicPr>
        <p:blipFill rotWithShape="1">
          <a:blip r:embed="rId4">
            <a:alphaModFix/>
          </a:blip>
          <a:srcRect l="17298" r="17298"/>
          <a:stretch/>
        </p:blipFill>
        <p:spPr>
          <a:xfrm rot="2029559">
            <a:off x="2999500" y="1140825"/>
            <a:ext cx="3144999" cy="2973300"/>
          </a:xfrm>
          <a:prstGeom prst="rect">
            <a:avLst/>
          </a:prstGeom>
          <a:noFill/>
          <a:ln>
            <a:noFill/>
          </a:ln>
        </p:spPr>
      </p:pic>
      <p:sp>
        <p:nvSpPr>
          <p:cNvPr id="695" name="Google Shape;695;p57"/>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اعداد ما</a:t>
            </a:r>
            <a:endParaRPr dirty="0">
              <a:cs typeface="B Nazanin" panose="00000700000000000000" pitchFamily="2" charset="-78"/>
            </a:endParaRPr>
          </a:p>
        </p:txBody>
      </p:sp>
      <p:sp>
        <p:nvSpPr>
          <p:cNvPr id="696" name="Google Shape;696;p57"/>
          <p:cNvSpPr txBox="1"/>
          <p:nvPr/>
        </p:nvSpPr>
        <p:spPr>
          <a:xfrm>
            <a:off x="1243075" y="1417150"/>
            <a:ext cx="1403700" cy="262500"/>
          </a:xfrm>
          <a:prstGeom prst="rect">
            <a:avLst/>
          </a:prstGeom>
          <a:noFill/>
          <a:ln>
            <a:noFill/>
          </a:ln>
        </p:spPr>
        <p:txBody>
          <a:bodyPr spcFirstLastPara="1" wrap="square" lIns="91425" tIns="0" rIns="91425" bIns="0" anchor="b" anchorCtr="0">
            <a:noAutofit/>
          </a:bodyPr>
          <a:lstStyle/>
          <a:p>
            <a:pPr marL="0" marR="0" lvl="0" indent="0" algn="r" rtl="0">
              <a:lnSpc>
                <a:spcPct val="100000"/>
              </a:lnSpc>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42,2%</a:t>
            </a:r>
            <a:endParaRPr sz="1800" b="1">
              <a:solidFill>
                <a:schemeClr val="accent1"/>
              </a:solidFill>
              <a:latin typeface="Josefin Sans"/>
              <a:ea typeface="Josefin Sans"/>
              <a:cs typeface="B Nazanin" panose="00000700000000000000" pitchFamily="2" charset="-78"/>
              <a:sym typeface="Josefin Sans"/>
            </a:endParaRPr>
          </a:p>
        </p:txBody>
      </p:sp>
      <p:sp>
        <p:nvSpPr>
          <p:cNvPr id="697" name="Google Shape;697;p57"/>
          <p:cNvSpPr txBox="1"/>
          <p:nvPr/>
        </p:nvSpPr>
        <p:spPr>
          <a:xfrm>
            <a:off x="1238575" y="1682452"/>
            <a:ext cx="1408200" cy="656100"/>
          </a:xfrm>
          <a:prstGeom prst="rect">
            <a:avLst/>
          </a:prstGeom>
          <a:noFill/>
          <a:ln>
            <a:noFill/>
          </a:ln>
        </p:spPr>
        <p:txBody>
          <a:bodyPr spcFirstLastPara="1" wrap="square" lIns="0" tIns="6350" rIns="0" bIns="0" anchor="t" anchorCtr="0">
            <a:noAutofit/>
          </a:bodyPr>
          <a:lstStyle/>
          <a:p>
            <a:pPr marL="91440" marR="91440" lvl="0" indent="0" algn="r">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698" name="Google Shape;698;p57"/>
          <p:cNvSpPr txBox="1"/>
          <p:nvPr/>
        </p:nvSpPr>
        <p:spPr>
          <a:xfrm>
            <a:off x="6494845" y="1417320"/>
            <a:ext cx="1408200" cy="262500"/>
          </a:xfrm>
          <a:prstGeom prst="rect">
            <a:avLst/>
          </a:prstGeom>
          <a:noFill/>
          <a:ln>
            <a:noFill/>
          </a:ln>
        </p:spPr>
        <p:txBody>
          <a:bodyPr spcFirstLastPara="1" wrap="square" lIns="91425" tIns="0" rIns="91425" bIns="0" anchor="b" anchorCtr="0">
            <a:noAutofit/>
          </a:bodyPr>
          <a:lstStyle/>
          <a:p>
            <a:pPr marL="0" lvl="0" indent="0" algn="l" rtl="0">
              <a:spcBef>
                <a:spcPts val="0"/>
              </a:spcBef>
              <a:spcAft>
                <a:spcPts val="0"/>
              </a:spcAft>
              <a:buClr>
                <a:schemeClr val="dk1"/>
              </a:buClr>
              <a:buFont typeface="Arial"/>
              <a:buNone/>
            </a:pPr>
            <a:r>
              <a:rPr lang="en" sz="1800" b="1">
                <a:solidFill>
                  <a:schemeClr val="accent1"/>
                </a:solidFill>
                <a:latin typeface="Josefin Sans"/>
                <a:ea typeface="Josefin Sans"/>
                <a:cs typeface="B Nazanin" panose="00000700000000000000" pitchFamily="2" charset="-78"/>
                <a:sym typeface="Josefin Sans"/>
              </a:rPr>
              <a:t>11,1%</a:t>
            </a:r>
            <a:endParaRPr sz="1800" b="1">
              <a:solidFill>
                <a:schemeClr val="accent1"/>
              </a:solidFill>
              <a:latin typeface="Josefin Sans"/>
              <a:ea typeface="Josefin Sans"/>
              <a:cs typeface="B Nazanin" panose="00000700000000000000" pitchFamily="2" charset="-78"/>
              <a:sym typeface="Josefin Sans"/>
            </a:endParaRPr>
          </a:p>
        </p:txBody>
      </p:sp>
      <p:sp>
        <p:nvSpPr>
          <p:cNvPr id="699" name="Google Shape;699;p57"/>
          <p:cNvSpPr txBox="1"/>
          <p:nvPr/>
        </p:nvSpPr>
        <p:spPr>
          <a:xfrm>
            <a:off x="6494995" y="1679726"/>
            <a:ext cx="1408200" cy="656100"/>
          </a:xfrm>
          <a:prstGeom prst="rect">
            <a:avLst/>
          </a:prstGeom>
          <a:noFill/>
          <a:ln>
            <a:noFill/>
          </a:ln>
        </p:spPr>
        <p:txBody>
          <a:bodyPr spcFirstLastPara="1" wrap="square" lIns="0" tIns="6350" rIns="0" bIns="0" anchor="t" anchorCtr="0">
            <a:noAutofit/>
          </a:bodyPr>
          <a:lstStyle/>
          <a:p>
            <a:pPr marL="91440" marR="91440" lvl="0" indent="0" algn="r" rtl="1">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700" name="Google Shape;700;p57"/>
          <p:cNvSpPr txBox="1"/>
          <p:nvPr/>
        </p:nvSpPr>
        <p:spPr>
          <a:xfrm>
            <a:off x="6494845" y="3172968"/>
            <a:ext cx="1404600" cy="262500"/>
          </a:xfrm>
          <a:prstGeom prst="rect">
            <a:avLst/>
          </a:prstGeom>
          <a:noFill/>
          <a:ln>
            <a:noFill/>
          </a:ln>
        </p:spPr>
        <p:txBody>
          <a:bodyPr spcFirstLastPara="1" wrap="square" lIns="91425" tIns="0" rIns="91425" bIns="0" anchor="b" anchorCtr="0">
            <a:noAutofit/>
          </a:bodyPr>
          <a:lstStyle/>
          <a:p>
            <a:pPr marL="0" marR="0" lvl="0" indent="0" algn="l" rtl="0">
              <a:lnSpc>
                <a:spcPct val="100000"/>
              </a:lnSpc>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17,8%</a:t>
            </a:r>
            <a:endParaRPr sz="1800" b="1">
              <a:solidFill>
                <a:schemeClr val="accent1"/>
              </a:solidFill>
              <a:latin typeface="Josefin Sans"/>
              <a:ea typeface="Josefin Sans"/>
              <a:cs typeface="B Nazanin" panose="00000700000000000000" pitchFamily="2" charset="-78"/>
              <a:sym typeface="Josefin Sans"/>
            </a:endParaRPr>
          </a:p>
        </p:txBody>
      </p:sp>
      <p:sp>
        <p:nvSpPr>
          <p:cNvPr id="701" name="Google Shape;701;p57"/>
          <p:cNvSpPr txBox="1"/>
          <p:nvPr/>
        </p:nvSpPr>
        <p:spPr>
          <a:xfrm>
            <a:off x="6494995" y="3435374"/>
            <a:ext cx="1408200" cy="656100"/>
          </a:xfrm>
          <a:prstGeom prst="rect">
            <a:avLst/>
          </a:prstGeom>
          <a:noFill/>
          <a:ln>
            <a:noFill/>
          </a:ln>
        </p:spPr>
        <p:txBody>
          <a:bodyPr spcFirstLastPara="1" wrap="square" lIns="0" tIns="6350" rIns="0" bIns="0" anchor="t" anchorCtr="0">
            <a:noAutofit/>
          </a:bodyPr>
          <a:lstStyle/>
          <a:p>
            <a:pPr marL="91440" marR="91440" lvl="0" indent="0" algn="r" rtl="1">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702" name="Google Shape;702;p57"/>
          <p:cNvSpPr txBox="1"/>
          <p:nvPr/>
        </p:nvSpPr>
        <p:spPr>
          <a:xfrm>
            <a:off x="1238575" y="3174750"/>
            <a:ext cx="1408200" cy="262500"/>
          </a:xfrm>
          <a:prstGeom prst="rect">
            <a:avLst/>
          </a:prstGeom>
          <a:noFill/>
          <a:ln>
            <a:noFill/>
          </a:ln>
        </p:spPr>
        <p:txBody>
          <a:bodyPr spcFirstLastPara="1" wrap="square" lIns="91425" tIns="0" rIns="91425" bIns="0" anchor="b" anchorCtr="0">
            <a:noAutofit/>
          </a:bodyPr>
          <a:lstStyle/>
          <a:p>
            <a:pPr marL="0" lvl="0" indent="0" algn="r"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28,9%</a:t>
            </a:r>
            <a:endParaRPr sz="1800" b="1">
              <a:solidFill>
                <a:schemeClr val="accent1"/>
              </a:solidFill>
              <a:latin typeface="Josefin Sans"/>
              <a:ea typeface="Josefin Sans"/>
              <a:cs typeface="B Nazanin" panose="00000700000000000000" pitchFamily="2" charset="-78"/>
              <a:sym typeface="Josefin Sans"/>
            </a:endParaRPr>
          </a:p>
        </p:txBody>
      </p:sp>
      <p:sp>
        <p:nvSpPr>
          <p:cNvPr id="703" name="Google Shape;703;p57"/>
          <p:cNvSpPr txBox="1"/>
          <p:nvPr/>
        </p:nvSpPr>
        <p:spPr>
          <a:xfrm>
            <a:off x="1238575" y="3439586"/>
            <a:ext cx="1408200" cy="656100"/>
          </a:xfrm>
          <a:prstGeom prst="rect">
            <a:avLst/>
          </a:prstGeom>
          <a:noFill/>
          <a:ln>
            <a:noFill/>
          </a:ln>
        </p:spPr>
        <p:txBody>
          <a:bodyPr spcFirstLastPara="1" wrap="square" lIns="0" tIns="6350" rIns="0" bIns="0" anchor="t" anchorCtr="0">
            <a:noAutofit/>
          </a:bodyPr>
          <a:lstStyle/>
          <a:p>
            <a:pPr marL="91440" marR="91440" lvl="0" indent="0" algn="r" rtl="0">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704" name="Google Shape;704;p57">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705" name="Google Shape;705;p57">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706" name="Google Shape;706;p57"/>
          <p:cNvSpPr txBox="1">
            <a:spLocks noGrp="1"/>
          </p:cNvSpPr>
          <p:nvPr>
            <p:ph type="subTitle" idx="1"/>
          </p:nvPr>
        </p:nvSpPr>
        <p:spPr>
          <a:xfrm>
            <a:off x="2691012" y="4276263"/>
            <a:ext cx="3762000" cy="36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100" dirty="0">
                <a:latin typeface="Josefin Sans Light"/>
                <a:ea typeface="Josefin Sans Light"/>
                <a:cs typeface="B Nazanin" panose="00000700000000000000" pitchFamily="2" charset="-78"/>
                <a:sym typeface="Josefin Sans Light"/>
              </a:rPr>
              <a:t>برای اصلاح این نمودار، روی آن کلیک </a:t>
            </a:r>
            <a:r>
              <a:rPr lang="fa-IR" sz="1200" dirty="0">
                <a:latin typeface="Josefin Sans Light"/>
                <a:ea typeface="Josefin Sans Light"/>
                <a:cs typeface="B Nazanin" panose="00000700000000000000" pitchFamily="2" charset="-78"/>
                <a:sym typeface="Josefin Sans Light"/>
              </a:rPr>
              <a:t>کنید</a:t>
            </a:r>
            <a:r>
              <a:rPr lang="fa-IR" sz="1100" dirty="0">
                <a:latin typeface="Josefin Sans Light"/>
                <a:ea typeface="Josefin Sans Light"/>
                <a:cs typeface="B Nazanin" panose="00000700000000000000" pitchFamily="2" charset="-78"/>
                <a:sym typeface="Josefin Sans Light"/>
              </a:rPr>
              <a:t>، پیوند را دنبال کنید، داده ها را تغییر دهید و نمودار جدید را در اینجا بچسبانید و جایگزین آن کنید.</a:t>
            </a:r>
            <a:endParaRPr sz="1100" dirty="0">
              <a:latin typeface="Josefin Sans Light"/>
              <a:ea typeface="Josefin Sans Light"/>
              <a:cs typeface="B Nazanin" panose="00000700000000000000" pitchFamily="2" charset="-78"/>
              <a:sym typeface="Josefin Sans Light"/>
            </a:endParaRPr>
          </a:p>
        </p:txBody>
      </p:sp>
      <p:sp>
        <p:nvSpPr>
          <p:cNvPr id="707" name="Google Shape;707;p57"/>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708" name="Google Shape;708;p57"/>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cxnSp>
        <p:nvCxnSpPr>
          <p:cNvPr id="709" name="Google Shape;709;p57"/>
          <p:cNvCxnSpPr>
            <a:stCxn id="696" idx="3"/>
            <a:endCxn id="710" idx="0"/>
          </p:cNvCxnSpPr>
          <p:nvPr/>
        </p:nvCxnSpPr>
        <p:spPr>
          <a:xfrm>
            <a:off x="2646775" y="1548400"/>
            <a:ext cx="1262100" cy="235800"/>
          </a:xfrm>
          <a:prstGeom prst="bentConnector2">
            <a:avLst/>
          </a:prstGeom>
          <a:noFill/>
          <a:ln w="9525" cap="flat" cmpd="sng">
            <a:solidFill>
              <a:schemeClr val="accent1"/>
            </a:solidFill>
            <a:prstDash val="solid"/>
            <a:round/>
            <a:headEnd type="diamond" w="med" len="med"/>
            <a:tailEnd type="none" w="med" len="med"/>
          </a:ln>
        </p:spPr>
      </p:cxnSp>
      <p:sp>
        <p:nvSpPr>
          <p:cNvPr id="710" name="Google Shape;710;p57"/>
          <p:cNvSpPr/>
          <p:nvPr/>
        </p:nvSpPr>
        <p:spPr>
          <a:xfrm>
            <a:off x="3847450" y="1784056"/>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711" name="Google Shape;711;p57"/>
          <p:cNvCxnSpPr>
            <a:stCxn id="702" idx="3"/>
            <a:endCxn id="712" idx="0"/>
          </p:cNvCxnSpPr>
          <p:nvPr/>
        </p:nvCxnSpPr>
        <p:spPr>
          <a:xfrm>
            <a:off x="2646775" y="3306000"/>
            <a:ext cx="1385100" cy="193243"/>
          </a:xfrm>
          <a:prstGeom prst="bentConnector2">
            <a:avLst/>
          </a:prstGeom>
          <a:noFill/>
          <a:ln w="9525" cap="flat" cmpd="sng">
            <a:solidFill>
              <a:schemeClr val="lt2"/>
            </a:solidFill>
            <a:prstDash val="solid"/>
            <a:round/>
            <a:headEnd type="diamond" w="med" len="med"/>
            <a:tailEnd type="none" w="med" len="med"/>
          </a:ln>
        </p:spPr>
      </p:cxnSp>
      <p:sp>
        <p:nvSpPr>
          <p:cNvPr id="712" name="Google Shape;712;p57"/>
          <p:cNvSpPr/>
          <p:nvPr/>
        </p:nvSpPr>
        <p:spPr>
          <a:xfrm>
            <a:off x="3970375" y="3499243"/>
            <a:ext cx="123000" cy="1230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713" name="Google Shape;713;p57"/>
          <p:cNvCxnSpPr>
            <a:stCxn id="698" idx="1"/>
            <a:endCxn id="714" idx="0"/>
          </p:cNvCxnSpPr>
          <p:nvPr/>
        </p:nvCxnSpPr>
        <p:spPr>
          <a:xfrm flipH="1">
            <a:off x="5293045" y="1548570"/>
            <a:ext cx="1201800" cy="350100"/>
          </a:xfrm>
          <a:prstGeom prst="bentConnector2">
            <a:avLst/>
          </a:prstGeom>
          <a:noFill/>
          <a:ln w="9525" cap="flat" cmpd="sng">
            <a:solidFill>
              <a:schemeClr val="dk2"/>
            </a:solidFill>
            <a:prstDash val="solid"/>
            <a:round/>
            <a:headEnd type="diamond" w="med" len="med"/>
            <a:tailEnd type="none" w="med" len="med"/>
          </a:ln>
        </p:spPr>
      </p:cxnSp>
      <p:sp>
        <p:nvSpPr>
          <p:cNvPr id="714" name="Google Shape;714;p57"/>
          <p:cNvSpPr/>
          <p:nvPr/>
        </p:nvSpPr>
        <p:spPr>
          <a:xfrm>
            <a:off x="5231525" y="1898556"/>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715" name="Google Shape;715;p57"/>
          <p:cNvCxnSpPr>
            <a:stCxn id="700" idx="1"/>
            <a:endCxn id="716" idx="0"/>
          </p:cNvCxnSpPr>
          <p:nvPr/>
        </p:nvCxnSpPr>
        <p:spPr>
          <a:xfrm flipH="1">
            <a:off x="5460145" y="3304218"/>
            <a:ext cx="1034700" cy="47400"/>
          </a:xfrm>
          <a:prstGeom prst="bentConnector2">
            <a:avLst/>
          </a:prstGeom>
          <a:noFill/>
          <a:ln w="9525" cap="flat" cmpd="sng">
            <a:solidFill>
              <a:schemeClr val="accent3"/>
            </a:solidFill>
            <a:prstDash val="solid"/>
            <a:round/>
            <a:headEnd type="diamond" w="med" len="med"/>
            <a:tailEnd type="none" w="med" len="med"/>
          </a:ln>
        </p:spPr>
      </p:cxnSp>
      <p:sp>
        <p:nvSpPr>
          <p:cNvPr id="716" name="Google Shape;716;p57"/>
          <p:cNvSpPr/>
          <p:nvPr/>
        </p:nvSpPr>
        <p:spPr>
          <a:xfrm>
            <a:off x="5398638" y="3351606"/>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2" name="Freeform 9">
            <a:extLst>
              <a:ext uri="{FF2B5EF4-FFF2-40B4-BE49-F238E27FC236}">
                <a16:creationId xmlns:a16="http://schemas.microsoft.com/office/drawing/2014/main" id="{B528996D-2D4A-FE9E-53F6-A68F32D6326D}"/>
              </a:ext>
            </a:extLst>
          </p:cNvPr>
          <p:cNvSpPr/>
          <p:nvPr/>
        </p:nvSpPr>
        <p:spPr bwMode="auto">
          <a:xfrm>
            <a:off x="4269950" y="2206556"/>
            <a:ext cx="576792" cy="959908"/>
          </a:xfrm>
          <a:custGeom>
            <a:avLst/>
            <a:gdLst>
              <a:gd name="T0" fmla="*/ 13 w 95"/>
              <a:gd name="T1" fmla="*/ 98 h 158"/>
              <a:gd name="T2" fmla="*/ 27 w 95"/>
              <a:gd name="T3" fmla="*/ 83 h 158"/>
              <a:gd name="T4" fmla="*/ 31 w 95"/>
              <a:gd name="T5" fmla="*/ 47 h 158"/>
              <a:gd name="T6" fmla="*/ 27 w 95"/>
              <a:gd name="T7" fmla="*/ 41 h 158"/>
              <a:gd name="T8" fmla="*/ 23 w 95"/>
              <a:gd name="T9" fmla="*/ 47 h 158"/>
              <a:gd name="T10" fmla="*/ 19 w 95"/>
              <a:gd name="T11" fmla="*/ 81 h 158"/>
              <a:gd name="T12" fmla="*/ 5 w 95"/>
              <a:gd name="T13" fmla="*/ 87 h 158"/>
              <a:gd name="T14" fmla="*/ 2 w 95"/>
              <a:gd name="T15" fmla="*/ 81 h 158"/>
              <a:gd name="T16" fmla="*/ 2 w 95"/>
              <a:gd name="T17" fmla="*/ 71 h 158"/>
              <a:gd name="T18" fmla="*/ 1 w 95"/>
              <a:gd name="T19" fmla="*/ 45 h 158"/>
              <a:gd name="T20" fmla="*/ 23 w 95"/>
              <a:gd name="T21" fmla="*/ 4 h 158"/>
              <a:gd name="T22" fmla="*/ 30 w 95"/>
              <a:gd name="T23" fmla="*/ 0 h 158"/>
              <a:gd name="T24" fmla="*/ 31 w 95"/>
              <a:gd name="T25" fmla="*/ 0 h 158"/>
              <a:gd name="T26" fmla="*/ 48 w 95"/>
              <a:gd name="T27" fmla="*/ 20 h 158"/>
              <a:gd name="T28" fmla="*/ 74 w 95"/>
              <a:gd name="T29" fmla="*/ 16 h 158"/>
              <a:gd name="T30" fmla="*/ 77 w 95"/>
              <a:gd name="T31" fmla="*/ 31 h 158"/>
              <a:gd name="T32" fmla="*/ 74 w 95"/>
              <a:gd name="T33" fmla="*/ 35 h 158"/>
              <a:gd name="T34" fmla="*/ 55 w 95"/>
              <a:gd name="T35" fmla="*/ 41 h 158"/>
              <a:gd name="T36" fmla="*/ 50 w 95"/>
              <a:gd name="T37" fmla="*/ 43 h 158"/>
              <a:gd name="T38" fmla="*/ 55 w 95"/>
              <a:gd name="T39" fmla="*/ 46 h 158"/>
              <a:gd name="T40" fmla="*/ 72 w 95"/>
              <a:gd name="T41" fmla="*/ 44 h 158"/>
              <a:gd name="T42" fmla="*/ 77 w 95"/>
              <a:gd name="T43" fmla="*/ 45 h 158"/>
              <a:gd name="T44" fmla="*/ 86 w 95"/>
              <a:gd name="T45" fmla="*/ 98 h 158"/>
              <a:gd name="T46" fmla="*/ 84 w 95"/>
              <a:gd name="T47" fmla="*/ 105 h 158"/>
              <a:gd name="T48" fmla="*/ 74 w 95"/>
              <a:gd name="T49" fmla="*/ 151 h 158"/>
              <a:gd name="T50" fmla="*/ 59 w 95"/>
              <a:gd name="T51" fmla="*/ 156 h 158"/>
              <a:gd name="T52" fmla="*/ 50 w 95"/>
              <a:gd name="T53" fmla="*/ 144 h 158"/>
              <a:gd name="T54" fmla="*/ 52 w 95"/>
              <a:gd name="T55" fmla="*/ 132 h 158"/>
              <a:gd name="T56" fmla="*/ 54 w 95"/>
              <a:gd name="T57" fmla="*/ 115 h 158"/>
              <a:gd name="T58" fmla="*/ 58 w 95"/>
              <a:gd name="T59" fmla="*/ 111 h 158"/>
              <a:gd name="T60" fmla="*/ 70 w 95"/>
              <a:gd name="T61" fmla="*/ 108 h 158"/>
              <a:gd name="T62" fmla="*/ 72 w 95"/>
              <a:gd name="T63" fmla="*/ 104 h 158"/>
              <a:gd name="T64" fmla="*/ 68 w 95"/>
              <a:gd name="T65" fmla="*/ 102 h 158"/>
              <a:gd name="T66" fmla="*/ 52 w 95"/>
              <a:gd name="T67" fmla="*/ 104 h 158"/>
              <a:gd name="T68" fmla="*/ 47 w 95"/>
              <a:gd name="T69" fmla="*/ 109 h 158"/>
              <a:gd name="T70" fmla="*/ 38 w 95"/>
              <a:gd name="T71" fmla="*/ 147 h 158"/>
              <a:gd name="T72" fmla="*/ 23 w 95"/>
              <a:gd name="T73" fmla="*/ 156 h 158"/>
              <a:gd name="T74" fmla="*/ 13 w 95"/>
              <a:gd name="T75" fmla="*/ 142 h 158"/>
              <a:gd name="T76" fmla="*/ 13 w 95"/>
              <a:gd name="T77" fmla="*/ 9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158">
                <a:moveTo>
                  <a:pt x="13" y="98"/>
                </a:moveTo>
                <a:cubicBezTo>
                  <a:pt x="21" y="96"/>
                  <a:pt x="26" y="91"/>
                  <a:pt x="27" y="83"/>
                </a:cubicBezTo>
                <a:cubicBezTo>
                  <a:pt x="28" y="71"/>
                  <a:pt x="30" y="59"/>
                  <a:pt x="31" y="47"/>
                </a:cubicBezTo>
                <a:cubicBezTo>
                  <a:pt x="31" y="44"/>
                  <a:pt x="31" y="41"/>
                  <a:pt x="27" y="41"/>
                </a:cubicBezTo>
                <a:cubicBezTo>
                  <a:pt x="23" y="41"/>
                  <a:pt x="23" y="44"/>
                  <a:pt x="23" y="47"/>
                </a:cubicBezTo>
                <a:cubicBezTo>
                  <a:pt x="22" y="58"/>
                  <a:pt x="21" y="70"/>
                  <a:pt x="19" y="81"/>
                </a:cubicBezTo>
                <a:cubicBezTo>
                  <a:pt x="18" y="89"/>
                  <a:pt x="11" y="92"/>
                  <a:pt x="5" y="87"/>
                </a:cubicBezTo>
                <a:cubicBezTo>
                  <a:pt x="3" y="86"/>
                  <a:pt x="2" y="83"/>
                  <a:pt x="2" y="81"/>
                </a:cubicBezTo>
                <a:cubicBezTo>
                  <a:pt x="2" y="78"/>
                  <a:pt x="2" y="74"/>
                  <a:pt x="2" y="71"/>
                </a:cubicBezTo>
                <a:cubicBezTo>
                  <a:pt x="2" y="62"/>
                  <a:pt x="1" y="54"/>
                  <a:pt x="1" y="45"/>
                </a:cubicBezTo>
                <a:cubicBezTo>
                  <a:pt x="0" y="28"/>
                  <a:pt x="8" y="14"/>
                  <a:pt x="23" y="4"/>
                </a:cubicBezTo>
                <a:cubicBezTo>
                  <a:pt x="25" y="3"/>
                  <a:pt x="27" y="2"/>
                  <a:pt x="30" y="0"/>
                </a:cubicBezTo>
                <a:cubicBezTo>
                  <a:pt x="30" y="0"/>
                  <a:pt x="30" y="0"/>
                  <a:pt x="31" y="0"/>
                </a:cubicBezTo>
                <a:cubicBezTo>
                  <a:pt x="34" y="9"/>
                  <a:pt x="39" y="16"/>
                  <a:pt x="48" y="20"/>
                </a:cubicBezTo>
                <a:cubicBezTo>
                  <a:pt x="57" y="23"/>
                  <a:pt x="66" y="21"/>
                  <a:pt x="74" y="16"/>
                </a:cubicBezTo>
                <a:cubicBezTo>
                  <a:pt x="77" y="21"/>
                  <a:pt x="78" y="26"/>
                  <a:pt x="77" y="31"/>
                </a:cubicBezTo>
                <a:cubicBezTo>
                  <a:pt x="76" y="32"/>
                  <a:pt x="75" y="34"/>
                  <a:pt x="74" y="35"/>
                </a:cubicBezTo>
                <a:cubicBezTo>
                  <a:pt x="68" y="39"/>
                  <a:pt x="62" y="41"/>
                  <a:pt x="55" y="41"/>
                </a:cubicBezTo>
                <a:cubicBezTo>
                  <a:pt x="53" y="41"/>
                  <a:pt x="50" y="40"/>
                  <a:pt x="50" y="43"/>
                </a:cubicBezTo>
                <a:cubicBezTo>
                  <a:pt x="50" y="44"/>
                  <a:pt x="53" y="46"/>
                  <a:pt x="55" y="46"/>
                </a:cubicBezTo>
                <a:cubicBezTo>
                  <a:pt x="61" y="46"/>
                  <a:pt x="66" y="45"/>
                  <a:pt x="72" y="44"/>
                </a:cubicBezTo>
                <a:cubicBezTo>
                  <a:pt x="74" y="43"/>
                  <a:pt x="76" y="44"/>
                  <a:pt x="77" y="45"/>
                </a:cubicBezTo>
                <a:cubicBezTo>
                  <a:pt x="91" y="59"/>
                  <a:pt x="95" y="81"/>
                  <a:pt x="86" y="98"/>
                </a:cubicBezTo>
                <a:cubicBezTo>
                  <a:pt x="85" y="100"/>
                  <a:pt x="84" y="103"/>
                  <a:pt x="84" y="105"/>
                </a:cubicBezTo>
                <a:cubicBezTo>
                  <a:pt x="86" y="122"/>
                  <a:pt x="81" y="136"/>
                  <a:pt x="74" y="151"/>
                </a:cubicBezTo>
                <a:cubicBezTo>
                  <a:pt x="71" y="156"/>
                  <a:pt x="65" y="158"/>
                  <a:pt x="59" y="156"/>
                </a:cubicBezTo>
                <a:cubicBezTo>
                  <a:pt x="54" y="155"/>
                  <a:pt x="50" y="150"/>
                  <a:pt x="50" y="144"/>
                </a:cubicBezTo>
                <a:cubicBezTo>
                  <a:pt x="50" y="140"/>
                  <a:pt x="51" y="136"/>
                  <a:pt x="52" y="132"/>
                </a:cubicBezTo>
                <a:cubicBezTo>
                  <a:pt x="52" y="126"/>
                  <a:pt x="54" y="120"/>
                  <a:pt x="54" y="115"/>
                </a:cubicBezTo>
                <a:cubicBezTo>
                  <a:pt x="55" y="112"/>
                  <a:pt x="56" y="111"/>
                  <a:pt x="58" y="111"/>
                </a:cubicBezTo>
                <a:cubicBezTo>
                  <a:pt x="62" y="110"/>
                  <a:pt x="66" y="109"/>
                  <a:pt x="70" y="108"/>
                </a:cubicBezTo>
                <a:cubicBezTo>
                  <a:pt x="71" y="107"/>
                  <a:pt x="72" y="105"/>
                  <a:pt x="72" y="104"/>
                </a:cubicBezTo>
                <a:cubicBezTo>
                  <a:pt x="71" y="103"/>
                  <a:pt x="69" y="102"/>
                  <a:pt x="68" y="102"/>
                </a:cubicBezTo>
                <a:cubicBezTo>
                  <a:pt x="63" y="103"/>
                  <a:pt x="57" y="104"/>
                  <a:pt x="52" y="104"/>
                </a:cubicBezTo>
                <a:cubicBezTo>
                  <a:pt x="49" y="104"/>
                  <a:pt x="47" y="105"/>
                  <a:pt x="47" y="109"/>
                </a:cubicBezTo>
                <a:cubicBezTo>
                  <a:pt x="46" y="122"/>
                  <a:pt x="44" y="135"/>
                  <a:pt x="38" y="147"/>
                </a:cubicBezTo>
                <a:cubicBezTo>
                  <a:pt x="35" y="154"/>
                  <a:pt x="30" y="158"/>
                  <a:pt x="23" y="156"/>
                </a:cubicBezTo>
                <a:cubicBezTo>
                  <a:pt x="16" y="155"/>
                  <a:pt x="13" y="150"/>
                  <a:pt x="13" y="142"/>
                </a:cubicBezTo>
                <a:cubicBezTo>
                  <a:pt x="13" y="127"/>
                  <a:pt x="13" y="113"/>
                  <a:pt x="13" y="98"/>
                </a:cubicBez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s-ES" sz="1200"/>
          </a:p>
        </p:txBody>
      </p:sp>
      <p:sp>
        <p:nvSpPr>
          <p:cNvPr id="3" name="Freeform 36">
            <a:extLst>
              <a:ext uri="{FF2B5EF4-FFF2-40B4-BE49-F238E27FC236}">
                <a16:creationId xmlns:a16="http://schemas.microsoft.com/office/drawing/2014/main" id="{41805316-1A45-7150-3C9B-89C2BFED9ACD}"/>
              </a:ext>
            </a:extLst>
          </p:cNvPr>
          <p:cNvSpPr/>
          <p:nvPr/>
        </p:nvSpPr>
        <p:spPr bwMode="auto">
          <a:xfrm>
            <a:off x="4494317" y="2047806"/>
            <a:ext cx="249767" cy="249767"/>
          </a:xfrm>
          <a:custGeom>
            <a:avLst/>
            <a:gdLst>
              <a:gd name="T0" fmla="*/ 20 w 41"/>
              <a:gd name="T1" fmla="*/ 40 h 41"/>
              <a:gd name="T2" fmla="*/ 1 w 41"/>
              <a:gd name="T3" fmla="*/ 20 h 41"/>
              <a:gd name="T4" fmla="*/ 21 w 41"/>
              <a:gd name="T5" fmla="*/ 0 h 41"/>
              <a:gd name="T6" fmla="*/ 41 w 41"/>
              <a:gd name="T7" fmla="*/ 20 h 41"/>
              <a:gd name="T8" fmla="*/ 20 w 41"/>
              <a:gd name="T9" fmla="*/ 40 h 41"/>
            </a:gdLst>
            <a:ahLst/>
            <a:cxnLst>
              <a:cxn ang="0">
                <a:pos x="T0" y="T1"/>
              </a:cxn>
              <a:cxn ang="0">
                <a:pos x="T2" y="T3"/>
              </a:cxn>
              <a:cxn ang="0">
                <a:pos x="T4" y="T5"/>
              </a:cxn>
              <a:cxn ang="0">
                <a:pos x="T6" y="T7"/>
              </a:cxn>
              <a:cxn ang="0">
                <a:pos x="T8" y="T9"/>
              </a:cxn>
            </a:cxnLst>
            <a:rect l="0" t="0" r="r" b="b"/>
            <a:pathLst>
              <a:path w="41" h="41">
                <a:moveTo>
                  <a:pt x="20" y="40"/>
                </a:moveTo>
                <a:cubicBezTo>
                  <a:pt x="9" y="40"/>
                  <a:pt x="0" y="31"/>
                  <a:pt x="1" y="20"/>
                </a:cubicBezTo>
                <a:cubicBezTo>
                  <a:pt x="1" y="9"/>
                  <a:pt x="10" y="0"/>
                  <a:pt x="21" y="0"/>
                </a:cubicBezTo>
                <a:cubicBezTo>
                  <a:pt x="32" y="0"/>
                  <a:pt x="41" y="10"/>
                  <a:pt x="41" y="20"/>
                </a:cubicBezTo>
                <a:cubicBezTo>
                  <a:pt x="41" y="32"/>
                  <a:pt x="32" y="41"/>
                  <a:pt x="20" y="40"/>
                </a:cubicBez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s-ES" sz="1200"/>
          </a:p>
        </p:txBody>
      </p:sp>
      <p:sp>
        <p:nvSpPr>
          <p:cNvPr id="4" name="Freeform 53">
            <a:extLst>
              <a:ext uri="{FF2B5EF4-FFF2-40B4-BE49-F238E27FC236}">
                <a16:creationId xmlns:a16="http://schemas.microsoft.com/office/drawing/2014/main" id="{7BD7616A-E72B-B1EF-4B65-59D428C466C5}"/>
              </a:ext>
            </a:extLst>
          </p:cNvPr>
          <p:cNvSpPr/>
          <p:nvPr/>
        </p:nvSpPr>
        <p:spPr bwMode="auto">
          <a:xfrm>
            <a:off x="4780067" y="2309215"/>
            <a:ext cx="176742" cy="170391"/>
          </a:xfrm>
          <a:custGeom>
            <a:avLst/>
            <a:gdLst>
              <a:gd name="T0" fmla="*/ 6 w 29"/>
              <a:gd name="T1" fmla="*/ 0 h 28"/>
              <a:gd name="T2" fmla="*/ 27 w 29"/>
              <a:gd name="T3" fmla="*/ 11 h 28"/>
              <a:gd name="T4" fmla="*/ 29 w 29"/>
              <a:gd name="T5" fmla="*/ 20 h 28"/>
              <a:gd name="T6" fmla="*/ 20 w 29"/>
              <a:gd name="T7" fmla="*/ 28 h 28"/>
              <a:gd name="T8" fmla="*/ 11 w 29"/>
              <a:gd name="T9" fmla="*/ 21 h 28"/>
              <a:gd name="T10" fmla="*/ 3 w 29"/>
              <a:gd name="T11" fmla="*/ 3 h 28"/>
              <a:gd name="T12" fmla="*/ 6 w 29"/>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8" h="28">
                <a:moveTo>
                  <a:pt x="6" y="0"/>
                </a:moveTo>
                <a:cubicBezTo>
                  <a:pt x="15" y="1"/>
                  <a:pt x="22" y="3"/>
                  <a:pt x="27" y="11"/>
                </a:cubicBezTo>
                <a:cubicBezTo>
                  <a:pt x="28" y="14"/>
                  <a:pt x="29" y="18"/>
                  <a:pt x="29" y="20"/>
                </a:cubicBezTo>
                <a:cubicBezTo>
                  <a:pt x="28" y="25"/>
                  <a:pt x="24" y="28"/>
                  <a:pt x="20" y="28"/>
                </a:cubicBezTo>
                <a:cubicBezTo>
                  <a:pt x="16" y="28"/>
                  <a:pt x="12" y="26"/>
                  <a:pt x="11" y="21"/>
                </a:cubicBezTo>
                <a:cubicBezTo>
                  <a:pt x="9" y="15"/>
                  <a:pt x="7" y="8"/>
                  <a:pt x="3" y="3"/>
                </a:cubicBezTo>
                <a:cubicBezTo>
                  <a:pt x="0" y="0"/>
                  <a:pt x="4" y="0"/>
                  <a:pt x="6" y="0"/>
                </a:cubicBez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s-ES" sz="1200"/>
          </a:p>
        </p:txBody>
      </p:sp>
      <p:sp>
        <p:nvSpPr>
          <p:cNvPr id="5" name="Freeform 57">
            <a:extLst>
              <a:ext uri="{FF2B5EF4-FFF2-40B4-BE49-F238E27FC236}">
                <a16:creationId xmlns:a16="http://schemas.microsoft.com/office/drawing/2014/main" id="{5D14FDD0-CE6C-8A53-473F-CD5E7DB912CB}"/>
              </a:ext>
            </a:extLst>
          </p:cNvPr>
          <p:cNvSpPr/>
          <p:nvPr/>
        </p:nvSpPr>
        <p:spPr bwMode="auto">
          <a:xfrm>
            <a:off x="4804409" y="2175864"/>
            <a:ext cx="170392" cy="115358"/>
          </a:xfrm>
          <a:custGeom>
            <a:avLst/>
            <a:gdLst>
              <a:gd name="T0" fmla="*/ 0 w 28"/>
              <a:gd name="T1" fmla="*/ 12 h 19"/>
              <a:gd name="T2" fmla="*/ 24 w 28"/>
              <a:gd name="T3" fmla="*/ 6 h 19"/>
              <a:gd name="T4" fmla="*/ 26 w 28"/>
              <a:gd name="T5" fmla="*/ 15 h 19"/>
              <a:gd name="T6" fmla="*/ 18 w 28"/>
              <a:gd name="T7" fmla="*/ 19 h 19"/>
              <a:gd name="T8" fmla="*/ 15 w 28"/>
              <a:gd name="T9" fmla="*/ 18 h 19"/>
              <a:gd name="T10" fmla="*/ 0 w 28"/>
              <a:gd name="T11" fmla="*/ 12 h 19"/>
            </a:gdLst>
            <a:ahLst/>
            <a:cxnLst>
              <a:cxn ang="0">
                <a:pos x="T0" y="T1"/>
              </a:cxn>
              <a:cxn ang="0">
                <a:pos x="T2" y="T3"/>
              </a:cxn>
              <a:cxn ang="0">
                <a:pos x="T4" y="T5"/>
              </a:cxn>
              <a:cxn ang="0">
                <a:pos x="T6" y="T7"/>
              </a:cxn>
              <a:cxn ang="0">
                <a:pos x="T8" y="T9"/>
              </a:cxn>
              <a:cxn ang="0">
                <a:pos x="T10" y="T11"/>
              </a:cxn>
            </a:cxnLst>
            <a:rect l="0" t="0" r="r" b="b"/>
            <a:pathLst>
              <a:path w="28" h="19">
                <a:moveTo>
                  <a:pt x="0" y="12"/>
                </a:moveTo>
                <a:cubicBezTo>
                  <a:pt x="2" y="4"/>
                  <a:pt x="18" y="0"/>
                  <a:pt x="24" y="6"/>
                </a:cubicBezTo>
                <a:cubicBezTo>
                  <a:pt x="27" y="8"/>
                  <a:pt x="28" y="12"/>
                  <a:pt x="26" y="15"/>
                </a:cubicBezTo>
                <a:cubicBezTo>
                  <a:pt x="24" y="18"/>
                  <a:pt x="21" y="19"/>
                  <a:pt x="18" y="19"/>
                </a:cubicBezTo>
                <a:cubicBezTo>
                  <a:pt x="17" y="19"/>
                  <a:pt x="16" y="18"/>
                  <a:pt x="15" y="18"/>
                </a:cubicBezTo>
                <a:cubicBezTo>
                  <a:pt x="10" y="16"/>
                  <a:pt x="5" y="14"/>
                  <a:pt x="0" y="12"/>
                </a:cubicBezTo>
                <a:close/>
              </a:path>
            </a:pathLst>
          </a:custGeom>
          <a:solidFill>
            <a:schemeClr val="accent1"/>
          </a:solidFill>
          <a:ln>
            <a:noFill/>
          </a:ln>
        </p:spPr>
        <p:txBody>
          <a:bodyPr vert="horz" wrap="square" lIns="60960" tIns="30480" rIns="60960" bIns="30480" numCol="1" anchor="t" anchorCtr="0" compatLnSpc="1">
            <a:prstTxWarp prst="textNoShape">
              <a:avLst/>
            </a:prstTxWarp>
          </a:bodyPr>
          <a:lstStyle/>
          <a:p>
            <a:endParaRPr lang="es-ES" sz="1200"/>
          </a:p>
        </p:txBody>
      </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20"/>
        <p:cNvGrpSpPr/>
        <p:nvPr/>
      </p:nvGrpSpPr>
      <p:grpSpPr>
        <a:xfrm>
          <a:off x="0" y="0"/>
          <a:ext cx="0" cy="0"/>
          <a:chOff x="0" y="0"/>
          <a:chExt cx="0" cy="0"/>
        </a:xfrm>
      </p:grpSpPr>
      <p:sp>
        <p:nvSpPr>
          <p:cNvPr id="721" name="Google Shape;721;p58"/>
          <p:cNvSpPr txBox="1">
            <a:spLocks noGrp="1"/>
          </p:cNvSpPr>
          <p:nvPr>
            <p:ph type="title" idx="4"/>
          </p:nvPr>
        </p:nvSpPr>
        <p:spPr>
          <a:xfrm>
            <a:off x="1944277" y="3017250"/>
            <a:ext cx="2283600" cy="5760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
                <a:cs typeface="B Nazanin" panose="00000700000000000000" pitchFamily="2" charset="-78"/>
              </a:rPr>
              <a:t>30,000</a:t>
            </a:r>
            <a:endParaRPr>
              <a:cs typeface="B Nazanin" panose="00000700000000000000" pitchFamily="2" charset="-78"/>
            </a:endParaRPr>
          </a:p>
        </p:txBody>
      </p:sp>
      <p:sp>
        <p:nvSpPr>
          <p:cNvPr id="722" name="Google Shape;722;p58"/>
          <p:cNvSpPr txBox="1">
            <a:spLocks noGrp="1"/>
          </p:cNvSpPr>
          <p:nvPr>
            <p:ph type="title"/>
          </p:nvPr>
        </p:nvSpPr>
        <p:spPr>
          <a:xfrm>
            <a:off x="1944275" y="1378950"/>
            <a:ext cx="2286000" cy="5727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
                <a:cs typeface="B Nazanin" panose="00000700000000000000" pitchFamily="2" charset="-78"/>
              </a:rPr>
              <a:t>50,000</a:t>
            </a:r>
            <a:endParaRPr>
              <a:cs typeface="B Nazanin" panose="00000700000000000000" pitchFamily="2" charset="-78"/>
            </a:endParaRPr>
          </a:p>
        </p:txBody>
      </p:sp>
      <p:sp>
        <p:nvSpPr>
          <p:cNvPr id="723" name="Google Shape;723;p58"/>
          <p:cNvSpPr txBox="1">
            <a:spLocks noGrp="1"/>
          </p:cNvSpPr>
          <p:nvPr>
            <p:ph type="title" idx="2"/>
          </p:nvPr>
        </p:nvSpPr>
        <p:spPr>
          <a:xfrm>
            <a:off x="4913725" y="1378950"/>
            <a:ext cx="2283600" cy="5727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
                <a:cs typeface="B Nazanin" panose="00000700000000000000" pitchFamily="2" charset="-78"/>
              </a:rPr>
              <a:t>40,000</a:t>
            </a:r>
            <a:endParaRPr>
              <a:cs typeface="B Nazanin" panose="00000700000000000000" pitchFamily="2" charset="-78"/>
            </a:endParaRPr>
          </a:p>
        </p:txBody>
      </p:sp>
      <p:sp>
        <p:nvSpPr>
          <p:cNvPr id="724" name="Google Shape;724;p58"/>
          <p:cNvSpPr txBox="1">
            <a:spLocks noGrp="1"/>
          </p:cNvSpPr>
          <p:nvPr>
            <p:ph type="title" idx="6"/>
          </p:nvPr>
        </p:nvSpPr>
        <p:spPr>
          <a:xfrm>
            <a:off x="4913752" y="3017250"/>
            <a:ext cx="2283600" cy="5760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en">
                <a:cs typeface="B Nazanin" panose="00000700000000000000" pitchFamily="2" charset="-78"/>
              </a:rPr>
              <a:t>20,000</a:t>
            </a:r>
            <a:endParaRPr>
              <a:cs typeface="B Nazanin" panose="00000700000000000000" pitchFamily="2" charset="-78"/>
            </a:endParaRPr>
          </a:p>
        </p:txBody>
      </p:sp>
      <p:cxnSp>
        <p:nvCxnSpPr>
          <p:cNvPr id="725" name="Google Shape;725;p58"/>
          <p:cNvCxnSpPr/>
          <p:nvPr/>
        </p:nvCxnSpPr>
        <p:spPr>
          <a:xfrm>
            <a:off x="5008400" y="3041850"/>
            <a:ext cx="426900" cy="0"/>
          </a:xfrm>
          <a:prstGeom prst="straightConnector1">
            <a:avLst/>
          </a:prstGeom>
          <a:noFill/>
          <a:ln w="76200" cap="flat" cmpd="sng">
            <a:solidFill>
              <a:srgbClr val="FF0000"/>
            </a:solidFill>
            <a:prstDash val="solid"/>
            <a:round/>
            <a:headEnd type="none" w="med" len="med"/>
            <a:tailEnd type="none" w="med" len="med"/>
          </a:ln>
        </p:spPr>
      </p:cxnSp>
      <p:cxnSp>
        <p:nvCxnSpPr>
          <p:cNvPr id="726" name="Google Shape;726;p58"/>
          <p:cNvCxnSpPr/>
          <p:nvPr/>
        </p:nvCxnSpPr>
        <p:spPr>
          <a:xfrm>
            <a:off x="5008400" y="1390575"/>
            <a:ext cx="426900" cy="0"/>
          </a:xfrm>
          <a:prstGeom prst="straightConnector1">
            <a:avLst/>
          </a:prstGeom>
          <a:noFill/>
          <a:ln w="76200" cap="flat" cmpd="sng">
            <a:solidFill>
              <a:srgbClr val="FF0000"/>
            </a:solidFill>
            <a:prstDash val="solid"/>
            <a:round/>
            <a:headEnd type="none" w="med" len="med"/>
            <a:tailEnd type="none" w="med" len="med"/>
          </a:ln>
        </p:spPr>
      </p:cxnSp>
      <p:cxnSp>
        <p:nvCxnSpPr>
          <p:cNvPr id="727" name="Google Shape;727;p58"/>
          <p:cNvCxnSpPr/>
          <p:nvPr/>
        </p:nvCxnSpPr>
        <p:spPr>
          <a:xfrm>
            <a:off x="2039525" y="3041850"/>
            <a:ext cx="426900" cy="0"/>
          </a:xfrm>
          <a:prstGeom prst="straightConnector1">
            <a:avLst/>
          </a:prstGeom>
          <a:noFill/>
          <a:ln w="76200" cap="flat" cmpd="sng">
            <a:solidFill>
              <a:srgbClr val="FF0000"/>
            </a:solidFill>
            <a:prstDash val="solid"/>
            <a:round/>
            <a:headEnd type="none" w="med" len="med"/>
            <a:tailEnd type="none" w="med" len="med"/>
          </a:ln>
        </p:spPr>
      </p:cxnSp>
      <p:cxnSp>
        <p:nvCxnSpPr>
          <p:cNvPr id="728" name="Google Shape;728;p58"/>
          <p:cNvCxnSpPr/>
          <p:nvPr/>
        </p:nvCxnSpPr>
        <p:spPr>
          <a:xfrm>
            <a:off x="2039525" y="1390575"/>
            <a:ext cx="426900" cy="0"/>
          </a:xfrm>
          <a:prstGeom prst="straightConnector1">
            <a:avLst/>
          </a:prstGeom>
          <a:noFill/>
          <a:ln w="76200" cap="flat" cmpd="sng">
            <a:solidFill>
              <a:srgbClr val="FF0000"/>
            </a:solidFill>
            <a:prstDash val="solid"/>
            <a:round/>
            <a:headEnd type="none" w="med" len="med"/>
            <a:tailEnd type="none" w="med" len="med"/>
          </a:ln>
        </p:spPr>
      </p:cxnSp>
      <p:sp>
        <p:nvSpPr>
          <p:cNvPr id="729" name="Google Shape;729;p58"/>
          <p:cNvSpPr txBox="1">
            <a:spLocks noGrp="1"/>
          </p:cNvSpPr>
          <p:nvPr>
            <p:ph type="subTitle" idx="3"/>
          </p:nvPr>
        </p:nvSpPr>
        <p:spPr>
          <a:xfrm>
            <a:off x="4913731" y="2060846"/>
            <a:ext cx="2286000" cy="496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زیرنویس وارد کنید</a:t>
            </a:r>
          </a:p>
        </p:txBody>
      </p:sp>
      <p:sp>
        <p:nvSpPr>
          <p:cNvPr id="730" name="Google Shape;730;p58"/>
          <p:cNvSpPr txBox="1">
            <a:spLocks noGrp="1"/>
          </p:cNvSpPr>
          <p:nvPr>
            <p:ph type="subTitle" idx="1"/>
          </p:nvPr>
        </p:nvSpPr>
        <p:spPr>
          <a:xfrm>
            <a:off x="1944275" y="2060846"/>
            <a:ext cx="2286000" cy="496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زیرنویس وارد کنید</a:t>
            </a:r>
            <a:endParaRPr dirty="0">
              <a:cs typeface="B Nazanin" panose="00000700000000000000" pitchFamily="2" charset="-78"/>
            </a:endParaRPr>
          </a:p>
        </p:txBody>
      </p:sp>
      <p:sp>
        <p:nvSpPr>
          <p:cNvPr id="731" name="Google Shape;731;p58"/>
          <p:cNvSpPr txBox="1">
            <a:spLocks noGrp="1"/>
          </p:cNvSpPr>
          <p:nvPr>
            <p:ph type="subTitle" idx="7"/>
          </p:nvPr>
        </p:nvSpPr>
        <p:spPr>
          <a:xfrm>
            <a:off x="4913727" y="3699140"/>
            <a:ext cx="2286000" cy="493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زیرنویس وارد کنید</a:t>
            </a:r>
          </a:p>
        </p:txBody>
      </p:sp>
      <p:sp>
        <p:nvSpPr>
          <p:cNvPr id="732" name="Google Shape;732;p58"/>
          <p:cNvSpPr txBox="1">
            <a:spLocks noGrp="1"/>
          </p:cNvSpPr>
          <p:nvPr>
            <p:ph type="subTitle" idx="5"/>
          </p:nvPr>
        </p:nvSpPr>
        <p:spPr>
          <a:xfrm>
            <a:off x="1944263" y="3699140"/>
            <a:ext cx="2286000" cy="493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می توانید زیرنویس وارد کنید</a:t>
            </a:r>
          </a:p>
        </p:txBody>
      </p:sp>
      <p:cxnSp>
        <p:nvCxnSpPr>
          <p:cNvPr id="733" name="Google Shape;733;p58">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734" name="Google Shape;734;p58">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735" name="Google Shape;735;p58"/>
          <p:cNvSpPr txBox="1">
            <a:spLocks noGrp="1"/>
          </p:cNvSpPr>
          <p:nvPr>
            <p:ph type="title" idx="8"/>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736" name="Google Shape;736;p58"/>
          <p:cNvSpPr txBox="1">
            <a:spLocks noGrp="1"/>
          </p:cNvSpPr>
          <p:nvPr>
            <p:ph type="title" idx="9"/>
          </p:nvPr>
        </p:nvSpPr>
        <p:spPr>
          <a:xfrm>
            <a:off x="146725" y="4719850"/>
            <a:ext cx="1689000" cy="160500"/>
          </a:xfrm>
          <a:prstGeom prst="rect">
            <a:avLst/>
          </a:prstGeom>
        </p:spPr>
        <p:txBody>
          <a:bodyPr spcFirstLastPara="1" wrap="square" lIns="91425" tIns="0" rIns="91425" bIns="0" anchor="b" anchorCtr="0">
            <a:noAutofit/>
          </a:bodyPr>
          <a:lstStyle/>
          <a:p>
            <a:pPr marL="0" lvl="0" indent="0" algn="l">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sp>
        <p:nvSpPr>
          <p:cNvPr id="737" name="Google Shape;737;p58"/>
          <p:cNvSpPr txBox="1"/>
          <p:nvPr/>
        </p:nvSpPr>
        <p:spPr>
          <a:xfrm>
            <a:off x="1470900" y="476534"/>
            <a:ext cx="6202200" cy="5727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sz="2800" b="1" dirty="0">
                <a:solidFill>
                  <a:srgbClr val="000000"/>
                </a:solidFill>
                <a:latin typeface="Josefin Sans"/>
                <a:ea typeface="Josefin Sans"/>
                <a:cs typeface="B Nazanin" panose="00000700000000000000" pitchFamily="2" charset="-78"/>
                <a:sym typeface="Josefin Sans"/>
              </a:rPr>
              <a:t>اعداد ما</a:t>
            </a:r>
            <a:endParaRPr sz="2800" b="1" dirty="0">
              <a:solidFill>
                <a:srgbClr val="000000"/>
              </a:solidFill>
              <a:latin typeface="Josefin Sans"/>
              <a:ea typeface="Josefin Sans"/>
              <a:cs typeface="B Nazanin" panose="00000700000000000000" pitchFamily="2" charset="-78"/>
              <a:sym typeface="Josefin Sans"/>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59"/>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رشد ما</a:t>
            </a:r>
            <a:endParaRPr dirty="0">
              <a:cs typeface="B Nazanin" panose="00000700000000000000" pitchFamily="2" charset="-78"/>
            </a:endParaRPr>
          </a:p>
        </p:txBody>
      </p:sp>
      <p:sp>
        <p:nvSpPr>
          <p:cNvPr id="743" name="Google Shape;743;p59"/>
          <p:cNvSpPr txBox="1">
            <a:spLocks noGrp="1"/>
          </p:cNvSpPr>
          <p:nvPr>
            <p:ph type="subTitle" idx="1"/>
          </p:nvPr>
        </p:nvSpPr>
        <p:spPr>
          <a:xfrm>
            <a:off x="1338299" y="4068400"/>
            <a:ext cx="3242100" cy="367800"/>
          </a:xfrm>
          <a:prstGeom prst="rect">
            <a:avLst/>
          </a:prstGeom>
          <a:noFill/>
          <a:ln>
            <a:noFill/>
          </a:ln>
        </p:spPr>
        <p:txBody>
          <a:bodyPr spcFirstLastPara="1" wrap="square" lIns="91425" tIns="91425" rIns="91425" bIns="91425" anchor="ctr" anchorCtr="0">
            <a:noAutofit/>
          </a:bodyPr>
          <a:lstStyle/>
          <a:p>
            <a:pPr marL="0" lvl="0" indent="0" algn="ctr" rtl="0">
              <a:spcBef>
                <a:spcPts val="0"/>
              </a:spcBef>
              <a:spcAft>
                <a:spcPts val="0"/>
              </a:spcAft>
              <a:buNone/>
            </a:pPr>
            <a:r>
              <a:rPr lang="fa-IR" sz="1100" dirty="0">
                <a:latin typeface="Josefin Sans Light"/>
                <a:ea typeface="Josefin Sans Light"/>
                <a:cs typeface="B Nazanin" panose="00000700000000000000" pitchFamily="2" charset="-78"/>
                <a:sym typeface="Josefin Sans Light"/>
              </a:rPr>
              <a:t>برای اصلاح این نمودار، روی آن کلیک کنید، پیوند را دنبال کنید، داده ها را تغییر دهید و نمودار جدید را در اینجا قرار دهید</a:t>
            </a:r>
            <a:endParaRPr sz="1100" dirty="0">
              <a:latin typeface="Josefin Sans Light"/>
              <a:ea typeface="Josefin Sans Light"/>
              <a:cs typeface="B Nazanin" panose="00000700000000000000" pitchFamily="2" charset="-78"/>
              <a:sym typeface="Josefin Sans Light"/>
            </a:endParaRPr>
          </a:p>
        </p:txBody>
      </p:sp>
      <p:cxnSp>
        <p:nvCxnSpPr>
          <p:cNvPr id="744" name="Google Shape;744;p59">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745" name="Google Shape;745;p59">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746" name="Google Shape;746;p59"/>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747" name="Google Shape;747;p59"/>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sp>
        <p:nvSpPr>
          <p:cNvPr id="748" name="Google Shape;748;p59"/>
          <p:cNvSpPr/>
          <p:nvPr/>
        </p:nvSpPr>
        <p:spPr>
          <a:xfrm>
            <a:off x="4239750" y="3661781"/>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49" name="Google Shape;749;p59"/>
          <p:cNvSpPr/>
          <p:nvPr/>
        </p:nvSpPr>
        <p:spPr>
          <a:xfrm>
            <a:off x="3768075" y="3964819"/>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0" name="Google Shape;750;p59"/>
          <p:cNvSpPr/>
          <p:nvPr/>
        </p:nvSpPr>
        <p:spPr>
          <a:xfrm>
            <a:off x="4720900" y="3164081"/>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1" name="Google Shape;751;p59"/>
          <p:cNvSpPr/>
          <p:nvPr/>
        </p:nvSpPr>
        <p:spPr>
          <a:xfrm>
            <a:off x="5797100" y="1576334"/>
            <a:ext cx="123000" cy="123000"/>
          </a:xfrm>
          <a:prstGeom prst="rect">
            <a:avLst/>
          </a:prstGeom>
          <a:solidFill>
            <a:srgbClr val="FF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2" name="Google Shape;752;p59"/>
          <p:cNvSpPr txBox="1"/>
          <p:nvPr/>
        </p:nvSpPr>
        <p:spPr>
          <a:xfrm>
            <a:off x="5920100" y="1506575"/>
            <a:ext cx="10911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اول</a:t>
            </a:r>
            <a:endParaRPr sz="1600" b="1" dirty="0">
              <a:solidFill>
                <a:schemeClr val="dk1"/>
              </a:solidFill>
              <a:latin typeface="Josefin Sans"/>
              <a:ea typeface="Josefin Sans"/>
              <a:cs typeface="B Nazanin" panose="00000700000000000000" pitchFamily="2" charset="-78"/>
              <a:sym typeface="Josefin Sans"/>
            </a:endParaRPr>
          </a:p>
        </p:txBody>
      </p:sp>
      <p:pic>
        <p:nvPicPr>
          <p:cNvPr id="753" name="Google Shape;753;p59" title="Chart">
            <a:hlinkClick r:id="rId3"/>
          </p:cNvPr>
          <p:cNvPicPr preferRelativeResize="0"/>
          <p:nvPr/>
        </p:nvPicPr>
        <p:blipFill>
          <a:blip r:embed="rId4">
            <a:alphaModFix/>
          </a:blip>
          <a:stretch>
            <a:fillRect/>
          </a:stretch>
        </p:blipFill>
        <p:spPr>
          <a:xfrm>
            <a:off x="571175" y="1219162"/>
            <a:ext cx="4776342" cy="2953338"/>
          </a:xfrm>
          <a:prstGeom prst="rect">
            <a:avLst/>
          </a:prstGeom>
          <a:noFill/>
          <a:ln>
            <a:noFill/>
          </a:ln>
        </p:spPr>
      </p:pic>
      <p:sp>
        <p:nvSpPr>
          <p:cNvPr id="754" name="Google Shape;754;p59"/>
          <p:cNvSpPr/>
          <p:nvPr/>
        </p:nvSpPr>
        <p:spPr>
          <a:xfrm>
            <a:off x="5797100" y="1920709"/>
            <a:ext cx="123000" cy="1230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5" name="Google Shape;755;p59"/>
          <p:cNvSpPr txBox="1"/>
          <p:nvPr/>
        </p:nvSpPr>
        <p:spPr>
          <a:xfrm>
            <a:off x="5920100" y="1850950"/>
            <a:ext cx="10911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سوم</a:t>
            </a:r>
            <a:endParaRPr sz="1600" b="1" dirty="0">
              <a:solidFill>
                <a:schemeClr val="dk1"/>
              </a:solidFill>
              <a:latin typeface="Josefin Sans"/>
              <a:ea typeface="Josefin Sans"/>
              <a:cs typeface="B Nazanin" panose="00000700000000000000" pitchFamily="2" charset="-78"/>
              <a:sym typeface="Josefin Sans"/>
            </a:endParaRPr>
          </a:p>
        </p:txBody>
      </p:sp>
      <p:sp>
        <p:nvSpPr>
          <p:cNvPr id="756" name="Google Shape;756;p59"/>
          <p:cNvSpPr/>
          <p:nvPr/>
        </p:nvSpPr>
        <p:spPr>
          <a:xfrm>
            <a:off x="7054950" y="1575509"/>
            <a:ext cx="123000" cy="1230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7" name="Google Shape;757;p59"/>
          <p:cNvSpPr txBox="1"/>
          <p:nvPr/>
        </p:nvSpPr>
        <p:spPr>
          <a:xfrm>
            <a:off x="7177949" y="1505759"/>
            <a:ext cx="10881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دوم</a:t>
            </a:r>
            <a:endParaRPr sz="1600" b="1" dirty="0">
              <a:solidFill>
                <a:schemeClr val="dk1"/>
              </a:solidFill>
              <a:latin typeface="Josefin Sans"/>
              <a:ea typeface="Josefin Sans"/>
              <a:cs typeface="B Nazanin" panose="00000700000000000000" pitchFamily="2" charset="-78"/>
              <a:sym typeface="Josefin Sans"/>
            </a:endParaRPr>
          </a:p>
        </p:txBody>
      </p:sp>
      <p:sp>
        <p:nvSpPr>
          <p:cNvPr id="758" name="Google Shape;758;p59"/>
          <p:cNvSpPr/>
          <p:nvPr/>
        </p:nvSpPr>
        <p:spPr>
          <a:xfrm>
            <a:off x="7054950" y="1919884"/>
            <a:ext cx="123000" cy="1230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759" name="Google Shape;759;p59"/>
          <p:cNvSpPr txBox="1"/>
          <p:nvPr/>
        </p:nvSpPr>
        <p:spPr>
          <a:xfrm>
            <a:off x="7177949" y="1850134"/>
            <a:ext cx="10881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چهارم</a:t>
            </a:r>
            <a:endParaRPr sz="1600" b="1" dirty="0">
              <a:solidFill>
                <a:schemeClr val="dk1"/>
              </a:solidFill>
              <a:latin typeface="Josefin Sans"/>
              <a:ea typeface="Josefin Sans"/>
              <a:cs typeface="B Nazanin" panose="00000700000000000000" pitchFamily="2" charset="-78"/>
              <a:sym typeface="Josefin Sans"/>
            </a:endParaRPr>
          </a:p>
        </p:txBody>
      </p:sp>
      <p:sp>
        <p:nvSpPr>
          <p:cNvPr id="760" name="Google Shape;760;p59"/>
          <p:cNvSpPr txBox="1"/>
          <p:nvPr/>
        </p:nvSpPr>
        <p:spPr>
          <a:xfrm>
            <a:off x="7126812" y="2875069"/>
            <a:ext cx="11340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دوم</a:t>
            </a:r>
            <a:endParaRPr sz="1600" b="1" dirty="0">
              <a:solidFill>
                <a:schemeClr val="dk1"/>
              </a:solidFill>
              <a:latin typeface="Josefin Sans"/>
              <a:ea typeface="Josefin Sans"/>
              <a:cs typeface="B Nazanin" panose="00000700000000000000" pitchFamily="2" charset="-78"/>
              <a:sym typeface="Josefin Sans"/>
            </a:endParaRPr>
          </a:p>
        </p:txBody>
      </p:sp>
      <p:sp>
        <p:nvSpPr>
          <p:cNvPr id="761" name="Google Shape;761;p59"/>
          <p:cNvSpPr txBox="1"/>
          <p:nvPr/>
        </p:nvSpPr>
        <p:spPr>
          <a:xfrm>
            <a:off x="7129866" y="3612063"/>
            <a:ext cx="1130700" cy="262500"/>
          </a:xfrm>
          <a:prstGeom prst="rect">
            <a:avLst/>
          </a:prstGeom>
          <a:noFill/>
          <a:ln>
            <a:noFill/>
          </a:ln>
        </p:spPr>
        <p:txBody>
          <a:bodyPr spcFirstLastPara="1" wrap="square" lIns="0" tIns="6350" rIns="0" bIns="0" anchor="t" anchorCtr="0">
            <a:noAutofit/>
          </a:bodyPr>
          <a:lstStyle/>
          <a:p>
            <a:pPr marL="91440" marR="91440" lvl="0" indent="0" algn="l" rtl="0">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سوم</a:t>
            </a:r>
            <a:endParaRPr sz="1600" b="1" dirty="0">
              <a:solidFill>
                <a:schemeClr val="dk1"/>
              </a:solidFill>
              <a:latin typeface="Josefin Sans"/>
              <a:ea typeface="Josefin Sans"/>
              <a:cs typeface="B Nazanin" panose="00000700000000000000" pitchFamily="2" charset="-78"/>
              <a:sym typeface="Josefin Sans"/>
            </a:endParaRPr>
          </a:p>
        </p:txBody>
      </p:sp>
      <p:sp>
        <p:nvSpPr>
          <p:cNvPr id="762" name="Google Shape;762;p59"/>
          <p:cNvSpPr txBox="1"/>
          <p:nvPr/>
        </p:nvSpPr>
        <p:spPr>
          <a:xfrm>
            <a:off x="7126812" y="2576569"/>
            <a:ext cx="11340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en" sz="2200" b="1">
                <a:solidFill>
                  <a:schemeClr val="accent1"/>
                </a:solidFill>
                <a:latin typeface="Josefin Sans"/>
                <a:ea typeface="Josefin Sans"/>
                <a:cs typeface="B Nazanin" panose="00000700000000000000" pitchFamily="2" charset="-78"/>
                <a:sym typeface="Josefin Sans"/>
              </a:rPr>
              <a:t>$2M</a:t>
            </a:r>
            <a:endParaRPr sz="2200" b="1">
              <a:solidFill>
                <a:schemeClr val="accent1"/>
              </a:solidFill>
              <a:latin typeface="Josefin Sans"/>
              <a:ea typeface="Josefin Sans"/>
              <a:cs typeface="B Nazanin" panose="00000700000000000000" pitchFamily="2" charset="-78"/>
              <a:sym typeface="Josefin Sans"/>
            </a:endParaRPr>
          </a:p>
        </p:txBody>
      </p:sp>
      <p:sp>
        <p:nvSpPr>
          <p:cNvPr id="763" name="Google Shape;763;p59"/>
          <p:cNvSpPr txBox="1"/>
          <p:nvPr/>
        </p:nvSpPr>
        <p:spPr>
          <a:xfrm>
            <a:off x="7129866" y="3313563"/>
            <a:ext cx="1130700" cy="262500"/>
          </a:xfrm>
          <a:prstGeom prst="rect">
            <a:avLst/>
          </a:prstGeom>
          <a:noFill/>
          <a:ln>
            <a:noFill/>
          </a:ln>
        </p:spPr>
        <p:txBody>
          <a:bodyPr spcFirstLastPara="1" wrap="square" lIns="0" tIns="6350" rIns="0" bIns="0" anchor="t" anchorCtr="0">
            <a:noAutofit/>
          </a:bodyPr>
          <a:lstStyle/>
          <a:p>
            <a:pPr marL="91440" marR="91440" lvl="0" indent="0" algn="l" rtl="0">
              <a:spcBef>
                <a:spcPts val="0"/>
              </a:spcBef>
              <a:spcAft>
                <a:spcPts val="0"/>
              </a:spcAft>
              <a:buNone/>
            </a:pPr>
            <a:r>
              <a:rPr lang="en" sz="2200" b="1">
                <a:solidFill>
                  <a:schemeClr val="accent1"/>
                </a:solidFill>
                <a:latin typeface="Josefin Sans"/>
                <a:ea typeface="Josefin Sans"/>
                <a:cs typeface="B Nazanin" panose="00000700000000000000" pitchFamily="2" charset="-78"/>
                <a:sym typeface="Josefin Sans"/>
              </a:rPr>
              <a:t>$7M</a:t>
            </a:r>
            <a:endParaRPr sz="2200" b="1">
              <a:solidFill>
                <a:schemeClr val="accent1"/>
              </a:solidFill>
              <a:latin typeface="Josefin Sans"/>
              <a:ea typeface="Josefin Sans"/>
              <a:cs typeface="B Nazanin" panose="00000700000000000000" pitchFamily="2" charset="-78"/>
              <a:sym typeface="Josefin Sans"/>
            </a:endParaRPr>
          </a:p>
        </p:txBody>
      </p:sp>
      <p:cxnSp>
        <p:nvCxnSpPr>
          <p:cNvPr id="764" name="Google Shape;764;p59"/>
          <p:cNvCxnSpPr/>
          <p:nvPr/>
        </p:nvCxnSpPr>
        <p:spPr>
          <a:xfrm rot="10800000">
            <a:off x="7113763" y="2593069"/>
            <a:ext cx="0" cy="229500"/>
          </a:xfrm>
          <a:prstGeom prst="straightConnector1">
            <a:avLst/>
          </a:prstGeom>
          <a:noFill/>
          <a:ln w="38100" cap="flat" cmpd="sng">
            <a:solidFill>
              <a:schemeClr val="dk2"/>
            </a:solidFill>
            <a:prstDash val="solid"/>
            <a:round/>
            <a:headEnd type="none" w="med" len="med"/>
            <a:tailEnd type="none" w="med" len="med"/>
          </a:ln>
        </p:spPr>
      </p:cxnSp>
      <p:cxnSp>
        <p:nvCxnSpPr>
          <p:cNvPr id="765" name="Google Shape;765;p59"/>
          <p:cNvCxnSpPr/>
          <p:nvPr/>
        </p:nvCxnSpPr>
        <p:spPr>
          <a:xfrm rot="10800000">
            <a:off x="7113763" y="3330063"/>
            <a:ext cx="0" cy="229500"/>
          </a:xfrm>
          <a:prstGeom prst="straightConnector1">
            <a:avLst/>
          </a:prstGeom>
          <a:noFill/>
          <a:ln w="38100" cap="flat" cmpd="sng">
            <a:solidFill>
              <a:schemeClr val="lt2"/>
            </a:solidFill>
            <a:prstDash val="solid"/>
            <a:round/>
            <a:headEnd type="none" w="med" len="med"/>
            <a:tailEnd type="none" w="med" len="med"/>
          </a:ln>
        </p:spPr>
      </p:cxnSp>
      <p:sp>
        <p:nvSpPr>
          <p:cNvPr id="766" name="Google Shape;766;p59"/>
          <p:cNvSpPr txBox="1"/>
          <p:nvPr/>
        </p:nvSpPr>
        <p:spPr>
          <a:xfrm>
            <a:off x="5877650" y="2875077"/>
            <a:ext cx="11337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اول</a:t>
            </a:r>
            <a:endParaRPr sz="1600" b="1" dirty="0">
              <a:solidFill>
                <a:schemeClr val="dk1"/>
              </a:solidFill>
              <a:latin typeface="Josefin Sans"/>
              <a:ea typeface="Josefin Sans"/>
              <a:cs typeface="B Nazanin" panose="00000700000000000000" pitchFamily="2" charset="-78"/>
              <a:sym typeface="Josefin Sans"/>
            </a:endParaRPr>
          </a:p>
        </p:txBody>
      </p:sp>
      <p:sp>
        <p:nvSpPr>
          <p:cNvPr id="767" name="Google Shape;767;p59"/>
          <p:cNvSpPr txBox="1"/>
          <p:nvPr/>
        </p:nvSpPr>
        <p:spPr>
          <a:xfrm>
            <a:off x="5880703" y="3612074"/>
            <a:ext cx="1130400" cy="262500"/>
          </a:xfrm>
          <a:prstGeom prst="rect">
            <a:avLst/>
          </a:prstGeom>
          <a:noFill/>
          <a:ln>
            <a:noFill/>
          </a:ln>
        </p:spPr>
        <p:txBody>
          <a:bodyPr spcFirstLastPara="1" wrap="square" lIns="0" tIns="6350" rIns="0" bIns="0" anchor="t" anchorCtr="0">
            <a:noAutofit/>
          </a:bodyPr>
          <a:lstStyle/>
          <a:p>
            <a:pPr marL="91440" marR="91440" lvl="0" indent="0" algn="l" rtl="0">
              <a:spcBef>
                <a:spcPts val="0"/>
              </a:spcBef>
              <a:spcAft>
                <a:spcPts val="0"/>
              </a:spcAft>
              <a:buNone/>
            </a:pPr>
            <a:r>
              <a:rPr lang="fa-IR" sz="1600" b="1" dirty="0">
                <a:solidFill>
                  <a:schemeClr val="dk1"/>
                </a:solidFill>
                <a:latin typeface="Josefin Sans"/>
                <a:ea typeface="Josefin Sans"/>
                <a:cs typeface="B Nazanin" panose="00000700000000000000" pitchFamily="2" charset="-78"/>
                <a:sym typeface="Josefin Sans"/>
              </a:rPr>
              <a:t>عنوان سوم</a:t>
            </a:r>
            <a:endParaRPr sz="1600" b="1" dirty="0">
              <a:solidFill>
                <a:schemeClr val="dk1"/>
              </a:solidFill>
              <a:latin typeface="Josefin Sans"/>
              <a:ea typeface="Josefin Sans"/>
              <a:cs typeface="B Nazanin" panose="00000700000000000000" pitchFamily="2" charset="-78"/>
              <a:sym typeface="Josefin Sans"/>
            </a:endParaRPr>
          </a:p>
        </p:txBody>
      </p:sp>
      <p:sp>
        <p:nvSpPr>
          <p:cNvPr id="768" name="Google Shape;768;p59"/>
          <p:cNvSpPr txBox="1"/>
          <p:nvPr/>
        </p:nvSpPr>
        <p:spPr>
          <a:xfrm>
            <a:off x="5877650" y="2576575"/>
            <a:ext cx="1133700" cy="262500"/>
          </a:xfrm>
          <a:prstGeom prst="rect">
            <a:avLst/>
          </a:prstGeom>
          <a:noFill/>
          <a:ln>
            <a:noFill/>
          </a:ln>
        </p:spPr>
        <p:txBody>
          <a:bodyPr spcFirstLastPara="1" wrap="square" lIns="0" tIns="6350" rIns="0" bIns="0" anchor="t" anchorCtr="0">
            <a:noAutofit/>
          </a:bodyPr>
          <a:lstStyle/>
          <a:p>
            <a:pPr marL="91440" marR="91440" lvl="0" indent="0" algn="l" rtl="0">
              <a:lnSpc>
                <a:spcPct val="100000"/>
              </a:lnSpc>
              <a:spcBef>
                <a:spcPts val="0"/>
              </a:spcBef>
              <a:spcAft>
                <a:spcPts val="0"/>
              </a:spcAft>
              <a:buNone/>
            </a:pPr>
            <a:r>
              <a:rPr lang="en" sz="2200" b="1">
                <a:solidFill>
                  <a:schemeClr val="accent1"/>
                </a:solidFill>
                <a:latin typeface="Josefin Sans"/>
                <a:ea typeface="Josefin Sans"/>
                <a:cs typeface="B Nazanin" panose="00000700000000000000" pitchFamily="2" charset="-78"/>
                <a:sym typeface="Josefin Sans"/>
              </a:rPr>
              <a:t>$25M</a:t>
            </a:r>
            <a:endParaRPr sz="2200" b="1">
              <a:solidFill>
                <a:schemeClr val="accent1"/>
              </a:solidFill>
              <a:latin typeface="Josefin Sans"/>
              <a:ea typeface="Josefin Sans"/>
              <a:cs typeface="B Nazanin" panose="00000700000000000000" pitchFamily="2" charset="-78"/>
              <a:sym typeface="Josefin Sans"/>
            </a:endParaRPr>
          </a:p>
        </p:txBody>
      </p:sp>
      <p:sp>
        <p:nvSpPr>
          <p:cNvPr id="769" name="Google Shape;769;p59"/>
          <p:cNvSpPr txBox="1"/>
          <p:nvPr/>
        </p:nvSpPr>
        <p:spPr>
          <a:xfrm>
            <a:off x="5880703" y="3313572"/>
            <a:ext cx="1130400" cy="262500"/>
          </a:xfrm>
          <a:prstGeom prst="rect">
            <a:avLst/>
          </a:prstGeom>
          <a:noFill/>
          <a:ln>
            <a:noFill/>
          </a:ln>
        </p:spPr>
        <p:txBody>
          <a:bodyPr spcFirstLastPara="1" wrap="square" lIns="0" tIns="6350" rIns="0" bIns="0" anchor="t" anchorCtr="0">
            <a:noAutofit/>
          </a:bodyPr>
          <a:lstStyle/>
          <a:p>
            <a:pPr marL="91440" marR="91440" lvl="0" indent="0" algn="l" rtl="0">
              <a:spcBef>
                <a:spcPts val="0"/>
              </a:spcBef>
              <a:spcAft>
                <a:spcPts val="0"/>
              </a:spcAft>
              <a:buNone/>
            </a:pPr>
            <a:r>
              <a:rPr lang="en" sz="2200" b="1">
                <a:solidFill>
                  <a:schemeClr val="accent1"/>
                </a:solidFill>
                <a:latin typeface="Josefin Sans"/>
                <a:ea typeface="Josefin Sans"/>
                <a:cs typeface="B Nazanin" panose="00000700000000000000" pitchFamily="2" charset="-78"/>
                <a:sym typeface="Josefin Sans"/>
              </a:rPr>
              <a:t>$6M</a:t>
            </a:r>
            <a:endParaRPr sz="2200" b="1">
              <a:solidFill>
                <a:schemeClr val="accent1"/>
              </a:solidFill>
              <a:latin typeface="Josefin Sans"/>
              <a:ea typeface="Josefin Sans"/>
              <a:cs typeface="B Nazanin" panose="00000700000000000000" pitchFamily="2" charset="-78"/>
              <a:sym typeface="Josefin Sans"/>
            </a:endParaRPr>
          </a:p>
        </p:txBody>
      </p:sp>
      <p:cxnSp>
        <p:nvCxnSpPr>
          <p:cNvPr id="770" name="Google Shape;770;p59"/>
          <p:cNvCxnSpPr/>
          <p:nvPr/>
        </p:nvCxnSpPr>
        <p:spPr>
          <a:xfrm rot="10800000">
            <a:off x="5864605" y="2593069"/>
            <a:ext cx="0" cy="229500"/>
          </a:xfrm>
          <a:prstGeom prst="straightConnector1">
            <a:avLst/>
          </a:prstGeom>
          <a:noFill/>
          <a:ln w="38100" cap="flat" cmpd="sng">
            <a:solidFill>
              <a:schemeClr val="accent1"/>
            </a:solidFill>
            <a:prstDash val="solid"/>
            <a:round/>
            <a:headEnd type="none" w="med" len="med"/>
            <a:tailEnd type="none" w="med" len="med"/>
          </a:ln>
        </p:spPr>
      </p:cxnSp>
      <p:cxnSp>
        <p:nvCxnSpPr>
          <p:cNvPr id="771" name="Google Shape;771;p59"/>
          <p:cNvCxnSpPr/>
          <p:nvPr/>
        </p:nvCxnSpPr>
        <p:spPr>
          <a:xfrm rot="10800000">
            <a:off x="5864605" y="3330063"/>
            <a:ext cx="0" cy="229500"/>
          </a:xfrm>
          <a:prstGeom prst="straightConnector1">
            <a:avLst/>
          </a:prstGeom>
          <a:noFill/>
          <a:ln w="38100" cap="flat" cmpd="sng">
            <a:solidFill>
              <a:schemeClr val="accent3"/>
            </a:solidFill>
            <a:prstDash val="solid"/>
            <a:round/>
            <a:headEnd type="none" w="med" len="med"/>
            <a:tailEnd type="none" w="med" len="med"/>
          </a:ln>
        </p:spPr>
      </p:cxn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775"/>
        <p:cNvGrpSpPr/>
        <p:nvPr/>
      </p:nvGrpSpPr>
      <p:grpSpPr>
        <a:xfrm>
          <a:off x="0" y="0"/>
          <a:ext cx="0" cy="0"/>
          <a:chOff x="0" y="0"/>
          <a:chExt cx="0" cy="0"/>
        </a:xfrm>
      </p:grpSpPr>
      <p:sp>
        <p:nvSpPr>
          <p:cNvPr id="776" name="Google Shape;776;p60"/>
          <p:cNvSpPr txBox="1">
            <a:spLocks noGrp="1"/>
          </p:cNvSpPr>
          <p:nvPr>
            <p:ph type="title"/>
          </p:nvPr>
        </p:nvSpPr>
        <p:spPr>
          <a:xfrm>
            <a:off x="5292000" y="2212804"/>
            <a:ext cx="3173400" cy="55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خدمات ما</a:t>
            </a:r>
            <a:endParaRPr dirty="0">
              <a:cs typeface="B Nazanin" panose="00000700000000000000" pitchFamily="2" charset="-78"/>
            </a:endParaRPr>
          </a:p>
        </p:txBody>
      </p:sp>
      <p:sp>
        <p:nvSpPr>
          <p:cNvPr id="777" name="Google Shape;777;p60"/>
          <p:cNvSpPr txBox="1">
            <a:spLocks noGrp="1"/>
          </p:cNvSpPr>
          <p:nvPr>
            <p:ph type="title" idx="2"/>
          </p:nvPr>
        </p:nvSpPr>
        <p:spPr>
          <a:xfrm>
            <a:off x="6741300" y="1625200"/>
            <a:ext cx="1724100" cy="841800"/>
          </a:xfrm>
          <a:prstGeom prst="rect">
            <a:avLst/>
          </a:prstGeom>
        </p:spPr>
        <p:txBody>
          <a:bodyPr spcFirstLastPara="1" wrap="square" lIns="91425" tIns="0" rIns="91425" bIns="91425" anchor="b" anchorCtr="0">
            <a:noAutofit/>
          </a:bodyPr>
          <a:lstStyle/>
          <a:p>
            <a:pPr marL="0" lvl="0" indent="0" algn="r" rtl="1">
              <a:spcBef>
                <a:spcPts val="0"/>
              </a:spcBef>
              <a:spcAft>
                <a:spcPts val="0"/>
              </a:spcAft>
              <a:buNone/>
            </a:pPr>
            <a:r>
              <a:rPr lang="en" dirty="0">
                <a:cs typeface="B Nazanin" panose="00000700000000000000" pitchFamily="2" charset="-78"/>
              </a:rPr>
              <a:t>02</a:t>
            </a:r>
            <a:endParaRPr dirty="0">
              <a:cs typeface="B Nazanin" panose="00000700000000000000" pitchFamily="2" charset="-78"/>
            </a:endParaRPr>
          </a:p>
        </p:txBody>
      </p:sp>
      <p:sp>
        <p:nvSpPr>
          <p:cNvPr id="778" name="Google Shape;778;p60"/>
          <p:cNvSpPr/>
          <p:nvPr/>
        </p:nvSpPr>
        <p:spPr>
          <a:xfrm>
            <a:off x="-75425" y="1582600"/>
            <a:ext cx="4267800" cy="27645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779" name="Google Shape;779;p60"/>
          <p:cNvPicPr preferRelativeResize="0"/>
          <p:nvPr/>
        </p:nvPicPr>
        <p:blipFill>
          <a:blip r:embed="rId3"/>
          <a:srcRect l="8462" r="8462"/>
          <a:stretch/>
        </p:blipFill>
        <p:spPr>
          <a:xfrm>
            <a:off x="0" y="1026500"/>
            <a:ext cx="3777700" cy="3027251"/>
          </a:xfrm>
          <a:prstGeom prst="rect">
            <a:avLst/>
          </a:prstGeom>
          <a:noFill/>
          <a:ln>
            <a:noFill/>
          </a:ln>
        </p:spPr>
      </p:pic>
      <p:cxnSp>
        <p:nvCxnSpPr>
          <p:cNvPr id="780" name="Google Shape;780;p60">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781" name="Google Shape;781;p60">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782" name="Google Shape;782;p60"/>
          <p:cNvSpPr txBox="1">
            <a:spLocks noGrp="1"/>
          </p:cNvSpPr>
          <p:nvPr>
            <p:ph type="subTitle" idx="1"/>
          </p:nvPr>
        </p:nvSpPr>
        <p:spPr>
          <a:xfrm>
            <a:off x="5292000" y="3455823"/>
            <a:ext cx="3027300" cy="55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در صورت نیاز می توانید زیرنویس را در اینجا وارد کنید</a:t>
            </a:r>
            <a:endParaRPr dirty="0">
              <a:cs typeface="B Nazanin" panose="00000700000000000000" pitchFamily="2" charset="-78"/>
            </a:endParaRPr>
          </a:p>
        </p:txBody>
      </p:sp>
      <p:cxnSp>
        <p:nvCxnSpPr>
          <p:cNvPr id="783" name="Google Shape;783;p60"/>
          <p:cNvCxnSpPr/>
          <p:nvPr/>
        </p:nvCxnSpPr>
        <p:spPr>
          <a:xfrm>
            <a:off x="5039175" y="1625200"/>
            <a:ext cx="0" cy="2961300"/>
          </a:xfrm>
          <a:prstGeom prst="straightConnector1">
            <a:avLst/>
          </a:prstGeom>
          <a:noFill/>
          <a:ln w="76200" cap="flat" cmpd="sng">
            <a:solidFill>
              <a:schemeClr val="accent1"/>
            </a:solidFill>
            <a:prstDash val="solid"/>
            <a:round/>
            <a:headEnd type="none" w="med" len="med"/>
            <a:tailEnd type="non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787"/>
        <p:cNvGrpSpPr/>
        <p:nvPr/>
      </p:nvGrpSpPr>
      <p:grpSpPr>
        <a:xfrm>
          <a:off x="0" y="0"/>
          <a:ext cx="0" cy="0"/>
          <a:chOff x="0" y="0"/>
          <a:chExt cx="0" cy="0"/>
        </a:xfrm>
      </p:grpSpPr>
      <p:sp>
        <p:nvSpPr>
          <p:cNvPr id="788" name="Google Shape;788;p61"/>
          <p:cNvSpPr/>
          <p:nvPr/>
        </p:nvSpPr>
        <p:spPr>
          <a:xfrm>
            <a:off x="4526725" y="1561725"/>
            <a:ext cx="4256700" cy="2546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sp>
        <p:nvSpPr>
          <p:cNvPr id="789" name="Google Shape;789;p61"/>
          <p:cNvSpPr txBox="1">
            <a:spLocks noGrp="1"/>
          </p:cNvSpPr>
          <p:nvPr>
            <p:ph type="title"/>
          </p:nvPr>
        </p:nvSpPr>
        <p:spPr>
          <a:xfrm>
            <a:off x="146725" y="4840049"/>
            <a:ext cx="980326"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services</a:t>
            </a:r>
            <a:endParaRPr dirty="0">
              <a:cs typeface="B Nazanin" panose="00000700000000000000" pitchFamily="2" charset="-78"/>
            </a:endParaRPr>
          </a:p>
        </p:txBody>
      </p:sp>
      <p:sp>
        <p:nvSpPr>
          <p:cNvPr id="790" name="Google Shape;790;p61"/>
          <p:cNvSpPr txBox="1">
            <a:spLocks noGrp="1"/>
          </p:cNvSpPr>
          <p:nvPr>
            <p:ph type="title" idx="2"/>
          </p:nvPr>
        </p:nvSpPr>
        <p:spPr>
          <a:xfrm>
            <a:off x="146725" y="4702061"/>
            <a:ext cx="714512" cy="178289"/>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02</a:t>
            </a:r>
            <a:endParaRPr dirty="0">
              <a:cs typeface="B Nazanin" panose="00000700000000000000" pitchFamily="2" charset="-78"/>
            </a:endParaRPr>
          </a:p>
        </p:txBody>
      </p:sp>
      <p:sp>
        <p:nvSpPr>
          <p:cNvPr id="791" name="Google Shape;791;p61"/>
          <p:cNvSpPr txBox="1">
            <a:spLocks noGrp="1"/>
          </p:cNvSpPr>
          <p:nvPr>
            <p:ph type="subTitle" idx="1"/>
          </p:nvPr>
        </p:nvSpPr>
        <p:spPr>
          <a:xfrm>
            <a:off x="4400599" y="2091037"/>
            <a:ext cx="4125600" cy="1587000"/>
          </a:xfrm>
          <a:prstGeom prst="rect">
            <a:avLst/>
          </a:prstGeom>
        </p:spPr>
        <p:txBody>
          <a:bodyPr spcFirstLastPara="1" wrap="square" lIns="91425" tIns="91425" rIns="91425" bIns="91425" anchor="ctr" anchorCtr="0">
            <a:noAutofit/>
          </a:bodyPr>
          <a:lstStyle/>
          <a:p>
            <a:pPr marL="0" lvl="0" indent="0" algn="r" rtl="1">
              <a:lnSpc>
                <a:spcPct val="200000"/>
              </a:lnSpc>
              <a:spcBef>
                <a:spcPts val="0"/>
              </a:spcBef>
              <a:spcAft>
                <a:spcPts val="0"/>
              </a:spcAft>
              <a:buNone/>
            </a:pPr>
            <a:r>
              <a:rPr lang="fa-IR" dirty="0">
                <a:cs typeface="B Nazanin" panose="000007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700000000000000" pitchFamily="2" charset="-78"/>
            </a:endParaRPr>
          </a:p>
        </p:txBody>
      </p:sp>
      <p:cxnSp>
        <p:nvCxnSpPr>
          <p:cNvPr id="792" name="Google Shape;792;p61">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793" name="Google Shape;793;p61">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794" name="Google Shape;794;p61"/>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 اسلاید اینجاست!</a:t>
            </a:r>
            <a:endParaRPr dirty="0">
              <a:cs typeface="B Nazanin" panose="00000700000000000000" pitchFamily="2" charset="-78"/>
            </a:endParaRPr>
          </a:p>
        </p:txBody>
      </p:sp>
      <p:grpSp>
        <p:nvGrpSpPr>
          <p:cNvPr id="2" name="Graphic 39">
            <a:extLst>
              <a:ext uri="{FF2B5EF4-FFF2-40B4-BE49-F238E27FC236}">
                <a16:creationId xmlns:a16="http://schemas.microsoft.com/office/drawing/2014/main" id="{9D531D92-BEE3-C55D-73D8-520CABC3C4A2}"/>
              </a:ext>
            </a:extLst>
          </p:cNvPr>
          <p:cNvGrpSpPr/>
          <p:nvPr/>
        </p:nvGrpSpPr>
        <p:grpSpPr>
          <a:xfrm>
            <a:off x="232774" y="1049225"/>
            <a:ext cx="3622322" cy="3242712"/>
            <a:chOff x="5888538" y="1654600"/>
            <a:chExt cx="6450406" cy="4973348"/>
          </a:xfrm>
        </p:grpSpPr>
        <p:sp>
          <p:nvSpPr>
            <p:cNvPr id="3" name="Freeform: Shape 2">
              <a:extLst>
                <a:ext uri="{FF2B5EF4-FFF2-40B4-BE49-F238E27FC236}">
                  <a16:creationId xmlns:a16="http://schemas.microsoft.com/office/drawing/2014/main" id="{1464958A-2152-37B5-B633-6026836D0CC2}"/>
                </a:ext>
              </a:extLst>
            </p:cNvPr>
            <p:cNvSpPr/>
            <p:nvPr/>
          </p:nvSpPr>
          <p:spPr>
            <a:xfrm>
              <a:off x="5888538" y="1654600"/>
              <a:ext cx="1903176" cy="4952804"/>
            </a:xfrm>
            <a:custGeom>
              <a:avLst/>
              <a:gdLst>
                <a:gd name="connsiteX0" fmla="*/ 1886365 w 1893376"/>
                <a:gd name="connsiteY0" fmla="*/ 1356651 h 3982921"/>
                <a:gd name="connsiteX1" fmla="*/ 1884164 w 1893376"/>
                <a:gd name="connsiteY1" fmla="*/ 1329791 h 3982921"/>
                <a:gd name="connsiteX2" fmla="*/ 588278 w 1893376"/>
                <a:gd name="connsiteY2" fmla="*/ 467188 h 3982921"/>
                <a:gd name="connsiteX3" fmla="*/ 587398 w 1893376"/>
                <a:gd name="connsiteY3" fmla="*/ 461023 h 3982921"/>
                <a:gd name="connsiteX4" fmla="*/ 519587 w 1893376"/>
                <a:gd name="connsiteY4" fmla="*/ 7045 h 3982921"/>
                <a:gd name="connsiteX5" fmla="*/ 516064 w 1893376"/>
                <a:gd name="connsiteY5" fmla="*/ 440 h 3982921"/>
                <a:gd name="connsiteX6" fmla="*/ 422715 w 1893376"/>
                <a:gd name="connsiteY6" fmla="*/ 440 h 3982921"/>
                <a:gd name="connsiteX7" fmla="*/ 416550 w 1893376"/>
                <a:gd name="connsiteY7" fmla="*/ 440 h 3982921"/>
                <a:gd name="connsiteX8" fmla="*/ 11449 w 1893376"/>
                <a:gd name="connsiteY8" fmla="*/ 0 h 3982921"/>
                <a:gd name="connsiteX9" fmla="*/ 0 w 1893376"/>
                <a:gd name="connsiteY9" fmla="*/ 12329 h 3982921"/>
                <a:gd name="connsiteX10" fmla="*/ 881 w 1893376"/>
                <a:gd name="connsiteY10" fmla="*/ 3982767 h 3982921"/>
                <a:gd name="connsiteX11" fmla="*/ 166004 w 1893376"/>
                <a:gd name="connsiteY11" fmla="*/ 3856393 h 3982921"/>
                <a:gd name="connsiteX12" fmla="*/ 251427 w 1893376"/>
                <a:gd name="connsiteY12" fmla="*/ 3517341 h 3982921"/>
                <a:gd name="connsiteX13" fmla="*/ 453538 w 1893376"/>
                <a:gd name="connsiteY13" fmla="*/ 2721228 h 3982921"/>
                <a:gd name="connsiteX14" fmla="*/ 470711 w 1893376"/>
                <a:gd name="connsiteY14" fmla="*/ 2707577 h 3982921"/>
                <a:gd name="connsiteX15" fmla="*/ 1376466 w 1893376"/>
                <a:gd name="connsiteY15" fmla="*/ 2963848 h 3982921"/>
                <a:gd name="connsiteX16" fmla="*/ 1686456 w 1893376"/>
                <a:gd name="connsiteY16" fmla="*/ 2527923 h 3982921"/>
                <a:gd name="connsiteX17" fmla="*/ 1882402 w 1893376"/>
                <a:gd name="connsiteY17" fmla="*/ 1811950 h 3982921"/>
                <a:gd name="connsiteX18" fmla="*/ 1865670 w 1893376"/>
                <a:gd name="connsiteY18" fmla="*/ 1793896 h 3982921"/>
                <a:gd name="connsiteX19" fmla="*/ 1575934 w 1893376"/>
                <a:gd name="connsiteY19" fmla="*/ 1778485 h 3982921"/>
                <a:gd name="connsiteX20" fmla="*/ 1564486 w 1893376"/>
                <a:gd name="connsiteY20" fmla="*/ 1775843 h 3982921"/>
                <a:gd name="connsiteX21" fmla="*/ 1569329 w 1893376"/>
                <a:gd name="connsiteY21" fmla="*/ 1763954 h 3982921"/>
                <a:gd name="connsiteX22" fmla="*/ 1886365 w 1893376"/>
                <a:gd name="connsiteY22" fmla="*/ 1356651 h 3982921"/>
                <a:gd name="connsiteX23" fmla="*/ 349180 w 1893376"/>
                <a:gd name="connsiteY23" fmla="*/ 2997754 h 3982921"/>
                <a:gd name="connsiteX24" fmla="*/ 350061 w 1893376"/>
                <a:gd name="connsiteY24" fmla="*/ 2996433 h 3982921"/>
                <a:gd name="connsiteX25" fmla="*/ 351382 w 1893376"/>
                <a:gd name="connsiteY25" fmla="*/ 2997313 h 3982921"/>
                <a:gd name="connsiteX26" fmla="*/ 349180 w 1893376"/>
                <a:gd name="connsiteY26" fmla="*/ 2997754 h 3982921"/>
                <a:gd name="connsiteX27" fmla="*/ 93790 w 1893376"/>
                <a:gd name="connsiteY27" fmla="*/ 1177437 h 3982921"/>
                <a:gd name="connsiteX28" fmla="*/ 92029 w 1893376"/>
                <a:gd name="connsiteY28" fmla="*/ 1176116 h 3982921"/>
                <a:gd name="connsiteX29" fmla="*/ 93790 w 1893376"/>
                <a:gd name="connsiteY29"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422715 w 1886365"/>
                <a:gd name="connsiteY6" fmla="*/ 440 h 3982921"/>
                <a:gd name="connsiteX7" fmla="*/ 11449 w 1886365"/>
                <a:gd name="connsiteY7" fmla="*/ 0 h 3982921"/>
                <a:gd name="connsiteX8" fmla="*/ 0 w 1886365"/>
                <a:gd name="connsiteY8" fmla="*/ 12329 h 3982921"/>
                <a:gd name="connsiteX9" fmla="*/ 881 w 1886365"/>
                <a:gd name="connsiteY9" fmla="*/ 3982767 h 3982921"/>
                <a:gd name="connsiteX10" fmla="*/ 166004 w 1886365"/>
                <a:gd name="connsiteY10" fmla="*/ 3856393 h 3982921"/>
                <a:gd name="connsiteX11" fmla="*/ 251427 w 1886365"/>
                <a:gd name="connsiteY11" fmla="*/ 3517341 h 3982921"/>
                <a:gd name="connsiteX12" fmla="*/ 453538 w 1886365"/>
                <a:gd name="connsiteY12" fmla="*/ 2721228 h 3982921"/>
                <a:gd name="connsiteX13" fmla="*/ 470711 w 1886365"/>
                <a:gd name="connsiteY13" fmla="*/ 2707577 h 3982921"/>
                <a:gd name="connsiteX14" fmla="*/ 1376466 w 1886365"/>
                <a:gd name="connsiteY14" fmla="*/ 2963848 h 3982921"/>
                <a:gd name="connsiteX15" fmla="*/ 1686456 w 1886365"/>
                <a:gd name="connsiteY15" fmla="*/ 2527923 h 3982921"/>
                <a:gd name="connsiteX16" fmla="*/ 1882402 w 1886365"/>
                <a:gd name="connsiteY16" fmla="*/ 1811950 h 3982921"/>
                <a:gd name="connsiteX17" fmla="*/ 1865670 w 1886365"/>
                <a:gd name="connsiteY17" fmla="*/ 1793896 h 3982921"/>
                <a:gd name="connsiteX18" fmla="*/ 1575934 w 1886365"/>
                <a:gd name="connsiteY18" fmla="*/ 1778485 h 3982921"/>
                <a:gd name="connsiteX19" fmla="*/ 1564486 w 1886365"/>
                <a:gd name="connsiteY19" fmla="*/ 1775843 h 3982921"/>
                <a:gd name="connsiteX20" fmla="*/ 1569329 w 1886365"/>
                <a:gd name="connsiteY20" fmla="*/ 1763954 h 3982921"/>
                <a:gd name="connsiteX21" fmla="*/ 1886365 w 1886365"/>
                <a:gd name="connsiteY21" fmla="*/ 1356651 h 3982921"/>
                <a:gd name="connsiteX22" fmla="*/ 349180 w 1886365"/>
                <a:gd name="connsiteY22" fmla="*/ 2997754 h 3982921"/>
                <a:gd name="connsiteX23" fmla="*/ 350061 w 1886365"/>
                <a:gd name="connsiteY23" fmla="*/ 2996433 h 3982921"/>
                <a:gd name="connsiteX24" fmla="*/ 351382 w 1886365"/>
                <a:gd name="connsiteY24" fmla="*/ 2997313 h 3982921"/>
                <a:gd name="connsiteX25" fmla="*/ 349180 w 1886365"/>
                <a:gd name="connsiteY25" fmla="*/ 2997754 h 3982921"/>
                <a:gd name="connsiteX26" fmla="*/ 93790 w 1886365"/>
                <a:gd name="connsiteY26" fmla="*/ 1177437 h 3982921"/>
                <a:gd name="connsiteX27" fmla="*/ 92029 w 1886365"/>
                <a:gd name="connsiteY27" fmla="*/ 1176116 h 3982921"/>
                <a:gd name="connsiteX28" fmla="*/ 93790 w 1886365"/>
                <a:gd name="connsiteY28"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11449 w 1886365"/>
                <a:gd name="connsiteY6" fmla="*/ 0 h 3982921"/>
                <a:gd name="connsiteX7" fmla="*/ 0 w 1886365"/>
                <a:gd name="connsiteY7" fmla="*/ 12329 h 3982921"/>
                <a:gd name="connsiteX8" fmla="*/ 881 w 1886365"/>
                <a:gd name="connsiteY8" fmla="*/ 3982767 h 3982921"/>
                <a:gd name="connsiteX9" fmla="*/ 166004 w 1886365"/>
                <a:gd name="connsiteY9" fmla="*/ 3856393 h 3982921"/>
                <a:gd name="connsiteX10" fmla="*/ 251427 w 1886365"/>
                <a:gd name="connsiteY10" fmla="*/ 3517341 h 3982921"/>
                <a:gd name="connsiteX11" fmla="*/ 453538 w 1886365"/>
                <a:gd name="connsiteY11" fmla="*/ 2721228 h 3982921"/>
                <a:gd name="connsiteX12" fmla="*/ 470711 w 1886365"/>
                <a:gd name="connsiteY12" fmla="*/ 2707577 h 3982921"/>
                <a:gd name="connsiteX13" fmla="*/ 1376466 w 1886365"/>
                <a:gd name="connsiteY13" fmla="*/ 2963848 h 3982921"/>
                <a:gd name="connsiteX14" fmla="*/ 1686456 w 1886365"/>
                <a:gd name="connsiteY14" fmla="*/ 2527923 h 3982921"/>
                <a:gd name="connsiteX15" fmla="*/ 1882402 w 1886365"/>
                <a:gd name="connsiteY15" fmla="*/ 1811950 h 3982921"/>
                <a:gd name="connsiteX16" fmla="*/ 1865670 w 1886365"/>
                <a:gd name="connsiteY16" fmla="*/ 1793896 h 3982921"/>
                <a:gd name="connsiteX17" fmla="*/ 1575934 w 1886365"/>
                <a:gd name="connsiteY17" fmla="*/ 1778485 h 3982921"/>
                <a:gd name="connsiteX18" fmla="*/ 1564486 w 1886365"/>
                <a:gd name="connsiteY18" fmla="*/ 1775843 h 3982921"/>
                <a:gd name="connsiteX19" fmla="*/ 1569329 w 1886365"/>
                <a:gd name="connsiteY19" fmla="*/ 1763954 h 3982921"/>
                <a:gd name="connsiteX20" fmla="*/ 1886365 w 1886365"/>
                <a:gd name="connsiteY20" fmla="*/ 1356651 h 3982921"/>
                <a:gd name="connsiteX21" fmla="*/ 349180 w 1886365"/>
                <a:gd name="connsiteY21" fmla="*/ 2997754 h 3982921"/>
                <a:gd name="connsiteX22" fmla="*/ 350061 w 1886365"/>
                <a:gd name="connsiteY22" fmla="*/ 2996433 h 3982921"/>
                <a:gd name="connsiteX23" fmla="*/ 351382 w 1886365"/>
                <a:gd name="connsiteY23" fmla="*/ 2997313 h 3982921"/>
                <a:gd name="connsiteX24" fmla="*/ 349180 w 1886365"/>
                <a:gd name="connsiteY24" fmla="*/ 2997754 h 3982921"/>
                <a:gd name="connsiteX25" fmla="*/ 93790 w 1886365"/>
                <a:gd name="connsiteY25" fmla="*/ 1177437 h 3982921"/>
                <a:gd name="connsiteX26" fmla="*/ 92029 w 1886365"/>
                <a:gd name="connsiteY26" fmla="*/ 1176116 h 3982921"/>
                <a:gd name="connsiteX27" fmla="*/ 93790 w 1886365"/>
                <a:gd name="connsiteY27" fmla="*/ 1177437 h 3982921"/>
                <a:gd name="connsiteX0" fmla="*/ 1886365 w 1886365"/>
                <a:gd name="connsiteY0" fmla="*/ 2326094 h 4952364"/>
                <a:gd name="connsiteX1" fmla="*/ 1884164 w 1886365"/>
                <a:gd name="connsiteY1" fmla="*/ 2299234 h 4952364"/>
                <a:gd name="connsiteX2" fmla="*/ 588278 w 1886365"/>
                <a:gd name="connsiteY2" fmla="*/ 1436631 h 4952364"/>
                <a:gd name="connsiteX3" fmla="*/ 587398 w 1886365"/>
                <a:gd name="connsiteY3" fmla="*/ 1430466 h 4952364"/>
                <a:gd name="connsiteX4" fmla="*/ 519587 w 1886365"/>
                <a:gd name="connsiteY4" fmla="*/ 976488 h 4952364"/>
                <a:gd name="connsiteX5" fmla="*/ 319662 w 1886365"/>
                <a:gd name="connsiteY5" fmla="*/ 0 h 4952364"/>
                <a:gd name="connsiteX6" fmla="*/ 11449 w 1886365"/>
                <a:gd name="connsiteY6" fmla="*/ 969443 h 4952364"/>
                <a:gd name="connsiteX7" fmla="*/ 0 w 1886365"/>
                <a:gd name="connsiteY7" fmla="*/ 981772 h 4952364"/>
                <a:gd name="connsiteX8" fmla="*/ 881 w 1886365"/>
                <a:gd name="connsiteY8" fmla="*/ 4952210 h 4952364"/>
                <a:gd name="connsiteX9" fmla="*/ 166004 w 1886365"/>
                <a:gd name="connsiteY9" fmla="*/ 4825836 h 4952364"/>
                <a:gd name="connsiteX10" fmla="*/ 251427 w 1886365"/>
                <a:gd name="connsiteY10" fmla="*/ 4486784 h 4952364"/>
                <a:gd name="connsiteX11" fmla="*/ 453538 w 1886365"/>
                <a:gd name="connsiteY11" fmla="*/ 3690671 h 4952364"/>
                <a:gd name="connsiteX12" fmla="*/ 470711 w 1886365"/>
                <a:gd name="connsiteY12" fmla="*/ 3677020 h 4952364"/>
                <a:gd name="connsiteX13" fmla="*/ 1376466 w 1886365"/>
                <a:gd name="connsiteY13" fmla="*/ 3933291 h 4952364"/>
                <a:gd name="connsiteX14" fmla="*/ 1686456 w 1886365"/>
                <a:gd name="connsiteY14" fmla="*/ 3497366 h 4952364"/>
                <a:gd name="connsiteX15" fmla="*/ 1882402 w 1886365"/>
                <a:gd name="connsiteY15" fmla="*/ 2781393 h 4952364"/>
                <a:gd name="connsiteX16" fmla="*/ 1865670 w 1886365"/>
                <a:gd name="connsiteY16" fmla="*/ 2763339 h 4952364"/>
                <a:gd name="connsiteX17" fmla="*/ 1575934 w 1886365"/>
                <a:gd name="connsiteY17" fmla="*/ 2747928 h 4952364"/>
                <a:gd name="connsiteX18" fmla="*/ 1564486 w 1886365"/>
                <a:gd name="connsiteY18" fmla="*/ 2745286 h 4952364"/>
                <a:gd name="connsiteX19" fmla="*/ 1569329 w 1886365"/>
                <a:gd name="connsiteY19" fmla="*/ 2733397 h 4952364"/>
                <a:gd name="connsiteX20" fmla="*/ 1886365 w 1886365"/>
                <a:gd name="connsiteY20" fmla="*/ 2326094 h 4952364"/>
                <a:gd name="connsiteX21" fmla="*/ 349180 w 1886365"/>
                <a:gd name="connsiteY21" fmla="*/ 3967197 h 4952364"/>
                <a:gd name="connsiteX22" fmla="*/ 350061 w 1886365"/>
                <a:gd name="connsiteY22" fmla="*/ 3965876 h 4952364"/>
                <a:gd name="connsiteX23" fmla="*/ 351382 w 1886365"/>
                <a:gd name="connsiteY23" fmla="*/ 3966756 h 4952364"/>
                <a:gd name="connsiteX24" fmla="*/ 349180 w 1886365"/>
                <a:gd name="connsiteY24" fmla="*/ 3967197 h 4952364"/>
                <a:gd name="connsiteX25" fmla="*/ 93790 w 1886365"/>
                <a:gd name="connsiteY25" fmla="*/ 2146880 h 4952364"/>
                <a:gd name="connsiteX26" fmla="*/ 92029 w 1886365"/>
                <a:gd name="connsiteY26" fmla="*/ 2145559 h 4952364"/>
                <a:gd name="connsiteX27" fmla="*/ 93790 w 1886365"/>
                <a:gd name="connsiteY27" fmla="*/ 2146880 h 4952364"/>
                <a:gd name="connsiteX0" fmla="*/ 1909829 w 1909829"/>
                <a:gd name="connsiteY0" fmla="*/ 2326094 h 4952364"/>
                <a:gd name="connsiteX1" fmla="*/ 1907628 w 1909829"/>
                <a:gd name="connsiteY1" fmla="*/ 2299234 h 4952364"/>
                <a:gd name="connsiteX2" fmla="*/ 611742 w 1909829"/>
                <a:gd name="connsiteY2" fmla="*/ 1436631 h 4952364"/>
                <a:gd name="connsiteX3" fmla="*/ 610862 w 1909829"/>
                <a:gd name="connsiteY3" fmla="*/ 1430466 h 4952364"/>
                <a:gd name="connsiteX4" fmla="*/ 543051 w 1909829"/>
                <a:gd name="connsiteY4" fmla="*/ 976488 h 4952364"/>
                <a:gd name="connsiteX5" fmla="*/ 343126 w 1909829"/>
                <a:gd name="connsiteY5" fmla="*/ 0 h 4952364"/>
                <a:gd name="connsiteX6" fmla="*/ 34913 w 1909829"/>
                <a:gd name="connsiteY6" fmla="*/ 969443 h 4952364"/>
                <a:gd name="connsiteX7" fmla="*/ 24345 w 1909829"/>
                <a:gd name="connsiteY7" fmla="*/ 4952210 h 4952364"/>
                <a:gd name="connsiteX8" fmla="*/ 189468 w 1909829"/>
                <a:gd name="connsiteY8" fmla="*/ 4825836 h 4952364"/>
                <a:gd name="connsiteX9" fmla="*/ 274891 w 1909829"/>
                <a:gd name="connsiteY9" fmla="*/ 4486784 h 4952364"/>
                <a:gd name="connsiteX10" fmla="*/ 477002 w 1909829"/>
                <a:gd name="connsiteY10" fmla="*/ 3690671 h 4952364"/>
                <a:gd name="connsiteX11" fmla="*/ 494175 w 1909829"/>
                <a:gd name="connsiteY11" fmla="*/ 3677020 h 4952364"/>
                <a:gd name="connsiteX12" fmla="*/ 1399930 w 1909829"/>
                <a:gd name="connsiteY12" fmla="*/ 3933291 h 4952364"/>
                <a:gd name="connsiteX13" fmla="*/ 1709920 w 1909829"/>
                <a:gd name="connsiteY13" fmla="*/ 3497366 h 4952364"/>
                <a:gd name="connsiteX14" fmla="*/ 1905866 w 1909829"/>
                <a:gd name="connsiteY14" fmla="*/ 2781393 h 4952364"/>
                <a:gd name="connsiteX15" fmla="*/ 1889134 w 1909829"/>
                <a:gd name="connsiteY15" fmla="*/ 2763339 h 4952364"/>
                <a:gd name="connsiteX16" fmla="*/ 1599398 w 1909829"/>
                <a:gd name="connsiteY16" fmla="*/ 2747928 h 4952364"/>
                <a:gd name="connsiteX17" fmla="*/ 1587950 w 1909829"/>
                <a:gd name="connsiteY17" fmla="*/ 2745286 h 4952364"/>
                <a:gd name="connsiteX18" fmla="*/ 1592793 w 1909829"/>
                <a:gd name="connsiteY18" fmla="*/ 2733397 h 4952364"/>
                <a:gd name="connsiteX19" fmla="*/ 1909829 w 1909829"/>
                <a:gd name="connsiteY19" fmla="*/ 2326094 h 4952364"/>
                <a:gd name="connsiteX20" fmla="*/ 372644 w 1909829"/>
                <a:gd name="connsiteY20" fmla="*/ 3967197 h 4952364"/>
                <a:gd name="connsiteX21" fmla="*/ 373525 w 1909829"/>
                <a:gd name="connsiteY21" fmla="*/ 3965876 h 4952364"/>
                <a:gd name="connsiteX22" fmla="*/ 374846 w 1909829"/>
                <a:gd name="connsiteY22" fmla="*/ 3966756 h 4952364"/>
                <a:gd name="connsiteX23" fmla="*/ 372644 w 1909829"/>
                <a:gd name="connsiteY23" fmla="*/ 3967197 h 4952364"/>
                <a:gd name="connsiteX24" fmla="*/ 117254 w 1909829"/>
                <a:gd name="connsiteY24" fmla="*/ 2146880 h 4952364"/>
                <a:gd name="connsiteX25" fmla="*/ 115493 w 1909829"/>
                <a:gd name="connsiteY25" fmla="*/ 2145559 h 4952364"/>
                <a:gd name="connsiteX26" fmla="*/ 117254 w 1909829"/>
                <a:gd name="connsiteY26" fmla="*/ 2146880 h 4952364"/>
                <a:gd name="connsiteX0" fmla="*/ 1909829 w 1909829"/>
                <a:gd name="connsiteY0" fmla="*/ 2339296 h 4965566"/>
                <a:gd name="connsiteX1" fmla="*/ 1907628 w 1909829"/>
                <a:gd name="connsiteY1" fmla="*/ 2312436 h 4965566"/>
                <a:gd name="connsiteX2" fmla="*/ 611742 w 1909829"/>
                <a:gd name="connsiteY2" fmla="*/ 1449833 h 4965566"/>
                <a:gd name="connsiteX3" fmla="*/ 610862 w 1909829"/>
                <a:gd name="connsiteY3" fmla="*/ 1443668 h 4965566"/>
                <a:gd name="connsiteX4" fmla="*/ 543051 w 1909829"/>
                <a:gd name="connsiteY4" fmla="*/ 989690 h 4965566"/>
                <a:gd name="connsiteX5" fmla="*/ 343126 w 1909829"/>
                <a:gd name="connsiteY5" fmla="*/ 13202 h 4965566"/>
                <a:gd name="connsiteX6" fmla="*/ 34913 w 1909829"/>
                <a:gd name="connsiteY6" fmla="*/ 0 h 4965566"/>
                <a:gd name="connsiteX7" fmla="*/ 24345 w 1909829"/>
                <a:gd name="connsiteY7" fmla="*/ 4965412 h 4965566"/>
                <a:gd name="connsiteX8" fmla="*/ 189468 w 1909829"/>
                <a:gd name="connsiteY8" fmla="*/ 4839038 h 4965566"/>
                <a:gd name="connsiteX9" fmla="*/ 274891 w 1909829"/>
                <a:gd name="connsiteY9" fmla="*/ 4499986 h 4965566"/>
                <a:gd name="connsiteX10" fmla="*/ 477002 w 1909829"/>
                <a:gd name="connsiteY10" fmla="*/ 3703873 h 4965566"/>
                <a:gd name="connsiteX11" fmla="*/ 494175 w 1909829"/>
                <a:gd name="connsiteY11" fmla="*/ 3690222 h 4965566"/>
                <a:gd name="connsiteX12" fmla="*/ 1399930 w 1909829"/>
                <a:gd name="connsiteY12" fmla="*/ 3946493 h 4965566"/>
                <a:gd name="connsiteX13" fmla="*/ 1709920 w 1909829"/>
                <a:gd name="connsiteY13" fmla="*/ 3510568 h 4965566"/>
                <a:gd name="connsiteX14" fmla="*/ 1905866 w 1909829"/>
                <a:gd name="connsiteY14" fmla="*/ 2794595 h 4965566"/>
                <a:gd name="connsiteX15" fmla="*/ 1889134 w 1909829"/>
                <a:gd name="connsiteY15" fmla="*/ 2776541 h 4965566"/>
                <a:gd name="connsiteX16" fmla="*/ 1599398 w 1909829"/>
                <a:gd name="connsiteY16" fmla="*/ 2761130 h 4965566"/>
                <a:gd name="connsiteX17" fmla="*/ 1587950 w 1909829"/>
                <a:gd name="connsiteY17" fmla="*/ 2758488 h 4965566"/>
                <a:gd name="connsiteX18" fmla="*/ 1592793 w 1909829"/>
                <a:gd name="connsiteY18" fmla="*/ 2746599 h 4965566"/>
                <a:gd name="connsiteX19" fmla="*/ 1909829 w 1909829"/>
                <a:gd name="connsiteY19" fmla="*/ 2339296 h 4965566"/>
                <a:gd name="connsiteX20" fmla="*/ 372644 w 1909829"/>
                <a:gd name="connsiteY20" fmla="*/ 3980399 h 4965566"/>
                <a:gd name="connsiteX21" fmla="*/ 373525 w 1909829"/>
                <a:gd name="connsiteY21" fmla="*/ 3979078 h 4965566"/>
                <a:gd name="connsiteX22" fmla="*/ 374846 w 1909829"/>
                <a:gd name="connsiteY22" fmla="*/ 3979958 h 4965566"/>
                <a:gd name="connsiteX23" fmla="*/ 372644 w 1909829"/>
                <a:gd name="connsiteY23" fmla="*/ 3980399 h 4965566"/>
                <a:gd name="connsiteX24" fmla="*/ 117254 w 1909829"/>
                <a:gd name="connsiteY24" fmla="*/ 2160082 h 4965566"/>
                <a:gd name="connsiteX25" fmla="*/ 115493 w 1909829"/>
                <a:gd name="connsiteY25" fmla="*/ 2158761 h 4965566"/>
                <a:gd name="connsiteX26" fmla="*/ 117254 w 1909829"/>
                <a:gd name="connsiteY26" fmla="*/ 2160082 h 4965566"/>
                <a:gd name="connsiteX0" fmla="*/ 1927079 w 1927079"/>
                <a:gd name="connsiteY0" fmla="*/ 2326534 h 4952804"/>
                <a:gd name="connsiteX1" fmla="*/ 1924878 w 1927079"/>
                <a:gd name="connsiteY1" fmla="*/ 2299674 h 4952804"/>
                <a:gd name="connsiteX2" fmla="*/ 628992 w 1927079"/>
                <a:gd name="connsiteY2" fmla="*/ 1437071 h 4952804"/>
                <a:gd name="connsiteX3" fmla="*/ 628112 w 1927079"/>
                <a:gd name="connsiteY3" fmla="*/ 1430906 h 4952804"/>
                <a:gd name="connsiteX4" fmla="*/ 560301 w 1927079"/>
                <a:gd name="connsiteY4" fmla="*/ 976928 h 4952804"/>
                <a:gd name="connsiteX5" fmla="*/ 360376 w 1927079"/>
                <a:gd name="connsiteY5" fmla="*/ 440 h 4952804"/>
                <a:gd name="connsiteX6" fmla="*/ 25073 w 1927079"/>
                <a:gd name="connsiteY6" fmla="*/ 0 h 4952804"/>
                <a:gd name="connsiteX7" fmla="*/ 41595 w 1927079"/>
                <a:gd name="connsiteY7" fmla="*/ 4952650 h 4952804"/>
                <a:gd name="connsiteX8" fmla="*/ 206718 w 1927079"/>
                <a:gd name="connsiteY8" fmla="*/ 4826276 h 4952804"/>
                <a:gd name="connsiteX9" fmla="*/ 292141 w 1927079"/>
                <a:gd name="connsiteY9" fmla="*/ 4487224 h 4952804"/>
                <a:gd name="connsiteX10" fmla="*/ 494252 w 1927079"/>
                <a:gd name="connsiteY10" fmla="*/ 3691111 h 4952804"/>
                <a:gd name="connsiteX11" fmla="*/ 511425 w 1927079"/>
                <a:gd name="connsiteY11" fmla="*/ 3677460 h 4952804"/>
                <a:gd name="connsiteX12" fmla="*/ 1417180 w 1927079"/>
                <a:gd name="connsiteY12" fmla="*/ 3933731 h 4952804"/>
                <a:gd name="connsiteX13" fmla="*/ 1727170 w 1927079"/>
                <a:gd name="connsiteY13" fmla="*/ 3497806 h 4952804"/>
                <a:gd name="connsiteX14" fmla="*/ 1923116 w 1927079"/>
                <a:gd name="connsiteY14" fmla="*/ 2781833 h 4952804"/>
                <a:gd name="connsiteX15" fmla="*/ 1906384 w 1927079"/>
                <a:gd name="connsiteY15" fmla="*/ 2763779 h 4952804"/>
                <a:gd name="connsiteX16" fmla="*/ 1616648 w 1927079"/>
                <a:gd name="connsiteY16" fmla="*/ 2748368 h 4952804"/>
                <a:gd name="connsiteX17" fmla="*/ 1605200 w 1927079"/>
                <a:gd name="connsiteY17" fmla="*/ 2745726 h 4952804"/>
                <a:gd name="connsiteX18" fmla="*/ 1610043 w 1927079"/>
                <a:gd name="connsiteY18" fmla="*/ 2733837 h 4952804"/>
                <a:gd name="connsiteX19" fmla="*/ 1927079 w 1927079"/>
                <a:gd name="connsiteY19" fmla="*/ 2326534 h 4952804"/>
                <a:gd name="connsiteX20" fmla="*/ 389894 w 1927079"/>
                <a:gd name="connsiteY20" fmla="*/ 3967637 h 4952804"/>
                <a:gd name="connsiteX21" fmla="*/ 390775 w 1927079"/>
                <a:gd name="connsiteY21" fmla="*/ 3966316 h 4952804"/>
                <a:gd name="connsiteX22" fmla="*/ 392096 w 1927079"/>
                <a:gd name="connsiteY22" fmla="*/ 3967196 h 4952804"/>
                <a:gd name="connsiteX23" fmla="*/ 389894 w 1927079"/>
                <a:gd name="connsiteY23" fmla="*/ 3967637 h 4952804"/>
                <a:gd name="connsiteX24" fmla="*/ 134504 w 1927079"/>
                <a:gd name="connsiteY24" fmla="*/ 2147320 h 4952804"/>
                <a:gd name="connsiteX25" fmla="*/ 132743 w 1927079"/>
                <a:gd name="connsiteY25" fmla="*/ 2145999 h 4952804"/>
                <a:gd name="connsiteX26" fmla="*/ 134504 w 1927079"/>
                <a:gd name="connsiteY26" fmla="*/ 2147320 h 4952804"/>
                <a:gd name="connsiteX0" fmla="*/ 1903174 w 1903174"/>
                <a:gd name="connsiteY0" fmla="*/ 2326534 h 4952804"/>
                <a:gd name="connsiteX1" fmla="*/ 1900973 w 1903174"/>
                <a:gd name="connsiteY1" fmla="*/ 2299674 h 4952804"/>
                <a:gd name="connsiteX2" fmla="*/ 605087 w 1903174"/>
                <a:gd name="connsiteY2" fmla="*/ 1437071 h 4952804"/>
                <a:gd name="connsiteX3" fmla="*/ 604207 w 1903174"/>
                <a:gd name="connsiteY3" fmla="*/ 1430906 h 4952804"/>
                <a:gd name="connsiteX4" fmla="*/ 536396 w 1903174"/>
                <a:gd name="connsiteY4" fmla="*/ 976928 h 4952804"/>
                <a:gd name="connsiteX5" fmla="*/ 336471 w 1903174"/>
                <a:gd name="connsiteY5" fmla="*/ 440 h 4952804"/>
                <a:gd name="connsiteX6" fmla="*/ 1168 w 1903174"/>
                <a:gd name="connsiteY6" fmla="*/ 0 h 4952804"/>
                <a:gd name="connsiteX7" fmla="*/ 17690 w 1903174"/>
                <a:gd name="connsiteY7" fmla="*/ 4952650 h 4952804"/>
                <a:gd name="connsiteX8" fmla="*/ 182813 w 1903174"/>
                <a:gd name="connsiteY8" fmla="*/ 4826276 h 4952804"/>
                <a:gd name="connsiteX9" fmla="*/ 268236 w 1903174"/>
                <a:gd name="connsiteY9" fmla="*/ 4487224 h 4952804"/>
                <a:gd name="connsiteX10" fmla="*/ 470347 w 1903174"/>
                <a:gd name="connsiteY10" fmla="*/ 3691111 h 4952804"/>
                <a:gd name="connsiteX11" fmla="*/ 487520 w 1903174"/>
                <a:gd name="connsiteY11" fmla="*/ 3677460 h 4952804"/>
                <a:gd name="connsiteX12" fmla="*/ 1393275 w 1903174"/>
                <a:gd name="connsiteY12" fmla="*/ 3933731 h 4952804"/>
                <a:gd name="connsiteX13" fmla="*/ 1703265 w 1903174"/>
                <a:gd name="connsiteY13" fmla="*/ 3497806 h 4952804"/>
                <a:gd name="connsiteX14" fmla="*/ 1899211 w 1903174"/>
                <a:gd name="connsiteY14" fmla="*/ 2781833 h 4952804"/>
                <a:gd name="connsiteX15" fmla="*/ 1882479 w 1903174"/>
                <a:gd name="connsiteY15" fmla="*/ 2763779 h 4952804"/>
                <a:gd name="connsiteX16" fmla="*/ 1592743 w 1903174"/>
                <a:gd name="connsiteY16" fmla="*/ 2748368 h 4952804"/>
                <a:gd name="connsiteX17" fmla="*/ 1581295 w 1903174"/>
                <a:gd name="connsiteY17" fmla="*/ 2745726 h 4952804"/>
                <a:gd name="connsiteX18" fmla="*/ 1586138 w 1903174"/>
                <a:gd name="connsiteY18" fmla="*/ 2733837 h 4952804"/>
                <a:gd name="connsiteX19" fmla="*/ 1903174 w 1903174"/>
                <a:gd name="connsiteY19" fmla="*/ 2326534 h 4952804"/>
                <a:gd name="connsiteX20" fmla="*/ 365989 w 1903174"/>
                <a:gd name="connsiteY20" fmla="*/ 3967637 h 4952804"/>
                <a:gd name="connsiteX21" fmla="*/ 366870 w 1903174"/>
                <a:gd name="connsiteY21" fmla="*/ 3966316 h 4952804"/>
                <a:gd name="connsiteX22" fmla="*/ 368191 w 1903174"/>
                <a:gd name="connsiteY22" fmla="*/ 3967196 h 4952804"/>
                <a:gd name="connsiteX23" fmla="*/ 365989 w 1903174"/>
                <a:gd name="connsiteY23" fmla="*/ 3967637 h 4952804"/>
                <a:gd name="connsiteX24" fmla="*/ 110599 w 1903174"/>
                <a:gd name="connsiteY24" fmla="*/ 2147320 h 4952804"/>
                <a:gd name="connsiteX25" fmla="*/ 108838 w 1903174"/>
                <a:gd name="connsiteY25" fmla="*/ 2145999 h 4952804"/>
                <a:gd name="connsiteX26" fmla="*/ 110599 w 1903174"/>
                <a:gd name="connsiteY26" fmla="*/ 2147320 h 495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3174" h="4952804">
                  <a:moveTo>
                    <a:pt x="1903174" y="2326534"/>
                  </a:moveTo>
                  <a:lnTo>
                    <a:pt x="1900973" y="2299674"/>
                  </a:lnTo>
                  <a:cubicBezTo>
                    <a:pt x="1881598" y="2289546"/>
                    <a:pt x="601124" y="1461289"/>
                    <a:pt x="605087" y="1437071"/>
                  </a:cubicBezTo>
                  <a:cubicBezTo>
                    <a:pt x="605528" y="1434869"/>
                    <a:pt x="604647" y="1433108"/>
                    <a:pt x="604207" y="1430906"/>
                  </a:cubicBezTo>
                  <a:cubicBezTo>
                    <a:pt x="592758" y="1380709"/>
                    <a:pt x="533754" y="1001587"/>
                    <a:pt x="536396" y="976928"/>
                  </a:cubicBezTo>
                  <a:cubicBezTo>
                    <a:pt x="536836" y="974286"/>
                    <a:pt x="338233" y="2202"/>
                    <a:pt x="336471" y="440"/>
                  </a:cubicBezTo>
                  <a:lnTo>
                    <a:pt x="1168" y="0"/>
                  </a:lnTo>
                  <a:cubicBezTo>
                    <a:pt x="2217" y="857272"/>
                    <a:pt x="-8069" y="4309918"/>
                    <a:pt x="17690" y="4952650"/>
                  </a:cubicBezTo>
                  <a:cubicBezTo>
                    <a:pt x="147586" y="4953531"/>
                    <a:pt x="150669" y="4954852"/>
                    <a:pt x="182813" y="4826276"/>
                  </a:cubicBezTo>
                  <a:cubicBezTo>
                    <a:pt x="211434" y="4713112"/>
                    <a:pt x="240055" y="4599948"/>
                    <a:pt x="268236" y="4487224"/>
                  </a:cubicBezTo>
                  <a:cubicBezTo>
                    <a:pt x="321956" y="4219064"/>
                    <a:pt x="417948" y="3959270"/>
                    <a:pt x="470347" y="3691111"/>
                  </a:cubicBezTo>
                  <a:cubicBezTo>
                    <a:pt x="472108" y="3683184"/>
                    <a:pt x="476511" y="3674378"/>
                    <a:pt x="487520" y="3677460"/>
                  </a:cubicBezTo>
                  <a:cubicBezTo>
                    <a:pt x="779457" y="3765086"/>
                    <a:pt x="1092090" y="3886616"/>
                    <a:pt x="1393275" y="3933731"/>
                  </a:cubicBezTo>
                  <a:cubicBezTo>
                    <a:pt x="1519208" y="3953546"/>
                    <a:pt x="1656150" y="3602164"/>
                    <a:pt x="1703265" y="3497806"/>
                  </a:cubicBezTo>
                  <a:cubicBezTo>
                    <a:pt x="1797936" y="3289091"/>
                    <a:pt x="1911981" y="3016088"/>
                    <a:pt x="1899211" y="2781833"/>
                  </a:cubicBezTo>
                  <a:cubicBezTo>
                    <a:pt x="1898771" y="2770384"/>
                    <a:pt x="1893927" y="2765541"/>
                    <a:pt x="1882479" y="2763779"/>
                  </a:cubicBezTo>
                  <a:cubicBezTo>
                    <a:pt x="1855619" y="2759817"/>
                    <a:pt x="1662315" y="2751891"/>
                    <a:pt x="1592743" y="2748368"/>
                  </a:cubicBezTo>
                  <a:cubicBezTo>
                    <a:pt x="1588780" y="2748368"/>
                    <a:pt x="1583496" y="2749689"/>
                    <a:pt x="1581295" y="2745726"/>
                  </a:cubicBezTo>
                  <a:cubicBezTo>
                    <a:pt x="1578212" y="2740883"/>
                    <a:pt x="1583056" y="2737360"/>
                    <a:pt x="1586138" y="2733837"/>
                  </a:cubicBezTo>
                  <a:lnTo>
                    <a:pt x="1903174" y="2326534"/>
                  </a:lnTo>
                  <a:close/>
                  <a:moveTo>
                    <a:pt x="365989" y="3967637"/>
                  </a:moveTo>
                  <a:cubicBezTo>
                    <a:pt x="366429" y="3967196"/>
                    <a:pt x="366429" y="3966756"/>
                    <a:pt x="366870" y="3966316"/>
                  </a:cubicBezTo>
                  <a:cubicBezTo>
                    <a:pt x="367310" y="3966756"/>
                    <a:pt x="367750" y="3966756"/>
                    <a:pt x="368191" y="3967196"/>
                  </a:cubicBezTo>
                  <a:cubicBezTo>
                    <a:pt x="367310" y="3967196"/>
                    <a:pt x="366870" y="3967196"/>
                    <a:pt x="365989" y="3967637"/>
                  </a:cubicBezTo>
                  <a:close/>
                  <a:moveTo>
                    <a:pt x="110599" y="2147320"/>
                  </a:moveTo>
                  <a:cubicBezTo>
                    <a:pt x="110159" y="2146880"/>
                    <a:pt x="109278" y="2146440"/>
                    <a:pt x="108838" y="2145999"/>
                  </a:cubicBezTo>
                  <a:cubicBezTo>
                    <a:pt x="109718" y="2145999"/>
                    <a:pt x="110159" y="2146440"/>
                    <a:pt x="110599" y="2147320"/>
                  </a:cubicBezTo>
                  <a:close/>
                </a:path>
              </a:pathLst>
            </a:custGeom>
            <a:solidFill>
              <a:srgbClr val="F2F2F2"/>
            </a:solidFill>
            <a:ln w="4403" cap="flat">
              <a:noFill/>
              <a:prstDash val="solid"/>
              <a:miter/>
            </a:ln>
          </p:spPr>
          <p:txBody>
            <a:bodyPr rtlCol="0" anchor="ctr"/>
            <a:lstStyle/>
            <a:p>
              <a:endParaRPr lang="en-US" sz="2699" dirty="0"/>
            </a:p>
          </p:txBody>
        </p:sp>
        <p:sp>
          <p:nvSpPr>
            <p:cNvPr id="4" name="Freeform: Shape 3">
              <a:extLst>
                <a:ext uri="{FF2B5EF4-FFF2-40B4-BE49-F238E27FC236}">
                  <a16:creationId xmlns:a16="http://schemas.microsoft.com/office/drawing/2014/main" id="{7BCCBA77-9E68-AAA0-D151-45C0CBB447EC}"/>
                </a:ext>
              </a:extLst>
            </p:cNvPr>
            <p:cNvSpPr/>
            <p:nvPr/>
          </p:nvSpPr>
          <p:spPr>
            <a:xfrm>
              <a:off x="8614118" y="2646941"/>
              <a:ext cx="3230842" cy="3979684"/>
            </a:xfrm>
            <a:custGeom>
              <a:avLst/>
              <a:gdLst>
                <a:gd name="connsiteX0" fmla="*/ 3230814 w 3230842"/>
                <a:gd name="connsiteY0" fmla="*/ 0 h 3979684"/>
                <a:gd name="connsiteX1" fmla="*/ 653133 w 3230842"/>
                <a:gd name="connsiteY1" fmla="*/ 0 h 3979684"/>
                <a:gd name="connsiteX2" fmla="*/ 606018 w 3230842"/>
                <a:gd name="connsiteY2" fmla="*/ 118008 h 3979684"/>
                <a:gd name="connsiteX3" fmla="*/ 524117 w 3230842"/>
                <a:gd name="connsiteY3" fmla="*/ 236896 h 3979684"/>
                <a:gd name="connsiteX4" fmla="*/ 440455 w 3230842"/>
                <a:gd name="connsiteY4" fmla="*/ 280049 h 3979684"/>
                <a:gd name="connsiteX5" fmla="*/ 324648 w 3230842"/>
                <a:gd name="connsiteY5" fmla="*/ 349620 h 3979684"/>
                <a:gd name="connsiteX6" fmla="*/ 263002 w 3230842"/>
                <a:gd name="connsiteY6" fmla="*/ 421394 h 3979684"/>
                <a:gd name="connsiteX7" fmla="*/ 194311 w 3230842"/>
                <a:gd name="connsiteY7" fmla="*/ 484361 h 3979684"/>
                <a:gd name="connsiteX8" fmla="*/ 141032 w 3230842"/>
                <a:gd name="connsiteY8" fmla="*/ 505497 h 3979684"/>
                <a:gd name="connsiteX9" fmla="*/ 60892 w 3230842"/>
                <a:gd name="connsiteY9" fmla="*/ 574628 h 3979684"/>
                <a:gd name="connsiteX10" fmla="*/ 3649 w 3230842"/>
                <a:gd name="connsiteY10" fmla="*/ 853356 h 3979684"/>
                <a:gd name="connsiteX11" fmla="*/ 72781 w 3230842"/>
                <a:gd name="connsiteY11" fmla="*/ 964318 h 3979684"/>
                <a:gd name="connsiteX12" fmla="*/ 245389 w 3230842"/>
                <a:gd name="connsiteY12" fmla="*/ 1014516 h 3979684"/>
                <a:gd name="connsiteX13" fmla="*/ 245389 w 3230842"/>
                <a:gd name="connsiteY13" fmla="*/ 1014516 h 3979684"/>
                <a:gd name="connsiteX14" fmla="*/ 231739 w 3230842"/>
                <a:gd name="connsiteY14" fmla="*/ 1066034 h 3979684"/>
                <a:gd name="connsiteX15" fmla="*/ 208842 w 3230842"/>
                <a:gd name="connsiteY15" fmla="*/ 1277392 h 3979684"/>
                <a:gd name="connsiteX16" fmla="*/ 226896 w 3230842"/>
                <a:gd name="connsiteY16" fmla="*/ 1623049 h 3979684"/>
                <a:gd name="connsiteX17" fmla="*/ 226896 w 3230842"/>
                <a:gd name="connsiteY17" fmla="*/ 1623049 h 3979684"/>
                <a:gd name="connsiteX18" fmla="*/ 285459 w 3230842"/>
                <a:gd name="connsiteY18" fmla="*/ 1894291 h 3979684"/>
                <a:gd name="connsiteX19" fmla="*/ 425484 w 3230842"/>
                <a:gd name="connsiteY19" fmla="*/ 2184908 h 3979684"/>
                <a:gd name="connsiteX20" fmla="*/ 628475 w 3230842"/>
                <a:gd name="connsiteY20" fmla="*/ 2423566 h 3979684"/>
                <a:gd name="connsiteX21" fmla="*/ 814293 w 3230842"/>
                <a:gd name="connsiteY21" fmla="*/ 2520878 h 3979684"/>
                <a:gd name="connsiteX22" fmla="*/ 833227 w 3230842"/>
                <a:gd name="connsiteY22" fmla="*/ 2554784 h 3979684"/>
                <a:gd name="connsiteX23" fmla="*/ 785231 w 3230842"/>
                <a:gd name="connsiteY23" fmla="*/ 2923778 h 3979684"/>
                <a:gd name="connsiteX24" fmla="*/ 769820 w 3230842"/>
                <a:gd name="connsiteY24" fmla="*/ 3262831 h 3979684"/>
                <a:gd name="connsiteX25" fmla="*/ 818697 w 3230842"/>
                <a:gd name="connsiteY25" fmla="*/ 3679381 h 3979684"/>
                <a:gd name="connsiteX26" fmla="*/ 889589 w 3230842"/>
                <a:gd name="connsiteY26" fmla="*/ 3979245 h 3979684"/>
                <a:gd name="connsiteX27" fmla="*/ 900597 w 3230842"/>
                <a:gd name="connsiteY27" fmla="*/ 3979685 h 3979684"/>
                <a:gd name="connsiteX28" fmla="*/ 3184139 w 3230842"/>
                <a:gd name="connsiteY28" fmla="*/ 3979685 h 3979684"/>
                <a:gd name="connsiteX29" fmla="*/ 3192505 w 3230842"/>
                <a:gd name="connsiteY29" fmla="*/ 3960751 h 3979684"/>
                <a:gd name="connsiteX30" fmla="*/ 3229933 w 3230842"/>
                <a:gd name="connsiteY30" fmla="*/ 3634027 h 3979684"/>
                <a:gd name="connsiteX31" fmla="*/ 3161682 w 3230842"/>
                <a:gd name="connsiteY31" fmla="*/ 2196356 h 3979684"/>
                <a:gd name="connsiteX32" fmla="*/ 2997880 w 3230842"/>
                <a:gd name="connsiteY32" fmla="*/ 1655634 h 3979684"/>
                <a:gd name="connsiteX33" fmla="*/ 2996559 w 3230842"/>
                <a:gd name="connsiteY33" fmla="*/ 1656514 h 3979684"/>
                <a:gd name="connsiteX34" fmla="*/ 3230814 w 3230842"/>
                <a:gd name="connsiteY34" fmla="*/ 0 h 3979684"/>
                <a:gd name="connsiteX35" fmla="*/ 1303938 w 3230842"/>
                <a:gd name="connsiteY35" fmla="*/ 329365 h 3979684"/>
                <a:gd name="connsiteX36" fmla="*/ 1304378 w 3230842"/>
                <a:gd name="connsiteY36" fmla="*/ 329365 h 3979684"/>
                <a:gd name="connsiteX37" fmla="*/ 1304378 w 3230842"/>
                <a:gd name="connsiteY37" fmla="*/ 329806 h 3979684"/>
                <a:gd name="connsiteX38" fmla="*/ 1303938 w 3230842"/>
                <a:gd name="connsiteY38" fmla="*/ 329365 h 3979684"/>
                <a:gd name="connsiteX39" fmla="*/ 2616996 w 3230842"/>
                <a:gd name="connsiteY39" fmla="*/ 1455725 h 3979684"/>
                <a:gd name="connsiteX40" fmla="*/ 2616996 w 3230842"/>
                <a:gd name="connsiteY40" fmla="*/ 1455725 h 3979684"/>
                <a:gd name="connsiteX41" fmla="*/ 2616996 w 3230842"/>
                <a:gd name="connsiteY41" fmla="*/ 1455725 h 3979684"/>
                <a:gd name="connsiteX42" fmla="*/ 2616996 w 3230842"/>
                <a:gd name="connsiteY42" fmla="*/ 1456165 h 3979684"/>
                <a:gd name="connsiteX43" fmla="*/ 2616996 w 3230842"/>
                <a:gd name="connsiteY43" fmla="*/ 1456165 h 3979684"/>
                <a:gd name="connsiteX44" fmla="*/ 2616996 w 3230842"/>
                <a:gd name="connsiteY44" fmla="*/ 1456165 h 3979684"/>
                <a:gd name="connsiteX45" fmla="*/ 2616996 w 3230842"/>
                <a:gd name="connsiteY45" fmla="*/ 1456165 h 3979684"/>
                <a:gd name="connsiteX46" fmla="*/ 2061743 w 3230842"/>
                <a:gd name="connsiteY46" fmla="*/ 177452 h 3979684"/>
                <a:gd name="connsiteX47" fmla="*/ 2060421 w 3230842"/>
                <a:gd name="connsiteY47" fmla="*/ 177893 h 3979684"/>
                <a:gd name="connsiteX48" fmla="*/ 2060421 w 3230842"/>
                <a:gd name="connsiteY48" fmla="*/ 177452 h 3979684"/>
                <a:gd name="connsiteX49" fmla="*/ 2061743 w 3230842"/>
                <a:gd name="connsiteY49" fmla="*/ 177452 h 3979684"/>
                <a:gd name="connsiteX50" fmla="*/ 2670717 w 3230842"/>
                <a:gd name="connsiteY50" fmla="*/ 261115 h 3979684"/>
                <a:gd name="connsiteX51" fmla="*/ 2670717 w 3230842"/>
                <a:gd name="connsiteY51" fmla="*/ 261115 h 3979684"/>
                <a:gd name="connsiteX52" fmla="*/ 2670717 w 3230842"/>
                <a:gd name="connsiteY52" fmla="*/ 260674 h 3979684"/>
                <a:gd name="connsiteX53" fmla="*/ 2670717 w 3230842"/>
                <a:gd name="connsiteY53" fmla="*/ 261115 h 3979684"/>
                <a:gd name="connsiteX54" fmla="*/ 2267376 w 3230842"/>
                <a:gd name="connsiteY54" fmla="*/ 103037 h 3979684"/>
                <a:gd name="connsiteX55" fmla="*/ 2267816 w 3230842"/>
                <a:gd name="connsiteY55" fmla="*/ 103917 h 3979684"/>
                <a:gd name="connsiteX56" fmla="*/ 2263413 w 3230842"/>
                <a:gd name="connsiteY56" fmla="*/ 104798 h 3979684"/>
                <a:gd name="connsiteX57" fmla="*/ 2266495 w 3230842"/>
                <a:gd name="connsiteY57" fmla="*/ 103917 h 3979684"/>
                <a:gd name="connsiteX58" fmla="*/ 2267376 w 3230842"/>
                <a:gd name="connsiteY58" fmla="*/ 103037 h 3979684"/>
                <a:gd name="connsiteX59" fmla="*/ 1940212 w 3230842"/>
                <a:gd name="connsiteY59" fmla="*/ 177452 h 3979684"/>
                <a:gd name="connsiteX60" fmla="*/ 1940212 w 3230842"/>
                <a:gd name="connsiteY60" fmla="*/ 177452 h 3979684"/>
                <a:gd name="connsiteX61" fmla="*/ 1940212 w 3230842"/>
                <a:gd name="connsiteY61" fmla="*/ 177452 h 3979684"/>
                <a:gd name="connsiteX62" fmla="*/ 1940212 w 3230842"/>
                <a:gd name="connsiteY62" fmla="*/ 177452 h 3979684"/>
                <a:gd name="connsiteX63" fmla="*/ 1940212 w 3230842"/>
                <a:gd name="connsiteY63" fmla="*/ 177452 h 3979684"/>
                <a:gd name="connsiteX64" fmla="*/ 1940212 w 3230842"/>
                <a:gd name="connsiteY64" fmla="*/ 177452 h 397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30842" h="3979684">
                  <a:moveTo>
                    <a:pt x="3230814" y="0"/>
                  </a:moveTo>
                  <a:cubicBezTo>
                    <a:pt x="3201752" y="0"/>
                    <a:pt x="929659" y="0"/>
                    <a:pt x="653133" y="0"/>
                  </a:cubicBezTo>
                  <a:cubicBezTo>
                    <a:pt x="637722" y="39630"/>
                    <a:pt x="624071" y="79699"/>
                    <a:pt x="606018" y="118008"/>
                  </a:cubicBezTo>
                  <a:cubicBezTo>
                    <a:pt x="584882" y="162041"/>
                    <a:pt x="563306" y="205193"/>
                    <a:pt x="524117" y="236896"/>
                  </a:cubicBezTo>
                  <a:cubicBezTo>
                    <a:pt x="499018" y="257152"/>
                    <a:pt x="469076" y="267279"/>
                    <a:pt x="440455" y="280049"/>
                  </a:cubicBezTo>
                  <a:cubicBezTo>
                    <a:pt x="399064" y="298542"/>
                    <a:pt x="355031" y="312633"/>
                    <a:pt x="324648" y="349620"/>
                  </a:cubicBezTo>
                  <a:cubicBezTo>
                    <a:pt x="304393" y="373839"/>
                    <a:pt x="284138" y="398057"/>
                    <a:pt x="263002" y="421394"/>
                  </a:cubicBezTo>
                  <a:cubicBezTo>
                    <a:pt x="242307" y="444731"/>
                    <a:pt x="226896" y="473793"/>
                    <a:pt x="194311" y="484361"/>
                  </a:cubicBezTo>
                  <a:cubicBezTo>
                    <a:pt x="176258" y="490525"/>
                    <a:pt x="159085" y="499772"/>
                    <a:pt x="141032" y="505497"/>
                  </a:cubicBezTo>
                  <a:cubicBezTo>
                    <a:pt x="103604" y="516505"/>
                    <a:pt x="79386" y="542484"/>
                    <a:pt x="60892" y="574628"/>
                  </a:cubicBezTo>
                  <a:cubicBezTo>
                    <a:pt x="12016" y="661373"/>
                    <a:pt x="-9120" y="754722"/>
                    <a:pt x="3649" y="853356"/>
                  </a:cubicBezTo>
                  <a:cubicBezTo>
                    <a:pt x="9374" y="899590"/>
                    <a:pt x="30950" y="938779"/>
                    <a:pt x="72781" y="964318"/>
                  </a:cubicBezTo>
                  <a:cubicBezTo>
                    <a:pt x="125620" y="996462"/>
                    <a:pt x="184624" y="1008792"/>
                    <a:pt x="245389" y="1014516"/>
                  </a:cubicBezTo>
                  <a:lnTo>
                    <a:pt x="245389" y="1014516"/>
                  </a:lnTo>
                  <a:cubicBezTo>
                    <a:pt x="237023" y="1030808"/>
                    <a:pt x="235262" y="1048421"/>
                    <a:pt x="231739" y="1066034"/>
                  </a:cubicBezTo>
                  <a:cubicBezTo>
                    <a:pt x="218089" y="1135606"/>
                    <a:pt x="210603" y="1206499"/>
                    <a:pt x="208842" y="1277392"/>
                  </a:cubicBezTo>
                  <a:cubicBezTo>
                    <a:pt x="207521" y="1332873"/>
                    <a:pt x="225575" y="1623049"/>
                    <a:pt x="226896" y="1623049"/>
                  </a:cubicBezTo>
                  <a:cubicBezTo>
                    <a:pt x="226896" y="1623049"/>
                    <a:pt x="226896" y="1623049"/>
                    <a:pt x="226896" y="1623049"/>
                  </a:cubicBezTo>
                  <a:cubicBezTo>
                    <a:pt x="226896" y="1634057"/>
                    <a:pt x="259480" y="1815913"/>
                    <a:pt x="285459" y="1894291"/>
                  </a:cubicBezTo>
                  <a:cubicBezTo>
                    <a:pt x="319805" y="1997328"/>
                    <a:pt x="365599" y="2094200"/>
                    <a:pt x="425484" y="2184908"/>
                  </a:cubicBezTo>
                  <a:cubicBezTo>
                    <a:pt x="483167" y="2272974"/>
                    <a:pt x="548335" y="2354874"/>
                    <a:pt x="628475" y="2423566"/>
                  </a:cubicBezTo>
                  <a:cubicBezTo>
                    <a:pt x="683076" y="2470241"/>
                    <a:pt x="743400" y="2506347"/>
                    <a:pt x="814293" y="2520878"/>
                  </a:cubicBezTo>
                  <a:cubicBezTo>
                    <a:pt x="834108" y="2524841"/>
                    <a:pt x="835429" y="2542454"/>
                    <a:pt x="833227" y="2554784"/>
                  </a:cubicBezTo>
                  <a:cubicBezTo>
                    <a:pt x="814733" y="2677635"/>
                    <a:pt x="797120" y="2800046"/>
                    <a:pt x="785231" y="2923778"/>
                  </a:cubicBezTo>
                  <a:cubicBezTo>
                    <a:pt x="774664" y="3036502"/>
                    <a:pt x="766738" y="3149667"/>
                    <a:pt x="769820" y="3262831"/>
                  </a:cubicBezTo>
                  <a:cubicBezTo>
                    <a:pt x="773343" y="3403296"/>
                    <a:pt x="791836" y="3541999"/>
                    <a:pt x="818697" y="3679381"/>
                  </a:cubicBezTo>
                  <a:cubicBezTo>
                    <a:pt x="838511" y="3780216"/>
                    <a:pt x="863170" y="3879730"/>
                    <a:pt x="889589" y="3979245"/>
                  </a:cubicBezTo>
                  <a:cubicBezTo>
                    <a:pt x="893112" y="3979245"/>
                    <a:pt x="896635" y="3979685"/>
                    <a:pt x="900597" y="3979685"/>
                  </a:cubicBezTo>
                  <a:cubicBezTo>
                    <a:pt x="1661925" y="3979685"/>
                    <a:pt x="2422812" y="3979685"/>
                    <a:pt x="3184139" y="3979685"/>
                  </a:cubicBezTo>
                  <a:cubicBezTo>
                    <a:pt x="3191624" y="3975282"/>
                    <a:pt x="3191184" y="3967796"/>
                    <a:pt x="3192505" y="3960751"/>
                  </a:cubicBezTo>
                  <a:cubicBezTo>
                    <a:pt x="3207036" y="3851990"/>
                    <a:pt x="3223768" y="3743669"/>
                    <a:pt x="3229933" y="3634027"/>
                  </a:cubicBezTo>
                  <a:cubicBezTo>
                    <a:pt x="3229933" y="3613773"/>
                    <a:pt x="3217604" y="2588689"/>
                    <a:pt x="3161682" y="2196356"/>
                  </a:cubicBezTo>
                  <a:cubicBezTo>
                    <a:pt x="3130859" y="1980596"/>
                    <a:pt x="3031785" y="1846296"/>
                    <a:pt x="2997880" y="1655634"/>
                  </a:cubicBezTo>
                  <a:cubicBezTo>
                    <a:pt x="2997440" y="1656074"/>
                    <a:pt x="2996999" y="1656514"/>
                    <a:pt x="2996559" y="1656514"/>
                  </a:cubicBezTo>
                  <a:cubicBezTo>
                    <a:pt x="2919942" y="811525"/>
                    <a:pt x="3234336" y="26420"/>
                    <a:pt x="3230814" y="0"/>
                  </a:cubicBezTo>
                  <a:close/>
                  <a:moveTo>
                    <a:pt x="1303938" y="329365"/>
                  </a:moveTo>
                  <a:cubicBezTo>
                    <a:pt x="1303938" y="329365"/>
                    <a:pt x="1304378" y="329365"/>
                    <a:pt x="1304378" y="329365"/>
                  </a:cubicBezTo>
                  <a:cubicBezTo>
                    <a:pt x="1304378" y="329365"/>
                    <a:pt x="1304378" y="329365"/>
                    <a:pt x="1304378" y="329806"/>
                  </a:cubicBezTo>
                  <a:cubicBezTo>
                    <a:pt x="1305699" y="331127"/>
                    <a:pt x="1303498" y="330246"/>
                    <a:pt x="1303938" y="329365"/>
                  </a:cubicBezTo>
                  <a:close/>
                  <a:moveTo>
                    <a:pt x="2616996" y="1455725"/>
                  </a:moveTo>
                  <a:cubicBezTo>
                    <a:pt x="2616996" y="1454844"/>
                    <a:pt x="2617436" y="1455284"/>
                    <a:pt x="2616996" y="1455725"/>
                  </a:cubicBezTo>
                  <a:lnTo>
                    <a:pt x="2616996" y="1455725"/>
                  </a:lnTo>
                  <a:close/>
                  <a:moveTo>
                    <a:pt x="2616996" y="1456165"/>
                  </a:moveTo>
                  <a:cubicBezTo>
                    <a:pt x="2616996" y="1456165"/>
                    <a:pt x="2616996" y="1456165"/>
                    <a:pt x="2616996" y="1456165"/>
                  </a:cubicBezTo>
                  <a:cubicBezTo>
                    <a:pt x="2616996" y="1456165"/>
                    <a:pt x="2616996" y="1456165"/>
                    <a:pt x="2616996" y="1456165"/>
                  </a:cubicBezTo>
                  <a:cubicBezTo>
                    <a:pt x="2616996" y="1456165"/>
                    <a:pt x="2616996" y="1456165"/>
                    <a:pt x="2616996" y="1456165"/>
                  </a:cubicBezTo>
                  <a:close/>
                  <a:moveTo>
                    <a:pt x="2061743" y="177452"/>
                  </a:moveTo>
                  <a:cubicBezTo>
                    <a:pt x="2061302" y="177452"/>
                    <a:pt x="2060862" y="177893"/>
                    <a:pt x="2060421" y="177893"/>
                  </a:cubicBezTo>
                  <a:cubicBezTo>
                    <a:pt x="2060421" y="177893"/>
                    <a:pt x="2060421" y="177893"/>
                    <a:pt x="2060421" y="177452"/>
                  </a:cubicBezTo>
                  <a:cubicBezTo>
                    <a:pt x="2060421" y="177452"/>
                    <a:pt x="2060862" y="177452"/>
                    <a:pt x="2061743" y="177452"/>
                  </a:cubicBezTo>
                  <a:close/>
                  <a:moveTo>
                    <a:pt x="2670717" y="261115"/>
                  </a:moveTo>
                  <a:cubicBezTo>
                    <a:pt x="2670717" y="261115"/>
                    <a:pt x="2670276" y="261115"/>
                    <a:pt x="2670717" y="261115"/>
                  </a:cubicBezTo>
                  <a:cubicBezTo>
                    <a:pt x="2670276" y="260674"/>
                    <a:pt x="2670717" y="260674"/>
                    <a:pt x="2670717" y="260674"/>
                  </a:cubicBezTo>
                  <a:cubicBezTo>
                    <a:pt x="2671157" y="259353"/>
                    <a:pt x="2671157" y="260674"/>
                    <a:pt x="2670717" y="261115"/>
                  </a:cubicBezTo>
                  <a:close/>
                  <a:moveTo>
                    <a:pt x="2267376" y="103037"/>
                  </a:moveTo>
                  <a:cubicBezTo>
                    <a:pt x="2266495" y="101275"/>
                    <a:pt x="2268697" y="103037"/>
                    <a:pt x="2267816" y="103917"/>
                  </a:cubicBezTo>
                  <a:cubicBezTo>
                    <a:pt x="2266495" y="104358"/>
                    <a:pt x="2265174" y="104358"/>
                    <a:pt x="2263413" y="104798"/>
                  </a:cubicBezTo>
                  <a:cubicBezTo>
                    <a:pt x="2264294" y="104358"/>
                    <a:pt x="2265615" y="104358"/>
                    <a:pt x="2266495" y="103917"/>
                  </a:cubicBezTo>
                  <a:cubicBezTo>
                    <a:pt x="2267376" y="103917"/>
                    <a:pt x="2267816" y="103477"/>
                    <a:pt x="2267376" y="103037"/>
                  </a:cubicBezTo>
                  <a:close/>
                  <a:moveTo>
                    <a:pt x="1940212" y="177452"/>
                  </a:moveTo>
                  <a:cubicBezTo>
                    <a:pt x="1940212" y="177452"/>
                    <a:pt x="1940212" y="177452"/>
                    <a:pt x="1940212" y="177452"/>
                  </a:cubicBezTo>
                  <a:cubicBezTo>
                    <a:pt x="1940212" y="177452"/>
                    <a:pt x="1940212" y="177452"/>
                    <a:pt x="1940212" y="177452"/>
                  </a:cubicBezTo>
                  <a:cubicBezTo>
                    <a:pt x="1940212" y="177452"/>
                    <a:pt x="1940212" y="177012"/>
                    <a:pt x="1940212" y="177452"/>
                  </a:cubicBezTo>
                  <a:cubicBezTo>
                    <a:pt x="1940212" y="177012"/>
                    <a:pt x="1940212" y="177452"/>
                    <a:pt x="1940212" y="177452"/>
                  </a:cubicBezTo>
                  <a:cubicBezTo>
                    <a:pt x="1940212" y="177452"/>
                    <a:pt x="1940212" y="177452"/>
                    <a:pt x="1940212" y="177452"/>
                  </a:cubicBezTo>
                  <a:close/>
                </a:path>
              </a:pathLst>
            </a:custGeom>
            <a:solidFill>
              <a:srgbClr val="FEC790"/>
            </a:solidFill>
            <a:ln w="4403" cap="flat">
              <a:noFill/>
              <a:prstDash val="solid"/>
              <a:miter/>
            </a:ln>
          </p:spPr>
          <p:txBody>
            <a:bodyPr rtlCol="0" anchor="ctr"/>
            <a:lstStyle/>
            <a:p>
              <a:endParaRPr lang="en-US" sz="2699"/>
            </a:p>
          </p:txBody>
        </p:sp>
        <p:sp>
          <p:nvSpPr>
            <p:cNvPr id="5" name="Freeform: Shape 4">
              <a:extLst>
                <a:ext uri="{FF2B5EF4-FFF2-40B4-BE49-F238E27FC236}">
                  <a16:creationId xmlns:a16="http://schemas.microsoft.com/office/drawing/2014/main" id="{23E7E772-4632-4503-4A1A-5C5CB730253E}"/>
                </a:ext>
              </a:extLst>
            </p:cNvPr>
            <p:cNvSpPr/>
            <p:nvPr/>
          </p:nvSpPr>
          <p:spPr>
            <a:xfrm>
              <a:off x="8614560" y="2394126"/>
              <a:ext cx="3299744" cy="1573799"/>
            </a:xfrm>
            <a:custGeom>
              <a:avLst/>
              <a:gdLst>
                <a:gd name="connsiteX0" fmla="*/ 3230813 w 3231002"/>
                <a:gd name="connsiteY0" fmla="*/ 0 h 1342560"/>
                <a:gd name="connsiteX1" fmla="*/ 653133 w 3231002"/>
                <a:gd name="connsiteY1" fmla="*/ 17613 h 1342560"/>
                <a:gd name="connsiteX2" fmla="*/ 606018 w 3231002"/>
                <a:gd name="connsiteY2" fmla="*/ 135621 h 1342560"/>
                <a:gd name="connsiteX3" fmla="*/ 524117 w 3231002"/>
                <a:gd name="connsiteY3" fmla="*/ 254510 h 1342560"/>
                <a:gd name="connsiteX4" fmla="*/ 440455 w 3231002"/>
                <a:gd name="connsiteY4" fmla="*/ 297662 h 1342560"/>
                <a:gd name="connsiteX5" fmla="*/ 324648 w 3231002"/>
                <a:gd name="connsiteY5" fmla="*/ 367234 h 1342560"/>
                <a:gd name="connsiteX6" fmla="*/ 263002 w 3231002"/>
                <a:gd name="connsiteY6" fmla="*/ 439007 h 1342560"/>
                <a:gd name="connsiteX7" fmla="*/ 194311 w 3231002"/>
                <a:gd name="connsiteY7" fmla="*/ 501974 h 1342560"/>
                <a:gd name="connsiteX8" fmla="*/ 141032 w 3231002"/>
                <a:gd name="connsiteY8" fmla="*/ 523110 h 1342560"/>
                <a:gd name="connsiteX9" fmla="*/ 60892 w 3231002"/>
                <a:gd name="connsiteY9" fmla="*/ 592241 h 1342560"/>
                <a:gd name="connsiteX10" fmla="*/ 3649 w 3231002"/>
                <a:gd name="connsiteY10" fmla="*/ 870969 h 1342560"/>
                <a:gd name="connsiteX11" fmla="*/ 72781 w 3231002"/>
                <a:gd name="connsiteY11" fmla="*/ 981932 h 1342560"/>
                <a:gd name="connsiteX12" fmla="*/ 245389 w 3231002"/>
                <a:gd name="connsiteY12" fmla="*/ 1032129 h 1342560"/>
                <a:gd name="connsiteX13" fmla="*/ 260801 w 3231002"/>
                <a:gd name="connsiteY13" fmla="*/ 1024643 h 1342560"/>
                <a:gd name="connsiteX14" fmla="*/ 329932 w 3231002"/>
                <a:gd name="connsiteY14" fmla="*/ 967841 h 1342560"/>
                <a:gd name="connsiteX15" fmla="*/ 371763 w 3231002"/>
                <a:gd name="connsiteY15" fmla="*/ 926450 h 1342560"/>
                <a:gd name="connsiteX16" fmla="*/ 812091 w 3231002"/>
                <a:gd name="connsiteY16" fmla="*/ 650365 h 1342560"/>
                <a:gd name="connsiteX17" fmla="*/ 2992596 w 3231002"/>
                <a:gd name="connsiteY17" fmla="*/ 1342560 h 1342560"/>
                <a:gd name="connsiteX18" fmla="*/ 3230813 w 3231002"/>
                <a:gd name="connsiteY18" fmla="*/ 0 h 1342560"/>
                <a:gd name="connsiteX0" fmla="*/ 3230813 w 3231002"/>
                <a:gd name="connsiteY0" fmla="*/ 231239 h 1573799"/>
                <a:gd name="connsiteX1" fmla="*/ 592181 w 3231002"/>
                <a:gd name="connsiteY1" fmla="*/ 0 h 1573799"/>
                <a:gd name="connsiteX2" fmla="*/ 606018 w 3231002"/>
                <a:gd name="connsiteY2" fmla="*/ 366860 h 1573799"/>
                <a:gd name="connsiteX3" fmla="*/ 524117 w 3231002"/>
                <a:gd name="connsiteY3" fmla="*/ 485749 h 1573799"/>
                <a:gd name="connsiteX4" fmla="*/ 440455 w 3231002"/>
                <a:gd name="connsiteY4" fmla="*/ 528901 h 1573799"/>
                <a:gd name="connsiteX5" fmla="*/ 324648 w 3231002"/>
                <a:gd name="connsiteY5" fmla="*/ 598473 h 1573799"/>
                <a:gd name="connsiteX6" fmla="*/ 263002 w 3231002"/>
                <a:gd name="connsiteY6" fmla="*/ 670246 h 1573799"/>
                <a:gd name="connsiteX7" fmla="*/ 194311 w 3231002"/>
                <a:gd name="connsiteY7" fmla="*/ 733213 h 1573799"/>
                <a:gd name="connsiteX8" fmla="*/ 141032 w 3231002"/>
                <a:gd name="connsiteY8" fmla="*/ 754349 h 1573799"/>
                <a:gd name="connsiteX9" fmla="*/ 60892 w 3231002"/>
                <a:gd name="connsiteY9" fmla="*/ 823480 h 1573799"/>
                <a:gd name="connsiteX10" fmla="*/ 3649 w 3231002"/>
                <a:gd name="connsiteY10" fmla="*/ 1102208 h 1573799"/>
                <a:gd name="connsiteX11" fmla="*/ 72781 w 3231002"/>
                <a:gd name="connsiteY11" fmla="*/ 1213171 h 1573799"/>
                <a:gd name="connsiteX12" fmla="*/ 245389 w 3231002"/>
                <a:gd name="connsiteY12" fmla="*/ 1263368 h 1573799"/>
                <a:gd name="connsiteX13" fmla="*/ 260801 w 3231002"/>
                <a:gd name="connsiteY13" fmla="*/ 1255882 h 1573799"/>
                <a:gd name="connsiteX14" fmla="*/ 329932 w 3231002"/>
                <a:gd name="connsiteY14" fmla="*/ 1199080 h 1573799"/>
                <a:gd name="connsiteX15" fmla="*/ 371763 w 3231002"/>
                <a:gd name="connsiteY15" fmla="*/ 1157689 h 1573799"/>
                <a:gd name="connsiteX16" fmla="*/ 812091 w 3231002"/>
                <a:gd name="connsiteY16" fmla="*/ 881604 h 1573799"/>
                <a:gd name="connsiteX17" fmla="*/ 2992596 w 3231002"/>
                <a:gd name="connsiteY17" fmla="*/ 1573799 h 1573799"/>
                <a:gd name="connsiteX18" fmla="*/ 3230813 w 3231002"/>
                <a:gd name="connsiteY18" fmla="*/ 231239 h 1573799"/>
                <a:gd name="connsiteX0" fmla="*/ 3237586 w 3237767"/>
                <a:gd name="connsiteY0" fmla="*/ 20672 h 1573799"/>
                <a:gd name="connsiteX1" fmla="*/ 592181 w 3237767"/>
                <a:gd name="connsiteY1" fmla="*/ 0 h 1573799"/>
                <a:gd name="connsiteX2" fmla="*/ 606018 w 3237767"/>
                <a:gd name="connsiteY2" fmla="*/ 366860 h 1573799"/>
                <a:gd name="connsiteX3" fmla="*/ 524117 w 3237767"/>
                <a:gd name="connsiteY3" fmla="*/ 485749 h 1573799"/>
                <a:gd name="connsiteX4" fmla="*/ 440455 w 3237767"/>
                <a:gd name="connsiteY4" fmla="*/ 528901 h 1573799"/>
                <a:gd name="connsiteX5" fmla="*/ 324648 w 3237767"/>
                <a:gd name="connsiteY5" fmla="*/ 598473 h 1573799"/>
                <a:gd name="connsiteX6" fmla="*/ 263002 w 3237767"/>
                <a:gd name="connsiteY6" fmla="*/ 670246 h 1573799"/>
                <a:gd name="connsiteX7" fmla="*/ 194311 w 3237767"/>
                <a:gd name="connsiteY7" fmla="*/ 733213 h 1573799"/>
                <a:gd name="connsiteX8" fmla="*/ 141032 w 3237767"/>
                <a:gd name="connsiteY8" fmla="*/ 754349 h 1573799"/>
                <a:gd name="connsiteX9" fmla="*/ 60892 w 3237767"/>
                <a:gd name="connsiteY9" fmla="*/ 823480 h 1573799"/>
                <a:gd name="connsiteX10" fmla="*/ 3649 w 3237767"/>
                <a:gd name="connsiteY10" fmla="*/ 1102208 h 1573799"/>
                <a:gd name="connsiteX11" fmla="*/ 72781 w 3237767"/>
                <a:gd name="connsiteY11" fmla="*/ 1213171 h 1573799"/>
                <a:gd name="connsiteX12" fmla="*/ 245389 w 3237767"/>
                <a:gd name="connsiteY12" fmla="*/ 1263368 h 1573799"/>
                <a:gd name="connsiteX13" fmla="*/ 260801 w 3237767"/>
                <a:gd name="connsiteY13" fmla="*/ 1255882 h 1573799"/>
                <a:gd name="connsiteX14" fmla="*/ 329932 w 3237767"/>
                <a:gd name="connsiteY14" fmla="*/ 1199080 h 1573799"/>
                <a:gd name="connsiteX15" fmla="*/ 371763 w 3237767"/>
                <a:gd name="connsiteY15" fmla="*/ 1157689 h 1573799"/>
                <a:gd name="connsiteX16" fmla="*/ 812091 w 3237767"/>
                <a:gd name="connsiteY16" fmla="*/ 881604 h 1573799"/>
                <a:gd name="connsiteX17" fmla="*/ 2992596 w 3237767"/>
                <a:gd name="connsiteY17" fmla="*/ 1573799 h 1573799"/>
                <a:gd name="connsiteX18" fmla="*/ 3237586 w 3237767"/>
                <a:gd name="connsiteY18" fmla="*/ 20672 h 1573799"/>
                <a:gd name="connsiteX0" fmla="*/ 3237586 w 3299744"/>
                <a:gd name="connsiteY0" fmla="*/ 20672 h 1573799"/>
                <a:gd name="connsiteX1" fmla="*/ 592181 w 3299744"/>
                <a:gd name="connsiteY1" fmla="*/ 0 h 1573799"/>
                <a:gd name="connsiteX2" fmla="*/ 606018 w 3299744"/>
                <a:gd name="connsiteY2" fmla="*/ 366860 h 1573799"/>
                <a:gd name="connsiteX3" fmla="*/ 524117 w 3299744"/>
                <a:gd name="connsiteY3" fmla="*/ 485749 h 1573799"/>
                <a:gd name="connsiteX4" fmla="*/ 440455 w 3299744"/>
                <a:gd name="connsiteY4" fmla="*/ 528901 h 1573799"/>
                <a:gd name="connsiteX5" fmla="*/ 324648 w 3299744"/>
                <a:gd name="connsiteY5" fmla="*/ 598473 h 1573799"/>
                <a:gd name="connsiteX6" fmla="*/ 263002 w 3299744"/>
                <a:gd name="connsiteY6" fmla="*/ 670246 h 1573799"/>
                <a:gd name="connsiteX7" fmla="*/ 194311 w 3299744"/>
                <a:gd name="connsiteY7" fmla="*/ 733213 h 1573799"/>
                <a:gd name="connsiteX8" fmla="*/ 141032 w 3299744"/>
                <a:gd name="connsiteY8" fmla="*/ 754349 h 1573799"/>
                <a:gd name="connsiteX9" fmla="*/ 60892 w 3299744"/>
                <a:gd name="connsiteY9" fmla="*/ 823480 h 1573799"/>
                <a:gd name="connsiteX10" fmla="*/ 3649 w 3299744"/>
                <a:gd name="connsiteY10" fmla="*/ 1102208 h 1573799"/>
                <a:gd name="connsiteX11" fmla="*/ 72781 w 3299744"/>
                <a:gd name="connsiteY11" fmla="*/ 1213171 h 1573799"/>
                <a:gd name="connsiteX12" fmla="*/ 245389 w 3299744"/>
                <a:gd name="connsiteY12" fmla="*/ 1263368 h 1573799"/>
                <a:gd name="connsiteX13" fmla="*/ 260801 w 3299744"/>
                <a:gd name="connsiteY13" fmla="*/ 1255882 h 1573799"/>
                <a:gd name="connsiteX14" fmla="*/ 329932 w 3299744"/>
                <a:gd name="connsiteY14" fmla="*/ 1199080 h 1573799"/>
                <a:gd name="connsiteX15" fmla="*/ 371763 w 3299744"/>
                <a:gd name="connsiteY15" fmla="*/ 1157689 h 1573799"/>
                <a:gd name="connsiteX16" fmla="*/ 812091 w 3299744"/>
                <a:gd name="connsiteY16" fmla="*/ 881604 h 1573799"/>
                <a:gd name="connsiteX17" fmla="*/ 2992596 w 3299744"/>
                <a:gd name="connsiteY17" fmla="*/ 1573799 h 1573799"/>
                <a:gd name="connsiteX18" fmla="*/ 3237586 w 3299744"/>
                <a:gd name="connsiteY18"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9744" h="1573799">
                  <a:moveTo>
                    <a:pt x="3237586" y="20672"/>
                  </a:moveTo>
                  <a:lnTo>
                    <a:pt x="592181" y="0"/>
                  </a:lnTo>
                  <a:cubicBezTo>
                    <a:pt x="478560" y="294461"/>
                    <a:pt x="549405" y="397599"/>
                    <a:pt x="524117" y="485749"/>
                  </a:cubicBezTo>
                  <a:cubicBezTo>
                    <a:pt x="498829" y="573899"/>
                    <a:pt x="469076" y="516131"/>
                    <a:pt x="440455" y="528901"/>
                  </a:cubicBezTo>
                  <a:cubicBezTo>
                    <a:pt x="399064" y="547395"/>
                    <a:pt x="355031" y="561485"/>
                    <a:pt x="324648" y="598473"/>
                  </a:cubicBezTo>
                  <a:cubicBezTo>
                    <a:pt x="304393" y="622691"/>
                    <a:pt x="284138" y="646909"/>
                    <a:pt x="263002" y="670246"/>
                  </a:cubicBezTo>
                  <a:cubicBezTo>
                    <a:pt x="242307" y="693583"/>
                    <a:pt x="226896" y="722645"/>
                    <a:pt x="194311" y="733213"/>
                  </a:cubicBezTo>
                  <a:cubicBezTo>
                    <a:pt x="176258" y="739378"/>
                    <a:pt x="159085" y="748624"/>
                    <a:pt x="141032" y="754349"/>
                  </a:cubicBezTo>
                  <a:cubicBezTo>
                    <a:pt x="103604" y="765357"/>
                    <a:pt x="79386" y="791336"/>
                    <a:pt x="60892" y="823480"/>
                  </a:cubicBezTo>
                  <a:cubicBezTo>
                    <a:pt x="12015" y="910225"/>
                    <a:pt x="-9120" y="1003574"/>
                    <a:pt x="3649" y="1102208"/>
                  </a:cubicBezTo>
                  <a:cubicBezTo>
                    <a:pt x="9373" y="1148442"/>
                    <a:pt x="30950" y="1187632"/>
                    <a:pt x="72781" y="1213171"/>
                  </a:cubicBezTo>
                  <a:cubicBezTo>
                    <a:pt x="125620" y="1245315"/>
                    <a:pt x="184624" y="1257644"/>
                    <a:pt x="245389" y="1263368"/>
                  </a:cubicBezTo>
                  <a:cubicBezTo>
                    <a:pt x="252875" y="1266010"/>
                    <a:pt x="256397" y="1259405"/>
                    <a:pt x="260801" y="1255882"/>
                  </a:cubicBezTo>
                  <a:cubicBezTo>
                    <a:pt x="284138" y="1237389"/>
                    <a:pt x="308797" y="1220216"/>
                    <a:pt x="329932" y="1199080"/>
                  </a:cubicBezTo>
                  <a:cubicBezTo>
                    <a:pt x="343583" y="1184990"/>
                    <a:pt x="357233" y="1170899"/>
                    <a:pt x="371763" y="1157689"/>
                  </a:cubicBezTo>
                  <a:cubicBezTo>
                    <a:pt x="403467" y="1127747"/>
                    <a:pt x="812091" y="881604"/>
                    <a:pt x="812091" y="881604"/>
                  </a:cubicBezTo>
                  <a:cubicBezTo>
                    <a:pt x="1122523" y="713398"/>
                    <a:pt x="2992596" y="1573799"/>
                    <a:pt x="2992596" y="1573799"/>
                  </a:cubicBezTo>
                  <a:cubicBezTo>
                    <a:pt x="3091230" y="1353635"/>
                    <a:pt x="3440154" y="766316"/>
                    <a:pt x="3237586" y="20672"/>
                  </a:cubicBezTo>
                  <a:close/>
                </a:path>
              </a:pathLst>
            </a:custGeom>
            <a:solidFill>
              <a:schemeClr val="accent1"/>
            </a:solidFill>
            <a:ln w="4403" cap="flat">
              <a:noFill/>
              <a:prstDash val="solid"/>
              <a:miter/>
            </a:ln>
          </p:spPr>
          <p:txBody>
            <a:bodyPr rtlCol="0" anchor="ctr"/>
            <a:lstStyle/>
            <a:p>
              <a:endParaRPr lang="en-US" sz="2699" dirty="0"/>
            </a:p>
          </p:txBody>
        </p:sp>
        <p:sp>
          <p:nvSpPr>
            <p:cNvPr id="6" name="Freeform: Shape 5">
              <a:extLst>
                <a:ext uri="{FF2B5EF4-FFF2-40B4-BE49-F238E27FC236}">
                  <a16:creationId xmlns:a16="http://schemas.microsoft.com/office/drawing/2014/main" id="{86FE7B45-1C50-1215-F4A1-4332F1B7F643}"/>
                </a:ext>
              </a:extLst>
            </p:cNvPr>
            <p:cNvSpPr/>
            <p:nvPr/>
          </p:nvSpPr>
          <p:spPr>
            <a:xfrm>
              <a:off x="11461846" y="2624484"/>
              <a:ext cx="300744" cy="217081"/>
            </a:xfrm>
            <a:custGeom>
              <a:avLst/>
              <a:gdLst>
                <a:gd name="connsiteX0" fmla="*/ 300744 w 300744"/>
                <a:gd name="connsiteY0" fmla="*/ 440 h 217081"/>
                <a:gd name="connsiteX1" fmla="*/ 201230 w 300744"/>
                <a:gd name="connsiteY1" fmla="*/ 52839 h 217081"/>
                <a:gd name="connsiteX2" fmla="*/ 104358 w 300744"/>
                <a:gd name="connsiteY2" fmla="*/ 103917 h 217081"/>
                <a:gd name="connsiteX3" fmla="*/ 43593 w 300744"/>
                <a:gd name="connsiteY3" fmla="*/ 167325 h 217081"/>
                <a:gd name="connsiteX4" fmla="*/ 0 w 300744"/>
                <a:gd name="connsiteY4" fmla="*/ 217082 h 217081"/>
                <a:gd name="connsiteX5" fmla="*/ 100395 w 300744"/>
                <a:gd name="connsiteY5" fmla="*/ 67370 h 217081"/>
                <a:gd name="connsiteX6" fmla="*/ 244822 w 300744"/>
                <a:gd name="connsiteY6" fmla="*/ 5724 h 217081"/>
                <a:gd name="connsiteX7" fmla="*/ 257152 w 300744"/>
                <a:gd name="connsiteY7" fmla="*/ 0 h 217081"/>
                <a:gd name="connsiteX8" fmla="*/ 300744 w 300744"/>
                <a:gd name="connsiteY8" fmla="*/ 440 h 21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44" h="217081">
                  <a:moveTo>
                    <a:pt x="300744" y="440"/>
                  </a:moveTo>
                  <a:cubicBezTo>
                    <a:pt x="267720" y="18053"/>
                    <a:pt x="234254" y="35667"/>
                    <a:pt x="201230" y="52839"/>
                  </a:cubicBezTo>
                  <a:cubicBezTo>
                    <a:pt x="168646" y="70012"/>
                    <a:pt x="135180" y="84543"/>
                    <a:pt x="104358" y="103917"/>
                  </a:cubicBezTo>
                  <a:cubicBezTo>
                    <a:pt x="79699" y="119769"/>
                    <a:pt x="62967" y="145749"/>
                    <a:pt x="43593" y="167325"/>
                  </a:cubicBezTo>
                  <a:cubicBezTo>
                    <a:pt x="29502" y="183176"/>
                    <a:pt x="12770" y="195946"/>
                    <a:pt x="0" y="217082"/>
                  </a:cubicBezTo>
                  <a:cubicBezTo>
                    <a:pt x="9247" y="151473"/>
                    <a:pt x="45794" y="99514"/>
                    <a:pt x="100395" y="67370"/>
                  </a:cubicBezTo>
                  <a:cubicBezTo>
                    <a:pt x="146189" y="40510"/>
                    <a:pt x="195506" y="23337"/>
                    <a:pt x="244822" y="5724"/>
                  </a:cubicBezTo>
                  <a:cubicBezTo>
                    <a:pt x="249226" y="4403"/>
                    <a:pt x="254069" y="3963"/>
                    <a:pt x="257152" y="0"/>
                  </a:cubicBezTo>
                  <a:cubicBezTo>
                    <a:pt x="271682" y="440"/>
                    <a:pt x="286213" y="440"/>
                    <a:pt x="300744" y="440"/>
                  </a:cubicBezTo>
                  <a:close/>
                </a:path>
              </a:pathLst>
            </a:custGeom>
            <a:solidFill>
              <a:schemeClr val="tx1">
                <a:lumMod val="50000"/>
                <a:lumOff val="50000"/>
                <a:alpha val="40000"/>
              </a:schemeClr>
            </a:solidFill>
            <a:ln w="4403" cap="flat">
              <a:noFill/>
              <a:prstDash val="solid"/>
              <a:miter/>
            </a:ln>
          </p:spPr>
          <p:txBody>
            <a:bodyPr rtlCol="0" anchor="ctr"/>
            <a:lstStyle/>
            <a:p>
              <a:endParaRPr lang="en-US" sz="2699"/>
            </a:p>
          </p:txBody>
        </p:sp>
        <p:sp>
          <p:nvSpPr>
            <p:cNvPr id="7" name="Freeform: Shape 6">
              <a:extLst>
                <a:ext uri="{FF2B5EF4-FFF2-40B4-BE49-F238E27FC236}">
                  <a16:creationId xmlns:a16="http://schemas.microsoft.com/office/drawing/2014/main" id="{DC6F1F99-FB6E-9FE5-81E1-DD0007CDB32A}"/>
                </a:ext>
              </a:extLst>
            </p:cNvPr>
            <p:cNvSpPr/>
            <p:nvPr/>
          </p:nvSpPr>
          <p:spPr>
            <a:xfrm>
              <a:off x="10917601" y="2624925"/>
              <a:ext cx="379122" cy="266838"/>
            </a:xfrm>
            <a:custGeom>
              <a:avLst/>
              <a:gdLst>
                <a:gd name="connsiteX0" fmla="*/ 18053 w 379122"/>
                <a:gd name="connsiteY0" fmla="*/ 0 h 266838"/>
                <a:gd name="connsiteX1" fmla="*/ 84983 w 379122"/>
                <a:gd name="connsiteY1" fmla="*/ 51518 h 266838"/>
                <a:gd name="connsiteX2" fmla="*/ 191543 w 379122"/>
                <a:gd name="connsiteY2" fmla="*/ 128135 h 266838"/>
                <a:gd name="connsiteX3" fmla="*/ 321880 w 379122"/>
                <a:gd name="connsiteY3" fmla="*/ 221925 h 266838"/>
                <a:gd name="connsiteX4" fmla="*/ 379122 w 379122"/>
                <a:gd name="connsiteY4" fmla="*/ 266839 h 266838"/>
                <a:gd name="connsiteX5" fmla="*/ 350061 w 379122"/>
                <a:gd name="connsiteY5" fmla="*/ 251427 h 266838"/>
                <a:gd name="connsiteX6" fmla="*/ 164683 w 379122"/>
                <a:gd name="connsiteY6" fmla="*/ 146189 h 266838"/>
                <a:gd name="connsiteX7" fmla="*/ 33905 w 379122"/>
                <a:gd name="connsiteY7" fmla="*/ 39189 h 266838"/>
                <a:gd name="connsiteX8" fmla="*/ 15411 w 379122"/>
                <a:gd name="connsiteY8" fmla="*/ 18934 h 266838"/>
                <a:gd name="connsiteX9" fmla="*/ 0 w 379122"/>
                <a:gd name="connsiteY9" fmla="*/ 3082 h 266838"/>
                <a:gd name="connsiteX10" fmla="*/ 0 w 379122"/>
                <a:gd name="connsiteY10" fmla="*/ 0 h 266838"/>
                <a:gd name="connsiteX11" fmla="*/ 18053 w 379122"/>
                <a:gd name="connsiteY11" fmla="*/ 0 h 26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122" h="266838">
                  <a:moveTo>
                    <a:pt x="18053" y="0"/>
                  </a:moveTo>
                  <a:cubicBezTo>
                    <a:pt x="38308" y="19815"/>
                    <a:pt x="62526" y="34786"/>
                    <a:pt x="84983" y="51518"/>
                  </a:cubicBezTo>
                  <a:cubicBezTo>
                    <a:pt x="119769" y="77938"/>
                    <a:pt x="155876" y="102596"/>
                    <a:pt x="191543" y="128135"/>
                  </a:cubicBezTo>
                  <a:cubicBezTo>
                    <a:pt x="235135" y="159399"/>
                    <a:pt x="278727" y="190662"/>
                    <a:pt x="321880" y="221925"/>
                  </a:cubicBezTo>
                  <a:cubicBezTo>
                    <a:pt x="341254" y="236016"/>
                    <a:pt x="360629" y="250547"/>
                    <a:pt x="379122" y="266839"/>
                  </a:cubicBezTo>
                  <a:cubicBezTo>
                    <a:pt x="369435" y="261555"/>
                    <a:pt x="359748" y="256271"/>
                    <a:pt x="350061" y="251427"/>
                  </a:cubicBezTo>
                  <a:cubicBezTo>
                    <a:pt x="286653" y="218843"/>
                    <a:pt x="224567" y="184497"/>
                    <a:pt x="164683" y="146189"/>
                  </a:cubicBezTo>
                  <a:cubicBezTo>
                    <a:pt x="116687" y="115806"/>
                    <a:pt x="73975" y="79259"/>
                    <a:pt x="33905" y="39189"/>
                  </a:cubicBezTo>
                  <a:cubicBezTo>
                    <a:pt x="27300" y="32584"/>
                    <a:pt x="24218" y="23337"/>
                    <a:pt x="15411" y="18934"/>
                  </a:cubicBezTo>
                  <a:cubicBezTo>
                    <a:pt x="8807" y="14971"/>
                    <a:pt x="3963" y="9247"/>
                    <a:pt x="0" y="3082"/>
                  </a:cubicBezTo>
                  <a:cubicBezTo>
                    <a:pt x="0" y="2202"/>
                    <a:pt x="0" y="1321"/>
                    <a:pt x="0" y="0"/>
                  </a:cubicBezTo>
                  <a:cubicBezTo>
                    <a:pt x="5724" y="0"/>
                    <a:pt x="11889" y="0"/>
                    <a:pt x="18053" y="0"/>
                  </a:cubicBezTo>
                  <a:close/>
                </a:path>
              </a:pathLst>
            </a:custGeom>
            <a:solidFill>
              <a:schemeClr val="tx1">
                <a:lumMod val="50000"/>
                <a:lumOff val="50000"/>
                <a:alpha val="40000"/>
              </a:schemeClr>
            </a:solidFill>
            <a:ln w="4403" cap="flat">
              <a:noFill/>
              <a:prstDash val="solid"/>
              <a:miter/>
            </a:ln>
          </p:spPr>
          <p:txBody>
            <a:bodyPr rtlCol="0" anchor="ctr"/>
            <a:lstStyle/>
            <a:p>
              <a:endParaRPr lang="en-US" sz="2699"/>
            </a:p>
          </p:txBody>
        </p:sp>
        <p:sp>
          <p:nvSpPr>
            <p:cNvPr id="8" name="Freeform: Shape 7">
              <a:extLst>
                <a:ext uri="{FF2B5EF4-FFF2-40B4-BE49-F238E27FC236}">
                  <a16:creationId xmlns:a16="http://schemas.microsoft.com/office/drawing/2014/main" id="{C53F7DA6-4825-1BC4-0AB5-192E9A89B4CC}"/>
                </a:ext>
              </a:extLst>
            </p:cNvPr>
            <p:cNvSpPr/>
            <p:nvPr/>
          </p:nvSpPr>
          <p:spPr>
            <a:xfrm>
              <a:off x="9918496" y="2727521"/>
              <a:ext cx="976647" cy="228089"/>
            </a:xfrm>
            <a:custGeom>
              <a:avLst/>
              <a:gdLst>
                <a:gd name="connsiteX0" fmla="*/ 715093 w 976647"/>
                <a:gd name="connsiteY0" fmla="*/ 59004 h 228089"/>
                <a:gd name="connsiteX1" fmla="*/ 836623 w 976647"/>
                <a:gd name="connsiteY1" fmla="*/ 29942 h 228089"/>
                <a:gd name="connsiteX2" fmla="*/ 976648 w 976647"/>
                <a:gd name="connsiteY2" fmla="*/ 0 h 228089"/>
                <a:gd name="connsiteX3" fmla="*/ 932615 w 976647"/>
                <a:gd name="connsiteY3" fmla="*/ 16292 h 228089"/>
                <a:gd name="connsiteX4" fmla="*/ 819450 w 976647"/>
                <a:gd name="connsiteY4" fmla="*/ 56362 h 228089"/>
                <a:gd name="connsiteX5" fmla="*/ 761768 w 976647"/>
                <a:gd name="connsiteY5" fmla="*/ 75296 h 228089"/>
                <a:gd name="connsiteX6" fmla="*/ 671500 w 976647"/>
                <a:gd name="connsiteY6" fmla="*/ 102156 h 228089"/>
                <a:gd name="connsiteX7" fmla="*/ 512982 w 976647"/>
                <a:gd name="connsiteY7" fmla="*/ 149271 h 228089"/>
                <a:gd name="connsiteX8" fmla="*/ 352703 w 976647"/>
                <a:gd name="connsiteY8" fmla="*/ 188460 h 228089"/>
                <a:gd name="connsiteX9" fmla="*/ 197267 w 976647"/>
                <a:gd name="connsiteY9" fmla="*/ 213119 h 228089"/>
                <a:gd name="connsiteX10" fmla="*/ 9687 w 976647"/>
                <a:gd name="connsiteY10" fmla="*/ 228090 h 228089"/>
                <a:gd name="connsiteX11" fmla="*/ 0 w 976647"/>
                <a:gd name="connsiteY11" fmla="*/ 225448 h 228089"/>
                <a:gd name="connsiteX12" fmla="*/ 73975 w 976647"/>
                <a:gd name="connsiteY12" fmla="*/ 208275 h 228089"/>
                <a:gd name="connsiteX13" fmla="*/ 239098 w 976647"/>
                <a:gd name="connsiteY13" fmla="*/ 169086 h 228089"/>
                <a:gd name="connsiteX14" fmla="*/ 628348 w 976647"/>
                <a:gd name="connsiteY14" fmla="*/ 78819 h 228089"/>
                <a:gd name="connsiteX15" fmla="*/ 640237 w 976647"/>
                <a:gd name="connsiteY15" fmla="*/ 75736 h 228089"/>
                <a:gd name="connsiteX16" fmla="*/ 677665 w 976647"/>
                <a:gd name="connsiteY16" fmla="*/ 66490 h 228089"/>
                <a:gd name="connsiteX17" fmla="*/ 715093 w 976647"/>
                <a:gd name="connsiteY17" fmla="*/ 59004 h 22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6647" h="228089">
                  <a:moveTo>
                    <a:pt x="715093" y="59004"/>
                  </a:moveTo>
                  <a:cubicBezTo>
                    <a:pt x="755603" y="49317"/>
                    <a:pt x="796113" y="39189"/>
                    <a:pt x="836623" y="29942"/>
                  </a:cubicBezTo>
                  <a:cubicBezTo>
                    <a:pt x="882858" y="18934"/>
                    <a:pt x="929532" y="8366"/>
                    <a:pt x="976648" y="0"/>
                  </a:cubicBezTo>
                  <a:cubicBezTo>
                    <a:pt x="962117" y="5284"/>
                    <a:pt x="947146" y="10128"/>
                    <a:pt x="932615" y="16292"/>
                  </a:cubicBezTo>
                  <a:cubicBezTo>
                    <a:pt x="895627" y="32144"/>
                    <a:pt x="856438" y="40510"/>
                    <a:pt x="819450" y="56362"/>
                  </a:cubicBezTo>
                  <a:cubicBezTo>
                    <a:pt x="801397" y="63848"/>
                    <a:pt x="780261" y="66490"/>
                    <a:pt x="761768" y="75296"/>
                  </a:cubicBezTo>
                  <a:cubicBezTo>
                    <a:pt x="730945" y="81461"/>
                    <a:pt x="701443" y="92469"/>
                    <a:pt x="671500" y="102156"/>
                  </a:cubicBezTo>
                  <a:cubicBezTo>
                    <a:pt x="619101" y="119769"/>
                    <a:pt x="565822" y="133860"/>
                    <a:pt x="512982" y="149271"/>
                  </a:cubicBezTo>
                  <a:cubicBezTo>
                    <a:pt x="460143" y="164683"/>
                    <a:pt x="406423" y="177893"/>
                    <a:pt x="352703" y="188460"/>
                  </a:cubicBezTo>
                  <a:cubicBezTo>
                    <a:pt x="301184" y="198588"/>
                    <a:pt x="249666" y="206954"/>
                    <a:pt x="197267" y="213119"/>
                  </a:cubicBezTo>
                  <a:cubicBezTo>
                    <a:pt x="134740" y="220604"/>
                    <a:pt x="72214" y="226329"/>
                    <a:pt x="9687" y="228090"/>
                  </a:cubicBezTo>
                  <a:cubicBezTo>
                    <a:pt x="6605" y="228090"/>
                    <a:pt x="3523" y="228090"/>
                    <a:pt x="0" y="225448"/>
                  </a:cubicBezTo>
                  <a:cubicBezTo>
                    <a:pt x="24658" y="219724"/>
                    <a:pt x="49317" y="213999"/>
                    <a:pt x="73975" y="208275"/>
                  </a:cubicBezTo>
                  <a:cubicBezTo>
                    <a:pt x="129016" y="195065"/>
                    <a:pt x="184057" y="181855"/>
                    <a:pt x="239098" y="169086"/>
                  </a:cubicBezTo>
                  <a:cubicBezTo>
                    <a:pt x="368995" y="138703"/>
                    <a:pt x="498892" y="108761"/>
                    <a:pt x="628348" y="78819"/>
                  </a:cubicBezTo>
                  <a:cubicBezTo>
                    <a:pt x="632311" y="77938"/>
                    <a:pt x="636274" y="76617"/>
                    <a:pt x="640237" y="75736"/>
                  </a:cubicBezTo>
                  <a:cubicBezTo>
                    <a:pt x="652566" y="72214"/>
                    <a:pt x="665776" y="72654"/>
                    <a:pt x="677665" y="66490"/>
                  </a:cubicBezTo>
                  <a:cubicBezTo>
                    <a:pt x="689994" y="59444"/>
                    <a:pt x="702323" y="56362"/>
                    <a:pt x="715093" y="59004"/>
                  </a:cubicBezTo>
                  <a:close/>
                </a:path>
              </a:pathLst>
            </a:custGeom>
            <a:solidFill>
              <a:schemeClr val="tx1">
                <a:lumMod val="50000"/>
                <a:lumOff val="50000"/>
                <a:alpha val="40000"/>
              </a:schemeClr>
            </a:solidFill>
            <a:ln w="4403" cap="flat">
              <a:noFill/>
              <a:prstDash val="solid"/>
              <a:miter/>
            </a:ln>
          </p:spPr>
          <p:txBody>
            <a:bodyPr rtlCol="0" anchor="ctr"/>
            <a:lstStyle/>
            <a:p>
              <a:endParaRPr lang="en-US" sz="2699"/>
            </a:p>
          </p:txBody>
        </p:sp>
        <p:sp>
          <p:nvSpPr>
            <p:cNvPr id="9" name="Freeform: Shape 8">
              <a:extLst>
                <a:ext uri="{FF2B5EF4-FFF2-40B4-BE49-F238E27FC236}">
                  <a16:creationId xmlns:a16="http://schemas.microsoft.com/office/drawing/2014/main" id="{94B776F7-72EF-2B64-D75A-E02A06DBE84D}"/>
                </a:ext>
              </a:extLst>
            </p:cNvPr>
            <p:cNvSpPr/>
            <p:nvPr/>
          </p:nvSpPr>
          <p:spPr>
            <a:xfrm>
              <a:off x="8894294" y="2970958"/>
              <a:ext cx="128563" cy="136565"/>
            </a:xfrm>
            <a:custGeom>
              <a:avLst/>
              <a:gdLst>
                <a:gd name="connsiteX0" fmla="*/ 0 w 128563"/>
                <a:gd name="connsiteY0" fmla="*/ 132603 h 136565"/>
                <a:gd name="connsiteX1" fmla="*/ 107880 w 128563"/>
                <a:gd name="connsiteY1" fmla="*/ 5788 h 136565"/>
                <a:gd name="connsiteX2" fmla="*/ 117127 w 128563"/>
                <a:gd name="connsiteY2" fmla="*/ 4467 h 136565"/>
                <a:gd name="connsiteX3" fmla="*/ 127695 w 128563"/>
                <a:gd name="connsiteY3" fmla="*/ 69196 h 136565"/>
                <a:gd name="connsiteX4" fmla="*/ 95551 w 128563"/>
                <a:gd name="connsiteY4" fmla="*/ 110146 h 136565"/>
                <a:gd name="connsiteX5" fmla="*/ 1321 w 128563"/>
                <a:gd name="connsiteY5" fmla="*/ 136566 h 136565"/>
                <a:gd name="connsiteX6" fmla="*/ 0 w 128563"/>
                <a:gd name="connsiteY6" fmla="*/ 132603 h 13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63" h="136565">
                  <a:moveTo>
                    <a:pt x="0" y="132603"/>
                  </a:moveTo>
                  <a:cubicBezTo>
                    <a:pt x="36107" y="90331"/>
                    <a:pt x="71773" y="48060"/>
                    <a:pt x="107880" y="5788"/>
                  </a:cubicBezTo>
                  <a:cubicBezTo>
                    <a:pt x="110522" y="2706"/>
                    <a:pt x="114485" y="-4779"/>
                    <a:pt x="117127" y="4467"/>
                  </a:cubicBezTo>
                  <a:cubicBezTo>
                    <a:pt x="123292" y="25603"/>
                    <a:pt x="131218" y="46299"/>
                    <a:pt x="127695" y="69196"/>
                  </a:cubicBezTo>
                  <a:cubicBezTo>
                    <a:pt x="124613" y="89010"/>
                    <a:pt x="112724" y="101780"/>
                    <a:pt x="95551" y="110146"/>
                  </a:cubicBezTo>
                  <a:cubicBezTo>
                    <a:pt x="65609" y="125117"/>
                    <a:pt x="33465" y="130401"/>
                    <a:pt x="1321" y="136566"/>
                  </a:cubicBezTo>
                  <a:cubicBezTo>
                    <a:pt x="880" y="135245"/>
                    <a:pt x="440" y="133924"/>
                    <a:pt x="0" y="132603"/>
                  </a:cubicBezTo>
                  <a:close/>
                </a:path>
              </a:pathLst>
            </a:custGeom>
            <a:solidFill>
              <a:schemeClr val="tx1">
                <a:lumMod val="50000"/>
                <a:lumOff val="50000"/>
                <a:alpha val="40000"/>
              </a:schemeClr>
            </a:solidFill>
            <a:ln w="4403" cap="flat">
              <a:noFill/>
              <a:prstDash val="solid"/>
              <a:miter/>
            </a:ln>
          </p:spPr>
          <p:txBody>
            <a:bodyPr rtlCol="0" anchor="ctr"/>
            <a:lstStyle/>
            <a:p>
              <a:endParaRPr lang="en-US" sz="2699"/>
            </a:p>
          </p:txBody>
        </p:sp>
        <p:sp>
          <p:nvSpPr>
            <p:cNvPr id="10" name="Freeform: Shape 9">
              <a:extLst>
                <a:ext uri="{FF2B5EF4-FFF2-40B4-BE49-F238E27FC236}">
                  <a16:creationId xmlns:a16="http://schemas.microsoft.com/office/drawing/2014/main" id="{0804B7D2-085C-4E19-0902-8E5C32A66DFB}"/>
                </a:ext>
              </a:extLst>
            </p:cNvPr>
            <p:cNvSpPr/>
            <p:nvPr/>
          </p:nvSpPr>
          <p:spPr>
            <a:xfrm>
              <a:off x="10917161" y="2628007"/>
              <a:ext cx="15411" cy="15851"/>
            </a:xfrm>
            <a:custGeom>
              <a:avLst/>
              <a:gdLst>
                <a:gd name="connsiteX0" fmla="*/ 0 w 15411"/>
                <a:gd name="connsiteY0" fmla="*/ 0 h 15851"/>
                <a:gd name="connsiteX1" fmla="*/ 15411 w 15411"/>
                <a:gd name="connsiteY1" fmla="*/ 15852 h 15851"/>
                <a:gd name="connsiteX2" fmla="*/ 0 w 15411"/>
                <a:gd name="connsiteY2" fmla="*/ 0 h 15851"/>
              </a:gdLst>
              <a:ahLst/>
              <a:cxnLst>
                <a:cxn ang="0">
                  <a:pos x="connsiteX0" y="connsiteY0"/>
                </a:cxn>
                <a:cxn ang="0">
                  <a:pos x="connsiteX1" y="connsiteY1"/>
                </a:cxn>
                <a:cxn ang="0">
                  <a:pos x="connsiteX2" y="connsiteY2"/>
                </a:cxn>
              </a:cxnLst>
              <a:rect l="l" t="t" r="r" b="b"/>
              <a:pathLst>
                <a:path w="15411" h="15851">
                  <a:moveTo>
                    <a:pt x="0" y="0"/>
                  </a:moveTo>
                  <a:cubicBezTo>
                    <a:pt x="6164" y="4403"/>
                    <a:pt x="11448" y="9247"/>
                    <a:pt x="15411" y="15852"/>
                  </a:cubicBezTo>
                  <a:cubicBezTo>
                    <a:pt x="5724" y="14971"/>
                    <a:pt x="2202" y="7926"/>
                    <a:pt x="0" y="0"/>
                  </a:cubicBezTo>
                  <a:close/>
                </a:path>
              </a:pathLst>
            </a:custGeom>
            <a:solidFill>
              <a:srgbClr val="5FA8E9"/>
            </a:solidFill>
            <a:ln w="4403" cap="flat">
              <a:noFill/>
              <a:prstDash val="solid"/>
              <a:miter/>
            </a:ln>
          </p:spPr>
          <p:txBody>
            <a:bodyPr rtlCol="0" anchor="ctr"/>
            <a:lstStyle/>
            <a:p>
              <a:endParaRPr lang="en-US" sz="2699"/>
            </a:p>
          </p:txBody>
        </p:sp>
        <p:sp>
          <p:nvSpPr>
            <p:cNvPr id="11" name="Freeform: Shape 10">
              <a:extLst>
                <a:ext uri="{FF2B5EF4-FFF2-40B4-BE49-F238E27FC236}">
                  <a16:creationId xmlns:a16="http://schemas.microsoft.com/office/drawing/2014/main" id="{D00A42A7-B7E0-2EF0-8ADA-4D0D8F84860A}"/>
                </a:ext>
              </a:extLst>
            </p:cNvPr>
            <p:cNvSpPr/>
            <p:nvPr/>
          </p:nvSpPr>
          <p:spPr>
            <a:xfrm>
              <a:off x="9384588" y="4247783"/>
              <a:ext cx="2639067" cy="2380165"/>
            </a:xfrm>
            <a:custGeom>
              <a:avLst/>
              <a:gdLst>
                <a:gd name="connsiteX0" fmla="*/ 119561 w 2467479"/>
                <a:gd name="connsiteY0" fmla="*/ 2339904 h 2340783"/>
                <a:gd name="connsiteX1" fmla="*/ 49549 w 2467479"/>
                <a:gd name="connsiteY1" fmla="*/ 2023748 h 2340783"/>
                <a:gd name="connsiteX2" fmla="*/ 672 w 2467479"/>
                <a:gd name="connsiteY2" fmla="*/ 1607197 h 2340783"/>
                <a:gd name="connsiteX3" fmla="*/ 16084 w 2467479"/>
                <a:gd name="connsiteY3" fmla="*/ 1268145 h 2340783"/>
                <a:gd name="connsiteX4" fmla="*/ 64079 w 2467479"/>
                <a:gd name="connsiteY4" fmla="*/ 899150 h 2340783"/>
                <a:gd name="connsiteX5" fmla="*/ 82573 w 2467479"/>
                <a:gd name="connsiteY5" fmla="*/ 874051 h 2340783"/>
                <a:gd name="connsiteX6" fmla="*/ 2204074 w 2467479"/>
                <a:gd name="connsiteY6" fmla="*/ 22016 h 2340783"/>
                <a:gd name="connsiteX7" fmla="*/ 2228732 w 2467479"/>
                <a:gd name="connsiteY7" fmla="*/ 0 h 2340783"/>
                <a:gd name="connsiteX8" fmla="*/ 2242823 w 2467479"/>
                <a:gd name="connsiteY8" fmla="*/ 16292 h 2340783"/>
                <a:gd name="connsiteX9" fmla="*/ 2297864 w 2467479"/>
                <a:gd name="connsiteY9" fmla="*/ 161600 h 2340783"/>
                <a:gd name="connsiteX10" fmla="*/ 2388571 w 2467479"/>
                <a:gd name="connsiteY10" fmla="*/ 434604 h 2340783"/>
                <a:gd name="connsiteX11" fmla="*/ 2455061 w 2467479"/>
                <a:gd name="connsiteY11" fmla="*/ 689554 h 2340783"/>
                <a:gd name="connsiteX12" fmla="*/ 2461225 w 2467479"/>
                <a:gd name="connsiteY12" fmla="*/ 735348 h 2340783"/>
                <a:gd name="connsiteX13" fmla="*/ 2461666 w 2467479"/>
                <a:gd name="connsiteY13" fmla="*/ 1311737 h 2340783"/>
                <a:gd name="connsiteX14" fmla="*/ 2460785 w 2467479"/>
                <a:gd name="connsiteY14" fmla="*/ 2060295 h 2340783"/>
                <a:gd name="connsiteX15" fmla="*/ 2427320 w 2467479"/>
                <a:gd name="connsiteY15" fmla="*/ 2340784 h 2340783"/>
                <a:gd name="connsiteX16" fmla="*/ 119561 w 2467479"/>
                <a:gd name="connsiteY16" fmla="*/ 2339904 h 2340783"/>
                <a:gd name="connsiteX0" fmla="*/ 119561 w 2628720"/>
                <a:gd name="connsiteY0" fmla="*/ 2339904 h 2340784"/>
                <a:gd name="connsiteX1" fmla="*/ 49549 w 2628720"/>
                <a:gd name="connsiteY1" fmla="*/ 2023748 h 2340784"/>
                <a:gd name="connsiteX2" fmla="*/ 672 w 2628720"/>
                <a:gd name="connsiteY2" fmla="*/ 1607197 h 2340784"/>
                <a:gd name="connsiteX3" fmla="*/ 16084 w 2628720"/>
                <a:gd name="connsiteY3" fmla="*/ 1268145 h 2340784"/>
                <a:gd name="connsiteX4" fmla="*/ 64079 w 2628720"/>
                <a:gd name="connsiteY4" fmla="*/ 899150 h 2340784"/>
                <a:gd name="connsiteX5" fmla="*/ 82573 w 2628720"/>
                <a:gd name="connsiteY5" fmla="*/ 874051 h 2340784"/>
                <a:gd name="connsiteX6" fmla="*/ 2204074 w 2628720"/>
                <a:gd name="connsiteY6" fmla="*/ 22016 h 2340784"/>
                <a:gd name="connsiteX7" fmla="*/ 2228732 w 2628720"/>
                <a:gd name="connsiteY7" fmla="*/ 0 h 2340784"/>
                <a:gd name="connsiteX8" fmla="*/ 2242823 w 2628720"/>
                <a:gd name="connsiteY8" fmla="*/ 16292 h 2340784"/>
                <a:gd name="connsiteX9" fmla="*/ 2297864 w 2628720"/>
                <a:gd name="connsiteY9" fmla="*/ 161600 h 2340784"/>
                <a:gd name="connsiteX10" fmla="*/ 2388571 w 2628720"/>
                <a:gd name="connsiteY10" fmla="*/ 434604 h 2340784"/>
                <a:gd name="connsiteX11" fmla="*/ 2455061 w 2628720"/>
                <a:gd name="connsiteY11" fmla="*/ 689554 h 2340784"/>
                <a:gd name="connsiteX12" fmla="*/ 2461225 w 2628720"/>
                <a:gd name="connsiteY12" fmla="*/ 735348 h 2340784"/>
                <a:gd name="connsiteX13" fmla="*/ 2628720 w 2628720"/>
                <a:gd name="connsiteY13" fmla="*/ 1329322 h 2340784"/>
                <a:gd name="connsiteX14" fmla="*/ 2460785 w 2628720"/>
                <a:gd name="connsiteY14" fmla="*/ 2060295 h 2340784"/>
                <a:gd name="connsiteX15" fmla="*/ 2427320 w 2628720"/>
                <a:gd name="connsiteY15" fmla="*/ 2340784 h 2340784"/>
                <a:gd name="connsiteX16" fmla="*/ 119561 w 2628720"/>
                <a:gd name="connsiteY16" fmla="*/ 2339904 h 2340784"/>
                <a:gd name="connsiteX0" fmla="*/ 119561 w 2628724"/>
                <a:gd name="connsiteY0" fmla="*/ 2339904 h 2340784"/>
                <a:gd name="connsiteX1" fmla="*/ 49549 w 2628724"/>
                <a:gd name="connsiteY1" fmla="*/ 2023748 h 2340784"/>
                <a:gd name="connsiteX2" fmla="*/ 672 w 2628724"/>
                <a:gd name="connsiteY2" fmla="*/ 1607197 h 2340784"/>
                <a:gd name="connsiteX3" fmla="*/ 16084 w 2628724"/>
                <a:gd name="connsiteY3" fmla="*/ 1268145 h 2340784"/>
                <a:gd name="connsiteX4" fmla="*/ 64079 w 2628724"/>
                <a:gd name="connsiteY4" fmla="*/ 899150 h 2340784"/>
                <a:gd name="connsiteX5" fmla="*/ 82573 w 2628724"/>
                <a:gd name="connsiteY5" fmla="*/ 874051 h 2340784"/>
                <a:gd name="connsiteX6" fmla="*/ 2204074 w 2628724"/>
                <a:gd name="connsiteY6" fmla="*/ 22016 h 2340784"/>
                <a:gd name="connsiteX7" fmla="*/ 2228732 w 2628724"/>
                <a:gd name="connsiteY7" fmla="*/ 0 h 2340784"/>
                <a:gd name="connsiteX8" fmla="*/ 2242823 w 2628724"/>
                <a:gd name="connsiteY8" fmla="*/ 16292 h 2340784"/>
                <a:gd name="connsiteX9" fmla="*/ 2297864 w 2628724"/>
                <a:gd name="connsiteY9" fmla="*/ 161600 h 2340784"/>
                <a:gd name="connsiteX10" fmla="*/ 2388571 w 2628724"/>
                <a:gd name="connsiteY10" fmla="*/ 434604 h 2340784"/>
                <a:gd name="connsiteX11" fmla="*/ 2455061 w 2628724"/>
                <a:gd name="connsiteY11" fmla="*/ 689554 h 2340784"/>
                <a:gd name="connsiteX12" fmla="*/ 2628720 w 2628724"/>
                <a:gd name="connsiteY12" fmla="*/ 1329322 h 2340784"/>
                <a:gd name="connsiteX13" fmla="*/ 2460785 w 2628724"/>
                <a:gd name="connsiteY13" fmla="*/ 2060295 h 2340784"/>
                <a:gd name="connsiteX14" fmla="*/ 2427320 w 2628724"/>
                <a:gd name="connsiteY14" fmla="*/ 2340784 h 2340784"/>
                <a:gd name="connsiteX15" fmla="*/ 119561 w 2628724"/>
                <a:gd name="connsiteY15" fmla="*/ 2339904 h 2340784"/>
                <a:gd name="connsiteX0" fmla="*/ 119561 w 2629454"/>
                <a:gd name="connsiteY0" fmla="*/ 2339904 h 2340784"/>
                <a:gd name="connsiteX1" fmla="*/ 49549 w 2629454"/>
                <a:gd name="connsiteY1" fmla="*/ 2023748 h 2340784"/>
                <a:gd name="connsiteX2" fmla="*/ 672 w 2629454"/>
                <a:gd name="connsiteY2" fmla="*/ 1607197 h 2340784"/>
                <a:gd name="connsiteX3" fmla="*/ 16084 w 2629454"/>
                <a:gd name="connsiteY3" fmla="*/ 1268145 h 2340784"/>
                <a:gd name="connsiteX4" fmla="*/ 64079 w 2629454"/>
                <a:gd name="connsiteY4" fmla="*/ 899150 h 2340784"/>
                <a:gd name="connsiteX5" fmla="*/ 82573 w 2629454"/>
                <a:gd name="connsiteY5" fmla="*/ 874051 h 2340784"/>
                <a:gd name="connsiteX6" fmla="*/ 2204074 w 2629454"/>
                <a:gd name="connsiteY6" fmla="*/ 22016 h 2340784"/>
                <a:gd name="connsiteX7" fmla="*/ 2228732 w 2629454"/>
                <a:gd name="connsiteY7" fmla="*/ 0 h 2340784"/>
                <a:gd name="connsiteX8" fmla="*/ 2242823 w 2629454"/>
                <a:gd name="connsiteY8" fmla="*/ 16292 h 2340784"/>
                <a:gd name="connsiteX9" fmla="*/ 2297864 w 2629454"/>
                <a:gd name="connsiteY9" fmla="*/ 161600 h 2340784"/>
                <a:gd name="connsiteX10" fmla="*/ 2388571 w 2629454"/>
                <a:gd name="connsiteY10" fmla="*/ 434604 h 2340784"/>
                <a:gd name="connsiteX11" fmla="*/ 2516607 w 2629454"/>
                <a:gd name="connsiteY11" fmla="*/ 689554 h 2340784"/>
                <a:gd name="connsiteX12" fmla="*/ 2628720 w 2629454"/>
                <a:gd name="connsiteY12" fmla="*/ 1329322 h 2340784"/>
                <a:gd name="connsiteX13" fmla="*/ 2460785 w 2629454"/>
                <a:gd name="connsiteY13" fmla="*/ 2060295 h 2340784"/>
                <a:gd name="connsiteX14" fmla="*/ 2427320 w 2629454"/>
                <a:gd name="connsiteY14" fmla="*/ 2340784 h 2340784"/>
                <a:gd name="connsiteX15" fmla="*/ 119561 w 2629454"/>
                <a:gd name="connsiteY15" fmla="*/ 2339904 h 2340784"/>
                <a:gd name="connsiteX0" fmla="*/ 119561 w 2638180"/>
                <a:gd name="connsiteY0" fmla="*/ 2339904 h 2340784"/>
                <a:gd name="connsiteX1" fmla="*/ 49549 w 2638180"/>
                <a:gd name="connsiteY1" fmla="*/ 2023748 h 2340784"/>
                <a:gd name="connsiteX2" fmla="*/ 672 w 2638180"/>
                <a:gd name="connsiteY2" fmla="*/ 1607197 h 2340784"/>
                <a:gd name="connsiteX3" fmla="*/ 16084 w 2638180"/>
                <a:gd name="connsiteY3" fmla="*/ 1268145 h 2340784"/>
                <a:gd name="connsiteX4" fmla="*/ 64079 w 2638180"/>
                <a:gd name="connsiteY4" fmla="*/ 899150 h 2340784"/>
                <a:gd name="connsiteX5" fmla="*/ 82573 w 2638180"/>
                <a:gd name="connsiteY5" fmla="*/ 874051 h 2340784"/>
                <a:gd name="connsiteX6" fmla="*/ 2204074 w 2638180"/>
                <a:gd name="connsiteY6" fmla="*/ 22016 h 2340784"/>
                <a:gd name="connsiteX7" fmla="*/ 2228732 w 2638180"/>
                <a:gd name="connsiteY7" fmla="*/ 0 h 2340784"/>
                <a:gd name="connsiteX8" fmla="*/ 2242823 w 2638180"/>
                <a:gd name="connsiteY8" fmla="*/ 16292 h 2340784"/>
                <a:gd name="connsiteX9" fmla="*/ 2297864 w 2638180"/>
                <a:gd name="connsiteY9" fmla="*/ 161600 h 2340784"/>
                <a:gd name="connsiteX10" fmla="*/ 2388571 w 2638180"/>
                <a:gd name="connsiteY10" fmla="*/ 434604 h 2340784"/>
                <a:gd name="connsiteX11" fmla="*/ 2516607 w 2638180"/>
                <a:gd name="connsiteY11" fmla="*/ 689554 h 2340784"/>
                <a:gd name="connsiteX12" fmla="*/ 2637512 w 2638180"/>
                <a:gd name="connsiteY12" fmla="*/ 1382075 h 2340784"/>
                <a:gd name="connsiteX13" fmla="*/ 2460785 w 2638180"/>
                <a:gd name="connsiteY13" fmla="*/ 2060295 h 2340784"/>
                <a:gd name="connsiteX14" fmla="*/ 2427320 w 2638180"/>
                <a:gd name="connsiteY14" fmla="*/ 2340784 h 2340784"/>
                <a:gd name="connsiteX15" fmla="*/ 119561 w 2638180"/>
                <a:gd name="connsiteY15" fmla="*/ 2339904 h 2340784"/>
                <a:gd name="connsiteX0" fmla="*/ 119561 w 2684253"/>
                <a:gd name="connsiteY0" fmla="*/ 2339904 h 2340784"/>
                <a:gd name="connsiteX1" fmla="*/ 49549 w 2684253"/>
                <a:gd name="connsiteY1" fmla="*/ 2023748 h 2340784"/>
                <a:gd name="connsiteX2" fmla="*/ 672 w 2684253"/>
                <a:gd name="connsiteY2" fmla="*/ 1607197 h 2340784"/>
                <a:gd name="connsiteX3" fmla="*/ 16084 w 2684253"/>
                <a:gd name="connsiteY3" fmla="*/ 1268145 h 2340784"/>
                <a:gd name="connsiteX4" fmla="*/ 64079 w 2684253"/>
                <a:gd name="connsiteY4" fmla="*/ 899150 h 2340784"/>
                <a:gd name="connsiteX5" fmla="*/ 82573 w 2684253"/>
                <a:gd name="connsiteY5" fmla="*/ 874051 h 2340784"/>
                <a:gd name="connsiteX6" fmla="*/ 2204074 w 2684253"/>
                <a:gd name="connsiteY6" fmla="*/ 22016 h 2340784"/>
                <a:gd name="connsiteX7" fmla="*/ 2228732 w 2684253"/>
                <a:gd name="connsiteY7" fmla="*/ 0 h 2340784"/>
                <a:gd name="connsiteX8" fmla="*/ 2242823 w 2684253"/>
                <a:gd name="connsiteY8" fmla="*/ 16292 h 2340784"/>
                <a:gd name="connsiteX9" fmla="*/ 2297864 w 2684253"/>
                <a:gd name="connsiteY9" fmla="*/ 161600 h 2340784"/>
                <a:gd name="connsiteX10" fmla="*/ 2388571 w 2684253"/>
                <a:gd name="connsiteY10" fmla="*/ 434604 h 2340784"/>
                <a:gd name="connsiteX11" fmla="*/ 2516607 w 2684253"/>
                <a:gd name="connsiteY11" fmla="*/ 689554 h 2340784"/>
                <a:gd name="connsiteX12" fmla="*/ 2637512 w 2684253"/>
                <a:gd name="connsiteY12" fmla="*/ 1382075 h 2340784"/>
                <a:gd name="connsiteX13" fmla="*/ 2427320 w 2684253"/>
                <a:gd name="connsiteY13" fmla="*/ 2340784 h 2340784"/>
                <a:gd name="connsiteX14" fmla="*/ 119561 w 2684253"/>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382075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408452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516607 w 2639067"/>
                <a:gd name="connsiteY10" fmla="*/ 689554 h 2340784"/>
                <a:gd name="connsiteX11" fmla="*/ 2637512 w 2639067"/>
                <a:gd name="connsiteY11" fmla="*/ 1408452 h 2340784"/>
                <a:gd name="connsiteX12" fmla="*/ 2427320 w 2639067"/>
                <a:gd name="connsiteY12" fmla="*/ 2340784 h 2340784"/>
                <a:gd name="connsiteX13" fmla="*/ 119561 w 2639067"/>
                <a:gd name="connsiteY13" fmla="*/ 2339904 h 2340784"/>
                <a:gd name="connsiteX0" fmla="*/ 119561 w 2639067"/>
                <a:gd name="connsiteY0" fmla="*/ 2379285 h 2380165"/>
                <a:gd name="connsiteX1" fmla="*/ 49549 w 2639067"/>
                <a:gd name="connsiteY1" fmla="*/ 2063129 h 2380165"/>
                <a:gd name="connsiteX2" fmla="*/ 672 w 2639067"/>
                <a:gd name="connsiteY2" fmla="*/ 1646578 h 2380165"/>
                <a:gd name="connsiteX3" fmla="*/ 16084 w 2639067"/>
                <a:gd name="connsiteY3" fmla="*/ 1307526 h 2380165"/>
                <a:gd name="connsiteX4" fmla="*/ 64079 w 2639067"/>
                <a:gd name="connsiteY4" fmla="*/ 938531 h 2380165"/>
                <a:gd name="connsiteX5" fmla="*/ 82573 w 2639067"/>
                <a:gd name="connsiteY5" fmla="*/ 913432 h 2380165"/>
                <a:gd name="connsiteX6" fmla="*/ 2204074 w 2639067"/>
                <a:gd name="connsiteY6" fmla="*/ 61397 h 2380165"/>
                <a:gd name="connsiteX7" fmla="*/ 2228732 w 2639067"/>
                <a:gd name="connsiteY7" fmla="*/ 39381 h 2380165"/>
                <a:gd name="connsiteX8" fmla="*/ 2242823 w 2639067"/>
                <a:gd name="connsiteY8" fmla="*/ 55673 h 2380165"/>
                <a:gd name="connsiteX9" fmla="*/ 2516607 w 2639067"/>
                <a:gd name="connsiteY9" fmla="*/ 728935 h 2380165"/>
                <a:gd name="connsiteX10" fmla="*/ 2637512 w 2639067"/>
                <a:gd name="connsiteY10" fmla="*/ 1447833 h 2380165"/>
                <a:gd name="connsiteX11" fmla="*/ 2427320 w 2639067"/>
                <a:gd name="connsiteY11" fmla="*/ 2380165 h 2380165"/>
                <a:gd name="connsiteX12" fmla="*/ 119561 w 2639067"/>
                <a:gd name="connsiteY12" fmla="*/ 2379285 h 23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067" h="2380165">
                  <a:moveTo>
                    <a:pt x="119561" y="2379285"/>
                  </a:moveTo>
                  <a:cubicBezTo>
                    <a:pt x="93141" y="2279770"/>
                    <a:pt x="69363" y="2163964"/>
                    <a:pt x="49549" y="2063129"/>
                  </a:cubicBezTo>
                  <a:cubicBezTo>
                    <a:pt x="22689" y="1925306"/>
                    <a:pt x="4195" y="1787043"/>
                    <a:pt x="672" y="1646578"/>
                  </a:cubicBezTo>
                  <a:cubicBezTo>
                    <a:pt x="-2410" y="1532974"/>
                    <a:pt x="5516" y="1420250"/>
                    <a:pt x="16084" y="1307526"/>
                  </a:cubicBezTo>
                  <a:cubicBezTo>
                    <a:pt x="27972" y="1183794"/>
                    <a:pt x="45586" y="1061382"/>
                    <a:pt x="64079" y="938531"/>
                  </a:cubicBezTo>
                  <a:cubicBezTo>
                    <a:pt x="65841" y="926202"/>
                    <a:pt x="69804" y="918276"/>
                    <a:pt x="82573" y="913432"/>
                  </a:cubicBezTo>
                  <a:cubicBezTo>
                    <a:pt x="102828" y="905506"/>
                    <a:pt x="2031465" y="130529"/>
                    <a:pt x="2204074" y="61397"/>
                  </a:cubicBezTo>
                  <a:cubicBezTo>
                    <a:pt x="2215963" y="56554"/>
                    <a:pt x="2219926" y="45986"/>
                    <a:pt x="2228732" y="39381"/>
                  </a:cubicBezTo>
                  <a:cubicBezTo>
                    <a:pt x="2239740" y="39381"/>
                    <a:pt x="2194844" y="-59253"/>
                    <a:pt x="2242823" y="55673"/>
                  </a:cubicBezTo>
                  <a:cubicBezTo>
                    <a:pt x="2290802" y="170599"/>
                    <a:pt x="2450826" y="496908"/>
                    <a:pt x="2516607" y="728935"/>
                  </a:cubicBezTo>
                  <a:cubicBezTo>
                    <a:pt x="2556632" y="878055"/>
                    <a:pt x="2652393" y="1172628"/>
                    <a:pt x="2637512" y="1447833"/>
                  </a:cubicBezTo>
                  <a:cubicBezTo>
                    <a:pt x="2622631" y="1723038"/>
                    <a:pt x="2521662" y="2097435"/>
                    <a:pt x="2427320" y="2380165"/>
                  </a:cubicBezTo>
                  <a:lnTo>
                    <a:pt x="119561" y="2379285"/>
                  </a:lnTo>
                  <a:close/>
                </a:path>
              </a:pathLst>
            </a:custGeom>
            <a:solidFill>
              <a:schemeClr val="accent1">
                <a:lumMod val="50000"/>
              </a:schemeClr>
            </a:solidFill>
            <a:ln w="4403" cap="flat">
              <a:noFill/>
              <a:prstDash val="solid"/>
              <a:miter/>
            </a:ln>
          </p:spPr>
          <p:txBody>
            <a:bodyPr rtlCol="0" anchor="ctr"/>
            <a:lstStyle/>
            <a:p>
              <a:endParaRPr lang="en-US" sz="2699"/>
            </a:p>
          </p:txBody>
        </p:sp>
        <p:sp>
          <p:nvSpPr>
            <p:cNvPr id="12" name="Freeform: Shape 11">
              <a:extLst>
                <a:ext uri="{FF2B5EF4-FFF2-40B4-BE49-F238E27FC236}">
                  <a16:creationId xmlns:a16="http://schemas.microsoft.com/office/drawing/2014/main" id="{3B797EB5-DB67-1368-2D15-514040741A67}"/>
                </a:ext>
              </a:extLst>
            </p:cNvPr>
            <p:cNvSpPr/>
            <p:nvPr/>
          </p:nvSpPr>
          <p:spPr>
            <a:xfrm>
              <a:off x="8848059" y="3449171"/>
              <a:ext cx="2580322" cy="452610"/>
            </a:xfrm>
            <a:custGeom>
              <a:avLst/>
              <a:gdLst>
                <a:gd name="connsiteX0" fmla="*/ 179213 w 2580322"/>
                <a:gd name="connsiteY0" fmla="*/ 14138 h 452610"/>
                <a:gd name="connsiteX1" fmla="*/ 188020 w 2580322"/>
                <a:gd name="connsiteY1" fmla="*/ 6653 h 452610"/>
                <a:gd name="connsiteX2" fmla="*/ 300304 w 2580322"/>
                <a:gd name="connsiteY2" fmla="*/ 21184 h 452610"/>
                <a:gd name="connsiteX3" fmla="*/ 363711 w 2580322"/>
                <a:gd name="connsiteY3" fmla="*/ 36155 h 452610"/>
                <a:gd name="connsiteX4" fmla="*/ 395415 w 2580322"/>
                <a:gd name="connsiteY4" fmla="*/ 105727 h 452610"/>
                <a:gd name="connsiteX5" fmla="*/ 570665 w 2580322"/>
                <a:gd name="connsiteY5" fmla="*/ 276133 h 452610"/>
                <a:gd name="connsiteX6" fmla="*/ 780261 w 2580322"/>
                <a:gd name="connsiteY6" fmla="*/ 398104 h 452610"/>
                <a:gd name="connsiteX7" fmla="*/ 1140450 w 2580322"/>
                <a:gd name="connsiteY7" fmla="*/ 370364 h 452610"/>
                <a:gd name="connsiteX8" fmla="*/ 1268145 w 2580322"/>
                <a:gd name="connsiteY8" fmla="*/ 324129 h 452610"/>
                <a:gd name="connsiteX9" fmla="*/ 1357972 w 2580322"/>
                <a:gd name="connsiteY9" fmla="*/ 321928 h 452610"/>
                <a:gd name="connsiteX10" fmla="*/ 1537625 w 2580322"/>
                <a:gd name="connsiteY10" fmla="*/ 341742 h 452610"/>
                <a:gd name="connsiteX11" fmla="*/ 1886806 w 2580322"/>
                <a:gd name="connsiteY11" fmla="*/ 372565 h 452610"/>
                <a:gd name="connsiteX12" fmla="*/ 2235986 w 2580322"/>
                <a:gd name="connsiteY12" fmla="*/ 403388 h 452610"/>
                <a:gd name="connsiteX13" fmla="*/ 2580322 w 2580322"/>
                <a:gd name="connsiteY13" fmla="*/ 434652 h 452610"/>
                <a:gd name="connsiteX14" fmla="*/ 2326253 w 2580322"/>
                <a:gd name="connsiteY14" fmla="*/ 431129 h 452610"/>
                <a:gd name="connsiteX15" fmla="*/ 1678971 w 2580322"/>
                <a:gd name="connsiteY15" fmla="*/ 387096 h 452610"/>
                <a:gd name="connsiteX16" fmla="*/ 1356210 w 2580322"/>
                <a:gd name="connsiteY16" fmla="*/ 354512 h 452610"/>
                <a:gd name="connsiteX17" fmla="*/ 1076602 w 2580322"/>
                <a:gd name="connsiteY17" fmla="*/ 417479 h 452610"/>
                <a:gd name="connsiteX18" fmla="*/ 727862 w 2580322"/>
                <a:gd name="connsiteY18" fmla="*/ 435973 h 452610"/>
                <a:gd name="connsiteX19" fmla="*/ 385287 w 2580322"/>
                <a:gd name="connsiteY19" fmla="*/ 206562 h 452610"/>
                <a:gd name="connsiteX20" fmla="*/ 246584 w 2580322"/>
                <a:gd name="connsiteY20" fmla="*/ 140953 h 452610"/>
                <a:gd name="connsiteX21" fmla="*/ 143107 w 2580322"/>
                <a:gd name="connsiteY21" fmla="*/ 186747 h 452610"/>
                <a:gd name="connsiteX22" fmla="*/ 72214 w 2580322"/>
                <a:gd name="connsiteY22" fmla="*/ 214047 h 452610"/>
                <a:gd name="connsiteX23" fmla="*/ 0 w 2580322"/>
                <a:gd name="connsiteY23" fmla="*/ 211846 h 452610"/>
                <a:gd name="connsiteX24" fmla="*/ 132098 w 2580322"/>
                <a:gd name="connsiteY24" fmla="*/ 82829 h 452610"/>
                <a:gd name="connsiteX25" fmla="*/ 179213 w 2580322"/>
                <a:gd name="connsiteY25" fmla="*/ 14138 h 45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0322" h="452610">
                  <a:moveTo>
                    <a:pt x="179213" y="14138"/>
                  </a:moveTo>
                  <a:cubicBezTo>
                    <a:pt x="182296" y="11056"/>
                    <a:pt x="184938" y="8414"/>
                    <a:pt x="188020" y="6653"/>
                  </a:cubicBezTo>
                  <a:cubicBezTo>
                    <a:pt x="217962" y="-11841"/>
                    <a:pt x="270361" y="13258"/>
                    <a:pt x="300304" y="21184"/>
                  </a:cubicBezTo>
                  <a:cubicBezTo>
                    <a:pt x="315715" y="25146"/>
                    <a:pt x="351382" y="27788"/>
                    <a:pt x="363711" y="36155"/>
                  </a:cubicBezTo>
                  <a:cubicBezTo>
                    <a:pt x="384406" y="50686"/>
                    <a:pt x="384406" y="85031"/>
                    <a:pt x="395415" y="105727"/>
                  </a:cubicBezTo>
                  <a:cubicBezTo>
                    <a:pt x="434604" y="180582"/>
                    <a:pt x="508138" y="222854"/>
                    <a:pt x="570665" y="276133"/>
                  </a:cubicBezTo>
                  <a:cubicBezTo>
                    <a:pt x="634953" y="330734"/>
                    <a:pt x="697039" y="376528"/>
                    <a:pt x="780261" y="398104"/>
                  </a:cubicBezTo>
                  <a:cubicBezTo>
                    <a:pt x="903113" y="429808"/>
                    <a:pt x="1023322" y="412195"/>
                    <a:pt x="1140450" y="370364"/>
                  </a:cubicBezTo>
                  <a:cubicBezTo>
                    <a:pt x="1176997" y="357154"/>
                    <a:pt x="1231597" y="336018"/>
                    <a:pt x="1268145" y="324129"/>
                  </a:cubicBezTo>
                  <a:cubicBezTo>
                    <a:pt x="1296326" y="315323"/>
                    <a:pt x="1328470" y="319726"/>
                    <a:pt x="1357972" y="321928"/>
                  </a:cubicBezTo>
                  <a:cubicBezTo>
                    <a:pt x="1418297" y="326331"/>
                    <a:pt x="1477741" y="336458"/>
                    <a:pt x="1537625" y="341742"/>
                  </a:cubicBezTo>
                  <a:cubicBezTo>
                    <a:pt x="1653872" y="351870"/>
                    <a:pt x="1770559" y="362438"/>
                    <a:pt x="1886806" y="372565"/>
                  </a:cubicBezTo>
                  <a:cubicBezTo>
                    <a:pt x="2003052" y="382693"/>
                    <a:pt x="2119739" y="393261"/>
                    <a:pt x="2235986" y="403388"/>
                  </a:cubicBezTo>
                  <a:cubicBezTo>
                    <a:pt x="2348710" y="413516"/>
                    <a:pt x="2469800" y="411755"/>
                    <a:pt x="2580322" y="434652"/>
                  </a:cubicBezTo>
                  <a:cubicBezTo>
                    <a:pt x="2497100" y="441697"/>
                    <a:pt x="2410356" y="431129"/>
                    <a:pt x="2326253" y="431129"/>
                  </a:cubicBezTo>
                  <a:cubicBezTo>
                    <a:pt x="2109612" y="429368"/>
                    <a:pt x="1893851" y="409113"/>
                    <a:pt x="1678971" y="387096"/>
                  </a:cubicBezTo>
                  <a:cubicBezTo>
                    <a:pt x="1572852" y="376088"/>
                    <a:pt x="1462770" y="355833"/>
                    <a:pt x="1356210" y="354512"/>
                  </a:cubicBezTo>
                  <a:cubicBezTo>
                    <a:pt x="1260659" y="353191"/>
                    <a:pt x="1168630" y="397224"/>
                    <a:pt x="1076602" y="417479"/>
                  </a:cubicBezTo>
                  <a:cubicBezTo>
                    <a:pt x="969602" y="440816"/>
                    <a:pt x="833981" y="472520"/>
                    <a:pt x="727862" y="435973"/>
                  </a:cubicBezTo>
                  <a:cubicBezTo>
                    <a:pt x="598846" y="391499"/>
                    <a:pt x="482159" y="299911"/>
                    <a:pt x="385287" y="206562"/>
                  </a:cubicBezTo>
                  <a:cubicBezTo>
                    <a:pt x="347419" y="170014"/>
                    <a:pt x="298983" y="136109"/>
                    <a:pt x="246584" y="140953"/>
                  </a:cubicBezTo>
                  <a:cubicBezTo>
                    <a:pt x="208715" y="144475"/>
                    <a:pt x="175691" y="167813"/>
                    <a:pt x="143107" y="186747"/>
                  </a:cubicBezTo>
                  <a:cubicBezTo>
                    <a:pt x="121530" y="199076"/>
                    <a:pt x="97753" y="211405"/>
                    <a:pt x="72214" y="214047"/>
                  </a:cubicBezTo>
                  <a:cubicBezTo>
                    <a:pt x="55921" y="215809"/>
                    <a:pt x="14090" y="219772"/>
                    <a:pt x="0" y="211846"/>
                  </a:cubicBezTo>
                  <a:cubicBezTo>
                    <a:pt x="33905" y="230339"/>
                    <a:pt x="116687" y="103085"/>
                    <a:pt x="132098" y="82829"/>
                  </a:cubicBezTo>
                  <a:cubicBezTo>
                    <a:pt x="144868" y="67418"/>
                    <a:pt x="162041" y="31751"/>
                    <a:pt x="179213" y="14138"/>
                  </a:cubicBezTo>
                  <a:close/>
                </a:path>
              </a:pathLst>
            </a:custGeom>
            <a:solidFill>
              <a:srgbClr val="E0AC84"/>
            </a:solidFill>
            <a:ln w="4403" cap="flat">
              <a:noFill/>
              <a:prstDash val="solid"/>
              <a:miter/>
            </a:ln>
          </p:spPr>
          <p:txBody>
            <a:bodyPr rtlCol="0" anchor="ctr"/>
            <a:lstStyle/>
            <a:p>
              <a:endParaRPr lang="en-US" sz="2699"/>
            </a:p>
          </p:txBody>
        </p:sp>
        <p:sp>
          <p:nvSpPr>
            <p:cNvPr id="13" name="Freeform: Shape 12">
              <a:extLst>
                <a:ext uri="{FF2B5EF4-FFF2-40B4-BE49-F238E27FC236}">
                  <a16:creationId xmlns:a16="http://schemas.microsoft.com/office/drawing/2014/main" id="{2DFE4F05-024D-AB16-6C3C-2CC8904E80B4}"/>
                </a:ext>
              </a:extLst>
            </p:cNvPr>
            <p:cNvSpPr/>
            <p:nvPr/>
          </p:nvSpPr>
          <p:spPr>
            <a:xfrm>
              <a:off x="9027189" y="2711573"/>
              <a:ext cx="3311755" cy="1160221"/>
            </a:xfrm>
            <a:custGeom>
              <a:avLst/>
              <a:gdLst>
                <a:gd name="connsiteX0" fmla="*/ 2792204 w 2795013"/>
                <a:gd name="connsiteY0" fmla="*/ 146421 h 1104436"/>
                <a:gd name="connsiteX1" fmla="*/ 2792204 w 2795013"/>
                <a:gd name="connsiteY1" fmla="*/ 75087 h 1104436"/>
                <a:gd name="connsiteX2" fmla="*/ 2791764 w 2795013"/>
                <a:gd name="connsiteY2" fmla="*/ 14763 h 1104436"/>
                <a:gd name="connsiteX3" fmla="*/ 2791324 w 2795013"/>
                <a:gd name="connsiteY3" fmla="*/ 14322 h 1104436"/>
                <a:gd name="connsiteX4" fmla="*/ 2689168 w 2795013"/>
                <a:gd name="connsiteY4" fmla="*/ 4195 h 1104436"/>
                <a:gd name="connsiteX5" fmla="*/ 2535053 w 2795013"/>
                <a:gd name="connsiteY5" fmla="*/ 57474 h 1104436"/>
                <a:gd name="connsiteX6" fmla="*/ 2364205 w 2795013"/>
                <a:gd name="connsiteY6" fmla="*/ 129248 h 1104436"/>
                <a:gd name="connsiteX7" fmla="*/ 1875881 w 2795013"/>
                <a:gd name="connsiteY7" fmla="*/ 299214 h 1104436"/>
                <a:gd name="connsiteX8" fmla="*/ 1344846 w 2795013"/>
                <a:gd name="connsiteY8" fmla="*/ 358218 h 1104436"/>
                <a:gd name="connsiteX9" fmla="*/ 1132168 w 2795013"/>
                <a:gd name="connsiteY9" fmla="*/ 364823 h 1104436"/>
                <a:gd name="connsiteX10" fmla="*/ 928736 w 2795013"/>
                <a:gd name="connsiteY10" fmla="*/ 300976 h 1104436"/>
                <a:gd name="connsiteX11" fmla="*/ 578675 w 2795013"/>
                <a:gd name="connsiteY11" fmla="*/ 183849 h 1104436"/>
                <a:gd name="connsiteX12" fmla="*/ 481803 w 2795013"/>
                <a:gd name="connsiteY12" fmla="*/ 227001 h 1104436"/>
                <a:gd name="connsiteX13" fmla="*/ 381848 w 2795013"/>
                <a:gd name="connsiteY13" fmla="*/ 252540 h 1104436"/>
                <a:gd name="connsiteX14" fmla="*/ 252392 w 2795013"/>
                <a:gd name="connsiteY14" fmla="*/ 276317 h 1104436"/>
                <a:gd name="connsiteX15" fmla="*/ 127339 w 2795013"/>
                <a:gd name="connsiteY15" fmla="*/ 285124 h 1104436"/>
                <a:gd name="connsiteX16" fmla="*/ 100479 w 2795013"/>
                <a:gd name="connsiteY16" fmla="*/ 306260 h 1104436"/>
                <a:gd name="connsiteX17" fmla="*/ 342659 w 2795013"/>
                <a:gd name="connsiteY17" fmla="*/ 412379 h 1104436"/>
                <a:gd name="connsiteX18" fmla="*/ 296425 w 2795013"/>
                <a:gd name="connsiteY18" fmla="*/ 453329 h 1104436"/>
                <a:gd name="connsiteX19" fmla="*/ 89030 w 2795013"/>
                <a:gd name="connsiteY19" fmla="*/ 474465 h 1104436"/>
                <a:gd name="connsiteX20" fmla="*/ 84 w 2795013"/>
                <a:gd name="connsiteY20" fmla="*/ 557247 h 1104436"/>
                <a:gd name="connsiteX21" fmla="*/ 72298 w 2795013"/>
                <a:gd name="connsiteY21" fmla="*/ 686263 h 1104436"/>
                <a:gd name="connsiteX22" fmla="*/ 133944 w 2795013"/>
                <a:gd name="connsiteY22" fmla="*/ 706078 h 1104436"/>
                <a:gd name="connsiteX23" fmla="*/ 179298 w 2795013"/>
                <a:gd name="connsiteY23" fmla="*/ 721049 h 1104436"/>
                <a:gd name="connsiteX24" fmla="*/ 190306 w 2795013"/>
                <a:gd name="connsiteY24" fmla="*/ 737341 h 1104436"/>
                <a:gd name="connsiteX25" fmla="*/ 319762 w 2795013"/>
                <a:gd name="connsiteY25" fmla="*/ 901583 h 1104436"/>
                <a:gd name="connsiteX26" fmla="*/ 409149 w 2795013"/>
                <a:gd name="connsiteY26" fmla="*/ 972476 h 1104436"/>
                <a:gd name="connsiteX27" fmla="*/ 494132 w 2795013"/>
                <a:gd name="connsiteY27" fmla="*/ 1041167 h 1104436"/>
                <a:gd name="connsiteX28" fmla="*/ 622708 w 2795013"/>
                <a:gd name="connsiteY28" fmla="*/ 1093126 h 1104436"/>
                <a:gd name="connsiteX29" fmla="*/ 757008 w 2795013"/>
                <a:gd name="connsiteY29" fmla="*/ 1100612 h 1104436"/>
                <a:gd name="connsiteX30" fmla="*/ 884263 w 2795013"/>
                <a:gd name="connsiteY30" fmla="*/ 1085200 h 1104436"/>
                <a:gd name="connsiteX31" fmla="*/ 1038818 w 2795013"/>
                <a:gd name="connsiteY31" fmla="*/ 1034122 h 1104436"/>
                <a:gd name="connsiteX32" fmla="*/ 1106188 w 2795013"/>
                <a:gd name="connsiteY32" fmla="*/ 1014748 h 1104436"/>
                <a:gd name="connsiteX33" fmla="*/ 1264266 w 2795013"/>
                <a:gd name="connsiteY33" fmla="*/ 1022674 h 1104436"/>
                <a:gd name="connsiteX34" fmla="*/ 1429389 w 2795013"/>
                <a:gd name="connsiteY34" fmla="*/ 1035443 h 1104436"/>
                <a:gd name="connsiteX35" fmla="*/ 1930042 w 2795013"/>
                <a:gd name="connsiteY35" fmla="*/ 1079916 h 1104436"/>
                <a:gd name="connsiteX36" fmla="*/ 2379177 w 2795013"/>
                <a:gd name="connsiteY36" fmla="*/ 1103694 h 1104436"/>
                <a:gd name="connsiteX37" fmla="*/ 2606386 w 2795013"/>
                <a:gd name="connsiteY37" fmla="*/ 1102373 h 1104436"/>
                <a:gd name="connsiteX38" fmla="*/ 2720431 w 2795013"/>
                <a:gd name="connsiteY38" fmla="*/ 1097089 h 1104436"/>
                <a:gd name="connsiteX39" fmla="*/ 2775032 w 2795013"/>
                <a:gd name="connsiteY39" fmla="*/ 1093566 h 1104436"/>
                <a:gd name="connsiteX40" fmla="*/ 2792204 w 2795013"/>
                <a:gd name="connsiteY40" fmla="*/ 1065385 h 1104436"/>
                <a:gd name="connsiteX41" fmla="*/ 2792204 w 2795013"/>
                <a:gd name="connsiteY41" fmla="*/ 972036 h 1104436"/>
                <a:gd name="connsiteX42" fmla="*/ 2792204 w 2795013"/>
                <a:gd name="connsiteY42" fmla="*/ 422066 h 1104436"/>
                <a:gd name="connsiteX43" fmla="*/ 2792204 w 2795013"/>
                <a:gd name="connsiteY43" fmla="*/ 146421 h 1104436"/>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1065385 h 1104437"/>
                <a:gd name="connsiteX41" fmla="*/ 2792204 w 2795013"/>
                <a:gd name="connsiteY41" fmla="*/ 972036 h 1104437"/>
                <a:gd name="connsiteX42" fmla="*/ 2792204 w 2795013"/>
                <a:gd name="connsiteY42" fmla="*/ 146421 h 1104437"/>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972036 h 1104437"/>
                <a:gd name="connsiteX41" fmla="*/ 2792204 w 2795013"/>
                <a:gd name="connsiteY41" fmla="*/ 146421 h 1104437"/>
                <a:gd name="connsiteX0" fmla="*/ 2792204 w 3310950"/>
                <a:gd name="connsiteY0" fmla="*/ 146421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41" fmla="*/ 2792204 w 3310950"/>
                <a:gd name="connsiteY41" fmla="*/ 146421 h 1129613"/>
                <a:gd name="connsiteX0" fmla="*/ 3310950 w 3310950"/>
                <a:gd name="connsiteY0" fmla="*/ 620344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0" fmla="*/ 3310950 w 3310950"/>
                <a:gd name="connsiteY0" fmla="*/ 620344 h 1129613"/>
                <a:gd name="connsiteX1" fmla="*/ 2791764 w 3310950"/>
                <a:gd name="connsiteY1" fmla="*/ 14763 h 1129613"/>
                <a:gd name="connsiteX2" fmla="*/ 2791324 w 3310950"/>
                <a:gd name="connsiteY2" fmla="*/ 14322 h 1129613"/>
                <a:gd name="connsiteX3" fmla="*/ 2689168 w 3310950"/>
                <a:gd name="connsiteY3" fmla="*/ 4195 h 1129613"/>
                <a:gd name="connsiteX4" fmla="*/ 2535053 w 3310950"/>
                <a:gd name="connsiteY4" fmla="*/ 57474 h 1129613"/>
                <a:gd name="connsiteX5" fmla="*/ 2364205 w 3310950"/>
                <a:gd name="connsiteY5" fmla="*/ 129248 h 1129613"/>
                <a:gd name="connsiteX6" fmla="*/ 1875881 w 3310950"/>
                <a:gd name="connsiteY6" fmla="*/ 299214 h 1129613"/>
                <a:gd name="connsiteX7" fmla="*/ 1344846 w 3310950"/>
                <a:gd name="connsiteY7" fmla="*/ 358218 h 1129613"/>
                <a:gd name="connsiteX8" fmla="*/ 1132168 w 3310950"/>
                <a:gd name="connsiteY8" fmla="*/ 364823 h 1129613"/>
                <a:gd name="connsiteX9" fmla="*/ 928736 w 3310950"/>
                <a:gd name="connsiteY9" fmla="*/ 300976 h 1129613"/>
                <a:gd name="connsiteX10" fmla="*/ 578675 w 3310950"/>
                <a:gd name="connsiteY10" fmla="*/ 183849 h 1129613"/>
                <a:gd name="connsiteX11" fmla="*/ 481803 w 3310950"/>
                <a:gd name="connsiteY11" fmla="*/ 227001 h 1129613"/>
                <a:gd name="connsiteX12" fmla="*/ 381848 w 3310950"/>
                <a:gd name="connsiteY12" fmla="*/ 252540 h 1129613"/>
                <a:gd name="connsiteX13" fmla="*/ 252392 w 3310950"/>
                <a:gd name="connsiteY13" fmla="*/ 276317 h 1129613"/>
                <a:gd name="connsiteX14" fmla="*/ 127339 w 3310950"/>
                <a:gd name="connsiteY14" fmla="*/ 285124 h 1129613"/>
                <a:gd name="connsiteX15" fmla="*/ 100479 w 3310950"/>
                <a:gd name="connsiteY15" fmla="*/ 306260 h 1129613"/>
                <a:gd name="connsiteX16" fmla="*/ 342659 w 3310950"/>
                <a:gd name="connsiteY16" fmla="*/ 412379 h 1129613"/>
                <a:gd name="connsiteX17" fmla="*/ 296425 w 3310950"/>
                <a:gd name="connsiteY17" fmla="*/ 453329 h 1129613"/>
                <a:gd name="connsiteX18" fmla="*/ 89030 w 3310950"/>
                <a:gd name="connsiteY18" fmla="*/ 474465 h 1129613"/>
                <a:gd name="connsiteX19" fmla="*/ 84 w 3310950"/>
                <a:gd name="connsiteY19" fmla="*/ 557247 h 1129613"/>
                <a:gd name="connsiteX20" fmla="*/ 72298 w 3310950"/>
                <a:gd name="connsiteY20" fmla="*/ 686263 h 1129613"/>
                <a:gd name="connsiteX21" fmla="*/ 133944 w 3310950"/>
                <a:gd name="connsiteY21" fmla="*/ 706078 h 1129613"/>
                <a:gd name="connsiteX22" fmla="*/ 179298 w 3310950"/>
                <a:gd name="connsiteY22" fmla="*/ 721049 h 1129613"/>
                <a:gd name="connsiteX23" fmla="*/ 190306 w 3310950"/>
                <a:gd name="connsiteY23" fmla="*/ 737341 h 1129613"/>
                <a:gd name="connsiteX24" fmla="*/ 319762 w 3310950"/>
                <a:gd name="connsiteY24" fmla="*/ 901583 h 1129613"/>
                <a:gd name="connsiteX25" fmla="*/ 409149 w 3310950"/>
                <a:gd name="connsiteY25" fmla="*/ 972476 h 1129613"/>
                <a:gd name="connsiteX26" fmla="*/ 494132 w 3310950"/>
                <a:gd name="connsiteY26" fmla="*/ 1041167 h 1129613"/>
                <a:gd name="connsiteX27" fmla="*/ 622708 w 3310950"/>
                <a:gd name="connsiteY27" fmla="*/ 1093126 h 1129613"/>
                <a:gd name="connsiteX28" fmla="*/ 757008 w 3310950"/>
                <a:gd name="connsiteY28" fmla="*/ 1100612 h 1129613"/>
                <a:gd name="connsiteX29" fmla="*/ 884263 w 3310950"/>
                <a:gd name="connsiteY29" fmla="*/ 1085200 h 1129613"/>
                <a:gd name="connsiteX30" fmla="*/ 1038818 w 3310950"/>
                <a:gd name="connsiteY30" fmla="*/ 1034122 h 1129613"/>
                <a:gd name="connsiteX31" fmla="*/ 1106188 w 3310950"/>
                <a:gd name="connsiteY31" fmla="*/ 1014748 h 1129613"/>
                <a:gd name="connsiteX32" fmla="*/ 1264266 w 3310950"/>
                <a:gd name="connsiteY32" fmla="*/ 1022674 h 1129613"/>
                <a:gd name="connsiteX33" fmla="*/ 1429389 w 3310950"/>
                <a:gd name="connsiteY33" fmla="*/ 1035443 h 1129613"/>
                <a:gd name="connsiteX34" fmla="*/ 1930042 w 3310950"/>
                <a:gd name="connsiteY34" fmla="*/ 1079916 h 1129613"/>
                <a:gd name="connsiteX35" fmla="*/ 2379177 w 3310950"/>
                <a:gd name="connsiteY35" fmla="*/ 1103694 h 1129613"/>
                <a:gd name="connsiteX36" fmla="*/ 2606386 w 3310950"/>
                <a:gd name="connsiteY36" fmla="*/ 1102373 h 1129613"/>
                <a:gd name="connsiteX37" fmla="*/ 2720431 w 3310950"/>
                <a:gd name="connsiteY37" fmla="*/ 1097089 h 1129613"/>
                <a:gd name="connsiteX38" fmla="*/ 2775032 w 3310950"/>
                <a:gd name="connsiteY38" fmla="*/ 1093566 h 1129613"/>
                <a:gd name="connsiteX39" fmla="*/ 3310950 w 3310950"/>
                <a:gd name="connsiteY39" fmla="*/ 620344 h 1129613"/>
                <a:gd name="connsiteX0" fmla="*/ 3310950 w 3311765"/>
                <a:gd name="connsiteY0" fmla="*/ 620344 h 1129613"/>
                <a:gd name="connsiteX1" fmla="*/ 2791764 w 3311765"/>
                <a:gd name="connsiteY1" fmla="*/ 14763 h 1129613"/>
                <a:gd name="connsiteX2" fmla="*/ 2791324 w 3311765"/>
                <a:gd name="connsiteY2" fmla="*/ 14322 h 1129613"/>
                <a:gd name="connsiteX3" fmla="*/ 2689168 w 3311765"/>
                <a:gd name="connsiteY3" fmla="*/ 4195 h 1129613"/>
                <a:gd name="connsiteX4" fmla="*/ 2535053 w 3311765"/>
                <a:gd name="connsiteY4" fmla="*/ 57474 h 1129613"/>
                <a:gd name="connsiteX5" fmla="*/ 2364205 w 3311765"/>
                <a:gd name="connsiteY5" fmla="*/ 129248 h 1129613"/>
                <a:gd name="connsiteX6" fmla="*/ 1875881 w 3311765"/>
                <a:gd name="connsiteY6" fmla="*/ 299214 h 1129613"/>
                <a:gd name="connsiteX7" fmla="*/ 1344846 w 3311765"/>
                <a:gd name="connsiteY7" fmla="*/ 358218 h 1129613"/>
                <a:gd name="connsiteX8" fmla="*/ 1132168 w 3311765"/>
                <a:gd name="connsiteY8" fmla="*/ 364823 h 1129613"/>
                <a:gd name="connsiteX9" fmla="*/ 928736 w 3311765"/>
                <a:gd name="connsiteY9" fmla="*/ 300976 h 1129613"/>
                <a:gd name="connsiteX10" fmla="*/ 578675 w 3311765"/>
                <a:gd name="connsiteY10" fmla="*/ 183849 h 1129613"/>
                <a:gd name="connsiteX11" fmla="*/ 481803 w 3311765"/>
                <a:gd name="connsiteY11" fmla="*/ 227001 h 1129613"/>
                <a:gd name="connsiteX12" fmla="*/ 381848 w 3311765"/>
                <a:gd name="connsiteY12" fmla="*/ 252540 h 1129613"/>
                <a:gd name="connsiteX13" fmla="*/ 252392 w 3311765"/>
                <a:gd name="connsiteY13" fmla="*/ 276317 h 1129613"/>
                <a:gd name="connsiteX14" fmla="*/ 127339 w 3311765"/>
                <a:gd name="connsiteY14" fmla="*/ 285124 h 1129613"/>
                <a:gd name="connsiteX15" fmla="*/ 100479 w 3311765"/>
                <a:gd name="connsiteY15" fmla="*/ 306260 h 1129613"/>
                <a:gd name="connsiteX16" fmla="*/ 342659 w 3311765"/>
                <a:gd name="connsiteY16" fmla="*/ 412379 h 1129613"/>
                <a:gd name="connsiteX17" fmla="*/ 296425 w 3311765"/>
                <a:gd name="connsiteY17" fmla="*/ 453329 h 1129613"/>
                <a:gd name="connsiteX18" fmla="*/ 89030 w 3311765"/>
                <a:gd name="connsiteY18" fmla="*/ 474465 h 1129613"/>
                <a:gd name="connsiteX19" fmla="*/ 84 w 3311765"/>
                <a:gd name="connsiteY19" fmla="*/ 557247 h 1129613"/>
                <a:gd name="connsiteX20" fmla="*/ 72298 w 3311765"/>
                <a:gd name="connsiteY20" fmla="*/ 686263 h 1129613"/>
                <a:gd name="connsiteX21" fmla="*/ 133944 w 3311765"/>
                <a:gd name="connsiteY21" fmla="*/ 706078 h 1129613"/>
                <a:gd name="connsiteX22" fmla="*/ 179298 w 3311765"/>
                <a:gd name="connsiteY22" fmla="*/ 721049 h 1129613"/>
                <a:gd name="connsiteX23" fmla="*/ 190306 w 3311765"/>
                <a:gd name="connsiteY23" fmla="*/ 737341 h 1129613"/>
                <a:gd name="connsiteX24" fmla="*/ 319762 w 3311765"/>
                <a:gd name="connsiteY24" fmla="*/ 901583 h 1129613"/>
                <a:gd name="connsiteX25" fmla="*/ 409149 w 3311765"/>
                <a:gd name="connsiteY25" fmla="*/ 972476 h 1129613"/>
                <a:gd name="connsiteX26" fmla="*/ 494132 w 3311765"/>
                <a:gd name="connsiteY26" fmla="*/ 1041167 h 1129613"/>
                <a:gd name="connsiteX27" fmla="*/ 622708 w 3311765"/>
                <a:gd name="connsiteY27" fmla="*/ 1093126 h 1129613"/>
                <a:gd name="connsiteX28" fmla="*/ 757008 w 3311765"/>
                <a:gd name="connsiteY28" fmla="*/ 1100612 h 1129613"/>
                <a:gd name="connsiteX29" fmla="*/ 884263 w 3311765"/>
                <a:gd name="connsiteY29" fmla="*/ 1085200 h 1129613"/>
                <a:gd name="connsiteX30" fmla="*/ 1038818 w 3311765"/>
                <a:gd name="connsiteY30" fmla="*/ 1034122 h 1129613"/>
                <a:gd name="connsiteX31" fmla="*/ 1106188 w 3311765"/>
                <a:gd name="connsiteY31" fmla="*/ 1014748 h 1129613"/>
                <a:gd name="connsiteX32" fmla="*/ 1264266 w 3311765"/>
                <a:gd name="connsiteY32" fmla="*/ 1022674 h 1129613"/>
                <a:gd name="connsiteX33" fmla="*/ 1429389 w 3311765"/>
                <a:gd name="connsiteY33" fmla="*/ 1035443 h 1129613"/>
                <a:gd name="connsiteX34" fmla="*/ 1930042 w 3311765"/>
                <a:gd name="connsiteY34" fmla="*/ 1079916 h 1129613"/>
                <a:gd name="connsiteX35" fmla="*/ 2379177 w 3311765"/>
                <a:gd name="connsiteY35" fmla="*/ 1103694 h 1129613"/>
                <a:gd name="connsiteX36" fmla="*/ 2606386 w 3311765"/>
                <a:gd name="connsiteY36" fmla="*/ 1102373 h 1129613"/>
                <a:gd name="connsiteX37" fmla="*/ 2720431 w 3311765"/>
                <a:gd name="connsiteY37" fmla="*/ 1097089 h 1129613"/>
                <a:gd name="connsiteX38" fmla="*/ 2775032 w 3311765"/>
                <a:gd name="connsiteY38" fmla="*/ 1093566 h 1129613"/>
                <a:gd name="connsiteX39" fmla="*/ 3310950 w 3311765"/>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60865 h 1170134"/>
                <a:gd name="connsiteX1" fmla="*/ 2791764 w 3311818"/>
                <a:gd name="connsiteY1" fmla="*/ 55284 h 1170134"/>
                <a:gd name="connsiteX2" fmla="*/ 2817701 w 3311818"/>
                <a:gd name="connsiteY2" fmla="*/ 19673 h 1170134"/>
                <a:gd name="connsiteX3" fmla="*/ 2689168 w 3311818"/>
                <a:gd name="connsiteY3" fmla="*/ 44716 h 1170134"/>
                <a:gd name="connsiteX4" fmla="*/ 2535053 w 3311818"/>
                <a:gd name="connsiteY4" fmla="*/ 97995 h 1170134"/>
                <a:gd name="connsiteX5" fmla="*/ 2364205 w 3311818"/>
                <a:gd name="connsiteY5" fmla="*/ 169769 h 1170134"/>
                <a:gd name="connsiteX6" fmla="*/ 1875881 w 3311818"/>
                <a:gd name="connsiteY6" fmla="*/ 339735 h 1170134"/>
                <a:gd name="connsiteX7" fmla="*/ 1344846 w 3311818"/>
                <a:gd name="connsiteY7" fmla="*/ 398739 h 1170134"/>
                <a:gd name="connsiteX8" fmla="*/ 1132168 w 3311818"/>
                <a:gd name="connsiteY8" fmla="*/ 405344 h 1170134"/>
                <a:gd name="connsiteX9" fmla="*/ 928736 w 3311818"/>
                <a:gd name="connsiteY9" fmla="*/ 341497 h 1170134"/>
                <a:gd name="connsiteX10" fmla="*/ 578675 w 3311818"/>
                <a:gd name="connsiteY10" fmla="*/ 224370 h 1170134"/>
                <a:gd name="connsiteX11" fmla="*/ 481803 w 3311818"/>
                <a:gd name="connsiteY11" fmla="*/ 267522 h 1170134"/>
                <a:gd name="connsiteX12" fmla="*/ 381848 w 3311818"/>
                <a:gd name="connsiteY12" fmla="*/ 293061 h 1170134"/>
                <a:gd name="connsiteX13" fmla="*/ 252392 w 3311818"/>
                <a:gd name="connsiteY13" fmla="*/ 316838 h 1170134"/>
                <a:gd name="connsiteX14" fmla="*/ 127339 w 3311818"/>
                <a:gd name="connsiteY14" fmla="*/ 325645 h 1170134"/>
                <a:gd name="connsiteX15" fmla="*/ 100479 w 3311818"/>
                <a:gd name="connsiteY15" fmla="*/ 346781 h 1170134"/>
                <a:gd name="connsiteX16" fmla="*/ 342659 w 3311818"/>
                <a:gd name="connsiteY16" fmla="*/ 452900 h 1170134"/>
                <a:gd name="connsiteX17" fmla="*/ 296425 w 3311818"/>
                <a:gd name="connsiteY17" fmla="*/ 493850 h 1170134"/>
                <a:gd name="connsiteX18" fmla="*/ 89030 w 3311818"/>
                <a:gd name="connsiteY18" fmla="*/ 514986 h 1170134"/>
                <a:gd name="connsiteX19" fmla="*/ 84 w 3311818"/>
                <a:gd name="connsiteY19" fmla="*/ 597768 h 1170134"/>
                <a:gd name="connsiteX20" fmla="*/ 72298 w 3311818"/>
                <a:gd name="connsiteY20" fmla="*/ 726784 h 1170134"/>
                <a:gd name="connsiteX21" fmla="*/ 133944 w 3311818"/>
                <a:gd name="connsiteY21" fmla="*/ 746599 h 1170134"/>
                <a:gd name="connsiteX22" fmla="*/ 179298 w 3311818"/>
                <a:gd name="connsiteY22" fmla="*/ 761570 h 1170134"/>
                <a:gd name="connsiteX23" fmla="*/ 190306 w 3311818"/>
                <a:gd name="connsiteY23" fmla="*/ 777862 h 1170134"/>
                <a:gd name="connsiteX24" fmla="*/ 319762 w 3311818"/>
                <a:gd name="connsiteY24" fmla="*/ 942104 h 1170134"/>
                <a:gd name="connsiteX25" fmla="*/ 409149 w 3311818"/>
                <a:gd name="connsiteY25" fmla="*/ 1012997 h 1170134"/>
                <a:gd name="connsiteX26" fmla="*/ 494132 w 3311818"/>
                <a:gd name="connsiteY26" fmla="*/ 1081688 h 1170134"/>
                <a:gd name="connsiteX27" fmla="*/ 622708 w 3311818"/>
                <a:gd name="connsiteY27" fmla="*/ 1133647 h 1170134"/>
                <a:gd name="connsiteX28" fmla="*/ 757008 w 3311818"/>
                <a:gd name="connsiteY28" fmla="*/ 1141133 h 1170134"/>
                <a:gd name="connsiteX29" fmla="*/ 884263 w 3311818"/>
                <a:gd name="connsiteY29" fmla="*/ 1125721 h 1170134"/>
                <a:gd name="connsiteX30" fmla="*/ 1038818 w 3311818"/>
                <a:gd name="connsiteY30" fmla="*/ 1074643 h 1170134"/>
                <a:gd name="connsiteX31" fmla="*/ 1106188 w 3311818"/>
                <a:gd name="connsiteY31" fmla="*/ 1055269 h 1170134"/>
                <a:gd name="connsiteX32" fmla="*/ 1264266 w 3311818"/>
                <a:gd name="connsiteY32" fmla="*/ 1063195 h 1170134"/>
                <a:gd name="connsiteX33" fmla="*/ 1429389 w 3311818"/>
                <a:gd name="connsiteY33" fmla="*/ 1075964 h 1170134"/>
                <a:gd name="connsiteX34" fmla="*/ 1930042 w 3311818"/>
                <a:gd name="connsiteY34" fmla="*/ 1120437 h 1170134"/>
                <a:gd name="connsiteX35" fmla="*/ 2379177 w 3311818"/>
                <a:gd name="connsiteY35" fmla="*/ 1144215 h 1170134"/>
                <a:gd name="connsiteX36" fmla="*/ 2606386 w 3311818"/>
                <a:gd name="connsiteY36" fmla="*/ 1142894 h 1170134"/>
                <a:gd name="connsiteX37" fmla="*/ 2720431 w 3311818"/>
                <a:gd name="connsiteY37" fmla="*/ 1137610 h 1170134"/>
                <a:gd name="connsiteX38" fmla="*/ 2775032 w 3311818"/>
                <a:gd name="connsiteY38" fmla="*/ 1134087 h 1170134"/>
                <a:gd name="connsiteX39" fmla="*/ 3310950 w 3311818"/>
                <a:gd name="connsiteY39" fmla="*/ 660865 h 1170134"/>
                <a:gd name="connsiteX0" fmla="*/ 3310950 w 3311818"/>
                <a:gd name="connsiteY0" fmla="*/ 655935 h 1165204"/>
                <a:gd name="connsiteX1" fmla="*/ 2791764 w 3311818"/>
                <a:gd name="connsiteY1" fmla="*/ 50354 h 1165204"/>
                <a:gd name="connsiteX2" fmla="*/ 2689168 w 3311818"/>
                <a:gd name="connsiteY2" fmla="*/ 39786 h 1165204"/>
                <a:gd name="connsiteX3" fmla="*/ 2535053 w 3311818"/>
                <a:gd name="connsiteY3" fmla="*/ 93065 h 1165204"/>
                <a:gd name="connsiteX4" fmla="*/ 2364205 w 3311818"/>
                <a:gd name="connsiteY4" fmla="*/ 164839 h 1165204"/>
                <a:gd name="connsiteX5" fmla="*/ 1875881 w 3311818"/>
                <a:gd name="connsiteY5" fmla="*/ 334805 h 1165204"/>
                <a:gd name="connsiteX6" fmla="*/ 1344846 w 3311818"/>
                <a:gd name="connsiteY6" fmla="*/ 393809 h 1165204"/>
                <a:gd name="connsiteX7" fmla="*/ 1132168 w 3311818"/>
                <a:gd name="connsiteY7" fmla="*/ 400414 h 1165204"/>
                <a:gd name="connsiteX8" fmla="*/ 928736 w 3311818"/>
                <a:gd name="connsiteY8" fmla="*/ 336567 h 1165204"/>
                <a:gd name="connsiteX9" fmla="*/ 578675 w 3311818"/>
                <a:gd name="connsiteY9" fmla="*/ 219440 h 1165204"/>
                <a:gd name="connsiteX10" fmla="*/ 481803 w 3311818"/>
                <a:gd name="connsiteY10" fmla="*/ 262592 h 1165204"/>
                <a:gd name="connsiteX11" fmla="*/ 381848 w 3311818"/>
                <a:gd name="connsiteY11" fmla="*/ 288131 h 1165204"/>
                <a:gd name="connsiteX12" fmla="*/ 252392 w 3311818"/>
                <a:gd name="connsiteY12" fmla="*/ 311908 h 1165204"/>
                <a:gd name="connsiteX13" fmla="*/ 127339 w 3311818"/>
                <a:gd name="connsiteY13" fmla="*/ 320715 h 1165204"/>
                <a:gd name="connsiteX14" fmla="*/ 100479 w 3311818"/>
                <a:gd name="connsiteY14" fmla="*/ 341851 h 1165204"/>
                <a:gd name="connsiteX15" fmla="*/ 342659 w 3311818"/>
                <a:gd name="connsiteY15" fmla="*/ 447970 h 1165204"/>
                <a:gd name="connsiteX16" fmla="*/ 296425 w 3311818"/>
                <a:gd name="connsiteY16" fmla="*/ 488920 h 1165204"/>
                <a:gd name="connsiteX17" fmla="*/ 89030 w 3311818"/>
                <a:gd name="connsiteY17" fmla="*/ 510056 h 1165204"/>
                <a:gd name="connsiteX18" fmla="*/ 84 w 3311818"/>
                <a:gd name="connsiteY18" fmla="*/ 592838 h 1165204"/>
                <a:gd name="connsiteX19" fmla="*/ 72298 w 3311818"/>
                <a:gd name="connsiteY19" fmla="*/ 721854 h 1165204"/>
                <a:gd name="connsiteX20" fmla="*/ 133944 w 3311818"/>
                <a:gd name="connsiteY20" fmla="*/ 741669 h 1165204"/>
                <a:gd name="connsiteX21" fmla="*/ 179298 w 3311818"/>
                <a:gd name="connsiteY21" fmla="*/ 756640 h 1165204"/>
                <a:gd name="connsiteX22" fmla="*/ 190306 w 3311818"/>
                <a:gd name="connsiteY22" fmla="*/ 772932 h 1165204"/>
                <a:gd name="connsiteX23" fmla="*/ 319762 w 3311818"/>
                <a:gd name="connsiteY23" fmla="*/ 937174 h 1165204"/>
                <a:gd name="connsiteX24" fmla="*/ 409149 w 3311818"/>
                <a:gd name="connsiteY24" fmla="*/ 1008067 h 1165204"/>
                <a:gd name="connsiteX25" fmla="*/ 494132 w 3311818"/>
                <a:gd name="connsiteY25" fmla="*/ 1076758 h 1165204"/>
                <a:gd name="connsiteX26" fmla="*/ 622708 w 3311818"/>
                <a:gd name="connsiteY26" fmla="*/ 1128717 h 1165204"/>
                <a:gd name="connsiteX27" fmla="*/ 757008 w 3311818"/>
                <a:gd name="connsiteY27" fmla="*/ 1136203 h 1165204"/>
                <a:gd name="connsiteX28" fmla="*/ 884263 w 3311818"/>
                <a:gd name="connsiteY28" fmla="*/ 1120791 h 1165204"/>
                <a:gd name="connsiteX29" fmla="*/ 1038818 w 3311818"/>
                <a:gd name="connsiteY29" fmla="*/ 1069713 h 1165204"/>
                <a:gd name="connsiteX30" fmla="*/ 1106188 w 3311818"/>
                <a:gd name="connsiteY30" fmla="*/ 1050339 h 1165204"/>
                <a:gd name="connsiteX31" fmla="*/ 1264266 w 3311818"/>
                <a:gd name="connsiteY31" fmla="*/ 1058265 h 1165204"/>
                <a:gd name="connsiteX32" fmla="*/ 1429389 w 3311818"/>
                <a:gd name="connsiteY32" fmla="*/ 1071034 h 1165204"/>
                <a:gd name="connsiteX33" fmla="*/ 1930042 w 3311818"/>
                <a:gd name="connsiteY33" fmla="*/ 1115507 h 1165204"/>
                <a:gd name="connsiteX34" fmla="*/ 2379177 w 3311818"/>
                <a:gd name="connsiteY34" fmla="*/ 1139285 h 1165204"/>
                <a:gd name="connsiteX35" fmla="*/ 2606386 w 3311818"/>
                <a:gd name="connsiteY35" fmla="*/ 1137964 h 1165204"/>
                <a:gd name="connsiteX36" fmla="*/ 2720431 w 3311818"/>
                <a:gd name="connsiteY36" fmla="*/ 1132680 h 1165204"/>
                <a:gd name="connsiteX37" fmla="*/ 2775032 w 3311818"/>
                <a:gd name="connsiteY37" fmla="*/ 1129157 h 1165204"/>
                <a:gd name="connsiteX38" fmla="*/ 3310950 w 3311818"/>
                <a:gd name="connsiteY38" fmla="*/ 655935 h 1165204"/>
                <a:gd name="connsiteX0" fmla="*/ 3310950 w 3311818"/>
                <a:gd name="connsiteY0" fmla="*/ 676128 h 1185397"/>
                <a:gd name="connsiteX1" fmla="*/ 2844518 w 3311818"/>
                <a:gd name="connsiteY1" fmla="*/ 44170 h 1185397"/>
                <a:gd name="connsiteX2" fmla="*/ 2689168 w 3311818"/>
                <a:gd name="connsiteY2" fmla="*/ 59979 h 1185397"/>
                <a:gd name="connsiteX3" fmla="*/ 2535053 w 3311818"/>
                <a:gd name="connsiteY3" fmla="*/ 113258 h 1185397"/>
                <a:gd name="connsiteX4" fmla="*/ 2364205 w 3311818"/>
                <a:gd name="connsiteY4" fmla="*/ 185032 h 1185397"/>
                <a:gd name="connsiteX5" fmla="*/ 1875881 w 3311818"/>
                <a:gd name="connsiteY5" fmla="*/ 354998 h 1185397"/>
                <a:gd name="connsiteX6" fmla="*/ 1344846 w 3311818"/>
                <a:gd name="connsiteY6" fmla="*/ 414002 h 1185397"/>
                <a:gd name="connsiteX7" fmla="*/ 1132168 w 3311818"/>
                <a:gd name="connsiteY7" fmla="*/ 420607 h 1185397"/>
                <a:gd name="connsiteX8" fmla="*/ 928736 w 3311818"/>
                <a:gd name="connsiteY8" fmla="*/ 356760 h 1185397"/>
                <a:gd name="connsiteX9" fmla="*/ 578675 w 3311818"/>
                <a:gd name="connsiteY9" fmla="*/ 239633 h 1185397"/>
                <a:gd name="connsiteX10" fmla="*/ 481803 w 3311818"/>
                <a:gd name="connsiteY10" fmla="*/ 282785 h 1185397"/>
                <a:gd name="connsiteX11" fmla="*/ 381848 w 3311818"/>
                <a:gd name="connsiteY11" fmla="*/ 308324 h 1185397"/>
                <a:gd name="connsiteX12" fmla="*/ 252392 w 3311818"/>
                <a:gd name="connsiteY12" fmla="*/ 332101 h 1185397"/>
                <a:gd name="connsiteX13" fmla="*/ 127339 w 3311818"/>
                <a:gd name="connsiteY13" fmla="*/ 340908 h 1185397"/>
                <a:gd name="connsiteX14" fmla="*/ 100479 w 3311818"/>
                <a:gd name="connsiteY14" fmla="*/ 362044 h 1185397"/>
                <a:gd name="connsiteX15" fmla="*/ 342659 w 3311818"/>
                <a:gd name="connsiteY15" fmla="*/ 468163 h 1185397"/>
                <a:gd name="connsiteX16" fmla="*/ 296425 w 3311818"/>
                <a:gd name="connsiteY16" fmla="*/ 509113 h 1185397"/>
                <a:gd name="connsiteX17" fmla="*/ 89030 w 3311818"/>
                <a:gd name="connsiteY17" fmla="*/ 530249 h 1185397"/>
                <a:gd name="connsiteX18" fmla="*/ 84 w 3311818"/>
                <a:gd name="connsiteY18" fmla="*/ 613031 h 1185397"/>
                <a:gd name="connsiteX19" fmla="*/ 72298 w 3311818"/>
                <a:gd name="connsiteY19" fmla="*/ 742047 h 1185397"/>
                <a:gd name="connsiteX20" fmla="*/ 133944 w 3311818"/>
                <a:gd name="connsiteY20" fmla="*/ 761862 h 1185397"/>
                <a:gd name="connsiteX21" fmla="*/ 179298 w 3311818"/>
                <a:gd name="connsiteY21" fmla="*/ 776833 h 1185397"/>
                <a:gd name="connsiteX22" fmla="*/ 190306 w 3311818"/>
                <a:gd name="connsiteY22" fmla="*/ 793125 h 1185397"/>
                <a:gd name="connsiteX23" fmla="*/ 319762 w 3311818"/>
                <a:gd name="connsiteY23" fmla="*/ 957367 h 1185397"/>
                <a:gd name="connsiteX24" fmla="*/ 409149 w 3311818"/>
                <a:gd name="connsiteY24" fmla="*/ 1028260 h 1185397"/>
                <a:gd name="connsiteX25" fmla="*/ 494132 w 3311818"/>
                <a:gd name="connsiteY25" fmla="*/ 1096951 h 1185397"/>
                <a:gd name="connsiteX26" fmla="*/ 622708 w 3311818"/>
                <a:gd name="connsiteY26" fmla="*/ 1148910 h 1185397"/>
                <a:gd name="connsiteX27" fmla="*/ 757008 w 3311818"/>
                <a:gd name="connsiteY27" fmla="*/ 1156396 h 1185397"/>
                <a:gd name="connsiteX28" fmla="*/ 884263 w 3311818"/>
                <a:gd name="connsiteY28" fmla="*/ 1140984 h 1185397"/>
                <a:gd name="connsiteX29" fmla="*/ 1038818 w 3311818"/>
                <a:gd name="connsiteY29" fmla="*/ 1089906 h 1185397"/>
                <a:gd name="connsiteX30" fmla="*/ 1106188 w 3311818"/>
                <a:gd name="connsiteY30" fmla="*/ 1070532 h 1185397"/>
                <a:gd name="connsiteX31" fmla="*/ 1264266 w 3311818"/>
                <a:gd name="connsiteY31" fmla="*/ 1078458 h 1185397"/>
                <a:gd name="connsiteX32" fmla="*/ 1429389 w 3311818"/>
                <a:gd name="connsiteY32" fmla="*/ 1091227 h 1185397"/>
                <a:gd name="connsiteX33" fmla="*/ 1930042 w 3311818"/>
                <a:gd name="connsiteY33" fmla="*/ 1135700 h 1185397"/>
                <a:gd name="connsiteX34" fmla="*/ 2379177 w 3311818"/>
                <a:gd name="connsiteY34" fmla="*/ 1159478 h 1185397"/>
                <a:gd name="connsiteX35" fmla="*/ 2606386 w 3311818"/>
                <a:gd name="connsiteY35" fmla="*/ 1158157 h 1185397"/>
                <a:gd name="connsiteX36" fmla="*/ 2720431 w 3311818"/>
                <a:gd name="connsiteY36" fmla="*/ 1152873 h 1185397"/>
                <a:gd name="connsiteX37" fmla="*/ 2775032 w 3311818"/>
                <a:gd name="connsiteY37" fmla="*/ 1149350 h 1185397"/>
                <a:gd name="connsiteX38" fmla="*/ 3310950 w 3311818"/>
                <a:gd name="connsiteY38" fmla="*/ 676128 h 1185397"/>
                <a:gd name="connsiteX0" fmla="*/ 3310950 w 3311968"/>
                <a:gd name="connsiteY0" fmla="*/ 676128 h 1185262"/>
                <a:gd name="connsiteX1" fmla="*/ 2844518 w 3311968"/>
                <a:gd name="connsiteY1" fmla="*/ 44170 h 1185262"/>
                <a:gd name="connsiteX2" fmla="*/ 2689168 w 3311968"/>
                <a:gd name="connsiteY2" fmla="*/ 59979 h 1185262"/>
                <a:gd name="connsiteX3" fmla="*/ 2535053 w 3311968"/>
                <a:gd name="connsiteY3" fmla="*/ 113258 h 1185262"/>
                <a:gd name="connsiteX4" fmla="*/ 2364205 w 3311968"/>
                <a:gd name="connsiteY4" fmla="*/ 185032 h 1185262"/>
                <a:gd name="connsiteX5" fmla="*/ 1875881 w 3311968"/>
                <a:gd name="connsiteY5" fmla="*/ 354998 h 1185262"/>
                <a:gd name="connsiteX6" fmla="*/ 1344846 w 3311968"/>
                <a:gd name="connsiteY6" fmla="*/ 414002 h 1185262"/>
                <a:gd name="connsiteX7" fmla="*/ 1132168 w 3311968"/>
                <a:gd name="connsiteY7" fmla="*/ 420607 h 1185262"/>
                <a:gd name="connsiteX8" fmla="*/ 928736 w 3311968"/>
                <a:gd name="connsiteY8" fmla="*/ 356760 h 1185262"/>
                <a:gd name="connsiteX9" fmla="*/ 578675 w 3311968"/>
                <a:gd name="connsiteY9" fmla="*/ 239633 h 1185262"/>
                <a:gd name="connsiteX10" fmla="*/ 481803 w 3311968"/>
                <a:gd name="connsiteY10" fmla="*/ 282785 h 1185262"/>
                <a:gd name="connsiteX11" fmla="*/ 381848 w 3311968"/>
                <a:gd name="connsiteY11" fmla="*/ 308324 h 1185262"/>
                <a:gd name="connsiteX12" fmla="*/ 252392 w 3311968"/>
                <a:gd name="connsiteY12" fmla="*/ 332101 h 1185262"/>
                <a:gd name="connsiteX13" fmla="*/ 127339 w 3311968"/>
                <a:gd name="connsiteY13" fmla="*/ 340908 h 1185262"/>
                <a:gd name="connsiteX14" fmla="*/ 100479 w 3311968"/>
                <a:gd name="connsiteY14" fmla="*/ 362044 h 1185262"/>
                <a:gd name="connsiteX15" fmla="*/ 342659 w 3311968"/>
                <a:gd name="connsiteY15" fmla="*/ 468163 h 1185262"/>
                <a:gd name="connsiteX16" fmla="*/ 296425 w 3311968"/>
                <a:gd name="connsiteY16" fmla="*/ 509113 h 1185262"/>
                <a:gd name="connsiteX17" fmla="*/ 89030 w 3311968"/>
                <a:gd name="connsiteY17" fmla="*/ 530249 h 1185262"/>
                <a:gd name="connsiteX18" fmla="*/ 84 w 3311968"/>
                <a:gd name="connsiteY18" fmla="*/ 613031 h 1185262"/>
                <a:gd name="connsiteX19" fmla="*/ 72298 w 3311968"/>
                <a:gd name="connsiteY19" fmla="*/ 742047 h 1185262"/>
                <a:gd name="connsiteX20" fmla="*/ 133944 w 3311968"/>
                <a:gd name="connsiteY20" fmla="*/ 761862 h 1185262"/>
                <a:gd name="connsiteX21" fmla="*/ 179298 w 3311968"/>
                <a:gd name="connsiteY21" fmla="*/ 776833 h 1185262"/>
                <a:gd name="connsiteX22" fmla="*/ 190306 w 3311968"/>
                <a:gd name="connsiteY22" fmla="*/ 793125 h 1185262"/>
                <a:gd name="connsiteX23" fmla="*/ 319762 w 3311968"/>
                <a:gd name="connsiteY23" fmla="*/ 957367 h 1185262"/>
                <a:gd name="connsiteX24" fmla="*/ 409149 w 3311968"/>
                <a:gd name="connsiteY24" fmla="*/ 1028260 h 1185262"/>
                <a:gd name="connsiteX25" fmla="*/ 494132 w 3311968"/>
                <a:gd name="connsiteY25" fmla="*/ 1096951 h 1185262"/>
                <a:gd name="connsiteX26" fmla="*/ 622708 w 3311968"/>
                <a:gd name="connsiteY26" fmla="*/ 1148910 h 1185262"/>
                <a:gd name="connsiteX27" fmla="*/ 757008 w 3311968"/>
                <a:gd name="connsiteY27" fmla="*/ 1156396 h 1185262"/>
                <a:gd name="connsiteX28" fmla="*/ 884263 w 3311968"/>
                <a:gd name="connsiteY28" fmla="*/ 1140984 h 1185262"/>
                <a:gd name="connsiteX29" fmla="*/ 1038818 w 3311968"/>
                <a:gd name="connsiteY29" fmla="*/ 1089906 h 1185262"/>
                <a:gd name="connsiteX30" fmla="*/ 1106188 w 3311968"/>
                <a:gd name="connsiteY30" fmla="*/ 1070532 h 1185262"/>
                <a:gd name="connsiteX31" fmla="*/ 1264266 w 3311968"/>
                <a:gd name="connsiteY31" fmla="*/ 1078458 h 1185262"/>
                <a:gd name="connsiteX32" fmla="*/ 1429389 w 3311968"/>
                <a:gd name="connsiteY32" fmla="*/ 1091227 h 1185262"/>
                <a:gd name="connsiteX33" fmla="*/ 1930042 w 3311968"/>
                <a:gd name="connsiteY33" fmla="*/ 1135700 h 1185262"/>
                <a:gd name="connsiteX34" fmla="*/ 2379177 w 3311968"/>
                <a:gd name="connsiteY34" fmla="*/ 1159478 h 1185262"/>
                <a:gd name="connsiteX35" fmla="*/ 2606386 w 3311968"/>
                <a:gd name="connsiteY35" fmla="*/ 1158157 h 1185262"/>
                <a:gd name="connsiteX36" fmla="*/ 2720431 w 3311968"/>
                <a:gd name="connsiteY36" fmla="*/ 1152873 h 1185262"/>
                <a:gd name="connsiteX37" fmla="*/ 2845371 w 3311968"/>
                <a:gd name="connsiteY37" fmla="*/ 1149350 h 1185262"/>
                <a:gd name="connsiteX38" fmla="*/ 3310950 w 3311968"/>
                <a:gd name="connsiteY38" fmla="*/ 676128 h 1185262"/>
                <a:gd name="connsiteX0" fmla="*/ 3310950 w 3311755"/>
                <a:gd name="connsiteY0" fmla="*/ 676128 h 1189690"/>
                <a:gd name="connsiteX1" fmla="*/ 2844518 w 3311755"/>
                <a:gd name="connsiteY1" fmla="*/ 44170 h 1189690"/>
                <a:gd name="connsiteX2" fmla="*/ 2689168 w 3311755"/>
                <a:gd name="connsiteY2" fmla="*/ 59979 h 1189690"/>
                <a:gd name="connsiteX3" fmla="*/ 2535053 w 3311755"/>
                <a:gd name="connsiteY3" fmla="*/ 113258 h 1189690"/>
                <a:gd name="connsiteX4" fmla="*/ 2364205 w 3311755"/>
                <a:gd name="connsiteY4" fmla="*/ 185032 h 1189690"/>
                <a:gd name="connsiteX5" fmla="*/ 1875881 w 3311755"/>
                <a:gd name="connsiteY5" fmla="*/ 354998 h 1189690"/>
                <a:gd name="connsiteX6" fmla="*/ 1344846 w 3311755"/>
                <a:gd name="connsiteY6" fmla="*/ 414002 h 1189690"/>
                <a:gd name="connsiteX7" fmla="*/ 1132168 w 3311755"/>
                <a:gd name="connsiteY7" fmla="*/ 420607 h 1189690"/>
                <a:gd name="connsiteX8" fmla="*/ 928736 w 3311755"/>
                <a:gd name="connsiteY8" fmla="*/ 356760 h 1189690"/>
                <a:gd name="connsiteX9" fmla="*/ 578675 w 3311755"/>
                <a:gd name="connsiteY9" fmla="*/ 239633 h 1189690"/>
                <a:gd name="connsiteX10" fmla="*/ 481803 w 3311755"/>
                <a:gd name="connsiteY10" fmla="*/ 282785 h 1189690"/>
                <a:gd name="connsiteX11" fmla="*/ 381848 w 3311755"/>
                <a:gd name="connsiteY11" fmla="*/ 308324 h 1189690"/>
                <a:gd name="connsiteX12" fmla="*/ 252392 w 3311755"/>
                <a:gd name="connsiteY12" fmla="*/ 332101 h 1189690"/>
                <a:gd name="connsiteX13" fmla="*/ 127339 w 3311755"/>
                <a:gd name="connsiteY13" fmla="*/ 340908 h 1189690"/>
                <a:gd name="connsiteX14" fmla="*/ 100479 w 3311755"/>
                <a:gd name="connsiteY14" fmla="*/ 362044 h 1189690"/>
                <a:gd name="connsiteX15" fmla="*/ 342659 w 3311755"/>
                <a:gd name="connsiteY15" fmla="*/ 468163 h 1189690"/>
                <a:gd name="connsiteX16" fmla="*/ 296425 w 3311755"/>
                <a:gd name="connsiteY16" fmla="*/ 509113 h 1189690"/>
                <a:gd name="connsiteX17" fmla="*/ 89030 w 3311755"/>
                <a:gd name="connsiteY17" fmla="*/ 530249 h 1189690"/>
                <a:gd name="connsiteX18" fmla="*/ 84 w 3311755"/>
                <a:gd name="connsiteY18" fmla="*/ 613031 h 1189690"/>
                <a:gd name="connsiteX19" fmla="*/ 72298 w 3311755"/>
                <a:gd name="connsiteY19" fmla="*/ 742047 h 1189690"/>
                <a:gd name="connsiteX20" fmla="*/ 133944 w 3311755"/>
                <a:gd name="connsiteY20" fmla="*/ 761862 h 1189690"/>
                <a:gd name="connsiteX21" fmla="*/ 179298 w 3311755"/>
                <a:gd name="connsiteY21" fmla="*/ 776833 h 1189690"/>
                <a:gd name="connsiteX22" fmla="*/ 190306 w 3311755"/>
                <a:gd name="connsiteY22" fmla="*/ 793125 h 1189690"/>
                <a:gd name="connsiteX23" fmla="*/ 319762 w 3311755"/>
                <a:gd name="connsiteY23" fmla="*/ 957367 h 1189690"/>
                <a:gd name="connsiteX24" fmla="*/ 409149 w 3311755"/>
                <a:gd name="connsiteY24" fmla="*/ 1028260 h 1189690"/>
                <a:gd name="connsiteX25" fmla="*/ 494132 w 3311755"/>
                <a:gd name="connsiteY25" fmla="*/ 1096951 h 1189690"/>
                <a:gd name="connsiteX26" fmla="*/ 622708 w 3311755"/>
                <a:gd name="connsiteY26" fmla="*/ 1148910 h 1189690"/>
                <a:gd name="connsiteX27" fmla="*/ 757008 w 3311755"/>
                <a:gd name="connsiteY27" fmla="*/ 1156396 h 1189690"/>
                <a:gd name="connsiteX28" fmla="*/ 884263 w 3311755"/>
                <a:gd name="connsiteY28" fmla="*/ 1140984 h 1189690"/>
                <a:gd name="connsiteX29" fmla="*/ 1038818 w 3311755"/>
                <a:gd name="connsiteY29" fmla="*/ 1089906 h 1189690"/>
                <a:gd name="connsiteX30" fmla="*/ 1106188 w 3311755"/>
                <a:gd name="connsiteY30" fmla="*/ 1070532 h 1189690"/>
                <a:gd name="connsiteX31" fmla="*/ 1264266 w 3311755"/>
                <a:gd name="connsiteY31" fmla="*/ 1078458 h 1189690"/>
                <a:gd name="connsiteX32" fmla="*/ 1429389 w 3311755"/>
                <a:gd name="connsiteY32" fmla="*/ 1091227 h 1189690"/>
                <a:gd name="connsiteX33" fmla="*/ 1930042 w 3311755"/>
                <a:gd name="connsiteY33" fmla="*/ 1135700 h 1189690"/>
                <a:gd name="connsiteX34" fmla="*/ 2379177 w 3311755"/>
                <a:gd name="connsiteY34" fmla="*/ 1159478 h 1189690"/>
                <a:gd name="connsiteX35" fmla="*/ 2606386 w 3311755"/>
                <a:gd name="connsiteY35" fmla="*/ 1158157 h 1189690"/>
                <a:gd name="connsiteX36" fmla="*/ 2720431 w 3311755"/>
                <a:gd name="connsiteY36" fmla="*/ 1152873 h 1189690"/>
                <a:gd name="connsiteX37" fmla="*/ 3310950 w 3311755"/>
                <a:gd name="connsiteY37" fmla="*/ 676128 h 1189690"/>
                <a:gd name="connsiteX0" fmla="*/ 3310950 w 3311755"/>
                <a:gd name="connsiteY0" fmla="*/ 676128 h 1160221"/>
                <a:gd name="connsiteX1" fmla="*/ 2844518 w 3311755"/>
                <a:gd name="connsiteY1" fmla="*/ 44170 h 1160221"/>
                <a:gd name="connsiteX2" fmla="*/ 2689168 w 3311755"/>
                <a:gd name="connsiteY2" fmla="*/ 59979 h 1160221"/>
                <a:gd name="connsiteX3" fmla="*/ 2535053 w 3311755"/>
                <a:gd name="connsiteY3" fmla="*/ 113258 h 1160221"/>
                <a:gd name="connsiteX4" fmla="*/ 2364205 w 3311755"/>
                <a:gd name="connsiteY4" fmla="*/ 185032 h 1160221"/>
                <a:gd name="connsiteX5" fmla="*/ 1875881 w 3311755"/>
                <a:gd name="connsiteY5" fmla="*/ 354998 h 1160221"/>
                <a:gd name="connsiteX6" fmla="*/ 1344846 w 3311755"/>
                <a:gd name="connsiteY6" fmla="*/ 414002 h 1160221"/>
                <a:gd name="connsiteX7" fmla="*/ 1132168 w 3311755"/>
                <a:gd name="connsiteY7" fmla="*/ 420607 h 1160221"/>
                <a:gd name="connsiteX8" fmla="*/ 928736 w 3311755"/>
                <a:gd name="connsiteY8" fmla="*/ 356760 h 1160221"/>
                <a:gd name="connsiteX9" fmla="*/ 578675 w 3311755"/>
                <a:gd name="connsiteY9" fmla="*/ 239633 h 1160221"/>
                <a:gd name="connsiteX10" fmla="*/ 481803 w 3311755"/>
                <a:gd name="connsiteY10" fmla="*/ 282785 h 1160221"/>
                <a:gd name="connsiteX11" fmla="*/ 381848 w 3311755"/>
                <a:gd name="connsiteY11" fmla="*/ 308324 h 1160221"/>
                <a:gd name="connsiteX12" fmla="*/ 252392 w 3311755"/>
                <a:gd name="connsiteY12" fmla="*/ 332101 h 1160221"/>
                <a:gd name="connsiteX13" fmla="*/ 127339 w 3311755"/>
                <a:gd name="connsiteY13" fmla="*/ 340908 h 1160221"/>
                <a:gd name="connsiteX14" fmla="*/ 100479 w 3311755"/>
                <a:gd name="connsiteY14" fmla="*/ 362044 h 1160221"/>
                <a:gd name="connsiteX15" fmla="*/ 342659 w 3311755"/>
                <a:gd name="connsiteY15" fmla="*/ 468163 h 1160221"/>
                <a:gd name="connsiteX16" fmla="*/ 296425 w 3311755"/>
                <a:gd name="connsiteY16" fmla="*/ 509113 h 1160221"/>
                <a:gd name="connsiteX17" fmla="*/ 89030 w 3311755"/>
                <a:gd name="connsiteY17" fmla="*/ 530249 h 1160221"/>
                <a:gd name="connsiteX18" fmla="*/ 84 w 3311755"/>
                <a:gd name="connsiteY18" fmla="*/ 613031 h 1160221"/>
                <a:gd name="connsiteX19" fmla="*/ 72298 w 3311755"/>
                <a:gd name="connsiteY19" fmla="*/ 742047 h 1160221"/>
                <a:gd name="connsiteX20" fmla="*/ 133944 w 3311755"/>
                <a:gd name="connsiteY20" fmla="*/ 761862 h 1160221"/>
                <a:gd name="connsiteX21" fmla="*/ 179298 w 3311755"/>
                <a:gd name="connsiteY21" fmla="*/ 776833 h 1160221"/>
                <a:gd name="connsiteX22" fmla="*/ 190306 w 3311755"/>
                <a:gd name="connsiteY22" fmla="*/ 793125 h 1160221"/>
                <a:gd name="connsiteX23" fmla="*/ 319762 w 3311755"/>
                <a:gd name="connsiteY23" fmla="*/ 957367 h 1160221"/>
                <a:gd name="connsiteX24" fmla="*/ 409149 w 3311755"/>
                <a:gd name="connsiteY24" fmla="*/ 1028260 h 1160221"/>
                <a:gd name="connsiteX25" fmla="*/ 494132 w 3311755"/>
                <a:gd name="connsiteY25" fmla="*/ 1096951 h 1160221"/>
                <a:gd name="connsiteX26" fmla="*/ 622708 w 3311755"/>
                <a:gd name="connsiteY26" fmla="*/ 1148910 h 1160221"/>
                <a:gd name="connsiteX27" fmla="*/ 757008 w 3311755"/>
                <a:gd name="connsiteY27" fmla="*/ 1156396 h 1160221"/>
                <a:gd name="connsiteX28" fmla="*/ 884263 w 3311755"/>
                <a:gd name="connsiteY28" fmla="*/ 1140984 h 1160221"/>
                <a:gd name="connsiteX29" fmla="*/ 1038818 w 3311755"/>
                <a:gd name="connsiteY29" fmla="*/ 1089906 h 1160221"/>
                <a:gd name="connsiteX30" fmla="*/ 1106188 w 3311755"/>
                <a:gd name="connsiteY30" fmla="*/ 1070532 h 1160221"/>
                <a:gd name="connsiteX31" fmla="*/ 1264266 w 3311755"/>
                <a:gd name="connsiteY31" fmla="*/ 1078458 h 1160221"/>
                <a:gd name="connsiteX32" fmla="*/ 1429389 w 3311755"/>
                <a:gd name="connsiteY32" fmla="*/ 1091227 h 1160221"/>
                <a:gd name="connsiteX33" fmla="*/ 1930042 w 3311755"/>
                <a:gd name="connsiteY33" fmla="*/ 1135700 h 1160221"/>
                <a:gd name="connsiteX34" fmla="*/ 2379177 w 3311755"/>
                <a:gd name="connsiteY34" fmla="*/ 1159478 h 1160221"/>
                <a:gd name="connsiteX35" fmla="*/ 2606386 w 3311755"/>
                <a:gd name="connsiteY35" fmla="*/ 1158157 h 1160221"/>
                <a:gd name="connsiteX36" fmla="*/ 2720431 w 3311755"/>
                <a:gd name="connsiteY36" fmla="*/ 1152873 h 1160221"/>
                <a:gd name="connsiteX37" fmla="*/ 3310950 w 3311755"/>
                <a:gd name="connsiteY37" fmla="*/ 676128 h 116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1755" h="1160221">
                  <a:moveTo>
                    <a:pt x="3310950" y="676128"/>
                  </a:moveTo>
                  <a:cubicBezTo>
                    <a:pt x="3331631" y="491344"/>
                    <a:pt x="2948148" y="146861"/>
                    <a:pt x="2844518" y="44170"/>
                  </a:cubicBezTo>
                  <a:cubicBezTo>
                    <a:pt x="2740888" y="-58521"/>
                    <a:pt x="2740745" y="48464"/>
                    <a:pt x="2689168" y="59979"/>
                  </a:cubicBezTo>
                  <a:cubicBezTo>
                    <a:pt x="2637591" y="71494"/>
                    <a:pt x="2584369" y="93003"/>
                    <a:pt x="2535053" y="113258"/>
                  </a:cubicBezTo>
                  <a:lnTo>
                    <a:pt x="2364205" y="185032"/>
                  </a:lnTo>
                  <a:cubicBezTo>
                    <a:pt x="2203486" y="252842"/>
                    <a:pt x="2047609" y="318892"/>
                    <a:pt x="1875881" y="354998"/>
                  </a:cubicBezTo>
                  <a:cubicBezTo>
                    <a:pt x="1701952" y="391546"/>
                    <a:pt x="1521417" y="399031"/>
                    <a:pt x="1344846" y="414002"/>
                  </a:cubicBezTo>
                  <a:cubicBezTo>
                    <a:pt x="1275714" y="419727"/>
                    <a:pt x="1200859" y="434698"/>
                    <a:pt x="1132168" y="420607"/>
                  </a:cubicBezTo>
                  <a:cubicBezTo>
                    <a:pt x="1062155" y="406077"/>
                    <a:pt x="993904" y="384941"/>
                    <a:pt x="928736" y="356760"/>
                  </a:cubicBezTo>
                  <a:cubicBezTo>
                    <a:pt x="819094" y="309645"/>
                    <a:pt x="705930" y="200884"/>
                    <a:pt x="578675" y="239633"/>
                  </a:cubicBezTo>
                  <a:cubicBezTo>
                    <a:pt x="544770" y="250200"/>
                    <a:pt x="514387" y="268694"/>
                    <a:pt x="481803" y="282785"/>
                  </a:cubicBezTo>
                  <a:cubicBezTo>
                    <a:pt x="450099" y="296435"/>
                    <a:pt x="415314" y="299957"/>
                    <a:pt x="381848" y="308324"/>
                  </a:cubicBezTo>
                  <a:cubicBezTo>
                    <a:pt x="339137" y="318451"/>
                    <a:pt x="295984" y="327258"/>
                    <a:pt x="252392" y="332101"/>
                  </a:cubicBezTo>
                  <a:cubicBezTo>
                    <a:pt x="212322" y="336945"/>
                    <a:pt x="166088" y="330340"/>
                    <a:pt x="127339" y="340908"/>
                  </a:cubicBezTo>
                  <a:cubicBezTo>
                    <a:pt x="115890" y="343990"/>
                    <a:pt x="104882" y="351036"/>
                    <a:pt x="100479" y="362044"/>
                  </a:cubicBezTo>
                  <a:cubicBezTo>
                    <a:pt x="74059" y="426772"/>
                    <a:pt x="306552" y="458476"/>
                    <a:pt x="342659" y="468163"/>
                  </a:cubicBezTo>
                  <a:cubicBezTo>
                    <a:pt x="410030" y="485776"/>
                    <a:pt x="319762" y="506471"/>
                    <a:pt x="296425" y="509113"/>
                  </a:cubicBezTo>
                  <a:lnTo>
                    <a:pt x="89030" y="530249"/>
                  </a:lnTo>
                  <a:cubicBezTo>
                    <a:pt x="39273" y="534652"/>
                    <a:pt x="-2118" y="554907"/>
                    <a:pt x="84" y="613031"/>
                  </a:cubicBezTo>
                  <a:cubicBezTo>
                    <a:pt x="6249" y="772870"/>
                    <a:pt x="13734" y="729277"/>
                    <a:pt x="72298" y="742047"/>
                  </a:cubicBezTo>
                  <a:cubicBezTo>
                    <a:pt x="91672" y="746450"/>
                    <a:pt x="114129" y="759660"/>
                    <a:pt x="133944" y="761862"/>
                  </a:cubicBezTo>
                  <a:cubicBezTo>
                    <a:pt x="145392" y="763183"/>
                    <a:pt x="170051" y="769347"/>
                    <a:pt x="179298" y="776833"/>
                  </a:cubicBezTo>
                  <a:cubicBezTo>
                    <a:pt x="184582" y="780796"/>
                    <a:pt x="187664" y="786960"/>
                    <a:pt x="190306" y="793125"/>
                  </a:cubicBezTo>
                  <a:cubicBezTo>
                    <a:pt x="240503" y="895281"/>
                    <a:pt x="260758" y="911573"/>
                    <a:pt x="319762" y="957367"/>
                  </a:cubicBezTo>
                  <a:cubicBezTo>
                    <a:pt x="355429" y="985108"/>
                    <a:pt x="381848" y="1004042"/>
                    <a:pt x="409149" y="1028260"/>
                  </a:cubicBezTo>
                  <a:cubicBezTo>
                    <a:pt x="440853" y="1056881"/>
                    <a:pt x="457585" y="1074054"/>
                    <a:pt x="494132" y="1096951"/>
                  </a:cubicBezTo>
                  <a:cubicBezTo>
                    <a:pt x="494132" y="1117206"/>
                    <a:pt x="605535" y="1145387"/>
                    <a:pt x="622708" y="1148910"/>
                  </a:cubicBezTo>
                  <a:cubicBezTo>
                    <a:pt x="666741" y="1158157"/>
                    <a:pt x="712094" y="1159478"/>
                    <a:pt x="757008" y="1156396"/>
                  </a:cubicBezTo>
                  <a:cubicBezTo>
                    <a:pt x="798399" y="1153754"/>
                    <a:pt x="844633" y="1151112"/>
                    <a:pt x="884263" y="1140984"/>
                  </a:cubicBezTo>
                  <a:cubicBezTo>
                    <a:pt x="936222" y="1128215"/>
                    <a:pt x="987740" y="1106639"/>
                    <a:pt x="1038818" y="1089906"/>
                  </a:cubicBezTo>
                  <a:cubicBezTo>
                    <a:pt x="1061275" y="1082420"/>
                    <a:pt x="1083291" y="1075375"/>
                    <a:pt x="1106188" y="1070532"/>
                  </a:cubicBezTo>
                  <a:cubicBezTo>
                    <a:pt x="1162550" y="1059083"/>
                    <a:pt x="1209225" y="1072293"/>
                    <a:pt x="1264266" y="1078458"/>
                  </a:cubicBezTo>
                  <a:cubicBezTo>
                    <a:pt x="1318426" y="1084622"/>
                    <a:pt x="1374348" y="1085943"/>
                    <a:pt x="1429389" y="1091227"/>
                  </a:cubicBezTo>
                  <a:cubicBezTo>
                    <a:pt x="1595833" y="1107959"/>
                    <a:pt x="1763158" y="1121610"/>
                    <a:pt x="1930042" y="1135700"/>
                  </a:cubicBezTo>
                  <a:cubicBezTo>
                    <a:pt x="2079313" y="1148029"/>
                    <a:pt x="2229465" y="1157276"/>
                    <a:pt x="2379177" y="1159478"/>
                  </a:cubicBezTo>
                  <a:cubicBezTo>
                    <a:pt x="2454913" y="1160799"/>
                    <a:pt x="2530650" y="1160359"/>
                    <a:pt x="2606386" y="1158157"/>
                  </a:cubicBezTo>
                  <a:cubicBezTo>
                    <a:pt x="2644254" y="1156836"/>
                    <a:pt x="2578179" y="1150106"/>
                    <a:pt x="2720431" y="1152873"/>
                  </a:cubicBezTo>
                  <a:cubicBezTo>
                    <a:pt x="3110419" y="1160458"/>
                    <a:pt x="3290269" y="860912"/>
                    <a:pt x="3310950" y="676128"/>
                  </a:cubicBezTo>
                  <a:close/>
                </a:path>
              </a:pathLst>
            </a:custGeom>
            <a:solidFill>
              <a:srgbClr val="FEC68E"/>
            </a:solidFill>
            <a:ln w="4403" cap="flat">
              <a:noFill/>
              <a:prstDash val="solid"/>
              <a:miter/>
            </a:ln>
          </p:spPr>
          <p:txBody>
            <a:bodyPr rtlCol="0" anchor="ctr"/>
            <a:lstStyle/>
            <a:p>
              <a:endParaRPr lang="en-US" sz="2699"/>
            </a:p>
          </p:txBody>
        </p:sp>
        <p:sp>
          <p:nvSpPr>
            <p:cNvPr id="14" name="Freeform: Shape 13">
              <a:extLst>
                <a:ext uri="{FF2B5EF4-FFF2-40B4-BE49-F238E27FC236}">
                  <a16:creationId xmlns:a16="http://schemas.microsoft.com/office/drawing/2014/main" id="{FEB748BE-D63F-BDA3-F03F-F34EE28EDD0F}"/>
                </a:ext>
              </a:extLst>
            </p:cNvPr>
            <p:cNvSpPr/>
            <p:nvPr/>
          </p:nvSpPr>
          <p:spPr>
            <a:xfrm>
              <a:off x="6314852" y="2634612"/>
              <a:ext cx="192863" cy="1626131"/>
            </a:xfrm>
            <a:custGeom>
              <a:avLst/>
              <a:gdLst>
                <a:gd name="connsiteX0" fmla="*/ 92029 w 192863"/>
                <a:gd name="connsiteY0" fmla="*/ 786866 h 1626131"/>
                <a:gd name="connsiteX1" fmla="*/ 9247 w 192863"/>
                <a:gd name="connsiteY1" fmla="*/ 67370 h 1626131"/>
                <a:gd name="connsiteX2" fmla="*/ 0 w 192863"/>
                <a:gd name="connsiteY2" fmla="*/ 0 h 1626131"/>
                <a:gd name="connsiteX3" fmla="*/ 6165 w 192863"/>
                <a:gd name="connsiteY3" fmla="*/ 0 h 1626131"/>
                <a:gd name="connsiteX4" fmla="*/ 19815 w 192863"/>
                <a:gd name="connsiteY4" fmla="*/ 79259 h 1626131"/>
                <a:gd name="connsiteX5" fmla="*/ 59885 w 192863"/>
                <a:gd name="connsiteY5" fmla="*/ 299423 h 1626131"/>
                <a:gd name="connsiteX6" fmla="*/ 89387 w 192863"/>
                <a:gd name="connsiteY6" fmla="*/ 479077 h 1626131"/>
                <a:gd name="connsiteX7" fmla="*/ 164242 w 192863"/>
                <a:gd name="connsiteY7" fmla="*/ 1189766 h 1626131"/>
                <a:gd name="connsiteX8" fmla="*/ 167325 w 192863"/>
                <a:gd name="connsiteY8" fmla="*/ 1243927 h 1626131"/>
                <a:gd name="connsiteX9" fmla="*/ 180094 w 192863"/>
                <a:gd name="connsiteY9" fmla="*/ 1411692 h 1626131"/>
                <a:gd name="connsiteX10" fmla="*/ 182736 w 192863"/>
                <a:gd name="connsiteY10" fmla="*/ 1461009 h 1626131"/>
                <a:gd name="connsiteX11" fmla="*/ 192864 w 192863"/>
                <a:gd name="connsiteY11" fmla="*/ 1616885 h 1626131"/>
                <a:gd name="connsiteX12" fmla="*/ 191983 w 192863"/>
                <a:gd name="connsiteY12" fmla="*/ 1626132 h 1626131"/>
                <a:gd name="connsiteX13" fmla="*/ 180535 w 192863"/>
                <a:gd name="connsiteY13" fmla="*/ 1540268 h 1626131"/>
                <a:gd name="connsiteX14" fmla="*/ 92029 w 192863"/>
                <a:gd name="connsiteY14" fmla="*/ 786866 h 162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3" h="1626131">
                  <a:moveTo>
                    <a:pt x="92029" y="786866"/>
                  </a:moveTo>
                  <a:cubicBezTo>
                    <a:pt x="65169" y="546887"/>
                    <a:pt x="36547" y="306909"/>
                    <a:pt x="9247" y="67370"/>
                  </a:cubicBezTo>
                  <a:cubicBezTo>
                    <a:pt x="6605" y="44913"/>
                    <a:pt x="3082" y="22457"/>
                    <a:pt x="0" y="0"/>
                  </a:cubicBezTo>
                  <a:cubicBezTo>
                    <a:pt x="2202" y="0"/>
                    <a:pt x="3963" y="0"/>
                    <a:pt x="6165" y="0"/>
                  </a:cubicBezTo>
                  <a:cubicBezTo>
                    <a:pt x="7926" y="26860"/>
                    <a:pt x="14531" y="52839"/>
                    <a:pt x="19815" y="79259"/>
                  </a:cubicBezTo>
                  <a:cubicBezTo>
                    <a:pt x="33905" y="152354"/>
                    <a:pt x="47555" y="225888"/>
                    <a:pt x="59885" y="299423"/>
                  </a:cubicBezTo>
                  <a:cubicBezTo>
                    <a:pt x="70012" y="359308"/>
                    <a:pt x="79699" y="419192"/>
                    <a:pt x="89387" y="479077"/>
                  </a:cubicBezTo>
                  <a:cubicBezTo>
                    <a:pt x="127695" y="714652"/>
                    <a:pt x="137382" y="952870"/>
                    <a:pt x="164242" y="1189766"/>
                  </a:cubicBezTo>
                  <a:cubicBezTo>
                    <a:pt x="166444" y="1207820"/>
                    <a:pt x="166004" y="1225873"/>
                    <a:pt x="167325" y="1243927"/>
                  </a:cubicBezTo>
                  <a:cubicBezTo>
                    <a:pt x="172168" y="1299848"/>
                    <a:pt x="173489" y="1356211"/>
                    <a:pt x="180094" y="1411692"/>
                  </a:cubicBezTo>
                  <a:cubicBezTo>
                    <a:pt x="181855" y="1427984"/>
                    <a:pt x="181415" y="1444716"/>
                    <a:pt x="182736" y="1461009"/>
                  </a:cubicBezTo>
                  <a:cubicBezTo>
                    <a:pt x="187580" y="1512967"/>
                    <a:pt x="189781" y="1564926"/>
                    <a:pt x="192864" y="1616885"/>
                  </a:cubicBezTo>
                  <a:cubicBezTo>
                    <a:pt x="192864" y="1619967"/>
                    <a:pt x="192864" y="1623049"/>
                    <a:pt x="191983" y="1626132"/>
                  </a:cubicBezTo>
                  <a:cubicBezTo>
                    <a:pt x="184497" y="1597951"/>
                    <a:pt x="184497" y="1568889"/>
                    <a:pt x="180535" y="1540268"/>
                  </a:cubicBezTo>
                  <a:cubicBezTo>
                    <a:pt x="147070" y="1289281"/>
                    <a:pt x="120210" y="1037853"/>
                    <a:pt x="92029" y="786866"/>
                  </a:cubicBezTo>
                  <a:close/>
                </a:path>
              </a:pathLst>
            </a:custGeom>
            <a:solidFill>
              <a:srgbClr val="D3D5E7"/>
            </a:solidFill>
            <a:ln w="4403" cap="flat">
              <a:noFill/>
              <a:prstDash val="solid"/>
              <a:miter/>
            </a:ln>
          </p:spPr>
          <p:txBody>
            <a:bodyPr rtlCol="0" anchor="ctr"/>
            <a:lstStyle/>
            <a:p>
              <a:endParaRPr lang="en-US" sz="2699"/>
            </a:p>
          </p:txBody>
        </p:sp>
        <p:sp>
          <p:nvSpPr>
            <p:cNvPr id="15" name="Freeform: Shape 14">
              <a:extLst>
                <a:ext uri="{FF2B5EF4-FFF2-40B4-BE49-F238E27FC236}">
                  <a16:creationId xmlns:a16="http://schemas.microsoft.com/office/drawing/2014/main" id="{9616A173-ED5A-4A43-EFD2-F768341B4AE7}"/>
                </a:ext>
              </a:extLst>
            </p:cNvPr>
            <p:cNvSpPr/>
            <p:nvPr/>
          </p:nvSpPr>
          <p:spPr>
            <a:xfrm>
              <a:off x="5898302" y="3285419"/>
              <a:ext cx="258923" cy="290210"/>
            </a:xfrm>
            <a:custGeom>
              <a:avLst/>
              <a:gdLst>
                <a:gd name="connsiteX0" fmla="*/ 0 w 258923"/>
                <a:gd name="connsiteY0" fmla="*/ 228968 h 290210"/>
                <a:gd name="connsiteX1" fmla="*/ 0 w 258923"/>
                <a:gd name="connsiteY1" fmla="*/ 61203 h 290210"/>
                <a:gd name="connsiteX2" fmla="*/ 41831 w 258923"/>
                <a:gd name="connsiteY2" fmla="*/ 19372 h 290210"/>
                <a:gd name="connsiteX3" fmla="*/ 258913 w 258923"/>
                <a:gd name="connsiteY3" fmla="*/ 144866 h 290210"/>
                <a:gd name="connsiteX4" fmla="*/ 179214 w 258923"/>
                <a:gd name="connsiteY4" fmla="*/ 273882 h 290210"/>
                <a:gd name="connsiteX5" fmla="*/ 30383 w 258923"/>
                <a:gd name="connsiteY5" fmla="*/ 262874 h 290210"/>
                <a:gd name="connsiteX6" fmla="*/ 0 w 258923"/>
                <a:gd name="connsiteY6" fmla="*/ 228968 h 29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23" h="290210">
                  <a:moveTo>
                    <a:pt x="0" y="228968"/>
                  </a:moveTo>
                  <a:cubicBezTo>
                    <a:pt x="0" y="173047"/>
                    <a:pt x="0" y="117125"/>
                    <a:pt x="0" y="61203"/>
                  </a:cubicBezTo>
                  <a:cubicBezTo>
                    <a:pt x="6605" y="40068"/>
                    <a:pt x="24218" y="29500"/>
                    <a:pt x="41831" y="19372"/>
                  </a:cubicBezTo>
                  <a:cubicBezTo>
                    <a:pt x="136942" y="-36109"/>
                    <a:pt x="260234" y="34343"/>
                    <a:pt x="258913" y="144866"/>
                  </a:cubicBezTo>
                  <a:cubicBezTo>
                    <a:pt x="258032" y="202549"/>
                    <a:pt x="231172" y="247902"/>
                    <a:pt x="179214" y="273882"/>
                  </a:cubicBezTo>
                  <a:cubicBezTo>
                    <a:pt x="128576" y="298980"/>
                    <a:pt x="77938" y="295018"/>
                    <a:pt x="30383" y="262874"/>
                  </a:cubicBezTo>
                  <a:cubicBezTo>
                    <a:pt x="17613" y="254507"/>
                    <a:pt x="5284" y="244820"/>
                    <a:pt x="0" y="228968"/>
                  </a:cubicBezTo>
                  <a:close/>
                </a:path>
              </a:pathLst>
            </a:custGeom>
            <a:solidFill>
              <a:srgbClr val="686074"/>
            </a:solidFill>
            <a:ln w="4403" cap="flat">
              <a:noFill/>
              <a:prstDash val="solid"/>
              <a:miter/>
            </a:ln>
          </p:spPr>
          <p:txBody>
            <a:bodyPr rtlCol="0" anchor="ctr"/>
            <a:lstStyle/>
            <a:p>
              <a:endParaRPr lang="en-US" sz="2699"/>
            </a:p>
          </p:txBody>
        </p:sp>
        <p:sp>
          <p:nvSpPr>
            <p:cNvPr id="16" name="Freeform: Shape 15">
              <a:extLst>
                <a:ext uri="{FF2B5EF4-FFF2-40B4-BE49-F238E27FC236}">
                  <a16:creationId xmlns:a16="http://schemas.microsoft.com/office/drawing/2014/main" id="{84DB4376-3EC3-D68E-C125-DB7FB1B03F7C}"/>
                </a:ext>
              </a:extLst>
            </p:cNvPr>
            <p:cNvSpPr/>
            <p:nvPr/>
          </p:nvSpPr>
          <p:spPr>
            <a:xfrm>
              <a:off x="5898742" y="3150662"/>
              <a:ext cx="297264" cy="456963"/>
            </a:xfrm>
            <a:custGeom>
              <a:avLst/>
              <a:gdLst>
                <a:gd name="connsiteX0" fmla="*/ 66490 w 297264"/>
                <a:gd name="connsiteY0" fmla="*/ 26434 h 456963"/>
                <a:gd name="connsiteX1" fmla="*/ 83222 w 297264"/>
                <a:gd name="connsiteY1" fmla="*/ 85878 h 456963"/>
                <a:gd name="connsiteX2" fmla="*/ 102156 w 297264"/>
                <a:gd name="connsiteY2" fmla="*/ 99088 h 456963"/>
                <a:gd name="connsiteX3" fmla="*/ 268600 w 297264"/>
                <a:gd name="connsiteY3" fmla="*/ 183631 h 456963"/>
                <a:gd name="connsiteX4" fmla="*/ 263757 w 297264"/>
                <a:gd name="connsiteY4" fmla="*/ 379137 h 456963"/>
                <a:gd name="connsiteX5" fmla="*/ 85864 w 297264"/>
                <a:gd name="connsiteY5" fmla="*/ 454873 h 456963"/>
                <a:gd name="connsiteX6" fmla="*/ 0 w 297264"/>
                <a:gd name="connsiteY6" fmla="*/ 416565 h 456963"/>
                <a:gd name="connsiteX7" fmla="*/ 0 w 297264"/>
                <a:gd name="connsiteY7" fmla="*/ 394989 h 456963"/>
                <a:gd name="connsiteX8" fmla="*/ 17173 w 297264"/>
                <a:gd name="connsiteY8" fmla="*/ 403795 h 456963"/>
                <a:gd name="connsiteX9" fmla="*/ 265958 w 297264"/>
                <a:gd name="connsiteY9" fmla="*/ 316170 h 456963"/>
                <a:gd name="connsiteX10" fmla="*/ 157637 w 297264"/>
                <a:gd name="connsiteY10" fmla="*/ 129911 h 456963"/>
                <a:gd name="connsiteX11" fmla="*/ 13210 w 297264"/>
                <a:gd name="connsiteY11" fmla="*/ 159413 h 456963"/>
                <a:gd name="connsiteX12" fmla="*/ 0 w 297264"/>
                <a:gd name="connsiteY12" fmla="*/ 165578 h 456963"/>
                <a:gd name="connsiteX13" fmla="*/ 0 w 297264"/>
                <a:gd name="connsiteY13" fmla="*/ 140919 h 456963"/>
                <a:gd name="connsiteX14" fmla="*/ 31263 w 297264"/>
                <a:gd name="connsiteY14" fmla="*/ 116261 h 456963"/>
                <a:gd name="connsiteX15" fmla="*/ 39630 w 297264"/>
                <a:gd name="connsiteY15" fmla="*/ 96006 h 456963"/>
                <a:gd name="connsiteX16" fmla="*/ 19815 w 297264"/>
                <a:gd name="connsiteY16" fmla="*/ 33920 h 456963"/>
                <a:gd name="connsiteX17" fmla="*/ 20255 w 297264"/>
                <a:gd name="connsiteY17" fmla="*/ 25994 h 456963"/>
                <a:gd name="connsiteX18" fmla="*/ 43152 w 297264"/>
                <a:gd name="connsiteY18" fmla="*/ 14 h 456963"/>
                <a:gd name="connsiteX19" fmla="*/ 66490 w 297264"/>
                <a:gd name="connsiteY19" fmla="*/ 26434 h 45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264" h="456963">
                  <a:moveTo>
                    <a:pt x="66490" y="26434"/>
                  </a:moveTo>
                  <a:cubicBezTo>
                    <a:pt x="72214" y="46249"/>
                    <a:pt x="78378" y="66064"/>
                    <a:pt x="83222" y="85878"/>
                  </a:cubicBezTo>
                  <a:cubicBezTo>
                    <a:pt x="85864" y="97327"/>
                    <a:pt x="91148" y="99969"/>
                    <a:pt x="102156" y="99088"/>
                  </a:cubicBezTo>
                  <a:cubicBezTo>
                    <a:pt x="173930" y="95125"/>
                    <a:pt x="231172" y="122426"/>
                    <a:pt x="268600" y="183631"/>
                  </a:cubicBezTo>
                  <a:cubicBezTo>
                    <a:pt x="308230" y="248800"/>
                    <a:pt x="306909" y="316170"/>
                    <a:pt x="263757" y="379137"/>
                  </a:cubicBezTo>
                  <a:cubicBezTo>
                    <a:pt x="221485" y="440783"/>
                    <a:pt x="160279" y="464560"/>
                    <a:pt x="85864" y="454873"/>
                  </a:cubicBezTo>
                  <a:cubicBezTo>
                    <a:pt x="53280" y="450470"/>
                    <a:pt x="26420" y="434178"/>
                    <a:pt x="0" y="416565"/>
                  </a:cubicBezTo>
                  <a:cubicBezTo>
                    <a:pt x="0" y="409519"/>
                    <a:pt x="0" y="402034"/>
                    <a:pt x="0" y="394989"/>
                  </a:cubicBezTo>
                  <a:cubicBezTo>
                    <a:pt x="7926" y="393227"/>
                    <a:pt x="12329" y="399832"/>
                    <a:pt x="17173" y="403795"/>
                  </a:cubicBezTo>
                  <a:cubicBezTo>
                    <a:pt x="108761" y="473367"/>
                    <a:pt x="239979" y="428013"/>
                    <a:pt x="265958" y="316170"/>
                  </a:cubicBezTo>
                  <a:cubicBezTo>
                    <a:pt x="286213" y="228545"/>
                    <a:pt x="234255" y="152808"/>
                    <a:pt x="157637" y="129911"/>
                  </a:cubicBezTo>
                  <a:cubicBezTo>
                    <a:pt x="104358" y="113619"/>
                    <a:pt x="56362" y="125508"/>
                    <a:pt x="13210" y="159413"/>
                  </a:cubicBezTo>
                  <a:cubicBezTo>
                    <a:pt x="9247" y="162495"/>
                    <a:pt x="6165" y="167339"/>
                    <a:pt x="0" y="165578"/>
                  </a:cubicBezTo>
                  <a:cubicBezTo>
                    <a:pt x="0" y="157212"/>
                    <a:pt x="0" y="148845"/>
                    <a:pt x="0" y="140919"/>
                  </a:cubicBezTo>
                  <a:cubicBezTo>
                    <a:pt x="7045" y="128150"/>
                    <a:pt x="19815" y="122866"/>
                    <a:pt x="31263" y="116261"/>
                  </a:cubicBezTo>
                  <a:cubicBezTo>
                    <a:pt x="40070" y="111417"/>
                    <a:pt x="42712" y="105693"/>
                    <a:pt x="39630" y="96006"/>
                  </a:cubicBezTo>
                  <a:cubicBezTo>
                    <a:pt x="33025" y="75310"/>
                    <a:pt x="28181" y="54175"/>
                    <a:pt x="19815" y="33920"/>
                  </a:cubicBezTo>
                  <a:cubicBezTo>
                    <a:pt x="19374" y="31278"/>
                    <a:pt x="19815" y="28636"/>
                    <a:pt x="20255" y="25994"/>
                  </a:cubicBezTo>
                  <a:cubicBezTo>
                    <a:pt x="22016" y="9261"/>
                    <a:pt x="30383" y="14"/>
                    <a:pt x="43152" y="14"/>
                  </a:cubicBezTo>
                  <a:cubicBezTo>
                    <a:pt x="56362" y="-426"/>
                    <a:pt x="65169" y="9261"/>
                    <a:pt x="66490" y="26434"/>
                  </a:cubicBezTo>
                  <a:close/>
                </a:path>
              </a:pathLst>
            </a:custGeom>
            <a:solidFill>
              <a:srgbClr val="685F74"/>
            </a:solidFill>
            <a:ln w="4403" cap="flat">
              <a:noFill/>
              <a:prstDash val="solid"/>
              <a:miter/>
            </a:ln>
          </p:spPr>
          <p:txBody>
            <a:bodyPr rtlCol="0" anchor="ctr"/>
            <a:lstStyle/>
            <a:p>
              <a:endParaRPr lang="en-US" sz="2699"/>
            </a:p>
          </p:txBody>
        </p:sp>
        <p:sp>
          <p:nvSpPr>
            <p:cNvPr id="17" name="Freeform: Shape 16">
              <a:extLst>
                <a:ext uri="{FF2B5EF4-FFF2-40B4-BE49-F238E27FC236}">
                  <a16:creationId xmlns:a16="http://schemas.microsoft.com/office/drawing/2014/main" id="{D4345C2F-C16B-95CB-9840-F24AB6A145B5}"/>
                </a:ext>
              </a:extLst>
            </p:cNvPr>
            <p:cNvSpPr/>
            <p:nvPr/>
          </p:nvSpPr>
          <p:spPr>
            <a:xfrm>
              <a:off x="5898302" y="3269116"/>
              <a:ext cx="274386" cy="322150"/>
            </a:xfrm>
            <a:custGeom>
              <a:avLst/>
              <a:gdLst>
                <a:gd name="connsiteX0" fmla="*/ 0 w 274386"/>
                <a:gd name="connsiteY0" fmla="*/ 46243 h 322150"/>
                <a:gd name="connsiteX1" fmla="*/ 116247 w 274386"/>
                <a:gd name="connsiteY1" fmla="*/ 9 h 322150"/>
                <a:gd name="connsiteX2" fmla="*/ 274324 w 274386"/>
                <a:gd name="connsiteY2" fmla="*/ 157206 h 322150"/>
                <a:gd name="connsiteX3" fmla="*/ 150152 w 274386"/>
                <a:gd name="connsiteY3" fmla="*/ 317926 h 322150"/>
                <a:gd name="connsiteX4" fmla="*/ 8366 w 274386"/>
                <a:gd name="connsiteY4" fmla="*/ 283140 h 322150"/>
                <a:gd name="connsiteX5" fmla="*/ 0 w 274386"/>
                <a:gd name="connsiteY5" fmla="*/ 276535 h 322150"/>
                <a:gd name="connsiteX6" fmla="*/ 0 w 274386"/>
                <a:gd name="connsiteY6" fmla="*/ 245271 h 322150"/>
                <a:gd name="connsiteX7" fmla="*/ 120210 w 274386"/>
                <a:gd name="connsiteY7" fmla="*/ 301633 h 322150"/>
                <a:gd name="connsiteX8" fmla="*/ 251868 w 274386"/>
                <a:gd name="connsiteY8" fmla="*/ 188029 h 322150"/>
                <a:gd name="connsiteX9" fmla="*/ 141345 w 274386"/>
                <a:gd name="connsiteY9" fmla="*/ 23786 h 322150"/>
                <a:gd name="connsiteX10" fmla="*/ 0 w 274386"/>
                <a:gd name="connsiteY10" fmla="*/ 77506 h 322150"/>
                <a:gd name="connsiteX11" fmla="*/ 0 w 274386"/>
                <a:gd name="connsiteY11" fmla="*/ 46243 h 32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86" h="322150">
                  <a:moveTo>
                    <a:pt x="0" y="46243"/>
                  </a:moveTo>
                  <a:cubicBezTo>
                    <a:pt x="33025" y="15860"/>
                    <a:pt x="71333" y="-432"/>
                    <a:pt x="116247" y="9"/>
                  </a:cubicBezTo>
                  <a:cubicBezTo>
                    <a:pt x="201670" y="889"/>
                    <a:pt x="271682" y="71782"/>
                    <a:pt x="274324" y="157206"/>
                  </a:cubicBezTo>
                  <a:cubicBezTo>
                    <a:pt x="276526" y="235144"/>
                    <a:pt x="219724" y="302514"/>
                    <a:pt x="150152" y="317926"/>
                  </a:cubicBezTo>
                  <a:cubicBezTo>
                    <a:pt x="97313" y="329374"/>
                    <a:pt x="50197" y="317485"/>
                    <a:pt x="8366" y="283140"/>
                  </a:cubicBezTo>
                  <a:cubicBezTo>
                    <a:pt x="5724" y="280938"/>
                    <a:pt x="2642" y="278736"/>
                    <a:pt x="0" y="276535"/>
                  </a:cubicBezTo>
                  <a:cubicBezTo>
                    <a:pt x="0" y="265967"/>
                    <a:pt x="0" y="255839"/>
                    <a:pt x="0" y="245271"/>
                  </a:cubicBezTo>
                  <a:cubicBezTo>
                    <a:pt x="31263" y="282699"/>
                    <a:pt x="70452" y="302954"/>
                    <a:pt x="120210" y="301633"/>
                  </a:cubicBezTo>
                  <a:cubicBezTo>
                    <a:pt x="182736" y="299872"/>
                    <a:pt x="241300" y="250115"/>
                    <a:pt x="251868" y="188029"/>
                  </a:cubicBezTo>
                  <a:cubicBezTo>
                    <a:pt x="265077" y="109650"/>
                    <a:pt x="219283" y="39638"/>
                    <a:pt x="141345" y="23786"/>
                  </a:cubicBezTo>
                  <a:cubicBezTo>
                    <a:pt x="84103" y="12338"/>
                    <a:pt x="36547" y="32153"/>
                    <a:pt x="0" y="77506"/>
                  </a:cubicBezTo>
                  <a:cubicBezTo>
                    <a:pt x="0" y="66939"/>
                    <a:pt x="0" y="56811"/>
                    <a:pt x="0" y="46243"/>
                  </a:cubicBezTo>
                  <a:close/>
                </a:path>
              </a:pathLst>
            </a:custGeom>
            <a:solidFill>
              <a:srgbClr val="020205"/>
            </a:solidFill>
            <a:ln w="4403" cap="flat">
              <a:noFill/>
              <a:prstDash val="solid"/>
              <a:miter/>
            </a:ln>
          </p:spPr>
          <p:txBody>
            <a:bodyPr rtlCol="0" anchor="ctr"/>
            <a:lstStyle/>
            <a:p>
              <a:endParaRPr lang="en-US" sz="2699"/>
            </a:p>
          </p:txBody>
        </p:sp>
        <p:sp>
          <p:nvSpPr>
            <p:cNvPr id="18" name="Freeform: Shape 17">
              <a:extLst>
                <a:ext uri="{FF2B5EF4-FFF2-40B4-BE49-F238E27FC236}">
                  <a16:creationId xmlns:a16="http://schemas.microsoft.com/office/drawing/2014/main" id="{4BEE799F-DAE7-2C33-8B5C-89790AD905E1}"/>
                </a:ext>
              </a:extLst>
            </p:cNvPr>
            <p:cNvSpPr/>
            <p:nvPr/>
          </p:nvSpPr>
          <p:spPr>
            <a:xfrm>
              <a:off x="5898742" y="2923467"/>
              <a:ext cx="71002" cy="260485"/>
            </a:xfrm>
            <a:custGeom>
              <a:avLst/>
              <a:gdLst>
                <a:gd name="connsiteX0" fmla="*/ 66490 w 71002"/>
                <a:gd name="connsiteY0" fmla="*/ 253629 h 260485"/>
                <a:gd name="connsiteX1" fmla="*/ 58564 w 71002"/>
                <a:gd name="connsiteY1" fmla="*/ 237337 h 260485"/>
                <a:gd name="connsiteX2" fmla="*/ 38309 w 71002"/>
                <a:gd name="connsiteY2" fmla="*/ 230732 h 260485"/>
                <a:gd name="connsiteX3" fmla="*/ 24658 w 71002"/>
                <a:gd name="connsiteY3" fmla="*/ 248345 h 260485"/>
                <a:gd name="connsiteX4" fmla="*/ 21576 w 71002"/>
                <a:gd name="connsiteY4" fmla="*/ 259794 h 260485"/>
                <a:gd name="connsiteX5" fmla="*/ 9687 w 71002"/>
                <a:gd name="connsiteY5" fmla="*/ 250106 h 260485"/>
                <a:gd name="connsiteX6" fmla="*/ 0 w 71002"/>
                <a:gd name="connsiteY6" fmla="*/ 214440 h 260485"/>
                <a:gd name="connsiteX7" fmla="*/ 0 w 71002"/>
                <a:gd name="connsiteY7" fmla="*/ 0 h 260485"/>
                <a:gd name="connsiteX8" fmla="*/ 26860 w 71002"/>
                <a:gd name="connsiteY8" fmla="*/ 83222 h 260485"/>
                <a:gd name="connsiteX9" fmla="*/ 68251 w 71002"/>
                <a:gd name="connsiteY9" fmla="*/ 220604 h 260485"/>
                <a:gd name="connsiteX10" fmla="*/ 66490 w 71002"/>
                <a:gd name="connsiteY10" fmla="*/ 253629 h 2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002" h="260485">
                  <a:moveTo>
                    <a:pt x="66490" y="253629"/>
                  </a:moveTo>
                  <a:cubicBezTo>
                    <a:pt x="65169" y="247464"/>
                    <a:pt x="62086" y="242621"/>
                    <a:pt x="58564" y="237337"/>
                  </a:cubicBezTo>
                  <a:cubicBezTo>
                    <a:pt x="53280" y="230292"/>
                    <a:pt x="45794" y="228530"/>
                    <a:pt x="38309" y="230732"/>
                  </a:cubicBezTo>
                  <a:cubicBezTo>
                    <a:pt x="29942" y="232934"/>
                    <a:pt x="24658" y="239098"/>
                    <a:pt x="24658" y="248345"/>
                  </a:cubicBezTo>
                  <a:cubicBezTo>
                    <a:pt x="24658" y="252308"/>
                    <a:pt x="25539" y="256711"/>
                    <a:pt x="21576" y="259794"/>
                  </a:cubicBezTo>
                  <a:cubicBezTo>
                    <a:pt x="12770" y="262876"/>
                    <a:pt x="11889" y="254950"/>
                    <a:pt x="9687" y="250106"/>
                  </a:cubicBezTo>
                  <a:cubicBezTo>
                    <a:pt x="3963" y="239098"/>
                    <a:pt x="3963" y="226329"/>
                    <a:pt x="0" y="214440"/>
                  </a:cubicBezTo>
                  <a:cubicBezTo>
                    <a:pt x="0" y="143107"/>
                    <a:pt x="0" y="71333"/>
                    <a:pt x="0" y="0"/>
                  </a:cubicBezTo>
                  <a:cubicBezTo>
                    <a:pt x="12329" y="26420"/>
                    <a:pt x="18053" y="55481"/>
                    <a:pt x="26860" y="83222"/>
                  </a:cubicBezTo>
                  <a:cubicBezTo>
                    <a:pt x="41391" y="128576"/>
                    <a:pt x="54160" y="174810"/>
                    <a:pt x="68251" y="220604"/>
                  </a:cubicBezTo>
                  <a:cubicBezTo>
                    <a:pt x="71333" y="232053"/>
                    <a:pt x="73094" y="243061"/>
                    <a:pt x="66490" y="253629"/>
                  </a:cubicBezTo>
                  <a:close/>
                </a:path>
              </a:pathLst>
            </a:custGeom>
            <a:solidFill>
              <a:schemeClr val="accent1"/>
            </a:solidFill>
            <a:ln w="4403" cap="flat">
              <a:noFill/>
              <a:prstDash val="solid"/>
              <a:miter/>
            </a:ln>
          </p:spPr>
          <p:txBody>
            <a:bodyPr rtlCol="0" anchor="ctr"/>
            <a:lstStyle/>
            <a:p>
              <a:endParaRPr lang="en-US" sz="2699"/>
            </a:p>
          </p:txBody>
        </p:sp>
        <p:sp>
          <p:nvSpPr>
            <p:cNvPr id="19" name="Freeform: Shape 18">
              <a:extLst>
                <a:ext uri="{FF2B5EF4-FFF2-40B4-BE49-F238E27FC236}">
                  <a16:creationId xmlns:a16="http://schemas.microsoft.com/office/drawing/2014/main" id="{39EC5F6D-D8EC-A48F-15D8-01BCD21BD45E}"/>
                </a:ext>
              </a:extLst>
            </p:cNvPr>
            <p:cNvSpPr/>
            <p:nvPr/>
          </p:nvSpPr>
          <p:spPr>
            <a:xfrm>
              <a:off x="7454716" y="3987299"/>
              <a:ext cx="1394174" cy="967400"/>
            </a:xfrm>
            <a:custGeom>
              <a:avLst/>
              <a:gdLst>
                <a:gd name="connsiteX0" fmla="*/ 1357236 w 1394174"/>
                <a:gd name="connsiteY0" fmla="*/ 270361 h 967400"/>
                <a:gd name="connsiteX1" fmla="*/ 1366923 w 1394174"/>
                <a:gd name="connsiteY1" fmla="*/ 433723 h 967400"/>
                <a:gd name="connsiteX2" fmla="*/ 1371326 w 1394174"/>
                <a:gd name="connsiteY2" fmla="*/ 450015 h 967400"/>
                <a:gd name="connsiteX3" fmla="*/ 1386297 w 1394174"/>
                <a:gd name="connsiteY3" fmla="*/ 477316 h 967400"/>
                <a:gd name="connsiteX4" fmla="*/ 1361199 w 1394174"/>
                <a:gd name="connsiteY4" fmla="*/ 578591 h 967400"/>
                <a:gd name="connsiteX5" fmla="*/ 1359878 w 1394174"/>
                <a:gd name="connsiteY5" fmla="*/ 593122 h 967400"/>
                <a:gd name="connsiteX6" fmla="*/ 1341384 w 1394174"/>
                <a:gd name="connsiteY6" fmla="*/ 695278 h 967400"/>
                <a:gd name="connsiteX7" fmla="*/ 1277096 w 1394174"/>
                <a:gd name="connsiteY7" fmla="*/ 760006 h 967400"/>
                <a:gd name="connsiteX8" fmla="*/ 1272693 w 1394174"/>
                <a:gd name="connsiteY8" fmla="*/ 780702 h 967400"/>
                <a:gd name="connsiteX9" fmla="*/ 1278858 w 1394174"/>
                <a:gd name="connsiteY9" fmla="*/ 830459 h 967400"/>
                <a:gd name="connsiteX10" fmla="*/ 1247154 w 1394174"/>
                <a:gd name="connsiteY10" fmla="*/ 873171 h 967400"/>
                <a:gd name="connsiteX11" fmla="*/ 1108451 w 1394174"/>
                <a:gd name="connsiteY11" fmla="*/ 936137 h 967400"/>
                <a:gd name="connsiteX12" fmla="*/ 1003652 w 1394174"/>
                <a:gd name="connsiteY12" fmla="*/ 964319 h 967400"/>
                <a:gd name="connsiteX13" fmla="*/ 636859 w 1394174"/>
                <a:gd name="connsiteY13" fmla="*/ 927331 h 967400"/>
                <a:gd name="connsiteX14" fmla="*/ 495073 w 1394174"/>
                <a:gd name="connsiteY14" fmla="*/ 919405 h 967400"/>
                <a:gd name="connsiteX15" fmla="*/ 217226 w 1394174"/>
                <a:gd name="connsiteY15" fmla="*/ 967401 h 967400"/>
                <a:gd name="connsiteX16" fmla="*/ 299127 w 1394174"/>
                <a:gd name="connsiteY16" fmla="*/ 698801 h 967400"/>
                <a:gd name="connsiteX17" fmla="*/ 320263 w 1394174"/>
                <a:gd name="connsiteY17" fmla="*/ 498892 h 967400"/>
                <a:gd name="connsiteX18" fmla="*/ 322905 w 1394174"/>
                <a:gd name="connsiteY18" fmla="*/ 455740 h 967400"/>
                <a:gd name="connsiteX19" fmla="*/ 313658 w 1394174"/>
                <a:gd name="connsiteY19" fmla="*/ 444731 h 967400"/>
                <a:gd name="connsiteX20" fmla="*/ 225593 w 1394174"/>
                <a:gd name="connsiteY20" fmla="*/ 439447 h 967400"/>
                <a:gd name="connsiteX21" fmla="*/ 45939 w 1394174"/>
                <a:gd name="connsiteY21" fmla="*/ 431962 h 967400"/>
                <a:gd name="connsiteX22" fmla="*/ 8951 w 1394174"/>
                <a:gd name="connsiteY22" fmla="*/ 429320 h 967400"/>
                <a:gd name="connsiteX23" fmla="*/ 3227 w 1394174"/>
                <a:gd name="connsiteY23" fmla="*/ 418312 h 967400"/>
                <a:gd name="connsiteX24" fmla="*/ 43737 w 1394174"/>
                <a:gd name="connsiteY24" fmla="*/ 365472 h 967400"/>
                <a:gd name="connsiteX25" fmla="*/ 135326 w 1394174"/>
                <a:gd name="connsiteY25" fmla="*/ 248345 h 967400"/>
                <a:gd name="connsiteX26" fmla="*/ 287239 w 1394174"/>
                <a:gd name="connsiteY26" fmla="*/ 53280 h 967400"/>
                <a:gd name="connsiteX27" fmla="*/ 329510 w 1394174"/>
                <a:gd name="connsiteY27" fmla="*/ 0 h 967400"/>
                <a:gd name="connsiteX28" fmla="*/ 431226 w 1394174"/>
                <a:gd name="connsiteY28" fmla="*/ 36547 h 967400"/>
                <a:gd name="connsiteX29" fmla="*/ 592386 w 1394174"/>
                <a:gd name="connsiteY29" fmla="*/ 13210 h 967400"/>
                <a:gd name="connsiteX30" fmla="*/ 849097 w 1394174"/>
                <a:gd name="connsiteY30" fmla="*/ 3082 h 967400"/>
                <a:gd name="connsiteX31" fmla="*/ 1087315 w 1394174"/>
                <a:gd name="connsiteY31" fmla="*/ 84543 h 967400"/>
                <a:gd name="connsiteX32" fmla="*/ 1158208 w 1394174"/>
                <a:gd name="connsiteY32" fmla="*/ 124613 h 967400"/>
                <a:gd name="connsiteX33" fmla="*/ 1244512 w 1394174"/>
                <a:gd name="connsiteY33" fmla="*/ 122411 h 967400"/>
                <a:gd name="connsiteX34" fmla="*/ 1305717 w 1394174"/>
                <a:gd name="connsiteY34" fmla="*/ 129897 h 967400"/>
                <a:gd name="connsiteX35" fmla="*/ 1297351 w 1394174"/>
                <a:gd name="connsiteY35" fmla="*/ 147070 h 967400"/>
                <a:gd name="connsiteX36" fmla="*/ 1288104 w 1394174"/>
                <a:gd name="connsiteY36" fmla="*/ 220164 h 967400"/>
                <a:gd name="connsiteX37" fmla="*/ 1299553 w 1394174"/>
                <a:gd name="connsiteY37" fmla="*/ 237777 h 967400"/>
                <a:gd name="connsiteX38" fmla="*/ 1357236 w 1394174"/>
                <a:gd name="connsiteY38" fmla="*/ 270361 h 96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4174" h="967400">
                  <a:moveTo>
                    <a:pt x="1357236" y="270361"/>
                  </a:moveTo>
                  <a:cubicBezTo>
                    <a:pt x="1381894" y="336411"/>
                    <a:pt x="1381894" y="390571"/>
                    <a:pt x="1366923" y="433723"/>
                  </a:cubicBezTo>
                  <a:cubicBezTo>
                    <a:pt x="1364722" y="439447"/>
                    <a:pt x="1368244" y="444731"/>
                    <a:pt x="1371326" y="450015"/>
                  </a:cubicBezTo>
                  <a:cubicBezTo>
                    <a:pt x="1376610" y="458822"/>
                    <a:pt x="1381454" y="468069"/>
                    <a:pt x="1386297" y="477316"/>
                  </a:cubicBezTo>
                  <a:cubicBezTo>
                    <a:pt x="1406993" y="510781"/>
                    <a:pt x="1382775" y="567143"/>
                    <a:pt x="1361199" y="578591"/>
                  </a:cubicBezTo>
                  <a:cubicBezTo>
                    <a:pt x="1357236" y="582994"/>
                    <a:pt x="1356355" y="586957"/>
                    <a:pt x="1359878" y="593122"/>
                  </a:cubicBezTo>
                  <a:cubicBezTo>
                    <a:pt x="1386738" y="638035"/>
                    <a:pt x="1371326" y="659612"/>
                    <a:pt x="1341384" y="695278"/>
                  </a:cubicBezTo>
                  <a:cubicBezTo>
                    <a:pt x="1322010" y="718615"/>
                    <a:pt x="1299113" y="739311"/>
                    <a:pt x="1277096" y="760006"/>
                  </a:cubicBezTo>
                  <a:cubicBezTo>
                    <a:pt x="1269610" y="767052"/>
                    <a:pt x="1268730" y="772776"/>
                    <a:pt x="1272693" y="780702"/>
                  </a:cubicBezTo>
                  <a:cubicBezTo>
                    <a:pt x="1280178" y="796553"/>
                    <a:pt x="1282820" y="813286"/>
                    <a:pt x="1278858" y="830459"/>
                  </a:cubicBezTo>
                  <a:cubicBezTo>
                    <a:pt x="1274454" y="849393"/>
                    <a:pt x="1262125" y="862162"/>
                    <a:pt x="1247154" y="873171"/>
                  </a:cubicBezTo>
                  <a:cubicBezTo>
                    <a:pt x="1205323" y="903553"/>
                    <a:pt x="1157767" y="922047"/>
                    <a:pt x="1108451" y="936137"/>
                  </a:cubicBezTo>
                  <a:cubicBezTo>
                    <a:pt x="1086874" y="942302"/>
                    <a:pt x="1016862" y="962557"/>
                    <a:pt x="1003652" y="964319"/>
                  </a:cubicBezTo>
                  <a:cubicBezTo>
                    <a:pt x="794497" y="980170"/>
                    <a:pt x="663279" y="929092"/>
                    <a:pt x="636859" y="927331"/>
                  </a:cubicBezTo>
                  <a:cubicBezTo>
                    <a:pt x="594588" y="924249"/>
                    <a:pt x="536464" y="907076"/>
                    <a:pt x="495073" y="919405"/>
                  </a:cubicBezTo>
                  <a:cubicBezTo>
                    <a:pt x="442234" y="935257"/>
                    <a:pt x="283716" y="953310"/>
                    <a:pt x="217226" y="967401"/>
                  </a:cubicBezTo>
                  <a:cubicBezTo>
                    <a:pt x="252893" y="880216"/>
                    <a:pt x="281514" y="791710"/>
                    <a:pt x="299127" y="698801"/>
                  </a:cubicBezTo>
                  <a:cubicBezTo>
                    <a:pt x="311457" y="632751"/>
                    <a:pt x="316300" y="565822"/>
                    <a:pt x="320263" y="498892"/>
                  </a:cubicBezTo>
                  <a:cubicBezTo>
                    <a:pt x="321144" y="484361"/>
                    <a:pt x="322905" y="470270"/>
                    <a:pt x="322905" y="455740"/>
                  </a:cubicBezTo>
                  <a:cubicBezTo>
                    <a:pt x="322905" y="449135"/>
                    <a:pt x="321144" y="445172"/>
                    <a:pt x="313658" y="444731"/>
                  </a:cubicBezTo>
                  <a:cubicBezTo>
                    <a:pt x="284156" y="442970"/>
                    <a:pt x="255095" y="439447"/>
                    <a:pt x="225593" y="439447"/>
                  </a:cubicBezTo>
                  <a:cubicBezTo>
                    <a:pt x="165708" y="439447"/>
                    <a:pt x="105823" y="431962"/>
                    <a:pt x="45939" y="431962"/>
                  </a:cubicBezTo>
                  <a:cubicBezTo>
                    <a:pt x="33610" y="431962"/>
                    <a:pt x="21280" y="429320"/>
                    <a:pt x="8951" y="429320"/>
                  </a:cubicBezTo>
                  <a:cubicBezTo>
                    <a:pt x="145" y="429320"/>
                    <a:pt x="-2938" y="425797"/>
                    <a:pt x="3227" y="418312"/>
                  </a:cubicBezTo>
                  <a:cubicBezTo>
                    <a:pt x="16877" y="400699"/>
                    <a:pt x="30087" y="383085"/>
                    <a:pt x="43737" y="365472"/>
                  </a:cubicBezTo>
                  <a:cubicBezTo>
                    <a:pt x="74120" y="326283"/>
                    <a:pt x="104943" y="287534"/>
                    <a:pt x="135326" y="248345"/>
                  </a:cubicBezTo>
                  <a:cubicBezTo>
                    <a:pt x="185963" y="183177"/>
                    <a:pt x="236601" y="118008"/>
                    <a:pt x="287239" y="53280"/>
                  </a:cubicBezTo>
                  <a:cubicBezTo>
                    <a:pt x="301329" y="35226"/>
                    <a:pt x="315420" y="17613"/>
                    <a:pt x="329510" y="0"/>
                  </a:cubicBezTo>
                  <a:cubicBezTo>
                    <a:pt x="369580" y="22897"/>
                    <a:pt x="399522" y="40510"/>
                    <a:pt x="431226" y="36547"/>
                  </a:cubicBezTo>
                  <a:cubicBezTo>
                    <a:pt x="462489" y="33025"/>
                    <a:pt x="561123" y="15411"/>
                    <a:pt x="592386" y="13210"/>
                  </a:cubicBezTo>
                  <a:cubicBezTo>
                    <a:pt x="677810" y="7486"/>
                    <a:pt x="763233" y="881"/>
                    <a:pt x="849097" y="3082"/>
                  </a:cubicBezTo>
                  <a:cubicBezTo>
                    <a:pt x="937163" y="5284"/>
                    <a:pt x="1017743" y="27741"/>
                    <a:pt x="1087315" y="84543"/>
                  </a:cubicBezTo>
                  <a:cubicBezTo>
                    <a:pt x="1108451" y="101716"/>
                    <a:pt x="1130026" y="118448"/>
                    <a:pt x="1158208" y="124613"/>
                  </a:cubicBezTo>
                  <a:cubicBezTo>
                    <a:pt x="1187269" y="131218"/>
                    <a:pt x="1215450" y="125053"/>
                    <a:pt x="1244512" y="122411"/>
                  </a:cubicBezTo>
                  <a:cubicBezTo>
                    <a:pt x="1265207" y="120650"/>
                    <a:pt x="1286783" y="115806"/>
                    <a:pt x="1305717" y="129897"/>
                  </a:cubicBezTo>
                  <a:cubicBezTo>
                    <a:pt x="1307479" y="137823"/>
                    <a:pt x="1301314" y="142226"/>
                    <a:pt x="1297351" y="147070"/>
                  </a:cubicBezTo>
                  <a:cubicBezTo>
                    <a:pt x="1279298" y="169967"/>
                    <a:pt x="1284582" y="195065"/>
                    <a:pt x="1288104" y="220164"/>
                  </a:cubicBezTo>
                  <a:cubicBezTo>
                    <a:pt x="1288985" y="224567"/>
                    <a:pt x="1297792" y="236016"/>
                    <a:pt x="1299553" y="237777"/>
                  </a:cubicBezTo>
                  <a:cubicBezTo>
                    <a:pt x="1314084" y="255390"/>
                    <a:pt x="1336540" y="261115"/>
                    <a:pt x="1357236" y="270361"/>
                  </a:cubicBezTo>
                  <a:close/>
                </a:path>
              </a:pathLst>
            </a:custGeom>
            <a:solidFill>
              <a:srgbClr val="FEC790"/>
            </a:solidFill>
            <a:ln w="4403" cap="flat">
              <a:noFill/>
              <a:prstDash val="solid"/>
              <a:miter/>
            </a:ln>
          </p:spPr>
          <p:txBody>
            <a:bodyPr rtlCol="0" anchor="ctr"/>
            <a:lstStyle/>
            <a:p>
              <a:endParaRPr lang="en-US" sz="2699"/>
            </a:p>
          </p:txBody>
        </p:sp>
        <p:sp>
          <p:nvSpPr>
            <p:cNvPr id="20" name="Freeform: Shape 19">
              <a:extLst>
                <a:ext uri="{FF2B5EF4-FFF2-40B4-BE49-F238E27FC236}">
                  <a16:creationId xmlns:a16="http://schemas.microsoft.com/office/drawing/2014/main" id="{D78F915B-0311-A2EA-54B8-19D6910AEA21}"/>
                </a:ext>
              </a:extLst>
            </p:cNvPr>
            <p:cNvSpPr/>
            <p:nvPr/>
          </p:nvSpPr>
          <p:spPr>
            <a:xfrm>
              <a:off x="5979939" y="3616543"/>
              <a:ext cx="1407111" cy="808401"/>
            </a:xfrm>
            <a:custGeom>
              <a:avLst/>
              <a:gdLst>
                <a:gd name="connsiteX0" fmla="*/ 33728 w 1407111"/>
                <a:gd name="connsiteY0" fmla="*/ 109201 h 808401"/>
                <a:gd name="connsiteX1" fmla="*/ 5107 w 1407111"/>
                <a:gd name="connsiteY1" fmla="*/ 24218 h 808401"/>
                <a:gd name="connsiteX2" fmla="*/ 264 w 1407111"/>
                <a:gd name="connsiteY2" fmla="*/ 0 h 808401"/>
                <a:gd name="connsiteX3" fmla="*/ 27124 w 1407111"/>
                <a:gd name="connsiteY3" fmla="*/ 71333 h 808401"/>
                <a:gd name="connsiteX4" fmla="*/ 59708 w 1407111"/>
                <a:gd name="connsiteY4" fmla="*/ 158078 h 808401"/>
                <a:gd name="connsiteX5" fmla="*/ 122675 w 1407111"/>
                <a:gd name="connsiteY5" fmla="*/ 326283 h 808401"/>
                <a:gd name="connsiteX6" fmla="*/ 185201 w 1407111"/>
                <a:gd name="connsiteY6" fmla="*/ 494929 h 808401"/>
                <a:gd name="connsiteX7" fmla="*/ 268864 w 1407111"/>
                <a:gd name="connsiteY7" fmla="*/ 643760 h 808401"/>
                <a:gd name="connsiteX8" fmla="*/ 1324330 w 1407111"/>
                <a:gd name="connsiteY8" fmla="*/ 790829 h 808401"/>
                <a:gd name="connsiteX9" fmla="*/ 1407112 w 1407111"/>
                <a:gd name="connsiteY9" fmla="*/ 806241 h 808401"/>
                <a:gd name="connsiteX10" fmla="*/ 1291305 w 1407111"/>
                <a:gd name="connsiteY10" fmla="*/ 801837 h 808401"/>
                <a:gd name="connsiteX11" fmla="*/ 836006 w 1407111"/>
                <a:gd name="connsiteY11" fmla="*/ 751640 h 808401"/>
                <a:gd name="connsiteX12" fmla="*/ 289559 w 1407111"/>
                <a:gd name="connsiteY12" fmla="*/ 691315 h 808401"/>
                <a:gd name="connsiteX13" fmla="*/ 225711 w 1407111"/>
                <a:gd name="connsiteY13" fmla="*/ 675023 h 808401"/>
                <a:gd name="connsiteX14" fmla="*/ 33728 w 1407111"/>
                <a:gd name="connsiteY14" fmla="*/ 109201 h 8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7111" h="808401">
                  <a:moveTo>
                    <a:pt x="33728" y="109201"/>
                  </a:moveTo>
                  <a:cubicBezTo>
                    <a:pt x="24041" y="81020"/>
                    <a:pt x="14794" y="52839"/>
                    <a:pt x="5107" y="24218"/>
                  </a:cubicBezTo>
                  <a:cubicBezTo>
                    <a:pt x="2905" y="17613"/>
                    <a:pt x="-1057" y="11449"/>
                    <a:pt x="264" y="0"/>
                  </a:cubicBezTo>
                  <a:cubicBezTo>
                    <a:pt x="-1938" y="16292"/>
                    <a:pt x="20959" y="54601"/>
                    <a:pt x="27124" y="71333"/>
                  </a:cubicBezTo>
                  <a:cubicBezTo>
                    <a:pt x="38132" y="100395"/>
                    <a:pt x="48700" y="129016"/>
                    <a:pt x="59708" y="158078"/>
                  </a:cubicBezTo>
                  <a:cubicBezTo>
                    <a:pt x="80844" y="213999"/>
                    <a:pt x="101979" y="270361"/>
                    <a:pt x="122675" y="326283"/>
                  </a:cubicBezTo>
                  <a:cubicBezTo>
                    <a:pt x="143370" y="382645"/>
                    <a:pt x="164506" y="438567"/>
                    <a:pt x="185201" y="494929"/>
                  </a:cubicBezTo>
                  <a:cubicBezTo>
                    <a:pt x="195329" y="522229"/>
                    <a:pt x="233637" y="638916"/>
                    <a:pt x="268864" y="643760"/>
                  </a:cubicBezTo>
                  <a:cubicBezTo>
                    <a:pt x="627291" y="691315"/>
                    <a:pt x="966784" y="737990"/>
                    <a:pt x="1324330" y="790829"/>
                  </a:cubicBezTo>
                  <a:cubicBezTo>
                    <a:pt x="1345025" y="793912"/>
                    <a:pt x="1345025" y="793912"/>
                    <a:pt x="1407112" y="806241"/>
                  </a:cubicBezTo>
                  <a:cubicBezTo>
                    <a:pt x="1371885" y="812405"/>
                    <a:pt x="1327853" y="803599"/>
                    <a:pt x="1291305" y="801837"/>
                  </a:cubicBezTo>
                  <a:cubicBezTo>
                    <a:pt x="1138512" y="793912"/>
                    <a:pt x="987919" y="768373"/>
                    <a:pt x="836006" y="751640"/>
                  </a:cubicBezTo>
                  <a:cubicBezTo>
                    <a:pt x="653710" y="731385"/>
                    <a:pt x="471855" y="711570"/>
                    <a:pt x="289559" y="691315"/>
                  </a:cubicBezTo>
                  <a:cubicBezTo>
                    <a:pt x="274588" y="689554"/>
                    <a:pt x="231436" y="692636"/>
                    <a:pt x="225711" y="675023"/>
                  </a:cubicBezTo>
                  <a:cubicBezTo>
                    <a:pt x="162745" y="485682"/>
                    <a:pt x="97136" y="297662"/>
                    <a:pt x="33728" y="109201"/>
                  </a:cubicBezTo>
                  <a:close/>
                </a:path>
              </a:pathLst>
            </a:custGeom>
            <a:solidFill>
              <a:srgbClr val="DADAEB"/>
            </a:solidFill>
            <a:ln w="4403" cap="flat">
              <a:noFill/>
              <a:prstDash val="solid"/>
              <a:miter/>
            </a:ln>
          </p:spPr>
          <p:txBody>
            <a:bodyPr rtlCol="0" anchor="ctr"/>
            <a:lstStyle/>
            <a:p>
              <a:endParaRPr lang="en-US" sz="2699"/>
            </a:p>
          </p:txBody>
        </p:sp>
        <p:sp>
          <p:nvSpPr>
            <p:cNvPr id="21" name="Freeform: Shape 20">
              <a:extLst>
                <a:ext uri="{FF2B5EF4-FFF2-40B4-BE49-F238E27FC236}">
                  <a16:creationId xmlns:a16="http://schemas.microsoft.com/office/drawing/2014/main" id="{13C942BD-C0A6-BF54-C87C-35C29490571F}"/>
                </a:ext>
              </a:extLst>
            </p:cNvPr>
            <p:cNvSpPr/>
            <p:nvPr/>
          </p:nvSpPr>
          <p:spPr>
            <a:xfrm>
              <a:off x="5903145" y="5180543"/>
              <a:ext cx="396295" cy="140069"/>
            </a:xfrm>
            <a:custGeom>
              <a:avLst/>
              <a:gdLst>
                <a:gd name="connsiteX0" fmla="*/ 66490 w 396295"/>
                <a:gd name="connsiteY0" fmla="*/ 31749 h 140069"/>
                <a:gd name="connsiteX1" fmla="*/ 0 w 396295"/>
                <a:gd name="connsiteY1" fmla="*/ 46 h 140069"/>
                <a:gd name="connsiteX2" fmla="*/ 104358 w 396295"/>
                <a:gd name="connsiteY2" fmla="*/ 33951 h 140069"/>
                <a:gd name="connsiteX3" fmla="*/ 270361 w 396295"/>
                <a:gd name="connsiteY3" fmla="*/ 92955 h 140069"/>
                <a:gd name="connsiteX4" fmla="*/ 385727 w 396295"/>
                <a:gd name="connsiteY4" fmla="*/ 133465 h 140069"/>
                <a:gd name="connsiteX5" fmla="*/ 396295 w 396295"/>
                <a:gd name="connsiteY5" fmla="*/ 140070 h 140069"/>
                <a:gd name="connsiteX6" fmla="*/ 328925 w 396295"/>
                <a:gd name="connsiteY6" fmla="*/ 120695 h 140069"/>
                <a:gd name="connsiteX7" fmla="*/ 66490 w 396295"/>
                <a:gd name="connsiteY7" fmla="*/ 31749 h 14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295" h="140069">
                  <a:moveTo>
                    <a:pt x="66490" y="31749"/>
                  </a:moveTo>
                  <a:cubicBezTo>
                    <a:pt x="44473" y="21181"/>
                    <a:pt x="22016" y="10613"/>
                    <a:pt x="0" y="46"/>
                  </a:cubicBezTo>
                  <a:cubicBezTo>
                    <a:pt x="16292" y="-1276"/>
                    <a:pt x="84543" y="26465"/>
                    <a:pt x="104358" y="33951"/>
                  </a:cubicBezTo>
                  <a:cubicBezTo>
                    <a:pt x="159399" y="54646"/>
                    <a:pt x="214880" y="73580"/>
                    <a:pt x="270361" y="92955"/>
                  </a:cubicBezTo>
                  <a:cubicBezTo>
                    <a:pt x="308670" y="106605"/>
                    <a:pt x="346979" y="119815"/>
                    <a:pt x="385727" y="133465"/>
                  </a:cubicBezTo>
                  <a:cubicBezTo>
                    <a:pt x="389690" y="134786"/>
                    <a:pt x="393213" y="136547"/>
                    <a:pt x="396295" y="140070"/>
                  </a:cubicBezTo>
                  <a:cubicBezTo>
                    <a:pt x="373839" y="133465"/>
                    <a:pt x="351382" y="127741"/>
                    <a:pt x="328925" y="120695"/>
                  </a:cubicBezTo>
                  <a:cubicBezTo>
                    <a:pt x="272123" y="103082"/>
                    <a:pt x="83222" y="47161"/>
                    <a:pt x="66490" y="31749"/>
                  </a:cubicBezTo>
                  <a:close/>
                </a:path>
              </a:pathLst>
            </a:custGeom>
            <a:solidFill>
              <a:srgbClr val="D5D6E3"/>
            </a:solidFill>
            <a:ln w="4403" cap="flat">
              <a:noFill/>
              <a:prstDash val="solid"/>
              <a:miter/>
            </a:ln>
          </p:spPr>
          <p:txBody>
            <a:bodyPr rtlCol="0" anchor="ctr"/>
            <a:lstStyle/>
            <a:p>
              <a:endParaRPr lang="en-US" sz="2699"/>
            </a:p>
          </p:txBody>
        </p:sp>
        <p:sp>
          <p:nvSpPr>
            <p:cNvPr id="22" name="Freeform: Shape 21">
              <a:extLst>
                <a:ext uri="{FF2B5EF4-FFF2-40B4-BE49-F238E27FC236}">
                  <a16:creationId xmlns:a16="http://schemas.microsoft.com/office/drawing/2014/main" id="{74E44CB3-EB13-FB7B-27CF-7657B4451461}"/>
                </a:ext>
              </a:extLst>
            </p:cNvPr>
            <p:cNvSpPr/>
            <p:nvPr/>
          </p:nvSpPr>
          <p:spPr>
            <a:xfrm>
              <a:off x="5898302" y="2624925"/>
              <a:ext cx="4403" cy="4403"/>
            </a:xfrm>
            <a:custGeom>
              <a:avLst/>
              <a:gdLst/>
              <a:ahLst/>
              <a:cxnLst/>
              <a:rect l="l" t="t" r="r" b="b"/>
              <a:pathLst>
                <a:path w="4403" h="4403"/>
              </a:pathLst>
            </a:custGeom>
            <a:solidFill>
              <a:srgbClr val="F9F8FD"/>
            </a:solidFill>
            <a:ln w="4403" cap="flat">
              <a:noFill/>
              <a:prstDash val="solid"/>
              <a:miter/>
            </a:ln>
          </p:spPr>
          <p:txBody>
            <a:bodyPr rtlCol="0" anchor="ctr"/>
            <a:lstStyle/>
            <a:p>
              <a:endParaRPr lang="en-US" sz="2699"/>
            </a:p>
          </p:txBody>
        </p:sp>
        <p:sp>
          <p:nvSpPr>
            <p:cNvPr id="23" name="Freeform: Shape 22">
              <a:extLst>
                <a:ext uri="{FF2B5EF4-FFF2-40B4-BE49-F238E27FC236}">
                  <a16:creationId xmlns:a16="http://schemas.microsoft.com/office/drawing/2014/main" id="{C32CCEC3-1E88-3C51-F093-F7D4084950C9}"/>
                </a:ext>
              </a:extLst>
            </p:cNvPr>
            <p:cNvSpPr/>
            <p:nvPr/>
          </p:nvSpPr>
          <p:spPr>
            <a:xfrm>
              <a:off x="6429777" y="3620066"/>
              <a:ext cx="3313" cy="12329"/>
            </a:xfrm>
            <a:custGeom>
              <a:avLst/>
              <a:gdLst>
                <a:gd name="connsiteX0" fmla="*/ 0 w 3313"/>
                <a:gd name="connsiteY0" fmla="*/ 0 h 12329"/>
                <a:gd name="connsiteX1" fmla="*/ 3082 w 3313"/>
                <a:gd name="connsiteY1" fmla="*/ 12329 h 12329"/>
              </a:gdLst>
              <a:ahLst/>
              <a:cxnLst>
                <a:cxn ang="0">
                  <a:pos x="connsiteX0" y="connsiteY0"/>
                </a:cxn>
                <a:cxn ang="0">
                  <a:pos x="connsiteX1" y="connsiteY1"/>
                </a:cxn>
              </a:cxnLst>
              <a:rect l="l" t="t" r="r" b="b"/>
              <a:pathLst>
                <a:path w="3313" h="12329">
                  <a:moveTo>
                    <a:pt x="0" y="0"/>
                  </a:moveTo>
                  <a:cubicBezTo>
                    <a:pt x="2202" y="3963"/>
                    <a:pt x="3963" y="7926"/>
                    <a:pt x="3082" y="12329"/>
                  </a:cubicBezTo>
                </a:path>
              </a:pathLst>
            </a:custGeom>
            <a:solidFill>
              <a:srgbClr val="F9F8FD"/>
            </a:solidFill>
            <a:ln w="4403" cap="flat">
              <a:noFill/>
              <a:prstDash val="solid"/>
              <a:miter/>
            </a:ln>
          </p:spPr>
          <p:txBody>
            <a:bodyPr rtlCol="0" anchor="ctr"/>
            <a:lstStyle/>
            <a:p>
              <a:endParaRPr lang="en-US" sz="2699"/>
            </a:p>
          </p:txBody>
        </p:sp>
        <p:sp>
          <p:nvSpPr>
            <p:cNvPr id="24" name="Freeform: Shape 23">
              <a:extLst>
                <a:ext uri="{FF2B5EF4-FFF2-40B4-BE49-F238E27FC236}">
                  <a16:creationId xmlns:a16="http://schemas.microsoft.com/office/drawing/2014/main" id="{BB0243E2-7E6D-9C9A-85D9-62E735F61E0B}"/>
                </a:ext>
              </a:extLst>
            </p:cNvPr>
            <p:cNvSpPr/>
            <p:nvPr/>
          </p:nvSpPr>
          <p:spPr>
            <a:xfrm>
              <a:off x="8732569" y="4095758"/>
              <a:ext cx="2888357" cy="161903"/>
            </a:xfrm>
            <a:custGeom>
              <a:avLst/>
              <a:gdLst>
                <a:gd name="connsiteX0" fmla="*/ 66614 w 2888357"/>
                <a:gd name="connsiteY0" fmla="*/ 5587 h 161903"/>
                <a:gd name="connsiteX1" fmla="*/ 2862256 w 2888357"/>
                <a:gd name="connsiteY1" fmla="*/ 303 h 161903"/>
                <a:gd name="connsiteX2" fmla="*/ 2887355 w 2888357"/>
                <a:gd name="connsiteY2" fmla="*/ 24521 h 161903"/>
                <a:gd name="connsiteX3" fmla="*/ 2873264 w 2888357"/>
                <a:gd name="connsiteY3" fmla="*/ 160582 h 161903"/>
                <a:gd name="connsiteX4" fmla="*/ 78943 w 2888357"/>
                <a:gd name="connsiteY4" fmla="*/ 161903 h 161903"/>
                <a:gd name="connsiteX5" fmla="*/ 78943 w 2888357"/>
                <a:gd name="connsiteY5" fmla="*/ 161903 h 161903"/>
                <a:gd name="connsiteX6" fmla="*/ 23462 w 2888357"/>
                <a:gd name="connsiteY6" fmla="*/ 137685 h 161903"/>
                <a:gd name="connsiteX7" fmla="*/ 13774 w 2888357"/>
                <a:gd name="connsiteY7" fmla="*/ 131080 h 161903"/>
                <a:gd name="connsiteX8" fmla="*/ 10692 w 2888357"/>
                <a:gd name="connsiteY8" fmla="*/ 124916 h 161903"/>
                <a:gd name="connsiteX9" fmla="*/ 26103 w 2888357"/>
                <a:gd name="connsiteY9" fmla="*/ 21438 h 161903"/>
                <a:gd name="connsiteX10" fmla="*/ 66614 w 2888357"/>
                <a:gd name="connsiteY10" fmla="*/ 5587 h 16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8357" h="161903">
                  <a:moveTo>
                    <a:pt x="66614" y="5587"/>
                  </a:moveTo>
                  <a:cubicBezTo>
                    <a:pt x="107124" y="5587"/>
                    <a:pt x="2749092" y="-138"/>
                    <a:pt x="2862256" y="303"/>
                  </a:cubicBezTo>
                  <a:cubicBezTo>
                    <a:pt x="2889997" y="303"/>
                    <a:pt x="2886915" y="-4541"/>
                    <a:pt x="2887355" y="24521"/>
                  </a:cubicBezTo>
                  <a:cubicBezTo>
                    <a:pt x="2887355" y="39052"/>
                    <a:pt x="2893960" y="160582"/>
                    <a:pt x="2873264" y="160582"/>
                  </a:cubicBezTo>
                  <a:cubicBezTo>
                    <a:pt x="2767146" y="161022"/>
                    <a:pt x="95675" y="157940"/>
                    <a:pt x="78943" y="161903"/>
                  </a:cubicBezTo>
                  <a:cubicBezTo>
                    <a:pt x="78943" y="161903"/>
                    <a:pt x="78943" y="161903"/>
                    <a:pt x="78943" y="161903"/>
                  </a:cubicBezTo>
                  <a:cubicBezTo>
                    <a:pt x="57367" y="160582"/>
                    <a:pt x="38873" y="153096"/>
                    <a:pt x="23462" y="137685"/>
                  </a:cubicBezTo>
                  <a:cubicBezTo>
                    <a:pt x="20820" y="135043"/>
                    <a:pt x="18618" y="130640"/>
                    <a:pt x="13774" y="131080"/>
                  </a:cubicBezTo>
                  <a:cubicBezTo>
                    <a:pt x="11573" y="129759"/>
                    <a:pt x="12453" y="126677"/>
                    <a:pt x="10692" y="124916"/>
                  </a:cubicBezTo>
                  <a:cubicBezTo>
                    <a:pt x="-7802" y="89689"/>
                    <a:pt x="-2077" y="50500"/>
                    <a:pt x="26103" y="21438"/>
                  </a:cubicBezTo>
                  <a:cubicBezTo>
                    <a:pt x="38873" y="13953"/>
                    <a:pt x="51643" y="6908"/>
                    <a:pt x="66614" y="5587"/>
                  </a:cubicBezTo>
                  <a:close/>
                </a:path>
              </a:pathLst>
            </a:custGeom>
            <a:solidFill>
              <a:srgbClr val="FEED00"/>
            </a:solidFill>
            <a:ln w="4403" cap="flat">
              <a:noFill/>
              <a:prstDash val="solid"/>
              <a:miter/>
            </a:ln>
          </p:spPr>
          <p:txBody>
            <a:bodyPr rtlCol="0" anchor="ctr"/>
            <a:lstStyle/>
            <a:p>
              <a:endParaRPr lang="en-US" sz="2699"/>
            </a:p>
          </p:txBody>
        </p:sp>
        <p:sp>
          <p:nvSpPr>
            <p:cNvPr id="25" name="Freeform: Shape 24">
              <a:extLst>
                <a:ext uri="{FF2B5EF4-FFF2-40B4-BE49-F238E27FC236}">
                  <a16:creationId xmlns:a16="http://schemas.microsoft.com/office/drawing/2014/main" id="{BDBE59B1-B177-6DCA-F1BB-AE28F408526A}"/>
                </a:ext>
              </a:extLst>
            </p:cNvPr>
            <p:cNvSpPr/>
            <p:nvPr/>
          </p:nvSpPr>
          <p:spPr>
            <a:xfrm>
              <a:off x="5908426" y="3324162"/>
              <a:ext cx="220170" cy="218849"/>
            </a:xfrm>
            <a:custGeom>
              <a:avLst/>
              <a:gdLst>
                <a:gd name="connsiteX0" fmla="*/ 110085 w 220170"/>
                <a:gd name="connsiteY0" fmla="*/ 3 h 218849"/>
                <a:gd name="connsiteX1" fmla="*/ 220167 w 220170"/>
                <a:gd name="connsiteY1" fmla="*/ 108324 h 218849"/>
                <a:gd name="connsiteX2" fmla="*/ 110966 w 220170"/>
                <a:gd name="connsiteY2" fmla="*/ 218846 h 218849"/>
                <a:gd name="connsiteX3" fmla="*/ 3 w 220170"/>
                <a:gd name="connsiteY3" fmla="*/ 110525 h 218849"/>
                <a:gd name="connsiteX4" fmla="*/ 110085 w 220170"/>
                <a:gd name="connsiteY4" fmla="*/ 3 h 21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70" h="218849">
                  <a:moveTo>
                    <a:pt x="110085" y="3"/>
                  </a:moveTo>
                  <a:cubicBezTo>
                    <a:pt x="171731" y="-437"/>
                    <a:pt x="219727" y="47118"/>
                    <a:pt x="220167" y="108324"/>
                  </a:cubicBezTo>
                  <a:cubicBezTo>
                    <a:pt x="220607" y="170850"/>
                    <a:pt x="173492" y="218406"/>
                    <a:pt x="110966" y="218846"/>
                  </a:cubicBezTo>
                  <a:cubicBezTo>
                    <a:pt x="50200" y="219286"/>
                    <a:pt x="443" y="170850"/>
                    <a:pt x="3" y="110525"/>
                  </a:cubicBezTo>
                  <a:cubicBezTo>
                    <a:pt x="-437" y="49320"/>
                    <a:pt x="48439" y="443"/>
                    <a:pt x="110085" y="3"/>
                  </a:cubicBezTo>
                  <a:close/>
                </a:path>
              </a:pathLst>
            </a:custGeom>
            <a:solidFill>
              <a:srgbClr val="020203"/>
            </a:solidFill>
            <a:ln w="4403" cap="flat">
              <a:noFill/>
              <a:prstDash val="solid"/>
              <a:miter/>
            </a:ln>
          </p:spPr>
          <p:txBody>
            <a:bodyPr rtlCol="0" anchor="ctr"/>
            <a:lstStyle/>
            <a:p>
              <a:endParaRPr lang="en-US" sz="2699"/>
            </a:p>
          </p:txBody>
        </p:sp>
        <p:sp>
          <p:nvSpPr>
            <p:cNvPr id="26" name="Freeform: Shape 25">
              <a:extLst>
                <a:ext uri="{FF2B5EF4-FFF2-40B4-BE49-F238E27FC236}">
                  <a16:creationId xmlns:a16="http://schemas.microsoft.com/office/drawing/2014/main" id="{31460C44-4CB6-F5FE-689C-CE569A71C777}"/>
                </a:ext>
              </a:extLst>
            </p:cNvPr>
            <p:cNvSpPr/>
            <p:nvPr/>
          </p:nvSpPr>
          <p:spPr>
            <a:xfrm>
              <a:off x="8043048" y="4930042"/>
              <a:ext cx="503448" cy="1665314"/>
            </a:xfrm>
            <a:custGeom>
              <a:avLst/>
              <a:gdLst>
                <a:gd name="connsiteX0" fmla="*/ 454510 w 503448"/>
                <a:gd name="connsiteY0" fmla="*/ 11889 h 1665314"/>
                <a:gd name="connsiteX1" fmla="*/ 502946 w 503448"/>
                <a:gd name="connsiteY1" fmla="*/ 1126359 h 1665314"/>
                <a:gd name="connsiteX2" fmla="*/ 488855 w 503448"/>
                <a:gd name="connsiteY2" fmla="*/ 1349165 h 1665314"/>
                <a:gd name="connsiteX3" fmla="*/ 403432 w 503448"/>
                <a:gd name="connsiteY3" fmla="*/ 1584300 h 1665314"/>
                <a:gd name="connsiteX4" fmla="*/ 193836 w 503448"/>
                <a:gd name="connsiteY4" fmla="*/ 1660037 h 1665314"/>
                <a:gd name="connsiteX5" fmla="*/ 33556 w 503448"/>
                <a:gd name="connsiteY5" fmla="*/ 1478622 h 1665314"/>
                <a:gd name="connsiteX6" fmla="*/ 1412 w 503448"/>
                <a:gd name="connsiteY6" fmla="*/ 1228075 h 1665314"/>
                <a:gd name="connsiteX7" fmla="*/ 14182 w 503448"/>
                <a:gd name="connsiteY7" fmla="*/ 896948 h 1665314"/>
                <a:gd name="connsiteX8" fmla="*/ 81112 w 503448"/>
                <a:gd name="connsiteY8" fmla="*/ 352262 h 1665314"/>
                <a:gd name="connsiteX9" fmla="*/ 126465 w 503448"/>
                <a:gd name="connsiteY9" fmla="*/ 440 h 1665314"/>
                <a:gd name="connsiteX10" fmla="*/ 126465 w 503448"/>
                <a:gd name="connsiteY10" fmla="*/ 0 h 1665314"/>
                <a:gd name="connsiteX11" fmla="*/ 233465 w 503448"/>
                <a:gd name="connsiteY11" fmla="*/ 19375 h 1665314"/>
                <a:gd name="connsiteX12" fmla="*/ 115457 w 503448"/>
                <a:gd name="connsiteY12" fmla="*/ 1037413 h 1665314"/>
                <a:gd name="connsiteX13" fmla="*/ 117219 w 503448"/>
                <a:gd name="connsiteY13" fmla="*/ 1363696 h 1665314"/>
                <a:gd name="connsiteX14" fmla="*/ 140556 w 503448"/>
                <a:gd name="connsiteY14" fmla="*/ 1466733 h 1665314"/>
                <a:gd name="connsiteX15" fmla="*/ 220696 w 503448"/>
                <a:gd name="connsiteY15" fmla="*/ 1557440 h 1665314"/>
                <a:gd name="connsiteX16" fmla="*/ 328136 w 503448"/>
                <a:gd name="connsiteY16" fmla="*/ 1509445 h 1665314"/>
                <a:gd name="connsiteX17" fmla="*/ 384498 w 503448"/>
                <a:gd name="connsiteY17" fmla="*/ 1314820 h 1665314"/>
                <a:gd name="connsiteX18" fmla="*/ 395066 w 503448"/>
                <a:gd name="connsiteY18" fmla="*/ 1087170 h 1665314"/>
                <a:gd name="connsiteX19" fmla="*/ 376132 w 503448"/>
                <a:gd name="connsiteY19" fmla="*/ 535439 h 1665314"/>
                <a:gd name="connsiteX20" fmla="*/ 350152 w 503448"/>
                <a:gd name="connsiteY20" fmla="*/ 24658 h 1665314"/>
                <a:gd name="connsiteX21" fmla="*/ 454510 w 503448"/>
                <a:gd name="connsiteY21" fmla="*/ 11889 h 166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448" h="1665314">
                  <a:moveTo>
                    <a:pt x="454510" y="11889"/>
                  </a:moveTo>
                  <a:cubicBezTo>
                    <a:pt x="448786" y="13650"/>
                    <a:pt x="509551" y="995582"/>
                    <a:pt x="502946" y="1126359"/>
                  </a:cubicBezTo>
                  <a:cubicBezTo>
                    <a:pt x="498983" y="1200775"/>
                    <a:pt x="500304" y="1275630"/>
                    <a:pt x="488855" y="1349165"/>
                  </a:cubicBezTo>
                  <a:cubicBezTo>
                    <a:pt x="476086" y="1431066"/>
                    <a:pt x="454950" y="1517811"/>
                    <a:pt x="403432" y="1584300"/>
                  </a:cubicBezTo>
                  <a:cubicBezTo>
                    <a:pt x="354555" y="1647267"/>
                    <a:pt x="271774" y="1678531"/>
                    <a:pt x="193836" y="1660037"/>
                  </a:cubicBezTo>
                  <a:cubicBezTo>
                    <a:pt x="101807" y="1638020"/>
                    <a:pt x="59976" y="1562284"/>
                    <a:pt x="33556" y="1478622"/>
                  </a:cubicBezTo>
                  <a:cubicBezTo>
                    <a:pt x="7577" y="1398042"/>
                    <a:pt x="4054" y="1312178"/>
                    <a:pt x="1412" y="1228075"/>
                  </a:cubicBezTo>
                  <a:cubicBezTo>
                    <a:pt x="-2110" y="1118433"/>
                    <a:pt x="532" y="1005709"/>
                    <a:pt x="14182" y="896948"/>
                  </a:cubicBezTo>
                  <a:cubicBezTo>
                    <a:pt x="21667" y="836623"/>
                    <a:pt x="66141" y="473353"/>
                    <a:pt x="81112" y="352262"/>
                  </a:cubicBezTo>
                  <a:cubicBezTo>
                    <a:pt x="88597" y="291937"/>
                    <a:pt x="127786" y="25539"/>
                    <a:pt x="126465" y="440"/>
                  </a:cubicBezTo>
                  <a:cubicBezTo>
                    <a:pt x="126465" y="440"/>
                    <a:pt x="126465" y="0"/>
                    <a:pt x="126465" y="0"/>
                  </a:cubicBezTo>
                  <a:cubicBezTo>
                    <a:pt x="168737" y="7045"/>
                    <a:pt x="192955" y="14531"/>
                    <a:pt x="233465" y="19375"/>
                  </a:cubicBezTo>
                  <a:cubicBezTo>
                    <a:pt x="228622" y="18934"/>
                    <a:pt x="123824" y="891664"/>
                    <a:pt x="115457" y="1037413"/>
                  </a:cubicBezTo>
                  <a:cubicBezTo>
                    <a:pt x="108852" y="1147055"/>
                    <a:pt x="103128" y="1254495"/>
                    <a:pt x="117219" y="1363696"/>
                  </a:cubicBezTo>
                  <a:cubicBezTo>
                    <a:pt x="121622" y="1398482"/>
                    <a:pt x="127786" y="1433708"/>
                    <a:pt x="140556" y="1466733"/>
                  </a:cubicBezTo>
                  <a:cubicBezTo>
                    <a:pt x="155087" y="1503720"/>
                    <a:pt x="179745" y="1546872"/>
                    <a:pt x="220696" y="1557440"/>
                  </a:cubicBezTo>
                  <a:cubicBezTo>
                    <a:pt x="261206" y="1568008"/>
                    <a:pt x="303918" y="1543350"/>
                    <a:pt x="328136" y="1509445"/>
                  </a:cubicBezTo>
                  <a:cubicBezTo>
                    <a:pt x="366004" y="1455724"/>
                    <a:pt x="376132" y="1378227"/>
                    <a:pt x="384498" y="1314820"/>
                  </a:cubicBezTo>
                  <a:cubicBezTo>
                    <a:pt x="394185" y="1239524"/>
                    <a:pt x="395946" y="1163347"/>
                    <a:pt x="395066" y="1087170"/>
                  </a:cubicBezTo>
                  <a:cubicBezTo>
                    <a:pt x="393304" y="903113"/>
                    <a:pt x="384498" y="719056"/>
                    <a:pt x="376132" y="535439"/>
                  </a:cubicBezTo>
                  <a:cubicBezTo>
                    <a:pt x="374370" y="492287"/>
                    <a:pt x="358078" y="24658"/>
                    <a:pt x="350152" y="24658"/>
                  </a:cubicBezTo>
                  <a:cubicBezTo>
                    <a:pt x="384498" y="24218"/>
                    <a:pt x="424127" y="21576"/>
                    <a:pt x="454510" y="11889"/>
                  </a:cubicBezTo>
                  <a:close/>
                </a:path>
              </a:pathLst>
            </a:custGeom>
            <a:solidFill>
              <a:srgbClr val="FEEC00"/>
            </a:solidFill>
            <a:ln w="4403" cap="flat">
              <a:noFill/>
              <a:prstDash val="solid"/>
              <a:miter/>
            </a:ln>
          </p:spPr>
          <p:txBody>
            <a:bodyPr rtlCol="0" anchor="ctr"/>
            <a:lstStyle/>
            <a:p>
              <a:endParaRPr lang="en-US" sz="2699"/>
            </a:p>
          </p:txBody>
        </p:sp>
        <p:sp>
          <p:nvSpPr>
            <p:cNvPr id="27" name="Freeform: Shape 26">
              <a:extLst>
                <a:ext uri="{FF2B5EF4-FFF2-40B4-BE49-F238E27FC236}">
                  <a16:creationId xmlns:a16="http://schemas.microsoft.com/office/drawing/2014/main" id="{5F248AA1-0047-3625-7C39-401EA7AB4C72}"/>
                </a:ext>
              </a:extLst>
            </p:cNvPr>
            <p:cNvSpPr/>
            <p:nvPr/>
          </p:nvSpPr>
          <p:spPr>
            <a:xfrm>
              <a:off x="8811512" y="4253655"/>
              <a:ext cx="49757" cy="4005"/>
            </a:xfrm>
            <a:custGeom>
              <a:avLst/>
              <a:gdLst>
                <a:gd name="connsiteX0" fmla="*/ 0 w 49757"/>
                <a:gd name="connsiteY0" fmla="*/ 4006 h 4005"/>
                <a:gd name="connsiteX1" fmla="*/ 3963 w 49757"/>
                <a:gd name="connsiteY1" fmla="*/ 43 h 4005"/>
                <a:gd name="connsiteX2" fmla="*/ 49757 w 49757"/>
                <a:gd name="connsiteY2" fmla="*/ 3565 h 4005"/>
                <a:gd name="connsiteX3" fmla="*/ 0 w 49757"/>
                <a:gd name="connsiteY3" fmla="*/ 4006 h 4005"/>
              </a:gdLst>
              <a:ahLst/>
              <a:cxnLst>
                <a:cxn ang="0">
                  <a:pos x="connsiteX0" y="connsiteY0"/>
                </a:cxn>
                <a:cxn ang="0">
                  <a:pos x="connsiteX1" y="connsiteY1"/>
                </a:cxn>
                <a:cxn ang="0">
                  <a:pos x="connsiteX2" y="connsiteY2"/>
                </a:cxn>
                <a:cxn ang="0">
                  <a:pos x="connsiteX3" y="connsiteY3"/>
                </a:cxn>
              </a:cxnLst>
              <a:rect l="l" t="t" r="r" b="b"/>
              <a:pathLst>
                <a:path w="49757" h="4005">
                  <a:moveTo>
                    <a:pt x="0" y="4006"/>
                  </a:moveTo>
                  <a:cubicBezTo>
                    <a:pt x="1321" y="2685"/>
                    <a:pt x="2642" y="-398"/>
                    <a:pt x="3963" y="43"/>
                  </a:cubicBezTo>
                  <a:cubicBezTo>
                    <a:pt x="19375" y="2244"/>
                    <a:pt x="34786" y="-1278"/>
                    <a:pt x="49757" y="3565"/>
                  </a:cubicBezTo>
                  <a:cubicBezTo>
                    <a:pt x="33465" y="3565"/>
                    <a:pt x="16733" y="3565"/>
                    <a:pt x="0" y="4006"/>
                  </a:cubicBezTo>
                  <a:close/>
                </a:path>
              </a:pathLst>
            </a:custGeom>
            <a:solidFill>
              <a:srgbClr val="FEC790"/>
            </a:solidFill>
            <a:ln w="4403" cap="flat">
              <a:noFill/>
              <a:prstDash val="solid"/>
              <a:miter/>
            </a:ln>
          </p:spPr>
          <p:txBody>
            <a:bodyPr rtlCol="0" anchor="ctr"/>
            <a:lstStyle/>
            <a:p>
              <a:endParaRPr lang="en-US" sz="2699"/>
            </a:p>
          </p:txBody>
        </p:sp>
        <p:sp>
          <p:nvSpPr>
            <p:cNvPr id="28" name="Freeform: Shape 27">
              <a:extLst>
                <a:ext uri="{FF2B5EF4-FFF2-40B4-BE49-F238E27FC236}">
                  <a16:creationId xmlns:a16="http://schemas.microsoft.com/office/drawing/2014/main" id="{5B1D12E3-59B1-98C5-873C-DE0E1D5B3A35}"/>
                </a:ext>
              </a:extLst>
            </p:cNvPr>
            <p:cNvSpPr/>
            <p:nvPr/>
          </p:nvSpPr>
          <p:spPr>
            <a:xfrm>
              <a:off x="8064715" y="4119398"/>
              <a:ext cx="526632" cy="158873"/>
            </a:xfrm>
            <a:custGeom>
              <a:avLst/>
              <a:gdLst>
                <a:gd name="connsiteX0" fmla="*/ 0 w 526632"/>
                <a:gd name="connsiteY0" fmla="*/ 157638 h 158873"/>
                <a:gd name="connsiteX1" fmla="*/ 88066 w 526632"/>
                <a:gd name="connsiteY1" fmla="*/ 98193 h 158873"/>
                <a:gd name="connsiteX2" fmla="*/ 309551 w 526632"/>
                <a:gd name="connsiteY2" fmla="*/ 30823 h 158873"/>
                <a:gd name="connsiteX3" fmla="*/ 460143 w 526632"/>
                <a:gd name="connsiteY3" fmla="*/ 7045 h 158873"/>
                <a:gd name="connsiteX4" fmla="*/ 525752 w 526632"/>
                <a:gd name="connsiteY4" fmla="*/ 0 h 158873"/>
                <a:gd name="connsiteX5" fmla="*/ 526632 w 526632"/>
                <a:gd name="connsiteY5" fmla="*/ 4844 h 158873"/>
                <a:gd name="connsiteX6" fmla="*/ 483921 w 526632"/>
                <a:gd name="connsiteY6" fmla="*/ 13650 h 158873"/>
                <a:gd name="connsiteX7" fmla="*/ 326283 w 526632"/>
                <a:gd name="connsiteY7" fmla="*/ 43592 h 158873"/>
                <a:gd name="connsiteX8" fmla="*/ 92909 w 526632"/>
                <a:gd name="connsiteY8" fmla="*/ 114045 h 158873"/>
                <a:gd name="connsiteX9" fmla="*/ 4403 w 526632"/>
                <a:gd name="connsiteY9" fmla="*/ 158078 h 158873"/>
                <a:gd name="connsiteX10" fmla="*/ 0 w 526632"/>
                <a:gd name="connsiteY10" fmla="*/ 157638 h 15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632" h="158873">
                  <a:moveTo>
                    <a:pt x="0" y="157638"/>
                  </a:moveTo>
                  <a:cubicBezTo>
                    <a:pt x="22016" y="126815"/>
                    <a:pt x="54601" y="111843"/>
                    <a:pt x="88066" y="98193"/>
                  </a:cubicBezTo>
                  <a:cubicBezTo>
                    <a:pt x="159399" y="68251"/>
                    <a:pt x="233374" y="45794"/>
                    <a:pt x="309551" y="30823"/>
                  </a:cubicBezTo>
                  <a:cubicBezTo>
                    <a:pt x="359308" y="20695"/>
                    <a:pt x="409505" y="13650"/>
                    <a:pt x="460143" y="7045"/>
                  </a:cubicBezTo>
                  <a:cubicBezTo>
                    <a:pt x="482159" y="4403"/>
                    <a:pt x="504176" y="6605"/>
                    <a:pt x="525752" y="0"/>
                  </a:cubicBezTo>
                  <a:cubicBezTo>
                    <a:pt x="526192" y="1761"/>
                    <a:pt x="526192" y="3082"/>
                    <a:pt x="526632" y="4844"/>
                  </a:cubicBezTo>
                  <a:cubicBezTo>
                    <a:pt x="512542" y="7926"/>
                    <a:pt x="498011" y="11449"/>
                    <a:pt x="483921" y="13650"/>
                  </a:cubicBezTo>
                  <a:cubicBezTo>
                    <a:pt x="431521" y="23337"/>
                    <a:pt x="378682" y="33025"/>
                    <a:pt x="326283" y="43592"/>
                  </a:cubicBezTo>
                  <a:cubicBezTo>
                    <a:pt x="246143" y="59885"/>
                    <a:pt x="168646" y="84103"/>
                    <a:pt x="92909" y="114045"/>
                  </a:cubicBezTo>
                  <a:cubicBezTo>
                    <a:pt x="62527" y="125934"/>
                    <a:pt x="33905" y="143107"/>
                    <a:pt x="4403" y="158078"/>
                  </a:cubicBezTo>
                  <a:cubicBezTo>
                    <a:pt x="2642" y="158518"/>
                    <a:pt x="1761" y="159839"/>
                    <a:pt x="0" y="157638"/>
                  </a:cubicBezTo>
                  <a:close/>
                </a:path>
              </a:pathLst>
            </a:custGeom>
            <a:solidFill>
              <a:srgbClr val="DBA67D"/>
            </a:solidFill>
            <a:ln w="4403" cap="flat">
              <a:noFill/>
              <a:prstDash val="solid"/>
              <a:miter/>
            </a:ln>
          </p:spPr>
          <p:txBody>
            <a:bodyPr rtlCol="0" anchor="ctr"/>
            <a:lstStyle/>
            <a:p>
              <a:endParaRPr lang="en-US" sz="2699"/>
            </a:p>
          </p:txBody>
        </p:sp>
        <p:sp>
          <p:nvSpPr>
            <p:cNvPr id="29" name="Freeform: Shape 28">
              <a:extLst>
                <a:ext uri="{FF2B5EF4-FFF2-40B4-BE49-F238E27FC236}">
                  <a16:creationId xmlns:a16="http://schemas.microsoft.com/office/drawing/2014/main" id="{6ADC6D37-EBBA-A7AA-CCE7-0EA64D05A38A}"/>
                </a:ext>
              </a:extLst>
            </p:cNvPr>
            <p:cNvSpPr/>
            <p:nvPr/>
          </p:nvSpPr>
          <p:spPr>
            <a:xfrm>
              <a:off x="8413455" y="4220673"/>
              <a:ext cx="332887" cy="112097"/>
            </a:xfrm>
            <a:custGeom>
              <a:avLst/>
              <a:gdLst>
                <a:gd name="connsiteX0" fmla="*/ 329806 w 332887"/>
                <a:gd name="connsiteY0" fmla="*/ 0 h 112097"/>
                <a:gd name="connsiteX1" fmla="*/ 332888 w 332887"/>
                <a:gd name="connsiteY1" fmla="*/ 6165 h 112097"/>
                <a:gd name="connsiteX2" fmla="*/ 202551 w 332887"/>
                <a:gd name="connsiteY2" fmla="*/ 101716 h 112097"/>
                <a:gd name="connsiteX3" fmla="*/ 84543 w 332887"/>
                <a:gd name="connsiteY3" fmla="*/ 109642 h 112097"/>
                <a:gd name="connsiteX4" fmla="*/ 0 w 332887"/>
                <a:gd name="connsiteY4" fmla="*/ 94230 h 112097"/>
                <a:gd name="connsiteX5" fmla="*/ 40510 w 332887"/>
                <a:gd name="connsiteY5" fmla="*/ 96872 h 112097"/>
                <a:gd name="connsiteX6" fmla="*/ 262435 w 332887"/>
                <a:gd name="connsiteY6" fmla="*/ 56802 h 112097"/>
                <a:gd name="connsiteX7" fmla="*/ 329806 w 332887"/>
                <a:gd name="connsiteY7" fmla="*/ 0 h 11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87" h="112097">
                  <a:moveTo>
                    <a:pt x="329806" y="0"/>
                  </a:moveTo>
                  <a:cubicBezTo>
                    <a:pt x="332888" y="881"/>
                    <a:pt x="332448" y="3523"/>
                    <a:pt x="332888" y="6165"/>
                  </a:cubicBezTo>
                  <a:cubicBezTo>
                    <a:pt x="296781" y="47996"/>
                    <a:pt x="257151" y="85424"/>
                    <a:pt x="202551" y="101716"/>
                  </a:cubicBezTo>
                  <a:cubicBezTo>
                    <a:pt x="164242" y="113164"/>
                    <a:pt x="124613" y="114045"/>
                    <a:pt x="84543" y="109642"/>
                  </a:cubicBezTo>
                  <a:cubicBezTo>
                    <a:pt x="55922" y="106559"/>
                    <a:pt x="27741" y="102597"/>
                    <a:pt x="0" y="94230"/>
                  </a:cubicBezTo>
                  <a:cubicBezTo>
                    <a:pt x="13650" y="92469"/>
                    <a:pt x="27300" y="95111"/>
                    <a:pt x="40510" y="96872"/>
                  </a:cubicBezTo>
                  <a:cubicBezTo>
                    <a:pt x="118889" y="107880"/>
                    <a:pt x="192864" y="89387"/>
                    <a:pt x="262435" y="56802"/>
                  </a:cubicBezTo>
                  <a:cubicBezTo>
                    <a:pt x="288855" y="44473"/>
                    <a:pt x="310431" y="22457"/>
                    <a:pt x="329806" y="0"/>
                  </a:cubicBezTo>
                  <a:close/>
                </a:path>
              </a:pathLst>
            </a:custGeom>
            <a:solidFill>
              <a:srgbClr val="DBA67F"/>
            </a:solidFill>
            <a:ln w="4403" cap="flat">
              <a:noFill/>
              <a:prstDash val="solid"/>
              <a:miter/>
            </a:ln>
          </p:spPr>
          <p:txBody>
            <a:bodyPr rtlCol="0" anchor="ctr"/>
            <a:lstStyle/>
            <a:p>
              <a:endParaRPr lang="en-US" sz="2699"/>
            </a:p>
          </p:txBody>
        </p:sp>
        <p:sp>
          <p:nvSpPr>
            <p:cNvPr id="30" name="Freeform: Shape 29">
              <a:extLst>
                <a:ext uri="{FF2B5EF4-FFF2-40B4-BE49-F238E27FC236}">
                  <a16:creationId xmlns:a16="http://schemas.microsoft.com/office/drawing/2014/main" id="{F8E66A41-9FE9-8D15-E951-D4E89AEF4380}"/>
                </a:ext>
              </a:extLst>
            </p:cNvPr>
            <p:cNvSpPr/>
            <p:nvPr/>
          </p:nvSpPr>
          <p:spPr>
            <a:xfrm>
              <a:off x="7822535" y="4285402"/>
              <a:ext cx="232933" cy="118888"/>
            </a:xfrm>
            <a:custGeom>
              <a:avLst/>
              <a:gdLst>
                <a:gd name="connsiteX0" fmla="*/ 0 w 232933"/>
                <a:gd name="connsiteY0" fmla="*/ 118889 h 118888"/>
                <a:gd name="connsiteX1" fmla="*/ 230732 w 232933"/>
                <a:gd name="connsiteY1" fmla="*/ 0 h 118888"/>
                <a:gd name="connsiteX2" fmla="*/ 232934 w 232933"/>
                <a:gd name="connsiteY2" fmla="*/ 4403 h 118888"/>
                <a:gd name="connsiteX3" fmla="*/ 0 w 232933"/>
                <a:gd name="connsiteY3" fmla="*/ 118889 h 118888"/>
              </a:gdLst>
              <a:ahLst/>
              <a:cxnLst>
                <a:cxn ang="0">
                  <a:pos x="connsiteX0" y="connsiteY0"/>
                </a:cxn>
                <a:cxn ang="0">
                  <a:pos x="connsiteX1" y="connsiteY1"/>
                </a:cxn>
                <a:cxn ang="0">
                  <a:pos x="connsiteX2" y="connsiteY2"/>
                </a:cxn>
                <a:cxn ang="0">
                  <a:pos x="connsiteX3" y="connsiteY3"/>
                </a:cxn>
              </a:cxnLst>
              <a:rect l="l" t="t" r="r" b="b"/>
              <a:pathLst>
                <a:path w="232933" h="118888">
                  <a:moveTo>
                    <a:pt x="0" y="118889"/>
                  </a:moveTo>
                  <a:cubicBezTo>
                    <a:pt x="77057" y="79259"/>
                    <a:pt x="153674" y="39630"/>
                    <a:pt x="230732" y="0"/>
                  </a:cubicBezTo>
                  <a:cubicBezTo>
                    <a:pt x="231613" y="1321"/>
                    <a:pt x="232053" y="3082"/>
                    <a:pt x="232934" y="4403"/>
                  </a:cubicBezTo>
                  <a:cubicBezTo>
                    <a:pt x="163802" y="59885"/>
                    <a:pt x="80140" y="85864"/>
                    <a:pt x="0" y="118889"/>
                  </a:cubicBezTo>
                  <a:close/>
                </a:path>
              </a:pathLst>
            </a:custGeom>
            <a:solidFill>
              <a:srgbClr val="DCA57C"/>
            </a:solidFill>
            <a:ln w="4403" cap="flat">
              <a:noFill/>
              <a:prstDash val="solid"/>
              <a:miter/>
            </a:ln>
          </p:spPr>
          <p:txBody>
            <a:bodyPr rtlCol="0" anchor="ctr"/>
            <a:lstStyle/>
            <a:p>
              <a:endParaRPr lang="en-US" sz="2699"/>
            </a:p>
          </p:txBody>
        </p:sp>
        <p:sp>
          <p:nvSpPr>
            <p:cNvPr id="31" name="Freeform: Shape 30">
              <a:extLst>
                <a:ext uri="{FF2B5EF4-FFF2-40B4-BE49-F238E27FC236}">
                  <a16:creationId xmlns:a16="http://schemas.microsoft.com/office/drawing/2014/main" id="{111F8EA6-3AA5-1765-580C-A2C337EE16D2}"/>
                </a:ext>
              </a:extLst>
            </p:cNvPr>
            <p:cNvSpPr/>
            <p:nvPr/>
          </p:nvSpPr>
          <p:spPr>
            <a:xfrm>
              <a:off x="5941454" y="3356733"/>
              <a:ext cx="153238" cy="154147"/>
            </a:xfrm>
            <a:custGeom>
              <a:avLst/>
              <a:gdLst>
                <a:gd name="connsiteX0" fmla="*/ 153234 w 153238"/>
                <a:gd name="connsiteY0" fmla="*/ 75753 h 154147"/>
                <a:gd name="connsiteX1" fmla="*/ 77938 w 153238"/>
                <a:gd name="connsiteY1" fmla="*/ 154131 h 154147"/>
                <a:gd name="connsiteX2" fmla="*/ 0 w 153238"/>
                <a:gd name="connsiteY2" fmla="*/ 77514 h 154147"/>
                <a:gd name="connsiteX3" fmla="*/ 76617 w 153238"/>
                <a:gd name="connsiteY3" fmla="*/ 16 h 154147"/>
                <a:gd name="connsiteX4" fmla="*/ 153234 w 153238"/>
                <a:gd name="connsiteY4" fmla="*/ 75753 h 15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 h="154147">
                  <a:moveTo>
                    <a:pt x="153234" y="75753"/>
                  </a:moveTo>
                  <a:cubicBezTo>
                    <a:pt x="153674" y="119345"/>
                    <a:pt x="120650" y="153251"/>
                    <a:pt x="77938" y="154131"/>
                  </a:cubicBezTo>
                  <a:cubicBezTo>
                    <a:pt x="36547" y="155012"/>
                    <a:pt x="440" y="119345"/>
                    <a:pt x="0" y="77514"/>
                  </a:cubicBezTo>
                  <a:cubicBezTo>
                    <a:pt x="0" y="35683"/>
                    <a:pt x="34786" y="457"/>
                    <a:pt x="76617" y="16"/>
                  </a:cubicBezTo>
                  <a:cubicBezTo>
                    <a:pt x="118008" y="-864"/>
                    <a:pt x="153234" y="33922"/>
                    <a:pt x="153234" y="75753"/>
                  </a:cubicBezTo>
                  <a:close/>
                </a:path>
              </a:pathLst>
            </a:custGeom>
            <a:solidFill>
              <a:srgbClr val="696075"/>
            </a:solidFill>
            <a:ln w="4403" cap="flat">
              <a:noFill/>
              <a:prstDash val="solid"/>
              <a:miter/>
            </a:ln>
          </p:spPr>
          <p:txBody>
            <a:bodyPr rtlCol="0" anchor="ctr"/>
            <a:lstStyle/>
            <a:p>
              <a:endParaRPr lang="en-US" sz="2699"/>
            </a:p>
          </p:txBody>
        </p:sp>
        <p:sp>
          <p:nvSpPr>
            <p:cNvPr id="32" name="Freeform: Shape 31">
              <a:extLst>
                <a:ext uri="{FF2B5EF4-FFF2-40B4-BE49-F238E27FC236}">
                  <a16:creationId xmlns:a16="http://schemas.microsoft.com/office/drawing/2014/main" id="{2304D76C-97A4-20FE-BCCF-E6F3B724ED3B}"/>
                </a:ext>
              </a:extLst>
            </p:cNvPr>
            <p:cNvSpPr/>
            <p:nvPr/>
          </p:nvSpPr>
          <p:spPr>
            <a:xfrm>
              <a:off x="11254696" y="4089388"/>
              <a:ext cx="195" cy="508"/>
            </a:xfrm>
            <a:custGeom>
              <a:avLst/>
              <a:gdLst>
                <a:gd name="connsiteX0" fmla="*/ 196 w 195"/>
                <a:gd name="connsiteY0" fmla="*/ 508 h 508"/>
                <a:gd name="connsiteX1" fmla="*/ 196 w 195"/>
                <a:gd name="connsiteY1" fmla="*/ 508 h 508"/>
                <a:gd name="connsiteX2" fmla="*/ 196 w 195"/>
                <a:gd name="connsiteY2" fmla="*/ 508 h 508"/>
              </a:gdLst>
              <a:ahLst/>
              <a:cxnLst>
                <a:cxn ang="0">
                  <a:pos x="connsiteX0" y="connsiteY0"/>
                </a:cxn>
                <a:cxn ang="0">
                  <a:pos x="connsiteX1" y="connsiteY1"/>
                </a:cxn>
                <a:cxn ang="0">
                  <a:pos x="connsiteX2" y="connsiteY2"/>
                </a:cxn>
              </a:cxnLst>
              <a:rect l="l" t="t" r="r" b="b"/>
              <a:pathLst>
                <a:path w="195" h="508">
                  <a:moveTo>
                    <a:pt x="196" y="508"/>
                  </a:moveTo>
                  <a:cubicBezTo>
                    <a:pt x="196" y="68"/>
                    <a:pt x="-245" y="-372"/>
                    <a:pt x="196" y="508"/>
                  </a:cubicBezTo>
                  <a:lnTo>
                    <a:pt x="196" y="508"/>
                  </a:lnTo>
                  <a:close/>
                </a:path>
              </a:pathLst>
            </a:custGeom>
            <a:noFill/>
            <a:ln w="4403" cap="flat">
              <a:noFill/>
              <a:prstDash val="solid"/>
              <a:miter/>
            </a:ln>
          </p:spPr>
          <p:txBody>
            <a:bodyPr rtlCol="0" anchor="ctr"/>
            <a:lstStyle/>
            <a:p>
              <a:endParaRPr lang="en-US" sz="2699"/>
            </a:p>
          </p:txBody>
        </p:sp>
        <p:sp>
          <p:nvSpPr>
            <p:cNvPr id="33" name="Freeform: Shape 32">
              <a:extLst>
                <a:ext uri="{FF2B5EF4-FFF2-40B4-BE49-F238E27FC236}">
                  <a16:creationId xmlns:a16="http://schemas.microsoft.com/office/drawing/2014/main" id="{CCA1A57C-9A54-D31F-8E71-467D3F7C2C44}"/>
                </a:ext>
              </a:extLst>
            </p:cNvPr>
            <p:cNvSpPr/>
            <p:nvPr/>
          </p:nvSpPr>
          <p:spPr>
            <a:xfrm>
              <a:off x="11248287" y="4090336"/>
              <a:ext cx="6604" cy="1321"/>
            </a:xfrm>
            <a:custGeom>
              <a:avLst/>
              <a:gdLst>
                <a:gd name="connsiteX0" fmla="*/ 3523 w 6604"/>
                <a:gd name="connsiteY0" fmla="*/ 1321 h 1321"/>
                <a:gd name="connsiteX1" fmla="*/ 6605 w 6604"/>
                <a:gd name="connsiteY1" fmla="*/ 0 h 1321"/>
                <a:gd name="connsiteX2" fmla="*/ 5724 w 6604"/>
                <a:gd name="connsiteY2" fmla="*/ 440 h 1321"/>
                <a:gd name="connsiteX3" fmla="*/ 0 w 6604"/>
                <a:gd name="connsiteY3" fmla="*/ 1321 h 1321"/>
                <a:gd name="connsiteX4" fmla="*/ 3523 w 6604"/>
                <a:gd name="connsiteY4" fmla="*/ 1321 h 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 h="1321">
                  <a:moveTo>
                    <a:pt x="3523" y="1321"/>
                  </a:moveTo>
                  <a:cubicBezTo>
                    <a:pt x="5724" y="1321"/>
                    <a:pt x="6165" y="440"/>
                    <a:pt x="6605" y="0"/>
                  </a:cubicBezTo>
                  <a:cubicBezTo>
                    <a:pt x="6605" y="0"/>
                    <a:pt x="6165" y="440"/>
                    <a:pt x="5724" y="440"/>
                  </a:cubicBezTo>
                  <a:cubicBezTo>
                    <a:pt x="3963" y="881"/>
                    <a:pt x="2202" y="881"/>
                    <a:pt x="0" y="1321"/>
                  </a:cubicBezTo>
                  <a:cubicBezTo>
                    <a:pt x="1321" y="1321"/>
                    <a:pt x="2642" y="1321"/>
                    <a:pt x="3523" y="1321"/>
                  </a:cubicBezTo>
                  <a:close/>
                </a:path>
              </a:pathLst>
            </a:custGeom>
            <a:noFill/>
            <a:ln w="4403" cap="flat">
              <a:noFill/>
              <a:prstDash val="solid"/>
              <a:miter/>
            </a:ln>
          </p:spPr>
          <p:txBody>
            <a:bodyPr rtlCol="0" anchor="ctr"/>
            <a:lstStyle/>
            <a:p>
              <a:endParaRPr lang="en-US" sz="2699"/>
            </a:p>
          </p:txBody>
        </p:sp>
        <p:sp>
          <p:nvSpPr>
            <p:cNvPr id="34" name="Freeform: Shape 33">
              <a:extLst>
                <a:ext uri="{FF2B5EF4-FFF2-40B4-BE49-F238E27FC236}">
                  <a16:creationId xmlns:a16="http://schemas.microsoft.com/office/drawing/2014/main" id="{50038935-AD14-CAD5-CF93-ECEF9AE23AA5}"/>
                </a:ext>
              </a:extLst>
            </p:cNvPr>
            <p:cNvSpPr/>
            <p:nvPr/>
          </p:nvSpPr>
          <p:spPr>
            <a:xfrm>
              <a:off x="11239040" y="4091413"/>
              <a:ext cx="9687" cy="1565"/>
            </a:xfrm>
            <a:custGeom>
              <a:avLst/>
              <a:gdLst>
                <a:gd name="connsiteX0" fmla="*/ 0 w 9687"/>
                <a:gd name="connsiteY0" fmla="*/ 1566 h 1565"/>
                <a:gd name="connsiteX1" fmla="*/ 9687 w 9687"/>
                <a:gd name="connsiteY1" fmla="*/ 245 h 1565"/>
                <a:gd name="connsiteX2" fmla="*/ 0 w 9687"/>
                <a:gd name="connsiteY2" fmla="*/ 1566 h 1565"/>
              </a:gdLst>
              <a:ahLst/>
              <a:cxnLst>
                <a:cxn ang="0">
                  <a:pos x="connsiteX0" y="connsiteY0"/>
                </a:cxn>
                <a:cxn ang="0">
                  <a:pos x="connsiteX1" y="connsiteY1"/>
                </a:cxn>
                <a:cxn ang="0">
                  <a:pos x="connsiteX2" y="connsiteY2"/>
                </a:cxn>
              </a:cxnLst>
              <a:rect l="l" t="t" r="r" b="b"/>
              <a:pathLst>
                <a:path w="9687" h="1565">
                  <a:moveTo>
                    <a:pt x="0" y="1566"/>
                  </a:moveTo>
                  <a:cubicBezTo>
                    <a:pt x="3082" y="1125"/>
                    <a:pt x="6605" y="685"/>
                    <a:pt x="9687" y="245"/>
                  </a:cubicBezTo>
                  <a:cubicBezTo>
                    <a:pt x="6605" y="-196"/>
                    <a:pt x="3522" y="-196"/>
                    <a:pt x="0" y="1566"/>
                  </a:cubicBezTo>
                  <a:close/>
                </a:path>
              </a:pathLst>
            </a:custGeom>
            <a:solidFill>
              <a:srgbClr val="FEC68E"/>
            </a:solidFill>
            <a:ln w="4403" cap="flat">
              <a:noFill/>
              <a:prstDash val="solid"/>
              <a:miter/>
            </a:ln>
          </p:spPr>
          <p:txBody>
            <a:bodyPr rtlCol="0" anchor="ctr"/>
            <a:lstStyle/>
            <a:p>
              <a:endParaRPr lang="en-US" sz="2699"/>
            </a:p>
          </p:txBody>
        </p:sp>
        <p:sp>
          <p:nvSpPr>
            <p:cNvPr id="35" name="Freeform: Shape 34">
              <a:extLst>
                <a:ext uri="{FF2B5EF4-FFF2-40B4-BE49-F238E27FC236}">
                  <a16:creationId xmlns:a16="http://schemas.microsoft.com/office/drawing/2014/main" id="{A8D8E238-8CD1-DF92-3109-60346508C754}"/>
                </a:ext>
              </a:extLst>
            </p:cNvPr>
            <p:cNvSpPr/>
            <p:nvPr/>
          </p:nvSpPr>
          <p:spPr>
            <a:xfrm>
              <a:off x="11254892" y="4089896"/>
              <a:ext cx="4403" cy="330"/>
            </a:xfrm>
            <a:custGeom>
              <a:avLst/>
              <a:gdLst>
                <a:gd name="connsiteX0" fmla="*/ 0 w 4403"/>
                <a:gd name="connsiteY0" fmla="*/ 0 h 330"/>
                <a:gd name="connsiteX1" fmla="*/ 0 w 4403"/>
                <a:gd name="connsiteY1" fmla="*/ 0 h 330"/>
                <a:gd name="connsiteX2" fmla="*/ 0 w 4403"/>
                <a:gd name="connsiteY2" fmla="*/ 0 h 330"/>
                <a:gd name="connsiteX3" fmla="*/ 0 w 4403"/>
                <a:gd name="connsiteY3" fmla="*/ 0 h 330"/>
              </a:gdLst>
              <a:ahLst/>
              <a:cxnLst>
                <a:cxn ang="0">
                  <a:pos x="connsiteX0" y="connsiteY0"/>
                </a:cxn>
                <a:cxn ang="0">
                  <a:pos x="connsiteX1" y="connsiteY1"/>
                </a:cxn>
                <a:cxn ang="0">
                  <a:pos x="connsiteX2" y="connsiteY2"/>
                </a:cxn>
                <a:cxn ang="0">
                  <a:pos x="connsiteX3" y="connsiteY3"/>
                </a:cxn>
              </a:cxnLst>
              <a:rect l="l" t="t" r="r" b="b"/>
              <a:pathLst>
                <a:path w="4403" h="330">
                  <a:moveTo>
                    <a:pt x="0" y="0"/>
                  </a:moveTo>
                  <a:cubicBezTo>
                    <a:pt x="0" y="440"/>
                    <a:pt x="0" y="440"/>
                    <a:pt x="0" y="0"/>
                  </a:cubicBezTo>
                  <a:cubicBezTo>
                    <a:pt x="0" y="440"/>
                    <a:pt x="0" y="440"/>
                    <a:pt x="0" y="0"/>
                  </a:cubicBezTo>
                  <a:cubicBezTo>
                    <a:pt x="0" y="0"/>
                    <a:pt x="0" y="0"/>
                    <a:pt x="0" y="0"/>
                  </a:cubicBezTo>
                  <a:close/>
                </a:path>
              </a:pathLst>
            </a:custGeom>
            <a:solidFill>
              <a:srgbClr val="FEC68E"/>
            </a:solidFill>
            <a:ln w="4403" cap="flat">
              <a:noFill/>
              <a:prstDash val="solid"/>
              <a:miter/>
            </a:ln>
          </p:spPr>
          <p:txBody>
            <a:bodyPr rtlCol="0" anchor="ctr"/>
            <a:lstStyle/>
            <a:p>
              <a:endParaRPr lang="en-US" sz="2699"/>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44"/>
          <p:cNvSpPr/>
          <p:nvPr/>
        </p:nvSpPr>
        <p:spPr>
          <a:xfrm>
            <a:off x="4165275" y="991250"/>
            <a:ext cx="4138200" cy="3188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sp>
        <p:nvSpPr>
          <p:cNvPr id="341" name="Google Shape;341;p44"/>
          <p:cNvSpPr txBox="1">
            <a:spLocks noGrp="1"/>
          </p:cNvSpPr>
          <p:nvPr>
            <p:ph type="title"/>
          </p:nvPr>
        </p:nvSpPr>
        <p:spPr>
          <a:xfrm>
            <a:off x="925750" y="1786400"/>
            <a:ext cx="5151600" cy="9405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700000000000000" pitchFamily="2" charset="-78"/>
              </a:rPr>
              <a:t>سلام!</a:t>
            </a:r>
            <a:endParaRPr dirty="0">
              <a:cs typeface="B Nazanin" panose="00000700000000000000" pitchFamily="2" charset="-78"/>
            </a:endParaRPr>
          </a:p>
        </p:txBody>
      </p:sp>
      <p:sp>
        <p:nvSpPr>
          <p:cNvPr id="342" name="Google Shape;342;p44"/>
          <p:cNvSpPr txBox="1">
            <a:spLocks noGrp="1"/>
          </p:cNvSpPr>
          <p:nvPr>
            <p:ph type="subTitle" idx="1"/>
          </p:nvPr>
        </p:nvSpPr>
        <p:spPr>
          <a:xfrm>
            <a:off x="925750" y="2854491"/>
            <a:ext cx="5151600" cy="1025400"/>
          </a:xfrm>
          <a:prstGeom prst="rect">
            <a:avLst/>
          </a:prstGeom>
        </p:spPr>
        <p:txBody>
          <a:bodyPr spcFirstLastPara="1" wrap="square" lIns="91425" tIns="0" rIns="91425" bIns="0" anchor="t" anchorCtr="0">
            <a:noAutofit/>
          </a:bodyPr>
          <a:lstStyle/>
          <a:p>
            <a:pPr marL="0" lvl="0" indent="0" algn="r" rtl="1">
              <a:spcBef>
                <a:spcPts val="0"/>
              </a:spcBef>
              <a:spcAft>
                <a:spcPts val="0"/>
              </a:spcAft>
              <a:buNone/>
            </a:pPr>
            <a:r>
              <a:rPr lang="fa-IR" dirty="0">
                <a:cs typeface="B Nazanin" panose="00000700000000000000" pitchFamily="2" charset="-78"/>
              </a:rPr>
              <a:t>این می تواند بخشی از ارائه باشد که در آن خود را معرفی می کنید، ایمیل خود را می نویسید…</a:t>
            </a:r>
            <a:endParaRPr dirty="0">
              <a:cs typeface="B Nazanin" panose="00000700000000000000" pitchFamily="2" charset="-78"/>
            </a:endParaRPr>
          </a:p>
        </p:txBody>
      </p:sp>
      <p:cxnSp>
        <p:nvCxnSpPr>
          <p:cNvPr id="343" name="Google Shape;343;p44">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344" name="Google Shape;344;p44">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62"/>
          <p:cNvSpPr txBox="1">
            <a:spLocks noGrp="1"/>
          </p:cNvSpPr>
          <p:nvPr>
            <p:ph type="title" idx="6"/>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خدمات ما</a:t>
            </a:r>
            <a:endParaRPr dirty="0">
              <a:cs typeface="B Nazanin" panose="00000700000000000000" pitchFamily="2" charset="-78"/>
            </a:endParaRPr>
          </a:p>
        </p:txBody>
      </p:sp>
      <p:sp>
        <p:nvSpPr>
          <p:cNvPr id="800" name="Google Shape;800;p62"/>
          <p:cNvSpPr txBox="1">
            <a:spLocks noGrp="1"/>
          </p:cNvSpPr>
          <p:nvPr>
            <p:ph type="subTitle" idx="1"/>
          </p:nvPr>
        </p:nvSpPr>
        <p:spPr>
          <a:xfrm>
            <a:off x="2206925" y="3042799"/>
            <a:ext cx="2263500" cy="8289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700000000000000" pitchFamily="2" charset="-78"/>
            </a:endParaRPr>
          </a:p>
        </p:txBody>
      </p:sp>
      <p:sp>
        <p:nvSpPr>
          <p:cNvPr id="801" name="Google Shape;801;p62"/>
          <p:cNvSpPr txBox="1">
            <a:spLocks noGrp="1"/>
          </p:cNvSpPr>
          <p:nvPr>
            <p:ph type="subTitle" idx="2"/>
          </p:nvPr>
        </p:nvSpPr>
        <p:spPr>
          <a:xfrm>
            <a:off x="5045075" y="3042799"/>
            <a:ext cx="2263500" cy="8289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700000000000000" pitchFamily="2" charset="-78"/>
            </a:endParaRPr>
          </a:p>
        </p:txBody>
      </p:sp>
      <p:sp>
        <p:nvSpPr>
          <p:cNvPr id="802" name="Google Shape;802;p62"/>
          <p:cNvSpPr txBox="1">
            <a:spLocks noGrp="1"/>
          </p:cNvSpPr>
          <p:nvPr>
            <p:ph type="subTitle" idx="3"/>
          </p:nvPr>
        </p:nvSpPr>
        <p:spPr>
          <a:xfrm>
            <a:off x="2206913" y="247864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a:t>
            </a:r>
            <a:endParaRPr dirty="0">
              <a:cs typeface="B Nazanin" panose="00000700000000000000" pitchFamily="2" charset="-78"/>
            </a:endParaRPr>
          </a:p>
        </p:txBody>
      </p:sp>
      <p:sp>
        <p:nvSpPr>
          <p:cNvPr id="803" name="Google Shape;803;p62"/>
          <p:cNvSpPr txBox="1">
            <a:spLocks noGrp="1"/>
          </p:cNvSpPr>
          <p:nvPr>
            <p:ph type="subTitle" idx="4"/>
          </p:nvPr>
        </p:nvSpPr>
        <p:spPr>
          <a:xfrm>
            <a:off x="5045063" y="247864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a:t>
            </a:r>
            <a:endParaRPr dirty="0">
              <a:cs typeface="B Nazanin" panose="00000700000000000000" pitchFamily="2" charset="-78"/>
            </a:endParaRPr>
          </a:p>
        </p:txBody>
      </p:sp>
      <p:cxnSp>
        <p:nvCxnSpPr>
          <p:cNvPr id="804" name="Google Shape;804;p62">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05" name="Google Shape;805;p62">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06" name="Google Shape;806;p62"/>
          <p:cNvCxnSpPr/>
          <p:nvPr/>
        </p:nvCxnSpPr>
        <p:spPr>
          <a:xfrm rot="10800000">
            <a:off x="4099733" y="2429010"/>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07" name="Google Shape;807;p62"/>
          <p:cNvCxnSpPr/>
          <p:nvPr/>
        </p:nvCxnSpPr>
        <p:spPr>
          <a:xfrm rot="10800000">
            <a:off x="6916618" y="2404794"/>
            <a:ext cx="312900" cy="0"/>
          </a:xfrm>
          <a:prstGeom prst="straightConnector1">
            <a:avLst/>
          </a:prstGeom>
          <a:noFill/>
          <a:ln w="76200" cap="flat" cmpd="sng">
            <a:solidFill>
              <a:schemeClr val="accent1"/>
            </a:solidFill>
            <a:prstDash val="solid"/>
            <a:round/>
            <a:headEnd type="none" w="med" len="med"/>
            <a:tailEnd type="none" w="med" len="med"/>
          </a:ln>
        </p:spPr>
      </p:cxnSp>
      <p:sp>
        <p:nvSpPr>
          <p:cNvPr id="813" name="Google Shape;813;p62"/>
          <p:cNvSpPr txBox="1">
            <a:spLocks noGrp="1"/>
          </p:cNvSpPr>
          <p:nvPr>
            <p:ph type="title"/>
          </p:nvPr>
        </p:nvSpPr>
        <p:spPr>
          <a:xfrm>
            <a:off x="146725" y="4840049"/>
            <a:ext cx="863368"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a:cs typeface="B Nazanin" panose="00000700000000000000" pitchFamily="2" charset="-78"/>
              </a:rPr>
              <a:t>Our services</a:t>
            </a:r>
            <a:endParaRPr>
              <a:cs typeface="B Nazanin" panose="00000700000000000000" pitchFamily="2" charset="-78"/>
            </a:endParaRPr>
          </a:p>
        </p:txBody>
      </p:sp>
      <p:sp>
        <p:nvSpPr>
          <p:cNvPr id="814" name="Google Shape;814;p62"/>
          <p:cNvSpPr txBox="1">
            <a:spLocks noGrp="1"/>
          </p:cNvSpPr>
          <p:nvPr>
            <p:ph type="title" idx="5"/>
          </p:nvPr>
        </p:nvSpPr>
        <p:spPr>
          <a:xfrm>
            <a:off x="146725" y="4666976"/>
            <a:ext cx="629452" cy="213374"/>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02</a:t>
            </a:r>
            <a:endParaRPr dirty="0">
              <a:cs typeface="B Nazanin" panose="00000700000000000000" pitchFamily="2" charset="-78"/>
            </a:endParaRPr>
          </a:p>
        </p:txBody>
      </p:sp>
      <p:sp>
        <p:nvSpPr>
          <p:cNvPr id="2" name="Freeform 39">
            <a:extLst>
              <a:ext uri="{FF2B5EF4-FFF2-40B4-BE49-F238E27FC236}">
                <a16:creationId xmlns:a16="http://schemas.microsoft.com/office/drawing/2014/main" id="{39CD2287-338E-13F4-9BBA-5E6563248843}"/>
              </a:ext>
            </a:extLst>
          </p:cNvPr>
          <p:cNvSpPr/>
          <p:nvPr/>
        </p:nvSpPr>
        <p:spPr>
          <a:xfrm>
            <a:off x="3682071" y="1265666"/>
            <a:ext cx="614485" cy="587622"/>
          </a:xfrm>
          <a:custGeom>
            <a:avLst/>
            <a:gdLst>
              <a:gd name="f0" fmla="val 10800000"/>
              <a:gd name="f1" fmla="val 5400000"/>
              <a:gd name="f2" fmla="val 180"/>
              <a:gd name="f3" fmla="val w"/>
              <a:gd name="f4" fmla="val h"/>
              <a:gd name="f5" fmla="val 0"/>
              <a:gd name="f6" fmla="val 297"/>
              <a:gd name="f7" fmla="val 283"/>
              <a:gd name="f8" fmla="val 203"/>
              <a:gd name="f9" fmla="val 45"/>
              <a:gd name="f10" fmla="val 202"/>
              <a:gd name="f11" fmla="val 50"/>
              <a:gd name="f12" fmla="val 204"/>
              <a:gd name="f13" fmla="val 53"/>
              <a:gd name="f14" fmla="val 207"/>
              <a:gd name="f15" fmla="val 55"/>
              <a:gd name="f16" fmla="val 224"/>
              <a:gd name="f17" fmla="val 72"/>
              <a:gd name="f18" fmla="val 236"/>
              <a:gd name="f19" fmla="val 93"/>
              <a:gd name="f20" fmla="val 244"/>
              <a:gd name="f21" fmla="val 116"/>
              <a:gd name="f22" fmla="val 247"/>
              <a:gd name="f23" fmla="val 127"/>
              <a:gd name="f24" fmla="val 249"/>
              <a:gd name="f25" fmla="val 138"/>
              <a:gd name="f26" fmla="val 246"/>
              <a:gd name="f27" fmla="val 150"/>
              <a:gd name="f28" fmla="val 239"/>
              <a:gd name="f29" fmla="val 175"/>
              <a:gd name="f30" fmla="val 237"/>
              <a:gd name="f31" fmla="val 201"/>
              <a:gd name="f32" fmla="val 250"/>
              <a:gd name="f33" fmla="val 226"/>
              <a:gd name="f34" fmla="val 252"/>
              <a:gd name="f35" fmla="val 230"/>
              <a:gd name="f36" fmla="val 233"/>
              <a:gd name="f37" fmla="val 235"/>
              <a:gd name="f38" fmla="val 240"/>
              <a:gd name="f39" fmla="val 253"/>
              <a:gd name="f40" fmla="val 265"/>
              <a:gd name="f41" fmla="val 209"/>
              <a:gd name="f42" fmla="val 272"/>
              <a:gd name="f43" fmla="val 189"/>
              <a:gd name="f44" fmla="val 281"/>
              <a:gd name="f45" fmla="val 169"/>
              <a:gd name="f46" fmla="val 147"/>
              <a:gd name="f47" fmla="val 129"/>
              <a:gd name="f48" fmla="val 111"/>
              <a:gd name="f49" fmla="val 94"/>
              <a:gd name="f50" fmla="val 275"/>
              <a:gd name="f51" fmla="val 61"/>
              <a:gd name="f52" fmla="val 261"/>
              <a:gd name="f53" fmla="val 42"/>
              <a:gd name="f54" fmla="val 234"/>
              <a:gd name="f55" fmla="val 41"/>
              <a:gd name="f56" fmla="val 198"/>
              <a:gd name="f57" fmla="val 40"/>
              <a:gd name="f58" fmla="val 178"/>
              <a:gd name="f59" fmla="val 43"/>
              <a:gd name="f60" fmla="val 157"/>
              <a:gd name="f61" fmla="val 48"/>
              <a:gd name="f62" fmla="val 137"/>
              <a:gd name="f63" fmla="val 135"/>
              <a:gd name="f64" fmla="val 51"/>
              <a:gd name="f65" fmla="val 132"/>
              <a:gd name="f66" fmla="val 47"/>
              <a:gd name="f67" fmla="val 131"/>
              <a:gd name="f68" fmla="val 44"/>
              <a:gd name="f69" fmla="val 130"/>
              <a:gd name="f70" fmla="val 134"/>
              <a:gd name="f71" fmla="val 136"/>
              <a:gd name="f72" fmla="val 36"/>
              <a:gd name="f73" fmla="val 165"/>
              <a:gd name="f74" fmla="val 32"/>
              <a:gd name="f75" fmla="val 194"/>
              <a:gd name="f76" fmla="val 243"/>
              <a:gd name="f77" fmla="val 25"/>
              <a:gd name="f78" fmla="val 245"/>
              <a:gd name="f79" fmla="val 16"/>
              <a:gd name="f80" fmla="val 7"/>
              <a:gd name="f81" fmla="val 5"/>
              <a:gd name="f82" fmla="val 1"/>
              <a:gd name="f83" fmla="val 206"/>
              <a:gd name="f84" fmla="val 181"/>
              <a:gd name="f85" fmla="val 2"/>
              <a:gd name="f86" fmla="val 128"/>
              <a:gd name="f87" fmla="val 100"/>
              <a:gd name="f88" fmla="val 19"/>
              <a:gd name="f89" fmla="val 74"/>
              <a:gd name="f90" fmla="val 34"/>
              <a:gd name="f91" fmla="val 57"/>
              <a:gd name="f92" fmla="val 14"/>
              <a:gd name="f93" fmla="val 99"/>
              <a:gd name="f94" fmla="val 103"/>
              <a:gd name="f95" fmla="val 109"/>
              <a:gd name="f96" fmla="val 26"/>
              <a:gd name="f97" fmla="val 166"/>
              <a:gd name="f98" fmla="val 191"/>
              <a:gd name="f99" fmla="val 4"/>
              <a:gd name="f100" fmla="val 197"/>
              <a:gd name="f101" fmla="val 225"/>
              <a:gd name="f102" fmla="val 274"/>
              <a:gd name="f103" fmla="val 282"/>
              <a:gd name="f104" fmla="val 294"/>
              <a:gd name="f105" fmla="val 9"/>
              <a:gd name="f106" fmla="val 296"/>
              <a:gd name="f107" fmla="val 18"/>
              <a:gd name="f108" fmla="val 20"/>
              <a:gd name="f109" fmla="val 277"/>
              <a:gd name="f110" fmla="val 29"/>
              <a:gd name="f111" fmla="val 262"/>
              <a:gd name="f112" fmla="val 58"/>
              <a:gd name="f113" fmla="val 59"/>
              <a:gd name="f114" fmla="val 220"/>
              <a:gd name="f115" fmla="val 60"/>
              <a:gd name="f116" fmla="val 217"/>
              <a:gd name="f117" fmla="val 214"/>
              <a:gd name="f118" fmla="val 211"/>
              <a:gd name="f119" fmla="val 52"/>
              <a:gd name="f120" fmla="val 208"/>
              <a:gd name="f121" fmla="+- 0 0 -90"/>
              <a:gd name="f122" fmla="*/ f3 1 297"/>
              <a:gd name="f123" fmla="*/ f4 1 283"/>
              <a:gd name="f124" fmla="val f5"/>
              <a:gd name="f125" fmla="val f6"/>
              <a:gd name="f126" fmla="val f7"/>
              <a:gd name="f127" fmla="*/ f121 f0 1"/>
              <a:gd name="f128" fmla="+- f126 0 f124"/>
              <a:gd name="f129" fmla="+- f125 0 f124"/>
              <a:gd name="f130" fmla="*/ f127 1 f2"/>
              <a:gd name="f131" fmla="*/ f129 1 297"/>
              <a:gd name="f132" fmla="*/ f128 1 283"/>
              <a:gd name="f133" fmla="*/ 203 f129 1"/>
              <a:gd name="f134" fmla="*/ 45 f128 1"/>
              <a:gd name="f135" fmla="*/ 207 f129 1"/>
              <a:gd name="f136" fmla="*/ 55 f128 1"/>
              <a:gd name="f137" fmla="*/ 244 f129 1"/>
              <a:gd name="f138" fmla="*/ 116 f128 1"/>
              <a:gd name="f139" fmla="*/ 246 f129 1"/>
              <a:gd name="f140" fmla="*/ 150 f128 1"/>
              <a:gd name="f141" fmla="*/ 250 f129 1"/>
              <a:gd name="f142" fmla="*/ 226 f128 1"/>
              <a:gd name="f143" fmla="*/ 249 f129 1"/>
              <a:gd name="f144" fmla="*/ 235 f128 1"/>
              <a:gd name="f145" fmla="*/ 209 f129 1"/>
              <a:gd name="f146" fmla="*/ 272 f128 1"/>
              <a:gd name="f147" fmla="*/ 147 f129 1"/>
              <a:gd name="f148" fmla="*/ 283 f128 1"/>
              <a:gd name="f149" fmla="*/ 94 f129 1"/>
              <a:gd name="f150" fmla="*/ 275 f128 1"/>
              <a:gd name="f151" fmla="*/ 41 f129 1"/>
              <a:gd name="f152" fmla="*/ 198 f128 1"/>
              <a:gd name="f153" fmla="*/ 48 f129 1"/>
              <a:gd name="f154" fmla="*/ 137 f128 1"/>
              <a:gd name="f155" fmla="*/ 47 f129 1"/>
              <a:gd name="f156" fmla="*/ 131 f128 1"/>
              <a:gd name="f157" fmla="*/ 43 f129 1"/>
              <a:gd name="f158" fmla="*/ 136 f128 1"/>
              <a:gd name="f159" fmla="*/ 40 f129 1"/>
              <a:gd name="f160" fmla="*/ 224 f128 1"/>
              <a:gd name="f161" fmla="*/ 25 f129 1"/>
              <a:gd name="f162" fmla="*/ 245 f128 1"/>
              <a:gd name="f163" fmla="*/ 5 f129 1"/>
              <a:gd name="f164" fmla="*/ 230 f128 1"/>
              <a:gd name="f165" fmla="*/ 1 f129 1"/>
              <a:gd name="f166" fmla="*/ 157 f128 1"/>
              <a:gd name="f167" fmla="*/ 19 f129 1"/>
              <a:gd name="f168" fmla="*/ 74 f128 1"/>
              <a:gd name="f169" fmla="*/ 93 f129 1"/>
              <a:gd name="f170" fmla="*/ 2 f128 1"/>
              <a:gd name="f171" fmla="*/ 109 f129 1"/>
              <a:gd name="f172" fmla="*/ 5 f128 1"/>
              <a:gd name="f173" fmla="*/ 191 f129 1"/>
              <a:gd name="f174" fmla="*/ 4 f128 1"/>
              <a:gd name="f175" fmla="*/ 201 f129 1"/>
              <a:gd name="f176" fmla="*/ 0 f128 1"/>
              <a:gd name="f177" fmla="*/ 274 f129 1"/>
              <a:gd name="f178" fmla="*/ 296 f129 1"/>
              <a:gd name="f179" fmla="*/ 16 f128 1"/>
              <a:gd name="f180" fmla="*/ 294 f129 1"/>
              <a:gd name="f181" fmla="*/ 20 f128 1"/>
              <a:gd name="f182" fmla="*/ 243 f129 1"/>
              <a:gd name="f183" fmla="*/ 57 f128 1"/>
              <a:gd name="f184" fmla="*/ 224 f129 1"/>
              <a:gd name="f185" fmla="*/ 59 f128 1"/>
              <a:gd name="f186" fmla="*/ 214 f129 1"/>
              <a:gd name="f187" fmla="+- f130 0 f1"/>
              <a:gd name="f188" fmla="*/ f133 1 297"/>
              <a:gd name="f189" fmla="*/ f134 1 283"/>
              <a:gd name="f190" fmla="*/ f135 1 297"/>
              <a:gd name="f191" fmla="*/ f136 1 283"/>
              <a:gd name="f192" fmla="*/ f137 1 297"/>
              <a:gd name="f193" fmla="*/ f138 1 283"/>
              <a:gd name="f194" fmla="*/ f139 1 297"/>
              <a:gd name="f195" fmla="*/ f140 1 283"/>
              <a:gd name="f196" fmla="*/ f141 1 297"/>
              <a:gd name="f197" fmla="*/ f142 1 283"/>
              <a:gd name="f198" fmla="*/ f143 1 297"/>
              <a:gd name="f199" fmla="*/ f144 1 283"/>
              <a:gd name="f200" fmla="*/ f145 1 297"/>
              <a:gd name="f201" fmla="*/ f146 1 283"/>
              <a:gd name="f202" fmla="*/ f147 1 297"/>
              <a:gd name="f203" fmla="*/ f148 1 283"/>
              <a:gd name="f204" fmla="*/ f149 1 297"/>
              <a:gd name="f205" fmla="*/ f150 1 283"/>
              <a:gd name="f206" fmla="*/ f151 1 297"/>
              <a:gd name="f207" fmla="*/ f152 1 283"/>
              <a:gd name="f208" fmla="*/ f153 1 297"/>
              <a:gd name="f209" fmla="*/ f154 1 283"/>
              <a:gd name="f210" fmla="*/ f155 1 297"/>
              <a:gd name="f211" fmla="*/ f156 1 283"/>
              <a:gd name="f212" fmla="*/ f157 1 297"/>
              <a:gd name="f213" fmla="*/ f158 1 283"/>
              <a:gd name="f214" fmla="*/ f159 1 297"/>
              <a:gd name="f215" fmla="*/ f160 1 283"/>
              <a:gd name="f216" fmla="*/ f161 1 297"/>
              <a:gd name="f217" fmla="*/ f162 1 283"/>
              <a:gd name="f218" fmla="*/ f163 1 297"/>
              <a:gd name="f219" fmla="*/ f164 1 283"/>
              <a:gd name="f220" fmla="*/ f165 1 297"/>
              <a:gd name="f221" fmla="*/ f166 1 283"/>
              <a:gd name="f222" fmla="*/ f167 1 297"/>
              <a:gd name="f223" fmla="*/ f168 1 283"/>
              <a:gd name="f224" fmla="*/ f169 1 297"/>
              <a:gd name="f225" fmla="*/ f170 1 283"/>
              <a:gd name="f226" fmla="*/ f171 1 297"/>
              <a:gd name="f227" fmla="*/ f172 1 283"/>
              <a:gd name="f228" fmla="*/ f173 1 297"/>
              <a:gd name="f229" fmla="*/ f174 1 283"/>
              <a:gd name="f230" fmla="*/ f175 1 297"/>
              <a:gd name="f231" fmla="*/ f176 1 283"/>
              <a:gd name="f232" fmla="*/ f177 1 297"/>
              <a:gd name="f233" fmla="*/ f178 1 297"/>
              <a:gd name="f234" fmla="*/ f179 1 283"/>
              <a:gd name="f235" fmla="*/ f180 1 297"/>
              <a:gd name="f236" fmla="*/ f181 1 283"/>
              <a:gd name="f237" fmla="*/ f182 1 297"/>
              <a:gd name="f238" fmla="*/ f183 1 283"/>
              <a:gd name="f239" fmla="*/ f184 1 297"/>
              <a:gd name="f240" fmla="*/ f185 1 283"/>
              <a:gd name="f241" fmla="*/ f186 1 297"/>
              <a:gd name="f242" fmla="*/ 0 1 f131"/>
              <a:gd name="f243" fmla="*/ f125 1 f131"/>
              <a:gd name="f244" fmla="*/ 0 1 f132"/>
              <a:gd name="f245" fmla="*/ f126 1 f132"/>
              <a:gd name="f246" fmla="*/ f188 1 f131"/>
              <a:gd name="f247" fmla="*/ f189 1 f132"/>
              <a:gd name="f248" fmla="*/ f190 1 f131"/>
              <a:gd name="f249" fmla="*/ f191 1 f132"/>
              <a:gd name="f250" fmla="*/ f192 1 f131"/>
              <a:gd name="f251" fmla="*/ f193 1 f132"/>
              <a:gd name="f252" fmla="*/ f194 1 f131"/>
              <a:gd name="f253" fmla="*/ f195 1 f132"/>
              <a:gd name="f254" fmla="*/ f196 1 f131"/>
              <a:gd name="f255" fmla="*/ f197 1 f132"/>
              <a:gd name="f256" fmla="*/ f198 1 f131"/>
              <a:gd name="f257" fmla="*/ f199 1 f132"/>
              <a:gd name="f258" fmla="*/ f200 1 f131"/>
              <a:gd name="f259" fmla="*/ f201 1 f132"/>
              <a:gd name="f260" fmla="*/ f202 1 f131"/>
              <a:gd name="f261" fmla="*/ f203 1 f132"/>
              <a:gd name="f262" fmla="*/ f204 1 f131"/>
              <a:gd name="f263" fmla="*/ f205 1 f132"/>
              <a:gd name="f264" fmla="*/ f206 1 f131"/>
              <a:gd name="f265" fmla="*/ f207 1 f132"/>
              <a:gd name="f266" fmla="*/ f208 1 f131"/>
              <a:gd name="f267" fmla="*/ f209 1 f132"/>
              <a:gd name="f268" fmla="*/ f210 1 f131"/>
              <a:gd name="f269" fmla="*/ f211 1 f132"/>
              <a:gd name="f270" fmla="*/ f212 1 f131"/>
              <a:gd name="f271" fmla="*/ f213 1 f132"/>
              <a:gd name="f272" fmla="*/ f214 1 f131"/>
              <a:gd name="f273" fmla="*/ f215 1 f132"/>
              <a:gd name="f274" fmla="*/ f216 1 f131"/>
              <a:gd name="f275" fmla="*/ f217 1 f132"/>
              <a:gd name="f276" fmla="*/ f218 1 f131"/>
              <a:gd name="f277" fmla="*/ f219 1 f132"/>
              <a:gd name="f278" fmla="*/ f220 1 f131"/>
              <a:gd name="f279" fmla="*/ f221 1 f132"/>
              <a:gd name="f280" fmla="*/ f222 1 f131"/>
              <a:gd name="f281" fmla="*/ f223 1 f132"/>
              <a:gd name="f282" fmla="*/ f224 1 f131"/>
              <a:gd name="f283" fmla="*/ f225 1 f132"/>
              <a:gd name="f284" fmla="*/ f226 1 f131"/>
              <a:gd name="f285" fmla="*/ f227 1 f132"/>
              <a:gd name="f286" fmla="*/ f228 1 f131"/>
              <a:gd name="f287" fmla="*/ f229 1 f132"/>
              <a:gd name="f288" fmla="*/ f230 1 f131"/>
              <a:gd name="f289" fmla="*/ f231 1 f132"/>
              <a:gd name="f290" fmla="*/ f232 1 f131"/>
              <a:gd name="f291" fmla="*/ f233 1 f131"/>
              <a:gd name="f292" fmla="*/ f234 1 f132"/>
              <a:gd name="f293" fmla="*/ f235 1 f131"/>
              <a:gd name="f294" fmla="*/ f236 1 f132"/>
              <a:gd name="f295" fmla="*/ f237 1 f131"/>
              <a:gd name="f296" fmla="*/ f238 1 f132"/>
              <a:gd name="f297" fmla="*/ f239 1 f131"/>
              <a:gd name="f298" fmla="*/ f240 1 f132"/>
              <a:gd name="f299" fmla="*/ f241 1 f131"/>
              <a:gd name="f300" fmla="*/ f242 f122 1"/>
              <a:gd name="f301" fmla="*/ f243 f122 1"/>
              <a:gd name="f302" fmla="*/ f245 f123 1"/>
              <a:gd name="f303" fmla="*/ f244 f123 1"/>
              <a:gd name="f304" fmla="*/ f246 f122 1"/>
              <a:gd name="f305" fmla="*/ f247 f123 1"/>
              <a:gd name="f306" fmla="*/ f248 f122 1"/>
              <a:gd name="f307" fmla="*/ f249 f123 1"/>
              <a:gd name="f308" fmla="*/ f250 f122 1"/>
              <a:gd name="f309" fmla="*/ f251 f123 1"/>
              <a:gd name="f310" fmla="*/ f252 f122 1"/>
              <a:gd name="f311" fmla="*/ f253 f123 1"/>
              <a:gd name="f312" fmla="*/ f254 f122 1"/>
              <a:gd name="f313" fmla="*/ f255 f123 1"/>
              <a:gd name="f314" fmla="*/ f256 f122 1"/>
              <a:gd name="f315" fmla="*/ f257 f123 1"/>
              <a:gd name="f316" fmla="*/ f258 f122 1"/>
              <a:gd name="f317" fmla="*/ f259 f123 1"/>
              <a:gd name="f318" fmla="*/ f260 f122 1"/>
              <a:gd name="f319" fmla="*/ f261 f123 1"/>
              <a:gd name="f320" fmla="*/ f262 f122 1"/>
              <a:gd name="f321" fmla="*/ f263 f123 1"/>
              <a:gd name="f322" fmla="*/ f264 f122 1"/>
              <a:gd name="f323" fmla="*/ f265 f123 1"/>
              <a:gd name="f324" fmla="*/ f266 f122 1"/>
              <a:gd name="f325" fmla="*/ f267 f123 1"/>
              <a:gd name="f326" fmla="*/ f268 f122 1"/>
              <a:gd name="f327" fmla="*/ f269 f123 1"/>
              <a:gd name="f328" fmla="*/ f270 f122 1"/>
              <a:gd name="f329" fmla="*/ f271 f123 1"/>
              <a:gd name="f330" fmla="*/ f272 f122 1"/>
              <a:gd name="f331" fmla="*/ f273 f123 1"/>
              <a:gd name="f332" fmla="*/ f274 f122 1"/>
              <a:gd name="f333" fmla="*/ f275 f123 1"/>
              <a:gd name="f334" fmla="*/ f276 f122 1"/>
              <a:gd name="f335" fmla="*/ f277 f123 1"/>
              <a:gd name="f336" fmla="*/ f278 f122 1"/>
              <a:gd name="f337" fmla="*/ f279 f123 1"/>
              <a:gd name="f338" fmla="*/ f280 f122 1"/>
              <a:gd name="f339" fmla="*/ f281 f123 1"/>
              <a:gd name="f340" fmla="*/ f282 f122 1"/>
              <a:gd name="f341" fmla="*/ f283 f123 1"/>
              <a:gd name="f342" fmla="*/ f284 f122 1"/>
              <a:gd name="f343" fmla="*/ f285 f123 1"/>
              <a:gd name="f344" fmla="*/ f286 f122 1"/>
              <a:gd name="f345" fmla="*/ f287 f123 1"/>
              <a:gd name="f346" fmla="*/ f288 f122 1"/>
              <a:gd name="f347" fmla="*/ f289 f123 1"/>
              <a:gd name="f348" fmla="*/ f290 f122 1"/>
              <a:gd name="f349" fmla="*/ f291 f122 1"/>
              <a:gd name="f350" fmla="*/ f292 f123 1"/>
              <a:gd name="f351" fmla="*/ f293 f122 1"/>
              <a:gd name="f352" fmla="*/ f294 f123 1"/>
              <a:gd name="f353" fmla="*/ f295 f122 1"/>
              <a:gd name="f354" fmla="*/ f296 f123 1"/>
              <a:gd name="f355" fmla="*/ f297 f122 1"/>
              <a:gd name="f356" fmla="*/ f298 f123 1"/>
              <a:gd name="f357" fmla="*/ f299 f122 1"/>
            </a:gdLst>
            <a:ahLst/>
            <a:cxnLst>
              <a:cxn ang="3cd4">
                <a:pos x="hc" y="t"/>
              </a:cxn>
              <a:cxn ang="0">
                <a:pos x="r" y="vc"/>
              </a:cxn>
              <a:cxn ang="cd4">
                <a:pos x="hc" y="b"/>
              </a:cxn>
              <a:cxn ang="cd2">
                <a:pos x="l" y="vc"/>
              </a:cxn>
              <a:cxn ang="f187">
                <a:pos x="f304" y="f305"/>
              </a:cxn>
              <a:cxn ang="f187">
                <a:pos x="f306" y="f307"/>
              </a:cxn>
              <a:cxn ang="f187">
                <a:pos x="f308" y="f309"/>
              </a:cxn>
              <a:cxn ang="f187">
                <a:pos x="f310" y="f311"/>
              </a:cxn>
              <a:cxn ang="f187">
                <a:pos x="f312" y="f313"/>
              </a:cxn>
              <a:cxn ang="f187">
                <a:pos x="f314" y="f315"/>
              </a:cxn>
              <a:cxn ang="f187">
                <a:pos x="f316" y="f317"/>
              </a:cxn>
              <a:cxn ang="f187">
                <a:pos x="f318" y="f319"/>
              </a:cxn>
              <a:cxn ang="f187">
                <a:pos x="f320" y="f321"/>
              </a:cxn>
              <a:cxn ang="f187">
                <a:pos x="f322" y="f323"/>
              </a:cxn>
              <a:cxn ang="f187">
                <a:pos x="f324" y="f325"/>
              </a:cxn>
              <a:cxn ang="f187">
                <a:pos x="f326" y="f327"/>
              </a:cxn>
              <a:cxn ang="f187">
                <a:pos x="f328" y="f329"/>
              </a:cxn>
              <a:cxn ang="f187">
                <a:pos x="f330" y="f331"/>
              </a:cxn>
              <a:cxn ang="f187">
                <a:pos x="f332" y="f333"/>
              </a:cxn>
              <a:cxn ang="f187">
                <a:pos x="f334" y="f335"/>
              </a:cxn>
              <a:cxn ang="f187">
                <a:pos x="f336" y="f337"/>
              </a:cxn>
              <a:cxn ang="f187">
                <a:pos x="f338" y="f339"/>
              </a:cxn>
              <a:cxn ang="f187">
                <a:pos x="f340" y="f341"/>
              </a:cxn>
              <a:cxn ang="f187">
                <a:pos x="f342" y="f343"/>
              </a:cxn>
              <a:cxn ang="f187">
                <a:pos x="f344" y="f345"/>
              </a:cxn>
              <a:cxn ang="f187">
                <a:pos x="f346" y="f347"/>
              </a:cxn>
              <a:cxn ang="f187">
                <a:pos x="f348" y="f347"/>
              </a:cxn>
              <a:cxn ang="f187">
                <a:pos x="f349" y="f350"/>
              </a:cxn>
              <a:cxn ang="f187">
                <a:pos x="f351" y="f352"/>
              </a:cxn>
              <a:cxn ang="f187">
                <a:pos x="f314" y="f307"/>
              </a:cxn>
              <a:cxn ang="f187">
                <a:pos x="f353" y="f354"/>
              </a:cxn>
              <a:cxn ang="f187">
                <a:pos x="f355" y="f356"/>
              </a:cxn>
              <a:cxn ang="f187">
                <a:pos x="f357" y="f307"/>
              </a:cxn>
              <a:cxn ang="f187">
                <a:pos x="f304" y="f305"/>
              </a:cxn>
            </a:cxnLst>
            <a:rect l="f300" t="f303" r="f301" b="f302"/>
            <a:pathLst>
              <a:path w="297" h="28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2" y="f36"/>
                  <a:pt x="f24" y="f37"/>
                </a:cubicBezTo>
                <a:cubicBezTo>
                  <a:pt x="f38" y="f39"/>
                  <a:pt x="f33" y="f40"/>
                  <a:pt x="f41" y="f42"/>
                </a:cubicBezTo>
                <a:cubicBezTo>
                  <a:pt x="f43" y="f44"/>
                  <a:pt x="f45" y="f7"/>
                  <a:pt x="f46" y="f7"/>
                </a:cubicBezTo>
                <a:cubicBezTo>
                  <a:pt x="f47" y="f7"/>
                  <a:pt x="f48" y="f44"/>
                  <a:pt x="f49" y="f50"/>
                </a:cubicBezTo>
                <a:cubicBezTo>
                  <a:pt x="f51" y="f52"/>
                  <a:pt x="f53" y="f54"/>
                  <a:pt x="f55" y="f56"/>
                </a:cubicBezTo>
                <a:cubicBezTo>
                  <a:pt x="f57" y="f58"/>
                  <a:pt x="f59" y="f60"/>
                  <a:pt x="f61" y="f62"/>
                </a:cubicBezTo>
                <a:cubicBezTo>
                  <a:pt x="f61" y="f63"/>
                  <a:pt x="f64" y="f65"/>
                  <a:pt x="f66" y="f67"/>
                </a:cubicBezTo>
                <a:cubicBezTo>
                  <a:pt x="f68" y="f69"/>
                  <a:pt x="f68" y="f70"/>
                  <a:pt x="f59" y="f71"/>
                </a:cubicBezTo>
                <a:cubicBezTo>
                  <a:pt x="f72" y="f73"/>
                  <a:pt x="f74" y="f75"/>
                  <a:pt x="f57" y="f16"/>
                </a:cubicBezTo>
                <a:cubicBezTo>
                  <a:pt x="f59" y="f54"/>
                  <a:pt x="f72" y="f76"/>
                  <a:pt x="f77" y="f78"/>
                </a:cubicBezTo>
                <a:cubicBezTo>
                  <a:pt x="f79" y="f22"/>
                  <a:pt x="f80" y="f38"/>
                  <a:pt x="f81" y="f35"/>
                </a:cubicBezTo>
                <a:cubicBezTo>
                  <a:pt x="f82" y="f83"/>
                  <a:pt x="f5" y="f84"/>
                  <a:pt x="f82" y="f60"/>
                </a:cubicBezTo>
                <a:cubicBezTo>
                  <a:pt x="f85" y="f86"/>
                  <a:pt x="f80" y="f87"/>
                  <a:pt x="f88" y="f89"/>
                </a:cubicBezTo>
                <a:cubicBezTo>
                  <a:pt x="f90" y="f57"/>
                  <a:pt x="f91" y="f92"/>
                  <a:pt x="f19" y="f85"/>
                </a:cubicBezTo>
                <a:cubicBezTo>
                  <a:pt x="f93" y="f5"/>
                  <a:pt x="f94" y="f5"/>
                  <a:pt x="f95" y="f81"/>
                </a:cubicBezTo>
                <a:cubicBezTo>
                  <a:pt x="f70" y="f96"/>
                  <a:pt x="f97" y="f77"/>
                  <a:pt x="f98" y="f99"/>
                </a:cubicBezTo>
                <a:cubicBezTo>
                  <a:pt x="f75" y="f82"/>
                  <a:pt x="f100" y="f5"/>
                  <a:pt x="f31" y="f5"/>
                </a:cubicBezTo>
                <a:cubicBezTo>
                  <a:pt x="f101" y="f5"/>
                  <a:pt x="f32" y="f5"/>
                  <a:pt x="f102" y="f5"/>
                </a:cubicBezTo>
                <a:cubicBezTo>
                  <a:pt x="f103" y="f5"/>
                  <a:pt x="f104" y="f105"/>
                  <a:pt x="f106" y="f79"/>
                </a:cubicBezTo>
                <a:cubicBezTo>
                  <a:pt x="f6" y="f107"/>
                  <a:pt x="f106" y="f88"/>
                  <a:pt x="f104" y="f108"/>
                </a:cubicBezTo>
                <a:cubicBezTo>
                  <a:pt x="f109" y="f110"/>
                  <a:pt x="f111" y="f57"/>
                  <a:pt x="f24" y="f15"/>
                </a:cubicBezTo>
                <a:cubicBezTo>
                  <a:pt x="f22" y="f91"/>
                  <a:pt x="f78" y="f91"/>
                  <a:pt x="f76" y="f91"/>
                </a:cubicBezTo>
                <a:cubicBezTo>
                  <a:pt x="f18" y="f112"/>
                  <a:pt x="f35" y="f112"/>
                  <a:pt x="f16" y="f113"/>
                </a:cubicBezTo>
                <a:cubicBezTo>
                  <a:pt x="f114" y="f115"/>
                  <a:pt x="f116" y="f113"/>
                  <a:pt x="f117" y="f15"/>
                </a:cubicBezTo>
                <a:cubicBezTo>
                  <a:pt x="f118" y="f119"/>
                  <a:pt x="f120" y="f61"/>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3" name="Freeform 49">
            <a:extLst>
              <a:ext uri="{FF2B5EF4-FFF2-40B4-BE49-F238E27FC236}">
                <a16:creationId xmlns:a16="http://schemas.microsoft.com/office/drawing/2014/main" id="{069A7D00-DACE-BC4C-CE99-863897F49763}"/>
              </a:ext>
            </a:extLst>
          </p:cNvPr>
          <p:cNvSpPr/>
          <p:nvPr/>
        </p:nvSpPr>
        <p:spPr>
          <a:xfrm>
            <a:off x="4183117" y="1312216"/>
            <a:ext cx="397028" cy="517434"/>
          </a:xfrm>
          <a:custGeom>
            <a:avLst/>
            <a:gdLst>
              <a:gd name="f0" fmla="val 10800000"/>
              <a:gd name="f1" fmla="val 5400000"/>
              <a:gd name="f2" fmla="val 180"/>
              <a:gd name="f3" fmla="val w"/>
              <a:gd name="f4" fmla="val h"/>
              <a:gd name="f5" fmla="val 0"/>
              <a:gd name="f6" fmla="val 192"/>
              <a:gd name="f7" fmla="val 249"/>
              <a:gd name="f8" fmla="val 142"/>
              <a:gd name="f9" fmla="val 134"/>
              <a:gd name="f10" fmla="val 156"/>
              <a:gd name="f11" fmla="val 140"/>
              <a:gd name="f12" fmla="val 169"/>
              <a:gd name="f13" fmla="val 138"/>
              <a:gd name="f14" fmla="val 179"/>
              <a:gd name="f15" fmla="val 128"/>
              <a:gd name="f16" fmla="val 182"/>
              <a:gd name="f17" fmla="val 125"/>
              <a:gd name="f18" fmla="val 184"/>
              <a:gd name="f19" fmla="val 185"/>
              <a:gd name="f20" fmla="val 129"/>
              <a:gd name="f21" fmla="val 189"/>
              <a:gd name="f22" fmla="val 148"/>
              <a:gd name="f23" fmla="val 166"/>
              <a:gd name="f24" fmla="val 188"/>
              <a:gd name="f25" fmla="val 211"/>
              <a:gd name="f26" fmla="val 165"/>
              <a:gd name="f27" fmla="val 228"/>
              <a:gd name="f28" fmla="val 141"/>
              <a:gd name="f29" fmla="val 237"/>
              <a:gd name="f30" fmla="val 110"/>
              <a:gd name="f31" fmla="val 80"/>
              <a:gd name="f32" fmla="val 248"/>
              <a:gd name="f33" fmla="val 51"/>
              <a:gd name="f34" fmla="val 233"/>
              <a:gd name="f35" fmla="val 22"/>
              <a:gd name="f36" fmla="val 218"/>
              <a:gd name="f37" fmla="val 7"/>
              <a:gd name="f38" fmla="val 12"/>
              <a:gd name="f39" fmla="val 155"/>
              <a:gd name="f40" fmla="val 13"/>
              <a:gd name="f41" fmla="val 147"/>
              <a:gd name="f42" fmla="val 15"/>
              <a:gd name="f43" fmla="val 139"/>
              <a:gd name="f44" fmla="val 16"/>
              <a:gd name="f45" fmla="val 130"/>
              <a:gd name="f46" fmla="val 17"/>
              <a:gd name="f47" fmla="val 126"/>
              <a:gd name="f48" fmla="val 18"/>
              <a:gd name="f49" fmla="val 124"/>
              <a:gd name="f50" fmla="val 23"/>
              <a:gd name="f51" fmla="val 35"/>
              <a:gd name="f52" fmla="val 48"/>
              <a:gd name="f53" fmla="val 64"/>
              <a:gd name="f54" fmla="val 133"/>
              <a:gd name="f55" fmla="val 49"/>
              <a:gd name="f56" fmla="val 136"/>
              <a:gd name="f57" fmla="val 37"/>
              <a:gd name="f58" fmla="val 27"/>
              <a:gd name="f59" fmla="val 123"/>
              <a:gd name="f60" fmla="val 113"/>
              <a:gd name="f61" fmla="val 100"/>
              <a:gd name="f62" fmla="val 19"/>
              <a:gd name="f63" fmla="val 85"/>
              <a:gd name="f64" fmla="val 14"/>
              <a:gd name="f65" fmla="val 91"/>
              <a:gd name="f66" fmla="val 88"/>
              <a:gd name="f67" fmla="val 11"/>
              <a:gd name="f68" fmla="val 84"/>
              <a:gd name="f69" fmla="val 10"/>
              <a:gd name="f70" fmla="val 81"/>
              <a:gd name="f71" fmla="val 8"/>
              <a:gd name="f72" fmla="val 77"/>
              <a:gd name="f73" fmla="val 6"/>
              <a:gd name="f74" fmla="val 75"/>
              <a:gd name="f75" fmla="val 66"/>
              <a:gd name="f76" fmla="val 3"/>
              <a:gd name="f77" fmla="val 60"/>
              <a:gd name="f78" fmla="val 52"/>
              <a:gd name="f79" fmla="val 31"/>
              <a:gd name="f80" fmla="val 40"/>
              <a:gd name="f81" fmla="val 62"/>
              <a:gd name="f82" fmla="val 1"/>
              <a:gd name="f83" fmla="val 69"/>
              <a:gd name="f84" fmla="val 73"/>
              <a:gd name="f85" fmla="val 2"/>
              <a:gd name="f86" fmla="val 89"/>
              <a:gd name="f87" fmla="val 105"/>
              <a:gd name="f88" fmla="val 121"/>
              <a:gd name="f89" fmla="val 4"/>
              <a:gd name="f90" fmla="val 25"/>
              <a:gd name="f91" fmla="val 39"/>
              <a:gd name="f92" fmla="val 132"/>
              <a:gd name="f93" fmla="val 53"/>
              <a:gd name="f94" fmla="val 74"/>
              <a:gd name="f95" fmla="val 177"/>
              <a:gd name="f96" fmla="val 183"/>
              <a:gd name="f97" fmla="val 94"/>
              <a:gd name="f98" fmla="val 99"/>
              <a:gd name="f99" fmla="val 118"/>
              <a:gd name="f100" fmla="val 168"/>
              <a:gd name="f101" fmla="val 150"/>
              <a:gd name="f102" fmla="val 145"/>
              <a:gd name="f103" fmla="+- 0 0 -90"/>
              <a:gd name="f104" fmla="*/ f3 1 192"/>
              <a:gd name="f105" fmla="*/ f4 1 249"/>
              <a:gd name="f106" fmla="val f5"/>
              <a:gd name="f107" fmla="val f6"/>
              <a:gd name="f108" fmla="val f7"/>
              <a:gd name="f109" fmla="*/ f103 f0 1"/>
              <a:gd name="f110" fmla="+- f108 0 f106"/>
              <a:gd name="f111" fmla="+- f107 0 f106"/>
              <a:gd name="f112" fmla="*/ f109 1 f2"/>
              <a:gd name="f113" fmla="*/ f111 1 192"/>
              <a:gd name="f114" fmla="*/ f110 1 249"/>
              <a:gd name="f115" fmla="*/ 142 f111 1"/>
              <a:gd name="f116" fmla="*/ 134 f110 1"/>
              <a:gd name="f117" fmla="*/ 179 f111 1"/>
              <a:gd name="f118" fmla="*/ 128 f110 1"/>
              <a:gd name="f119" fmla="*/ 185 f111 1"/>
              <a:gd name="f120" fmla="*/ 129 f110 1"/>
              <a:gd name="f121" fmla="*/ 188 f111 1"/>
              <a:gd name="f122" fmla="*/ 184 f110 1"/>
              <a:gd name="f123" fmla="*/ 141 f111 1"/>
              <a:gd name="f124" fmla="*/ 237 f110 1"/>
              <a:gd name="f125" fmla="*/ 51 f111 1"/>
              <a:gd name="f126" fmla="*/ 233 f110 1"/>
              <a:gd name="f127" fmla="*/ 12 f111 1"/>
              <a:gd name="f128" fmla="*/ 155 f110 1"/>
              <a:gd name="f129" fmla="*/ 16 f111 1"/>
              <a:gd name="f130" fmla="*/ 130 f110 1"/>
              <a:gd name="f131" fmla="*/ 23 f111 1"/>
              <a:gd name="f132" fmla="*/ 64 f111 1"/>
              <a:gd name="f133" fmla="*/ 133 f110 1"/>
              <a:gd name="f134" fmla="*/ 27 f111 1"/>
              <a:gd name="f135" fmla="*/ 123 f110 1"/>
              <a:gd name="f136" fmla="*/ 19 f111 1"/>
              <a:gd name="f137" fmla="*/ 85 f110 1"/>
              <a:gd name="f138" fmla="*/ 11 f111 1"/>
              <a:gd name="f139" fmla="*/ 84 f110 1"/>
              <a:gd name="f140" fmla="*/ 6 f111 1"/>
              <a:gd name="f141" fmla="*/ 75 f110 1"/>
              <a:gd name="f142" fmla="*/ 8 f111 1"/>
              <a:gd name="f143" fmla="*/ 52 f110 1"/>
              <a:gd name="f144" fmla="*/ 62 f111 1"/>
              <a:gd name="f145" fmla="*/ 3 f110 1"/>
              <a:gd name="f146" fmla="*/ 73 f111 1"/>
              <a:gd name="f147" fmla="*/ 2 f110 1"/>
              <a:gd name="f148" fmla="*/ 121 f111 1"/>
              <a:gd name="f149" fmla="*/ 6 f110 1"/>
              <a:gd name="f150" fmla="*/ 128 f111 1"/>
              <a:gd name="f151" fmla="*/ 11 f110 1"/>
              <a:gd name="f152" fmla="*/ 132 f111 1"/>
              <a:gd name="f153" fmla="*/ 53 f110 1"/>
              <a:gd name="f154" fmla="*/ 177 f111 1"/>
              <a:gd name="f155" fmla="*/ 91 f110 1"/>
              <a:gd name="f156" fmla="*/ 184 f111 1"/>
              <a:gd name="f157" fmla="*/ 99 f110 1"/>
              <a:gd name="f158" fmla="*/ 150 f111 1"/>
              <a:gd name="f159" fmla="+- f112 0 f1"/>
              <a:gd name="f160" fmla="*/ f115 1 192"/>
              <a:gd name="f161" fmla="*/ f116 1 249"/>
              <a:gd name="f162" fmla="*/ f117 1 192"/>
              <a:gd name="f163" fmla="*/ f118 1 249"/>
              <a:gd name="f164" fmla="*/ f119 1 192"/>
              <a:gd name="f165" fmla="*/ f120 1 249"/>
              <a:gd name="f166" fmla="*/ f121 1 192"/>
              <a:gd name="f167" fmla="*/ f122 1 249"/>
              <a:gd name="f168" fmla="*/ f123 1 192"/>
              <a:gd name="f169" fmla="*/ f124 1 249"/>
              <a:gd name="f170" fmla="*/ f125 1 192"/>
              <a:gd name="f171" fmla="*/ f126 1 249"/>
              <a:gd name="f172" fmla="*/ f127 1 192"/>
              <a:gd name="f173" fmla="*/ f128 1 249"/>
              <a:gd name="f174" fmla="*/ f129 1 192"/>
              <a:gd name="f175" fmla="*/ f130 1 249"/>
              <a:gd name="f176" fmla="*/ f131 1 192"/>
              <a:gd name="f177" fmla="*/ f132 1 192"/>
              <a:gd name="f178" fmla="*/ f133 1 249"/>
              <a:gd name="f179" fmla="*/ f134 1 192"/>
              <a:gd name="f180" fmla="*/ f135 1 249"/>
              <a:gd name="f181" fmla="*/ f136 1 192"/>
              <a:gd name="f182" fmla="*/ f137 1 249"/>
              <a:gd name="f183" fmla="*/ f138 1 192"/>
              <a:gd name="f184" fmla="*/ f139 1 249"/>
              <a:gd name="f185" fmla="*/ f140 1 192"/>
              <a:gd name="f186" fmla="*/ f141 1 249"/>
              <a:gd name="f187" fmla="*/ f142 1 192"/>
              <a:gd name="f188" fmla="*/ f143 1 249"/>
              <a:gd name="f189" fmla="*/ f144 1 192"/>
              <a:gd name="f190" fmla="*/ f145 1 249"/>
              <a:gd name="f191" fmla="*/ f146 1 192"/>
              <a:gd name="f192" fmla="*/ f147 1 249"/>
              <a:gd name="f193" fmla="*/ f148 1 192"/>
              <a:gd name="f194" fmla="*/ f149 1 249"/>
              <a:gd name="f195" fmla="*/ f150 1 192"/>
              <a:gd name="f196" fmla="*/ f151 1 249"/>
              <a:gd name="f197" fmla="*/ f152 1 192"/>
              <a:gd name="f198" fmla="*/ f153 1 249"/>
              <a:gd name="f199" fmla="*/ f154 1 192"/>
              <a:gd name="f200" fmla="*/ f155 1 249"/>
              <a:gd name="f201" fmla="*/ f156 1 192"/>
              <a:gd name="f202" fmla="*/ f157 1 249"/>
              <a:gd name="f203" fmla="*/ f158 1 192"/>
              <a:gd name="f204" fmla="*/ 0 1 f113"/>
              <a:gd name="f205" fmla="*/ f107 1 f113"/>
              <a:gd name="f206" fmla="*/ 0 1 f114"/>
              <a:gd name="f207" fmla="*/ f108 1 f114"/>
              <a:gd name="f208" fmla="*/ f160 1 f113"/>
              <a:gd name="f209" fmla="*/ f161 1 f114"/>
              <a:gd name="f210" fmla="*/ f162 1 f113"/>
              <a:gd name="f211" fmla="*/ f163 1 f114"/>
              <a:gd name="f212" fmla="*/ f164 1 f113"/>
              <a:gd name="f213" fmla="*/ f165 1 f114"/>
              <a:gd name="f214" fmla="*/ f166 1 f113"/>
              <a:gd name="f215" fmla="*/ f167 1 f114"/>
              <a:gd name="f216" fmla="*/ f168 1 f113"/>
              <a:gd name="f217" fmla="*/ f169 1 f114"/>
              <a:gd name="f218" fmla="*/ f170 1 f113"/>
              <a:gd name="f219" fmla="*/ f171 1 f114"/>
              <a:gd name="f220" fmla="*/ f172 1 f113"/>
              <a:gd name="f221" fmla="*/ f173 1 f114"/>
              <a:gd name="f222" fmla="*/ f174 1 f113"/>
              <a:gd name="f223" fmla="*/ f175 1 f114"/>
              <a:gd name="f224" fmla="*/ f176 1 f113"/>
              <a:gd name="f225" fmla="*/ f177 1 f113"/>
              <a:gd name="f226" fmla="*/ f178 1 f114"/>
              <a:gd name="f227" fmla="*/ f179 1 f113"/>
              <a:gd name="f228" fmla="*/ f180 1 f114"/>
              <a:gd name="f229" fmla="*/ f181 1 f113"/>
              <a:gd name="f230" fmla="*/ f182 1 f114"/>
              <a:gd name="f231" fmla="*/ f183 1 f113"/>
              <a:gd name="f232" fmla="*/ f184 1 f114"/>
              <a:gd name="f233" fmla="*/ f185 1 f113"/>
              <a:gd name="f234" fmla="*/ f186 1 f114"/>
              <a:gd name="f235" fmla="*/ f187 1 f113"/>
              <a:gd name="f236" fmla="*/ f188 1 f114"/>
              <a:gd name="f237" fmla="*/ f189 1 f113"/>
              <a:gd name="f238" fmla="*/ f190 1 f114"/>
              <a:gd name="f239" fmla="*/ f191 1 f113"/>
              <a:gd name="f240" fmla="*/ f192 1 f114"/>
              <a:gd name="f241" fmla="*/ f193 1 f113"/>
              <a:gd name="f242" fmla="*/ f194 1 f114"/>
              <a:gd name="f243" fmla="*/ f195 1 f113"/>
              <a:gd name="f244" fmla="*/ f196 1 f114"/>
              <a:gd name="f245" fmla="*/ f197 1 f113"/>
              <a:gd name="f246" fmla="*/ f198 1 f114"/>
              <a:gd name="f247" fmla="*/ f199 1 f113"/>
              <a:gd name="f248" fmla="*/ f200 1 f114"/>
              <a:gd name="f249" fmla="*/ f201 1 f113"/>
              <a:gd name="f250" fmla="*/ f202 1 f114"/>
              <a:gd name="f251" fmla="*/ f203 1 f113"/>
              <a:gd name="f252" fmla="*/ f204 f104 1"/>
              <a:gd name="f253" fmla="*/ f205 f104 1"/>
              <a:gd name="f254" fmla="*/ f207 f105 1"/>
              <a:gd name="f255" fmla="*/ f206 f105 1"/>
              <a:gd name="f256" fmla="*/ f208 f104 1"/>
              <a:gd name="f257" fmla="*/ f209 f105 1"/>
              <a:gd name="f258" fmla="*/ f210 f104 1"/>
              <a:gd name="f259" fmla="*/ f211 f105 1"/>
              <a:gd name="f260" fmla="*/ f212 f104 1"/>
              <a:gd name="f261" fmla="*/ f213 f105 1"/>
              <a:gd name="f262" fmla="*/ f214 f104 1"/>
              <a:gd name="f263" fmla="*/ f215 f105 1"/>
              <a:gd name="f264" fmla="*/ f216 f104 1"/>
              <a:gd name="f265" fmla="*/ f217 f105 1"/>
              <a:gd name="f266" fmla="*/ f218 f104 1"/>
              <a:gd name="f267" fmla="*/ f219 f105 1"/>
              <a:gd name="f268" fmla="*/ f220 f104 1"/>
              <a:gd name="f269" fmla="*/ f221 f105 1"/>
              <a:gd name="f270" fmla="*/ f222 f104 1"/>
              <a:gd name="f271" fmla="*/ f223 f105 1"/>
              <a:gd name="f272" fmla="*/ f224 f104 1"/>
              <a:gd name="f273" fmla="*/ f225 f104 1"/>
              <a:gd name="f274" fmla="*/ f226 f105 1"/>
              <a:gd name="f275" fmla="*/ f227 f104 1"/>
              <a:gd name="f276" fmla="*/ f228 f105 1"/>
              <a:gd name="f277" fmla="*/ f229 f104 1"/>
              <a:gd name="f278" fmla="*/ f230 f105 1"/>
              <a:gd name="f279" fmla="*/ f231 f104 1"/>
              <a:gd name="f280" fmla="*/ f232 f105 1"/>
              <a:gd name="f281" fmla="*/ f233 f104 1"/>
              <a:gd name="f282" fmla="*/ f234 f105 1"/>
              <a:gd name="f283" fmla="*/ f235 f104 1"/>
              <a:gd name="f284" fmla="*/ f236 f105 1"/>
              <a:gd name="f285" fmla="*/ f237 f104 1"/>
              <a:gd name="f286" fmla="*/ f238 f105 1"/>
              <a:gd name="f287" fmla="*/ f239 f104 1"/>
              <a:gd name="f288" fmla="*/ f240 f105 1"/>
              <a:gd name="f289" fmla="*/ f241 f104 1"/>
              <a:gd name="f290" fmla="*/ f242 f105 1"/>
              <a:gd name="f291" fmla="*/ f243 f104 1"/>
              <a:gd name="f292" fmla="*/ f244 f105 1"/>
              <a:gd name="f293" fmla="*/ f245 f104 1"/>
              <a:gd name="f294" fmla="*/ f246 f105 1"/>
              <a:gd name="f295" fmla="*/ f247 f104 1"/>
              <a:gd name="f296" fmla="*/ f248 f105 1"/>
              <a:gd name="f297" fmla="*/ f249 f104 1"/>
              <a:gd name="f298" fmla="*/ f250 f105 1"/>
              <a:gd name="f299" fmla="*/ f251 f104 1"/>
            </a:gdLst>
            <a:ahLst/>
            <a:cxnLst>
              <a:cxn ang="3cd4">
                <a:pos x="hc" y="t"/>
              </a:cxn>
              <a:cxn ang="0">
                <a:pos x="r" y="vc"/>
              </a:cxn>
              <a:cxn ang="cd4">
                <a:pos x="hc" y="b"/>
              </a:cxn>
              <a:cxn ang="cd2">
                <a:pos x="l" y="vc"/>
              </a:cxn>
              <a:cxn ang="f159">
                <a:pos x="f256" y="f257"/>
              </a:cxn>
              <a:cxn ang="f159">
                <a:pos x="f258" y="f259"/>
              </a:cxn>
              <a:cxn ang="f159">
                <a:pos x="f260" y="f261"/>
              </a:cxn>
              <a:cxn ang="f159">
                <a:pos x="f262" y="f263"/>
              </a:cxn>
              <a:cxn ang="f159">
                <a:pos x="f264" y="f265"/>
              </a:cxn>
              <a:cxn ang="f159">
                <a:pos x="f266" y="f267"/>
              </a:cxn>
              <a:cxn ang="f159">
                <a:pos x="f268" y="f269"/>
              </a:cxn>
              <a:cxn ang="f159">
                <a:pos x="f270" y="f271"/>
              </a:cxn>
              <a:cxn ang="f159">
                <a:pos x="f272" y="f259"/>
              </a:cxn>
              <a:cxn ang="f159">
                <a:pos x="f273" y="f274"/>
              </a:cxn>
              <a:cxn ang="f159">
                <a:pos x="f275" y="f276"/>
              </a:cxn>
              <a:cxn ang="f159">
                <a:pos x="f277" y="f278"/>
              </a:cxn>
              <a:cxn ang="f159">
                <a:pos x="f279" y="f280"/>
              </a:cxn>
              <a:cxn ang="f159">
                <a:pos x="f281" y="f282"/>
              </a:cxn>
              <a:cxn ang="f159">
                <a:pos x="f283" y="f284"/>
              </a:cxn>
              <a:cxn ang="f159">
                <a:pos x="f285" y="f286"/>
              </a:cxn>
              <a:cxn ang="f159">
                <a:pos x="f287" y="f288"/>
              </a:cxn>
              <a:cxn ang="f159">
                <a:pos x="f289" y="f290"/>
              </a:cxn>
              <a:cxn ang="f159">
                <a:pos x="f291" y="f292"/>
              </a:cxn>
              <a:cxn ang="f159">
                <a:pos x="f293" y="f294"/>
              </a:cxn>
              <a:cxn ang="f159">
                <a:pos x="f295" y="f296"/>
              </a:cxn>
              <a:cxn ang="f159">
                <a:pos x="f297" y="f298"/>
              </a:cxn>
              <a:cxn ang="f159">
                <a:pos x="f299" y="f257"/>
              </a:cxn>
              <a:cxn ang="f159">
                <a:pos x="f256" y="f257"/>
              </a:cxn>
            </a:cxnLst>
            <a:rect l="f252" t="f255" r="f253" b="f254"/>
            <a:pathLst>
              <a:path w="192" h="249">
                <a:moveTo>
                  <a:pt x="f8" y="f9"/>
                </a:moveTo>
                <a:cubicBezTo>
                  <a:pt x="f10" y="f11"/>
                  <a:pt x="f12" y="f13"/>
                  <a:pt x="f14" y="f15"/>
                </a:cubicBezTo>
                <a:cubicBezTo>
                  <a:pt x="f16" y="f17"/>
                  <a:pt x="f18" y="f17"/>
                  <a:pt x="f19" y="f20"/>
                </a:cubicBezTo>
                <a:cubicBezTo>
                  <a:pt x="f21" y="f22"/>
                  <a:pt x="f6" y="f23"/>
                  <a:pt x="f24" y="f18"/>
                </a:cubicBezTo>
                <a:cubicBezTo>
                  <a:pt x="f16" y="f25"/>
                  <a:pt x="f26" y="f27"/>
                  <a:pt x="f28" y="f29"/>
                </a:cubicBezTo>
                <a:cubicBezTo>
                  <a:pt x="f30" y="f7"/>
                  <a:pt x="f31" y="f32"/>
                  <a:pt x="f33" y="f34"/>
                </a:cubicBezTo>
                <a:cubicBezTo>
                  <a:pt x="f35" y="f36"/>
                  <a:pt x="f37" y="f24"/>
                  <a:pt x="f38" y="f39"/>
                </a:cubicBezTo>
                <a:cubicBezTo>
                  <a:pt x="f40" y="f41"/>
                  <a:pt x="f42" y="f43"/>
                  <a:pt x="f44" y="f45"/>
                </a:cubicBezTo>
                <a:cubicBezTo>
                  <a:pt x="f46" y="f47"/>
                  <a:pt x="f48" y="f49"/>
                  <a:pt x="f50" y="f15"/>
                </a:cubicBezTo>
                <a:cubicBezTo>
                  <a:pt x="f51" y="f43"/>
                  <a:pt x="f52" y="f28"/>
                  <a:pt x="f53" y="f54"/>
                </a:cubicBezTo>
                <a:cubicBezTo>
                  <a:pt x="f55" y="f56"/>
                  <a:pt x="f57" y="f54"/>
                  <a:pt x="f58" y="f59"/>
                </a:cubicBezTo>
                <a:cubicBezTo>
                  <a:pt x="f46" y="f60"/>
                  <a:pt x="f42" y="f61"/>
                  <a:pt x="f62" y="f63"/>
                </a:cubicBezTo>
                <a:cubicBezTo>
                  <a:pt x="f64" y="f65"/>
                  <a:pt x="f38" y="f66"/>
                  <a:pt x="f67" y="f68"/>
                </a:cubicBezTo>
                <a:cubicBezTo>
                  <a:pt x="f69" y="f70"/>
                  <a:pt x="f71" y="f72"/>
                  <a:pt x="f73" y="f74"/>
                </a:cubicBezTo>
                <a:cubicBezTo>
                  <a:pt x="f5" y="f75"/>
                  <a:pt x="f76" y="f77"/>
                  <a:pt x="f71" y="f78"/>
                </a:cubicBezTo>
                <a:cubicBezTo>
                  <a:pt x="f35" y="f79"/>
                  <a:pt x="f80" y="f42"/>
                  <a:pt x="f81" y="f76"/>
                </a:cubicBezTo>
                <a:cubicBezTo>
                  <a:pt x="f75" y="f82"/>
                  <a:pt x="f83" y="f5"/>
                  <a:pt x="f84" y="f85"/>
                </a:cubicBezTo>
                <a:cubicBezTo>
                  <a:pt x="f86" y="f69"/>
                  <a:pt x="f87" y="f67"/>
                  <a:pt x="f88" y="f73"/>
                </a:cubicBezTo>
                <a:cubicBezTo>
                  <a:pt x="f47" y="f89"/>
                  <a:pt x="f15" y="f89"/>
                  <a:pt x="f15" y="f67"/>
                </a:cubicBezTo>
                <a:cubicBezTo>
                  <a:pt x="f20" y="f90"/>
                  <a:pt x="f15" y="f91"/>
                  <a:pt x="f92" y="f93"/>
                </a:cubicBezTo>
                <a:cubicBezTo>
                  <a:pt x="f13" y="f94"/>
                  <a:pt x="f39" y="f86"/>
                  <a:pt x="f95" y="f65"/>
                </a:cubicBezTo>
                <a:cubicBezTo>
                  <a:pt x="f96" y="f65"/>
                  <a:pt x="f19" y="f97"/>
                  <a:pt x="f18" y="f98"/>
                </a:cubicBezTo>
                <a:cubicBezTo>
                  <a:pt x="f18" y="f99"/>
                  <a:pt x="f100" y="f9"/>
                  <a:pt x="f101" y="f9"/>
                </a:cubicBezTo>
                <a:cubicBezTo>
                  <a:pt x="f41" y="f9"/>
                  <a:pt x="f102" y="f9"/>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4" name="Freeform 67">
            <a:extLst>
              <a:ext uri="{FF2B5EF4-FFF2-40B4-BE49-F238E27FC236}">
                <a16:creationId xmlns:a16="http://schemas.microsoft.com/office/drawing/2014/main" id="{F826F13D-C99A-89C0-ADF8-93E893DCF731}"/>
              </a:ext>
            </a:extLst>
          </p:cNvPr>
          <p:cNvSpPr/>
          <p:nvPr/>
        </p:nvSpPr>
        <p:spPr>
          <a:xfrm>
            <a:off x="4399874" y="1375718"/>
            <a:ext cx="237419" cy="870402"/>
          </a:xfrm>
          <a:custGeom>
            <a:avLst/>
            <a:gdLst>
              <a:gd name="f0" fmla="val 10800000"/>
              <a:gd name="f1" fmla="val 5400000"/>
              <a:gd name="f2" fmla="val 180"/>
              <a:gd name="f3" fmla="val w"/>
              <a:gd name="f4" fmla="val h"/>
              <a:gd name="f5" fmla="val 0"/>
              <a:gd name="f6" fmla="val 115"/>
              <a:gd name="f7" fmla="val 419"/>
              <a:gd name="f8" fmla="val 81"/>
              <a:gd name="f9" fmla="val 194"/>
              <a:gd name="f10" fmla="val 74"/>
              <a:gd name="f11" fmla="val 232"/>
              <a:gd name="f12" fmla="val 68"/>
              <a:gd name="f13" fmla="val 269"/>
              <a:gd name="f14" fmla="val 62"/>
              <a:gd name="f15" fmla="val 305"/>
              <a:gd name="f16" fmla="val 57"/>
              <a:gd name="f17" fmla="val 335"/>
              <a:gd name="f18" fmla="val 52"/>
              <a:gd name="f19" fmla="val 365"/>
              <a:gd name="f20" fmla="val 47"/>
              <a:gd name="f21" fmla="val 395"/>
              <a:gd name="f22" fmla="val 44"/>
              <a:gd name="f23" fmla="val 410"/>
              <a:gd name="f24" fmla="val 37"/>
              <a:gd name="f25" fmla="val 418"/>
              <a:gd name="f26" fmla="val 26"/>
              <a:gd name="f27" fmla="val 10"/>
              <a:gd name="f28" fmla="val 393"/>
              <a:gd name="f29" fmla="val 356"/>
              <a:gd name="f30" fmla="val 1"/>
              <a:gd name="f31" fmla="val 319"/>
              <a:gd name="f32" fmla="val 281"/>
              <a:gd name="f33" fmla="val 263"/>
              <a:gd name="f34" fmla="val 2"/>
              <a:gd name="f35" fmla="val 246"/>
              <a:gd name="f36" fmla="val 228"/>
              <a:gd name="f37" fmla="val 222"/>
              <a:gd name="f38" fmla="val 3"/>
              <a:gd name="f39" fmla="val 220"/>
              <a:gd name="f40" fmla="val 9"/>
              <a:gd name="f41" fmla="val 34"/>
              <a:gd name="f42" fmla="val 218"/>
              <a:gd name="f43" fmla="val 209"/>
              <a:gd name="f44" fmla="val 189"/>
              <a:gd name="f45" fmla="val 84"/>
              <a:gd name="f46" fmla="val 177"/>
              <a:gd name="f47" fmla="val 90"/>
              <a:gd name="f48" fmla="val 163"/>
              <a:gd name="f49" fmla="val 91"/>
              <a:gd name="f50" fmla="val 147"/>
              <a:gd name="f51" fmla="val 92"/>
              <a:gd name="f52" fmla="val 129"/>
              <a:gd name="f53" fmla="val 111"/>
              <a:gd name="f54" fmla="val 85"/>
              <a:gd name="f55" fmla="val 93"/>
              <a:gd name="f56" fmla="val 87"/>
              <a:gd name="f57" fmla="val 86"/>
              <a:gd name="f58" fmla="val 82"/>
              <a:gd name="f59" fmla="val 79"/>
              <a:gd name="f60" fmla="val 76"/>
              <a:gd name="f61" fmla="val 67"/>
              <a:gd name="f62" fmla="val 59"/>
              <a:gd name="f63" fmla="val 95"/>
              <a:gd name="f64" fmla="val 55"/>
              <a:gd name="f65" fmla="val 97"/>
              <a:gd name="f66" fmla="val 99"/>
              <a:gd name="f67" fmla="val 51"/>
              <a:gd name="f68" fmla="val 98"/>
              <a:gd name="f69" fmla="val 48"/>
              <a:gd name="f70" fmla="val 45"/>
              <a:gd name="f71" fmla="val 43"/>
              <a:gd name="f72" fmla="val 77"/>
              <a:gd name="f73" fmla="val 40"/>
              <a:gd name="f74" fmla="val 71"/>
              <a:gd name="f75" fmla="val 22"/>
              <a:gd name="f76" fmla="val 70"/>
              <a:gd name="f77" fmla="val 17"/>
              <a:gd name="f78" fmla="val 12"/>
              <a:gd name="f79" fmla="val 7"/>
              <a:gd name="f80" fmla="val 5"/>
              <a:gd name="f81" fmla="val 69"/>
              <a:gd name="f82" fmla="val 72"/>
              <a:gd name="f83" fmla="val 75"/>
              <a:gd name="f84" fmla="val 4"/>
              <a:gd name="f85" fmla="val 89"/>
              <a:gd name="f86" fmla="val 18"/>
              <a:gd name="f87" fmla="val 33"/>
              <a:gd name="f88" fmla="val 104"/>
              <a:gd name="f89" fmla="val 114"/>
              <a:gd name="f90" fmla="val 122"/>
              <a:gd name="f91" fmla="val 113"/>
              <a:gd name="f92" fmla="val 158"/>
              <a:gd name="f93" fmla="val 166"/>
              <a:gd name="f94" fmla="val 112"/>
              <a:gd name="f95" fmla="val 174"/>
              <a:gd name="f96" fmla="val 183"/>
              <a:gd name="f97" fmla="val 190"/>
              <a:gd name="f98" fmla="val 109"/>
              <a:gd name="f99" fmla="val 198"/>
              <a:gd name="f100" fmla="val 101"/>
              <a:gd name="f101" fmla="val 201"/>
              <a:gd name="f102" fmla="val 205"/>
              <a:gd name="f103" fmla="+- 0 0 -90"/>
              <a:gd name="f104" fmla="*/ f3 1 115"/>
              <a:gd name="f105" fmla="*/ f4 1 419"/>
              <a:gd name="f106" fmla="val f5"/>
              <a:gd name="f107" fmla="val f6"/>
              <a:gd name="f108" fmla="val f7"/>
              <a:gd name="f109" fmla="*/ f103 f0 1"/>
              <a:gd name="f110" fmla="+- f108 0 f106"/>
              <a:gd name="f111" fmla="+- f107 0 f106"/>
              <a:gd name="f112" fmla="*/ f109 1 f2"/>
              <a:gd name="f113" fmla="*/ f111 1 115"/>
              <a:gd name="f114" fmla="*/ f110 1 419"/>
              <a:gd name="f115" fmla="*/ 81 f111 1"/>
              <a:gd name="f116" fmla="*/ 194 f110 1"/>
              <a:gd name="f117" fmla="*/ 62 f111 1"/>
              <a:gd name="f118" fmla="*/ 305 f110 1"/>
              <a:gd name="f119" fmla="*/ 47 f111 1"/>
              <a:gd name="f120" fmla="*/ 395 f110 1"/>
              <a:gd name="f121" fmla="*/ 26 f111 1"/>
              <a:gd name="f122" fmla="*/ 418 f110 1"/>
              <a:gd name="f123" fmla="*/ 0 f111 1"/>
              <a:gd name="f124" fmla="*/ 393 f110 1"/>
              <a:gd name="f125" fmla="*/ 1 f111 1"/>
              <a:gd name="f126" fmla="*/ 281 f110 1"/>
              <a:gd name="f127" fmla="*/ 2 f111 1"/>
              <a:gd name="f128" fmla="*/ 228 f110 1"/>
              <a:gd name="f129" fmla="*/ 9 f111 1"/>
              <a:gd name="f130" fmla="*/ 220 f110 1"/>
              <a:gd name="f131" fmla="*/ 74 f111 1"/>
              <a:gd name="f132" fmla="*/ 189 f110 1"/>
              <a:gd name="f133" fmla="*/ 91 f111 1"/>
              <a:gd name="f134" fmla="*/ 147 f110 1"/>
              <a:gd name="f135" fmla="*/ 85 f111 1"/>
              <a:gd name="f136" fmla="*/ 93 f110 1"/>
              <a:gd name="f137" fmla="*/ 85 f110 1"/>
              <a:gd name="f138" fmla="*/ 86 f111 1"/>
              <a:gd name="f139" fmla="*/ 76 f110 1"/>
              <a:gd name="f140" fmla="*/ 95 f111 1"/>
              <a:gd name="f141" fmla="*/ 55 f110 1"/>
              <a:gd name="f142" fmla="*/ 98 f111 1"/>
              <a:gd name="f143" fmla="*/ 48 f110 1"/>
              <a:gd name="f144" fmla="*/ 43 f110 1"/>
              <a:gd name="f145" fmla="*/ 71 f111 1"/>
              <a:gd name="f146" fmla="*/ 22 f110 1"/>
              <a:gd name="f147" fmla="*/ 70 f111 1"/>
              <a:gd name="f148" fmla="*/ 7 f110 1"/>
              <a:gd name="f149" fmla="*/ 72 f111 1"/>
              <a:gd name="f150" fmla="*/ 1 f110 1"/>
              <a:gd name="f151" fmla="*/ 76 f111 1"/>
              <a:gd name="f152" fmla="*/ 4 f110 1"/>
              <a:gd name="f153" fmla="*/ 104 f111 1"/>
              <a:gd name="f154" fmla="*/ 51 f110 1"/>
              <a:gd name="f155" fmla="*/ 113 f111 1"/>
              <a:gd name="f156" fmla="*/ 158 f110 1"/>
              <a:gd name="f157" fmla="*/ 111 f111 1"/>
              <a:gd name="f158" fmla="*/ 183 f110 1"/>
              <a:gd name="f159" fmla="*/ 101 f111 1"/>
              <a:gd name="f160" fmla="*/ 201 f110 1"/>
              <a:gd name="f161" fmla="+- f112 0 f1"/>
              <a:gd name="f162" fmla="*/ f115 1 115"/>
              <a:gd name="f163" fmla="*/ f116 1 419"/>
              <a:gd name="f164" fmla="*/ f117 1 115"/>
              <a:gd name="f165" fmla="*/ f118 1 419"/>
              <a:gd name="f166" fmla="*/ f119 1 115"/>
              <a:gd name="f167" fmla="*/ f120 1 419"/>
              <a:gd name="f168" fmla="*/ f121 1 115"/>
              <a:gd name="f169" fmla="*/ f122 1 419"/>
              <a:gd name="f170" fmla="*/ f123 1 115"/>
              <a:gd name="f171" fmla="*/ f124 1 419"/>
              <a:gd name="f172" fmla="*/ f125 1 115"/>
              <a:gd name="f173" fmla="*/ f126 1 419"/>
              <a:gd name="f174" fmla="*/ f127 1 115"/>
              <a:gd name="f175" fmla="*/ f128 1 419"/>
              <a:gd name="f176" fmla="*/ f129 1 115"/>
              <a:gd name="f177" fmla="*/ f130 1 419"/>
              <a:gd name="f178" fmla="*/ f131 1 115"/>
              <a:gd name="f179" fmla="*/ f132 1 419"/>
              <a:gd name="f180" fmla="*/ f133 1 115"/>
              <a:gd name="f181" fmla="*/ f134 1 419"/>
              <a:gd name="f182" fmla="*/ f135 1 115"/>
              <a:gd name="f183" fmla="*/ f136 1 419"/>
              <a:gd name="f184" fmla="*/ f137 1 419"/>
              <a:gd name="f185" fmla="*/ f138 1 115"/>
              <a:gd name="f186" fmla="*/ f139 1 419"/>
              <a:gd name="f187" fmla="*/ f140 1 115"/>
              <a:gd name="f188" fmla="*/ f141 1 419"/>
              <a:gd name="f189" fmla="*/ f142 1 115"/>
              <a:gd name="f190" fmla="*/ f143 1 419"/>
              <a:gd name="f191" fmla="*/ f144 1 419"/>
              <a:gd name="f192" fmla="*/ f145 1 115"/>
              <a:gd name="f193" fmla="*/ f146 1 419"/>
              <a:gd name="f194" fmla="*/ f147 1 115"/>
              <a:gd name="f195" fmla="*/ f148 1 419"/>
              <a:gd name="f196" fmla="*/ f149 1 115"/>
              <a:gd name="f197" fmla="*/ f150 1 419"/>
              <a:gd name="f198" fmla="*/ f151 1 115"/>
              <a:gd name="f199" fmla="*/ f152 1 419"/>
              <a:gd name="f200" fmla="*/ f153 1 115"/>
              <a:gd name="f201" fmla="*/ f154 1 419"/>
              <a:gd name="f202" fmla="*/ f155 1 115"/>
              <a:gd name="f203" fmla="*/ f156 1 419"/>
              <a:gd name="f204" fmla="*/ f157 1 115"/>
              <a:gd name="f205" fmla="*/ f158 1 419"/>
              <a:gd name="f206" fmla="*/ f159 1 115"/>
              <a:gd name="f207" fmla="*/ f160 1 419"/>
              <a:gd name="f208" fmla="*/ 0 1 f113"/>
              <a:gd name="f209" fmla="*/ f107 1 f113"/>
              <a:gd name="f210" fmla="*/ 0 1 f114"/>
              <a:gd name="f211" fmla="*/ f108 1 f114"/>
              <a:gd name="f212" fmla="*/ f162 1 f113"/>
              <a:gd name="f213" fmla="*/ f163 1 f114"/>
              <a:gd name="f214" fmla="*/ f164 1 f113"/>
              <a:gd name="f215" fmla="*/ f165 1 f114"/>
              <a:gd name="f216" fmla="*/ f166 1 f113"/>
              <a:gd name="f217" fmla="*/ f167 1 f114"/>
              <a:gd name="f218" fmla="*/ f168 1 f113"/>
              <a:gd name="f219" fmla="*/ f169 1 f114"/>
              <a:gd name="f220" fmla="*/ f170 1 f113"/>
              <a:gd name="f221" fmla="*/ f171 1 f114"/>
              <a:gd name="f222" fmla="*/ f172 1 f113"/>
              <a:gd name="f223" fmla="*/ f173 1 f114"/>
              <a:gd name="f224" fmla="*/ f174 1 f113"/>
              <a:gd name="f225" fmla="*/ f175 1 f114"/>
              <a:gd name="f226" fmla="*/ f176 1 f113"/>
              <a:gd name="f227" fmla="*/ f177 1 f114"/>
              <a:gd name="f228" fmla="*/ f178 1 f113"/>
              <a:gd name="f229" fmla="*/ f179 1 f114"/>
              <a:gd name="f230" fmla="*/ f180 1 f113"/>
              <a:gd name="f231" fmla="*/ f181 1 f114"/>
              <a:gd name="f232" fmla="*/ f182 1 f113"/>
              <a:gd name="f233" fmla="*/ f183 1 f114"/>
              <a:gd name="f234" fmla="*/ f184 1 f114"/>
              <a:gd name="f235" fmla="*/ f185 1 f113"/>
              <a:gd name="f236" fmla="*/ f186 1 f114"/>
              <a:gd name="f237" fmla="*/ f187 1 f113"/>
              <a:gd name="f238" fmla="*/ f188 1 f114"/>
              <a:gd name="f239" fmla="*/ f189 1 f113"/>
              <a:gd name="f240" fmla="*/ f190 1 f114"/>
              <a:gd name="f241" fmla="*/ f191 1 f114"/>
              <a:gd name="f242" fmla="*/ f192 1 f113"/>
              <a:gd name="f243" fmla="*/ f193 1 f114"/>
              <a:gd name="f244" fmla="*/ f194 1 f113"/>
              <a:gd name="f245" fmla="*/ f195 1 f114"/>
              <a:gd name="f246" fmla="*/ f196 1 f113"/>
              <a:gd name="f247" fmla="*/ f197 1 f114"/>
              <a:gd name="f248" fmla="*/ f198 1 f113"/>
              <a:gd name="f249" fmla="*/ f199 1 f114"/>
              <a:gd name="f250" fmla="*/ f200 1 f113"/>
              <a:gd name="f251" fmla="*/ f201 1 f114"/>
              <a:gd name="f252" fmla="*/ f202 1 f113"/>
              <a:gd name="f253" fmla="*/ f203 1 f114"/>
              <a:gd name="f254" fmla="*/ f204 1 f113"/>
              <a:gd name="f255" fmla="*/ f205 1 f114"/>
              <a:gd name="f256" fmla="*/ f206 1 f113"/>
              <a:gd name="f257" fmla="*/ f207 1 f114"/>
              <a:gd name="f258" fmla="*/ f208 f104 1"/>
              <a:gd name="f259" fmla="*/ f209 f104 1"/>
              <a:gd name="f260" fmla="*/ f211 f105 1"/>
              <a:gd name="f261" fmla="*/ f210 f105 1"/>
              <a:gd name="f262" fmla="*/ f212 f104 1"/>
              <a:gd name="f263" fmla="*/ f213 f105 1"/>
              <a:gd name="f264" fmla="*/ f214 f104 1"/>
              <a:gd name="f265" fmla="*/ f215 f105 1"/>
              <a:gd name="f266" fmla="*/ f216 f104 1"/>
              <a:gd name="f267" fmla="*/ f217 f105 1"/>
              <a:gd name="f268" fmla="*/ f218 f104 1"/>
              <a:gd name="f269" fmla="*/ f219 f105 1"/>
              <a:gd name="f270" fmla="*/ f220 f104 1"/>
              <a:gd name="f271" fmla="*/ f221 f105 1"/>
              <a:gd name="f272" fmla="*/ f222 f104 1"/>
              <a:gd name="f273" fmla="*/ f223 f105 1"/>
              <a:gd name="f274" fmla="*/ f224 f104 1"/>
              <a:gd name="f275" fmla="*/ f225 f105 1"/>
              <a:gd name="f276" fmla="*/ f226 f104 1"/>
              <a:gd name="f277" fmla="*/ f227 f105 1"/>
              <a:gd name="f278" fmla="*/ f228 f104 1"/>
              <a:gd name="f279" fmla="*/ f229 f105 1"/>
              <a:gd name="f280" fmla="*/ f230 f104 1"/>
              <a:gd name="f281" fmla="*/ f231 f105 1"/>
              <a:gd name="f282" fmla="*/ f232 f104 1"/>
              <a:gd name="f283" fmla="*/ f233 f105 1"/>
              <a:gd name="f284" fmla="*/ f234 f105 1"/>
              <a:gd name="f285" fmla="*/ f235 f104 1"/>
              <a:gd name="f286" fmla="*/ f236 f105 1"/>
              <a:gd name="f287" fmla="*/ f237 f104 1"/>
              <a:gd name="f288" fmla="*/ f238 f105 1"/>
              <a:gd name="f289" fmla="*/ f239 f104 1"/>
              <a:gd name="f290" fmla="*/ f240 f105 1"/>
              <a:gd name="f291" fmla="*/ f241 f105 1"/>
              <a:gd name="f292" fmla="*/ f242 f104 1"/>
              <a:gd name="f293" fmla="*/ f243 f105 1"/>
              <a:gd name="f294" fmla="*/ f244 f104 1"/>
              <a:gd name="f295" fmla="*/ f245 f105 1"/>
              <a:gd name="f296" fmla="*/ f246 f104 1"/>
              <a:gd name="f297" fmla="*/ f247 f105 1"/>
              <a:gd name="f298" fmla="*/ f248 f104 1"/>
              <a:gd name="f299" fmla="*/ f249 f105 1"/>
              <a:gd name="f300" fmla="*/ f250 f104 1"/>
              <a:gd name="f301" fmla="*/ f251 f105 1"/>
              <a:gd name="f302" fmla="*/ f252 f104 1"/>
              <a:gd name="f303" fmla="*/ f253 f105 1"/>
              <a:gd name="f304" fmla="*/ f254 f104 1"/>
              <a:gd name="f305" fmla="*/ f255 f105 1"/>
              <a:gd name="f306" fmla="*/ f256 f104 1"/>
              <a:gd name="f307" fmla="*/ f257 f105 1"/>
            </a:gdLst>
            <a:ahLst/>
            <a:cxnLst>
              <a:cxn ang="3cd4">
                <a:pos x="hc" y="t"/>
              </a:cxn>
              <a:cxn ang="0">
                <a:pos x="r" y="vc"/>
              </a:cxn>
              <a:cxn ang="cd4">
                <a:pos x="hc" y="b"/>
              </a:cxn>
              <a:cxn ang="cd2">
                <a:pos x="l" y="vc"/>
              </a:cxn>
              <a:cxn ang="f161">
                <a:pos x="f262" y="f263"/>
              </a:cxn>
              <a:cxn ang="f161">
                <a:pos x="f264" y="f265"/>
              </a:cxn>
              <a:cxn ang="f161">
                <a:pos x="f266" y="f267"/>
              </a:cxn>
              <a:cxn ang="f161">
                <a:pos x="f268" y="f269"/>
              </a:cxn>
              <a:cxn ang="f161">
                <a:pos x="f270" y="f271"/>
              </a:cxn>
              <a:cxn ang="f161">
                <a:pos x="f272" y="f273"/>
              </a:cxn>
              <a:cxn ang="f161">
                <a:pos x="f274" y="f275"/>
              </a:cxn>
              <a:cxn ang="f161">
                <a:pos x="f276" y="f277"/>
              </a:cxn>
              <a:cxn ang="f161">
                <a:pos x="f278" y="f279"/>
              </a:cxn>
              <a:cxn ang="f161">
                <a:pos x="f280" y="f281"/>
              </a:cxn>
              <a:cxn ang="f161">
                <a:pos x="f282" y="f283"/>
              </a:cxn>
              <a:cxn ang="f161">
                <a:pos x="f282" y="f284"/>
              </a:cxn>
              <a:cxn ang="f161">
                <a:pos x="f285" y="f286"/>
              </a:cxn>
              <a:cxn ang="f161">
                <a:pos x="f287" y="f288"/>
              </a:cxn>
              <a:cxn ang="f161">
                <a:pos x="f289" y="f290"/>
              </a:cxn>
              <a:cxn ang="f161">
                <a:pos x="f280" y="f291"/>
              </a:cxn>
              <a:cxn ang="f161">
                <a:pos x="f292" y="f293"/>
              </a:cxn>
              <a:cxn ang="f161">
                <a:pos x="f294" y="f295"/>
              </a:cxn>
              <a:cxn ang="f161">
                <a:pos x="f296" y="f297"/>
              </a:cxn>
              <a:cxn ang="f161">
                <a:pos x="f298" y="f299"/>
              </a:cxn>
              <a:cxn ang="f161">
                <a:pos x="f300" y="f301"/>
              </a:cxn>
              <a:cxn ang="f161">
                <a:pos x="f302" y="f303"/>
              </a:cxn>
              <a:cxn ang="f161">
                <a:pos x="f304" y="f305"/>
              </a:cxn>
              <a:cxn ang="f161">
                <a:pos x="f306" y="f307"/>
              </a:cxn>
              <a:cxn ang="f161">
                <a:pos x="f262" y="f263"/>
              </a:cxn>
            </a:cxnLst>
            <a:rect l="f258" t="f261" r="f259" b="f260"/>
            <a:pathLst>
              <a:path w="115" h="419">
                <a:moveTo>
                  <a:pt x="f8" y="f9"/>
                </a:moveTo>
                <a:cubicBezTo>
                  <a:pt x="f10" y="f11"/>
                  <a:pt x="f12" y="f13"/>
                  <a:pt x="f14" y="f15"/>
                </a:cubicBezTo>
                <a:cubicBezTo>
                  <a:pt x="f16" y="f17"/>
                  <a:pt x="f18" y="f19"/>
                  <a:pt x="f20" y="f21"/>
                </a:cubicBezTo>
                <a:cubicBezTo>
                  <a:pt x="f22" y="f23"/>
                  <a:pt x="f24" y="f25"/>
                  <a:pt x="f26" y="f25"/>
                </a:cubicBezTo>
                <a:cubicBezTo>
                  <a:pt x="f27" y="f7"/>
                  <a:pt x="f5" y="f23"/>
                  <a:pt x="f5" y="f28"/>
                </a:cubicBezTo>
                <a:cubicBezTo>
                  <a:pt x="f5" y="f29"/>
                  <a:pt x="f30" y="f31"/>
                  <a:pt x="f30" y="f32"/>
                </a:cubicBezTo>
                <a:cubicBezTo>
                  <a:pt x="f30" y="f33"/>
                  <a:pt x="f34" y="f35"/>
                  <a:pt x="f34" y="f36"/>
                </a:cubicBezTo>
                <a:cubicBezTo>
                  <a:pt x="f30" y="f37"/>
                  <a:pt x="f38" y="f39"/>
                  <a:pt x="f40" y="f39"/>
                </a:cubicBezTo>
                <a:cubicBezTo>
                  <a:pt x="f41" y="f42"/>
                  <a:pt x="f16" y="f43"/>
                  <a:pt x="f10" y="f44"/>
                </a:cubicBezTo>
                <a:cubicBezTo>
                  <a:pt x="f45" y="f46"/>
                  <a:pt x="f47" y="f48"/>
                  <a:pt x="f49" y="f50"/>
                </a:cubicBezTo>
                <a:cubicBezTo>
                  <a:pt x="f51" y="f52"/>
                  <a:pt x="f49" y="f53"/>
                  <a:pt x="f54" y="f55"/>
                </a:cubicBezTo>
                <a:cubicBezTo>
                  <a:pt x="f45" y="f47"/>
                  <a:pt x="f45" y="f56"/>
                  <a:pt x="f54" y="f54"/>
                </a:cubicBezTo>
                <a:cubicBezTo>
                  <a:pt x="f57" y="f58"/>
                  <a:pt x="f56" y="f59"/>
                  <a:pt x="f57" y="f60"/>
                </a:cubicBezTo>
                <a:cubicBezTo>
                  <a:pt x="f54" y="f61"/>
                  <a:pt x="f45" y="f62"/>
                  <a:pt x="f63" y="f64"/>
                </a:cubicBezTo>
                <a:cubicBezTo>
                  <a:pt x="f65" y="f64"/>
                  <a:pt x="f66" y="f67"/>
                  <a:pt x="f68" y="f69"/>
                </a:cubicBezTo>
                <a:cubicBezTo>
                  <a:pt x="f65" y="f70"/>
                  <a:pt x="f63" y="f22"/>
                  <a:pt x="f49" y="f71"/>
                </a:cubicBezTo>
                <a:cubicBezTo>
                  <a:pt x="f72" y="f73"/>
                  <a:pt x="f10" y="f24"/>
                  <a:pt x="f74" y="f75"/>
                </a:cubicBezTo>
                <a:cubicBezTo>
                  <a:pt x="f76" y="f77"/>
                  <a:pt x="f76" y="f78"/>
                  <a:pt x="f76" y="f79"/>
                </a:cubicBezTo>
                <a:cubicBezTo>
                  <a:pt x="f76" y="f80"/>
                  <a:pt x="f81" y="f34"/>
                  <a:pt x="f82" y="f30"/>
                </a:cubicBezTo>
                <a:cubicBezTo>
                  <a:pt x="f10" y="f5"/>
                  <a:pt x="f83" y="f38"/>
                  <a:pt x="f60" y="f84"/>
                </a:cubicBezTo>
                <a:cubicBezTo>
                  <a:pt x="f85" y="f86"/>
                  <a:pt x="f66" y="f87"/>
                  <a:pt x="f88" y="f67"/>
                </a:cubicBezTo>
                <a:cubicBezTo>
                  <a:pt x="f89" y="f57"/>
                  <a:pt x="f6" y="f90"/>
                  <a:pt x="f91" y="f92"/>
                </a:cubicBezTo>
                <a:cubicBezTo>
                  <a:pt x="f91" y="f93"/>
                  <a:pt x="f94" y="f95"/>
                  <a:pt x="f53" y="f96"/>
                </a:cubicBezTo>
                <a:cubicBezTo>
                  <a:pt x="f53" y="f97"/>
                  <a:pt x="f98" y="f99"/>
                  <a:pt x="f100" y="f101"/>
                </a:cubicBezTo>
                <a:cubicBezTo>
                  <a:pt x="f55" y="f102"/>
                  <a:pt x="f56" y="f101"/>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5" name="Freeform 81">
            <a:extLst>
              <a:ext uri="{FF2B5EF4-FFF2-40B4-BE49-F238E27FC236}">
                <a16:creationId xmlns:a16="http://schemas.microsoft.com/office/drawing/2014/main" id="{FC3D10A4-D3B1-AC96-718B-FBD28AA090F4}"/>
              </a:ext>
            </a:extLst>
          </p:cNvPr>
          <p:cNvSpPr/>
          <p:nvPr/>
        </p:nvSpPr>
        <p:spPr>
          <a:xfrm>
            <a:off x="3770649" y="1815916"/>
            <a:ext cx="191533" cy="455262"/>
          </a:xfrm>
          <a:custGeom>
            <a:avLst/>
            <a:gdLst>
              <a:gd name="f0" fmla="val 10800000"/>
              <a:gd name="f1" fmla="val 5400000"/>
              <a:gd name="f2" fmla="val 180"/>
              <a:gd name="f3" fmla="val w"/>
              <a:gd name="f4" fmla="val h"/>
              <a:gd name="f5" fmla="val 0"/>
              <a:gd name="f6" fmla="val 93"/>
              <a:gd name="f7" fmla="val 219"/>
              <a:gd name="f8" fmla="val 2"/>
              <a:gd name="f9" fmla="val 9"/>
              <a:gd name="f10" fmla="val 17"/>
              <a:gd name="f11" fmla="val 16"/>
              <a:gd name="f12" fmla="val 27"/>
              <a:gd name="f13" fmla="val 22"/>
              <a:gd name="f14" fmla="val 45"/>
              <a:gd name="f15" fmla="val 32"/>
              <a:gd name="f16" fmla="val 64"/>
              <a:gd name="f17" fmla="val 36"/>
              <a:gd name="f18" fmla="val 85"/>
              <a:gd name="f19" fmla="val 37"/>
              <a:gd name="f20" fmla="val 91"/>
              <a:gd name="f21" fmla="val 39"/>
              <a:gd name="f22" fmla="val 141"/>
              <a:gd name="f23" fmla="val 189"/>
              <a:gd name="f24" fmla="val 203"/>
              <a:gd name="f25" fmla="val 82"/>
              <a:gd name="f26" fmla="val 215"/>
              <a:gd name="f27" fmla="val 68"/>
              <a:gd name="f28" fmla="val 217"/>
              <a:gd name="f29" fmla="val 54"/>
              <a:gd name="f30" fmla="val 210"/>
              <a:gd name="f31" fmla="val 195"/>
              <a:gd name="f32" fmla="val 29"/>
              <a:gd name="f33" fmla="val 159"/>
              <a:gd name="f34" fmla="val 122"/>
              <a:gd name="f35" fmla="val 15"/>
              <a:gd name="f36" fmla="val 86"/>
              <a:gd name="f37" fmla="val 10"/>
              <a:gd name="f38" fmla="val 60"/>
              <a:gd name="f39" fmla="val 5"/>
              <a:gd name="f40" fmla="val 35"/>
              <a:gd name="f41" fmla="val 1"/>
              <a:gd name="f42" fmla="val 7"/>
              <a:gd name="f43" fmla="val 4"/>
              <a:gd name="f44" fmla="+- 0 0 -90"/>
              <a:gd name="f45" fmla="*/ f3 1 93"/>
              <a:gd name="f46" fmla="*/ f4 1 219"/>
              <a:gd name="f47" fmla="val f5"/>
              <a:gd name="f48" fmla="val f6"/>
              <a:gd name="f49" fmla="val f7"/>
              <a:gd name="f50" fmla="*/ f44 f0 1"/>
              <a:gd name="f51" fmla="+- f49 0 f47"/>
              <a:gd name="f52" fmla="+- f48 0 f47"/>
              <a:gd name="f53" fmla="*/ f50 1 f2"/>
              <a:gd name="f54" fmla="*/ f52 1 93"/>
              <a:gd name="f55" fmla="*/ f51 1 219"/>
              <a:gd name="f56" fmla="*/ 2 f52 1"/>
              <a:gd name="f57" fmla="*/ 0 f51 1"/>
              <a:gd name="f58" fmla="*/ 27 f52 1"/>
              <a:gd name="f59" fmla="*/ 22 f51 1"/>
              <a:gd name="f60" fmla="*/ 85 f52 1"/>
              <a:gd name="f61" fmla="*/ 37 f51 1"/>
              <a:gd name="f62" fmla="*/ 93 f52 1"/>
              <a:gd name="f63" fmla="*/ 45 f51 1"/>
              <a:gd name="f64" fmla="*/ 189 f51 1"/>
              <a:gd name="f65" fmla="*/ 68 f52 1"/>
              <a:gd name="f66" fmla="*/ 217 f51 1"/>
              <a:gd name="f67" fmla="*/ 37 f52 1"/>
              <a:gd name="f68" fmla="*/ 195 f51 1"/>
              <a:gd name="f69" fmla="*/ 15 f52 1"/>
              <a:gd name="f70" fmla="*/ 86 f51 1"/>
              <a:gd name="f71" fmla="*/ 1 f52 1"/>
              <a:gd name="f72" fmla="*/ 9 f51 1"/>
              <a:gd name="f73" fmla="*/ 0 f52 1"/>
              <a:gd name="f74" fmla="*/ 1 f51 1"/>
              <a:gd name="f75" fmla="+- f53 0 f1"/>
              <a:gd name="f76" fmla="*/ f56 1 93"/>
              <a:gd name="f77" fmla="*/ f57 1 219"/>
              <a:gd name="f78" fmla="*/ f58 1 93"/>
              <a:gd name="f79" fmla="*/ f59 1 219"/>
              <a:gd name="f80" fmla="*/ f60 1 93"/>
              <a:gd name="f81" fmla="*/ f61 1 219"/>
              <a:gd name="f82" fmla="*/ f62 1 93"/>
              <a:gd name="f83" fmla="*/ f63 1 219"/>
              <a:gd name="f84" fmla="*/ f64 1 219"/>
              <a:gd name="f85" fmla="*/ f65 1 93"/>
              <a:gd name="f86" fmla="*/ f66 1 219"/>
              <a:gd name="f87" fmla="*/ f67 1 93"/>
              <a:gd name="f88" fmla="*/ f68 1 219"/>
              <a:gd name="f89" fmla="*/ f69 1 93"/>
              <a:gd name="f90" fmla="*/ f70 1 219"/>
              <a:gd name="f91" fmla="*/ f71 1 93"/>
              <a:gd name="f92" fmla="*/ f72 1 219"/>
              <a:gd name="f93" fmla="*/ f73 1 93"/>
              <a:gd name="f94" fmla="*/ f74 1 219"/>
              <a:gd name="f95" fmla="*/ 0 1 f54"/>
              <a:gd name="f96" fmla="*/ f48 1 f54"/>
              <a:gd name="f97" fmla="*/ 0 1 f55"/>
              <a:gd name="f98" fmla="*/ f49 1 f55"/>
              <a:gd name="f99" fmla="*/ f76 1 f54"/>
              <a:gd name="f100" fmla="*/ f77 1 f55"/>
              <a:gd name="f101" fmla="*/ f78 1 f54"/>
              <a:gd name="f102" fmla="*/ f79 1 f55"/>
              <a:gd name="f103" fmla="*/ f80 1 f54"/>
              <a:gd name="f104" fmla="*/ f81 1 f55"/>
              <a:gd name="f105" fmla="*/ f82 1 f54"/>
              <a:gd name="f106" fmla="*/ f83 1 f55"/>
              <a:gd name="f107" fmla="*/ f84 1 f55"/>
              <a:gd name="f108" fmla="*/ f85 1 f54"/>
              <a:gd name="f109" fmla="*/ f86 1 f55"/>
              <a:gd name="f110" fmla="*/ f87 1 f54"/>
              <a:gd name="f111" fmla="*/ f88 1 f55"/>
              <a:gd name="f112" fmla="*/ f89 1 f54"/>
              <a:gd name="f113" fmla="*/ f90 1 f55"/>
              <a:gd name="f114" fmla="*/ f91 1 f54"/>
              <a:gd name="f115" fmla="*/ f92 1 f55"/>
              <a:gd name="f116" fmla="*/ f93 1 f54"/>
              <a:gd name="f117" fmla="*/ f94 1 f55"/>
              <a:gd name="f118" fmla="*/ f95 f45 1"/>
              <a:gd name="f119" fmla="*/ f96 f45 1"/>
              <a:gd name="f120" fmla="*/ f98 f46 1"/>
              <a:gd name="f121" fmla="*/ f97 f46 1"/>
              <a:gd name="f122" fmla="*/ f99 f45 1"/>
              <a:gd name="f123" fmla="*/ f100 f46 1"/>
              <a:gd name="f124" fmla="*/ f101 f45 1"/>
              <a:gd name="f125" fmla="*/ f102 f46 1"/>
              <a:gd name="f126" fmla="*/ f103 f45 1"/>
              <a:gd name="f127" fmla="*/ f104 f46 1"/>
              <a:gd name="f128" fmla="*/ f105 f45 1"/>
              <a:gd name="f129" fmla="*/ f106 f46 1"/>
              <a:gd name="f130" fmla="*/ f107 f46 1"/>
              <a:gd name="f131" fmla="*/ f108 f45 1"/>
              <a:gd name="f132" fmla="*/ f109 f46 1"/>
              <a:gd name="f133" fmla="*/ f110 f45 1"/>
              <a:gd name="f134" fmla="*/ f111 f46 1"/>
              <a:gd name="f135" fmla="*/ f112 f45 1"/>
              <a:gd name="f136" fmla="*/ f113 f46 1"/>
              <a:gd name="f137" fmla="*/ f114 f45 1"/>
              <a:gd name="f138" fmla="*/ f115 f46 1"/>
              <a:gd name="f139" fmla="*/ f116 f45 1"/>
              <a:gd name="f140" fmla="*/ f117 f46 1"/>
            </a:gdLst>
            <a:ahLst/>
            <a:cxnLst>
              <a:cxn ang="3cd4">
                <a:pos x="hc" y="t"/>
              </a:cxn>
              <a:cxn ang="0">
                <a:pos x="r" y="vc"/>
              </a:cxn>
              <a:cxn ang="cd4">
                <a:pos x="hc" y="b"/>
              </a:cxn>
              <a:cxn ang="cd2">
                <a:pos x="l" y="vc"/>
              </a:cxn>
              <a:cxn ang="f75">
                <a:pos x="f122" y="f123"/>
              </a:cxn>
              <a:cxn ang="f75">
                <a:pos x="f124" y="f125"/>
              </a:cxn>
              <a:cxn ang="f75">
                <a:pos x="f126" y="f127"/>
              </a:cxn>
              <a:cxn ang="f75">
                <a:pos x="f128" y="f129"/>
              </a:cxn>
              <a:cxn ang="f75">
                <a:pos x="f128" y="f130"/>
              </a:cxn>
              <a:cxn ang="f75">
                <a:pos x="f131" y="f132"/>
              </a:cxn>
              <a:cxn ang="f75">
                <a:pos x="f133" y="f134"/>
              </a:cxn>
              <a:cxn ang="f75">
                <a:pos x="f135" y="f136"/>
              </a:cxn>
              <a:cxn ang="f75">
                <a:pos x="f137" y="f138"/>
              </a:cxn>
              <a:cxn ang="f75">
                <a:pos x="f139" y="f140"/>
              </a:cxn>
              <a:cxn ang="f75">
                <a:pos x="f122" y="f123"/>
              </a:cxn>
            </a:cxnLst>
            <a:rect l="f118" t="f121" r="f119" b="f120"/>
            <a:pathLst>
              <a:path w="93" h="219">
                <a:moveTo>
                  <a:pt x="f8" y="f5"/>
                </a:moveTo>
                <a:cubicBezTo>
                  <a:pt x="f9" y="f9"/>
                  <a:pt x="f10" y="f11"/>
                  <a:pt x="f12" y="f13"/>
                </a:cubicBezTo>
                <a:cubicBezTo>
                  <a:pt x="f14" y="f15"/>
                  <a:pt x="f16" y="f17"/>
                  <a:pt x="f18" y="f19"/>
                </a:cubicBezTo>
                <a:cubicBezTo>
                  <a:pt x="f20" y="f19"/>
                  <a:pt x="f6" y="f21"/>
                  <a:pt x="f6" y="f14"/>
                </a:cubicBezTo>
                <a:cubicBezTo>
                  <a:pt x="f6" y="f6"/>
                  <a:pt x="f6" y="f22"/>
                  <a:pt x="f6" y="f23"/>
                </a:cubicBezTo>
                <a:cubicBezTo>
                  <a:pt x="f6" y="f24"/>
                  <a:pt x="f25" y="f26"/>
                  <a:pt x="f27" y="f28"/>
                </a:cubicBezTo>
                <a:cubicBezTo>
                  <a:pt x="f29" y="f7"/>
                  <a:pt x="f21" y="f30"/>
                  <a:pt x="f19" y="f31"/>
                </a:cubicBezTo>
                <a:cubicBezTo>
                  <a:pt x="f32" y="f33"/>
                  <a:pt x="f13" y="f34"/>
                  <a:pt x="f35" y="f36"/>
                </a:cubicBezTo>
                <a:cubicBezTo>
                  <a:pt x="f37" y="f38"/>
                  <a:pt x="f39" y="f40"/>
                  <a:pt x="f41" y="f9"/>
                </a:cubicBezTo>
                <a:cubicBezTo>
                  <a:pt x="f5" y="f42"/>
                  <a:pt x="f5" y="f43"/>
                  <a:pt x="f5" y="f41"/>
                </a:cubicBezTo>
                <a:cubicBezTo>
                  <a:pt x="f5" y="f41"/>
                  <a:pt x="f41" y="f41"/>
                  <a:pt x="f8"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6" name="Freeform 85">
            <a:extLst>
              <a:ext uri="{FF2B5EF4-FFF2-40B4-BE49-F238E27FC236}">
                <a16:creationId xmlns:a16="http://schemas.microsoft.com/office/drawing/2014/main" id="{69515C7B-4130-608E-779B-D078163918A0}"/>
              </a:ext>
            </a:extLst>
          </p:cNvPr>
          <p:cNvSpPr/>
          <p:nvPr/>
        </p:nvSpPr>
        <p:spPr>
          <a:xfrm>
            <a:off x="3992982" y="1818023"/>
            <a:ext cx="193519" cy="453250"/>
          </a:xfrm>
          <a:custGeom>
            <a:avLst/>
            <a:gdLst>
              <a:gd name="f0" fmla="val 10800000"/>
              <a:gd name="f1" fmla="val 5400000"/>
              <a:gd name="f2" fmla="val 180"/>
              <a:gd name="f3" fmla="val w"/>
              <a:gd name="f4" fmla="val h"/>
              <a:gd name="f5" fmla="val 0"/>
              <a:gd name="f6" fmla="val 94"/>
              <a:gd name="f7" fmla="val 218"/>
              <a:gd name="f8" fmla="val 91"/>
              <a:gd name="f9" fmla="val 15"/>
              <a:gd name="f10" fmla="val 88"/>
              <a:gd name="f11" fmla="val 30"/>
              <a:gd name="f12" fmla="val 86"/>
              <a:gd name="f13" fmla="val 45"/>
              <a:gd name="f14" fmla="val 76"/>
              <a:gd name="f15" fmla="val 67"/>
              <a:gd name="f16" fmla="val 142"/>
              <a:gd name="f17" fmla="val 58"/>
              <a:gd name="f18" fmla="val 191"/>
              <a:gd name="f19" fmla="val 55"/>
              <a:gd name="f20" fmla="val 207"/>
              <a:gd name="f21" fmla="val 42"/>
              <a:gd name="f22" fmla="val 26"/>
              <a:gd name="f23" fmla="val 216"/>
              <a:gd name="f24" fmla="val 11"/>
              <a:gd name="f25" fmla="val 215"/>
              <a:gd name="f26" fmla="val 203"/>
              <a:gd name="f27" fmla="val 186"/>
              <a:gd name="f28" fmla="val 139"/>
              <a:gd name="f29" fmla="val 92"/>
              <a:gd name="f30" fmla="val 38"/>
              <a:gd name="f31" fmla="val 3"/>
              <a:gd name="f32" fmla="val 36"/>
              <a:gd name="f33" fmla="val 9"/>
              <a:gd name="f34" fmla="val 41"/>
              <a:gd name="f35" fmla="val 34"/>
              <a:gd name="f36" fmla="val 70"/>
              <a:gd name="f37" fmla="+- 0 0 -90"/>
              <a:gd name="f38" fmla="*/ f3 1 94"/>
              <a:gd name="f39" fmla="*/ f4 1 218"/>
              <a:gd name="f40" fmla="val f5"/>
              <a:gd name="f41" fmla="val f6"/>
              <a:gd name="f42" fmla="val f7"/>
              <a:gd name="f43" fmla="*/ f37 f0 1"/>
              <a:gd name="f44" fmla="+- f42 0 f40"/>
              <a:gd name="f45" fmla="+- f41 0 f40"/>
              <a:gd name="f46" fmla="*/ f43 1 f2"/>
              <a:gd name="f47" fmla="*/ f45 1 94"/>
              <a:gd name="f48" fmla="*/ f44 1 218"/>
              <a:gd name="f49" fmla="*/ 94 f45 1"/>
              <a:gd name="f50" fmla="*/ 0 f44 1"/>
              <a:gd name="f51" fmla="*/ 86 f45 1"/>
              <a:gd name="f52" fmla="*/ 45 f44 1"/>
              <a:gd name="f53" fmla="*/ 58 f45 1"/>
              <a:gd name="f54" fmla="*/ 191 f44 1"/>
              <a:gd name="f55" fmla="*/ 26 f45 1"/>
              <a:gd name="f56" fmla="*/ 216 f44 1"/>
              <a:gd name="f57" fmla="*/ 0 f45 1"/>
              <a:gd name="f58" fmla="*/ 186 f44 1"/>
              <a:gd name="f59" fmla="*/ 9 f45 1"/>
              <a:gd name="f60" fmla="*/ 36 f44 1"/>
              <a:gd name="f61" fmla="*/ 91 f45 1"/>
              <a:gd name="f62" fmla="+- f46 0 f1"/>
              <a:gd name="f63" fmla="*/ f49 1 94"/>
              <a:gd name="f64" fmla="*/ f50 1 218"/>
              <a:gd name="f65" fmla="*/ f51 1 94"/>
              <a:gd name="f66" fmla="*/ f52 1 218"/>
              <a:gd name="f67" fmla="*/ f53 1 94"/>
              <a:gd name="f68" fmla="*/ f54 1 218"/>
              <a:gd name="f69" fmla="*/ f55 1 94"/>
              <a:gd name="f70" fmla="*/ f56 1 218"/>
              <a:gd name="f71" fmla="*/ f57 1 94"/>
              <a:gd name="f72" fmla="*/ f58 1 218"/>
              <a:gd name="f73" fmla="*/ f59 1 94"/>
              <a:gd name="f74" fmla="*/ f60 1 218"/>
              <a:gd name="f75" fmla="*/ f61 1 94"/>
              <a:gd name="f76" fmla="*/ 0 1 f47"/>
              <a:gd name="f77" fmla="*/ f41 1 f47"/>
              <a:gd name="f78" fmla="*/ 0 1 f48"/>
              <a:gd name="f79" fmla="*/ f42 1 f48"/>
              <a:gd name="f80" fmla="*/ f63 1 f47"/>
              <a:gd name="f81" fmla="*/ f64 1 f48"/>
              <a:gd name="f82" fmla="*/ f65 1 f47"/>
              <a:gd name="f83" fmla="*/ f66 1 f48"/>
              <a:gd name="f84" fmla="*/ f67 1 f47"/>
              <a:gd name="f85" fmla="*/ f68 1 f48"/>
              <a:gd name="f86" fmla="*/ f69 1 f47"/>
              <a:gd name="f87" fmla="*/ f70 1 f48"/>
              <a:gd name="f88" fmla="*/ f71 1 f47"/>
              <a:gd name="f89" fmla="*/ f72 1 f48"/>
              <a:gd name="f90" fmla="*/ f73 1 f47"/>
              <a:gd name="f91" fmla="*/ f74 1 f48"/>
              <a:gd name="f92" fmla="*/ f75 1 f47"/>
              <a:gd name="f93" fmla="*/ f76 f38 1"/>
              <a:gd name="f94" fmla="*/ f77 f38 1"/>
              <a:gd name="f95" fmla="*/ f79 f39 1"/>
              <a:gd name="f96" fmla="*/ f78 f39 1"/>
              <a:gd name="f97" fmla="*/ f80 f38 1"/>
              <a:gd name="f98" fmla="*/ f81 f39 1"/>
              <a:gd name="f99" fmla="*/ f82 f38 1"/>
              <a:gd name="f100" fmla="*/ f83 f39 1"/>
              <a:gd name="f101" fmla="*/ f84 f38 1"/>
              <a:gd name="f102" fmla="*/ f85 f39 1"/>
              <a:gd name="f103" fmla="*/ f86 f38 1"/>
              <a:gd name="f104" fmla="*/ f87 f39 1"/>
              <a:gd name="f105" fmla="*/ f88 f38 1"/>
              <a:gd name="f106" fmla="*/ f89 f39 1"/>
              <a:gd name="f107" fmla="*/ f90 f38 1"/>
              <a:gd name="f108" fmla="*/ f91 f39 1"/>
              <a:gd name="f109" fmla="*/ f92 f38 1"/>
            </a:gdLst>
            <a:ahLst/>
            <a:cxnLst>
              <a:cxn ang="3cd4">
                <a:pos x="hc" y="t"/>
              </a:cxn>
              <a:cxn ang="0">
                <a:pos x="r" y="vc"/>
              </a:cxn>
              <a:cxn ang="cd4">
                <a:pos x="hc" y="b"/>
              </a:cxn>
              <a:cxn ang="cd2">
                <a:pos x="l" y="vc"/>
              </a:cxn>
              <a:cxn ang="f62">
                <a:pos x="f97" y="f98"/>
              </a:cxn>
              <a:cxn ang="f62">
                <a:pos x="f99" y="f100"/>
              </a:cxn>
              <a:cxn ang="f62">
                <a:pos x="f101" y="f102"/>
              </a:cxn>
              <a:cxn ang="f62">
                <a:pos x="f103" y="f104"/>
              </a:cxn>
              <a:cxn ang="f62">
                <a:pos x="f105" y="f106"/>
              </a:cxn>
              <a:cxn ang="f62">
                <a:pos x="f105" y="f100"/>
              </a:cxn>
              <a:cxn ang="f62">
                <a:pos x="f107" y="f108"/>
              </a:cxn>
              <a:cxn ang="f62">
                <a:pos x="f109" y="f98"/>
              </a:cxn>
              <a:cxn ang="f62">
                <a:pos x="f97" y="f98"/>
              </a:cxn>
            </a:cxnLst>
            <a:rect l="f93" t="f96" r="f94" b="f95"/>
            <a:pathLst>
              <a:path w="94" h="218">
                <a:moveTo>
                  <a:pt x="f6" y="f5"/>
                </a:moveTo>
                <a:cubicBezTo>
                  <a:pt x="f8" y="f9"/>
                  <a:pt x="f10" y="f11"/>
                  <a:pt x="f12" y="f13"/>
                </a:cubicBezTo>
                <a:cubicBezTo>
                  <a:pt x="f14" y="f6"/>
                  <a:pt x="f15" y="f16"/>
                  <a:pt x="f17" y="f18"/>
                </a:cubicBezTo>
                <a:cubicBezTo>
                  <a:pt x="f19" y="f20"/>
                  <a:pt x="f21" y="f7"/>
                  <a:pt x="f22" y="f23"/>
                </a:cubicBezTo>
                <a:cubicBezTo>
                  <a:pt x="f24" y="f25"/>
                  <a:pt x="f5" y="f26"/>
                  <a:pt x="f5" y="f27"/>
                </a:cubicBezTo>
                <a:cubicBezTo>
                  <a:pt x="f5" y="f28"/>
                  <a:pt x="f5" y="f29"/>
                  <a:pt x="f5" y="f13"/>
                </a:cubicBezTo>
                <a:cubicBezTo>
                  <a:pt x="f5" y="f30"/>
                  <a:pt x="f31" y="f32"/>
                  <a:pt x="f33" y="f32"/>
                </a:cubicBezTo>
                <a:cubicBezTo>
                  <a:pt x="f34" y="f35"/>
                  <a:pt x="f36" y="f22"/>
                  <a:pt x="f8" y="f5"/>
                </a:cubicBezTo>
                <a:cubicBezTo>
                  <a:pt x="f8" y="f5"/>
                  <a:pt x="f29" y="f5"/>
                  <a:pt x="f6"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7" name="Freeform 89">
            <a:extLst>
              <a:ext uri="{FF2B5EF4-FFF2-40B4-BE49-F238E27FC236}">
                <a16:creationId xmlns:a16="http://schemas.microsoft.com/office/drawing/2014/main" id="{2480F5EC-6F34-AC79-6B74-6CB7D2E91AF5}"/>
              </a:ext>
            </a:extLst>
          </p:cNvPr>
          <p:cNvSpPr/>
          <p:nvPr/>
        </p:nvSpPr>
        <p:spPr>
          <a:xfrm>
            <a:off x="4207148" y="1784171"/>
            <a:ext cx="165595" cy="483331"/>
          </a:xfrm>
          <a:custGeom>
            <a:avLst/>
            <a:gdLst>
              <a:gd name="f0" fmla="val 10800000"/>
              <a:gd name="f1" fmla="val 5400000"/>
              <a:gd name="f2" fmla="val 180"/>
              <a:gd name="f3" fmla="val w"/>
              <a:gd name="f4" fmla="val h"/>
              <a:gd name="f5" fmla="val 0"/>
              <a:gd name="f6" fmla="val 80"/>
              <a:gd name="f7" fmla="val 233"/>
              <a:gd name="f8" fmla="val 79"/>
              <a:gd name="f9" fmla="val 74"/>
              <a:gd name="f10" fmla="val 119"/>
              <a:gd name="f11" fmla="val 163"/>
              <a:gd name="f12" fmla="val 207"/>
              <a:gd name="f13" fmla="val 222"/>
              <a:gd name="f14" fmla="val 71"/>
              <a:gd name="f15" fmla="val 232"/>
              <a:gd name="f16" fmla="val 57"/>
              <a:gd name="f17" fmla="val 46"/>
              <a:gd name="f18" fmla="val 37"/>
              <a:gd name="f19" fmla="val 226"/>
              <a:gd name="f20" fmla="val 35"/>
              <a:gd name="f21" fmla="val 214"/>
              <a:gd name="f22" fmla="val 30"/>
              <a:gd name="f23" fmla="val 186"/>
              <a:gd name="f24" fmla="val 25"/>
              <a:gd name="f25" fmla="val 159"/>
              <a:gd name="f26" fmla="val 20"/>
              <a:gd name="f27" fmla="val 131"/>
              <a:gd name="f28" fmla="val 14"/>
              <a:gd name="f29" fmla="val 91"/>
              <a:gd name="f30" fmla="val 7"/>
              <a:gd name="f31" fmla="val 50"/>
              <a:gd name="f32" fmla="val 10"/>
              <a:gd name="f33" fmla="val 9"/>
              <a:gd name="f34" fmla="val 8"/>
              <a:gd name="f35" fmla="val 4"/>
              <a:gd name="f36" fmla="val 2"/>
              <a:gd name="f37" fmla="val 1"/>
              <a:gd name="f38" fmla="val 5"/>
              <a:gd name="f39" fmla="val 6"/>
              <a:gd name="f40" fmla="val 22"/>
              <a:gd name="f41" fmla="val 21"/>
              <a:gd name="f42" fmla="val 42"/>
              <a:gd name="f43" fmla="val 29"/>
              <a:gd name="f44" fmla="val 64"/>
              <a:gd name="f45" fmla="val 33"/>
              <a:gd name="f46" fmla="val 36"/>
              <a:gd name="f47" fmla="val 52"/>
              <a:gd name="f48" fmla="val 60"/>
              <a:gd name="f49" fmla="val 67"/>
              <a:gd name="f50" fmla="+- 0 0 -90"/>
              <a:gd name="f51" fmla="*/ f3 1 80"/>
              <a:gd name="f52" fmla="*/ f4 1 233"/>
              <a:gd name="f53" fmla="val f5"/>
              <a:gd name="f54" fmla="val f6"/>
              <a:gd name="f55" fmla="val f7"/>
              <a:gd name="f56" fmla="*/ f50 f0 1"/>
              <a:gd name="f57" fmla="+- f55 0 f53"/>
              <a:gd name="f58" fmla="+- f54 0 f53"/>
              <a:gd name="f59" fmla="*/ f56 1 f2"/>
              <a:gd name="f60" fmla="*/ f58 1 80"/>
              <a:gd name="f61" fmla="*/ f57 1 233"/>
              <a:gd name="f62" fmla="*/ 79 f58 1"/>
              <a:gd name="f63" fmla="*/ 74 f57 1"/>
              <a:gd name="f64" fmla="*/ 80 f58 1"/>
              <a:gd name="f65" fmla="*/ 207 f57 1"/>
              <a:gd name="f66" fmla="*/ 57 f58 1"/>
              <a:gd name="f67" fmla="*/ 232 f57 1"/>
              <a:gd name="f68" fmla="*/ 35 f58 1"/>
              <a:gd name="f69" fmla="*/ 214 f57 1"/>
              <a:gd name="f70" fmla="*/ 20 f58 1"/>
              <a:gd name="f71" fmla="*/ 131 f57 1"/>
              <a:gd name="f72" fmla="*/ 0 f58 1"/>
              <a:gd name="f73" fmla="*/ 10 f57 1"/>
              <a:gd name="f74" fmla="*/ 7 f57 1"/>
              <a:gd name="f75" fmla="*/ 2 f58 1"/>
              <a:gd name="f76" fmla="*/ 1 f57 1"/>
              <a:gd name="f77" fmla="*/ 7 f58 1"/>
              <a:gd name="f78" fmla="*/ 4 f57 1"/>
              <a:gd name="f79" fmla="*/ 64 f58 1"/>
              <a:gd name="f80" fmla="*/ 33 f57 1"/>
              <a:gd name="f81" fmla="*/ 52 f57 1"/>
              <a:gd name="f82" fmla="+- f59 0 f1"/>
              <a:gd name="f83" fmla="*/ f62 1 80"/>
              <a:gd name="f84" fmla="*/ f63 1 233"/>
              <a:gd name="f85" fmla="*/ f64 1 80"/>
              <a:gd name="f86" fmla="*/ f65 1 233"/>
              <a:gd name="f87" fmla="*/ f66 1 80"/>
              <a:gd name="f88" fmla="*/ f67 1 233"/>
              <a:gd name="f89" fmla="*/ f68 1 80"/>
              <a:gd name="f90" fmla="*/ f69 1 233"/>
              <a:gd name="f91" fmla="*/ f70 1 80"/>
              <a:gd name="f92" fmla="*/ f71 1 233"/>
              <a:gd name="f93" fmla="*/ f72 1 80"/>
              <a:gd name="f94" fmla="*/ f73 1 233"/>
              <a:gd name="f95" fmla="*/ f74 1 233"/>
              <a:gd name="f96" fmla="*/ f75 1 80"/>
              <a:gd name="f97" fmla="*/ f76 1 233"/>
              <a:gd name="f98" fmla="*/ f77 1 80"/>
              <a:gd name="f99" fmla="*/ f78 1 233"/>
              <a:gd name="f100" fmla="*/ f79 1 80"/>
              <a:gd name="f101" fmla="*/ f80 1 233"/>
              <a:gd name="f102" fmla="*/ f81 1 233"/>
              <a:gd name="f103" fmla="*/ 0 1 f60"/>
              <a:gd name="f104" fmla="*/ f54 1 f60"/>
              <a:gd name="f105" fmla="*/ 0 1 f61"/>
              <a:gd name="f106" fmla="*/ f55 1 f61"/>
              <a:gd name="f107" fmla="*/ f83 1 f60"/>
              <a:gd name="f108" fmla="*/ f84 1 f61"/>
              <a:gd name="f109" fmla="*/ f85 1 f60"/>
              <a:gd name="f110" fmla="*/ f86 1 f61"/>
              <a:gd name="f111" fmla="*/ f87 1 f60"/>
              <a:gd name="f112" fmla="*/ f88 1 f61"/>
              <a:gd name="f113" fmla="*/ f89 1 f60"/>
              <a:gd name="f114" fmla="*/ f90 1 f61"/>
              <a:gd name="f115" fmla="*/ f91 1 f60"/>
              <a:gd name="f116" fmla="*/ f92 1 f61"/>
              <a:gd name="f117" fmla="*/ f93 1 f60"/>
              <a:gd name="f118" fmla="*/ f94 1 f61"/>
              <a:gd name="f119" fmla="*/ f95 1 f61"/>
              <a:gd name="f120" fmla="*/ f96 1 f60"/>
              <a:gd name="f121" fmla="*/ f97 1 f61"/>
              <a:gd name="f122" fmla="*/ f98 1 f60"/>
              <a:gd name="f123" fmla="*/ f99 1 f61"/>
              <a:gd name="f124" fmla="*/ f100 1 f60"/>
              <a:gd name="f125" fmla="*/ f101 1 f61"/>
              <a:gd name="f126" fmla="*/ f102 1 f61"/>
              <a:gd name="f127" fmla="*/ f103 f51 1"/>
              <a:gd name="f128" fmla="*/ f104 f51 1"/>
              <a:gd name="f129" fmla="*/ f106 f52 1"/>
              <a:gd name="f130" fmla="*/ f105 f52 1"/>
              <a:gd name="f131" fmla="*/ f107 f51 1"/>
              <a:gd name="f132" fmla="*/ f108 f52 1"/>
              <a:gd name="f133" fmla="*/ f109 f51 1"/>
              <a:gd name="f134" fmla="*/ f110 f52 1"/>
              <a:gd name="f135" fmla="*/ f111 f51 1"/>
              <a:gd name="f136" fmla="*/ f112 f52 1"/>
              <a:gd name="f137" fmla="*/ f113 f51 1"/>
              <a:gd name="f138" fmla="*/ f114 f52 1"/>
              <a:gd name="f139" fmla="*/ f115 f51 1"/>
              <a:gd name="f140" fmla="*/ f116 f52 1"/>
              <a:gd name="f141" fmla="*/ f117 f51 1"/>
              <a:gd name="f142" fmla="*/ f118 f52 1"/>
              <a:gd name="f143" fmla="*/ f119 f52 1"/>
              <a:gd name="f144" fmla="*/ f120 f51 1"/>
              <a:gd name="f145" fmla="*/ f121 f52 1"/>
              <a:gd name="f146" fmla="*/ f122 f51 1"/>
              <a:gd name="f147" fmla="*/ f123 f52 1"/>
              <a:gd name="f148" fmla="*/ f124 f51 1"/>
              <a:gd name="f149" fmla="*/ f125 f52 1"/>
              <a:gd name="f150" fmla="*/ f126 f52 1"/>
            </a:gdLst>
            <a:ahLst/>
            <a:cxnLst>
              <a:cxn ang="3cd4">
                <a:pos x="hc" y="t"/>
              </a:cxn>
              <a:cxn ang="0">
                <a:pos x="r" y="vc"/>
              </a:cxn>
              <a:cxn ang="cd4">
                <a:pos x="hc" y="b"/>
              </a:cxn>
              <a:cxn ang="cd2">
                <a:pos x="l" y="vc"/>
              </a:cxn>
              <a:cxn ang="f82">
                <a:pos x="f131" y="f132"/>
              </a:cxn>
              <a:cxn ang="f82">
                <a:pos x="f133" y="f134"/>
              </a:cxn>
              <a:cxn ang="f82">
                <a:pos x="f135" y="f136"/>
              </a:cxn>
              <a:cxn ang="f82">
                <a:pos x="f137" y="f138"/>
              </a:cxn>
              <a:cxn ang="f82">
                <a:pos x="f139" y="f140"/>
              </a:cxn>
              <a:cxn ang="f82">
                <a:pos x="f141" y="f142"/>
              </a:cxn>
              <a:cxn ang="f82">
                <a:pos x="f141" y="f143"/>
              </a:cxn>
              <a:cxn ang="f82">
                <a:pos x="f144" y="f145"/>
              </a:cxn>
              <a:cxn ang="f82">
                <a:pos x="f146" y="f147"/>
              </a:cxn>
              <a:cxn ang="f82">
                <a:pos x="f148" y="f149"/>
              </a:cxn>
              <a:cxn ang="f82">
                <a:pos x="f131" y="f150"/>
              </a:cxn>
              <a:cxn ang="f82">
                <a:pos x="f131" y="f132"/>
              </a:cxn>
            </a:cxnLst>
            <a:rect l="f127" t="f130" r="f128" b="f129"/>
            <a:pathLst>
              <a:path w="80" h="233">
                <a:moveTo>
                  <a:pt x="f8" y="f9"/>
                </a:moveTo>
                <a:cubicBezTo>
                  <a:pt x="f6" y="f10"/>
                  <a:pt x="f6" y="f11"/>
                  <a:pt x="f6" y="f12"/>
                </a:cubicBezTo>
                <a:cubicBezTo>
                  <a:pt x="f6" y="f13"/>
                  <a:pt x="f14" y="f15"/>
                  <a:pt x="f16" y="f15"/>
                </a:cubicBezTo>
                <a:cubicBezTo>
                  <a:pt x="f17" y="f7"/>
                  <a:pt x="f18" y="f19"/>
                  <a:pt x="f20" y="f21"/>
                </a:cubicBezTo>
                <a:cubicBezTo>
                  <a:pt x="f22" y="f23"/>
                  <a:pt x="f24" y="f25"/>
                  <a:pt x="f26" y="f27"/>
                </a:cubicBezTo>
                <a:cubicBezTo>
                  <a:pt x="f28" y="f29"/>
                  <a:pt x="f30" y="f31"/>
                  <a:pt x="f5" y="f32"/>
                </a:cubicBezTo>
                <a:cubicBezTo>
                  <a:pt x="f5" y="f33"/>
                  <a:pt x="f5" y="f34"/>
                  <a:pt x="f5" y="f30"/>
                </a:cubicBezTo>
                <a:cubicBezTo>
                  <a:pt x="f5" y="f35"/>
                  <a:pt x="f5" y="f36"/>
                  <a:pt x="f36" y="f37"/>
                </a:cubicBezTo>
                <a:cubicBezTo>
                  <a:pt x="f38" y="f5"/>
                  <a:pt x="f39" y="f36"/>
                  <a:pt x="f30" y="f35"/>
                </a:cubicBezTo>
                <a:cubicBezTo>
                  <a:pt x="f40" y="f41"/>
                  <a:pt x="f42" y="f43"/>
                  <a:pt x="f44" y="f45"/>
                </a:cubicBezTo>
                <a:cubicBezTo>
                  <a:pt x="f8" y="f46"/>
                  <a:pt x="f8" y="f46"/>
                  <a:pt x="f8" y="f47"/>
                </a:cubicBezTo>
                <a:cubicBezTo>
                  <a:pt x="f8" y="f48"/>
                  <a:pt x="f8" y="f49"/>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8" name="Freeform 96">
            <a:extLst>
              <a:ext uri="{FF2B5EF4-FFF2-40B4-BE49-F238E27FC236}">
                <a16:creationId xmlns:a16="http://schemas.microsoft.com/office/drawing/2014/main" id="{B2489CAD-BFBE-2233-1D53-B8EA88F6D58F}"/>
              </a:ext>
            </a:extLst>
          </p:cNvPr>
          <p:cNvSpPr/>
          <p:nvPr/>
        </p:nvSpPr>
        <p:spPr>
          <a:xfrm>
            <a:off x="3858325" y="1043452"/>
            <a:ext cx="241407" cy="240660"/>
          </a:xfrm>
          <a:custGeom>
            <a:avLst/>
            <a:gdLst>
              <a:gd name="f0" fmla="val 10800000"/>
              <a:gd name="f1" fmla="val 5400000"/>
              <a:gd name="f2" fmla="val 180"/>
              <a:gd name="f3" fmla="val w"/>
              <a:gd name="f4" fmla="val h"/>
              <a:gd name="f5" fmla="val 0"/>
              <a:gd name="f6" fmla="val 116"/>
              <a:gd name="f7" fmla="val 58"/>
              <a:gd name="f8" fmla="val 90"/>
              <a:gd name="f9" fmla="val 26"/>
              <a:gd name="f10" fmla="val 59"/>
              <a:gd name="f11" fmla="val 89"/>
              <a:gd name="f12" fmla="val 27"/>
              <a:gd name="f13" fmla="val 42"/>
              <a:gd name="f14" fmla="val 80"/>
              <a:gd name="f15" fmla="val 65"/>
              <a:gd name="f16" fmla="val 101"/>
              <a:gd name="f17" fmla="val 87"/>
              <a:gd name="f18" fmla="val 97"/>
              <a:gd name="f19" fmla="val 69"/>
              <a:gd name="f20" fmla="val 82"/>
              <a:gd name="f21" fmla="val 63"/>
              <a:gd name="f22" fmla="+- 0 0 -90"/>
              <a:gd name="f23" fmla="*/ f3 1 116"/>
              <a:gd name="f24" fmla="*/ f4 1 116"/>
              <a:gd name="f25" fmla="val f5"/>
              <a:gd name="f26" fmla="val f6"/>
              <a:gd name="f27" fmla="*/ f22 f0 1"/>
              <a:gd name="f28" fmla="+- f26 0 f25"/>
              <a:gd name="f29" fmla="*/ f27 1 f2"/>
              <a:gd name="f30" fmla="*/ f28 1 116"/>
              <a:gd name="f31" fmla="*/ 58 f28 1"/>
              <a:gd name="f32" fmla="*/ 0 f28 1"/>
              <a:gd name="f33" fmla="*/ 116 f28 1"/>
              <a:gd name="f34" fmla="*/ 59 f28 1"/>
              <a:gd name="f35" fmla="*/ 42 f28 1"/>
              <a:gd name="f36" fmla="*/ 80 f28 1"/>
              <a:gd name="f37" fmla="*/ 101 f28 1"/>
              <a:gd name="f38" fmla="*/ 69 f28 1"/>
              <a:gd name="f39" fmla="+- f29 0 f1"/>
              <a:gd name="f40" fmla="*/ f31 1 116"/>
              <a:gd name="f41" fmla="*/ f32 1 116"/>
              <a:gd name="f42" fmla="*/ f33 1 116"/>
              <a:gd name="f43" fmla="*/ f34 1 116"/>
              <a:gd name="f44" fmla="*/ f35 1 116"/>
              <a:gd name="f45" fmla="*/ f36 1 116"/>
              <a:gd name="f46" fmla="*/ f37 1 116"/>
              <a:gd name="f47" fmla="*/ f38 1 116"/>
              <a:gd name="f48" fmla="*/ 0 1 f30"/>
              <a:gd name="f49" fmla="*/ f26 1 f30"/>
              <a:gd name="f50" fmla="*/ f40 1 f30"/>
              <a:gd name="f51" fmla="*/ f41 1 f30"/>
              <a:gd name="f52" fmla="*/ f42 1 f30"/>
              <a:gd name="f53" fmla="*/ f43 1 f30"/>
              <a:gd name="f54" fmla="*/ f44 1 f30"/>
              <a:gd name="f55" fmla="*/ f45 1 f30"/>
              <a:gd name="f56" fmla="*/ f46 1 f30"/>
              <a:gd name="f57" fmla="*/ f47 1 f30"/>
              <a:gd name="f58" fmla="*/ f48 f23 1"/>
              <a:gd name="f59" fmla="*/ f49 f23 1"/>
              <a:gd name="f60" fmla="*/ f49 f24 1"/>
              <a:gd name="f61" fmla="*/ f48 f24 1"/>
              <a:gd name="f62" fmla="*/ f50 f23 1"/>
              <a:gd name="f63" fmla="*/ f51 f24 1"/>
              <a:gd name="f64" fmla="*/ f52 f23 1"/>
              <a:gd name="f65" fmla="*/ f53 f24 1"/>
              <a:gd name="f66" fmla="*/ f52 f24 1"/>
              <a:gd name="f67" fmla="*/ f51 f23 1"/>
              <a:gd name="f68" fmla="*/ f50 f24 1"/>
              <a:gd name="f69" fmla="*/ f54 f23 1"/>
              <a:gd name="f70" fmla="*/ f55 f24 1"/>
              <a:gd name="f71" fmla="*/ f56 f23 1"/>
              <a:gd name="f72" fmla="*/ f57 f24 1"/>
            </a:gdLst>
            <a:ahLst/>
            <a:cxnLst>
              <a:cxn ang="3cd4">
                <a:pos x="hc" y="t"/>
              </a:cxn>
              <a:cxn ang="0">
                <a:pos x="r" y="vc"/>
              </a:cxn>
              <a:cxn ang="cd4">
                <a:pos x="hc" y="b"/>
              </a:cxn>
              <a:cxn ang="cd2">
                <a:pos x="l" y="vc"/>
              </a:cxn>
              <a:cxn ang="f39">
                <a:pos x="f62" y="f63"/>
              </a:cxn>
              <a:cxn ang="f39">
                <a:pos x="f64" y="f65"/>
              </a:cxn>
              <a:cxn ang="f39">
                <a:pos x="f62" y="f66"/>
              </a:cxn>
              <a:cxn ang="f39">
                <a:pos x="f67" y="f68"/>
              </a:cxn>
              <a:cxn ang="f39">
                <a:pos x="f62" y="f63"/>
              </a:cxn>
              <a:cxn ang="f39">
                <a:pos x="f69" y="f70"/>
              </a:cxn>
              <a:cxn ang="f39">
                <a:pos x="f71" y="f72"/>
              </a:cxn>
              <a:cxn ang="f39">
                <a:pos x="f69" y="f70"/>
              </a:cxn>
            </a:cxnLst>
            <a:rect l="f58" t="f61" r="f59" b="f60"/>
            <a:pathLst>
              <a:path w="116" h="116">
                <a:moveTo>
                  <a:pt x="f7" y="f5"/>
                </a:moveTo>
                <a:cubicBezTo>
                  <a:pt x="f8" y="f5"/>
                  <a:pt x="f6" y="f9"/>
                  <a:pt x="f6" y="f10"/>
                </a:cubicBezTo>
                <a:cubicBezTo>
                  <a:pt x="f6" y="f11"/>
                  <a:pt x="f8" y="f6"/>
                  <a:pt x="f7" y="f6"/>
                </a:cubicBezTo>
                <a:cubicBezTo>
                  <a:pt x="f12" y="f6"/>
                  <a:pt x="f5" y="f8"/>
                  <a:pt x="f5" y="f7"/>
                </a:cubicBezTo>
                <a:cubicBezTo>
                  <a:pt x="f5" y="f12"/>
                  <a:pt x="f12" y="f5"/>
                  <a:pt x="f7" y="f5"/>
                </a:cubicBezTo>
                <a:close/>
                <a:moveTo>
                  <a:pt x="f13" y="f14"/>
                </a:moveTo>
                <a:cubicBezTo>
                  <a:pt x="f15" y="f16"/>
                  <a:pt x="f17" y="f18"/>
                  <a:pt x="f16" y="f19"/>
                </a:cubicBezTo>
                <a:cubicBezTo>
                  <a:pt x="f20" y="f14"/>
                  <a:pt x="f21" y="f14"/>
                  <a:pt x="f13" y="f14"/>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9" name="Freeform 106">
            <a:extLst>
              <a:ext uri="{FF2B5EF4-FFF2-40B4-BE49-F238E27FC236}">
                <a16:creationId xmlns:a16="http://schemas.microsoft.com/office/drawing/2014/main" id="{02D444DF-B704-8B7F-A7B7-7391143B7ACA}"/>
              </a:ext>
            </a:extLst>
          </p:cNvPr>
          <p:cNvSpPr/>
          <p:nvPr/>
        </p:nvSpPr>
        <p:spPr>
          <a:xfrm>
            <a:off x="4275907" y="1090004"/>
            <a:ext cx="217470" cy="220606"/>
          </a:xfrm>
          <a:custGeom>
            <a:avLst/>
            <a:gdLst>
              <a:gd name="f0" fmla="val 10800000"/>
              <a:gd name="f1" fmla="val 5400000"/>
              <a:gd name="f2" fmla="val 180"/>
              <a:gd name="f3" fmla="val w"/>
              <a:gd name="f4" fmla="val h"/>
              <a:gd name="f5" fmla="val 0"/>
              <a:gd name="f6" fmla="val 105"/>
              <a:gd name="f7" fmla="val 106"/>
              <a:gd name="f8" fmla="val 53"/>
              <a:gd name="f9" fmla="val 24"/>
              <a:gd name="f10" fmla="val 81"/>
              <a:gd name="f11" fmla="val 52"/>
              <a:gd name="f12" fmla="val 82"/>
              <a:gd name="f13" fmla="val 20"/>
              <a:gd name="f14" fmla="val 74"/>
              <a:gd name="f15" fmla="val 42"/>
              <a:gd name="f16" fmla="val 97"/>
              <a:gd name="f17" fmla="val 65"/>
              <a:gd name="f18" fmla="val 84"/>
              <a:gd name="f19" fmla="val 71"/>
              <a:gd name="f20" fmla="val 67"/>
              <a:gd name="f21" fmla="val 55"/>
              <a:gd name="f22" fmla="val 38"/>
              <a:gd name="f23" fmla="val 76"/>
              <a:gd name="f24" fmla="+- 0 0 -90"/>
              <a:gd name="f25" fmla="*/ f3 1 105"/>
              <a:gd name="f26" fmla="*/ f4 1 106"/>
              <a:gd name="f27" fmla="val f5"/>
              <a:gd name="f28" fmla="val f6"/>
              <a:gd name="f29" fmla="val f7"/>
              <a:gd name="f30" fmla="*/ f24 f0 1"/>
              <a:gd name="f31" fmla="+- f29 0 f27"/>
              <a:gd name="f32" fmla="+- f28 0 f27"/>
              <a:gd name="f33" fmla="*/ f30 1 f2"/>
              <a:gd name="f34" fmla="*/ f32 1 105"/>
              <a:gd name="f35" fmla="*/ f31 1 106"/>
              <a:gd name="f36" fmla="*/ 0 f32 1"/>
              <a:gd name="f37" fmla="*/ 53 f31 1"/>
              <a:gd name="f38" fmla="*/ 53 f32 1"/>
              <a:gd name="f39" fmla="*/ 0 f31 1"/>
              <a:gd name="f40" fmla="*/ 105 f32 1"/>
              <a:gd name="f41" fmla="*/ 52 f31 1"/>
              <a:gd name="f42" fmla="*/ 106 f31 1"/>
              <a:gd name="f43" fmla="*/ 20 f32 1"/>
              <a:gd name="f44" fmla="*/ 74 f31 1"/>
              <a:gd name="f45" fmla="*/ 71 f32 1"/>
              <a:gd name="f46" fmla="*/ 67 f31 1"/>
              <a:gd name="f47" fmla="+- f33 0 f1"/>
              <a:gd name="f48" fmla="*/ f36 1 105"/>
              <a:gd name="f49" fmla="*/ f37 1 106"/>
              <a:gd name="f50" fmla="*/ f38 1 105"/>
              <a:gd name="f51" fmla="*/ f39 1 106"/>
              <a:gd name="f52" fmla="*/ f40 1 105"/>
              <a:gd name="f53" fmla="*/ f41 1 106"/>
              <a:gd name="f54" fmla="*/ f42 1 106"/>
              <a:gd name="f55" fmla="*/ f43 1 105"/>
              <a:gd name="f56" fmla="*/ f44 1 106"/>
              <a:gd name="f57" fmla="*/ f45 1 105"/>
              <a:gd name="f58" fmla="*/ f46 1 106"/>
              <a:gd name="f59" fmla="*/ 0 1 f34"/>
              <a:gd name="f60" fmla="*/ f28 1 f34"/>
              <a:gd name="f61" fmla="*/ 0 1 f35"/>
              <a:gd name="f62" fmla="*/ f29 1 f35"/>
              <a:gd name="f63" fmla="*/ f48 1 f34"/>
              <a:gd name="f64" fmla="*/ f49 1 f35"/>
              <a:gd name="f65" fmla="*/ f50 1 f34"/>
              <a:gd name="f66" fmla="*/ f51 1 f35"/>
              <a:gd name="f67" fmla="*/ f52 1 f34"/>
              <a:gd name="f68" fmla="*/ f53 1 f35"/>
              <a:gd name="f69" fmla="*/ f54 1 f35"/>
              <a:gd name="f70" fmla="*/ f55 1 f34"/>
              <a:gd name="f71" fmla="*/ f56 1 f35"/>
              <a:gd name="f72" fmla="*/ f57 1 f34"/>
              <a:gd name="f73" fmla="*/ f58 1 f35"/>
              <a:gd name="f74" fmla="*/ f59 f25 1"/>
              <a:gd name="f75" fmla="*/ f60 f25 1"/>
              <a:gd name="f76" fmla="*/ f62 f26 1"/>
              <a:gd name="f77" fmla="*/ f61 f26 1"/>
              <a:gd name="f78" fmla="*/ f63 f25 1"/>
              <a:gd name="f79" fmla="*/ f64 f26 1"/>
              <a:gd name="f80" fmla="*/ f65 f25 1"/>
              <a:gd name="f81" fmla="*/ f66 f26 1"/>
              <a:gd name="f82" fmla="*/ f67 f25 1"/>
              <a:gd name="f83" fmla="*/ f68 f26 1"/>
              <a:gd name="f84" fmla="*/ f69 f26 1"/>
              <a:gd name="f85" fmla="*/ f70 f25 1"/>
              <a:gd name="f86" fmla="*/ f71 f26 1"/>
              <a:gd name="f87" fmla="*/ f72 f25 1"/>
              <a:gd name="f88" fmla="*/ f73 f26 1"/>
            </a:gdLst>
            <a:ahLst/>
            <a:cxnLst>
              <a:cxn ang="3cd4">
                <a:pos x="hc" y="t"/>
              </a:cxn>
              <a:cxn ang="0">
                <a:pos x="r" y="vc"/>
              </a:cxn>
              <a:cxn ang="cd4">
                <a:pos x="hc" y="b"/>
              </a:cxn>
              <a:cxn ang="cd2">
                <a:pos x="l" y="vc"/>
              </a:cxn>
              <a:cxn ang="f47">
                <a:pos x="f78" y="f79"/>
              </a:cxn>
              <a:cxn ang="f47">
                <a:pos x="f80" y="f81"/>
              </a:cxn>
              <a:cxn ang="f47">
                <a:pos x="f82" y="f83"/>
              </a:cxn>
              <a:cxn ang="f47">
                <a:pos x="f80" y="f84"/>
              </a:cxn>
              <a:cxn ang="f47">
                <a:pos x="f78" y="f79"/>
              </a:cxn>
              <a:cxn ang="f47">
                <a:pos x="f85" y="f86"/>
              </a:cxn>
              <a:cxn ang="f47">
                <a:pos x="f87" y="f88"/>
              </a:cxn>
              <a:cxn ang="f47">
                <a:pos x="f85" y="f86"/>
              </a:cxn>
            </a:cxnLst>
            <a:rect l="f74" t="f77" r="f75" b="f76"/>
            <a:pathLst>
              <a:path w="105" h="106">
                <a:moveTo>
                  <a:pt x="f5" y="f8"/>
                </a:moveTo>
                <a:cubicBezTo>
                  <a:pt x="f5" y="f9"/>
                  <a:pt x="f9" y="f5"/>
                  <a:pt x="f8" y="f5"/>
                </a:cubicBezTo>
                <a:cubicBezTo>
                  <a:pt x="f10" y="f5"/>
                  <a:pt x="f6" y="f9"/>
                  <a:pt x="f6" y="f11"/>
                </a:cubicBezTo>
                <a:cubicBezTo>
                  <a:pt x="f6" y="f12"/>
                  <a:pt x="f12" y="f7"/>
                  <a:pt x="f8" y="f7"/>
                </a:cubicBezTo>
                <a:cubicBezTo>
                  <a:pt x="f9" y="f7"/>
                  <a:pt x="f5" y="f12"/>
                  <a:pt x="f5" y="f8"/>
                </a:cubicBezTo>
                <a:close/>
                <a:moveTo>
                  <a:pt x="f13" y="f14"/>
                </a:moveTo>
                <a:cubicBezTo>
                  <a:pt x="f15" y="f16"/>
                  <a:pt x="f17" y="f18"/>
                  <a:pt x="f19" y="f20"/>
                </a:cubicBezTo>
                <a:cubicBezTo>
                  <a:pt x="f21" y="f14"/>
                  <a:pt x="f22" y="f23"/>
                  <a:pt x="f13" y="f14"/>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0" name="Freeform 140">
            <a:extLst>
              <a:ext uri="{FF2B5EF4-FFF2-40B4-BE49-F238E27FC236}">
                <a16:creationId xmlns:a16="http://schemas.microsoft.com/office/drawing/2014/main" id="{B2A25C00-A407-437A-F2C3-731444F3DD8B}"/>
              </a:ext>
            </a:extLst>
          </p:cNvPr>
          <p:cNvSpPr/>
          <p:nvPr/>
        </p:nvSpPr>
        <p:spPr>
          <a:xfrm>
            <a:off x="4458814" y="1257191"/>
            <a:ext cx="127683" cy="232645"/>
          </a:xfrm>
          <a:custGeom>
            <a:avLst/>
            <a:gdLst>
              <a:gd name="f0" fmla="val 10800000"/>
              <a:gd name="f1" fmla="val 5400000"/>
              <a:gd name="f2" fmla="val 180"/>
              <a:gd name="f3" fmla="val w"/>
              <a:gd name="f4" fmla="val h"/>
              <a:gd name="f5" fmla="val 0"/>
              <a:gd name="f6" fmla="val 62"/>
              <a:gd name="f7" fmla="val 112"/>
              <a:gd name="f8" fmla="val 35"/>
              <a:gd name="f9" fmla="val 52"/>
              <a:gd name="f10" fmla="val 63"/>
              <a:gd name="f11" fmla="val 74"/>
              <a:gd name="f12" fmla="val 39"/>
              <a:gd name="f13" fmla="val 85"/>
              <a:gd name="f14" fmla="val 42"/>
              <a:gd name="f15" fmla="val 94"/>
              <a:gd name="f16" fmla="val 47"/>
              <a:gd name="f17" fmla="val 101"/>
              <a:gd name="f18" fmla="val 58"/>
              <a:gd name="f19" fmla="val 102"/>
              <a:gd name="f20" fmla="val 59"/>
              <a:gd name="f21" fmla="val 104"/>
              <a:gd name="f22" fmla="val 106"/>
              <a:gd name="f23" fmla="val 60"/>
              <a:gd name="f24" fmla="val 107"/>
              <a:gd name="f25" fmla="val 108"/>
              <a:gd name="f26" fmla="val 53"/>
              <a:gd name="f27" fmla="val 111"/>
              <a:gd name="f28" fmla="val 48"/>
              <a:gd name="f29" fmla="val 20"/>
              <a:gd name="f30" fmla="val 4"/>
              <a:gd name="f31" fmla="val 90"/>
              <a:gd name="f32" fmla="val 2"/>
              <a:gd name="f33" fmla="val 66"/>
              <a:gd name="f34" fmla="val 1"/>
              <a:gd name="f35" fmla="val 54"/>
              <a:gd name="f36" fmla="val 43"/>
              <a:gd name="f37" fmla="val 31"/>
              <a:gd name="f38" fmla="val 29"/>
              <a:gd name="f39" fmla="val 26"/>
              <a:gd name="f40" fmla="val 25"/>
              <a:gd name="f41" fmla="val 8"/>
              <a:gd name="f42" fmla="val 18"/>
              <a:gd name="f43" fmla="val 14"/>
              <a:gd name="f44" fmla="val 11"/>
              <a:gd name="f45" fmla="val 3"/>
              <a:gd name="f46" fmla="val 22"/>
              <a:gd name="f47" fmla="val 24"/>
              <a:gd name="f48" fmla="val 5"/>
              <a:gd name="f49" fmla="val 32"/>
              <a:gd name="f50" fmla="val 15"/>
              <a:gd name="f51" fmla="val 34"/>
              <a:gd name="f52" fmla="val 37"/>
              <a:gd name="f53" fmla="+- 0 0 -90"/>
              <a:gd name="f54" fmla="*/ f3 1 62"/>
              <a:gd name="f55" fmla="*/ f4 1 112"/>
              <a:gd name="f56" fmla="val f5"/>
              <a:gd name="f57" fmla="val f6"/>
              <a:gd name="f58" fmla="val f7"/>
              <a:gd name="f59" fmla="*/ f53 f0 1"/>
              <a:gd name="f60" fmla="+- f58 0 f56"/>
              <a:gd name="f61" fmla="+- f57 0 f56"/>
              <a:gd name="f62" fmla="*/ f59 1 f2"/>
              <a:gd name="f63" fmla="*/ f61 1 62"/>
              <a:gd name="f64" fmla="*/ f60 1 112"/>
              <a:gd name="f65" fmla="*/ 35 f61 1"/>
              <a:gd name="f66" fmla="*/ 52 f60 1"/>
              <a:gd name="f67" fmla="*/ 39 f61 1"/>
              <a:gd name="f68" fmla="*/ 85 f60 1"/>
              <a:gd name="f69" fmla="*/ 58 f61 1"/>
              <a:gd name="f70" fmla="*/ 102 f60 1"/>
              <a:gd name="f71" fmla="*/ 62 f61 1"/>
              <a:gd name="f72" fmla="*/ 104 f60 1"/>
              <a:gd name="f73" fmla="*/ 59 f61 1"/>
              <a:gd name="f74" fmla="*/ 108 f60 1"/>
              <a:gd name="f75" fmla="*/ 42 f61 1"/>
              <a:gd name="f76" fmla="*/ 111 f60 1"/>
              <a:gd name="f77" fmla="*/ 2 f61 1"/>
              <a:gd name="f78" fmla="*/ 66 f60 1"/>
              <a:gd name="f79" fmla="*/ 0 f61 1"/>
              <a:gd name="f80" fmla="*/ 31 f60 1"/>
              <a:gd name="f81" fmla="*/ 1 f61 1"/>
              <a:gd name="f82" fmla="*/ 25 f60 1"/>
              <a:gd name="f83" fmla="*/ 20 f61 1"/>
              <a:gd name="f84" fmla="*/ 3 f60 1"/>
              <a:gd name="f85" fmla="*/ 25 f61 1"/>
              <a:gd name="f86" fmla="*/ 5 f60 1"/>
              <a:gd name="f87" fmla="*/ 37 f60 1"/>
              <a:gd name="f88" fmla="+- f62 0 f1"/>
              <a:gd name="f89" fmla="*/ f65 1 62"/>
              <a:gd name="f90" fmla="*/ f66 1 112"/>
              <a:gd name="f91" fmla="*/ f67 1 62"/>
              <a:gd name="f92" fmla="*/ f68 1 112"/>
              <a:gd name="f93" fmla="*/ f69 1 62"/>
              <a:gd name="f94" fmla="*/ f70 1 112"/>
              <a:gd name="f95" fmla="*/ f71 1 62"/>
              <a:gd name="f96" fmla="*/ f72 1 112"/>
              <a:gd name="f97" fmla="*/ f73 1 62"/>
              <a:gd name="f98" fmla="*/ f74 1 112"/>
              <a:gd name="f99" fmla="*/ f75 1 62"/>
              <a:gd name="f100" fmla="*/ f76 1 112"/>
              <a:gd name="f101" fmla="*/ f77 1 62"/>
              <a:gd name="f102" fmla="*/ f78 1 112"/>
              <a:gd name="f103" fmla="*/ f79 1 62"/>
              <a:gd name="f104" fmla="*/ f80 1 112"/>
              <a:gd name="f105" fmla="*/ f81 1 62"/>
              <a:gd name="f106" fmla="*/ f82 1 112"/>
              <a:gd name="f107" fmla="*/ f83 1 62"/>
              <a:gd name="f108" fmla="*/ f84 1 112"/>
              <a:gd name="f109" fmla="*/ f85 1 62"/>
              <a:gd name="f110" fmla="*/ f86 1 112"/>
              <a:gd name="f111" fmla="*/ f87 1 112"/>
              <a:gd name="f112" fmla="*/ 0 1 f63"/>
              <a:gd name="f113" fmla="*/ f57 1 f63"/>
              <a:gd name="f114" fmla="*/ 0 1 f64"/>
              <a:gd name="f115" fmla="*/ f58 1 f64"/>
              <a:gd name="f116" fmla="*/ f89 1 f63"/>
              <a:gd name="f117" fmla="*/ f90 1 f64"/>
              <a:gd name="f118" fmla="*/ f91 1 f63"/>
              <a:gd name="f119" fmla="*/ f92 1 f64"/>
              <a:gd name="f120" fmla="*/ f93 1 f63"/>
              <a:gd name="f121" fmla="*/ f94 1 f64"/>
              <a:gd name="f122" fmla="*/ f95 1 f63"/>
              <a:gd name="f123" fmla="*/ f96 1 f64"/>
              <a:gd name="f124" fmla="*/ f97 1 f63"/>
              <a:gd name="f125" fmla="*/ f98 1 f64"/>
              <a:gd name="f126" fmla="*/ f99 1 f63"/>
              <a:gd name="f127" fmla="*/ f100 1 f64"/>
              <a:gd name="f128" fmla="*/ f101 1 f63"/>
              <a:gd name="f129" fmla="*/ f102 1 f64"/>
              <a:gd name="f130" fmla="*/ f103 1 f63"/>
              <a:gd name="f131" fmla="*/ f104 1 f64"/>
              <a:gd name="f132" fmla="*/ f105 1 f63"/>
              <a:gd name="f133" fmla="*/ f106 1 f64"/>
              <a:gd name="f134" fmla="*/ f107 1 f63"/>
              <a:gd name="f135" fmla="*/ f108 1 f64"/>
              <a:gd name="f136" fmla="*/ f109 1 f63"/>
              <a:gd name="f137" fmla="*/ f110 1 f64"/>
              <a:gd name="f138" fmla="*/ f111 1 f64"/>
              <a:gd name="f139" fmla="*/ f112 f54 1"/>
              <a:gd name="f140" fmla="*/ f113 f54 1"/>
              <a:gd name="f141" fmla="*/ f115 f55 1"/>
              <a:gd name="f142" fmla="*/ f114 f55 1"/>
              <a:gd name="f143" fmla="*/ f116 f54 1"/>
              <a:gd name="f144" fmla="*/ f117 f55 1"/>
              <a:gd name="f145" fmla="*/ f118 f54 1"/>
              <a:gd name="f146" fmla="*/ f119 f55 1"/>
              <a:gd name="f147" fmla="*/ f120 f54 1"/>
              <a:gd name="f148" fmla="*/ f121 f55 1"/>
              <a:gd name="f149" fmla="*/ f122 f54 1"/>
              <a:gd name="f150" fmla="*/ f123 f55 1"/>
              <a:gd name="f151" fmla="*/ f124 f54 1"/>
              <a:gd name="f152" fmla="*/ f125 f55 1"/>
              <a:gd name="f153" fmla="*/ f126 f54 1"/>
              <a:gd name="f154" fmla="*/ f127 f55 1"/>
              <a:gd name="f155" fmla="*/ f128 f54 1"/>
              <a:gd name="f156" fmla="*/ f129 f55 1"/>
              <a:gd name="f157" fmla="*/ f130 f54 1"/>
              <a:gd name="f158" fmla="*/ f131 f55 1"/>
              <a:gd name="f159" fmla="*/ f132 f54 1"/>
              <a:gd name="f160" fmla="*/ f133 f55 1"/>
              <a:gd name="f161" fmla="*/ f134 f54 1"/>
              <a:gd name="f162" fmla="*/ f135 f55 1"/>
              <a:gd name="f163" fmla="*/ f136 f54 1"/>
              <a:gd name="f164" fmla="*/ f137 f55 1"/>
              <a:gd name="f165" fmla="*/ f138 f55 1"/>
            </a:gdLst>
            <a:ahLst/>
            <a:cxnLst>
              <a:cxn ang="3cd4">
                <a:pos x="hc" y="t"/>
              </a:cxn>
              <a:cxn ang="0">
                <a:pos x="r" y="vc"/>
              </a:cxn>
              <a:cxn ang="cd4">
                <a:pos x="hc" y="b"/>
              </a:cxn>
              <a:cxn ang="cd2">
                <a:pos x="l" y="vc"/>
              </a:cxn>
              <a:cxn ang="f88">
                <a:pos x="f143" y="f144"/>
              </a:cxn>
              <a:cxn ang="f88">
                <a:pos x="f145" y="f146"/>
              </a:cxn>
              <a:cxn ang="f88">
                <a:pos x="f147" y="f148"/>
              </a:cxn>
              <a:cxn ang="f88">
                <a:pos x="f149" y="f150"/>
              </a:cxn>
              <a:cxn ang="f88">
                <a:pos x="f151" y="f152"/>
              </a:cxn>
              <a:cxn ang="f88">
                <a:pos x="f153" y="f154"/>
              </a:cxn>
              <a:cxn ang="f88">
                <a:pos x="f155" y="f156"/>
              </a:cxn>
              <a:cxn ang="f88">
                <a:pos x="f157" y="f158"/>
              </a:cxn>
              <a:cxn ang="f88">
                <a:pos x="f159" y="f160"/>
              </a:cxn>
              <a:cxn ang="f88">
                <a:pos x="f161" y="f162"/>
              </a:cxn>
              <a:cxn ang="f88">
                <a:pos x="f163" y="f164"/>
              </a:cxn>
              <a:cxn ang="f88">
                <a:pos x="f143" y="f165"/>
              </a:cxn>
              <a:cxn ang="f88">
                <a:pos x="f143" y="f144"/>
              </a:cxn>
            </a:cxnLst>
            <a:rect l="f139" t="f142" r="f140" b="f141"/>
            <a:pathLst>
              <a:path w="62" h="112">
                <a:moveTo>
                  <a:pt x="f8" y="f9"/>
                </a:moveTo>
                <a:cubicBezTo>
                  <a:pt x="f8" y="f10"/>
                  <a:pt x="f8" y="f11"/>
                  <a:pt x="f12" y="f13"/>
                </a:cubicBezTo>
                <a:cubicBezTo>
                  <a:pt x="f14" y="f15"/>
                  <a:pt x="f16" y="f17"/>
                  <a:pt x="f18" y="f19"/>
                </a:cubicBezTo>
                <a:cubicBezTo>
                  <a:pt x="f20" y="f19"/>
                  <a:pt x="f6" y="f17"/>
                  <a:pt x="f6" y="f21"/>
                </a:cubicBezTo>
                <a:cubicBezTo>
                  <a:pt x="f6" y="f22"/>
                  <a:pt x="f23" y="f24"/>
                  <a:pt x="f20" y="f25"/>
                </a:cubicBezTo>
                <a:cubicBezTo>
                  <a:pt x="f26" y="f27"/>
                  <a:pt x="f28" y="f7"/>
                  <a:pt x="f14" y="f27"/>
                </a:cubicBezTo>
                <a:cubicBezTo>
                  <a:pt x="f29" y="f25"/>
                  <a:pt x="f30" y="f31"/>
                  <a:pt x="f32" y="f33"/>
                </a:cubicBezTo>
                <a:cubicBezTo>
                  <a:pt x="f34" y="f35"/>
                  <a:pt x="f5" y="f36"/>
                  <a:pt x="f5" y="f37"/>
                </a:cubicBezTo>
                <a:cubicBezTo>
                  <a:pt x="f5" y="f38"/>
                  <a:pt x="f5" y="f39"/>
                  <a:pt x="f34" y="f40"/>
                </a:cubicBezTo>
                <a:cubicBezTo>
                  <a:pt x="f41" y="f42"/>
                  <a:pt x="f43" y="f44"/>
                  <a:pt x="f29" y="f45"/>
                </a:cubicBezTo>
                <a:cubicBezTo>
                  <a:pt x="f46" y="f5"/>
                  <a:pt x="f47" y="f30"/>
                  <a:pt x="f40" y="f48"/>
                </a:cubicBezTo>
                <a:cubicBezTo>
                  <a:pt x="f49" y="f50"/>
                  <a:pt x="f51" y="f39"/>
                  <a:pt x="f8" y="f52"/>
                </a:cubicBezTo>
                <a:cubicBezTo>
                  <a:pt x="f8" y="f14"/>
                  <a:pt x="f8" y="f16"/>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1" name="Freeform 161">
            <a:extLst>
              <a:ext uri="{FF2B5EF4-FFF2-40B4-BE49-F238E27FC236}">
                <a16:creationId xmlns:a16="http://schemas.microsoft.com/office/drawing/2014/main" id="{566926AA-52EC-10E5-BDF9-8DB4EA94D83E}"/>
              </a:ext>
            </a:extLst>
          </p:cNvPr>
          <p:cNvSpPr/>
          <p:nvPr/>
        </p:nvSpPr>
        <p:spPr>
          <a:xfrm>
            <a:off x="4539460" y="1316448"/>
            <a:ext cx="61848" cy="94263"/>
          </a:xfrm>
          <a:custGeom>
            <a:avLst/>
            <a:gdLst>
              <a:gd name="f0" fmla="val 10800000"/>
              <a:gd name="f1" fmla="val 5400000"/>
              <a:gd name="f2" fmla="val 180"/>
              <a:gd name="f3" fmla="val w"/>
              <a:gd name="f4" fmla="val h"/>
              <a:gd name="f5" fmla="val 0"/>
              <a:gd name="f6" fmla="val 30"/>
              <a:gd name="f7" fmla="val 46"/>
              <a:gd name="f8" fmla="val 29"/>
              <a:gd name="f9" fmla="val 36"/>
              <a:gd name="f10" fmla="val 37"/>
              <a:gd name="f11" fmla="val 38"/>
              <a:gd name="f12" fmla="val 41"/>
              <a:gd name="f13" fmla="val 45"/>
              <a:gd name="f14" fmla="val 26"/>
              <a:gd name="f15" fmla="val 24"/>
              <a:gd name="f16" fmla="val 23"/>
              <a:gd name="f17" fmla="val 42"/>
              <a:gd name="f18" fmla="val 21"/>
              <a:gd name="f19" fmla="val 17"/>
              <a:gd name="f20" fmla="val 15"/>
              <a:gd name="f21" fmla="val 31"/>
              <a:gd name="f22" fmla="val 10"/>
              <a:gd name="f23" fmla="val 28"/>
              <a:gd name="f24" fmla="val 2"/>
              <a:gd name="f25" fmla="val 1"/>
              <a:gd name="f26" fmla="val 13"/>
              <a:gd name="f27" fmla="val 4"/>
              <a:gd name="f28" fmla="val 5"/>
              <a:gd name="f29" fmla="val 18"/>
              <a:gd name="f30" fmla="val 6"/>
              <a:gd name="f31" fmla="val 22"/>
              <a:gd name="f32" fmla="+- 0 0 -90"/>
              <a:gd name="f33" fmla="*/ f3 1 30"/>
              <a:gd name="f34" fmla="*/ f4 1 46"/>
              <a:gd name="f35" fmla="val f5"/>
              <a:gd name="f36" fmla="val f6"/>
              <a:gd name="f37" fmla="val f7"/>
              <a:gd name="f38" fmla="*/ f32 f0 1"/>
              <a:gd name="f39" fmla="+- f37 0 f35"/>
              <a:gd name="f40" fmla="+- f36 0 f35"/>
              <a:gd name="f41" fmla="*/ f38 1 f2"/>
              <a:gd name="f42" fmla="*/ f40 1 30"/>
              <a:gd name="f43" fmla="*/ f39 1 46"/>
              <a:gd name="f44" fmla="*/ 29 f40 1"/>
              <a:gd name="f45" fmla="*/ 36 f39 1"/>
              <a:gd name="f46" fmla="*/ 38 f39 1"/>
              <a:gd name="f47" fmla="*/ 26 f40 1"/>
              <a:gd name="f48" fmla="*/ 45 f39 1"/>
              <a:gd name="f49" fmla="*/ 21 f40 1"/>
              <a:gd name="f50" fmla="*/ 41 f39 1"/>
              <a:gd name="f51" fmla="*/ 10 f40 1"/>
              <a:gd name="f52" fmla="*/ 28 f39 1"/>
              <a:gd name="f53" fmla="*/ 0 f40 1"/>
              <a:gd name="f54" fmla="*/ 4 f39 1"/>
              <a:gd name="f55" fmla="*/ 5 f40 1"/>
              <a:gd name="f56" fmla="*/ 1 f39 1"/>
              <a:gd name="f57" fmla="+- f41 0 f1"/>
              <a:gd name="f58" fmla="*/ f44 1 30"/>
              <a:gd name="f59" fmla="*/ f45 1 46"/>
              <a:gd name="f60" fmla="*/ f46 1 46"/>
              <a:gd name="f61" fmla="*/ f47 1 30"/>
              <a:gd name="f62" fmla="*/ f48 1 46"/>
              <a:gd name="f63" fmla="*/ f49 1 30"/>
              <a:gd name="f64" fmla="*/ f50 1 46"/>
              <a:gd name="f65" fmla="*/ f51 1 30"/>
              <a:gd name="f66" fmla="*/ f52 1 46"/>
              <a:gd name="f67" fmla="*/ f53 1 30"/>
              <a:gd name="f68" fmla="*/ f54 1 46"/>
              <a:gd name="f69" fmla="*/ f55 1 30"/>
              <a:gd name="f70" fmla="*/ f56 1 46"/>
              <a:gd name="f71" fmla="*/ 0 1 f42"/>
              <a:gd name="f72" fmla="*/ f36 1 f42"/>
              <a:gd name="f73" fmla="*/ 0 1 f43"/>
              <a:gd name="f74" fmla="*/ f37 1 f43"/>
              <a:gd name="f75" fmla="*/ f58 1 f42"/>
              <a:gd name="f76" fmla="*/ f59 1 f43"/>
              <a:gd name="f77" fmla="*/ f60 1 f43"/>
              <a:gd name="f78" fmla="*/ f61 1 f42"/>
              <a:gd name="f79" fmla="*/ f62 1 f43"/>
              <a:gd name="f80" fmla="*/ f63 1 f42"/>
              <a:gd name="f81" fmla="*/ f64 1 f43"/>
              <a:gd name="f82" fmla="*/ f65 1 f42"/>
              <a:gd name="f83" fmla="*/ f66 1 f43"/>
              <a:gd name="f84" fmla="*/ f67 1 f42"/>
              <a:gd name="f85" fmla="*/ f68 1 f43"/>
              <a:gd name="f86" fmla="*/ f69 1 f42"/>
              <a:gd name="f87" fmla="*/ f70 1 f43"/>
              <a:gd name="f88" fmla="*/ f71 f33 1"/>
              <a:gd name="f89" fmla="*/ f72 f33 1"/>
              <a:gd name="f90" fmla="*/ f74 f34 1"/>
              <a:gd name="f91" fmla="*/ f73 f34 1"/>
              <a:gd name="f92" fmla="*/ f75 f33 1"/>
              <a:gd name="f93" fmla="*/ f76 f34 1"/>
              <a:gd name="f94" fmla="*/ f77 f34 1"/>
              <a:gd name="f95" fmla="*/ f78 f33 1"/>
              <a:gd name="f96" fmla="*/ f79 f34 1"/>
              <a:gd name="f97" fmla="*/ f80 f33 1"/>
              <a:gd name="f98" fmla="*/ f81 f34 1"/>
              <a:gd name="f99" fmla="*/ f82 f33 1"/>
              <a:gd name="f100" fmla="*/ f83 f34 1"/>
              <a:gd name="f101" fmla="*/ f84 f33 1"/>
              <a:gd name="f102" fmla="*/ f85 f34 1"/>
              <a:gd name="f103" fmla="*/ f86 f33 1"/>
              <a:gd name="f104" fmla="*/ f87 f34 1"/>
            </a:gdLst>
            <a:ahLst/>
            <a:cxnLst>
              <a:cxn ang="3cd4">
                <a:pos x="hc" y="t"/>
              </a:cxn>
              <a:cxn ang="0">
                <a:pos x="r" y="vc"/>
              </a:cxn>
              <a:cxn ang="cd4">
                <a:pos x="hc" y="b"/>
              </a:cxn>
              <a:cxn ang="cd2">
                <a:pos x="l" y="vc"/>
              </a:cxn>
              <a:cxn ang="f57">
                <a:pos x="f92" y="f93"/>
              </a:cxn>
              <a:cxn ang="f57">
                <a:pos x="f92" y="f94"/>
              </a:cxn>
              <a:cxn ang="f57">
                <a:pos x="f95" y="f96"/>
              </a:cxn>
              <a:cxn ang="f57">
                <a:pos x="f97" y="f98"/>
              </a:cxn>
              <a:cxn ang="f57">
                <a:pos x="f99" y="f100"/>
              </a:cxn>
              <a:cxn ang="f57">
                <a:pos x="f101" y="f102"/>
              </a:cxn>
              <a:cxn ang="f57">
                <a:pos x="f103" y="f104"/>
              </a:cxn>
              <a:cxn ang="f57">
                <a:pos x="f92" y="f93"/>
              </a:cxn>
            </a:cxnLst>
            <a:rect l="f88" t="f91" r="f89" b="f90"/>
            <a:pathLst>
              <a:path w="30" h="46">
                <a:moveTo>
                  <a:pt x="f8" y="f9"/>
                </a:moveTo>
                <a:cubicBezTo>
                  <a:pt x="f8" y="f9"/>
                  <a:pt x="f8" y="f10"/>
                  <a:pt x="f8" y="f11"/>
                </a:cubicBezTo>
                <a:cubicBezTo>
                  <a:pt x="f8" y="f12"/>
                  <a:pt x="f8" y="f13"/>
                  <a:pt x="f14" y="f13"/>
                </a:cubicBezTo>
                <a:cubicBezTo>
                  <a:pt x="f15" y="f7"/>
                  <a:pt x="f16" y="f17"/>
                  <a:pt x="f18" y="f12"/>
                </a:cubicBezTo>
                <a:cubicBezTo>
                  <a:pt x="f19" y="f9"/>
                  <a:pt x="f20" y="f21"/>
                  <a:pt x="f22" y="f23"/>
                </a:cubicBezTo>
                <a:cubicBezTo>
                  <a:pt x="f24" y="f18"/>
                  <a:pt x="f25" y="f26"/>
                  <a:pt x="f5" y="f27"/>
                </a:cubicBezTo>
                <a:cubicBezTo>
                  <a:pt x="f5" y="f5"/>
                  <a:pt x="f24" y="f5"/>
                  <a:pt x="f28" y="f25"/>
                </a:cubicBezTo>
                <a:cubicBezTo>
                  <a:pt x="f29" y="f30"/>
                  <a:pt x="f6" y="f31"/>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2" name="Freeform 11">
            <a:extLst>
              <a:ext uri="{FF2B5EF4-FFF2-40B4-BE49-F238E27FC236}">
                <a16:creationId xmlns:a16="http://schemas.microsoft.com/office/drawing/2014/main" id="{1F7E2232-5D93-E120-EC10-315F8980D7AF}"/>
              </a:ext>
            </a:extLst>
          </p:cNvPr>
          <p:cNvSpPr/>
          <p:nvPr/>
        </p:nvSpPr>
        <p:spPr>
          <a:xfrm>
            <a:off x="6567093" y="1032157"/>
            <a:ext cx="1326942" cy="1202079"/>
          </a:xfrm>
          <a:custGeom>
            <a:avLst/>
            <a:gdLst>
              <a:gd name="f0" fmla="val 10800000"/>
              <a:gd name="f1" fmla="val 5400000"/>
              <a:gd name="f2" fmla="val 180"/>
              <a:gd name="f3" fmla="val w"/>
              <a:gd name="f4" fmla="val h"/>
              <a:gd name="f5" fmla="val 0"/>
              <a:gd name="f6" fmla="val 635"/>
              <a:gd name="f7" fmla="val 575"/>
              <a:gd name="f8" fmla="val 244"/>
              <a:gd name="f9" fmla="val 605"/>
              <a:gd name="f10" fmla="val 266"/>
              <a:gd name="f11" fmla="val 573"/>
              <a:gd name="f12" fmla="val 268"/>
              <a:gd name="f13" fmla="val 542"/>
              <a:gd name="f14" fmla="val 270"/>
              <a:gd name="f15" fmla="val 502"/>
              <a:gd name="f16" fmla="val 273"/>
              <a:gd name="f17" fmla="val 480"/>
              <a:gd name="f18" fmla="val 292"/>
              <a:gd name="f19" fmla="val 469"/>
              <a:gd name="f20" fmla="val 330"/>
              <a:gd name="f21" fmla="val 453"/>
              <a:gd name="f22" fmla="val 383"/>
              <a:gd name="f23" fmla="val 444"/>
              <a:gd name="f24" fmla="val 437"/>
              <a:gd name="f25" fmla="val 446"/>
              <a:gd name="f26" fmla="val 493"/>
              <a:gd name="f27" fmla="val 447"/>
              <a:gd name="f28" fmla="val 535"/>
              <a:gd name="f29" fmla="val 454"/>
              <a:gd name="f30" fmla="val 543"/>
              <a:gd name="f31" fmla="val 495"/>
              <a:gd name="f32" fmla="val 549"/>
              <a:gd name="f33" fmla="val 505"/>
              <a:gd name="f34" fmla="val 551"/>
              <a:gd name="f35" fmla="val 518"/>
              <a:gd name="f36" fmla="val 552"/>
              <a:gd name="f37" fmla="val 517"/>
              <a:gd name="f38" fmla="val 564"/>
              <a:gd name="f39" fmla="val 516"/>
              <a:gd name="f40" fmla="val 504"/>
              <a:gd name="f41" fmla="val 496"/>
              <a:gd name="f42" fmla="val 451"/>
              <a:gd name="f43" fmla="val 406"/>
              <a:gd name="f44" fmla="val 362"/>
              <a:gd name="f45" fmla="val 354"/>
              <a:gd name="f46" fmla="val 343"/>
              <a:gd name="f47" fmla="val 574"/>
              <a:gd name="f48" fmla="val 342"/>
              <a:gd name="f49" fmla="val 565"/>
              <a:gd name="f50" fmla="val 340"/>
              <a:gd name="f51" fmla="val 555"/>
              <a:gd name="f52" fmla="val 351"/>
              <a:gd name="f53" fmla="val 359"/>
              <a:gd name="f54" fmla="val 550"/>
              <a:gd name="f55" fmla="val 409"/>
              <a:gd name="f56" fmla="val 538"/>
              <a:gd name="f57" fmla="val 413"/>
              <a:gd name="f58" fmla="val 533"/>
              <a:gd name="f59" fmla="val 482"/>
              <a:gd name="f60" fmla="val 414"/>
              <a:gd name="f61" fmla="val 425"/>
              <a:gd name="f62" fmla="val 404"/>
              <a:gd name="f63" fmla="val 370"/>
              <a:gd name="f64" fmla="val 385"/>
              <a:gd name="f65" fmla="val 317"/>
              <a:gd name="f66" fmla="val 373"/>
              <a:gd name="f67" fmla="val 283"/>
              <a:gd name="f68" fmla="val 341"/>
              <a:gd name="f69" fmla="val 265"/>
              <a:gd name="f70" fmla="val 306"/>
              <a:gd name="f71" fmla="val 287"/>
              <a:gd name="f72" fmla="val 293"/>
              <a:gd name="f73" fmla="val 285"/>
              <a:gd name="f74" fmla="val 301"/>
              <a:gd name="f75" fmla="val 325"/>
              <a:gd name="f76" fmla="val 313"/>
              <a:gd name="f77" fmla="val 324"/>
              <a:gd name="f78" fmla="val 338"/>
              <a:gd name="f79" fmla="val 319"/>
              <a:gd name="f80" fmla="val 367"/>
              <a:gd name="f81" fmla="val 311"/>
              <a:gd name="f82" fmla="val 415"/>
              <a:gd name="f83" fmla="val 463"/>
              <a:gd name="f84" fmla="val 300"/>
              <a:gd name="f85" fmla="val 511"/>
              <a:gd name="f86" fmla="val 295"/>
              <a:gd name="f87" fmla="val 271"/>
              <a:gd name="f88" fmla="val 572"/>
              <a:gd name="f89" fmla="val 240"/>
              <a:gd name="f90" fmla="val 568"/>
              <a:gd name="f91" fmla="val 207"/>
              <a:gd name="f92" fmla="val 190"/>
              <a:gd name="f93" fmla="val 536"/>
              <a:gd name="f94" fmla="val 196"/>
              <a:gd name="f95" fmla="val 200"/>
              <a:gd name="f96" fmla="val 202"/>
              <a:gd name="f97" fmla="val 442"/>
              <a:gd name="f98" fmla="val 211"/>
              <a:gd name="f99" fmla="val 394"/>
              <a:gd name="f100" fmla="val 203"/>
              <a:gd name="f101" fmla="val 387"/>
              <a:gd name="f102" fmla="val 183"/>
              <a:gd name="f103" fmla="val 388"/>
              <a:gd name="f104" fmla="val 151"/>
              <a:gd name="f105" fmla="val 389"/>
              <a:gd name="f106" fmla="val 119"/>
              <a:gd name="f107" fmla="val 87"/>
              <a:gd name="f108" fmla="val 31"/>
              <a:gd name="f109" fmla="val 357"/>
              <a:gd name="f110" fmla="val 302"/>
              <a:gd name="f111" fmla="val 6"/>
              <a:gd name="f112" fmla="val 187"/>
              <a:gd name="f113" fmla="val 26"/>
              <a:gd name="f114" fmla="val 133"/>
              <a:gd name="f115" fmla="val 49"/>
              <a:gd name="f116" fmla="val 73"/>
              <a:gd name="f117" fmla="val 99"/>
              <a:gd name="f118" fmla="val 44"/>
              <a:gd name="f119" fmla="val 153"/>
              <a:gd name="f120" fmla="val 55"/>
              <a:gd name="f121" fmla="val 181"/>
              <a:gd name="f122" fmla="val 61"/>
              <a:gd name="f123" fmla="val 76"/>
              <a:gd name="f124" fmla="val 216"/>
              <a:gd name="f125" fmla="val 102"/>
              <a:gd name="f126" fmla="val 232"/>
              <a:gd name="f127" fmla="val 251"/>
              <a:gd name="f128" fmla="val 107"/>
              <a:gd name="f129" fmla="val 104"/>
              <a:gd name="f130" fmla="val 282"/>
              <a:gd name="f131" fmla="val 103"/>
              <a:gd name="f132" fmla="val 288"/>
              <a:gd name="f133" fmla="val 96"/>
              <a:gd name="f134" fmla="val 281"/>
              <a:gd name="f135" fmla="val 78"/>
              <a:gd name="f136" fmla="val 54"/>
              <a:gd name="f137" fmla="val 32"/>
              <a:gd name="f138" fmla="val 303"/>
              <a:gd name="f139" fmla="val 15"/>
              <a:gd name="f140" fmla="val 322"/>
              <a:gd name="f141" fmla="val 337"/>
              <a:gd name="f142" fmla="val 11"/>
              <a:gd name="f143" fmla="val 19"/>
              <a:gd name="f144" fmla="val 366"/>
              <a:gd name="f145" fmla="val 25"/>
              <a:gd name="f146" fmla="val 378"/>
              <a:gd name="f147" fmla="val 30"/>
              <a:gd name="f148" fmla="val 390"/>
              <a:gd name="f149" fmla="val 36"/>
              <a:gd name="f150" fmla="val 420"/>
              <a:gd name="f151" fmla="val 50"/>
              <a:gd name="f152" fmla="val 429"/>
              <a:gd name="f153" fmla="val 66"/>
              <a:gd name="f154" fmla="val 416"/>
              <a:gd name="f155" fmla="val 97"/>
              <a:gd name="f156" fmla="val 408"/>
              <a:gd name="f157" fmla="val 115"/>
              <a:gd name="f158" fmla="val 393"/>
              <a:gd name="f159" fmla="val 137"/>
              <a:gd name="f160" fmla="val 364"/>
              <a:gd name="f161" fmla="val 127"/>
              <a:gd name="f162" fmla="val 355"/>
              <a:gd name="f163" fmla="val 124"/>
              <a:gd name="f164" fmla="val 350"/>
              <a:gd name="f165" fmla="val 130"/>
              <a:gd name="f166" fmla="val 344"/>
              <a:gd name="f167" fmla="val 134"/>
              <a:gd name="f168" fmla="val 326"/>
              <a:gd name="f169" fmla="val 147"/>
              <a:gd name="f170" fmla="val 308"/>
              <a:gd name="f171" fmla="val 158"/>
              <a:gd name="f172" fmla="val 289"/>
              <a:gd name="f173" fmla="val 167"/>
              <a:gd name="f174" fmla="val 280"/>
              <a:gd name="f175" fmla="val 172"/>
              <a:gd name="f176" fmla="val 260"/>
              <a:gd name="f177" fmla="val 186"/>
              <a:gd name="f178" fmla="val 272"/>
              <a:gd name="f179" fmla="val 205"/>
              <a:gd name="f180" fmla="val 275"/>
              <a:gd name="f181" fmla="val 230"/>
              <a:gd name="f182" fmla="val 234"/>
              <a:gd name="f183" fmla="val 309"/>
              <a:gd name="f184" fmla="val 235"/>
              <a:gd name="f185" fmla="val 507"/>
              <a:gd name="f186" fmla="val 599"/>
              <a:gd name="f187" fmla="val 610"/>
              <a:gd name="f188" fmla="val 622"/>
              <a:gd name="f189" fmla="+- 0 0 -90"/>
              <a:gd name="f190" fmla="*/ f3 1 635"/>
              <a:gd name="f191" fmla="*/ f4 1 575"/>
              <a:gd name="f192" fmla="val f5"/>
              <a:gd name="f193" fmla="val f6"/>
              <a:gd name="f194" fmla="val f7"/>
              <a:gd name="f195" fmla="*/ f189 f0 1"/>
              <a:gd name="f196" fmla="+- f194 0 f192"/>
              <a:gd name="f197" fmla="+- f193 0 f192"/>
              <a:gd name="f198" fmla="*/ f195 1 f2"/>
              <a:gd name="f199" fmla="*/ f197 1 635"/>
              <a:gd name="f200" fmla="*/ f196 1 575"/>
              <a:gd name="f201" fmla="*/ 635 f197 1"/>
              <a:gd name="f202" fmla="*/ 244 f196 1"/>
              <a:gd name="f203" fmla="*/ 542 f197 1"/>
              <a:gd name="f204" fmla="*/ 270 f196 1"/>
              <a:gd name="f205" fmla="*/ 469 f197 1"/>
              <a:gd name="f206" fmla="*/ 330 f196 1"/>
              <a:gd name="f207" fmla="*/ 446 f197 1"/>
              <a:gd name="f208" fmla="*/ 493 f196 1"/>
              <a:gd name="f209" fmla="*/ 495 f197 1"/>
              <a:gd name="f210" fmla="*/ 549 f196 1"/>
              <a:gd name="f211" fmla="*/ 517 f197 1"/>
              <a:gd name="f212" fmla="*/ 564 f196 1"/>
              <a:gd name="f213" fmla="*/ 496 f197 1"/>
              <a:gd name="f214" fmla="*/ 573 f196 1"/>
              <a:gd name="f215" fmla="*/ 362 f197 1"/>
              <a:gd name="f216" fmla="*/ 342 f197 1"/>
              <a:gd name="f217" fmla="*/ 565 f196 1"/>
              <a:gd name="f218" fmla="*/ 359 f197 1"/>
              <a:gd name="f219" fmla="*/ 550 f196 1"/>
              <a:gd name="f220" fmla="*/ 413 f197 1"/>
              <a:gd name="f221" fmla="*/ 482 f196 1"/>
              <a:gd name="f222" fmla="*/ 385 f197 1"/>
              <a:gd name="f223" fmla="*/ 317 f196 1"/>
              <a:gd name="f224" fmla="*/ 306 f197 1"/>
              <a:gd name="f225" fmla="*/ 301 f197 1"/>
              <a:gd name="f226" fmla="*/ 292 f196 1"/>
              <a:gd name="f227" fmla="*/ 319 f197 1"/>
              <a:gd name="f228" fmla="*/ 367 f196 1"/>
              <a:gd name="f229" fmla="*/ 300 f197 1"/>
              <a:gd name="f230" fmla="*/ 511 f196 1"/>
              <a:gd name="f231" fmla="*/ 240 f197 1"/>
              <a:gd name="f232" fmla="*/ 568 f196 1"/>
              <a:gd name="f233" fmla="*/ 196 f197 1"/>
              <a:gd name="f234" fmla="*/ 496 f196 1"/>
              <a:gd name="f235" fmla="*/ 207 f197 1"/>
              <a:gd name="f236" fmla="*/ 415 f196 1"/>
              <a:gd name="f237" fmla="*/ 183 f197 1"/>
              <a:gd name="f238" fmla="*/ 388 f196 1"/>
              <a:gd name="f239" fmla="*/ 87 f197 1"/>
              <a:gd name="f240" fmla="*/ 0 f197 1"/>
              <a:gd name="f241" fmla="*/ 302 f196 1"/>
              <a:gd name="f242" fmla="*/ 26 f197 1"/>
              <a:gd name="f243" fmla="*/ 133 f196 1"/>
              <a:gd name="f244" fmla="*/ 153 f197 1"/>
              <a:gd name="f245" fmla="*/ 55 f196 1"/>
              <a:gd name="f246" fmla="*/ 216 f197 1"/>
              <a:gd name="f247" fmla="*/ 102 f196 1"/>
              <a:gd name="f248" fmla="*/ 268 f197 1"/>
              <a:gd name="f249" fmla="*/ 104 f196 1"/>
              <a:gd name="f250" fmla="*/ 281 f197 1"/>
              <a:gd name="f251" fmla="*/ 78 f196 1"/>
              <a:gd name="f252" fmla="*/ 303 f197 1"/>
              <a:gd name="f253" fmla="*/ 15 f196 1"/>
              <a:gd name="f254" fmla="*/ 354 f197 1"/>
              <a:gd name="f255" fmla="*/ 19 f196 1"/>
              <a:gd name="f256" fmla="*/ 390 f197 1"/>
              <a:gd name="f257" fmla="*/ 36 f196 1"/>
              <a:gd name="f258" fmla="*/ 416 f197 1"/>
              <a:gd name="f259" fmla="*/ 97 f196 1"/>
              <a:gd name="f260" fmla="*/ 364 f197 1"/>
              <a:gd name="f261" fmla="*/ 127 f196 1"/>
              <a:gd name="f262" fmla="*/ 344 f197 1"/>
              <a:gd name="f263" fmla="*/ 134 f196 1"/>
              <a:gd name="f264" fmla="*/ 289 f197 1"/>
              <a:gd name="f265" fmla="*/ 167 f196 1"/>
              <a:gd name="f266" fmla="*/ 265 f197 1"/>
              <a:gd name="f267" fmla="*/ 186 f196 1"/>
              <a:gd name="f268" fmla="*/ 302 f197 1"/>
              <a:gd name="f269" fmla="*/ 234 f196 1"/>
              <a:gd name="f270" fmla="*/ 325 f197 1"/>
              <a:gd name="f271" fmla="*/ 235 f196 1"/>
              <a:gd name="f272" fmla="*/ 599 f197 1"/>
              <a:gd name="f273" fmla="+- f198 0 f1"/>
              <a:gd name="f274" fmla="*/ f201 1 635"/>
              <a:gd name="f275" fmla="*/ f202 1 575"/>
              <a:gd name="f276" fmla="*/ f203 1 635"/>
              <a:gd name="f277" fmla="*/ f204 1 575"/>
              <a:gd name="f278" fmla="*/ f205 1 635"/>
              <a:gd name="f279" fmla="*/ f206 1 575"/>
              <a:gd name="f280" fmla="*/ f207 1 635"/>
              <a:gd name="f281" fmla="*/ f208 1 575"/>
              <a:gd name="f282" fmla="*/ f209 1 635"/>
              <a:gd name="f283" fmla="*/ f210 1 575"/>
              <a:gd name="f284" fmla="*/ f211 1 635"/>
              <a:gd name="f285" fmla="*/ f212 1 575"/>
              <a:gd name="f286" fmla="*/ f213 1 635"/>
              <a:gd name="f287" fmla="*/ f214 1 575"/>
              <a:gd name="f288" fmla="*/ f215 1 635"/>
              <a:gd name="f289" fmla="*/ f216 1 635"/>
              <a:gd name="f290" fmla="*/ f217 1 575"/>
              <a:gd name="f291" fmla="*/ f218 1 635"/>
              <a:gd name="f292" fmla="*/ f219 1 575"/>
              <a:gd name="f293" fmla="*/ f220 1 635"/>
              <a:gd name="f294" fmla="*/ f221 1 575"/>
              <a:gd name="f295" fmla="*/ f222 1 635"/>
              <a:gd name="f296" fmla="*/ f223 1 575"/>
              <a:gd name="f297" fmla="*/ f224 1 635"/>
              <a:gd name="f298" fmla="*/ f225 1 635"/>
              <a:gd name="f299" fmla="*/ f226 1 575"/>
              <a:gd name="f300" fmla="*/ f227 1 635"/>
              <a:gd name="f301" fmla="*/ f228 1 575"/>
              <a:gd name="f302" fmla="*/ f229 1 635"/>
              <a:gd name="f303" fmla="*/ f230 1 575"/>
              <a:gd name="f304" fmla="*/ f231 1 635"/>
              <a:gd name="f305" fmla="*/ f232 1 575"/>
              <a:gd name="f306" fmla="*/ f233 1 635"/>
              <a:gd name="f307" fmla="*/ f234 1 575"/>
              <a:gd name="f308" fmla="*/ f235 1 635"/>
              <a:gd name="f309" fmla="*/ f236 1 575"/>
              <a:gd name="f310" fmla="*/ f237 1 635"/>
              <a:gd name="f311" fmla="*/ f238 1 575"/>
              <a:gd name="f312" fmla="*/ f239 1 635"/>
              <a:gd name="f313" fmla="*/ f240 1 635"/>
              <a:gd name="f314" fmla="*/ f241 1 575"/>
              <a:gd name="f315" fmla="*/ f242 1 635"/>
              <a:gd name="f316" fmla="*/ f243 1 575"/>
              <a:gd name="f317" fmla="*/ f244 1 635"/>
              <a:gd name="f318" fmla="*/ f245 1 575"/>
              <a:gd name="f319" fmla="*/ f246 1 635"/>
              <a:gd name="f320" fmla="*/ f247 1 575"/>
              <a:gd name="f321" fmla="*/ f248 1 635"/>
              <a:gd name="f322" fmla="*/ f249 1 575"/>
              <a:gd name="f323" fmla="*/ f250 1 635"/>
              <a:gd name="f324" fmla="*/ f251 1 575"/>
              <a:gd name="f325" fmla="*/ f252 1 635"/>
              <a:gd name="f326" fmla="*/ f253 1 575"/>
              <a:gd name="f327" fmla="*/ f254 1 635"/>
              <a:gd name="f328" fmla="*/ f255 1 575"/>
              <a:gd name="f329" fmla="*/ f256 1 635"/>
              <a:gd name="f330" fmla="*/ f257 1 575"/>
              <a:gd name="f331" fmla="*/ f258 1 635"/>
              <a:gd name="f332" fmla="*/ f259 1 575"/>
              <a:gd name="f333" fmla="*/ f260 1 635"/>
              <a:gd name="f334" fmla="*/ f261 1 575"/>
              <a:gd name="f335" fmla="*/ f262 1 635"/>
              <a:gd name="f336" fmla="*/ f263 1 575"/>
              <a:gd name="f337" fmla="*/ f264 1 635"/>
              <a:gd name="f338" fmla="*/ f265 1 575"/>
              <a:gd name="f339" fmla="*/ f266 1 635"/>
              <a:gd name="f340" fmla="*/ f267 1 575"/>
              <a:gd name="f341" fmla="*/ f268 1 635"/>
              <a:gd name="f342" fmla="*/ f269 1 575"/>
              <a:gd name="f343" fmla="*/ f270 1 635"/>
              <a:gd name="f344" fmla="*/ f271 1 575"/>
              <a:gd name="f345" fmla="*/ f272 1 635"/>
              <a:gd name="f346" fmla="*/ 0 1 f199"/>
              <a:gd name="f347" fmla="*/ f193 1 f199"/>
              <a:gd name="f348" fmla="*/ 0 1 f200"/>
              <a:gd name="f349" fmla="*/ f194 1 f200"/>
              <a:gd name="f350" fmla="*/ f274 1 f199"/>
              <a:gd name="f351" fmla="*/ f275 1 f200"/>
              <a:gd name="f352" fmla="*/ f276 1 f199"/>
              <a:gd name="f353" fmla="*/ f277 1 f200"/>
              <a:gd name="f354" fmla="*/ f278 1 f199"/>
              <a:gd name="f355" fmla="*/ f279 1 f200"/>
              <a:gd name="f356" fmla="*/ f280 1 f199"/>
              <a:gd name="f357" fmla="*/ f281 1 f200"/>
              <a:gd name="f358" fmla="*/ f282 1 f199"/>
              <a:gd name="f359" fmla="*/ f283 1 f200"/>
              <a:gd name="f360" fmla="*/ f284 1 f199"/>
              <a:gd name="f361" fmla="*/ f285 1 f200"/>
              <a:gd name="f362" fmla="*/ f286 1 f199"/>
              <a:gd name="f363" fmla="*/ f287 1 f200"/>
              <a:gd name="f364" fmla="*/ f288 1 f199"/>
              <a:gd name="f365" fmla="*/ f289 1 f199"/>
              <a:gd name="f366" fmla="*/ f290 1 f200"/>
              <a:gd name="f367" fmla="*/ f291 1 f199"/>
              <a:gd name="f368" fmla="*/ f292 1 f200"/>
              <a:gd name="f369" fmla="*/ f293 1 f199"/>
              <a:gd name="f370" fmla="*/ f294 1 f200"/>
              <a:gd name="f371" fmla="*/ f295 1 f199"/>
              <a:gd name="f372" fmla="*/ f296 1 f200"/>
              <a:gd name="f373" fmla="*/ f297 1 f199"/>
              <a:gd name="f374" fmla="*/ f298 1 f199"/>
              <a:gd name="f375" fmla="*/ f299 1 f200"/>
              <a:gd name="f376" fmla="*/ f300 1 f199"/>
              <a:gd name="f377" fmla="*/ f301 1 f200"/>
              <a:gd name="f378" fmla="*/ f302 1 f199"/>
              <a:gd name="f379" fmla="*/ f303 1 f200"/>
              <a:gd name="f380" fmla="*/ f304 1 f199"/>
              <a:gd name="f381" fmla="*/ f305 1 f200"/>
              <a:gd name="f382" fmla="*/ f306 1 f199"/>
              <a:gd name="f383" fmla="*/ f307 1 f200"/>
              <a:gd name="f384" fmla="*/ f308 1 f199"/>
              <a:gd name="f385" fmla="*/ f309 1 f200"/>
              <a:gd name="f386" fmla="*/ f310 1 f199"/>
              <a:gd name="f387" fmla="*/ f311 1 f200"/>
              <a:gd name="f388" fmla="*/ f312 1 f199"/>
              <a:gd name="f389" fmla="*/ f313 1 f199"/>
              <a:gd name="f390" fmla="*/ f314 1 f200"/>
              <a:gd name="f391" fmla="*/ f315 1 f199"/>
              <a:gd name="f392" fmla="*/ f316 1 f200"/>
              <a:gd name="f393" fmla="*/ f317 1 f199"/>
              <a:gd name="f394" fmla="*/ f318 1 f200"/>
              <a:gd name="f395" fmla="*/ f319 1 f199"/>
              <a:gd name="f396" fmla="*/ f320 1 f200"/>
              <a:gd name="f397" fmla="*/ f321 1 f199"/>
              <a:gd name="f398" fmla="*/ f322 1 f200"/>
              <a:gd name="f399" fmla="*/ f323 1 f199"/>
              <a:gd name="f400" fmla="*/ f324 1 f200"/>
              <a:gd name="f401" fmla="*/ f325 1 f199"/>
              <a:gd name="f402" fmla="*/ f326 1 f200"/>
              <a:gd name="f403" fmla="*/ f327 1 f199"/>
              <a:gd name="f404" fmla="*/ f328 1 f200"/>
              <a:gd name="f405" fmla="*/ f329 1 f199"/>
              <a:gd name="f406" fmla="*/ f330 1 f200"/>
              <a:gd name="f407" fmla="*/ f331 1 f199"/>
              <a:gd name="f408" fmla="*/ f332 1 f200"/>
              <a:gd name="f409" fmla="*/ f333 1 f199"/>
              <a:gd name="f410" fmla="*/ f334 1 f200"/>
              <a:gd name="f411" fmla="*/ f335 1 f199"/>
              <a:gd name="f412" fmla="*/ f336 1 f200"/>
              <a:gd name="f413" fmla="*/ f337 1 f199"/>
              <a:gd name="f414" fmla="*/ f338 1 f200"/>
              <a:gd name="f415" fmla="*/ f339 1 f199"/>
              <a:gd name="f416" fmla="*/ f340 1 f200"/>
              <a:gd name="f417" fmla="*/ f341 1 f199"/>
              <a:gd name="f418" fmla="*/ f342 1 f200"/>
              <a:gd name="f419" fmla="*/ f343 1 f199"/>
              <a:gd name="f420" fmla="*/ f344 1 f200"/>
              <a:gd name="f421" fmla="*/ f345 1 f199"/>
              <a:gd name="f422" fmla="*/ f346 f190 1"/>
              <a:gd name="f423" fmla="*/ f347 f190 1"/>
              <a:gd name="f424" fmla="*/ f349 f191 1"/>
              <a:gd name="f425" fmla="*/ f348 f191 1"/>
              <a:gd name="f426" fmla="*/ f350 f190 1"/>
              <a:gd name="f427" fmla="*/ f351 f191 1"/>
              <a:gd name="f428" fmla="*/ f352 f190 1"/>
              <a:gd name="f429" fmla="*/ f353 f191 1"/>
              <a:gd name="f430" fmla="*/ f354 f190 1"/>
              <a:gd name="f431" fmla="*/ f355 f191 1"/>
              <a:gd name="f432" fmla="*/ f356 f190 1"/>
              <a:gd name="f433" fmla="*/ f357 f191 1"/>
              <a:gd name="f434" fmla="*/ f358 f190 1"/>
              <a:gd name="f435" fmla="*/ f359 f191 1"/>
              <a:gd name="f436" fmla="*/ f360 f190 1"/>
              <a:gd name="f437" fmla="*/ f361 f191 1"/>
              <a:gd name="f438" fmla="*/ f362 f190 1"/>
              <a:gd name="f439" fmla="*/ f363 f191 1"/>
              <a:gd name="f440" fmla="*/ f364 f190 1"/>
              <a:gd name="f441" fmla="*/ f365 f190 1"/>
              <a:gd name="f442" fmla="*/ f366 f191 1"/>
              <a:gd name="f443" fmla="*/ f367 f190 1"/>
              <a:gd name="f444" fmla="*/ f368 f191 1"/>
              <a:gd name="f445" fmla="*/ f369 f190 1"/>
              <a:gd name="f446" fmla="*/ f370 f191 1"/>
              <a:gd name="f447" fmla="*/ f371 f190 1"/>
              <a:gd name="f448" fmla="*/ f372 f191 1"/>
              <a:gd name="f449" fmla="*/ f373 f190 1"/>
              <a:gd name="f450" fmla="*/ f374 f190 1"/>
              <a:gd name="f451" fmla="*/ f375 f191 1"/>
              <a:gd name="f452" fmla="*/ f376 f190 1"/>
              <a:gd name="f453" fmla="*/ f377 f191 1"/>
              <a:gd name="f454" fmla="*/ f378 f190 1"/>
              <a:gd name="f455" fmla="*/ f379 f191 1"/>
              <a:gd name="f456" fmla="*/ f380 f190 1"/>
              <a:gd name="f457" fmla="*/ f381 f191 1"/>
              <a:gd name="f458" fmla="*/ f382 f190 1"/>
              <a:gd name="f459" fmla="*/ f383 f191 1"/>
              <a:gd name="f460" fmla="*/ f384 f190 1"/>
              <a:gd name="f461" fmla="*/ f385 f191 1"/>
              <a:gd name="f462" fmla="*/ f386 f190 1"/>
              <a:gd name="f463" fmla="*/ f387 f191 1"/>
              <a:gd name="f464" fmla="*/ f388 f190 1"/>
              <a:gd name="f465" fmla="*/ f389 f190 1"/>
              <a:gd name="f466" fmla="*/ f390 f191 1"/>
              <a:gd name="f467" fmla="*/ f391 f190 1"/>
              <a:gd name="f468" fmla="*/ f392 f191 1"/>
              <a:gd name="f469" fmla="*/ f393 f190 1"/>
              <a:gd name="f470" fmla="*/ f394 f191 1"/>
              <a:gd name="f471" fmla="*/ f395 f190 1"/>
              <a:gd name="f472" fmla="*/ f396 f191 1"/>
              <a:gd name="f473" fmla="*/ f397 f190 1"/>
              <a:gd name="f474" fmla="*/ f398 f191 1"/>
              <a:gd name="f475" fmla="*/ f399 f190 1"/>
              <a:gd name="f476" fmla="*/ f400 f191 1"/>
              <a:gd name="f477" fmla="*/ f401 f190 1"/>
              <a:gd name="f478" fmla="*/ f402 f191 1"/>
              <a:gd name="f479" fmla="*/ f403 f190 1"/>
              <a:gd name="f480" fmla="*/ f404 f191 1"/>
              <a:gd name="f481" fmla="*/ f405 f190 1"/>
              <a:gd name="f482" fmla="*/ f406 f191 1"/>
              <a:gd name="f483" fmla="*/ f407 f190 1"/>
              <a:gd name="f484" fmla="*/ f408 f191 1"/>
              <a:gd name="f485" fmla="*/ f409 f190 1"/>
              <a:gd name="f486" fmla="*/ f410 f191 1"/>
              <a:gd name="f487" fmla="*/ f411 f190 1"/>
              <a:gd name="f488" fmla="*/ f412 f191 1"/>
              <a:gd name="f489" fmla="*/ f413 f190 1"/>
              <a:gd name="f490" fmla="*/ f414 f191 1"/>
              <a:gd name="f491" fmla="*/ f415 f190 1"/>
              <a:gd name="f492" fmla="*/ f416 f191 1"/>
              <a:gd name="f493" fmla="*/ f417 f190 1"/>
              <a:gd name="f494" fmla="*/ f418 f191 1"/>
              <a:gd name="f495" fmla="*/ f419 f190 1"/>
              <a:gd name="f496" fmla="*/ f420 f191 1"/>
              <a:gd name="f497" fmla="*/ f421 f190 1"/>
            </a:gdLst>
            <a:ahLst/>
            <a:cxnLst>
              <a:cxn ang="3cd4">
                <a:pos x="hc" y="t"/>
              </a:cxn>
              <a:cxn ang="0">
                <a:pos x="r" y="vc"/>
              </a:cxn>
              <a:cxn ang="cd4">
                <a:pos x="hc" y="b"/>
              </a:cxn>
              <a:cxn ang="cd2">
                <a:pos x="l" y="vc"/>
              </a:cxn>
              <a:cxn ang="f273">
                <a:pos x="f426" y="f427"/>
              </a:cxn>
              <a:cxn ang="f273">
                <a:pos x="f428" y="f429"/>
              </a:cxn>
              <a:cxn ang="f273">
                <a:pos x="f430" y="f431"/>
              </a:cxn>
              <a:cxn ang="f273">
                <a:pos x="f432" y="f433"/>
              </a:cxn>
              <a:cxn ang="f273">
                <a:pos x="f434" y="f435"/>
              </a:cxn>
              <a:cxn ang="f273">
                <a:pos x="f436" y="f437"/>
              </a:cxn>
              <a:cxn ang="f273">
                <a:pos x="f438" y="f439"/>
              </a:cxn>
              <a:cxn ang="f273">
                <a:pos x="f440" y="f439"/>
              </a:cxn>
              <a:cxn ang="f273">
                <a:pos x="f441" y="f442"/>
              </a:cxn>
              <a:cxn ang="f273">
                <a:pos x="f443" y="f444"/>
              </a:cxn>
              <a:cxn ang="f273">
                <a:pos x="f445" y="f446"/>
              </a:cxn>
              <a:cxn ang="f273">
                <a:pos x="f447" y="f448"/>
              </a:cxn>
              <a:cxn ang="f273">
                <a:pos x="f449" y="f429"/>
              </a:cxn>
              <a:cxn ang="f273">
                <a:pos x="f450" y="f451"/>
              </a:cxn>
              <a:cxn ang="f273">
                <a:pos x="f452" y="f453"/>
              </a:cxn>
              <a:cxn ang="f273">
                <a:pos x="f454" y="f455"/>
              </a:cxn>
              <a:cxn ang="f273">
                <a:pos x="f456" y="f457"/>
              </a:cxn>
              <a:cxn ang="f273">
                <a:pos x="f458" y="f459"/>
              </a:cxn>
              <a:cxn ang="f273">
                <a:pos x="f460" y="f461"/>
              </a:cxn>
              <a:cxn ang="f273">
                <a:pos x="f462" y="f463"/>
              </a:cxn>
              <a:cxn ang="f273">
                <a:pos x="f464" y="f463"/>
              </a:cxn>
              <a:cxn ang="f273">
                <a:pos x="f465" y="f466"/>
              </a:cxn>
              <a:cxn ang="f273">
                <a:pos x="f467" y="f468"/>
              </a:cxn>
              <a:cxn ang="f273">
                <a:pos x="f469" y="f470"/>
              </a:cxn>
              <a:cxn ang="f273">
                <a:pos x="f471" y="f472"/>
              </a:cxn>
              <a:cxn ang="f273">
                <a:pos x="f473" y="f474"/>
              </a:cxn>
              <a:cxn ang="f273">
                <a:pos x="f475" y="f476"/>
              </a:cxn>
              <a:cxn ang="f273">
                <a:pos x="f477" y="f478"/>
              </a:cxn>
              <a:cxn ang="f273">
                <a:pos x="f479" y="f480"/>
              </a:cxn>
              <a:cxn ang="f273">
                <a:pos x="f481" y="f482"/>
              </a:cxn>
              <a:cxn ang="f273">
                <a:pos x="f483" y="f484"/>
              </a:cxn>
              <a:cxn ang="f273">
                <a:pos x="f485" y="f486"/>
              </a:cxn>
              <a:cxn ang="f273">
                <a:pos x="f487" y="f488"/>
              </a:cxn>
              <a:cxn ang="f273">
                <a:pos x="f489" y="f490"/>
              </a:cxn>
              <a:cxn ang="f273">
                <a:pos x="f491" y="f492"/>
              </a:cxn>
              <a:cxn ang="f273">
                <a:pos x="f493" y="f494"/>
              </a:cxn>
              <a:cxn ang="f273">
                <a:pos x="f495" y="f496"/>
              </a:cxn>
              <a:cxn ang="f273">
                <a:pos x="f497" y="f496"/>
              </a:cxn>
              <a:cxn ang="f273">
                <a:pos x="f426" y="f427"/>
              </a:cxn>
            </a:cxnLst>
            <a:rect l="f422" t="f425" r="f423" b="f424"/>
            <a:pathLst>
              <a:path w="635" h="575">
                <a:moveTo>
                  <a:pt x="f6"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4"/>
                  <a:pt x="f35" y="f36"/>
                  <a:pt x="f37" y="f38"/>
                </a:cubicBezTo>
                <a:cubicBezTo>
                  <a:pt x="f39" y="f7"/>
                  <a:pt x="f40" y="f11"/>
                  <a:pt x="f41" y="f11"/>
                </a:cubicBezTo>
                <a:cubicBezTo>
                  <a:pt x="f42" y="f11"/>
                  <a:pt x="f43" y="f11"/>
                  <a:pt x="f44" y="f11"/>
                </a:cubicBezTo>
                <a:cubicBezTo>
                  <a:pt x="f45" y="f11"/>
                  <a:pt x="f46" y="f47"/>
                  <a:pt x="f48" y="f49"/>
                </a:cubicBezTo>
                <a:cubicBezTo>
                  <a:pt x="f50" y="f51"/>
                  <a:pt x="f52" y="f36"/>
                  <a:pt x="f53" y="f54"/>
                </a:cubicBezTo>
                <a:cubicBezTo>
                  <a:pt x="f55" y="f56"/>
                  <a:pt x="f57" y="f58"/>
                  <a:pt x="f57" y="f59"/>
                </a:cubicBezTo>
                <a:cubicBezTo>
                  <a:pt x="f60" y="f61"/>
                  <a:pt x="f62" y="f63"/>
                  <a:pt x="f64" y="f65"/>
                </a:cubicBezTo>
                <a:cubicBezTo>
                  <a:pt x="f66" y="f67"/>
                  <a:pt x="f68" y="f69"/>
                  <a:pt x="f70" y="f14"/>
                </a:cubicBezTo>
                <a:cubicBezTo>
                  <a:pt x="f71" y="f16"/>
                  <a:pt x="f72" y="f73"/>
                  <a:pt x="f74" y="f18"/>
                </a:cubicBezTo>
                <a:cubicBezTo>
                  <a:pt x="f75" y="f76"/>
                  <a:pt x="f77" y="f78"/>
                  <a:pt x="f79" y="f80"/>
                </a:cubicBezTo>
                <a:cubicBezTo>
                  <a:pt x="f81" y="f82"/>
                  <a:pt x="f70" y="f83"/>
                  <a:pt x="f84" y="f85"/>
                </a:cubicBezTo>
                <a:cubicBezTo>
                  <a:pt x="f86" y="f32"/>
                  <a:pt x="f87" y="f88"/>
                  <a:pt x="f89" y="f90"/>
                </a:cubicBezTo>
                <a:cubicBezTo>
                  <a:pt x="f91" y="f38"/>
                  <a:pt x="f92" y="f93"/>
                  <a:pt x="f94" y="f41"/>
                </a:cubicBezTo>
                <a:cubicBezTo>
                  <a:pt x="f95" y="f19"/>
                  <a:pt x="f96" y="f97"/>
                  <a:pt x="f91" y="f82"/>
                </a:cubicBezTo>
                <a:cubicBezTo>
                  <a:pt x="f98" y="f99"/>
                  <a:pt x="f100" y="f101"/>
                  <a:pt x="f102" y="f103"/>
                </a:cubicBezTo>
                <a:cubicBezTo>
                  <a:pt x="f104" y="f105"/>
                  <a:pt x="f106" y="f103"/>
                  <a:pt x="f107" y="f103"/>
                </a:cubicBezTo>
                <a:cubicBezTo>
                  <a:pt x="f108" y="f103"/>
                  <a:pt x="f5" y="f109"/>
                  <a:pt x="f5" y="f110"/>
                </a:cubicBezTo>
                <a:cubicBezTo>
                  <a:pt x="f5" y="f8"/>
                  <a:pt x="f111" y="f112"/>
                  <a:pt x="f113" y="f114"/>
                </a:cubicBezTo>
                <a:cubicBezTo>
                  <a:pt x="f115" y="f116"/>
                  <a:pt x="f117" y="f118"/>
                  <a:pt x="f119" y="f120"/>
                </a:cubicBezTo>
                <a:cubicBezTo>
                  <a:pt x="f121" y="f122"/>
                  <a:pt x="f100" y="f123"/>
                  <a:pt x="f124" y="f125"/>
                </a:cubicBezTo>
                <a:cubicBezTo>
                  <a:pt x="f126" y="f114"/>
                  <a:pt x="f127" y="f128"/>
                  <a:pt x="f12" y="f129"/>
                </a:cubicBezTo>
                <a:cubicBezTo>
                  <a:pt x="f130" y="f131"/>
                  <a:pt x="f132" y="f133"/>
                  <a:pt x="f134" y="f135"/>
                </a:cubicBezTo>
                <a:cubicBezTo>
                  <a:pt x="f16" y="f136"/>
                  <a:pt x="f134" y="f137"/>
                  <a:pt x="f138" y="f139"/>
                </a:cubicBezTo>
                <a:cubicBezTo>
                  <a:pt x="f140" y="f5"/>
                  <a:pt x="f141" y="f142"/>
                  <a:pt x="f45" y="f143"/>
                </a:cubicBezTo>
                <a:cubicBezTo>
                  <a:pt x="f144" y="f145"/>
                  <a:pt x="f146" y="f147"/>
                  <a:pt x="f148" y="f149"/>
                </a:cubicBezTo>
                <a:cubicBezTo>
                  <a:pt x="f150" y="f151"/>
                  <a:pt x="f152" y="f153"/>
                  <a:pt x="f154" y="f155"/>
                </a:cubicBezTo>
                <a:cubicBezTo>
                  <a:pt x="f156" y="f157"/>
                  <a:pt x="f158" y="f159"/>
                  <a:pt x="f160" y="f161"/>
                </a:cubicBezTo>
                <a:cubicBezTo>
                  <a:pt x="f162" y="f163"/>
                  <a:pt x="f164" y="f165"/>
                  <a:pt x="f166" y="f167"/>
                </a:cubicBezTo>
                <a:cubicBezTo>
                  <a:pt x="f168" y="f169"/>
                  <a:pt x="f170" y="f171"/>
                  <a:pt x="f172" y="f173"/>
                </a:cubicBezTo>
                <a:cubicBezTo>
                  <a:pt x="f174" y="f175"/>
                  <a:pt x="f176" y="f175"/>
                  <a:pt x="f69" y="f177"/>
                </a:cubicBezTo>
                <a:cubicBezTo>
                  <a:pt x="f178" y="f179"/>
                  <a:pt x="f180" y="f181"/>
                  <a:pt x="f110" y="f182"/>
                </a:cubicBezTo>
                <a:cubicBezTo>
                  <a:pt x="f183" y="f184"/>
                  <a:pt x="f65" y="f184"/>
                  <a:pt x="f75" y="f184"/>
                </a:cubicBezTo>
                <a:cubicBezTo>
                  <a:pt x="f154" y="f184"/>
                  <a:pt x="f185" y="f184"/>
                  <a:pt x="f186" y="f184"/>
                </a:cubicBezTo>
                <a:cubicBezTo>
                  <a:pt x="f187" y="f184"/>
                  <a:pt x="f188" y="f126"/>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3" name="Freeform 17">
            <a:extLst>
              <a:ext uri="{FF2B5EF4-FFF2-40B4-BE49-F238E27FC236}">
                <a16:creationId xmlns:a16="http://schemas.microsoft.com/office/drawing/2014/main" id="{686624C8-04FE-12B7-4102-99F745A27B87}"/>
              </a:ext>
            </a:extLst>
          </p:cNvPr>
          <p:cNvSpPr/>
          <p:nvPr/>
        </p:nvSpPr>
        <p:spPr>
          <a:xfrm>
            <a:off x="6425298" y="1328452"/>
            <a:ext cx="469831" cy="884623"/>
          </a:xfrm>
          <a:custGeom>
            <a:avLst/>
            <a:gdLst>
              <a:gd name="f0" fmla="val 10800000"/>
              <a:gd name="f1" fmla="val 5400000"/>
              <a:gd name="f2" fmla="val 360"/>
              <a:gd name="f3" fmla="val 180"/>
              <a:gd name="f4" fmla="val w"/>
              <a:gd name="f5" fmla="val h"/>
              <a:gd name="f6" fmla="val 0"/>
              <a:gd name="f7" fmla="val 225"/>
              <a:gd name="f8" fmla="val 424"/>
              <a:gd name="f9" fmla="val 8"/>
              <a:gd name="f10" fmla="val 396"/>
              <a:gd name="f11" fmla="val 21"/>
              <a:gd name="f12" fmla="val 326"/>
              <a:gd name="f13" fmla="val 22"/>
              <a:gd name="f14" fmla="val 253"/>
              <a:gd name="f15" fmla="val 179"/>
              <a:gd name="f16" fmla="val 20"/>
              <a:gd name="f17" fmla="val 131"/>
              <a:gd name="f18" fmla="val 13"/>
              <a:gd name="f19" fmla="val 84"/>
              <a:gd name="f20" fmla="val 7"/>
              <a:gd name="f21" fmla="val 37"/>
              <a:gd name="f22" fmla="val 5"/>
              <a:gd name="f23" fmla="val 4"/>
              <a:gd name="f24" fmla="val 44"/>
              <a:gd name="f25" fmla="val 45"/>
              <a:gd name="f26" fmla="val 15"/>
              <a:gd name="f27" fmla="val 48"/>
              <a:gd name="f28" fmla="val 30"/>
              <a:gd name="f29" fmla="val 58"/>
              <a:gd name="f30" fmla="val 96"/>
              <a:gd name="f31" fmla="val 66"/>
              <a:gd name="f32" fmla="val 162"/>
              <a:gd name="f33" fmla="val 64"/>
              <a:gd name="f34" fmla="val 229"/>
              <a:gd name="f35" fmla="val 63"/>
              <a:gd name="f36" fmla="val 255"/>
              <a:gd name="f37" fmla="val 71"/>
              <a:gd name="f38" fmla="val 265"/>
              <a:gd name="f39" fmla="val 97"/>
              <a:gd name="f40" fmla="val 263"/>
              <a:gd name="f41" fmla="val 130"/>
              <a:gd name="f42" fmla="val 262"/>
              <a:gd name="f43" fmla="val 163"/>
              <a:gd name="f44" fmla="val 196"/>
              <a:gd name="f45" fmla="val 215"/>
              <a:gd name="f46" fmla="val 274"/>
              <a:gd name="f47" fmla="val 219"/>
              <a:gd name="f48" fmla="val 291"/>
              <a:gd name="f49" fmla="val 207"/>
              <a:gd name="f50" fmla="val 325"/>
              <a:gd name="f51" fmla="val 213"/>
              <a:gd name="f52" fmla="val 211"/>
              <a:gd name="f53" fmla="val 395"/>
              <a:gd name="f54" fmla="val 210"/>
              <a:gd name="f55" fmla="val 407"/>
              <a:gd name="f56" fmla="val 212"/>
              <a:gd name="f57" fmla="val 421"/>
              <a:gd name="f58" fmla="val 193"/>
              <a:gd name="f59" fmla="val 422"/>
              <a:gd name="f60" fmla="val 176"/>
              <a:gd name="f61" fmla="val 423"/>
              <a:gd name="f62" fmla="val 172"/>
              <a:gd name="f63" fmla="val 413"/>
              <a:gd name="f64" fmla="val 398"/>
              <a:gd name="f65" fmla="val 384"/>
              <a:gd name="f66" fmla="val 381"/>
              <a:gd name="f67" fmla="val 150"/>
              <a:gd name="f68" fmla="val 109"/>
              <a:gd name="f69" fmla="val 382"/>
              <a:gd name="f70" fmla="val 89"/>
              <a:gd name="f71" fmla="val 68"/>
              <a:gd name="f72" fmla="val 380"/>
              <a:gd name="f73" fmla="val 51"/>
              <a:gd name="f74" fmla="val 47"/>
              <a:gd name="f75" fmla="val 408"/>
              <a:gd name="f76" fmla="val 31"/>
              <a:gd name="f77" fmla="val 19"/>
              <a:gd name="f78" fmla="val 420"/>
              <a:gd name="f79" fmla="val 9"/>
              <a:gd name="f80" fmla="val 114"/>
              <a:gd name="f81" fmla="val 355"/>
              <a:gd name="f82" fmla="val 126"/>
              <a:gd name="f83" fmla="val 137"/>
              <a:gd name="f84" fmla="val 354"/>
              <a:gd name="f85" fmla="val 149"/>
              <a:gd name="f86" fmla="val 167"/>
              <a:gd name="f87" fmla="val 356"/>
              <a:gd name="f88" fmla="val 347"/>
              <a:gd name="f89" fmla="val 330"/>
              <a:gd name="f90" fmla="val 313"/>
              <a:gd name="f91" fmla="val 166"/>
              <a:gd name="f92" fmla="val 305"/>
              <a:gd name="f93" fmla="val 148"/>
              <a:gd name="f94" fmla="val 306"/>
              <a:gd name="f95" fmla="val 104"/>
              <a:gd name="f96" fmla="val 81"/>
              <a:gd name="f97" fmla="val 59"/>
              <a:gd name="f98" fmla="val 315"/>
              <a:gd name="f99" fmla="val 331"/>
              <a:gd name="f100" fmla="val 348"/>
              <a:gd name="f101" fmla="val 65"/>
              <a:gd name="f102" fmla="val 82"/>
              <a:gd name="f103" fmla="val 93"/>
              <a:gd name="f104" fmla="val 103"/>
              <a:gd name="f105" fmla="+- 0 0 -90"/>
              <a:gd name="f106" fmla="*/ f4 1 225"/>
              <a:gd name="f107" fmla="*/ f5 1 424"/>
              <a:gd name="f108" fmla="val f6"/>
              <a:gd name="f109" fmla="val f7"/>
              <a:gd name="f110" fmla="val f8"/>
              <a:gd name="f111" fmla="*/ f105 f0 1"/>
              <a:gd name="f112" fmla="+- f110 0 f108"/>
              <a:gd name="f113" fmla="+- f109 0 f108"/>
              <a:gd name="f114" fmla="*/ f111 1 f3"/>
              <a:gd name="f115" fmla="*/ f113 1 225"/>
              <a:gd name="f116" fmla="*/ f112 1 424"/>
              <a:gd name="f117" fmla="*/ 8 f113 1"/>
              <a:gd name="f118" fmla="*/ 396 f112 1"/>
              <a:gd name="f119" fmla="*/ 21 f113 1"/>
              <a:gd name="f120" fmla="*/ 179 f112 1"/>
              <a:gd name="f121" fmla="*/ 7 f113 1"/>
              <a:gd name="f122" fmla="*/ 37 f112 1"/>
              <a:gd name="f123" fmla="*/ 22 f113 1"/>
              <a:gd name="f124" fmla="*/ 4 f112 1"/>
              <a:gd name="f125" fmla="*/ 48 f113 1"/>
              <a:gd name="f126" fmla="*/ 30 f112 1"/>
              <a:gd name="f127" fmla="*/ 64 f113 1"/>
              <a:gd name="f128" fmla="*/ 229 f112 1"/>
              <a:gd name="f129" fmla="*/ 97 f113 1"/>
              <a:gd name="f130" fmla="*/ 263 f112 1"/>
              <a:gd name="f131" fmla="*/ 196 f113 1"/>
              <a:gd name="f132" fmla="*/ 219 f113 1"/>
              <a:gd name="f133" fmla="*/ 291 f112 1"/>
              <a:gd name="f134" fmla="*/ 211 f113 1"/>
              <a:gd name="f135" fmla="*/ 395 f112 1"/>
              <a:gd name="f136" fmla="*/ 193 f113 1"/>
              <a:gd name="f137" fmla="*/ 422 f112 1"/>
              <a:gd name="f138" fmla="*/ 172 f113 1"/>
              <a:gd name="f139" fmla="*/ 398 f112 1"/>
              <a:gd name="f140" fmla="*/ 150 f113 1"/>
              <a:gd name="f141" fmla="*/ 381 f112 1"/>
              <a:gd name="f142" fmla="*/ 89 f113 1"/>
              <a:gd name="f143" fmla="*/ 47 f113 1"/>
              <a:gd name="f144" fmla="*/ 408 f112 1"/>
              <a:gd name="f145" fmla="*/ 19 f113 1"/>
              <a:gd name="f146" fmla="*/ 114 f113 1"/>
              <a:gd name="f147" fmla="*/ 355 f112 1"/>
              <a:gd name="f148" fmla="*/ 149 f113 1"/>
              <a:gd name="f149" fmla="*/ 330 f112 1"/>
              <a:gd name="f150" fmla="*/ 148 f113 1"/>
              <a:gd name="f151" fmla="*/ 305 f112 1"/>
              <a:gd name="f152" fmla="*/ 81 f113 1"/>
              <a:gd name="f153" fmla="*/ 58 f113 1"/>
              <a:gd name="f154" fmla="*/ 331 f112 1"/>
              <a:gd name="f155" fmla="*/ 82 f113 1"/>
              <a:gd name="f156" fmla="+- f114 0 f1"/>
              <a:gd name="f157" fmla="*/ f117 1 225"/>
              <a:gd name="f158" fmla="*/ f118 1 424"/>
              <a:gd name="f159" fmla="*/ f119 1 225"/>
              <a:gd name="f160" fmla="*/ f120 1 424"/>
              <a:gd name="f161" fmla="*/ f121 1 225"/>
              <a:gd name="f162" fmla="*/ f122 1 424"/>
              <a:gd name="f163" fmla="*/ f123 1 225"/>
              <a:gd name="f164" fmla="*/ f124 1 424"/>
              <a:gd name="f165" fmla="*/ f125 1 225"/>
              <a:gd name="f166" fmla="*/ f126 1 424"/>
              <a:gd name="f167" fmla="*/ f127 1 225"/>
              <a:gd name="f168" fmla="*/ f128 1 424"/>
              <a:gd name="f169" fmla="*/ f129 1 225"/>
              <a:gd name="f170" fmla="*/ f130 1 424"/>
              <a:gd name="f171" fmla="*/ f131 1 225"/>
              <a:gd name="f172" fmla="*/ f132 1 225"/>
              <a:gd name="f173" fmla="*/ f133 1 424"/>
              <a:gd name="f174" fmla="*/ f134 1 225"/>
              <a:gd name="f175" fmla="*/ f135 1 424"/>
              <a:gd name="f176" fmla="*/ f136 1 225"/>
              <a:gd name="f177" fmla="*/ f137 1 424"/>
              <a:gd name="f178" fmla="*/ f138 1 225"/>
              <a:gd name="f179" fmla="*/ f139 1 424"/>
              <a:gd name="f180" fmla="*/ f140 1 225"/>
              <a:gd name="f181" fmla="*/ f141 1 424"/>
              <a:gd name="f182" fmla="*/ f142 1 225"/>
              <a:gd name="f183" fmla="*/ f143 1 225"/>
              <a:gd name="f184" fmla="*/ f144 1 424"/>
              <a:gd name="f185" fmla="*/ f145 1 225"/>
              <a:gd name="f186" fmla="*/ f146 1 225"/>
              <a:gd name="f187" fmla="*/ f147 1 424"/>
              <a:gd name="f188" fmla="*/ f148 1 225"/>
              <a:gd name="f189" fmla="*/ f149 1 424"/>
              <a:gd name="f190" fmla="*/ f150 1 225"/>
              <a:gd name="f191" fmla="*/ f151 1 424"/>
              <a:gd name="f192" fmla="*/ f152 1 225"/>
              <a:gd name="f193" fmla="*/ f153 1 225"/>
              <a:gd name="f194" fmla="*/ f154 1 424"/>
              <a:gd name="f195" fmla="*/ f155 1 225"/>
              <a:gd name="f196" fmla="*/ 0 1 f115"/>
              <a:gd name="f197" fmla="*/ f109 1 f115"/>
              <a:gd name="f198" fmla="*/ 0 1 f116"/>
              <a:gd name="f199" fmla="*/ f110 1 f116"/>
              <a:gd name="f200" fmla="*/ f157 1 f115"/>
              <a:gd name="f201" fmla="*/ f158 1 f116"/>
              <a:gd name="f202" fmla="*/ f159 1 f115"/>
              <a:gd name="f203" fmla="*/ f160 1 f116"/>
              <a:gd name="f204" fmla="*/ f161 1 f115"/>
              <a:gd name="f205" fmla="*/ f162 1 f116"/>
              <a:gd name="f206" fmla="*/ f163 1 f115"/>
              <a:gd name="f207" fmla="*/ f164 1 f116"/>
              <a:gd name="f208" fmla="*/ f165 1 f115"/>
              <a:gd name="f209" fmla="*/ f166 1 f116"/>
              <a:gd name="f210" fmla="*/ f167 1 f115"/>
              <a:gd name="f211" fmla="*/ f168 1 f116"/>
              <a:gd name="f212" fmla="*/ f169 1 f115"/>
              <a:gd name="f213" fmla="*/ f170 1 f116"/>
              <a:gd name="f214" fmla="*/ f171 1 f115"/>
              <a:gd name="f215" fmla="*/ f172 1 f115"/>
              <a:gd name="f216" fmla="*/ f173 1 f116"/>
              <a:gd name="f217" fmla="*/ f174 1 f115"/>
              <a:gd name="f218" fmla="*/ f175 1 f116"/>
              <a:gd name="f219" fmla="*/ f176 1 f115"/>
              <a:gd name="f220" fmla="*/ f177 1 f116"/>
              <a:gd name="f221" fmla="*/ f178 1 f115"/>
              <a:gd name="f222" fmla="*/ f179 1 f116"/>
              <a:gd name="f223" fmla="*/ f180 1 f115"/>
              <a:gd name="f224" fmla="*/ f181 1 f116"/>
              <a:gd name="f225" fmla="*/ f182 1 f115"/>
              <a:gd name="f226" fmla="*/ f183 1 f115"/>
              <a:gd name="f227" fmla="*/ f184 1 f116"/>
              <a:gd name="f228" fmla="*/ f185 1 f115"/>
              <a:gd name="f229" fmla="*/ f186 1 f115"/>
              <a:gd name="f230" fmla="*/ f187 1 f116"/>
              <a:gd name="f231" fmla="*/ f188 1 f115"/>
              <a:gd name="f232" fmla="*/ f189 1 f116"/>
              <a:gd name="f233" fmla="*/ f190 1 f115"/>
              <a:gd name="f234" fmla="*/ f191 1 f116"/>
              <a:gd name="f235" fmla="*/ f192 1 f115"/>
              <a:gd name="f236" fmla="*/ f193 1 f115"/>
              <a:gd name="f237" fmla="*/ f194 1 f116"/>
              <a:gd name="f238" fmla="*/ f195 1 f115"/>
              <a:gd name="f239" fmla="*/ f196 f106 1"/>
              <a:gd name="f240" fmla="*/ f197 f106 1"/>
              <a:gd name="f241" fmla="*/ f199 f107 1"/>
              <a:gd name="f242" fmla="*/ f198 f107 1"/>
              <a:gd name="f243" fmla="*/ f200 f106 1"/>
              <a:gd name="f244" fmla="*/ f201 f107 1"/>
              <a:gd name="f245" fmla="*/ f202 f106 1"/>
              <a:gd name="f246" fmla="*/ f203 f107 1"/>
              <a:gd name="f247" fmla="*/ f204 f106 1"/>
              <a:gd name="f248" fmla="*/ f205 f107 1"/>
              <a:gd name="f249" fmla="*/ f206 f106 1"/>
              <a:gd name="f250" fmla="*/ f207 f107 1"/>
              <a:gd name="f251" fmla="*/ f208 f106 1"/>
              <a:gd name="f252" fmla="*/ f209 f107 1"/>
              <a:gd name="f253" fmla="*/ f210 f106 1"/>
              <a:gd name="f254" fmla="*/ f211 f107 1"/>
              <a:gd name="f255" fmla="*/ f212 f106 1"/>
              <a:gd name="f256" fmla="*/ f213 f107 1"/>
              <a:gd name="f257" fmla="*/ f214 f106 1"/>
              <a:gd name="f258" fmla="*/ f215 f106 1"/>
              <a:gd name="f259" fmla="*/ f216 f107 1"/>
              <a:gd name="f260" fmla="*/ f217 f106 1"/>
              <a:gd name="f261" fmla="*/ f218 f107 1"/>
              <a:gd name="f262" fmla="*/ f219 f106 1"/>
              <a:gd name="f263" fmla="*/ f220 f107 1"/>
              <a:gd name="f264" fmla="*/ f221 f106 1"/>
              <a:gd name="f265" fmla="*/ f222 f107 1"/>
              <a:gd name="f266" fmla="*/ f223 f106 1"/>
              <a:gd name="f267" fmla="*/ f224 f107 1"/>
              <a:gd name="f268" fmla="*/ f225 f106 1"/>
              <a:gd name="f269" fmla="*/ f226 f106 1"/>
              <a:gd name="f270" fmla="*/ f227 f107 1"/>
              <a:gd name="f271" fmla="*/ f228 f106 1"/>
              <a:gd name="f272" fmla="*/ f229 f106 1"/>
              <a:gd name="f273" fmla="*/ f230 f107 1"/>
              <a:gd name="f274" fmla="*/ f231 f106 1"/>
              <a:gd name="f275" fmla="*/ f232 f107 1"/>
              <a:gd name="f276" fmla="*/ f233 f106 1"/>
              <a:gd name="f277" fmla="*/ f234 f107 1"/>
              <a:gd name="f278" fmla="*/ f235 f106 1"/>
              <a:gd name="f279" fmla="*/ f236 f106 1"/>
              <a:gd name="f280" fmla="*/ f237 f107 1"/>
              <a:gd name="f281" fmla="*/ f238 f106 1"/>
            </a:gdLst>
            <a:ahLst/>
            <a:cxnLst>
              <a:cxn ang="3cd4">
                <a:pos x="hc" y="t"/>
              </a:cxn>
              <a:cxn ang="0">
                <a:pos x="r" y="vc"/>
              </a:cxn>
              <a:cxn ang="cd4">
                <a:pos x="hc" y="b"/>
              </a:cxn>
              <a:cxn ang="cd2">
                <a:pos x="l" y="vc"/>
              </a:cxn>
              <a:cxn ang="f156">
                <a:pos x="f243" y="f244"/>
              </a:cxn>
              <a:cxn ang="f156">
                <a:pos x="f245" y="f246"/>
              </a:cxn>
              <a:cxn ang="f156">
                <a:pos x="f247" y="f248"/>
              </a:cxn>
              <a:cxn ang="f156">
                <a:pos x="f249" y="f250"/>
              </a:cxn>
              <a:cxn ang="f156">
                <a:pos x="f251" y="f252"/>
              </a:cxn>
              <a:cxn ang="f156">
                <a:pos x="f253" y="f254"/>
              </a:cxn>
              <a:cxn ang="f156">
                <a:pos x="f255" y="f256"/>
              </a:cxn>
              <a:cxn ang="f156">
                <a:pos x="f257" y="f256"/>
              </a:cxn>
              <a:cxn ang="f156">
                <a:pos x="f258" y="f259"/>
              </a:cxn>
              <a:cxn ang="f156">
                <a:pos x="f260" y="f261"/>
              </a:cxn>
              <a:cxn ang="f156">
                <a:pos x="f262" y="f263"/>
              </a:cxn>
              <a:cxn ang="f156">
                <a:pos x="f264" y="f265"/>
              </a:cxn>
              <a:cxn ang="f156">
                <a:pos x="f266" y="f267"/>
              </a:cxn>
              <a:cxn ang="f156">
                <a:pos x="f268" y="f267"/>
              </a:cxn>
              <a:cxn ang="f156">
                <a:pos x="f269" y="f270"/>
              </a:cxn>
              <a:cxn ang="f156">
                <a:pos x="f271" y="f263"/>
              </a:cxn>
              <a:cxn ang="f156">
                <a:pos x="f243" y="f244"/>
              </a:cxn>
              <a:cxn ang="f156">
                <a:pos x="f272" y="f273"/>
              </a:cxn>
              <a:cxn ang="f156">
                <a:pos x="f274" y="f273"/>
              </a:cxn>
              <a:cxn ang="f156">
                <a:pos x="f264" y="f275"/>
              </a:cxn>
              <a:cxn ang="f156">
                <a:pos x="f276" y="f277"/>
              </a:cxn>
              <a:cxn ang="f156">
                <a:pos x="f278" y="f277"/>
              </a:cxn>
              <a:cxn ang="f156">
                <a:pos x="f279" y="f280"/>
              </a:cxn>
              <a:cxn ang="f156">
                <a:pos x="f281" y="f273"/>
              </a:cxn>
              <a:cxn ang="f156">
                <a:pos x="f272" y="f273"/>
              </a:cxn>
            </a:cxnLst>
            <a:rect l="f239" t="f242" r="f240" b="f241"/>
            <a:pathLst>
              <a:path w="225" h="424">
                <a:moveTo>
                  <a:pt x="f9" y="f10"/>
                </a:moveTo>
                <a:cubicBezTo>
                  <a:pt x="f11" y="f12"/>
                  <a:pt x="f13" y="f14"/>
                  <a:pt x="f11" y="f15"/>
                </a:cubicBezTo>
                <a:cubicBezTo>
                  <a:pt x="f16" y="f17"/>
                  <a:pt x="f18" y="f19"/>
                  <a:pt x="f20" y="f21"/>
                </a:cubicBezTo>
                <a:cubicBezTo>
                  <a:pt x="f22" y="f13"/>
                  <a:pt x="f6" y="f9"/>
                  <a:pt x="f13" y="f23"/>
                </a:cubicBezTo>
                <a:cubicBezTo>
                  <a:pt x="f24" y="f6"/>
                  <a:pt x="f25" y="f26"/>
                  <a:pt x="f27" y="f28"/>
                </a:cubicBezTo>
                <a:cubicBezTo>
                  <a:pt x="f29" y="f30"/>
                  <a:pt x="f31" y="f32"/>
                  <a:pt x="f33" y="f34"/>
                </a:cubicBezTo>
                <a:cubicBezTo>
                  <a:pt x="f35" y="f36"/>
                  <a:pt x="f37" y="f38"/>
                  <a:pt x="f39" y="f40"/>
                </a:cubicBezTo>
                <a:cubicBezTo>
                  <a:pt x="f41" y="f42"/>
                  <a:pt x="f43" y="f40"/>
                  <a:pt x="f44" y="f40"/>
                </a:cubicBezTo>
                <a:cubicBezTo>
                  <a:pt x="f45" y="f40"/>
                  <a:pt x="f7" y="f46"/>
                  <a:pt x="f47" y="f48"/>
                </a:cubicBezTo>
                <a:cubicBezTo>
                  <a:pt x="f49" y="f50"/>
                  <a:pt x="f51" y="f2"/>
                  <a:pt x="f52" y="f53"/>
                </a:cubicBezTo>
                <a:cubicBezTo>
                  <a:pt x="f54" y="f55"/>
                  <a:pt x="f56" y="f57"/>
                  <a:pt x="f58" y="f59"/>
                </a:cubicBezTo>
                <a:cubicBezTo>
                  <a:pt x="f60" y="f61"/>
                  <a:pt x="f62" y="f63"/>
                  <a:pt x="f62" y="f64"/>
                </a:cubicBezTo>
                <a:cubicBezTo>
                  <a:pt x="f62" y="f65"/>
                  <a:pt x="f32" y="f66"/>
                  <a:pt x="f67" y="f66"/>
                </a:cubicBezTo>
                <a:cubicBezTo>
                  <a:pt x="f41" y="f66"/>
                  <a:pt x="f68" y="f69"/>
                  <a:pt x="f70" y="f66"/>
                </a:cubicBezTo>
                <a:cubicBezTo>
                  <a:pt x="f71" y="f72"/>
                  <a:pt x="f73" y="f69"/>
                  <a:pt x="f74" y="f75"/>
                </a:cubicBezTo>
                <a:cubicBezTo>
                  <a:pt x="f25" y="f8"/>
                  <a:pt x="f76" y="f61"/>
                  <a:pt x="f77" y="f59"/>
                </a:cubicBezTo>
                <a:cubicBezTo>
                  <a:pt x="f23" y="f78"/>
                  <a:pt x="f79" y="f75"/>
                  <a:pt x="f9" y="f10"/>
                </a:cubicBezTo>
                <a:close/>
                <a:moveTo>
                  <a:pt x="f80" y="f81"/>
                </a:moveTo>
                <a:cubicBezTo>
                  <a:pt x="f82" y="f81"/>
                  <a:pt x="f83" y="f84"/>
                  <a:pt x="f85" y="f81"/>
                </a:cubicBezTo>
                <a:cubicBezTo>
                  <a:pt x="f86" y="f87"/>
                  <a:pt x="f62" y="f88"/>
                  <a:pt x="f62" y="f89"/>
                </a:cubicBezTo>
                <a:cubicBezTo>
                  <a:pt x="f62" y="f90"/>
                  <a:pt x="f91" y="f92"/>
                  <a:pt x="f93" y="f92"/>
                </a:cubicBezTo>
                <a:cubicBezTo>
                  <a:pt x="f82" y="f94"/>
                  <a:pt x="f95" y="f94"/>
                  <a:pt x="f96" y="f92"/>
                </a:cubicBezTo>
                <a:cubicBezTo>
                  <a:pt x="f35" y="f92"/>
                  <a:pt x="f97" y="f98"/>
                  <a:pt x="f29" y="f99"/>
                </a:cubicBezTo>
                <a:cubicBezTo>
                  <a:pt x="f29" y="f100"/>
                  <a:pt x="f101" y="f87"/>
                  <a:pt x="f102" y="f81"/>
                </a:cubicBezTo>
                <a:cubicBezTo>
                  <a:pt x="f103" y="f84"/>
                  <a:pt x="f104" y="f81"/>
                  <a:pt x="f80" y="f81"/>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4" name="Freeform 25">
            <a:extLst>
              <a:ext uri="{FF2B5EF4-FFF2-40B4-BE49-F238E27FC236}">
                <a16:creationId xmlns:a16="http://schemas.microsoft.com/office/drawing/2014/main" id="{FC9CD8B2-8709-567A-33B9-05A04FAAE5FB}"/>
              </a:ext>
            </a:extLst>
          </p:cNvPr>
          <p:cNvSpPr/>
          <p:nvPr/>
        </p:nvSpPr>
        <p:spPr>
          <a:xfrm>
            <a:off x="6846456" y="824755"/>
            <a:ext cx="306874" cy="300523"/>
          </a:xfrm>
          <a:custGeom>
            <a:avLst/>
            <a:gdLst>
              <a:gd name="f0" fmla="val 10800000"/>
              <a:gd name="f1" fmla="val 5400000"/>
              <a:gd name="f2" fmla="val 180"/>
              <a:gd name="f3" fmla="val w"/>
              <a:gd name="f4" fmla="val h"/>
              <a:gd name="f5" fmla="val 0"/>
              <a:gd name="f6" fmla="val 147"/>
              <a:gd name="f7" fmla="val 144"/>
              <a:gd name="f8" fmla="val 72"/>
              <a:gd name="f9" fmla="val 33"/>
              <a:gd name="f10" fmla="val 109"/>
              <a:gd name="f11" fmla="val 1"/>
              <a:gd name="f12" fmla="val 70"/>
              <a:gd name="f13" fmla="val 2"/>
              <a:gd name="f14" fmla="val 31"/>
              <a:gd name="f15" fmla="val 35"/>
              <a:gd name="f16" fmla="val 76"/>
              <a:gd name="f17" fmla="val 115"/>
              <a:gd name="f18" fmla="val 71"/>
              <a:gd name="f19" fmla="val 111"/>
              <a:gd name="f20" fmla="val 113"/>
              <a:gd name="f21" fmla="+- 0 0 -90"/>
              <a:gd name="f22" fmla="*/ f3 1 147"/>
              <a:gd name="f23" fmla="*/ f4 1 144"/>
              <a:gd name="f24" fmla="val f5"/>
              <a:gd name="f25" fmla="val f6"/>
              <a:gd name="f26" fmla="val f7"/>
              <a:gd name="f27" fmla="*/ f21 f0 1"/>
              <a:gd name="f28" fmla="+- f26 0 f24"/>
              <a:gd name="f29" fmla="+- f25 0 f24"/>
              <a:gd name="f30" fmla="*/ f27 1 f2"/>
              <a:gd name="f31" fmla="*/ f29 1 147"/>
              <a:gd name="f32" fmla="*/ f28 1 144"/>
              <a:gd name="f33" fmla="*/ 72 f29 1"/>
              <a:gd name="f34" fmla="*/ 144 f28 1"/>
              <a:gd name="f35" fmla="*/ 1 f29 1"/>
              <a:gd name="f36" fmla="*/ 70 f28 1"/>
              <a:gd name="f37" fmla="*/ 76 f29 1"/>
              <a:gd name="f38" fmla="*/ 1 f28 1"/>
              <a:gd name="f39" fmla="*/ 147 f29 1"/>
              <a:gd name="f40" fmla="*/ 71 f28 1"/>
              <a:gd name="f41" fmla="+- f30 0 f1"/>
              <a:gd name="f42" fmla="*/ f33 1 147"/>
              <a:gd name="f43" fmla="*/ f34 1 144"/>
              <a:gd name="f44" fmla="*/ f35 1 147"/>
              <a:gd name="f45" fmla="*/ f36 1 144"/>
              <a:gd name="f46" fmla="*/ f37 1 147"/>
              <a:gd name="f47" fmla="*/ f38 1 144"/>
              <a:gd name="f48" fmla="*/ f39 1 147"/>
              <a:gd name="f49" fmla="*/ f40 1 144"/>
              <a:gd name="f50" fmla="*/ 0 1 f31"/>
              <a:gd name="f51" fmla="*/ f25 1 f31"/>
              <a:gd name="f52" fmla="*/ 0 1 f32"/>
              <a:gd name="f53" fmla="*/ f26 1 f32"/>
              <a:gd name="f54" fmla="*/ f42 1 f31"/>
              <a:gd name="f55" fmla="*/ f43 1 f32"/>
              <a:gd name="f56" fmla="*/ f44 1 f31"/>
              <a:gd name="f57" fmla="*/ f45 1 f32"/>
              <a:gd name="f58" fmla="*/ f46 1 f31"/>
              <a:gd name="f59" fmla="*/ f47 1 f32"/>
              <a:gd name="f60" fmla="*/ f48 1 f31"/>
              <a:gd name="f61" fmla="*/ f49 1 f32"/>
              <a:gd name="f62" fmla="*/ f50 f22 1"/>
              <a:gd name="f63" fmla="*/ f51 f22 1"/>
              <a:gd name="f64" fmla="*/ f53 f23 1"/>
              <a:gd name="f65" fmla="*/ f52 f23 1"/>
              <a:gd name="f66" fmla="*/ f54 f22 1"/>
              <a:gd name="f67" fmla="*/ f55 f23 1"/>
              <a:gd name="f68" fmla="*/ f56 f22 1"/>
              <a:gd name="f69" fmla="*/ f57 f23 1"/>
              <a:gd name="f70" fmla="*/ f58 f22 1"/>
              <a:gd name="f71" fmla="*/ f59 f23 1"/>
              <a:gd name="f72" fmla="*/ f60 f22 1"/>
              <a:gd name="f73" fmla="*/ f61 f23 1"/>
            </a:gdLst>
            <a:ahLst/>
            <a:cxnLst>
              <a:cxn ang="3cd4">
                <a:pos x="hc" y="t"/>
              </a:cxn>
              <a:cxn ang="0">
                <a:pos x="r" y="vc"/>
              </a:cxn>
              <a:cxn ang="cd4">
                <a:pos x="hc" y="b"/>
              </a:cxn>
              <a:cxn ang="cd2">
                <a:pos x="l" y="vc"/>
              </a:cxn>
              <a:cxn ang="f41">
                <a:pos x="f66" y="f67"/>
              </a:cxn>
              <a:cxn ang="f41">
                <a:pos x="f68" y="f69"/>
              </a:cxn>
              <a:cxn ang="f41">
                <a:pos x="f70" y="f71"/>
              </a:cxn>
              <a:cxn ang="f41">
                <a:pos x="f72" y="f73"/>
              </a:cxn>
              <a:cxn ang="f41">
                <a:pos x="f66" y="f67"/>
              </a:cxn>
            </a:cxnLst>
            <a:rect l="f62" t="f65" r="f63" b="f64"/>
            <a:pathLst>
              <a:path w="147" h="144">
                <a:moveTo>
                  <a:pt x="f8" y="f7"/>
                </a:moveTo>
                <a:cubicBezTo>
                  <a:pt x="f9" y="f7"/>
                  <a:pt x="f5" y="f10"/>
                  <a:pt x="f11" y="f12"/>
                </a:cubicBezTo>
                <a:cubicBezTo>
                  <a:pt x="f13" y="f14"/>
                  <a:pt x="f15" y="f5"/>
                  <a:pt x="f16" y="f11"/>
                </a:cubicBezTo>
                <a:cubicBezTo>
                  <a:pt x="f17" y="f11"/>
                  <a:pt x="f6" y="f9"/>
                  <a:pt x="f6" y="f18"/>
                </a:cubicBezTo>
                <a:cubicBezTo>
                  <a:pt x="f6" y="f19"/>
                  <a:pt x="f20" y="f7"/>
                  <a:pt x="f8"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5" name="Freeform 29">
            <a:extLst>
              <a:ext uri="{FF2B5EF4-FFF2-40B4-BE49-F238E27FC236}">
                <a16:creationId xmlns:a16="http://schemas.microsoft.com/office/drawing/2014/main" id="{36CA1C95-2EB8-FD70-32F4-B0033B82D1E5}"/>
              </a:ext>
            </a:extLst>
          </p:cNvPr>
          <p:cNvSpPr/>
          <p:nvPr/>
        </p:nvSpPr>
        <p:spPr>
          <a:xfrm>
            <a:off x="7557541" y="1169723"/>
            <a:ext cx="179889" cy="351306"/>
          </a:xfrm>
          <a:custGeom>
            <a:avLst/>
            <a:gdLst>
              <a:gd name="f0" fmla="val 10800000"/>
              <a:gd name="f1" fmla="val 5400000"/>
              <a:gd name="f2" fmla="val 180"/>
              <a:gd name="f3" fmla="val w"/>
              <a:gd name="f4" fmla="val h"/>
              <a:gd name="f5" fmla="val 0"/>
              <a:gd name="f6" fmla="val 86"/>
              <a:gd name="f7" fmla="val 169"/>
              <a:gd name="f8" fmla="val 50"/>
              <a:gd name="f9" fmla="val 166"/>
              <a:gd name="f10" fmla="val 33"/>
              <a:gd name="f11" fmla="val 167"/>
              <a:gd name="f12" fmla="val 23"/>
              <a:gd name="f13" fmla="val 162"/>
              <a:gd name="f14" fmla="val 22"/>
              <a:gd name="f15" fmla="val 146"/>
              <a:gd name="f16" fmla="val 18"/>
              <a:gd name="f17" fmla="val 119"/>
              <a:gd name="f18" fmla="val 14"/>
              <a:gd name="f19" fmla="val 92"/>
              <a:gd name="f20" fmla="val 11"/>
              <a:gd name="f21" fmla="val 65"/>
              <a:gd name="f22" fmla="val 10"/>
              <a:gd name="f23" fmla="val 62"/>
              <a:gd name="f24" fmla="val 55"/>
              <a:gd name="f25" fmla="val 12"/>
              <a:gd name="f26" fmla="val 54"/>
              <a:gd name="f27" fmla="val 45"/>
              <a:gd name="f28" fmla="val 36"/>
              <a:gd name="f29" fmla="val 26"/>
              <a:gd name="f30" fmla="val 7"/>
              <a:gd name="f31" fmla="val 3"/>
              <a:gd name="f32" fmla="val 5"/>
              <a:gd name="f33" fmla="val 2"/>
              <a:gd name="f34" fmla="val 8"/>
              <a:gd name="f35" fmla="val 13"/>
              <a:gd name="f36" fmla="val 16"/>
              <a:gd name="f37" fmla="val 24"/>
              <a:gd name="f38" fmla="val 38"/>
              <a:gd name="f39" fmla="val 20"/>
              <a:gd name="f40" fmla="val 48"/>
              <a:gd name="f41" fmla="val 35"/>
              <a:gd name="f42" fmla="val 49"/>
              <a:gd name="f43" fmla="val 77"/>
              <a:gd name="f44" fmla="val 59"/>
              <a:gd name="f45" fmla="val 85"/>
              <a:gd name="f46" fmla="val 68"/>
              <a:gd name="f47" fmla="val 81"/>
              <a:gd name="f48" fmla="val 93"/>
              <a:gd name="f49" fmla="val 78"/>
              <a:gd name="f50" fmla="val 118"/>
              <a:gd name="f51" fmla="val 74"/>
              <a:gd name="f52" fmla="val 142"/>
              <a:gd name="f53" fmla="val 72"/>
              <a:gd name="f54" fmla="val 157"/>
              <a:gd name="f55" fmla="val 66"/>
              <a:gd name="f56" fmla="+- 0 0 -90"/>
              <a:gd name="f57" fmla="*/ f3 1 86"/>
              <a:gd name="f58" fmla="*/ f4 1 169"/>
              <a:gd name="f59" fmla="val f5"/>
              <a:gd name="f60" fmla="val f6"/>
              <a:gd name="f61" fmla="val f7"/>
              <a:gd name="f62" fmla="*/ f56 f0 1"/>
              <a:gd name="f63" fmla="+- f61 0 f59"/>
              <a:gd name="f64" fmla="+- f60 0 f59"/>
              <a:gd name="f65" fmla="*/ f62 1 f2"/>
              <a:gd name="f66" fmla="*/ f64 1 86"/>
              <a:gd name="f67" fmla="*/ f63 1 169"/>
              <a:gd name="f68" fmla="*/ 50 f64 1"/>
              <a:gd name="f69" fmla="*/ 166 f63 1"/>
              <a:gd name="f70" fmla="*/ 22 f64 1"/>
              <a:gd name="f71" fmla="*/ 146 f63 1"/>
              <a:gd name="f72" fmla="*/ 11 f64 1"/>
              <a:gd name="f73" fmla="*/ 65 f63 1"/>
              <a:gd name="f74" fmla="*/ 12 f64 1"/>
              <a:gd name="f75" fmla="*/ 54 f63 1"/>
              <a:gd name="f76" fmla="*/ 7 f64 1"/>
              <a:gd name="f77" fmla="*/ 14 f63 1"/>
              <a:gd name="f78" fmla="*/ 5 f64 1"/>
              <a:gd name="f79" fmla="*/ 2 f63 1"/>
              <a:gd name="f80" fmla="*/ 16 f64 1"/>
              <a:gd name="f81" fmla="*/ 38 f64 1"/>
              <a:gd name="f82" fmla="*/ 20 f63 1"/>
              <a:gd name="f83" fmla="*/ 77 f64 1"/>
              <a:gd name="f84" fmla="*/ 49 f63 1"/>
              <a:gd name="f85" fmla="*/ 85 f64 1"/>
              <a:gd name="f86" fmla="*/ 68 f63 1"/>
              <a:gd name="f87" fmla="*/ 74 f64 1"/>
              <a:gd name="f88" fmla="*/ 142 f63 1"/>
              <a:gd name="f89" fmla="+- f65 0 f1"/>
              <a:gd name="f90" fmla="*/ f68 1 86"/>
              <a:gd name="f91" fmla="*/ f69 1 169"/>
              <a:gd name="f92" fmla="*/ f70 1 86"/>
              <a:gd name="f93" fmla="*/ f71 1 169"/>
              <a:gd name="f94" fmla="*/ f72 1 86"/>
              <a:gd name="f95" fmla="*/ f73 1 169"/>
              <a:gd name="f96" fmla="*/ f74 1 86"/>
              <a:gd name="f97" fmla="*/ f75 1 169"/>
              <a:gd name="f98" fmla="*/ f76 1 86"/>
              <a:gd name="f99" fmla="*/ f77 1 169"/>
              <a:gd name="f100" fmla="*/ f78 1 86"/>
              <a:gd name="f101" fmla="*/ f79 1 169"/>
              <a:gd name="f102" fmla="*/ f80 1 86"/>
              <a:gd name="f103" fmla="*/ f81 1 86"/>
              <a:gd name="f104" fmla="*/ f82 1 169"/>
              <a:gd name="f105" fmla="*/ f83 1 86"/>
              <a:gd name="f106" fmla="*/ f84 1 169"/>
              <a:gd name="f107" fmla="*/ f85 1 86"/>
              <a:gd name="f108" fmla="*/ f86 1 169"/>
              <a:gd name="f109" fmla="*/ f87 1 86"/>
              <a:gd name="f110" fmla="*/ f88 1 169"/>
              <a:gd name="f111" fmla="*/ 0 1 f66"/>
              <a:gd name="f112" fmla="*/ f60 1 f66"/>
              <a:gd name="f113" fmla="*/ 0 1 f67"/>
              <a:gd name="f114" fmla="*/ f61 1 f67"/>
              <a:gd name="f115" fmla="*/ f90 1 f66"/>
              <a:gd name="f116" fmla="*/ f91 1 f67"/>
              <a:gd name="f117" fmla="*/ f92 1 f66"/>
              <a:gd name="f118" fmla="*/ f93 1 f67"/>
              <a:gd name="f119" fmla="*/ f94 1 f66"/>
              <a:gd name="f120" fmla="*/ f95 1 f67"/>
              <a:gd name="f121" fmla="*/ f96 1 f66"/>
              <a:gd name="f122" fmla="*/ f97 1 f67"/>
              <a:gd name="f123" fmla="*/ f98 1 f66"/>
              <a:gd name="f124" fmla="*/ f99 1 f67"/>
              <a:gd name="f125" fmla="*/ f100 1 f66"/>
              <a:gd name="f126" fmla="*/ f101 1 f67"/>
              <a:gd name="f127" fmla="*/ f102 1 f66"/>
              <a:gd name="f128" fmla="*/ f103 1 f66"/>
              <a:gd name="f129" fmla="*/ f104 1 f67"/>
              <a:gd name="f130" fmla="*/ f105 1 f66"/>
              <a:gd name="f131" fmla="*/ f106 1 f67"/>
              <a:gd name="f132" fmla="*/ f107 1 f66"/>
              <a:gd name="f133" fmla="*/ f108 1 f67"/>
              <a:gd name="f134" fmla="*/ f109 1 f66"/>
              <a:gd name="f135" fmla="*/ f110 1 f67"/>
              <a:gd name="f136" fmla="*/ f111 f57 1"/>
              <a:gd name="f137" fmla="*/ f112 f57 1"/>
              <a:gd name="f138" fmla="*/ f114 f58 1"/>
              <a:gd name="f139" fmla="*/ f113 f58 1"/>
              <a:gd name="f140" fmla="*/ f115 f57 1"/>
              <a:gd name="f141" fmla="*/ f116 f58 1"/>
              <a:gd name="f142" fmla="*/ f117 f57 1"/>
              <a:gd name="f143" fmla="*/ f118 f58 1"/>
              <a:gd name="f144" fmla="*/ f119 f57 1"/>
              <a:gd name="f145" fmla="*/ f120 f58 1"/>
              <a:gd name="f146" fmla="*/ f121 f57 1"/>
              <a:gd name="f147" fmla="*/ f122 f58 1"/>
              <a:gd name="f148" fmla="*/ f123 f57 1"/>
              <a:gd name="f149" fmla="*/ f124 f58 1"/>
              <a:gd name="f150" fmla="*/ f125 f57 1"/>
              <a:gd name="f151" fmla="*/ f126 f58 1"/>
              <a:gd name="f152" fmla="*/ f127 f57 1"/>
              <a:gd name="f153" fmla="*/ f128 f57 1"/>
              <a:gd name="f154" fmla="*/ f129 f58 1"/>
              <a:gd name="f155" fmla="*/ f130 f57 1"/>
              <a:gd name="f156" fmla="*/ f131 f58 1"/>
              <a:gd name="f157" fmla="*/ f132 f57 1"/>
              <a:gd name="f158" fmla="*/ f133 f58 1"/>
              <a:gd name="f159" fmla="*/ f134 f57 1"/>
              <a:gd name="f160" fmla="*/ f135 f58 1"/>
            </a:gdLst>
            <a:ahLst/>
            <a:cxnLst>
              <a:cxn ang="3cd4">
                <a:pos x="hc" y="t"/>
              </a:cxn>
              <a:cxn ang="0">
                <a:pos x="r" y="vc"/>
              </a:cxn>
              <a:cxn ang="cd4">
                <a:pos x="hc" y="b"/>
              </a:cxn>
              <a:cxn ang="cd2">
                <a:pos x="l" y="vc"/>
              </a:cxn>
              <a:cxn ang="f89">
                <a:pos x="f140" y="f141"/>
              </a:cxn>
              <a:cxn ang="f89">
                <a:pos x="f142" y="f143"/>
              </a:cxn>
              <a:cxn ang="f89">
                <a:pos x="f144" y="f145"/>
              </a:cxn>
              <a:cxn ang="f89">
                <a:pos x="f146" y="f147"/>
              </a:cxn>
              <a:cxn ang="f89">
                <a:pos x="f148" y="f149"/>
              </a:cxn>
              <a:cxn ang="f89">
                <a:pos x="f150" y="f151"/>
              </a:cxn>
              <a:cxn ang="f89">
                <a:pos x="f152" y="f151"/>
              </a:cxn>
              <a:cxn ang="f89">
                <a:pos x="f153" y="f154"/>
              </a:cxn>
              <a:cxn ang="f89">
                <a:pos x="f155" y="f156"/>
              </a:cxn>
              <a:cxn ang="f89">
                <a:pos x="f157" y="f158"/>
              </a:cxn>
              <a:cxn ang="f89">
                <a:pos x="f159" y="f160"/>
              </a:cxn>
              <a:cxn ang="f89">
                <a:pos x="f140" y="f141"/>
              </a:cxn>
            </a:cxnLst>
            <a:rect l="f136" t="f139" r="f137" b="f138"/>
            <a:pathLst>
              <a:path w="86" h="169">
                <a:moveTo>
                  <a:pt x="f8" y="f9"/>
                </a:moveTo>
                <a:cubicBezTo>
                  <a:pt x="f10" y="f11"/>
                  <a:pt x="f12" y="f13"/>
                  <a:pt x="f14" y="f15"/>
                </a:cubicBezTo>
                <a:cubicBezTo>
                  <a:pt x="f16" y="f17"/>
                  <a:pt x="f18" y="f19"/>
                  <a:pt x="f20" y="f21"/>
                </a:cubicBezTo>
                <a:cubicBezTo>
                  <a:pt x="f22" y="f23"/>
                  <a:pt x="f22" y="f24"/>
                  <a:pt x="f25" y="f26"/>
                </a:cubicBezTo>
                <a:cubicBezTo>
                  <a:pt x="f27" y="f28"/>
                  <a:pt x="f16" y="f29"/>
                  <a:pt x="f30" y="f18"/>
                </a:cubicBezTo>
                <a:cubicBezTo>
                  <a:pt x="f31" y="f22"/>
                  <a:pt x="f5" y="f32"/>
                  <a:pt x="f32" y="f33"/>
                </a:cubicBezTo>
                <a:cubicBezTo>
                  <a:pt x="f34" y="f5"/>
                  <a:pt x="f35" y="f5"/>
                  <a:pt x="f36" y="f33"/>
                </a:cubicBezTo>
                <a:cubicBezTo>
                  <a:pt x="f37" y="f30"/>
                  <a:pt x="f10" y="f25"/>
                  <a:pt x="f38" y="f39"/>
                </a:cubicBezTo>
                <a:cubicBezTo>
                  <a:pt x="f40" y="f41"/>
                  <a:pt x="f24" y="f42"/>
                  <a:pt x="f43" y="f42"/>
                </a:cubicBezTo>
                <a:cubicBezTo>
                  <a:pt x="f6" y="f42"/>
                  <a:pt x="f6" y="f44"/>
                  <a:pt x="f45" y="f46"/>
                </a:cubicBezTo>
                <a:cubicBezTo>
                  <a:pt x="f47" y="f48"/>
                  <a:pt x="f49" y="f50"/>
                  <a:pt x="f51" y="f52"/>
                </a:cubicBezTo>
                <a:cubicBezTo>
                  <a:pt x="f53" y="f54"/>
                  <a:pt x="f55" y="f7"/>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6" name="Freeform 30">
            <a:extLst>
              <a:ext uri="{FF2B5EF4-FFF2-40B4-BE49-F238E27FC236}">
                <a16:creationId xmlns:a16="http://schemas.microsoft.com/office/drawing/2014/main" id="{825CE5E2-51FF-6A72-EA20-7CD2F168058E}"/>
              </a:ext>
            </a:extLst>
          </p:cNvPr>
          <p:cNvSpPr/>
          <p:nvPr/>
        </p:nvSpPr>
        <p:spPr>
          <a:xfrm>
            <a:off x="7299355" y="1372897"/>
            <a:ext cx="249725" cy="150254"/>
          </a:xfrm>
          <a:custGeom>
            <a:avLst/>
            <a:gdLst>
              <a:gd name="f0" fmla="val 10800000"/>
              <a:gd name="f1" fmla="val 5400000"/>
              <a:gd name="f2" fmla="val 180"/>
              <a:gd name="f3" fmla="val w"/>
              <a:gd name="f4" fmla="val h"/>
              <a:gd name="f5" fmla="val 0"/>
              <a:gd name="f6" fmla="val 119"/>
              <a:gd name="f7" fmla="val 72"/>
              <a:gd name="f8" fmla="val 52"/>
              <a:gd name="f9" fmla="val 68"/>
              <a:gd name="f10" fmla="val 46"/>
              <a:gd name="f11" fmla="val 67"/>
              <a:gd name="f12" fmla="val 33"/>
              <a:gd name="f13" fmla="val 23"/>
              <a:gd name="f14" fmla="val 64"/>
              <a:gd name="f15" fmla="val 10"/>
              <a:gd name="f16" fmla="val 54"/>
              <a:gd name="f17" fmla="val 39"/>
              <a:gd name="f18" fmla="val 3"/>
              <a:gd name="f19" fmla="val 22"/>
              <a:gd name="f20" fmla="val 5"/>
              <a:gd name="f21" fmla="val 8"/>
              <a:gd name="f22" fmla="val 4"/>
              <a:gd name="f23" fmla="val 71"/>
              <a:gd name="f24" fmla="val 9"/>
              <a:gd name="f25" fmla="val 91"/>
              <a:gd name="f26" fmla="val 6"/>
              <a:gd name="f27" fmla="val 98"/>
              <a:gd name="f28" fmla="val 118"/>
              <a:gd name="f29" fmla="val 21"/>
              <a:gd name="f30" fmla="val 116"/>
              <a:gd name="f31" fmla="val 42"/>
              <a:gd name="f32" fmla="val 110"/>
              <a:gd name="f33" fmla="val 62"/>
              <a:gd name="f34" fmla="val 86"/>
              <a:gd name="f35" fmla="val 77"/>
              <a:gd name="f36" fmla="val 70"/>
              <a:gd name="f37" fmla="+- 0 0 -90"/>
              <a:gd name="f38" fmla="*/ f3 1 119"/>
              <a:gd name="f39" fmla="*/ f4 1 72"/>
              <a:gd name="f40" fmla="val f5"/>
              <a:gd name="f41" fmla="val f6"/>
              <a:gd name="f42" fmla="val f7"/>
              <a:gd name="f43" fmla="*/ f37 f0 1"/>
              <a:gd name="f44" fmla="+- f42 0 f40"/>
              <a:gd name="f45" fmla="+- f41 0 f40"/>
              <a:gd name="f46" fmla="*/ f43 1 f2"/>
              <a:gd name="f47" fmla="*/ f45 1 119"/>
              <a:gd name="f48" fmla="*/ f44 1 72"/>
              <a:gd name="f49" fmla="*/ 52 f45 1"/>
              <a:gd name="f50" fmla="*/ 68 f44 1"/>
              <a:gd name="f51" fmla="*/ 23 f45 1"/>
              <a:gd name="f52" fmla="*/ 64 f44 1"/>
              <a:gd name="f53" fmla="*/ 3 f45 1"/>
              <a:gd name="f54" fmla="*/ 22 f44 1"/>
              <a:gd name="f55" fmla="*/ 33 f45 1"/>
              <a:gd name="f56" fmla="*/ 8 f44 1"/>
              <a:gd name="f57" fmla="*/ 91 f45 1"/>
              <a:gd name="f58" fmla="*/ 6 f44 1"/>
              <a:gd name="f59" fmla="*/ 118 f45 1"/>
              <a:gd name="f60" fmla="*/ 21 f44 1"/>
              <a:gd name="f61" fmla="*/ 86 f45 1"/>
              <a:gd name="f62" fmla="+- f46 0 f1"/>
              <a:gd name="f63" fmla="*/ f49 1 119"/>
              <a:gd name="f64" fmla="*/ f50 1 72"/>
              <a:gd name="f65" fmla="*/ f51 1 119"/>
              <a:gd name="f66" fmla="*/ f52 1 72"/>
              <a:gd name="f67" fmla="*/ f53 1 119"/>
              <a:gd name="f68" fmla="*/ f54 1 72"/>
              <a:gd name="f69" fmla="*/ f55 1 119"/>
              <a:gd name="f70" fmla="*/ f56 1 72"/>
              <a:gd name="f71" fmla="*/ f57 1 119"/>
              <a:gd name="f72" fmla="*/ f58 1 72"/>
              <a:gd name="f73" fmla="*/ f59 1 119"/>
              <a:gd name="f74" fmla="*/ f60 1 72"/>
              <a:gd name="f75" fmla="*/ f61 1 119"/>
              <a:gd name="f76" fmla="*/ 0 1 f47"/>
              <a:gd name="f77" fmla="*/ f41 1 f47"/>
              <a:gd name="f78" fmla="*/ 0 1 f48"/>
              <a:gd name="f79" fmla="*/ f42 1 f48"/>
              <a:gd name="f80" fmla="*/ f63 1 f47"/>
              <a:gd name="f81" fmla="*/ f64 1 f48"/>
              <a:gd name="f82" fmla="*/ f65 1 f47"/>
              <a:gd name="f83" fmla="*/ f66 1 f48"/>
              <a:gd name="f84" fmla="*/ f67 1 f47"/>
              <a:gd name="f85" fmla="*/ f68 1 f48"/>
              <a:gd name="f86" fmla="*/ f69 1 f47"/>
              <a:gd name="f87" fmla="*/ f70 1 f48"/>
              <a:gd name="f88" fmla="*/ f71 1 f47"/>
              <a:gd name="f89" fmla="*/ f72 1 f48"/>
              <a:gd name="f90" fmla="*/ f73 1 f47"/>
              <a:gd name="f91" fmla="*/ f74 1 f48"/>
              <a:gd name="f92" fmla="*/ f75 1 f47"/>
              <a:gd name="f93" fmla="*/ f76 f38 1"/>
              <a:gd name="f94" fmla="*/ f77 f38 1"/>
              <a:gd name="f95" fmla="*/ f79 f39 1"/>
              <a:gd name="f96" fmla="*/ f78 f39 1"/>
              <a:gd name="f97" fmla="*/ f80 f38 1"/>
              <a:gd name="f98" fmla="*/ f81 f39 1"/>
              <a:gd name="f99" fmla="*/ f82 f38 1"/>
              <a:gd name="f100" fmla="*/ f83 f39 1"/>
              <a:gd name="f101" fmla="*/ f84 f38 1"/>
              <a:gd name="f102" fmla="*/ f85 f39 1"/>
              <a:gd name="f103" fmla="*/ f86 f38 1"/>
              <a:gd name="f104" fmla="*/ f87 f39 1"/>
              <a:gd name="f105" fmla="*/ f88 f38 1"/>
              <a:gd name="f106" fmla="*/ f89 f39 1"/>
              <a:gd name="f107" fmla="*/ f90 f38 1"/>
              <a:gd name="f108" fmla="*/ f91 f39 1"/>
              <a:gd name="f109" fmla="*/ f92 f38 1"/>
            </a:gdLst>
            <a:ahLst/>
            <a:cxnLst>
              <a:cxn ang="3cd4">
                <a:pos x="hc" y="t"/>
              </a:cxn>
              <a:cxn ang="0">
                <a:pos x="r" y="vc"/>
              </a:cxn>
              <a:cxn ang="cd4">
                <a:pos x="hc" y="b"/>
              </a:cxn>
              <a:cxn ang="cd2">
                <a:pos x="l" y="vc"/>
              </a:cxn>
              <a:cxn ang="f62">
                <a:pos x="f97" y="f98"/>
              </a:cxn>
              <a:cxn ang="f62">
                <a:pos x="f99" y="f100"/>
              </a:cxn>
              <a:cxn ang="f62">
                <a:pos x="f101" y="f102"/>
              </a:cxn>
              <a:cxn ang="f62">
                <a:pos x="f103" y="f104"/>
              </a:cxn>
              <a:cxn ang="f62">
                <a:pos x="f105" y="f106"/>
              </a:cxn>
              <a:cxn ang="f62">
                <a:pos x="f107" y="f108"/>
              </a:cxn>
              <a:cxn ang="f62">
                <a:pos x="f109" y="f98"/>
              </a:cxn>
              <a:cxn ang="f62">
                <a:pos x="f97" y="f98"/>
              </a:cxn>
            </a:cxnLst>
            <a:rect l="f93" t="f96" r="f94" b="f95"/>
            <a:pathLst>
              <a:path w="119" h="72">
                <a:moveTo>
                  <a:pt x="f8" y="f9"/>
                </a:moveTo>
                <a:cubicBezTo>
                  <a:pt x="f10" y="f11"/>
                  <a:pt x="f12" y="f7"/>
                  <a:pt x="f13" y="f14"/>
                </a:cubicBezTo>
                <a:cubicBezTo>
                  <a:pt x="f15" y="f16"/>
                  <a:pt x="f5" y="f17"/>
                  <a:pt x="f18" y="f19"/>
                </a:cubicBezTo>
                <a:cubicBezTo>
                  <a:pt x="f20" y="f20"/>
                  <a:pt x="f19" y="f15"/>
                  <a:pt x="f12" y="f21"/>
                </a:cubicBezTo>
                <a:cubicBezTo>
                  <a:pt x="f8" y="f22"/>
                  <a:pt x="f23" y="f24"/>
                  <a:pt x="f25" y="f26"/>
                </a:cubicBezTo>
                <a:cubicBezTo>
                  <a:pt x="f27" y="f20"/>
                  <a:pt x="f6" y="f5"/>
                  <a:pt x="f28" y="f29"/>
                </a:cubicBezTo>
                <a:cubicBezTo>
                  <a:pt x="f30" y="f31"/>
                  <a:pt x="f32" y="f33"/>
                  <a:pt x="f34" y="f9"/>
                </a:cubicBezTo>
                <a:cubicBezTo>
                  <a:pt x="f35" y="f36"/>
                  <a:pt x="f11" y="f9"/>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818"/>
        <p:cNvGrpSpPr/>
        <p:nvPr/>
      </p:nvGrpSpPr>
      <p:grpSpPr>
        <a:xfrm>
          <a:off x="0" y="0"/>
          <a:ext cx="0" cy="0"/>
          <a:chOff x="0" y="0"/>
          <a:chExt cx="0" cy="0"/>
        </a:xfrm>
      </p:grpSpPr>
      <p:sp>
        <p:nvSpPr>
          <p:cNvPr id="819" name="Google Shape;819;p63"/>
          <p:cNvSpPr txBox="1">
            <a:spLocks noGrp="1"/>
          </p:cNvSpPr>
          <p:nvPr>
            <p:ph type="subTitle" idx="6"/>
          </p:nvPr>
        </p:nvSpPr>
        <p:spPr>
          <a:xfrm>
            <a:off x="3174025" y="4104975"/>
            <a:ext cx="5140500" cy="3294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20" name="Google Shape;820;p63"/>
          <p:cNvSpPr txBox="1">
            <a:spLocks noGrp="1"/>
          </p:cNvSpPr>
          <p:nvPr>
            <p:ph type="subTitle" idx="1"/>
          </p:nvPr>
        </p:nvSpPr>
        <p:spPr>
          <a:xfrm>
            <a:off x="3174025" y="1409075"/>
            <a:ext cx="5140500" cy="2784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21" name="Google Shape;821;p63"/>
          <p:cNvSpPr txBox="1">
            <a:spLocks noGrp="1"/>
          </p:cNvSpPr>
          <p:nvPr>
            <p:ph type="title" idx="3"/>
          </p:nvPr>
        </p:nvSpPr>
        <p:spPr>
          <a:xfrm>
            <a:off x="3174025" y="807825"/>
            <a:ext cx="4758000" cy="577800"/>
          </a:xfrm>
          <a:prstGeom prst="rect">
            <a:avLst/>
          </a:prstGeom>
        </p:spPr>
        <p:txBody>
          <a:bodyPr spcFirstLastPara="1" wrap="square" lIns="91425" tIns="0" rIns="91425" bIns="91425" anchor="ctr" anchorCtr="0">
            <a:noAutofit/>
          </a:bodyPr>
          <a:lstStyle/>
          <a:p>
            <a:pPr marL="0" lvl="0" indent="0" algn="r" rtl="1">
              <a:spcBef>
                <a:spcPts val="0"/>
              </a:spcBef>
              <a:spcAft>
                <a:spcPts val="0"/>
              </a:spcAft>
              <a:buNone/>
            </a:pPr>
            <a:r>
              <a:rPr lang="en">
                <a:cs typeface="B Nazanin" panose="00000700000000000000" pitchFamily="2" charset="-78"/>
              </a:rPr>
              <a:t>100</a:t>
            </a:r>
            <a:endParaRPr>
              <a:cs typeface="B Nazanin" panose="00000700000000000000" pitchFamily="2" charset="-78"/>
            </a:endParaRPr>
          </a:p>
        </p:txBody>
      </p:sp>
      <p:sp>
        <p:nvSpPr>
          <p:cNvPr id="822" name="Google Shape;822;p63"/>
          <p:cNvSpPr txBox="1">
            <a:spLocks noGrp="1"/>
          </p:cNvSpPr>
          <p:nvPr>
            <p:ph type="subTitle" idx="4"/>
          </p:nvPr>
        </p:nvSpPr>
        <p:spPr>
          <a:xfrm>
            <a:off x="3174025" y="2757025"/>
            <a:ext cx="5140500" cy="2784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23" name="Google Shape;823;p63"/>
          <p:cNvSpPr txBox="1">
            <a:spLocks noGrp="1"/>
          </p:cNvSpPr>
          <p:nvPr>
            <p:ph type="title" idx="5"/>
          </p:nvPr>
        </p:nvSpPr>
        <p:spPr>
          <a:xfrm>
            <a:off x="3174025" y="2155775"/>
            <a:ext cx="4758000" cy="577800"/>
          </a:xfrm>
          <a:prstGeom prst="rect">
            <a:avLst/>
          </a:prstGeom>
        </p:spPr>
        <p:txBody>
          <a:bodyPr spcFirstLastPara="1" wrap="square" lIns="91425" tIns="0" rIns="91425" bIns="91425" anchor="ctr" anchorCtr="0">
            <a:noAutofit/>
          </a:bodyPr>
          <a:lstStyle/>
          <a:p>
            <a:pPr marL="0" lvl="0" indent="0" algn="r" rtl="1">
              <a:spcBef>
                <a:spcPts val="0"/>
              </a:spcBef>
              <a:spcAft>
                <a:spcPts val="0"/>
              </a:spcAft>
              <a:buNone/>
            </a:pPr>
            <a:r>
              <a:rPr lang="en">
                <a:cs typeface="B Nazanin" panose="00000700000000000000" pitchFamily="2" charset="-78"/>
              </a:rPr>
              <a:t>50</a:t>
            </a:r>
            <a:endParaRPr>
              <a:cs typeface="B Nazanin" panose="00000700000000000000" pitchFamily="2" charset="-78"/>
            </a:endParaRPr>
          </a:p>
        </p:txBody>
      </p:sp>
      <p:sp>
        <p:nvSpPr>
          <p:cNvPr id="824" name="Google Shape;824;p63"/>
          <p:cNvSpPr txBox="1">
            <a:spLocks noGrp="1"/>
          </p:cNvSpPr>
          <p:nvPr>
            <p:ph type="title" idx="7"/>
          </p:nvPr>
        </p:nvSpPr>
        <p:spPr>
          <a:xfrm>
            <a:off x="3174025" y="3503725"/>
            <a:ext cx="4758000" cy="577800"/>
          </a:xfrm>
          <a:prstGeom prst="rect">
            <a:avLst/>
          </a:prstGeom>
        </p:spPr>
        <p:txBody>
          <a:bodyPr spcFirstLastPara="1" wrap="square" lIns="91425" tIns="0" rIns="91425" bIns="91425" anchor="ctr" anchorCtr="0">
            <a:noAutofit/>
          </a:bodyPr>
          <a:lstStyle/>
          <a:p>
            <a:pPr marL="0" lvl="0" indent="0" algn="r" rtl="1">
              <a:spcBef>
                <a:spcPts val="0"/>
              </a:spcBef>
              <a:spcAft>
                <a:spcPts val="0"/>
              </a:spcAft>
              <a:buNone/>
            </a:pPr>
            <a:r>
              <a:rPr lang="en">
                <a:cs typeface="B Nazanin" panose="00000700000000000000" pitchFamily="2" charset="-78"/>
              </a:rPr>
              <a:t>30</a:t>
            </a:r>
            <a:endParaRPr>
              <a:cs typeface="B Nazanin" panose="00000700000000000000" pitchFamily="2" charset="-78"/>
            </a:endParaRPr>
          </a:p>
        </p:txBody>
      </p:sp>
      <p:cxnSp>
        <p:nvCxnSpPr>
          <p:cNvPr id="825" name="Google Shape;825;p63"/>
          <p:cNvCxnSpPr/>
          <p:nvPr/>
        </p:nvCxnSpPr>
        <p:spPr>
          <a:xfrm rot="10800000">
            <a:off x="6983420" y="621343"/>
            <a:ext cx="831600" cy="0"/>
          </a:xfrm>
          <a:prstGeom prst="straightConnector1">
            <a:avLst/>
          </a:prstGeom>
          <a:noFill/>
          <a:ln w="76200" cap="flat" cmpd="sng">
            <a:solidFill>
              <a:schemeClr val="accent1"/>
            </a:solidFill>
            <a:prstDash val="solid"/>
            <a:round/>
            <a:headEnd type="none" w="med" len="med"/>
            <a:tailEnd type="none" w="med" len="med"/>
          </a:ln>
        </p:spPr>
      </p:cxnSp>
      <p:cxnSp>
        <p:nvCxnSpPr>
          <p:cNvPr id="826" name="Google Shape;826;p63"/>
          <p:cNvCxnSpPr/>
          <p:nvPr/>
        </p:nvCxnSpPr>
        <p:spPr>
          <a:xfrm rot="10800000">
            <a:off x="7292420" y="1958660"/>
            <a:ext cx="522600" cy="0"/>
          </a:xfrm>
          <a:prstGeom prst="straightConnector1">
            <a:avLst/>
          </a:prstGeom>
          <a:noFill/>
          <a:ln w="76200" cap="flat" cmpd="sng">
            <a:solidFill>
              <a:schemeClr val="accent1"/>
            </a:solidFill>
            <a:prstDash val="solid"/>
            <a:round/>
            <a:headEnd type="none" w="med" len="med"/>
            <a:tailEnd type="none" w="med" len="med"/>
          </a:ln>
        </p:spPr>
      </p:cxnSp>
      <p:cxnSp>
        <p:nvCxnSpPr>
          <p:cNvPr id="827" name="Google Shape;827;p63"/>
          <p:cNvCxnSpPr/>
          <p:nvPr/>
        </p:nvCxnSpPr>
        <p:spPr>
          <a:xfrm rot="10800000">
            <a:off x="7512320" y="3327875"/>
            <a:ext cx="302700" cy="0"/>
          </a:xfrm>
          <a:prstGeom prst="straightConnector1">
            <a:avLst/>
          </a:prstGeom>
          <a:noFill/>
          <a:ln w="76200" cap="flat" cmpd="sng">
            <a:solidFill>
              <a:schemeClr val="accent1"/>
            </a:solidFill>
            <a:prstDash val="solid"/>
            <a:round/>
            <a:headEnd type="none" w="med" len="med"/>
            <a:tailEnd type="none" w="med" len="med"/>
          </a:ln>
        </p:spPr>
      </p:cxnSp>
      <p:sp>
        <p:nvSpPr>
          <p:cNvPr id="828" name="Google Shape;828;p63"/>
          <p:cNvSpPr txBox="1">
            <a:spLocks noGrp="1"/>
          </p:cNvSpPr>
          <p:nvPr>
            <p:ph type="title" idx="4294967295"/>
          </p:nvPr>
        </p:nvSpPr>
        <p:spPr>
          <a:xfrm>
            <a:off x="146725" y="476525"/>
            <a:ext cx="3027300" cy="1134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3200" dirty="0">
                <a:cs typeface="B Nazanin" panose="00000700000000000000" pitchFamily="2" charset="-78"/>
              </a:rPr>
              <a:t>بهترین فروشندگان</a:t>
            </a:r>
            <a:endParaRPr sz="3200" dirty="0">
              <a:cs typeface="B Nazanin" panose="00000700000000000000" pitchFamily="2" charset="-78"/>
            </a:endParaRPr>
          </a:p>
        </p:txBody>
      </p:sp>
      <p:cxnSp>
        <p:nvCxnSpPr>
          <p:cNvPr id="829" name="Google Shape;829;p63">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30" name="Google Shape;830;p63">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831" name="Google Shape;831;p63"/>
          <p:cNvSpPr txBox="1">
            <a:spLocks noGrp="1"/>
          </p:cNvSpPr>
          <p:nvPr>
            <p:ph type="title"/>
          </p:nvPr>
        </p:nvSpPr>
        <p:spPr>
          <a:xfrm>
            <a:off x="146725" y="4840049"/>
            <a:ext cx="916531"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services</a:t>
            </a:r>
            <a:endParaRPr dirty="0">
              <a:cs typeface="B Nazanin" panose="00000700000000000000" pitchFamily="2" charset="-78"/>
            </a:endParaRPr>
          </a:p>
        </p:txBody>
      </p:sp>
      <p:sp>
        <p:nvSpPr>
          <p:cNvPr id="832" name="Google Shape;832;p63"/>
          <p:cNvSpPr txBox="1">
            <a:spLocks noGrp="1"/>
          </p:cNvSpPr>
          <p:nvPr>
            <p:ph type="title" idx="2"/>
          </p:nvPr>
        </p:nvSpPr>
        <p:spPr>
          <a:xfrm>
            <a:off x="146725" y="4666978"/>
            <a:ext cx="523126" cy="213372"/>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a:cs typeface="B Nazanin" panose="00000700000000000000" pitchFamily="2" charset="-78"/>
              </a:rPr>
              <a:t>02</a:t>
            </a:r>
            <a:endParaRPr>
              <a:cs typeface="B Nazanin" panose="00000700000000000000" pitchFamily="2" charset="-78"/>
            </a:endParaRPr>
          </a:p>
        </p:txBody>
      </p:sp>
      <p:sp>
        <p:nvSpPr>
          <p:cNvPr id="2" name="Freeform 9">
            <a:extLst>
              <a:ext uri="{FF2B5EF4-FFF2-40B4-BE49-F238E27FC236}">
                <a16:creationId xmlns:a16="http://schemas.microsoft.com/office/drawing/2014/main" id="{67F13D61-D68B-EB86-EC25-076B5A64EDB6}"/>
              </a:ext>
            </a:extLst>
          </p:cNvPr>
          <p:cNvSpPr/>
          <p:nvPr/>
        </p:nvSpPr>
        <p:spPr>
          <a:xfrm>
            <a:off x="1328980" y="2050818"/>
            <a:ext cx="878286" cy="1614763"/>
          </a:xfrm>
          <a:custGeom>
            <a:avLst/>
            <a:gdLst>
              <a:gd name="f0" fmla="val 10800000"/>
              <a:gd name="f1" fmla="val 5400000"/>
              <a:gd name="f2" fmla="val 180"/>
              <a:gd name="f3" fmla="val w"/>
              <a:gd name="f4" fmla="val h"/>
              <a:gd name="f5" fmla="val 0"/>
              <a:gd name="f6" fmla="val 421"/>
              <a:gd name="f7" fmla="val 773"/>
              <a:gd name="f8" fmla="val 210"/>
              <a:gd name="f9" fmla="val 541"/>
              <a:gd name="f10" fmla="val 601"/>
              <a:gd name="f11" fmla="val 661"/>
              <a:gd name="f12" fmla="val 209"/>
              <a:gd name="f13" fmla="val 721"/>
              <a:gd name="f14" fmla="val 745"/>
              <a:gd name="f15" fmla="val 202"/>
              <a:gd name="f16" fmla="val 764"/>
              <a:gd name="f17" fmla="val 175"/>
              <a:gd name="f18" fmla="val 768"/>
              <a:gd name="f19" fmla="val 149"/>
              <a:gd name="f20" fmla="val 129"/>
              <a:gd name="f21" fmla="val 760"/>
              <a:gd name="f22" fmla="val 126"/>
              <a:gd name="f23" fmla="val 733"/>
              <a:gd name="f24" fmla="val 114"/>
              <a:gd name="f25" fmla="val 651"/>
              <a:gd name="f26" fmla="val 102"/>
              <a:gd name="f27" fmla="val 570"/>
              <a:gd name="f28" fmla="val 91"/>
              <a:gd name="f29" fmla="val 488"/>
              <a:gd name="f30" fmla="val 90"/>
              <a:gd name="f31" fmla="val 476"/>
              <a:gd name="f32" fmla="val 88"/>
              <a:gd name="f33" fmla="val 466"/>
              <a:gd name="f34" fmla="val 82"/>
              <a:gd name="f35" fmla="val 455"/>
              <a:gd name="f36" fmla="val 60"/>
              <a:gd name="f37" fmla="val 412"/>
              <a:gd name="f38" fmla="val 57"/>
              <a:gd name="f39" fmla="val 367"/>
              <a:gd name="f40" fmla="val 78"/>
              <a:gd name="f41" fmla="val 323"/>
              <a:gd name="f42" fmla="val 86"/>
              <a:gd name="f43" fmla="val 308"/>
              <a:gd name="f44" fmla="val 83"/>
              <a:gd name="f45" fmla="val 300"/>
              <a:gd name="f46" fmla="val 73"/>
              <a:gd name="f47" fmla="val 288"/>
              <a:gd name="f48" fmla="val 6"/>
              <a:gd name="f49" fmla="val 213"/>
              <a:gd name="f50" fmla="val 36"/>
              <a:gd name="f51" fmla="val 38"/>
              <a:gd name="f52" fmla="val 45"/>
              <a:gd name="f53" fmla="val 18"/>
              <a:gd name="f54" fmla="val 56"/>
              <a:gd name="f55" fmla="val 11"/>
              <a:gd name="f56" fmla="val 105"/>
              <a:gd name="f57" fmla="val 20"/>
              <a:gd name="f58" fmla="val 40"/>
              <a:gd name="f59" fmla="val 95"/>
              <a:gd name="f60" fmla="val 80"/>
              <a:gd name="f61" fmla="val 99"/>
              <a:gd name="f62" fmla="val 119"/>
              <a:gd name="f63" fmla="val 71"/>
              <a:gd name="f64" fmla="val 157"/>
              <a:gd name="f65" fmla="val 92"/>
              <a:gd name="f66" fmla="val 186"/>
              <a:gd name="f67" fmla="val 130"/>
              <a:gd name="f68" fmla="val 188"/>
              <a:gd name="f69" fmla="val 184"/>
              <a:gd name="f70" fmla="val 191"/>
              <a:gd name="f71" fmla="val 239"/>
              <a:gd name="f72" fmla="val 293"/>
              <a:gd name="f73" fmla="val 332"/>
              <a:gd name="f74" fmla="val 353"/>
              <a:gd name="f75" fmla="val 155"/>
              <a:gd name="f76" fmla="val 345"/>
              <a:gd name="f77" fmla="val 116"/>
              <a:gd name="f78" fmla="val 341"/>
              <a:gd name="f79" fmla="val 97"/>
              <a:gd name="f80" fmla="val 335"/>
              <a:gd name="f81" fmla="val 79"/>
              <a:gd name="f82" fmla="val 329"/>
              <a:gd name="f83" fmla="val 322"/>
              <a:gd name="f84" fmla="val 319"/>
              <a:gd name="f85" fmla="val 342"/>
              <a:gd name="f86" fmla="val 368"/>
              <a:gd name="f87" fmla="val 379"/>
              <a:gd name="f88" fmla="val 387"/>
              <a:gd name="f89" fmla="val 39"/>
              <a:gd name="f90" fmla="val 124"/>
              <a:gd name="f91" fmla="val 420"/>
              <a:gd name="f92" fmla="val 206"/>
              <a:gd name="f93" fmla="val 358"/>
              <a:gd name="f94" fmla="val 279"/>
              <a:gd name="f95" fmla="val 343"/>
              <a:gd name="f96" fmla="val 296"/>
              <a:gd name="f97" fmla="val 339"/>
              <a:gd name="f98" fmla="val 311"/>
              <a:gd name="f99" fmla="val 350"/>
              <a:gd name="f100" fmla="val 333"/>
              <a:gd name="f101" fmla="val 365"/>
              <a:gd name="f102" fmla="val 364"/>
              <a:gd name="f103" fmla="val 366"/>
              <a:gd name="f104" fmla="val 399"/>
              <a:gd name="f105" fmla="val 351"/>
              <a:gd name="f106" fmla="val 429"/>
              <a:gd name="f107" fmla="val 324"/>
              <a:gd name="f108" fmla="val 486"/>
              <a:gd name="f109" fmla="val 327"/>
              <a:gd name="f110" fmla="val 548"/>
              <a:gd name="f111" fmla="val 316"/>
              <a:gd name="f112" fmla="val 607"/>
              <a:gd name="f113" fmla="val 648"/>
              <a:gd name="f114" fmla="val 305"/>
              <a:gd name="f115" fmla="val 690"/>
              <a:gd name="f116" fmla="val 298"/>
              <a:gd name="f117" fmla="val 731"/>
              <a:gd name="f118" fmla="val 294"/>
              <a:gd name="f119" fmla="val 758"/>
              <a:gd name="f120" fmla="val 278"/>
              <a:gd name="f121" fmla="val 770"/>
              <a:gd name="f122" fmla="val 253"/>
              <a:gd name="f123" fmla="val 769"/>
              <a:gd name="f124" fmla="val 226"/>
              <a:gd name="f125" fmla="val 767"/>
              <a:gd name="f126" fmla="val 215"/>
              <a:gd name="f127" fmla="val 750"/>
              <a:gd name="f128" fmla="val 726"/>
              <a:gd name="f129" fmla="val 214"/>
              <a:gd name="f130" fmla="val 665"/>
              <a:gd name="f131" fmla="val 604"/>
              <a:gd name="f132" fmla="val 543"/>
              <a:gd name="f133" fmla="val 542"/>
              <a:gd name="f134" fmla="val 211"/>
              <a:gd name="f135" fmla="+- 0 0 -90"/>
              <a:gd name="f136" fmla="*/ f3 1 421"/>
              <a:gd name="f137" fmla="*/ f4 1 773"/>
              <a:gd name="f138" fmla="val f5"/>
              <a:gd name="f139" fmla="val f6"/>
              <a:gd name="f140" fmla="val f7"/>
              <a:gd name="f141" fmla="*/ f135 f0 1"/>
              <a:gd name="f142" fmla="+- f140 0 f138"/>
              <a:gd name="f143" fmla="+- f139 0 f138"/>
              <a:gd name="f144" fmla="*/ f141 1 f2"/>
              <a:gd name="f145" fmla="*/ f143 1 421"/>
              <a:gd name="f146" fmla="*/ f142 1 773"/>
              <a:gd name="f147" fmla="*/ 210 f143 1"/>
              <a:gd name="f148" fmla="*/ 541 f142 1"/>
              <a:gd name="f149" fmla="*/ 209 f143 1"/>
              <a:gd name="f150" fmla="*/ 721 f142 1"/>
              <a:gd name="f151" fmla="*/ 175 f143 1"/>
              <a:gd name="f152" fmla="*/ 768 f142 1"/>
              <a:gd name="f153" fmla="*/ 126 f143 1"/>
              <a:gd name="f154" fmla="*/ 733 f142 1"/>
              <a:gd name="f155" fmla="*/ 91 f143 1"/>
              <a:gd name="f156" fmla="*/ 488 f142 1"/>
              <a:gd name="f157" fmla="*/ 82 f143 1"/>
              <a:gd name="f158" fmla="*/ 455 f142 1"/>
              <a:gd name="f159" fmla="*/ 78 f143 1"/>
              <a:gd name="f160" fmla="*/ 323 f142 1"/>
              <a:gd name="f161" fmla="*/ 73 f143 1"/>
              <a:gd name="f162" fmla="*/ 288 f142 1"/>
              <a:gd name="f163" fmla="*/ 36 f143 1"/>
              <a:gd name="f164" fmla="*/ 38 f142 1"/>
              <a:gd name="f165" fmla="*/ 11 f142 1"/>
              <a:gd name="f166" fmla="*/ 95 f143 1"/>
              <a:gd name="f167" fmla="*/ 60 f142 1"/>
              <a:gd name="f168" fmla="*/ 119 f142 1"/>
              <a:gd name="f169" fmla="*/ 130 f143 1"/>
              <a:gd name="f170" fmla="*/ 188 f142 1"/>
              <a:gd name="f171" fmla="*/ 293 f143 1"/>
              <a:gd name="f172" fmla="*/ 345 f143 1"/>
              <a:gd name="f173" fmla="*/ 116 f142 1"/>
              <a:gd name="f174" fmla="*/ 329 f143 1"/>
              <a:gd name="f175" fmla="*/ 342 f143 1"/>
              <a:gd name="f176" fmla="*/ 387 f143 1"/>
              <a:gd name="f177" fmla="*/ 39 f142 1"/>
              <a:gd name="f178" fmla="*/ 358 f143 1"/>
              <a:gd name="f179" fmla="*/ 279 f142 1"/>
              <a:gd name="f180" fmla="*/ 350 f143 1"/>
              <a:gd name="f181" fmla="*/ 333 f142 1"/>
              <a:gd name="f182" fmla="*/ 351 f143 1"/>
              <a:gd name="f183" fmla="*/ 429 f142 1"/>
              <a:gd name="f184" fmla="*/ 316 f143 1"/>
              <a:gd name="f185" fmla="*/ 607 f142 1"/>
              <a:gd name="f186" fmla="*/ 298 f143 1"/>
              <a:gd name="f187" fmla="*/ 731 f142 1"/>
              <a:gd name="f188" fmla="*/ 253 f143 1"/>
              <a:gd name="f189" fmla="*/ 769 f142 1"/>
              <a:gd name="f190" fmla="*/ 215 f143 1"/>
              <a:gd name="f191" fmla="*/ 726 f142 1"/>
              <a:gd name="f192" fmla="*/ 214 f143 1"/>
              <a:gd name="f193" fmla="*/ 543 f142 1"/>
              <a:gd name="f194" fmla="+- f144 0 f1"/>
              <a:gd name="f195" fmla="*/ f147 1 421"/>
              <a:gd name="f196" fmla="*/ f148 1 773"/>
              <a:gd name="f197" fmla="*/ f149 1 421"/>
              <a:gd name="f198" fmla="*/ f150 1 773"/>
              <a:gd name="f199" fmla="*/ f151 1 421"/>
              <a:gd name="f200" fmla="*/ f152 1 773"/>
              <a:gd name="f201" fmla="*/ f153 1 421"/>
              <a:gd name="f202" fmla="*/ f154 1 773"/>
              <a:gd name="f203" fmla="*/ f155 1 421"/>
              <a:gd name="f204" fmla="*/ f156 1 773"/>
              <a:gd name="f205" fmla="*/ f157 1 421"/>
              <a:gd name="f206" fmla="*/ f158 1 773"/>
              <a:gd name="f207" fmla="*/ f159 1 421"/>
              <a:gd name="f208" fmla="*/ f160 1 773"/>
              <a:gd name="f209" fmla="*/ f161 1 421"/>
              <a:gd name="f210" fmla="*/ f162 1 773"/>
              <a:gd name="f211" fmla="*/ f163 1 421"/>
              <a:gd name="f212" fmla="*/ f164 1 773"/>
              <a:gd name="f213" fmla="*/ f165 1 773"/>
              <a:gd name="f214" fmla="*/ f166 1 421"/>
              <a:gd name="f215" fmla="*/ f167 1 773"/>
              <a:gd name="f216" fmla="*/ f168 1 773"/>
              <a:gd name="f217" fmla="*/ f169 1 421"/>
              <a:gd name="f218" fmla="*/ f170 1 773"/>
              <a:gd name="f219" fmla="*/ f171 1 421"/>
              <a:gd name="f220" fmla="*/ f172 1 421"/>
              <a:gd name="f221" fmla="*/ f173 1 773"/>
              <a:gd name="f222" fmla="*/ f174 1 421"/>
              <a:gd name="f223" fmla="*/ f175 1 421"/>
              <a:gd name="f224" fmla="*/ f176 1 421"/>
              <a:gd name="f225" fmla="*/ f177 1 773"/>
              <a:gd name="f226" fmla="*/ f178 1 421"/>
              <a:gd name="f227" fmla="*/ f179 1 773"/>
              <a:gd name="f228" fmla="*/ f180 1 421"/>
              <a:gd name="f229" fmla="*/ f181 1 773"/>
              <a:gd name="f230" fmla="*/ f182 1 421"/>
              <a:gd name="f231" fmla="*/ f183 1 773"/>
              <a:gd name="f232" fmla="*/ f184 1 421"/>
              <a:gd name="f233" fmla="*/ f185 1 773"/>
              <a:gd name="f234" fmla="*/ f186 1 421"/>
              <a:gd name="f235" fmla="*/ f187 1 773"/>
              <a:gd name="f236" fmla="*/ f188 1 421"/>
              <a:gd name="f237" fmla="*/ f189 1 773"/>
              <a:gd name="f238" fmla="*/ f190 1 421"/>
              <a:gd name="f239" fmla="*/ f191 1 773"/>
              <a:gd name="f240" fmla="*/ f192 1 421"/>
              <a:gd name="f241" fmla="*/ f193 1 773"/>
              <a:gd name="f242" fmla="*/ 0 1 f145"/>
              <a:gd name="f243" fmla="*/ f139 1 f145"/>
              <a:gd name="f244" fmla="*/ 0 1 f146"/>
              <a:gd name="f245" fmla="*/ f140 1 f146"/>
              <a:gd name="f246" fmla="*/ f195 1 f145"/>
              <a:gd name="f247" fmla="*/ f196 1 f146"/>
              <a:gd name="f248" fmla="*/ f197 1 f145"/>
              <a:gd name="f249" fmla="*/ f198 1 f146"/>
              <a:gd name="f250" fmla="*/ f199 1 f145"/>
              <a:gd name="f251" fmla="*/ f200 1 f146"/>
              <a:gd name="f252" fmla="*/ f201 1 f145"/>
              <a:gd name="f253" fmla="*/ f202 1 f146"/>
              <a:gd name="f254" fmla="*/ f203 1 f145"/>
              <a:gd name="f255" fmla="*/ f204 1 f146"/>
              <a:gd name="f256" fmla="*/ f205 1 f145"/>
              <a:gd name="f257" fmla="*/ f206 1 f146"/>
              <a:gd name="f258" fmla="*/ f207 1 f145"/>
              <a:gd name="f259" fmla="*/ f208 1 f146"/>
              <a:gd name="f260" fmla="*/ f209 1 f145"/>
              <a:gd name="f261" fmla="*/ f210 1 f146"/>
              <a:gd name="f262" fmla="*/ f211 1 f145"/>
              <a:gd name="f263" fmla="*/ f212 1 f146"/>
              <a:gd name="f264" fmla="*/ f213 1 f146"/>
              <a:gd name="f265" fmla="*/ f214 1 f145"/>
              <a:gd name="f266" fmla="*/ f215 1 f146"/>
              <a:gd name="f267" fmla="*/ f216 1 f146"/>
              <a:gd name="f268" fmla="*/ f217 1 f145"/>
              <a:gd name="f269" fmla="*/ f218 1 f146"/>
              <a:gd name="f270" fmla="*/ f219 1 f145"/>
              <a:gd name="f271" fmla="*/ f220 1 f145"/>
              <a:gd name="f272" fmla="*/ f221 1 f146"/>
              <a:gd name="f273" fmla="*/ f222 1 f145"/>
              <a:gd name="f274" fmla="*/ f223 1 f145"/>
              <a:gd name="f275" fmla="*/ f224 1 f145"/>
              <a:gd name="f276" fmla="*/ f225 1 f146"/>
              <a:gd name="f277" fmla="*/ f226 1 f145"/>
              <a:gd name="f278" fmla="*/ f227 1 f146"/>
              <a:gd name="f279" fmla="*/ f228 1 f145"/>
              <a:gd name="f280" fmla="*/ f229 1 f146"/>
              <a:gd name="f281" fmla="*/ f230 1 f145"/>
              <a:gd name="f282" fmla="*/ f231 1 f146"/>
              <a:gd name="f283" fmla="*/ f232 1 f145"/>
              <a:gd name="f284" fmla="*/ f233 1 f146"/>
              <a:gd name="f285" fmla="*/ f234 1 f145"/>
              <a:gd name="f286" fmla="*/ f235 1 f146"/>
              <a:gd name="f287" fmla="*/ f236 1 f145"/>
              <a:gd name="f288" fmla="*/ f237 1 f146"/>
              <a:gd name="f289" fmla="*/ f238 1 f145"/>
              <a:gd name="f290" fmla="*/ f239 1 f146"/>
              <a:gd name="f291" fmla="*/ f240 1 f145"/>
              <a:gd name="f292" fmla="*/ f241 1 f146"/>
              <a:gd name="f293" fmla="*/ f242 f136 1"/>
              <a:gd name="f294" fmla="*/ f243 f136 1"/>
              <a:gd name="f295" fmla="*/ f245 f137 1"/>
              <a:gd name="f296" fmla="*/ f244 f137 1"/>
              <a:gd name="f297" fmla="*/ f246 f136 1"/>
              <a:gd name="f298" fmla="*/ f247 f137 1"/>
              <a:gd name="f299" fmla="*/ f248 f136 1"/>
              <a:gd name="f300" fmla="*/ f249 f137 1"/>
              <a:gd name="f301" fmla="*/ f250 f136 1"/>
              <a:gd name="f302" fmla="*/ f251 f137 1"/>
              <a:gd name="f303" fmla="*/ f252 f136 1"/>
              <a:gd name="f304" fmla="*/ f253 f137 1"/>
              <a:gd name="f305" fmla="*/ f254 f136 1"/>
              <a:gd name="f306" fmla="*/ f255 f137 1"/>
              <a:gd name="f307" fmla="*/ f256 f136 1"/>
              <a:gd name="f308" fmla="*/ f257 f137 1"/>
              <a:gd name="f309" fmla="*/ f258 f136 1"/>
              <a:gd name="f310" fmla="*/ f259 f137 1"/>
              <a:gd name="f311" fmla="*/ f260 f136 1"/>
              <a:gd name="f312" fmla="*/ f261 f137 1"/>
              <a:gd name="f313" fmla="*/ f262 f136 1"/>
              <a:gd name="f314" fmla="*/ f263 f137 1"/>
              <a:gd name="f315" fmla="*/ f264 f137 1"/>
              <a:gd name="f316" fmla="*/ f265 f136 1"/>
              <a:gd name="f317" fmla="*/ f266 f137 1"/>
              <a:gd name="f318" fmla="*/ f267 f137 1"/>
              <a:gd name="f319" fmla="*/ f268 f136 1"/>
              <a:gd name="f320" fmla="*/ f269 f137 1"/>
              <a:gd name="f321" fmla="*/ f270 f136 1"/>
              <a:gd name="f322" fmla="*/ f271 f136 1"/>
              <a:gd name="f323" fmla="*/ f272 f137 1"/>
              <a:gd name="f324" fmla="*/ f273 f136 1"/>
              <a:gd name="f325" fmla="*/ f274 f136 1"/>
              <a:gd name="f326" fmla="*/ f275 f136 1"/>
              <a:gd name="f327" fmla="*/ f276 f137 1"/>
              <a:gd name="f328" fmla="*/ f277 f136 1"/>
              <a:gd name="f329" fmla="*/ f278 f137 1"/>
              <a:gd name="f330" fmla="*/ f279 f136 1"/>
              <a:gd name="f331" fmla="*/ f280 f137 1"/>
              <a:gd name="f332" fmla="*/ f281 f136 1"/>
              <a:gd name="f333" fmla="*/ f282 f137 1"/>
              <a:gd name="f334" fmla="*/ f283 f136 1"/>
              <a:gd name="f335" fmla="*/ f284 f137 1"/>
              <a:gd name="f336" fmla="*/ f285 f136 1"/>
              <a:gd name="f337" fmla="*/ f286 f137 1"/>
              <a:gd name="f338" fmla="*/ f287 f136 1"/>
              <a:gd name="f339" fmla="*/ f288 f137 1"/>
              <a:gd name="f340" fmla="*/ f289 f136 1"/>
              <a:gd name="f341" fmla="*/ f290 f137 1"/>
              <a:gd name="f342" fmla="*/ f291 f136 1"/>
              <a:gd name="f343" fmla="*/ f292 f137 1"/>
            </a:gdLst>
            <a:ahLst/>
            <a:cxnLst>
              <a:cxn ang="3cd4">
                <a:pos x="hc" y="t"/>
              </a:cxn>
              <a:cxn ang="0">
                <a:pos x="r" y="vc"/>
              </a:cxn>
              <a:cxn ang="cd4">
                <a:pos x="hc" y="b"/>
              </a:cxn>
              <a:cxn ang="cd2">
                <a:pos x="l" y="vc"/>
              </a:cxn>
              <a:cxn ang="f194">
                <a:pos x="f297" y="f298"/>
              </a:cxn>
              <a:cxn ang="f194">
                <a:pos x="f299" y="f300"/>
              </a:cxn>
              <a:cxn ang="f194">
                <a:pos x="f301" y="f302"/>
              </a:cxn>
              <a:cxn ang="f194">
                <a:pos x="f303" y="f304"/>
              </a:cxn>
              <a:cxn ang="f194">
                <a:pos x="f305" y="f306"/>
              </a:cxn>
              <a:cxn ang="f194">
                <a:pos x="f307" y="f308"/>
              </a:cxn>
              <a:cxn ang="f194">
                <a:pos x="f309" y="f310"/>
              </a:cxn>
              <a:cxn ang="f194">
                <a:pos x="f311" y="f312"/>
              </a:cxn>
              <a:cxn ang="f194">
                <a:pos x="f313" y="f314"/>
              </a:cxn>
              <a:cxn ang="f194">
                <a:pos x="f307" y="f315"/>
              </a:cxn>
              <a:cxn ang="f194">
                <a:pos x="f316" y="f317"/>
              </a:cxn>
              <a:cxn ang="f194">
                <a:pos x="f309" y="f318"/>
              </a:cxn>
              <a:cxn ang="f194">
                <a:pos x="f319" y="f320"/>
              </a:cxn>
              <a:cxn ang="f194">
                <a:pos x="f321" y="f320"/>
              </a:cxn>
              <a:cxn ang="f194">
                <a:pos x="f322" y="f323"/>
              </a:cxn>
              <a:cxn ang="f194">
                <a:pos x="f324" y="f317"/>
              </a:cxn>
              <a:cxn ang="f194">
                <a:pos x="f325" y="f315"/>
              </a:cxn>
              <a:cxn ang="f194">
                <a:pos x="f326" y="f327"/>
              </a:cxn>
              <a:cxn ang="f194">
                <a:pos x="f328" y="f329"/>
              </a:cxn>
              <a:cxn ang="f194">
                <a:pos x="f330" y="f331"/>
              </a:cxn>
              <a:cxn ang="f194">
                <a:pos x="f332" y="f333"/>
              </a:cxn>
              <a:cxn ang="f194">
                <a:pos x="f334" y="f335"/>
              </a:cxn>
              <a:cxn ang="f194">
                <a:pos x="f336" y="f337"/>
              </a:cxn>
              <a:cxn ang="f194">
                <a:pos x="f338" y="f339"/>
              </a:cxn>
              <a:cxn ang="f194">
                <a:pos x="f340" y="f341"/>
              </a:cxn>
              <a:cxn ang="f194">
                <a:pos x="f342" y="f343"/>
              </a:cxn>
              <a:cxn ang="f194">
                <a:pos x="f297" y="f298"/>
              </a:cxn>
            </a:cxnLst>
            <a:rect l="f293" t="f296" r="f294" b="f295"/>
            <a:pathLst>
              <a:path w="421" h="773">
                <a:moveTo>
                  <a:pt x="f8" y="f9"/>
                </a:moveTo>
                <a:cubicBezTo>
                  <a:pt x="f8" y="f10"/>
                  <a:pt x="f8" y="f11"/>
                  <a:pt x="f12" y="f13"/>
                </a:cubicBezTo>
                <a:cubicBezTo>
                  <a:pt x="f12" y="f14"/>
                  <a:pt x="f15" y="f16"/>
                  <a:pt x="f17" y="f18"/>
                </a:cubicBezTo>
                <a:cubicBezTo>
                  <a:pt x="f19" y="f7"/>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 y="f20"/>
                  <a:pt x="f50" y="f51"/>
                </a:cubicBezTo>
                <a:cubicBezTo>
                  <a:pt x="f52" y="f53"/>
                  <a:pt x="f54" y="f5"/>
                  <a:pt x="f34" y="f55"/>
                </a:cubicBezTo>
                <a:cubicBezTo>
                  <a:pt x="f56" y="f57"/>
                  <a:pt x="f26" y="f58"/>
                  <a:pt x="f59" y="f36"/>
                </a:cubicBezTo>
                <a:cubicBezTo>
                  <a:pt x="f32" y="f60"/>
                  <a:pt x="f34" y="f61"/>
                  <a:pt x="f40" y="f62"/>
                </a:cubicBezTo>
                <a:cubicBezTo>
                  <a:pt x="f63" y="f64"/>
                  <a:pt x="f65" y="f66"/>
                  <a:pt x="f67" y="f68"/>
                </a:cubicBezTo>
                <a:cubicBezTo>
                  <a:pt x="f69" y="f70"/>
                  <a:pt x="f71" y="f70"/>
                  <a:pt x="f72" y="f68"/>
                </a:cubicBezTo>
                <a:cubicBezTo>
                  <a:pt x="f73" y="f66"/>
                  <a:pt x="f74" y="f75"/>
                  <a:pt x="f76" y="f77"/>
                </a:cubicBezTo>
                <a:cubicBezTo>
                  <a:pt x="f78" y="f79"/>
                  <a:pt x="f80" y="f81"/>
                  <a:pt x="f82" y="f36"/>
                </a:cubicBezTo>
                <a:cubicBezTo>
                  <a:pt x="f83" y="f58"/>
                  <a:pt x="f84" y="f57"/>
                  <a:pt x="f85" y="f55"/>
                </a:cubicBezTo>
                <a:cubicBezTo>
                  <a:pt x="f86" y="f5"/>
                  <a:pt x="f87" y="f53"/>
                  <a:pt x="f88" y="f89"/>
                </a:cubicBezTo>
                <a:cubicBezTo>
                  <a:pt x="f6" y="f90"/>
                  <a:pt x="f91" y="f92"/>
                  <a:pt x="f93" y="f94"/>
                </a:cubicBezTo>
                <a:cubicBezTo>
                  <a:pt x="f95" y="f96"/>
                  <a:pt x="f97" y="f98"/>
                  <a:pt x="f99" y="f100"/>
                </a:cubicBezTo>
                <a:cubicBezTo>
                  <a:pt x="f101" y="f102"/>
                  <a:pt x="f103" y="f104"/>
                  <a:pt x="f105" y="f106"/>
                </a:cubicBezTo>
                <a:cubicBezTo>
                  <a:pt x="f107" y="f108"/>
                  <a:pt x="f109" y="f110"/>
                  <a:pt x="f111" y="f112"/>
                </a:cubicBezTo>
                <a:cubicBezTo>
                  <a:pt x="f43" y="f113"/>
                  <a:pt x="f114" y="f115"/>
                  <a:pt x="f116" y="f117"/>
                </a:cubicBezTo>
                <a:cubicBezTo>
                  <a:pt x="f118" y="f119"/>
                  <a:pt x="f120" y="f121"/>
                  <a:pt x="f122" y="f123"/>
                </a:cubicBezTo>
                <a:cubicBezTo>
                  <a:pt x="f124" y="f125"/>
                  <a:pt x="f126" y="f127"/>
                  <a:pt x="f126" y="f128"/>
                </a:cubicBezTo>
                <a:cubicBezTo>
                  <a:pt x="f129" y="f130"/>
                  <a:pt x="f129" y="f131"/>
                  <a:pt x="f129" y="f132"/>
                </a:cubicBezTo>
                <a:cubicBezTo>
                  <a:pt x="f49" y="f133"/>
                  <a:pt x="f134" y="f133"/>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3" name="Freeform 19">
            <a:extLst>
              <a:ext uri="{FF2B5EF4-FFF2-40B4-BE49-F238E27FC236}">
                <a16:creationId xmlns:a16="http://schemas.microsoft.com/office/drawing/2014/main" id="{4CD1A688-B1D2-0B44-8895-3376F94A430D}"/>
              </a:ext>
            </a:extLst>
          </p:cNvPr>
          <p:cNvSpPr/>
          <p:nvPr/>
        </p:nvSpPr>
        <p:spPr>
          <a:xfrm>
            <a:off x="1616801" y="2118533"/>
            <a:ext cx="306874" cy="306874"/>
          </a:xfrm>
          <a:custGeom>
            <a:avLst/>
            <a:gdLst>
              <a:gd name="f0" fmla="val 10800000"/>
              <a:gd name="f1" fmla="val 5400000"/>
              <a:gd name="f2" fmla="val 180"/>
              <a:gd name="f3" fmla="val w"/>
              <a:gd name="f4" fmla="val h"/>
              <a:gd name="f5" fmla="val 0"/>
              <a:gd name="f6" fmla="val 147"/>
              <a:gd name="f7" fmla="val 73"/>
              <a:gd name="f8" fmla="val 111"/>
              <a:gd name="f9" fmla="val 113"/>
              <a:gd name="f10" fmla="val 146"/>
              <a:gd name="f11" fmla="val 74"/>
              <a:gd name="f12" fmla="val 35"/>
              <a:gd name="f13" fmla="val 1"/>
              <a:gd name="f14" fmla="val 71"/>
              <a:gd name="f15" fmla="val 37"/>
              <a:gd name="f16" fmla="+- 0 0 -90"/>
              <a:gd name="f17" fmla="*/ f3 1 147"/>
              <a:gd name="f18" fmla="*/ f4 1 147"/>
              <a:gd name="f19" fmla="val f5"/>
              <a:gd name="f20" fmla="val f6"/>
              <a:gd name="f21" fmla="*/ f16 f0 1"/>
              <a:gd name="f22" fmla="+- f20 0 f19"/>
              <a:gd name="f23" fmla="*/ f21 1 f2"/>
              <a:gd name="f24" fmla="*/ f22 1 147"/>
              <a:gd name="f25" fmla="*/ 147 f22 1"/>
              <a:gd name="f26" fmla="*/ 73 f22 1"/>
              <a:gd name="f27" fmla="*/ 74 f22 1"/>
              <a:gd name="f28" fmla="*/ 146 f22 1"/>
              <a:gd name="f29" fmla="*/ 1 f22 1"/>
              <a:gd name="f30" fmla="*/ 71 f22 1"/>
              <a:gd name="f31" fmla="+- f23 0 f1"/>
              <a:gd name="f32" fmla="*/ f25 1 147"/>
              <a:gd name="f33" fmla="*/ f26 1 147"/>
              <a:gd name="f34" fmla="*/ f27 1 147"/>
              <a:gd name="f35" fmla="*/ f28 1 147"/>
              <a:gd name="f36" fmla="*/ f29 1 147"/>
              <a:gd name="f37" fmla="*/ f30 1 147"/>
              <a:gd name="f38" fmla="*/ 0 1 f24"/>
              <a:gd name="f39" fmla="*/ f20 1 f24"/>
              <a:gd name="f40" fmla="*/ f32 1 f24"/>
              <a:gd name="f41" fmla="*/ f33 1 f24"/>
              <a:gd name="f42" fmla="*/ f34 1 f24"/>
              <a:gd name="f43" fmla="*/ f35 1 f24"/>
              <a:gd name="f44" fmla="*/ f36 1 f24"/>
              <a:gd name="f45" fmla="*/ f37 1 f24"/>
              <a:gd name="f46" fmla="*/ f38 f17 1"/>
              <a:gd name="f47" fmla="*/ f39 f17 1"/>
              <a:gd name="f48" fmla="*/ f39 f18 1"/>
              <a:gd name="f49" fmla="*/ f38 f18 1"/>
              <a:gd name="f50" fmla="*/ f40 f17 1"/>
              <a:gd name="f51" fmla="*/ f41 f18 1"/>
              <a:gd name="f52" fmla="*/ f42 f17 1"/>
              <a:gd name="f53" fmla="*/ f43 f18 1"/>
              <a:gd name="f54" fmla="*/ f44 f17 1"/>
              <a:gd name="f55" fmla="*/ f45 f18 1"/>
              <a:gd name="f56" fmla="*/ f41 f17 1"/>
              <a:gd name="f57" fmla="*/ f44 f18 1"/>
            </a:gdLst>
            <a:ahLst/>
            <a:cxnLst>
              <a:cxn ang="3cd4">
                <a:pos x="hc" y="t"/>
              </a:cxn>
              <a:cxn ang="0">
                <a:pos x="r" y="vc"/>
              </a:cxn>
              <a:cxn ang="cd4">
                <a:pos x="hc" y="b"/>
              </a:cxn>
              <a:cxn ang="cd2">
                <a:pos x="l" y="vc"/>
              </a:cxn>
              <a:cxn ang="f31">
                <a:pos x="f50" y="f51"/>
              </a:cxn>
              <a:cxn ang="f31">
                <a:pos x="f52" y="f53"/>
              </a:cxn>
              <a:cxn ang="f31">
                <a:pos x="f54" y="f55"/>
              </a:cxn>
              <a:cxn ang="f31">
                <a:pos x="f56" y="f57"/>
              </a:cxn>
              <a:cxn ang="f31">
                <a:pos x="f50" y="f51"/>
              </a:cxn>
            </a:cxnLst>
            <a:rect l="f46" t="f49" r="f47" b="f48"/>
            <a:pathLst>
              <a:path w="147" h="147">
                <a:moveTo>
                  <a:pt x="f6" y="f7"/>
                </a:moveTo>
                <a:cubicBezTo>
                  <a:pt x="f6" y="f8"/>
                  <a:pt x="f9" y="f10"/>
                  <a:pt x="f11" y="f10"/>
                </a:cubicBezTo>
                <a:cubicBezTo>
                  <a:pt x="f12" y="f6"/>
                  <a:pt x="f5" y="f8"/>
                  <a:pt x="f13" y="f14"/>
                </a:cubicBezTo>
                <a:cubicBezTo>
                  <a:pt x="f13" y="f12"/>
                  <a:pt x="f15" y="f13"/>
                  <a:pt x="f7" y="f13"/>
                </a:cubicBezTo>
                <a:cubicBezTo>
                  <a:pt x="f8" y="f5"/>
                  <a:pt x="f6" y="f12"/>
                  <a:pt x="f6"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sp>
        <p:nvSpPr>
          <p:cNvPr id="837" name="Google Shape;837;p64"/>
          <p:cNvSpPr txBox="1">
            <a:spLocks noGrp="1"/>
          </p:cNvSpPr>
          <p:nvPr>
            <p:ph type="subTitle" idx="1"/>
          </p:nvPr>
        </p:nvSpPr>
        <p:spPr>
          <a:xfrm>
            <a:off x="1898375" y="2233925"/>
            <a:ext cx="2263500" cy="3936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38" name="Google Shape;838;p64"/>
          <p:cNvSpPr txBox="1">
            <a:spLocks noGrp="1"/>
          </p:cNvSpPr>
          <p:nvPr>
            <p:ph type="subTitle" idx="2"/>
          </p:nvPr>
        </p:nvSpPr>
        <p:spPr>
          <a:xfrm>
            <a:off x="4982125" y="2233925"/>
            <a:ext cx="2263500" cy="3936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39" name="Google Shape;839;p64"/>
          <p:cNvSpPr txBox="1">
            <a:spLocks noGrp="1"/>
          </p:cNvSpPr>
          <p:nvPr>
            <p:ph type="subTitle" idx="7"/>
          </p:nvPr>
        </p:nvSpPr>
        <p:spPr>
          <a:xfrm>
            <a:off x="4982125" y="4004934"/>
            <a:ext cx="2263500" cy="393300"/>
          </a:xfrm>
          <a:prstGeom prst="rect">
            <a:avLst/>
          </a:prstGeom>
        </p:spPr>
        <p:txBody>
          <a:bodyPr spcFirstLastPara="1" wrap="square" lIns="91425" tIns="0"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40" name="Google Shape;840;p64"/>
          <p:cNvSpPr txBox="1">
            <a:spLocks noGrp="1"/>
          </p:cNvSpPr>
          <p:nvPr>
            <p:ph type="subTitle" idx="3"/>
          </p:nvPr>
        </p:nvSpPr>
        <p:spPr>
          <a:xfrm>
            <a:off x="1898375" y="166798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عنوان</a:t>
            </a:r>
            <a:endParaRPr dirty="0">
              <a:cs typeface="B Nazanin" panose="00000700000000000000" pitchFamily="2" charset="-78"/>
            </a:endParaRPr>
          </a:p>
        </p:txBody>
      </p:sp>
      <p:sp>
        <p:nvSpPr>
          <p:cNvPr id="841" name="Google Shape;841;p64"/>
          <p:cNvSpPr txBox="1">
            <a:spLocks noGrp="1"/>
          </p:cNvSpPr>
          <p:nvPr>
            <p:ph type="subTitle" idx="4"/>
          </p:nvPr>
        </p:nvSpPr>
        <p:spPr>
          <a:xfrm>
            <a:off x="4982125" y="166798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عنوان</a:t>
            </a:r>
            <a:endParaRPr dirty="0">
              <a:cs typeface="B Nazanin" panose="00000700000000000000" pitchFamily="2" charset="-78"/>
            </a:endParaRPr>
          </a:p>
        </p:txBody>
      </p:sp>
      <p:sp>
        <p:nvSpPr>
          <p:cNvPr id="842" name="Google Shape;842;p64"/>
          <p:cNvSpPr txBox="1">
            <a:spLocks noGrp="1"/>
          </p:cNvSpPr>
          <p:nvPr>
            <p:ph type="subTitle" idx="8"/>
          </p:nvPr>
        </p:nvSpPr>
        <p:spPr>
          <a:xfrm>
            <a:off x="1898375" y="343899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عنوان</a:t>
            </a:r>
            <a:endParaRPr dirty="0">
              <a:cs typeface="B Nazanin" panose="00000700000000000000" pitchFamily="2" charset="-78"/>
            </a:endParaRPr>
          </a:p>
        </p:txBody>
      </p:sp>
      <p:sp>
        <p:nvSpPr>
          <p:cNvPr id="843" name="Google Shape;843;p64"/>
          <p:cNvSpPr txBox="1">
            <a:spLocks noGrp="1"/>
          </p:cNvSpPr>
          <p:nvPr>
            <p:ph type="subTitle" idx="6"/>
          </p:nvPr>
        </p:nvSpPr>
        <p:spPr>
          <a:xfrm>
            <a:off x="1898375" y="4004934"/>
            <a:ext cx="2263500" cy="3933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44" name="Google Shape;844;p64"/>
          <p:cNvSpPr txBox="1">
            <a:spLocks noGrp="1"/>
          </p:cNvSpPr>
          <p:nvPr>
            <p:ph type="subTitle" idx="9"/>
          </p:nvPr>
        </p:nvSpPr>
        <p:spPr>
          <a:xfrm>
            <a:off x="4982125" y="343899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a:t>
            </a:r>
            <a:endParaRPr dirty="0">
              <a:cs typeface="B Nazanin" panose="00000700000000000000" pitchFamily="2" charset="-78"/>
            </a:endParaRPr>
          </a:p>
        </p:txBody>
      </p:sp>
      <p:cxnSp>
        <p:nvCxnSpPr>
          <p:cNvPr id="845" name="Google Shape;845;p64"/>
          <p:cNvCxnSpPr/>
          <p:nvPr/>
        </p:nvCxnSpPr>
        <p:spPr>
          <a:xfrm rot="10800000">
            <a:off x="3742426" y="1569360"/>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46" name="Google Shape;846;p64"/>
          <p:cNvCxnSpPr/>
          <p:nvPr/>
        </p:nvCxnSpPr>
        <p:spPr>
          <a:xfrm rot="10800000">
            <a:off x="6821782" y="1588497"/>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47" name="Google Shape;847;p64"/>
          <p:cNvCxnSpPr/>
          <p:nvPr/>
        </p:nvCxnSpPr>
        <p:spPr>
          <a:xfrm rot="10800000">
            <a:off x="3742426" y="3342500"/>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48" name="Google Shape;848;p64"/>
          <p:cNvCxnSpPr/>
          <p:nvPr/>
        </p:nvCxnSpPr>
        <p:spPr>
          <a:xfrm rot="10800000">
            <a:off x="6821782" y="3342500"/>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49" name="Google Shape;849;p64">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50" name="Google Shape;850;p64">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851" name="Google Shape;851;p64"/>
          <p:cNvSpPr txBox="1">
            <a:spLocks noGrp="1"/>
          </p:cNvSpPr>
          <p:nvPr>
            <p:ph type="title"/>
          </p:nvPr>
        </p:nvSpPr>
        <p:spPr>
          <a:xfrm>
            <a:off x="146725" y="4840049"/>
            <a:ext cx="831470"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services</a:t>
            </a:r>
            <a:endParaRPr dirty="0">
              <a:cs typeface="B Nazanin" panose="00000700000000000000" pitchFamily="2" charset="-78"/>
            </a:endParaRPr>
          </a:p>
        </p:txBody>
      </p:sp>
      <p:sp>
        <p:nvSpPr>
          <p:cNvPr id="852" name="Google Shape;852;p64"/>
          <p:cNvSpPr txBox="1">
            <a:spLocks noGrp="1"/>
          </p:cNvSpPr>
          <p:nvPr>
            <p:ph type="title" idx="5"/>
          </p:nvPr>
        </p:nvSpPr>
        <p:spPr>
          <a:xfrm>
            <a:off x="146725" y="4789138"/>
            <a:ext cx="576289" cy="91211"/>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02</a:t>
            </a:r>
            <a:endParaRPr dirty="0">
              <a:cs typeface="B Nazanin" panose="00000700000000000000" pitchFamily="2" charset="-78"/>
            </a:endParaRPr>
          </a:p>
        </p:txBody>
      </p:sp>
      <p:sp>
        <p:nvSpPr>
          <p:cNvPr id="853" name="Google Shape;853;p64"/>
          <p:cNvSpPr txBox="1">
            <a:spLocks noGrp="1"/>
          </p:cNvSpPr>
          <p:nvPr>
            <p:ph type="title" idx="1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شاید به چهار ستون نیاز داشته باشید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65"/>
          <p:cNvSpPr txBox="1">
            <a:spLocks noGrp="1"/>
          </p:cNvSpPr>
          <p:nvPr>
            <p:ph type="title"/>
          </p:nvPr>
        </p:nvSpPr>
        <p:spPr>
          <a:xfrm>
            <a:off x="925750" y="2130662"/>
            <a:ext cx="3173400" cy="1104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پروژه های ما</a:t>
            </a:r>
            <a:endParaRPr dirty="0">
              <a:cs typeface="B Nazanin" panose="00000700000000000000" pitchFamily="2" charset="-78"/>
            </a:endParaRPr>
          </a:p>
        </p:txBody>
      </p:sp>
      <p:sp>
        <p:nvSpPr>
          <p:cNvPr id="859" name="Google Shape;859;p65"/>
          <p:cNvSpPr txBox="1">
            <a:spLocks noGrp="1"/>
          </p:cNvSpPr>
          <p:nvPr>
            <p:ph type="title" idx="2"/>
          </p:nvPr>
        </p:nvSpPr>
        <p:spPr>
          <a:xfrm>
            <a:off x="357925" y="1603559"/>
            <a:ext cx="1724100" cy="841800"/>
          </a:xfrm>
          <a:prstGeom prst="rect">
            <a:avLst/>
          </a:prstGeom>
        </p:spPr>
        <p:txBody>
          <a:bodyPr spcFirstLastPara="1" wrap="square" lIns="91425" tIns="0" rIns="91425" bIns="91425" anchor="b" anchorCtr="0">
            <a:noAutofit/>
          </a:bodyPr>
          <a:lstStyle/>
          <a:p>
            <a:pPr marL="0" lvl="0" indent="0" algn="r" rtl="1">
              <a:spcBef>
                <a:spcPts val="0"/>
              </a:spcBef>
              <a:spcAft>
                <a:spcPts val="0"/>
              </a:spcAft>
              <a:buNone/>
            </a:pPr>
            <a:r>
              <a:rPr lang="en" dirty="0">
                <a:cs typeface="B Nazanin" panose="00000700000000000000" pitchFamily="2" charset="-78"/>
              </a:rPr>
              <a:t>03</a:t>
            </a:r>
            <a:endParaRPr dirty="0">
              <a:cs typeface="B Nazanin" panose="00000700000000000000" pitchFamily="2" charset="-78"/>
            </a:endParaRPr>
          </a:p>
        </p:txBody>
      </p:sp>
      <p:sp>
        <p:nvSpPr>
          <p:cNvPr id="860" name="Google Shape;860;p65"/>
          <p:cNvSpPr txBox="1">
            <a:spLocks noGrp="1"/>
          </p:cNvSpPr>
          <p:nvPr>
            <p:ph type="subTitle" idx="1"/>
          </p:nvPr>
        </p:nvSpPr>
        <p:spPr>
          <a:xfrm>
            <a:off x="925750" y="3471400"/>
            <a:ext cx="3027300" cy="55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در صورت نیاز می توانید زیرنویس را در اینجا وارد کنید</a:t>
            </a:r>
            <a:endParaRPr dirty="0">
              <a:cs typeface="B Nazanin" panose="00000700000000000000" pitchFamily="2" charset="-78"/>
            </a:endParaRPr>
          </a:p>
        </p:txBody>
      </p:sp>
      <p:sp>
        <p:nvSpPr>
          <p:cNvPr id="861" name="Google Shape;861;p65"/>
          <p:cNvSpPr/>
          <p:nvPr/>
        </p:nvSpPr>
        <p:spPr>
          <a:xfrm>
            <a:off x="5628350" y="676950"/>
            <a:ext cx="3599400" cy="35382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862" name="Google Shape;862;p65"/>
          <p:cNvPicPr preferRelativeResize="0"/>
          <p:nvPr/>
        </p:nvPicPr>
        <p:blipFill>
          <a:blip r:embed="rId3"/>
          <a:srcRect l="4982" r="4982"/>
          <a:stretch/>
        </p:blipFill>
        <p:spPr>
          <a:xfrm>
            <a:off x="4666975" y="1049575"/>
            <a:ext cx="4477025" cy="2791568"/>
          </a:xfrm>
          <a:prstGeom prst="rect">
            <a:avLst/>
          </a:prstGeom>
          <a:noFill/>
          <a:ln>
            <a:noFill/>
          </a:ln>
        </p:spPr>
      </p:pic>
      <p:cxnSp>
        <p:nvCxnSpPr>
          <p:cNvPr id="863" name="Google Shape;863;p65">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64" name="Google Shape;864;p65">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2000" r="-2000"/>
          </a:stretch>
        </a:blipFill>
        <a:effectLst/>
      </p:bgPr>
    </p:bg>
    <p:spTree>
      <p:nvGrpSpPr>
        <p:cNvPr id="1" name="Shape 868"/>
        <p:cNvGrpSpPr/>
        <p:nvPr/>
      </p:nvGrpSpPr>
      <p:grpSpPr>
        <a:xfrm>
          <a:off x="0" y="0"/>
          <a:ext cx="0" cy="0"/>
          <a:chOff x="0" y="0"/>
          <a:chExt cx="0" cy="0"/>
        </a:xfrm>
      </p:grpSpPr>
      <p:sp>
        <p:nvSpPr>
          <p:cNvPr id="869" name="Google Shape;869;p66"/>
          <p:cNvSpPr txBox="1">
            <a:spLocks noGrp="1"/>
          </p:cNvSpPr>
          <p:nvPr>
            <p:ph type="title"/>
          </p:nvPr>
        </p:nvSpPr>
        <p:spPr>
          <a:xfrm>
            <a:off x="329609" y="752100"/>
            <a:ext cx="2661291" cy="17445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یک تصویر ارزش هزار کلمه است</a:t>
            </a:r>
            <a:endParaRPr dirty="0">
              <a:cs typeface="B Nazanin" panose="00000700000000000000" pitchFamily="2" charset="-78"/>
            </a:endParaRPr>
          </a:p>
        </p:txBody>
      </p:sp>
      <p:cxnSp>
        <p:nvCxnSpPr>
          <p:cNvPr id="870" name="Google Shape;870;p66"/>
          <p:cNvCxnSpPr>
            <a:cxnSpLocks/>
          </p:cNvCxnSpPr>
          <p:nvPr/>
        </p:nvCxnSpPr>
        <p:spPr>
          <a:xfrm>
            <a:off x="542275" y="915600"/>
            <a:ext cx="0" cy="2050800"/>
          </a:xfrm>
          <a:prstGeom prst="straightConnector1">
            <a:avLst/>
          </a:prstGeom>
          <a:noFill/>
          <a:ln w="76200" cap="flat" cmpd="sng">
            <a:solidFill>
              <a:schemeClr val="accent1"/>
            </a:solidFill>
            <a:prstDash val="solid"/>
            <a:round/>
            <a:headEnd type="none" w="med" len="med"/>
            <a:tailEnd type="non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67"/>
          <p:cNvSpPr txBox="1">
            <a:spLocks noGrp="1"/>
          </p:cNvSpPr>
          <p:nvPr>
            <p:ph type="title"/>
          </p:nvPr>
        </p:nvSpPr>
        <p:spPr>
          <a:xfrm>
            <a:off x="146725" y="4840049"/>
            <a:ext cx="905898"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projects</a:t>
            </a:r>
            <a:endParaRPr dirty="0">
              <a:cs typeface="B Nazanin" panose="00000700000000000000" pitchFamily="2" charset="-78"/>
            </a:endParaRPr>
          </a:p>
        </p:txBody>
      </p:sp>
      <p:sp>
        <p:nvSpPr>
          <p:cNvPr id="876" name="Google Shape;876;p67"/>
          <p:cNvSpPr txBox="1">
            <a:spLocks noGrp="1"/>
          </p:cNvSpPr>
          <p:nvPr>
            <p:ph type="title" idx="5"/>
          </p:nvPr>
        </p:nvSpPr>
        <p:spPr>
          <a:xfrm>
            <a:off x="146725" y="4651150"/>
            <a:ext cx="501861" cy="229200"/>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03</a:t>
            </a:r>
            <a:endParaRPr dirty="0">
              <a:cs typeface="B Nazanin" panose="00000700000000000000" pitchFamily="2" charset="-78"/>
            </a:endParaRPr>
          </a:p>
        </p:txBody>
      </p:sp>
      <p:sp>
        <p:nvSpPr>
          <p:cNvPr id="877" name="Google Shape;877;p67"/>
          <p:cNvSpPr txBox="1">
            <a:spLocks noGrp="1"/>
          </p:cNvSpPr>
          <p:nvPr>
            <p:ph type="title" idx="17"/>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پروژه های ما</a:t>
            </a:r>
            <a:endParaRPr dirty="0">
              <a:cs typeface="B Nazanin" panose="00000700000000000000" pitchFamily="2" charset="-78"/>
            </a:endParaRPr>
          </a:p>
        </p:txBody>
      </p:sp>
      <p:sp>
        <p:nvSpPr>
          <p:cNvPr id="878" name="Google Shape;878;p67"/>
          <p:cNvSpPr txBox="1">
            <a:spLocks noGrp="1"/>
          </p:cNvSpPr>
          <p:nvPr>
            <p:ph type="subTitle" idx="1"/>
          </p:nvPr>
        </p:nvSpPr>
        <p:spPr>
          <a:xfrm>
            <a:off x="932700" y="2059113"/>
            <a:ext cx="2263500" cy="6744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79" name="Google Shape;879;p67"/>
          <p:cNvSpPr txBox="1">
            <a:spLocks noGrp="1"/>
          </p:cNvSpPr>
          <p:nvPr>
            <p:ph type="subTitle" idx="2"/>
          </p:nvPr>
        </p:nvSpPr>
        <p:spPr>
          <a:xfrm>
            <a:off x="3440250" y="2059113"/>
            <a:ext cx="2263500" cy="6744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80" name="Google Shape;880;p67"/>
          <p:cNvSpPr txBox="1">
            <a:spLocks noGrp="1"/>
          </p:cNvSpPr>
          <p:nvPr>
            <p:ph type="subTitle" idx="3"/>
          </p:nvPr>
        </p:nvSpPr>
        <p:spPr>
          <a:xfrm>
            <a:off x="932700" y="166798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a:t>
            </a:r>
            <a:endParaRPr dirty="0">
              <a:cs typeface="B Nazanin" panose="00000700000000000000" pitchFamily="2" charset="-78"/>
            </a:endParaRPr>
          </a:p>
        </p:txBody>
      </p:sp>
      <p:sp>
        <p:nvSpPr>
          <p:cNvPr id="881" name="Google Shape;881;p67"/>
          <p:cNvSpPr txBox="1">
            <a:spLocks noGrp="1"/>
          </p:cNvSpPr>
          <p:nvPr>
            <p:ph type="subTitle" idx="4"/>
          </p:nvPr>
        </p:nvSpPr>
        <p:spPr>
          <a:xfrm>
            <a:off x="3440250" y="1667981"/>
            <a:ext cx="2263500" cy="393600"/>
          </a:xfrm>
          <a:prstGeom prst="rect">
            <a:avLst/>
          </a:prstGeom>
        </p:spPr>
        <p:txBody>
          <a:bodyPr spcFirstLastPara="1" wrap="square" lIns="91425" tIns="91425" rIns="91425" bIns="91425" anchor="t" anchorCtr="0">
            <a:noAutofit/>
          </a:bodyPr>
          <a:lstStyle/>
          <a:p>
            <a:pPr marL="0" indent="0" algn="r" rtl="1"/>
            <a:r>
              <a:rPr lang="fa-IR" dirty="0">
                <a:cs typeface="B Nazanin" panose="00000700000000000000" pitchFamily="2" charset="-78"/>
              </a:rPr>
              <a:t>عنوان</a:t>
            </a:r>
          </a:p>
          <a:p>
            <a:pPr marL="0" lvl="0" indent="0" algn="r" rtl="1">
              <a:spcBef>
                <a:spcPts val="0"/>
              </a:spcBef>
              <a:spcAft>
                <a:spcPts val="0"/>
              </a:spcAft>
              <a:buNone/>
            </a:pPr>
            <a:endParaRPr dirty="0">
              <a:cs typeface="B Nazanin" panose="00000700000000000000" pitchFamily="2" charset="-78"/>
            </a:endParaRPr>
          </a:p>
        </p:txBody>
      </p:sp>
      <p:sp>
        <p:nvSpPr>
          <p:cNvPr id="882" name="Google Shape;882;p67"/>
          <p:cNvSpPr txBox="1">
            <a:spLocks noGrp="1"/>
          </p:cNvSpPr>
          <p:nvPr>
            <p:ph type="subTitle" idx="6"/>
          </p:nvPr>
        </p:nvSpPr>
        <p:spPr>
          <a:xfrm>
            <a:off x="932700" y="3641560"/>
            <a:ext cx="2263500" cy="6768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83" name="Google Shape;883;p67"/>
          <p:cNvSpPr txBox="1">
            <a:spLocks noGrp="1"/>
          </p:cNvSpPr>
          <p:nvPr>
            <p:ph type="subTitle" idx="7"/>
          </p:nvPr>
        </p:nvSpPr>
        <p:spPr>
          <a:xfrm>
            <a:off x="3440250" y="3639312"/>
            <a:ext cx="2263500" cy="6768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84" name="Google Shape;884;p67"/>
          <p:cNvSpPr txBox="1">
            <a:spLocks noGrp="1"/>
          </p:cNvSpPr>
          <p:nvPr>
            <p:ph type="subTitle" idx="8"/>
          </p:nvPr>
        </p:nvSpPr>
        <p:spPr>
          <a:xfrm>
            <a:off x="932700" y="3250183"/>
            <a:ext cx="2263500" cy="393600"/>
          </a:xfrm>
          <a:prstGeom prst="rect">
            <a:avLst/>
          </a:prstGeom>
        </p:spPr>
        <p:txBody>
          <a:bodyPr spcFirstLastPara="1" wrap="square" lIns="91425" tIns="91425" rIns="91425" bIns="91425" anchor="t" anchorCtr="0">
            <a:noAutofit/>
          </a:bodyPr>
          <a:lstStyle/>
          <a:p>
            <a:pPr marL="0" indent="0" algn="r" rtl="1"/>
            <a:r>
              <a:rPr lang="fa-IR" dirty="0">
                <a:cs typeface="B Nazanin" panose="00000700000000000000" pitchFamily="2" charset="-78"/>
              </a:rPr>
              <a:t>عنوان</a:t>
            </a:r>
          </a:p>
          <a:p>
            <a:pPr marL="0" lvl="0" indent="0" algn="r" rtl="1">
              <a:spcBef>
                <a:spcPts val="0"/>
              </a:spcBef>
              <a:spcAft>
                <a:spcPts val="0"/>
              </a:spcAft>
              <a:buNone/>
            </a:pPr>
            <a:endParaRPr dirty="0">
              <a:cs typeface="B Nazanin" panose="00000700000000000000" pitchFamily="2" charset="-78"/>
            </a:endParaRPr>
          </a:p>
        </p:txBody>
      </p:sp>
      <p:sp>
        <p:nvSpPr>
          <p:cNvPr id="885" name="Google Shape;885;p67"/>
          <p:cNvSpPr txBox="1">
            <a:spLocks noGrp="1"/>
          </p:cNvSpPr>
          <p:nvPr>
            <p:ph type="subTitle" idx="9"/>
          </p:nvPr>
        </p:nvSpPr>
        <p:spPr>
          <a:xfrm>
            <a:off x="3440250" y="3246120"/>
            <a:ext cx="2263500" cy="393600"/>
          </a:xfrm>
          <a:prstGeom prst="rect">
            <a:avLst/>
          </a:prstGeom>
        </p:spPr>
        <p:txBody>
          <a:bodyPr spcFirstLastPara="1" wrap="square" lIns="91425" tIns="91425" rIns="91425" bIns="91425" anchor="t" anchorCtr="0">
            <a:noAutofit/>
          </a:bodyPr>
          <a:lstStyle/>
          <a:p>
            <a:pPr marL="0" indent="0" algn="r" rtl="1"/>
            <a:r>
              <a:rPr lang="fa-IR" dirty="0">
                <a:cs typeface="B Nazanin" panose="00000700000000000000" pitchFamily="2" charset="-78"/>
              </a:rPr>
              <a:t>عنوان</a:t>
            </a:r>
          </a:p>
          <a:p>
            <a:pPr marL="0" lvl="0" indent="0" algn="r" rtl="1">
              <a:spcBef>
                <a:spcPts val="0"/>
              </a:spcBef>
              <a:spcAft>
                <a:spcPts val="0"/>
              </a:spcAft>
              <a:buNone/>
            </a:pPr>
            <a:endParaRPr dirty="0">
              <a:cs typeface="B Nazanin" panose="00000700000000000000" pitchFamily="2" charset="-78"/>
            </a:endParaRPr>
          </a:p>
        </p:txBody>
      </p:sp>
      <p:sp>
        <p:nvSpPr>
          <p:cNvPr id="886" name="Google Shape;886;p67"/>
          <p:cNvSpPr txBox="1">
            <a:spLocks noGrp="1"/>
          </p:cNvSpPr>
          <p:nvPr>
            <p:ph type="subTitle" idx="13"/>
          </p:nvPr>
        </p:nvSpPr>
        <p:spPr>
          <a:xfrm>
            <a:off x="5947800" y="2059113"/>
            <a:ext cx="2263500" cy="6744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87" name="Google Shape;887;p67"/>
          <p:cNvSpPr txBox="1">
            <a:spLocks noGrp="1"/>
          </p:cNvSpPr>
          <p:nvPr>
            <p:ph type="subTitle" idx="14"/>
          </p:nvPr>
        </p:nvSpPr>
        <p:spPr>
          <a:xfrm>
            <a:off x="5947800" y="1667981"/>
            <a:ext cx="22635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a:t>
            </a:r>
          </a:p>
        </p:txBody>
      </p:sp>
      <p:sp>
        <p:nvSpPr>
          <p:cNvPr id="888" name="Google Shape;888;p67"/>
          <p:cNvSpPr txBox="1">
            <a:spLocks noGrp="1"/>
          </p:cNvSpPr>
          <p:nvPr>
            <p:ph type="subTitle" idx="15"/>
          </p:nvPr>
        </p:nvSpPr>
        <p:spPr>
          <a:xfrm>
            <a:off x="5947800" y="3639312"/>
            <a:ext cx="2263500" cy="6768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889" name="Google Shape;889;p67"/>
          <p:cNvSpPr txBox="1">
            <a:spLocks noGrp="1"/>
          </p:cNvSpPr>
          <p:nvPr>
            <p:ph type="subTitle" idx="16"/>
          </p:nvPr>
        </p:nvSpPr>
        <p:spPr>
          <a:xfrm>
            <a:off x="5947800" y="3246120"/>
            <a:ext cx="2263500" cy="393600"/>
          </a:xfrm>
          <a:prstGeom prst="rect">
            <a:avLst/>
          </a:prstGeom>
        </p:spPr>
        <p:txBody>
          <a:bodyPr spcFirstLastPara="1" wrap="square" lIns="91425" tIns="91425" rIns="91425" bIns="91425" anchor="t" anchorCtr="0">
            <a:noAutofit/>
          </a:bodyPr>
          <a:lstStyle/>
          <a:p>
            <a:pPr marL="0" indent="0" algn="r" rtl="1"/>
            <a:r>
              <a:rPr lang="fa-IR" dirty="0">
                <a:cs typeface="B Nazanin" panose="00000700000000000000" pitchFamily="2" charset="-78"/>
              </a:rPr>
              <a:t>عنوان</a:t>
            </a:r>
          </a:p>
          <a:p>
            <a:pPr marL="0" lvl="0" indent="0" algn="r" rtl="1">
              <a:spcBef>
                <a:spcPts val="0"/>
              </a:spcBef>
              <a:spcAft>
                <a:spcPts val="0"/>
              </a:spcAft>
              <a:buNone/>
            </a:pPr>
            <a:endParaRPr dirty="0">
              <a:cs typeface="B Nazanin" panose="00000700000000000000" pitchFamily="2" charset="-78"/>
            </a:endParaRPr>
          </a:p>
        </p:txBody>
      </p:sp>
      <p:cxnSp>
        <p:nvCxnSpPr>
          <p:cNvPr id="890" name="Google Shape;890;p67"/>
          <p:cNvCxnSpPr/>
          <p:nvPr/>
        </p:nvCxnSpPr>
        <p:spPr>
          <a:xfrm rot="10800000">
            <a:off x="2861125" y="1571489"/>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1" name="Google Shape;891;p67"/>
          <p:cNvCxnSpPr/>
          <p:nvPr/>
        </p:nvCxnSpPr>
        <p:spPr>
          <a:xfrm rot="10800000">
            <a:off x="5310523" y="1601258"/>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2" name="Google Shape;892;p67"/>
          <p:cNvCxnSpPr/>
          <p:nvPr/>
        </p:nvCxnSpPr>
        <p:spPr>
          <a:xfrm rot="10800000">
            <a:off x="7802015" y="1579993"/>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3" name="Google Shape;893;p67"/>
          <p:cNvCxnSpPr/>
          <p:nvPr/>
        </p:nvCxnSpPr>
        <p:spPr>
          <a:xfrm rot="10800000">
            <a:off x="2861125" y="3149129"/>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4" name="Google Shape;894;p67"/>
          <p:cNvCxnSpPr/>
          <p:nvPr/>
        </p:nvCxnSpPr>
        <p:spPr>
          <a:xfrm rot="10800000">
            <a:off x="5310523" y="3110969"/>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5" name="Google Shape;895;p67"/>
          <p:cNvCxnSpPr/>
          <p:nvPr/>
        </p:nvCxnSpPr>
        <p:spPr>
          <a:xfrm rot="10800000">
            <a:off x="7802015" y="3110969"/>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896" name="Google Shape;896;p67">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897" name="Google Shape;897;p67">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01"/>
        <p:cNvGrpSpPr/>
        <p:nvPr/>
      </p:nvGrpSpPr>
      <p:grpSpPr>
        <a:xfrm>
          <a:off x="0" y="0"/>
          <a:ext cx="0" cy="0"/>
          <a:chOff x="0" y="0"/>
          <a:chExt cx="0" cy="0"/>
        </a:xfrm>
      </p:grpSpPr>
      <p:sp>
        <p:nvSpPr>
          <p:cNvPr id="902" name="Google Shape;902;p68"/>
          <p:cNvSpPr txBox="1">
            <a:spLocks noGrp="1"/>
          </p:cNvSpPr>
          <p:nvPr>
            <p:ph type="subTitle" idx="1"/>
          </p:nvPr>
        </p:nvSpPr>
        <p:spPr>
          <a:xfrm>
            <a:off x="951625" y="1633875"/>
            <a:ext cx="3027300" cy="512700"/>
          </a:xfrm>
          <a:prstGeom prst="rect">
            <a:avLst/>
          </a:prstGeom>
        </p:spPr>
        <p:txBody>
          <a:bodyPr spcFirstLastPara="1" wrap="square" lIns="91425" tIns="0"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شما می توانید تصویر را با کار خود جایگزین کنید.</a:t>
            </a:r>
            <a:endParaRPr dirty="0">
              <a:cs typeface="B Nazanin" panose="00000700000000000000" pitchFamily="2" charset="-78"/>
            </a:endParaRPr>
          </a:p>
        </p:txBody>
      </p:sp>
      <p:sp>
        <p:nvSpPr>
          <p:cNvPr id="903" name="Google Shape;903;p68"/>
          <p:cNvSpPr txBox="1">
            <a:spLocks noGrp="1"/>
          </p:cNvSpPr>
          <p:nvPr>
            <p:ph type="subTitle" idx="2"/>
          </p:nvPr>
        </p:nvSpPr>
        <p:spPr>
          <a:xfrm>
            <a:off x="1134175" y="758213"/>
            <a:ext cx="2662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پروژه 1</a:t>
            </a:r>
            <a:endParaRPr dirty="0">
              <a:cs typeface="B Nazanin" panose="00000700000000000000" pitchFamily="2" charset="-78"/>
            </a:endParaRPr>
          </a:p>
        </p:txBody>
      </p:sp>
      <p:sp>
        <p:nvSpPr>
          <p:cNvPr id="904" name="Google Shape;904;p68"/>
          <p:cNvSpPr txBox="1">
            <a:spLocks noGrp="1"/>
          </p:cNvSpPr>
          <p:nvPr>
            <p:ph type="subTitle" idx="4"/>
          </p:nvPr>
        </p:nvSpPr>
        <p:spPr>
          <a:xfrm>
            <a:off x="951632" y="2717100"/>
            <a:ext cx="3027300" cy="1141500"/>
          </a:xfrm>
          <a:prstGeom prst="rect">
            <a:avLst/>
          </a:prstGeom>
        </p:spPr>
        <p:txBody>
          <a:bodyPr spcFirstLastPara="1" wrap="square" lIns="91425" tIns="91425" rIns="91425" bIns="0" anchor="t" anchorCtr="0">
            <a:noAutofit/>
          </a:bodyPr>
          <a:lstStyle/>
          <a:p>
            <a:pPr marL="0" lvl="0" indent="0" algn="r" rtl="1">
              <a:spcBef>
                <a:spcPts val="0"/>
              </a:spcBef>
              <a:spcAft>
                <a:spcPts val="0"/>
              </a:spcAft>
              <a:buNone/>
            </a:pPr>
            <a:r>
              <a:rPr lang="fa-IR" dirty="0">
                <a:cs typeface="B Nazanin" panose="00000700000000000000" pitchFamily="2" charset="-78"/>
              </a:rPr>
              <a:t>این به طرز وحشتناکی گرم است - حتی گرمتر از عطارد - و جو آن بسیار سمی است. این دومین جرم طبیعی در آسمان شب پس از ماه است</a:t>
            </a:r>
            <a:endParaRPr dirty="0">
              <a:cs typeface="B Nazanin" panose="00000700000000000000" pitchFamily="2" charset="-78"/>
            </a:endParaRPr>
          </a:p>
        </p:txBody>
      </p:sp>
      <p:sp>
        <p:nvSpPr>
          <p:cNvPr id="905" name="Google Shape;905;p68"/>
          <p:cNvSpPr/>
          <p:nvPr/>
        </p:nvSpPr>
        <p:spPr>
          <a:xfrm>
            <a:off x="5155775" y="539500"/>
            <a:ext cx="3190500" cy="47433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906" name="Google Shape;906;p68"/>
          <p:cNvPicPr preferRelativeResize="0"/>
          <p:nvPr/>
        </p:nvPicPr>
        <p:blipFill>
          <a:blip r:embed="rId3"/>
          <a:srcRect l="30110" r="30110"/>
          <a:stretch/>
        </p:blipFill>
        <p:spPr>
          <a:xfrm>
            <a:off x="5754900" y="774525"/>
            <a:ext cx="3389100" cy="4368976"/>
          </a:xfrm>
          <a:prstGeom prst="rect">
            <a:avLst/>
          </a:prstGeom>
          <a:noFill/>
          <a:ln>
            <a:noFill/>
          </a:ln>
        </p:spPr>
      </p:pic>
      <p:cxnSp>
        <p:nvCxnSpPr>
          <p:cNvPr id="907" name="Google Shape;907;p68">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908" name="Google Shape;908;p68">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909" name="Google Shape;909;p68"/>
          <p:cNvCxnSpPr/>
          <p:nvPr/>
        </p:nvCxnSpPr>
        <p:spPr>
          <a:xfrm rot="10800000">
            <a:off x="3174025" y="604085"/>
            <a:ext cx="312900" cy="0"/>
          </a:xfrm>
          <a:prstGeom prst="straightConnector1">
            <a:avLst/>
          </a:prstGeom>
          <a:noFill/>
          <a:ln w="76200" cap="flat" cmpd="sng">
            <a:solidFill>
              <a:schemeClr val="accent1"/>
            </a:solidFill>
            <a:prstDash val="solid"/>
            <a:round/>
            <a:headEnd type="none" w="med" len="med"/>
            <a:tailEnd type="none" w="med" len="med"/>
          </a:ln>
        </p:spPr>
      </p:cxnSp>
      <p:sp>
        <p:nvSpPr>
          <p:cNvPr id="910" name="Google Shape;910;p68"/>
          <p:cNvSpPr txBox="1">
            <a:spLocks noGrp="1"/>
          </p:cNvSpPr>
          <p:nvPr>
            <p:ph type="title"/>
          </p:nvPr>
        </p:nvSpPr>
        <p:spPr>
          <a:xfrm>
            <a:off x="146725" y="4840049"/>
            <a:ext cx="987450"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a:cs typeface="B Nazanin" panose="00000700000000000000" pitchFamily="2" charset="-78"/>
              </a:rPr>
              <a:t>Our projects</a:t>
            </a:r>
            <a:endParaRPr>
              <a:cs typeface="B Nazanin" panose="00000700000000000000" pitchFamily="2" charset="-78"/>
            </a:endParaRPr>
          </a:p>
        </p:txBody>
      </p:sp>
      <p:sp>
        <p:nvSpPr>
          <p:cNvPr id="911" name="Google Shape;911;p68"/>
          <p:cNvSpPr txBox="1">
            <a:spLocks noGrp="1"/>
          </p:cNvSpPr>
          <p:nvPr>
            <p:ph type="title" idx="3"/>
          </p:nvPr>
        </p:nvSpPr>
        <p:spPr>
          <a:xfrm>
            <a:off x="146725" y="4789138"/>
            <a:ext cx="523126" cy="91211"/>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03</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sp>
        <p:nvSpPr>
          <p:cNvPr id="916" name="Google Shape;916;p69"/>
          <p:cNvSpPr txBox="1">
            <a:spLocks noGrp="1"/>
          </p:cNvSpPr>
          <p:nvPr>
            <p:ph type="subTitle" idx="1"/>
          </p:nvPr>
        </p:nvSpPr>
        <p:spPr>
          <a:xfrm>
            <a:off x="232774" y="2743863"/>
            <a:ext cx="2964775"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sp>
        <p:nvSpPr>
          <p:cNvPr id="917" name="Google Shape;917;p69"/>
          <p:cNvSpPr txBox="1">
            <a:spLocks noGrp="1"/>
          </p:cNvSpPr>
          <p:nvPr>
            <p:ph type="subTitle" idx="2"/>
          </p:nvPr>
        </p:nvSpPr>
        <p:spPr>
          <a:xfrm>
            <a:off x="253151" y="3967226"/>
            <a:ext cx="2964775" cy="484800"/>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dirty="0">
                <a:solidFill>
                  <a:schemeClr val="dk1"/>
                </a:solidFill>
                <a:cs typeface="B Nazanin" panose="00000700000000000000" pitchFamily="2" charset="-78"/>
                <a:sym typeface="Josefin Sans"/>
              </a:rPr>
              <a:t>قالب پاورپوینت چاقی قابل ویرایش می باشد</a:t>
            </a:r>
            <a:endParaRPr dirty="0">
              <a:solidFill>
                <a:schemeClr val="dk1"/>
              </a:solidFill>
              <a:cs typeface="B Nazanin" panose="00000700000000000000" pitchFamily="2" charset="-78"/>
              <a:sym typeface="Josefin Sans"/>
            </a:endParaRPr>
          </a:p>
        </p:txBody>
      </p:sp>
      <p:sp>
        <p:nvSpPr>
          <p:cNvPr id="918" name="Google Shape;918;p69"/>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آخرین پروژه ما</a:t>
            </a:r>
            <a:endParaRPr dirty="0">
              <a:cs typeface="B Nazanin" panose="00000700000000000000" pitchFamily="2" charset="-78"/>
            </a:endParaRPr>
          </a:p>
        </p:txBody>
      </p:sp>
      <p:cxnSp>
        <p:nvCxnSpPr>
          <p:cNvPr id="1202" name="Google Shape;1202;p69">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03" name="Google Shape;1203;p69">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04" name="Google Shape;1204;p69"/>
          <p:cNvCxnSpPr>
            <a:cxnSpLocks/>
            <a:stCxn id="1205" idx="3"/>
            <a:endCxn id="1206" idx="3"/>
          </p:cNvCxnSpPr>
          <p:nvPr/>
        </p:nvCxnSpPr>
        <p:spPr>
          <a:xfrm>
            <a:off x="3135350" y="1394525"/>
            <a:ext cx="1921638" cy="981838"/>
          </a:xfrm>
          <a:prstGeom prst="bentConnector3">
            <a:avLst>
              <a:gd name="adj1" fmla="val 111896"/>
            </a:avLst>
          </a:prstGeom>
          <a:noFill/>
          <a:ln w="9525" cap="flat" cmpd="sng">
            <a:solidFill>
              <a:schemeClr val="dk1"/>
            </a:solidFill>
            <a:prstDash val="solid"/>
            <a:round/>
            <a:headEnd type="diamond" w="med" len="med"/>
            <a:tailEnd type="none" w="med" len="med"/>
          </a:ln>
        </p:spPr>
      </p:cxnSp>
      <p:sp>
        <p:nvSpPr>
          <p:cNvPr id="1206" name="Google Shape;1206;p69"/>
          <p:cNvSpPr/>
          <p:nvPr/>
        </p:nvSpPr>
        <p:spPr>
          <a:xfrm>
            <a:off x="4996388" y="2346063"/>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cxnSp>
        <p:nvCxnSpPr>
          <p:cNvPr id="1207" name="Google Shape;1207;p69"/>
          <p:cNvCxnSpPr>
            <a:cxnSpLocks/>
            <a:stCxn id="1208" idx="3"/>
            <a:endCxn id="1209" idx="3"/>
          </p:cNvCxnSpPr>
          <p:nvPr/>
        </p:nvCxnSpPr>
        <p:spPr>
          <a:xfrm>
            <a:off x="3095088" y="2547120"/>
            <a:ext cx="4482000" cy="642880"/>
          </a:xfrm>
          <a:prstGeom prst="bentConnector3">
            <a:avLst>
              <a:gd name="adj1" fmla="val 105100"/>
            </a:avLst>
          </a:prstGeom>
          <a:noFill/>
          <a:ln w="9525" cap="flat" cmpd="sng">
            <a:solidFill>
              <a:schemeClr val="dk1"/>
            </a:solidFill>
            <a:prstDash val="solid"/>
            <a:round/>
            <a:headEnd type="diamond" w="med" len="med"/>
            <a:tailEnd type="none" w="med" len="med"/>
          </a:ln>
        </p:spPr>
      </p:cxnSp>
      <p:sp>
        <p:nvSpPr>
          <p:cNvPr id="1209" name="Google Shape;1209;p69"/>
          <p:cNvSpPr/>
          <p:nvPr/>
        </p:nvSpPr>
        <p:spPr>
          <a:xfrm>
            <a:off x="7516488" y="3159700"/>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cxnSp>
        <p:nvCxnSpPr>
          <p:cNvPr id="1210" name="Google Shape;1210;p69"/>
          <p:cNvCxnSpPr>
            <a:cxnSpLocks/>
            <a:stCxn id="1211" idx="3"/>
            <a:endCxn id="1212" idx="1"/>
          </p:cNvCxnSpPr>
          <p:nvPr/>
        </p:nvCxnSpPr>
        <p:spPr>
          <a:xfrm>
            <a:off x="2975866" y="3691375"/>
            <a:ext cx="3224872" cy="237975"/>
          </a:xfrm>
          <a:prstGeom prst="bentConnector3">
            <a:avLst>
              <a:gd name="adj1" fmla="val 50000"/>
            </a:avLst>
          </a:prstGeom>
          <a:noFill/>
          <a:ln w="9525" cap="flat" cmpd="sng">
            <a:solidFill>
              <a:schemeClr val="dk1"/>
            </a:solidFill>
            <a:prstDash val="solid"/>
            <a:round/>
            <a:headEnd type="diamond" w="med" len="med"/>
            <a:tailEnd type="none" w="med" len="med"/>
          </a:ln>
        </p:spPr>
      </p:cxnSp>
      <p:sp>
        <p:nvSpPr>
          <p:cNvPr id="1212" name="Google Shape;1212;p69"/>
          <p:cNvSpPr/>
          <p:nvPr/>
        </p:nvSpPr>
        <p:spPr>
          <a:xfrm>
            <a:off x="6200738" y="3899050"/>
            <a:ext cx="60600" cy="60600"/>
          </a:xfrm>
          <a:prstGeom prst="rect">
            <a:avLst/>
          </a:prstGeom>
          <a:solidFill>
            <a:schemeClr val="dk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cxnSp>
        <p:nvCxnSpPr>
          <p:cNvPr id="1213" name="Google Shape;1213;p69"/>
          <p:cNvCxnSpPr/>
          <p:nvPr/>
        </p:nvCxnSpPr>
        <p:spPr>
          <a:xfrm rot="10800000">
            <a:off x="2806377" y="1160863"/>
            <a:ext cx="312900" cy="0"/>
          </a:xfrm>
          <a:prstGeom prst="straightConnector1">
            <a:avLst/>
          </a:prstGeom>
          <a:noFill/>
          <a:ln w="38100" cap="flat" cmpd="sng">
            <a:solidFill>
              <a:schemeClr val="accent1"/>
            </a:solidFill>
            <a:prstDash val="solid"/>
            <a:round/>
            <a:headEnd type="none" w="med" len="med"/>
            <a:tailEnd type="none" w="med" len="med"/>
          </a:ln>
        </p:spPr>
      </p:cxnSp>
      <p:cxnSp>
        <p:nvCxnSpPr>
          <p:cNvPr id="1214" name="Google Shape;1214;p69"/>
          <p:cNvCxnSpPr/>
          <p:nvPr/>
        </p:nvCxnSpPr>
        <p:spPr>
          <a:xfrm rot="10800000">
            <a:off x="2782188" y="2286200"/>
            <a:ext cx="312900" cy="0"/>
          </a:xfrm>
          <a:prstGeom prst="straightConnector1">
            <a:avLst/>
          </a:prstGeom>
          <a:noFill/>
          <a:ln w="38100" cap="flat" cmpd="sng">
            <a:solidFill>
              <a:schemeClr val="accent1"/>
            </a:solidFill>
            <a:prstDash val="solid"/>
            <a:round/>
            <a:headEnd type="none" w="med" len="med"/>
            <a:tailEnd type="none" w="med" len="med"/>
          </a:ln>
        </p:spPr>
      </p:cxnSp>
      <p:cxnSp>
        <p:nvCxnSpPr>
          <p:cNvPr id="1215" name="Google Shape;1215;p69"/>
          <p:cNvCxnSpPr/>
          <p:nvPr/>
        </p:nvCxnSpPr>
        <p:spPr>
          <a:xfrm rot="10800000">
            <a:off x="2782188" y="3507793"/>
            <a:ext cx="312900" cy="0"/>
          </a:xfrm>
          <a:prstGeom prst="straightConnector1">
            <a:avLst/>
          </a:prstGeom>
          <a:noFill/>
          <a:ln w="38100" cap="flat" cmpd="sng">
            <a:solidFill>
              <a:schemeClr val="accent1"/>
            </a:solidFill>
            <a:prstDash val="solid"/>
            <a:round/>
            <a:headEnd type="none" w="med" len="med"/>
            <a:tailEnd type="none" w="med" len="med"/>
          </a:ln>
        </p:spPr>
      </p:cxnSp>
      <p:sp>
        <p:nvSpPr>
          <p:cNvPr id="1211" name="Google Shape;1211;p69"/>
          <p:cNvSpPr txBox="1">
            <a:spLocks noGrp="1"/>
          </p:cNvSpPr>
          <p:nvPr>
            <p:ph type="title" idx="4294967295"/>
          </p:nvPr>
        </p:nvSpPr>
        <p:spPr>
          <a:xfrm>
            <a:off x="2238338" y="3517675"/>
            <a:ext cx="737528" cy="347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1800" dirty="0">
                <a:solidFill>
                  <a:schemeClr val="accent1"/>
                </a:solidFill>
                <a:cs typeface="B Nazanin" panose="00000700000000000000" pitchFamily="2" charset="-78"/>
              </a:rPr>
              <a:t>عنوان</a:t>
            </a:r>
            <a:endParaRPr sz="1800" dirty="0">
              <a:solidFill>
                <a:schemeClr val="accent1"/>
              </a:solidFill>
              <a:cs typeface="B Nazanin" panose="00000700000000000000" pitchFamily="2" charset="-78"/>
            </a:endParaRPr>
          </a:p>
        </p:txBody>
      </p:sp>
      <p:sp>
        <p:nvSpPr>
          <p:cNvPr id="1208" name="Google Shape;1208;p69"/>
          <p:cNvSpPr txBox="1">
            <a:spLocks noGrp="1"/>
          </p:cNvSpPr>
          <p:nvPr>
            <p:ph type="title" idx="4294967295"/>
          </p:nvPr>
        </p:nvSpPr>
        <p:spPr>
          <a:xfrm>
            <a:off x="2406700" y="2373420"/>
            <a:ext cx="688388" cy="3474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1800" dirty="0">
                <a:solidFill>
                  <a:schemeClr val="accent1"/>
                </a:solidFill>
                <a:cs typeface="B Nazanin" panose="00000700000000000000" pitchFamily="2" charset="-78"/>
              </a:rPr>
              <a:t>عنوان</a:t>
            </a:r>
            <a:endParaRPr sz="1800" dirty="0">
              <a:solidFill>
                <a:schemeClr val="accent1"/>
              </a:solidFill>
              <a:cs typeface="B Nazanin" panose="00000700000000000000" pitchFamily="2" charset="-78"/>
            </a:endParaRPr>
          </a:p>
        </p:txBody>
      </p:sp>
      <p:sp>
        <p:nvSpPr>
          <p:cNvPr id="1205" name="Google Shape;1205;p69"/>
          <p:cNvSpPr txBox="1">
            <a:spLocks noGrp="1"/>
          </p:cNvSpPr>
          <p:nvPr>
            <p:ph type="title" idx="4294967295"/>
          </p:nvPr>
        </p:nvSpPr>
        <p:spPr>
          <a:xfrm>
            <a:off x="2100269" y="1222925"/>
            <a:ext cx="1035081" cy="3432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1800" dirty="0">
                <a:solidFill>
                  <a:schemeClr val="accent1"/>
                </a:solidFill>
                <a:cs typeface="B Nazanin" panose="00000700000000000000" pitchFamily="2" charset="-78"/>
              </a:rPr>
              <a:t>عنوان</a:t>
            </a:r>
            <a:endParaRPr sz="1800" dirty="0">
              <a:solidFill>
                <a:schemeClr val="accent1"/>
              </a:solidFill>
              <a:cs typeface="B Nazanin" panose="00000700000000000000" pitchFamily="2" charset="-78"/>
            </a:endParaRPr>
          </a:p>
        </p:txBody>
      </p:sp>
      <p:sp>
        <p:nvSpPr>
          <p:cNvPr id="1216" name="Google Shape;1216;p69"/>
          <p:cNvSpPr txBox="1">
            <a:spLocks noGrp="1"/>
          </p:cNvSpPr>
          <p:nvPr>
            <p:ph type="subTitle" idx="3"/>
          </p:nvPr>
        </p:nvSpPr>
        <p:spPr>
          <a:xfrm>
            <a:off x="308344" y="1659850"/>
            <a:ext cx="2889205" cy="336273"/>
          </a:xfrm>
          <a:prstGeom prst="rect">
            <a:avLst/>
          </a:prstGeom>
          <a:noFill/>
          <a:ln>
            <a:noFill/>
          </a:ln>
        </p:spPr>
        <p:txBody>
          <a:bodyPr spcFirstLastPara="1" wrap="square" lIns="91425" tIns="91425" rIns="91425" bIns="91425" anchor="ctr" anchorCtr="0">
            <a:noAutofit/>
          </a:bodyPr>
          <a:lstStyle/>
          <a:p>
            <a:pPr marL="0" lvl="0" indent="0" algn="r" rtl="1">
              <a:spcBef>
                <a:spcPts val="0"/>
              </a:spcBef>
              <a:spcAft>
                <a:spcPts val="0"/>
              </a:spcAft>
              <a:buNone/>
            </a:pPr>
            <a:r>
              <a:rPr lang="fa-IR" dirty="0">
                <a:solidFill>
                  <a:schemeClr val="dk1"/>
                </a:solidFill>
                <a:cs typeface="B Nazanin" panose="00000700000000000000" pitchFamily="2" charset="-78"/>
                <a:sym typeface="Josefin Sans"/>
              </a:rPr>
              <a:t>زهره نام زیبایی دارد</a:t>
            </a:r>
          </a:p>
        </p:txBody>
      </p:sp>
      <p:sp>
        <p:nvSpPr>
          <p:cNvPr id="1217" name="Google Shape;1217;p69"/>
          <p:cNvSpPr txBox="1">
            <a:spLocks noGrp="1"/>
          </p:cNvSpPr>
          <p:nvPr>
            <p:ph type="title"/>
          </p:nvPr>
        </p:nvSpPr>
        <p:spPr>
          <a:xfrm>
            <a:off x="146725" y="4949043"/>
            <a:ext cx="916531" cy="69295"/>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projects</a:t>
            </a:r>
            <a:endParaRPr dirty="0">
              <a:cs typeface="B Nazanin" panose="00000700000000000000" pitchFamily="2" charset="-78"/>
            </a:endParaRPr>
          </a:p>
        </p:txBody>
      </p:sp>
      <p:sp>
        <p:nvSpPr>
          <p:cNvPr id="1218" name="Google Shape;1218;p69"/>
          <p:cNvSpPr txBox="1">
            <a:spLocks noGrp="1"/>
          </p:cNvSpPr>
          <p:nvPr>
            <p:ph type="title" idx="2"/>
          </p:nvPr>
        </p:nvSpPr>
        <p:spPr>
          <a:xfrm>
            <a:off x="146725" y="4719849"/>
            <a:ext cx="491228" cy="229195"/>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03</a:t>
            </a:r>
            <a:endParaRPr dirty="0">
              <a:cs typeface="B Nazanin" panose="00000700000000000000" pitchFamily="2" charset="-78"/>
            </a:endParaRPr>
          </a:p>
        </p:txBody>
      </p:sp>
      <p:sp>
        <p:nvSpPr>
          <p:cNvPr id="2" name="Freeform 44">
            <a:extLst>
              <a:ext uri="{FF2B5EF4-FFF2-40B4-BE49-F238E27FC236}">
                <a16:creationId xmlns:a16="http://schemas.microsoft.com/office/drawing/2014/main" id="{4B16375D-D516-3F17-874C-4194FDF58A0C}"/>
              </a:ext>
            </a:extLst>
          </p:cNvPr>
          <p:cNvSpPr/>
          <p:nvPr/>
        </p:nvSpPr>
        <p:spPr>
          <a:xfrm>
            <a:off x="5704022" y="2444758"/>
            <a:ext cx="581991" cy="520614"/>
          </a:xfrm>
          <a:custGeom>
            <a:avLst/>
            <a:gdLst>
              <a:gd name="f0" fmla="val 10800000"/>
              <a:gd name="f1" fmla="val 5400000"/>
              <a:gd name="f2" fmla="val 180"/>
              <a:gd name="f3" fmla="val w"/>
              <a:gd name="f4" fmla="val h"/>
              <a:gd name="f5" fmla="val 0"/>
              <a:gd name="f6" fmla="val 265"/>
              <a:gd name="f7" fmla="val 237"/>
              <a:gd name="f8" fmla="val 174"/>
              <a:gd name="f9" fmla="val 184"/>
              <a:gd name="f10" fmla="val 263"/>
              <a:gd name="f11" fmla="val 202"/>
              <a:gd name="f12" fmla="val 261"/>
              <a:gd name="f13" fmla="val 220"/>
              <a:gd name="f14" fmla="val 229"/>
              <a:gd name="f15" fmla="val 254"/>
              <a:gd name="f16" fmla="val 236"/>
              <a:gd name="f17" fmla="val 246"/>
              <a:gd name="f18" fmla="val 231"/>
              <a:gd name="f19" fmla="val 230"/>
              <a:gd name="f20" fmla="val 201"/>
              <a:gd name="f21" fmla="val 232"/>
              <a:gd name="f22" fmla="val 182"/>
              <a:gd name="f23" fmla="val 234"/>
              <a:gd name="f24" fmla="val 164"/>
              <a:gd name="f25" fmla="val 238"/>
              <a:gd name="f26" fmla="val 140"/>
              <a:gd name="f27" fmla="val 116"/>
              <a:gd name="f28" fmla="val 224"/>
              <a:gd name="f29" fmla="val 93"/>
              <a:gd name="f30" fmla="val 223"/>
              <a:gd name="f31" fmla="val 91"/>
              <a:gd name="f32" fmla="val 222"/>
              <a:gd name="f33" fmla="val 89"/>
              <a:gd name="f34" fmla="val 219"/>
              <a:gd name="f35" fmla="val 90"/>
              <a:gd name="f36" fmla="val 217"/>
              <a:gd name="f37" fmla="val 92"/>
              <a:gd name="f38" fmla="val 94"/>
              <a:gd name="f39" fmla="val 95"/>
              <a:gd name="f40" fmla="val 225"/>
              <a:gd name="f41" fmla="val 113"/>
              <a:gd name="f42" fmla="val 131"/>
              <a:gd name="f43" fmla="val 150"/>
              <a:gd name="f44" fmla="val 194"/>
              <a:gd name="f45" fmla="val 210"/>
              <a:gd name="f46" fmla="val 159"/>
              <a:gd name="f47" fmla="val 233"/>
              <a:gd name="f48" fmla="val 135"/>
              <a:gd name="f49" fmla="val 112"/>
              <a:gd name="f50" fmla="val 57"/>
              <a:gd name="f51" fmla="val 39"/>
              <a:gd name="f52" fmla="val 193"/>
              <a:gd name="f53" fmla="val 38"/>
              <a:gd name="f54" fmla="val 37"/>
              <a:gd name="f55" fmla="val 138"/>
              <a:gd name="f56" fmla="val 41"/>
              <a:gd name="f57" fmla="val 117"/>
              <a:gd name="f58" fmla="val 48"/>
              <a:gd name="f59" fmla="val 97"/>
              <a:gd name="f60" fmla="val 49"/>
              <a:gd name="f61" fmla="val 51"/>
              <a:gd name="f62" fmla="val 45"/>
              <a:gd name="f63" fmla="val 44"/>
              <a:gd name="f64" fmla="val 43"/>
              <a:gd name="f65" fmla="val 33"/>
              <a:gd name="f66" fmla="val 123"/>
              <a:gd name="f67" fmla="val 29"/>
              <a:gd name="f68" fmla="val 151"/>
              <a:gd name="f69" fmla="val 35"/>
              <a:gd name="f70" fmla="val 181"/>
              <a:gd name="f71" fmla="val 195"/>
              <a:gd name="f72" fmla="val 36"/>
              <a:gd name="f73" fmla="val 28"/>
              <a:gd name="f74" fmla="val 21"/>
              <a:gd name="f75" fmla="val 14"/>
              <a:gd name="f76" fmla="val 7"/>
              <a:gd name="f77" fmla="val 6"/>
              <a:gd name="f78" fmla="val 4"/>
              <a:gd name="f79" fmla="val 216"/>
              <a:gd name="f80" fmla="val 208"/>
              <a:gd name="f81" fmla="val 3"/>
              <a:gd name="f82" fmla="val 154"/>
              <a:gd name="f83" fmla="val 1"/>
              <a:gd name="f84" fmla="val 109"/>
              <a:gd name="f85" fmla="val 19"/>
              <a:gd name="f86" fmla="val 65"/>
              <a:gd name="f87" fmla="val 31"/>
              <a:gd name="f88" fmla="val 15"/>
              <a:gd name="f89" fmla="val 78"/>
              <a:gd name="f90" fmla="val 2"/>
              <a:gd name="f91" fmla="val 83"/>
              <a:gd name="f92" fmla="val 87"/>
              <a:gd name="f93" fmla="val 26"/>
              <a:gd name="f94" fmla="val 175"/>
              <a:gd name="f95" fmla="val 189"/>
              <a:gd name="f96" fmla="val 218"/>
              <a:gd name="f97" fmla="val 248"/>
              <a:gd name="f98" fmla="val 68"/>
              <a:gd name="f99" fmla="val 99"/>
              <a:gd name="f100" fmla="val 264"/>
              <a:gd name="f101" fmla="val 133"/>
              <a:gd name="f102" fmla="+- 0 0 -90"/>
              <a:gd name="f103" fmla="*/ f3 1 265"/>
              <a:gd name="f104" fmla="*/ f4 1 237"/>
              <a:gd name="f105" fmla="val f5"/>
              <a:gd name="f106" fmla="val f6"/>
              <a:gd name="f107" fmla="val f7"/>
              <a:gd name="f108" fmla="*/ f102 f0 1"/>
              <a:gd name="f109" fmla="+- f107 0 f105"/>
              <a:gd name="f110" fmla="+- f106 0 f105"/>
              <a:gd name="f111" fmla="*/ f108 1 f2"/>
              <a:gd name="f112" fmla="*/ f110 1 265"/>
              <a:gd name="f113" fmla="*/ f109 1 237"/>
              <a:gd name="f114" fmla="*/ 265 f110 1"/>
              <a:gd name="f115" fmla="*/ 174 f109 1"/>
              <a:gd name="f116" fmla="*/ 261 f110 1"/>
              <a:gd name="f117" fmla="*/ 220 f109 1"/>
              <a:gd name="f118" fmla="*/ 246 f110 1"/>
              <a:gd name="f119" fmla="*/ 236 f109 1"/>
              <a:gd name="f120" fmla="*/ 230 f110 1"/>
              <a:gd name="f121" fmla="*/ 234 f110 1"/>
              <a:gd name="f122" fmla="*/ 164 f109 1"/>
              <a:gd name="f123" fmla="*/ 224 f110 1"/>
              <a:gd name="f124" fmla="*/ 93 f109 1"/>
              <a:gd name="f125" fmla="*/ 219 f110 1"/>
              <a:gd name="f126" fmla="*/ 90 f109 1"/>
              <a:gd name="f127" fmla="*/ 95 f109 1"/>
              <a:gd name="f128" fmla="*/ 150 f109 1"/>
              <a:gd name="f129" fmla="*/ 159 f110 1"/>
              <a:gd name="f130" fmla="*/ 233 f109 1"/>
              <a:gd name="f131" fmla="*/ 90 f110 1"/>
              <a:gd name="f132" fmla="*/ 229 f109 1"/>
              <a:gd name="f133" fmla="*/ 38 f110 1"/>
              <a:gd name="f134" fmla="*/ 159 f109 1"/>
              <a:gd name="f135" fmla="*/ 48 f110 1"/>
              <a:gd name="f136" fmla="*/ 97 f109 1"/>
              <a:gd name="f137" fmla="*/ 43 f110 1"/>
              <a:gd name="f138" fmla="*/ 35 f110 1"/>
              <a:gd name="f139" fmla="*/ 181 f109 1"/>
              <a:gd name="f140" fmla="*/ 224 f109 1"/>
              <a:gd name="f141" fmla="*/ 21 f110 1"/>
              <a:gd name="f142" fmla="*/ 6 f110 1"/>
              <a:gd name="f143" fmla="*/ 223 f109 1"/>
              <a:gd name="f144" fmla="*/ 3 f110 1"/>
              <a:gd name="f145" fmla="*/ 201 f109 1"/>
              <a:gd name="f146" fmla="*/ 19 f110 1"/>
              <a:gd name="f147" fmla="*/ 65 f109 1"/>
              <a:gd name="f148" fmla="*/ 78 f110 1"/>
              <a:gd name="f149" fmla="*/ 2 f109 1"/>
              <a:gd name="f150" fmla="*/ 91 f110 1"/>
              <a:gd name="f151" fmla="*/ 4 f109 1"/>
              <a:gd name="f152" fmla="*/ 175 f110 1"/>
              <a:gd name="f153" fmla="*/ 189 f110 1"/>
              <a:gd name="f154" fmla="*/ 248 f110 1"/>
              <a:gd name="f155" fmla="*/ 68 f109 1"/>
              <a:gd name="f156" fmla="+- f111 0 f1"/>
              <a:gd name="f157" fmla="*/ f114 1 265"/>
              <a:gd name="f158" fmla="*/ f115 1 237"/>
              <a:gd name="f159" fmla="*/ f116 1 265"/>
              <a:gd name="f160" fmla="*/ f117 1 237"/>
              <a:gd name="f161" fmla="*/ f118 1 265"/>
              <a:gd name="f162" fmla="*/ f119 1 237"/>
              <a:gd name="f163" fmla="*/ f120 1 265"/>
              <a:gd name="f164" fmla="*/ f121 1 265"/>
              <a:gd name="f165" fmla="*/ f122 1 237"/>
              <a:gd name="f166" fmla="*/ f123 1 265"/>
              <a:gd name="f167" fmla="*/ f124 1 237"/>
              <a:gd name="f168" fmla="*/ f125 1 265"/>
              <a:gd name="f169" fmla="*/ f126 1 237"/>
              <a:gd name="f170" fmla="*/ f127 1 237"/>
              <a:gd name="f171" fmla="*/ f128 1 237"/>
              <a:gd name="f172" fmla="*/ f129 1 265"/>
              <a:gd name="f173" fmla="*/ f130 1 237"/>
              <a:gd name="f174" fmla="*/ f131 1 265"/>
              <a:gd name="f175" fmla="*/ f132 1 237"/>
              <a:gd name="f176" fmla="*/ f133 1 265"/>
              <a:gd name="f177" fmla="*/ f134 1 237"/>
              <a:gd name="f178" fmla="*/ f135 1 265"/>
              <a:gd name="f179" fmla="*/ f136 1 237"/>
              <a:gd name="f180" fmla="*/ f137 1 265"/>
              <a:gd name="f181" fmla="*/ f138 1 265"/>
              <a:gd name="f182" fmla="*/ f139 1 237"/>
              <a:gd name="f183" fmla="*/ f140 1 237"/>
              <a:gd name="f184" fmla="*/ f141 1 265"/>
              <a:gd name="f185" fmla="*/ f142 1 265"/>
              <a:gd name="f186" fmla="*/ f143 1 237"/>
              <a:gd name="f187" fmla="*/ f144 1 265"/>
              <a:gd name="f188" fmla="*/ f145 1 237"/>
              <a:gd name="f189" fmla="*/ f146 1 265"/>
              <a:gd name="f190" fmla="*/ f147 1 237"/>
              <a:gd name="f191" fmla="*/ f148 1 265"/>
              <a:gd name="f192" fmla="*/ f149 1 237"/>
              <a:gd name="f193" fmla="*/ f150 1 265"/>
              <a:gd name="f194" fmla="*/ f151 1 237"/>
              <a:gd name="f195" fmla="*/ f152 1 265"/>
              <a:gd name="f196" fmla="*/ f153 1 265"/>
              <a:gd name="f197" fmla="*/ f154 1 265"/>
              <a:gd name="f198" fmla="*/ f155 1 237"/>
              <a:gd name="f199" fmla="*/ 0 1 f112"/>
              <a:gd name="f200" fmla="*/ f106 1 f112"/>
              <a:gd name="f201" fmla="*/ 0 1 f113"/>
              <a:gd name="f202" fmla="*/ f107 1 f113"/>
              <a:gd name="f203" fmla="*/ f157 1 f112"/>
              <a:gd name="f204" fmla="*/ f158 1 f113"/>
              <a:gd name="f205" fmla="*/ f159 1 f112"/>
              <a:gd name="f206" fmla="*/ f160 1 f113"/>
              <a:gd name="f207" fmla="*/ f161 1 f112"/>
              <a:gd name="f208" fmla="*/ f162 1 f113"/>
              <a:gd name="f209" fmla="*/ f163 1 f112"/>
              <a:gd name="f210" fmla="*/ f164 1 f112"/>
              <a:gd name="f211" fmla="*/ f165 1 f113"/>
              <a:gd name="f212" fmla="*/ f166 1 f112"/>
              <a:gd name="f213" fmla="*/ f167 1 f113"/>
              <a:gd name="f214" fmla="*/ f168 1 f112"/>
              <a:gd name="f215" fmla="*/ f169 1 f113"/>
              <a:gd name="f216" fmla="*/ f170 1 f113"/>
              <a:gd name="f217" fmla="*/ f171 1 f113"/>
              <a:gd name="f218" fmla="*/ f172 1 f112"/>
              <a:gd name="f219" fmla="*/ f173 1 f113"/>
              <a:gd name="f220" fmla="*/ f174 1 f112"/>
              <a:gd name="f221" fmla="*/ f175 1 f113"/>
              <a:gd name="f222" fmla="*/ f176 1 f112"/>
              <a:gd name="f223" fmla="*/ f177 1 f113"/>
              <a:gd name="f224" fmla="*/ f178 1 f112"/>
              <a:gd name="f225" fmla="*/ f179 1 f113"/>
              <a:gd name="f226" fmla="*/ f180 1 f112"/>
              <a:gd name="f227" fmla="*/ f181 1 f112"/>
              <a:gd name="f228" fmla="*/ f182 1 f113"/>
              <a:gd name="f229" fmla="*/ f183 1 f113"/>
              <a:gd name="f230" fmla="*/ f184 1 f112"/>
              <a:gd name="f231" fmla="*/ f185 1 f112"/>
              <a:gd name="f232" fmla="*/ f186 1 f113"/>
              <a:gd name="f233" fmla="*/ f187 1 f112"/>
              <a:gd name="f234" fmla="*/ f188 1 f113"/>
              <a:gd name="f235" fmla="*/ f189 1 f112"/>
              <a:gd name="f236" fmla="*/ f190 1 f113"/>
              <a:gd name="f237" fmla="*/ f191 1 f112"/>
              <a:gd name="f238" fmla="*/ f192 1 f113"/>
              <a:gd name="f239" fmla="*/ f193 1 f112"/>
              <a:gd name="f240" fmla="*/ f194 1 f113"/>
              <a:gd name="f241" fmla="*/ f195 1 f112"/>
              <a:gd name="f242" fmla="*/ f196 1 f112"/>
              <a:gd name="f243" fmla="*/ f197 1 f112"/>
              <a:gd name="f244" fmla="*/ f198 1 f113"/>
              <a:gd name="f245" fmla="*/ f199 f103 1"/>
              <a:gd name="f246" fmla="*/ f200 f103 1"/>
              <a:gd name="f247" fmla="*/ f202 f104 1"/>
              <a:gd name="f248" fmla="*/ f201 f104 1"/>
              <a:gd name="f249" fmla="*/ f203 f103 1"/>
              <a:gd name="f250" fmla="*/ f204 f104 1"/>
              <a:gd name="f251" fmla="*/ f205 f103 1"/>
              <a:gd name="f252" fmla="*/ f206 f104 1"/>
              <a:gd name="f253" fmla="*/ f207 f103 1"/>
              <a:gd name="f254" fmla="*/ f208 f104 1"/>
              <a:gd name="f255" fmla="*/ f209 f103 1"/>
              <a:gd name="f256" fmla="*/ f210 f103 1"/>
              <a:gd name="f257" fmla="*/ f211 f104 1"/>
              <a:gd name="f258" fmla="*/ f212 f103 1"/>
              <a:gd name="f259" fmla="*/ f213 f104 1"/>
              <a:gd name="f260" fmla="*/ f214 f103 1"/>
              <a:gd name="f261" fmla="*/ f215 f104 1"/>
              <a:gd name="f262" fmla="*/ f216 f104 1"/>
              <a:gd name="f263" fmla="*/ f217 f104 1"/>
              <a:gd name="f264" fmla="*/ f218 f103 1"/>
              <a:gd name="f265" fmla="*/ f219 f104 1"/>
              <a:gd name="f266" fmla="*/ f220 f103 1"/>
              <a:gd name="f267" fmla="*/ f221 f104 1"/>
              <a:gd name="f268" fmla="*/ f222 f103 1"/>
              <a:gd name="f269" fmla="*/ f223 f104 1"/>
              <a:gd name="f270" fmla="*/ f224 f103 1"/>
              <a:gd name="f271" fmla="*/ f225 f104 1"/>
              <a:gd name="f272" fmla="*/ f226 f103 1"/>
              <a:gd name="f273" fmla="*/ f227 f103 1"/>
              <a:gd name="f274" fmla="*/ f228 f104 1"/>
              <a:gd name="f275" fmla="*/ f229 f104 1"/>
              <a:gd name="f276" fmla="*/ f230 f103 1"/>
              <a:gd name="f277" fmla="*/ f231 f103 1"/>
              <a:gd name="f278" fmla="*/ f232 f104 1"/>
              <a:gd name="f279" fmla="*/ f233 f103 1"/>
              <a:gd name="f280" fmla="*/ f234 f104 1"/>
              <a:gd name="f281" fmla="*/ f235 f103 1"/>
              <a:gd name="f282" fmla="*/ f236 f104 1"/>
              <a:gd name="f283" fmla="*/ f237 f103 1"/>
              <a:gd name="f284" fmla="*/ f238 f104 1"/>
              <a:gd name="f285" fmla="*/ f239 f103 1"/>
              <a:gd name="f286" fmla="*/ f240 f104 1"/>
              <a:gd name="f287" fmla="*/ f241 f103 1"/>
              <a:gd name="f288" fmla="*/ f242 f103 1"/>
              <a:gd name="f289" fmla="*/ f243 f103 1"/>
              <a:gd name="f290" fmla="*/ f244 f104 1"/>
            </a:gdLst>
            <a:ahLst/>
            <a:cxnLst>
              <a:cxn ang="3cd4">
                <a:pos x="hc" y="t"/>
              </a:cxn>
              <a:cxn ang="0">
                <a:pos x="r" y="vc"/>
              </a:cxn>
              <a:cxn ang="cd4">
                <a:pos x="hc" y="b"/>
              </a:cxn>
              <a:cxn ang="cd2">
                <a:pos x="l" y="vc"/>
              </a:cxn>
              <a:cxn ang="f156">
                <a:pos x="f249" y="f250"/>
              </a:cxn>
              <a:cxn ang="f156">
                <a:pos x="f251" y="f252"/>
              </a:cxn>
              <a:cxn ang="f156">
                <a:pos x="f253" y="f254"/>
              </a:cxn>
              <a:cxn ang="f156">
                <a:pos x="f255" y="f252"/>
              </a:cxn>
              <a:cxn ang="f156">
                <a:pos x="f256" y="f257"/>
              </a:cxn>
              <a:cxn ang="f156">
                <a:pos x="f258" y="f259"/>
              </a:cxn>
              <a:cxn ang="f156">
                <a:pos x="f260" y="f261"/>
              </a:cxn>
              <a:cxn ang="f156">
                <a:pos x="f260" y="f262"/>
              </a:cxn>
              <a:cxn ang="f156">
                <a:pos x="f255" y="f263"/>
              </a:cxn>
              <a:cxn ang="f156">
                <a:pos x="f264" y="f265"/>
              </a:cxn>
              <a:cxn ang="f156">
                <a:pos x="f266" y="f267"/>
              </a:cxn>
              <a:cxn ang="f156">
                <a:pos x="f268" y="f269"/>
              </a:cxn>
              <a:cxn ang="f156">
                <a:pos x="f270" y="f271"/>
              </a:cxn>
              <a:cxn ang="f156">
                <a:pos x="f270" y="f261"/>
              </a:cxn>
              <a:cxn ang="f156">
                <a:pos x="f272" y="f262"/>
              </a:cxn>
              <a:cxn ang="f156">
                <a:pos x="f273" y="f274"/>
              </a:cxn>
              <a:cxn ang="f156">
                <a:pos x="f273" y="f275"/>
              </a:cxn>
              <a:cxn ang="f156">
                <a:pos x="f276" y="f254"/>
              </a:cxn>
              <a:cxn ang="f156">
                <a:pos x="f277" y="f278"/>
              </a:cxn>
              <a:cxn ang="f156">
                <a:pos x="f279" y="f280"/>
              </a:cxn>
              <a:cxn ang="f156">
                <a:pos x="f281" y="f282"/>
              </a:cxn>
              <a:cxn ang="f156">
                <a:pos x="f283" y="f284"/>
              </a:cxn>
              <a:cxn ang="f156">
                <a:pos x="f285" y="f286"/>
              </a:cxn>
              <a:cxn ang="f156">
                <a:pos x="f287" y="f286"/>
              </a:cxn>
              <a:cxn ang="f156">
                <a:pos x="f288" y="f284"/>
              </a:cxn>
              <a:cxn ang="f156">
                <a:pos x="f289" y="f290"/>
              </a:cxn>
              <a:cxn ang="f156">
                <a:pos x="f249" y="f250"/>
              </a:cxn>
            </a:cxnLst>
            <a:rect l="f245" t="f248" r="f246" b="f247"/>
            <a:pathLst>
              <a:path w="265" h="237">
                <a:moveTo>
                  <a:pt x="f6" y="f8"/>
                </a:moveTo>
                <a:cubicBezTo>
                  <a:pt x="f6" y="f9"/>
                  <a:pt x="f10" y="f11"/>
                  <a:pt x="f12" y="f13"/>
                </a:cubicBezTo>
                <a:cubicBezTo>
                  <a:pt x="f12" y="f14"/>
                  <a:pt x="f15" y="f16"/>
                  <a:pt x="f17" y="f16"/>
                </a:cubicBezTo>
                <a:cubicBezTo>
                  <a:pt x="f7" y="f16"/>
                  <a:pt x="f18" y="f14"/>
                  <a:pt x="f19" y="f13"/>
                </a:cubicBezTo>
                <a:cubicBezTo>
                  <a:pt x="f14" y="f20"/>
                  <a:pt x="f21" y="f22"/>
                  <a:pt x="f23" y="f24"/>
                </a:cubicBezTo>
                <a:cubicBezTo>
                  <a:pt x="f25" y="f26"/>
                  <a:pt x="f21" y="f27"/>
                  <a:pt x="f28" y="f29"/>
                </a:cubicBezTo>
                <a:cubicBezTo>
                  <a:pt x="f30" y="f31"/>
                  <a:pt x="f32" y="f33"/>
                  <a:pt x="f34" y="f35"/>
                </a:cubicBezTo>
                <a:cubicBezTo>
                  <a:pt x="f36" y="f37"/>
                  <a:pt x="f34" y="f38"/>
                  <a:pt x="f34" y="f39"/>
                </a:cubicBezTo>
                <a:cubicBezTo>
                  <a:pt x="f40" y="f41"/>
                  <a:pt x="f19" y="f42"/>
                  <a:pt x="f19" y="f43"/>
                </a:cubicBezTo>
                <a:cubicBezTo>
                  <a:pt x="f19" y="f44"/>
                  <a:pt x="f45" y="f40"/>
                  <a:pt x="f46" y="f47"/>
                </a:cubicBezTo>
                <a:cubicBezTo>
                  <a:pt x="f48" y="f7"/>
                  <a:pt x="f49" y="f16"/>
                  <a:pt x="f35" y="f14"/>
                </a:cubicBezTo>
                <a:cubicBezTo>
                  <a:pt x="f50" y="f34"/>
                  <a:pt x="f51" y="f52"/>
                  <a:pt x="f53" y="f46"/>
                </a:cubicBezTo>
                <a:cubicBezTo>
                  <a:pt x="f54" y="f55"/>
                  <a:pt x="f56" y="f57"/>
                  <a:pt x="f58" y="f59"/>
                </a:cubicBezTo>
                <a:cubicBezTo>
                  <a:pt x="f60" y="f39"/>
                  <a:pt x="f61" y="f37"/>
                  <a:pt x="f58" y="f35"/>
                </a:cubicBezTo>
                <a:cubicBezTo>
                  <a:pt x="f62" y="f33"/>
                  <a:pt x="f63" y="f37"/>
                  <a:pt x="f64" y="f39"/>
                </a:cubicBezTo>
                <a:cubicBezTo>
                  <a:pt x="f65" y="f66"/>
                  <a:pt x="f67" y="f68"/>
                  <a:pt x="f69" y="f70"/>
                </a:cubicBezTo>
                <a:cubicBezTo>
                  <a:pt x="f53" y="f71"/>
                  <a:pt x="f72" y="f45"/>
                  <a:pt x="f69" y="f28"/>
                </a:cubicBezTo>
                <a:cubicBezTo>
                  <a:pt x="f69" y="f18"/>
                  <a:pt x="f73" y="f16"/>
                  <a:pt x="f74" y="f16"/>
                </a:cubicBezTo>
                <a:cubicBezTo>
                  <a:pt x="f75" y="f16"/>
                  <a:pt x="f76" y="f18"/>
                  <a:pt x="f77" y="f30"/>
                </a:cubicBezTo>
                <a:cubicBezTo>
                  <a:pt x="f78" y="f79"/>
                  <a:pt x="f78" y="f80"/>
                  <a:pt x="f81" y="f20"/>
                </a:cubicBezTo>
                <a:cubicBezTo>
                  <a:pt x="f5" y="f82"/>
                  <a:pt x="f83" y="f84"/>
                  <a:pt x="f85" y="f86"/>
                </a:cubicBezTo>
                <a:cubicBezTo>
                  <a:pt x="f87" y="f54"/>
                  <a:pt x="f60" y="f88"/>
                  <a:pt x="f89" y="f90"/>
                </a:cubicBezTo>
                <a:cubicBezTo>
                  <a:pt x="f91" y="f5"/>
                  <a:pt x="f92" y="f5"/>
                  <a:pt x="f31" y="f78"/>
                </a:cubicBezTo>
                <a:cubicBezTo>
                  <a:pt x="f27" y="f93"/>
                  <a:pt x="f43" y="f93"/>
                  <a:pt x="f94" y="f78"/>
                </a:cubicBezTo>
                <a:cubicBezTo>
                  <a:pt x="f2" y="f5"/>
                  <a:pt x="f9" y="f5"/>
                  <a:pt x="f95" y="f90"/>
                </a:cubicBezTo>
                <a:cubicBezTo>
                  <a:pt x="f96" y="f88"/>
                  <a:pt x="f16" y="f51"/>
                  <a:pt x="f97" y="f98"/>
                </a:cubicBezTo>
                <a:cubicBezTo>
                  <a:pt x="f12" y="f99"/>
                  <a:pt x="f100" y="f101"/>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3" name="Freeform 45">
            <a:extLst>
              <a:ext uri="{FF2B5EF4-FFF2-40B4-BE49-F238E27FC236}">
                <a16:creationId xmlns:a16="http://schemas.microsoft.com/office/drawing/2014/main" id="{1C6A1B2C-0CA4-B8D6-2E63-48C7F2DA8D7C}"/>
              </a:ext>
            </a:extLst>
          </p:cNvPr>
          <p:cNvSpPr/>
          <p:nvPr/>
        </p:nvSpPr>
        <p:spPr>
          <a:xfrm>
            <a:off x="5246892" y="2406663"/>
            <a:ext cx="554479" cy="626438"/>
          </a:xfrm>
          <a:custGeom>
            <a:avLst/>
            <a:gdLst>
              <a:gd name="f0" fmla="val 10800000"/>
              <a:gd name="f1" fmla="val 5400000"/>
              <a:gd name="f2" fmla="val 180"/>
              <a:gd name="f3" fmla="val w"/>
              <a:gd name="f4" fmla="val h"/>
              <a:gd name="f5" fmla="val 0"/>
              <a:gd name="f6" fmla="val 253"/>
              <a:gd name="f7" fmla="val 285"/>
              <a:gd name="f8" fmla="val 33"/>
              <a:gd name="f9" fmla="val 197"/>
              <a:gd name="f10" fmla="val 23"/>
              <a:gd name="f11" fmla="val 189"/>
              <a:gd name="f12" fmla="val 15"/>
              <a:gd name="f13" fmla="val 3"/>
              <a:gd name="f14" fmla="val 176"/>
              <a:gd name="f15" fmla="val 175"/>
              <a:gd name="f16" fmla="val 1"/>
              <a:gd name="f17" fmla="val 173"/>
              <a:gd name="f18" fmla="val 171"/>
              <a:gd name="f19" fmla="val 17"/>
              <a:gd name="f20" fmla="val 152"/>
              <a:gd name="f21" fmla="val 18"/>
              <a:gd name="f22" fmla="val 132"/>
              <a:gd name="f23" fmla="val 7"/>
              <a:gd name="f24" fmla="val 112"/>
              <a:gd name="f25" fmla="val 5"/>
              <a:gd name="f26" fmla="val 109"/>
              <a:gd name="f27" fmla="val 107"/>
              <a:gd name="f28" fmla="val 6"/>
              <a:gd name="f29" fmla="val 105"/>
              <a:gd name="f30" fmla="val 71"/>
              <a:gd name="f31" fmla="val 30"/>
              <a:gd name="f32" fmla="val 40"/>
              <a:gd name="f33" fmla="val 59"/>
              <a:gd name="f34" fmla="val 19"/>
              <a:gd name="f35" fmla="val 69"/>
              <a:gd name="f36" fmla="val 11"/>
              <a:gd name="f37" fmla="val 81"/>
              <a:gd name="f38" fmla="val 93"/>
              <a:gd name="f39" fmla="val 98"/>
              <a:gd name="f40" fmla="val 101"/>
              <a:gd name="f41" fmla="val 4"/>
              <a:gd name="f42" fmla="val 26"/>
              <a:gd name="f43" fmla="val 162"/>
              <a:gd name="f44" fmla="val 25"/>
              <a:gd name="f45" fmla="val 192"/>
              <a:gd name="f46" fmla="val 195"/>
              <a:gd name="f47" fmla="val 198"/>
              <a:gd name="f48" fmla="val 218"/>
              <a:gd name="f49" fmla="val 235"/>
              <a:gd name="f50" fmla="val 250"/>
              <a:gd name="f51" fmla="val 31"/>
              <a:gd name="f52" fmla="val 34"/>
              <a:gd name="f53" fmla="val 252"/>
              <a:gd name="f54" fmla="val 36"/>
              <a:gd name="f55" fmla="val 249"/>
              <a:gd name="f56" fmla="val 39"/>
              <a:gd name="f57" fmla="val 223"/>
              <a:gd name="f58" fmla="val 68"/>
              <a:gd name="f59" fmla="val 212"/>
              <a:gd name="f60" fmla="val 103"/>
              <a:gd name="f61" fmla="val 208"/>
              <a:gd name="f62" fmla="val 141"/>
              <a:gd name="f63" fmla="val 204"/>
              <a:gd name="f64" fmla="val 174"/>
              <a:gd name="f65" fmla="val 205"/>
              <a:gd name="f66" fmla="val 207"/>
              <a:gd name="f67" fmla="val 209"/>
              <a:gd name="f68" fmla="val 240"/>
              <a:gd name="f69" fmla="val 210"/>
              <a:gd name="f70" fmla="val 248"/>
              <a:gd name="f71" fmla="val 214"/>
              <a:gd name="f72" fmla="val 254"/>
              <a:gd name="f73" fmla="val 222"/>
              <a:gd name="f74" fmla="val 257"/>
              <a:gd name="f75" fmla="val 228"/>
              <a:gd name="f76" fmla="val 259"/>
              <a:gd name="f77" fmla="val 226"/>
              <a:gd name="f78" fmla="val 261"/>
              <a:gd name="f79" fmla="val 263"/>
              <a:gd name="f80" fmla="val 274"/>
              <a:gd name="f81" fmla="val 191"/>
              <a:gd name="f82" fmla="val 279"/>
              <a:gd name="f83" fmla="val 282"/>
              <a:gd name="f84" fmla="val 151"/>
              <a:gd name="f85" fmla="val 128"/>
              <a:gd name="f86" fmla="val 284"/>
              <a:gd name="f87" fmla="val 106"/>
              <a:gd name="f88" fmla="val 94"/>
              <a:gd name="f89" fmla="val 276"/>
              <a:gd name="f90" fmla="val 83"/>
              <a:gd name="f91" fmla="val 271"/>
              <a:gd name="f92" fmla="val 73"/>
              <a:gd name="f93" fmla="val 264"/>
              <a:gd name="f94" fmla="val 63"/>
              <a:gd name="f95" fmla="val 258"/>
              <a:gd name="f96" fmla="val 54"/>
              <a:gd name="f97" fmla="val 53"/>
              <a:gd name="f98" fmla="val 237"/>
              <a:gd name="f99" fmla="val 52"/>
              <a:gd name="f100" fmla="val 230"/>
              <a:gd name="f101" fmla="val 49"/>
              <a:gd name="f102" fmla="val 45"/>
              <a:gd name="f103" fmla="val 217"/>
              <a:gd name="f104" fmla="val 37"/>
              <a:gd name="f105" fmla="val 178"/>
              <a:gd name="f106" fmla="val 164"/>
              <a:gd name="f107" fmla="val 42"/>
              <a:gd name="f108" fmla="val 150"/>
              <a:gd name="f109" fmla="val 46"/>
              <a:gd name="f110" fmla="val 136"/>
              <a:gd name="f111" fmla="val 135"/>
              <a:gd name="f112" fmla="val 48"/>
              <a:gd name="f113" fmla="val 131"/>
              <a:gd name="f114" fmla="val 130"/>
              <a:gd name="f115" fmla="val 134"/>
              <a:gd name="f116" fmla="val 41"/>
              <a:gd name="f117" fmla="val 154"/>
              <a:gd name="f118" fmla="val 193"/>
              <a:gd name="f119" fmla="val 194"/>
              <a:gd name="f120" fmla="+- 0 0 -90"/>
              <a:gd name="f121" fmla="*/ f3 1 253"/>
              <a:gd name="f122" fmla="*/ f4 1 285"/>
              <a:gd name="f123" fmla="val f5"/>
              <a:gd name="f124" fmla="val f6"/>
              <a:gd name="f125" fmla="val f7"/>
              <a:gd name="f126" fmla="*/ f120 f0 1"/>
              <a:gd name="f127" fmla="+- f125 0 f123"/>
              <a:gd name="f128" fmla="+- f124 0 f123"/>
              <a:gd name="f129" fmla="*/ f126 1 f2"/>
              <a:gd name="f130" fmla="*/ f128 1 253"/>
              <a:gd name="f131" fmla="*/ f127 1 285"/>
              <a:gd name="f132" fmla="*/ 33 f128 1"/>
              <a:gd name="f133" fmla="*/ 197 f127 1"/>
              <a:gd name="f134" fmla="*/ 3 f128 1"/>
              <a:gd name="f135" fmla="*/ 176 f127 1"/>
              <a:gd name="f136" fmla="*/ 171 f127 1"/>
              <a:gd name="f137" fmla="*/ 7 f128 1"/>
              <a:gd name="f138" fmla="*/ 112 f127 1"/>
              <a:gd name="f139" fmla="*/ 6 f128 1"/>
              <a:gd name="f140" fmla="*/ 105 f127 1"/>
              <a:gd name="f141" fmla="*/ 59 f128 1"/>
              <a:gd name="f142" fmla="*/ 19 f127 1"/>
              <a:gd name="f143" fmla="*/ 93 f128 1"/>
              <a:gd name="f144" fmla="*/ 1 f127 1"/>
              <a:gd name="f145" fmla="*/ 105 f128 1"/>
              <a:gd name="f146" fmla="*/ 4 f127 1"/>
              <a:gd name="f147" fmla="*/ 189 f128 1"/>
              <a:gd name="f148" fmla="*/ 3 f127 1"/>
              <a:gd name="f149" fmla="*/ 198 f128 1"/>
              <a:gd name="f150" fmla="*/ 250 f128 1"/>
              <a:gd name="f151" fmla="*/ 31 f127 1"/>
              <a:gd name="f152" fmla="*/ 249 f128 1"/>
              <a:gd name="f153" fmla="*/ 39 f127 1"/>
              <a:gd name="f154" fmla="*/ 208 f128 1"/>
              <a:gd name="f155" fmla="*/ 141 f127 1"/>
              <a:gd name="f156" fmla="*/ 209 f128 1"/>
              <a:gd name="f157" fmla="*/ 240 f127 1"/>
              <a:gd name="f158" fmla="*/ 222 f128 1"/>
              <a:gd name="f159" fmla="*/ 257 f127 1"/>
              <a:gd name="f160" fmla="*/ 223 f128 1"/>
              <a:gd name="f161" fmla="*/ 263 f127 1"/>
              <a:gd name="f162" fmla="*/ 173 f128 1"/>
              <a:gd name="f163" fmla="*/ 282 f127 1"/>
              <a:gd name="f164" fmla="*/ 106 f128 1"/>
              <a:gd name="f165" fmla="*/ 279 f127 1"/>
              <a:gd name="f166" fmla="*/ 73 f128 1"/>
              <a:gd name="f167" fmla="*/ 264 f127 1"/>
              <a:gd name="f168" fmla="*/ 53 f128 1"/>
              <a:gd name="f169" fmla="*/ 237 f127 1"/>
              <a:gd name="f170" fmla="*/ 45 f128 1"/>
              <a:gd name="f171" fmla="*/ 217 f127 1"/>
              <a:gd name="f172" fmla="*/ 39 f128 1"/>
              <a:gd name="f173" fmla="*/ 178 f127 1"/>
              <a:gd name="f174" fmla="*/ 46 f128 1"/>
              <a:gd name="f175" fmla="*/ 136 f127 1"/>
              <a:gd name="f176" fmla="*/ 131 f127 1"/>
              <a:gd name="f177" fmla="*/ 41 f128 1"/>
              <a:gd name="f178" fmla="*/ 192 f127 1"/>
              <a:gd name="f179" fmla="+- f129 0 f1"/>
              <a:gd name="f180" fmla="*/ f132 1 253"/>
              <a:gd name="f181" fmla="*/ f133 1 285"/>
              <a:gd name="f182" fmla="*/ f134 1 253"/>
              <a:gd name="f183" fmla="*/ f135 1 285"/>
              <a:gd name="f184" fmla="*/ f136 1 285"/>
              <a:gd name="f185" fmla="*/ f137 1 253"/>
              <a:gd name="f186" fmla="*/ f138 1 285"/>
              <a:gd name="f187" fmla="*/ f139 1 253"/>
              <a:gd name="f188" fmla="*/ f140 1 285"/>
              <a:gd name="f189" fmla="*/ f141 1 253"/>
              <a:gd name="f190" fmla="*/ f142 1 285"/>
              <a:gd name="f191" fmla="*/ f143 1 253"/>
              <a:gd name="f192" fmla="*/ f144 1 285"/>
              <a:gd name="f193" fmla="*/ f145 1 253"/>
              <a:gd name="f194" fmla="*/ f146 1 285"/>
              <a:gd name="f195" fmla="*/ f147 1 253"/>
              <a:gd name="f196" fmla="*/ f148 1 285"/>
              <a:gd name="f197" fmla="*/ f149 1 253"/>
              <a:gd name="f198" fmla="*/ f150 1 253"/>
              <a:gd name="f199" fmla="*/ f151 1 285"/>
              <a:gd name="f200" fmla="*/ f152 1 253"/>
              <a:gd name="f201" fmla="*/ f153 1 285"/>
              <a:gd name="f202" fmla="*/ f154 1 253"/>
              <a:gd name="f203" fmla="*/ f155 1 285"/>
              <a:gd name="f204" fmla="*/ f156 1 253"/>
              <a:gd name="f205" fmla="*/ f157 1 285"/>
              <a:gd name="f206" fmla="*/ f158 1 253"/>
              <a:gd name="f207" fmla="*/ f159 1 285"/>
              <a:gd name="f208" fmla="*/ f160 1 253"/>
              <a:gd name="f209" fmla="*/ f161 1 285"/>
              <a:gd name="f210" fmla="*/ f162 1 253"/>
              <a:gd name="f211" fmla="*/ f163 1 285"/>
              <a:gd name="f212" fmla="*/ f164 1 253"/>
              <a:gd name="f213" fmla="*/ f165 1 285"/>
              <a:gd name="f214" fmla="*/ f166 1 253"/>
              <a:gd name="f215" fmla="*/ f167 1 285"/>
              <a:gd name="f216" fmla="*/ f168 1 253"/>
              <a:gd name="f217" fmla="*/ f169 1 285"/>
              <a:gd name="f218" fmla="*/ f170 1 253"/>
              <a:gd name="f219" fmla="*/ f171 1 285"/>
              <a:gd name="f220" fmla="*/ f172 1 253"/>
              <a:gd name="f221" fmla="*/ f173 1 285"/>
              <a:gd name="f222" fmla="*/ f174 1 253"/>
              <a:gd name="f223" fmla="*/ f175 1 285"/>
              <a:gd name="f224" fmla="*/ f176 1 285"/>
              <a:gd name="f225" fmla="*/ f177 1 253"/>
              <a:gd name="f226" fmla="*/ f178 1 285"/>
              <a:gd name="f227" fmla="*/ 0 1 f130"/>
              <a:gd name="f228" fmla="*/ f124 1 f130"/>
              <a:gd name="f229" fmla="*/ 0 1 f131"/>
              <a:gd name="f230" fmla="*/ f125 1 f131"/>
              <a:gd name="f231" fmla="*/ f180 1 f130"/>
              <a:gd name="f232" fmla="*/ f181 1 f131"/>
              <a:gd name="f233" fmla="*/ f182 1 f130"/>
              <a:gd name="f234" fmla="*/ f183 1 f131"/>
              <a:gd name="f235" fmla="*/ f184 1 f131"/>
              <a:gd name="f236" fmla="*/ f185 1 f130"/>
              <a:gd name="f237" fmla="*/ f186 1 f131"/>
              <a:gd name="f238" fmla="*/ f187 1 f130"/>
              <a:gd name="f239" fmla="*/ f188 1 f131"/>
              <a:gd name="f240" fmla="*/ f189 1 f130"/>
              <a:gd name="f241" fmla="*/ f190 1 f131"/>
              <a:gd name="f242" fmla="*/ f191 1 f130"/>
              <a:gd name="f243" fmla="*/ f192 1 f131"/>
              <a:gd name="f244" fmla="*/ f193 1 f130"/>
              <a:gd name="f245" fmla="*/ f194 1 f131"/>
              <a:gd name="f246" fmla="*/ f195 1 f130"/>
              <a:gd name="f247" fmla="*/ f196 1 f131"/>
              <a:gd name="f248" fmla="*/ f197 1 f130"/>
              <a:gd name="f249" fmla="*/ f198 1 f130"/>
              <a:gd name="f250" fmla="*/ f199 1 f131"/>
              <a:gd name="f251" fmla="*/ f200 1 f130"/>
              <a:gd name="f252" fmla="*/ f201 1 f131"/>
              <a:gd name="f253" fmla="*/ f202 1 f130"/>
              <a:gd name="f254" fmla="*/ f203 1 f131"/>
              <a:gd name="f255" fmla="*/ f204 1 f130"/>
              <a:gd name="f256" fmla="*/ f205 1 f131"/>
              <a:gd name="f257" fmla="*/ f206 1 f130"/>
              <a:gd name="f258" fmla="*/ f207 1 f131"/>
              <a:gd name="f259" fmla="*/ f208 1 f130"/>
              <a:gd name="f260" fmla="*/ f209 1 f131"/>
              <a:gd name="f261" fmla="*/ f210 1 f130"/>
              <a:gd name="f262" fmla="*/ f211 1 f131"/>
              <a:gd name="f263" fmla="*/ f212 1 f130"/>
              <a:gd name="f264" fmla="*/ f213 1 f131"/>
              <a:gd name="f265" fmla="*/ f214 1 f130"/>
              <a:gd name="f266" fmla="*/ f215 1 f131"/>
              <a:gd name="f267" fmla="*/ f216 1 f130"/>
              <a:gd name="f268" fmla="*/ f217 1 f131"/>
              <a:gd name="f269" fmla="*/ f218 1 f130"/>
              <a:gd name="f270" fmla="*/ f219 1 f131"/>
              <a:gd name="f271" fmla="*/ f220 1 f130"/>
              <a:gd name="f272" fmla="*/ f221 1 f131"/>
              <a:gd name="f273" fmla="*/ f222 1 f130"/>
              <a:gd name="f274" fmla="*/ f223 1 f131"/>
              <a:gd name="f275" fmla="*/ f224 1 f131"/>
              <a:gd name="f276" fmla="*/ f225 1 f130"/>
              <a:gd name="f277" fmla="*/ f226 1 f131"/>
              <a:gd name="f278" fmla="*/ f227 f121 1"/>
              <a:gd name="f279" fmla="*/ f228 f121 1"/>
              <a:gd name="f280" fmla="*/ f230 f122 1"/>
              <a:gd name="f281" fmla="*/ f229 f122 1"/>
              <a:gd name="f282" fmla="*/ f231 f121 1"/>
              <a:gd name="f283" fmla="*/ f232 f122 1"/>
              <a:gd name="f284" fmla="*/ f233 f121 1"/>
              <a:gd name="f285" fmla="*/ f234 f122 1"/>
              <a:gd name="f286" fmla="*/ f235 f122 1"/>
              <a:gd name="f287" fmla="*/ f236 f121 1"/>
              <a:gd name="f288" fmla="*/ f237 f122 1"/>
              <a:gd name="f289" fmla="*/ f238 f121 1"/>
              <a:gd name="f290" fmla="*/ f239 f122 1"/>
              <a:gd name="f291" fmla="*/ f240 f121 1"/>
              <a:gd name="f292" fmla="*/ f241 f122 1"/>
              <a:gd name="f293" fmla="*/ f242 f121 1"/>
              <a:gd name="f294" fmla="*/ f243 f122 1"/>
              <a:gd name="f295" fmla="*/ f244 f121 1"/>
              <a:gd name="f296" fmla="*/ f245 f122 1"/>
              <a:gd name="f297" fmla="*/ f246 f121 1"/>
              <a:gd name="f298" fmla="*/ f247 f122 1"/>
              <a:gd name="f299" fmla="*/ f248 f121 1"/>
              <a:gd name="f300" fmla="*/ f249 f121 1"/>
              <a:gd name="f301" fmla="*/ f250 f122 1"/>
              <a:gd name="f302" fmla="*/ f251 f121 1"/>
              <a:gd name="f303" fmla="*/ f252 f122 1"/>
              <a:gd name="f304" fmla="*/ f253 f121 1"/>
              <a:gd name="f305" fmla="*/ f254 f122 1"/>
              <a:gd name="f306" fmla="*/ f255 f121 1"/>
              <a:gd name="f307" fmla="*/ f256 f122 1"/>
              <a:gd name="f308" fmla="*/ f257 f121 1"/>
              <a:gd name="f309" fmla="*/ f258 f122 1"/>
              <a:gd name="f310" fmla="*/ f259 f121 1"/>
              <a:gd name="f311" fmla="*/ f260 f122 1"/>
              <a:gd name="f312" fmla="*/ f261 f121 1"/>
              <a:gd name="f313" fmla="*/ f262 f122 1"/>
              <a:gd name="f314" fmla="*/ f263 f121 1"/>
              <a:gd name="f315" fmla="*/ f264 f122 1"/>
              <a:gd name="f316" fmla="*/ f265 f121 1"/>
              <a:gd name="f317" fmla="*/ f266 f122 1"/>
              <a:gd name="f318" fmla="*/ f267 f121 1"/>
              <a:gd name="f319" fmla="*/ f268 f122 1"/>
              <a:gd name="f320" fmla="*/ f269 f121 1"/>
              <a:gd name="f321" fmla="*/ f270 f122 1"/>
              <a:gd name="f322" fmla="*/ f271 f121 1"/>
              <a:gd name="f323" fmla="*/ f272 f122 1"/>
              <a:gd name="f324" fmla="*/ f273 f121 1"/>
              <a:gd name="f325" fmla="*/ f274 f122 1"/>
              <a:gd name="f326" fmla="*/ f275 f122 1"/>
              <a:gd name="f327" fmla="*/ f276 f121 1"/>
              <a:gd name="f328" fmla="*/ f277 f122 1"/>
            </a:gdLst>
            <a:ahLst/>
            <a:cxnLst>
              <a:cxn ang="3cd4">
                <a:pos x="hc" y="t"/>
              </a:cxn>
              <a:cxn ang="0">
                <a:pos x="r" y="vc"/>
              </a:cxn>
              <a:cxn ang="cd4">
                <a:pos x="hc" y="b"/>
              </a:cxn>
              <a:cxn ang="cd2">
                <a:pos x="l" y="vc"/>
              </a:cxn>
              <a:cxn ang="f179">
                <a:pos x="f282" y="f283"/>
              </a:cxn>
              <a:cxn ang="f179">
                <a:pos x="f284" y="f285"/>
              </a:cxn>
              <a:cxn ang="f179">
                <a:pos x="f284" y="f286"/>
              </a:cxn>
              <a:cxn ang="f179">
                <a:pos x="f287" y="f288"/>
              </a:cxn>
              <a:cxn ang="f179">
                <a:pos x="f289" y="f290"/>
              </a:cxn>
              <a:cxn ang="f179">
                <a:pos x="f291" y="f292"/>
              </a:cxn>
              <a:cxn ang="f179">
                <a:pos x="f293" y="f294"/>
              </a:cxn>
              <a:cxn ang="f179">
                <a:pos x="f295" y="f296"/>
              </a:cxn>
              <a:cxn ang="f179">
                <a:pos x="f297" y="f298"/>
              </a:cxn>
              <a:cxn ang="f179">
                <a:pos x="f299" y="f294"/>
              </a:cxn>
              <a:cxn ang="f179">
                <a:pos x="f300" y="f301"/>
              </a:cxn>
              <a:cxn ang="f179">
                <a:pos x="f302" y="f303"/>
              </a:cxn>
              <a:cxn ang="f179">
                <a:pos x="f304" y="f305"/>
              </a:cxn>
              <a:cxn ang="f179">
                <a:pos x="f306" y="f307"/>
              </a:cxn>
              <a:cxn ang="f179">
                <a:pos x="f308" y="f309"/>
              </a:cxn>
              <a:cxn ang="f179">
                <a:pos x="f310" y="f311"/>
              </a:cxn>
              <a:cxn ang="f179">
                <a:pos x="f312" y="f313"/>
              </a:cxn>
              <a:cxn ang="f179">
                <a:pos x="f314" y="f315"/>
              </a:cxn>
              <a:cxn ang="f179">
                <a:pos x="f316" y="f317"/>
              </a:cxn>
              <a:cxn ang="f179">
                <a:pos x="f318" y="f319"/>
              </a:cxn>
              <a:cxn ang="f179">
                <a:pos x="f320" y="f321"/>
              </a:cxn>
              <a:cxn ang="f179">
                <a:pos x="f322" y="f323"/>
              </a:cxn>
              <a:cxn ang="f179">
                <a:pos x="f324" y="f325"/>
              </a:cxn>
              <a:cxn ang="f179">
                <a:pos x="f320" y="f326"/>
              </a:cxn>
              <a:cxn ang="f179">
                <a:pos x="f327" y="f325"/>
              </a:cxn>
              <a:cxn ang="f179">
                <a:pos x="f282" y="f328"/>
              </a:cxn>
              <a:cxn ang="f179">
                <a:pos x="f282" y="f283"/>
              </a:cxn>
            </a:cxnLst>
            <a:rect l="f278" t="f281" r="f279" b="f280"/>
            <a:pathLst>
              <a:path w="253" h="285">
                <a:moveTo>
                  <a:pt x="f8" y="f9"/>
                </a:moveTo>
                <a:cubicBezTo>
                  <a:pt x="f10" y="f11"/>
                  <a:pt x="f12" y="f2"/>
                  <a:pt x="f13" y="f14"/>
                </a:cubicBezTo>
                <a:cubicBezTo>
                  <a:pt x="f5" y="f15"/>
                  <a:pt x="f16" y="f17"/>
                  <a:pt x="f13" y="f18"/>
                </a:cubicBezTo>
                <a:cubicBezTo>
                  <a:pt x="f19" y="f20"/>
                  <a:pt x="f21" y="f22"/>
                  <a:pt x="f23" y="f24"/>
                </a:cubicBezTo>
                <a:cubicBezTo>
                  <a:pt x="f25" y="f26"/>
                  <a:pt x="f25" y="f27"/>
                  <a:pt x="f28" y="f29"/>
                </a:cubicBezTo>
                <a:cubicBezTo>
                  <a:pt x="f12" y="f30"/>
                  <a:pt x="f31" y="f32"/>
                  <a:pt x="f33" y="f34"/>
                </a:cubicBezTo>
                <a:cubicBezTo>
                  <a:pt x="f35" y="f36"/>
                  <a:pt x="f37" y="f25"/>
                  <a:pt x="f38" y="f16"/>
                </a:cubicBezTo>
                <a:cubicBezTo>
                  <a:pt x="f39" y="f5"/>
                  <a:pt x="f40" y="f5"/>
                  <a:pt x="f29" y="f41"/>
                </a:cubicBezTo>
                <a:cubicBezTo>
                  <a:pt x="f22" y="f42"/>
                  <a:pt x="f43" y="f44"/>
                  <a:pt x="f11" y="f13"/>
                </a:cubicBezTo>
                <a:cubicBezTo>
                  <a:pt x="f45" y="f5"/>
                  <a:pt x="f46" y="f5"/>
                  <a:pt x="f47" y="f16"/>
                </a:cubicBezTo>
                <a:cubicBezTo>
                  <a:pt x="f48" y="f28"/>
                  <a:pt x="f49" y="f19"/>
                  <a:pt x="f50" y="f51"/>
                </a:cubicBezTo>
                <a:cubicBezTo>
                  <a:pt x="f6" y="f52"/>
                  <a:pt x="f53" y="f54"/>
                  <a:pt x="f55" y="f56"/>
                </a:cubicBezTo>
                <a:cubicBezTo>
                  <a:pt x="f57" y="f58"/>
                  <a:pt x="f59" y="f60"/>
                  <a:pt x="f61" y="f62"/>
                </a:cubicBezTo>
                <a:cubicBezTo>
                  <a:pt x="f63" y="f64"/>
                  <a:pt x="f65" y="f66"/>
                  <a:pt x="f67" y="f68"/>
                </a:cubicBezTo>
                <a:cubicBezTo>
                  <a:pt x="f69" y="f70"/>
                  <a:pt x="f71" y="f72"/>
                  <a:pt x="f73" y="f74"/>
                </a:cubicBezTo>
                <a:cubicBezTo>
                  <a:pt x="f75" y="f76"/>
                  <a:pt x="f77" y="f78"/>
                  <a:pt x="f57" y="f79"/>
                </a:cubicBezTo>
                <a:cubicBezTo>
                  <a:pt x="f61" y="f80"/>
                  <a:pt x="f81" y="f82"/>
                  <a:pt x="f17" y="f83"/>
                </a:cubicBezTo>
                <a:cubicBezTo>
                  <a:pt x="f84" y="f7"/>
                  <a:pt x="f85" y="f86"/>
                  <a:pt x="f87" y="f82"/>
                </a:cubicBezTo>
                <a:cubicBezTo>
                  <a:pt x="f88" y="f89"/>
                  <a:pt x="f90" y="f91"/>
                  <a:pt x="f92" y="f93"/>
                </a:cubicBezTo>
                <a:cubicBezTo>
                  <a:pt x="f94" y="f95"/>
                  <a:pt x="f96" y="f50"/>
                  <a:pt x="f97" y="f98"/>
                </a:cubicBezTo>
                <a:cubicBezTo>
                  <a:pt x="f99" y="f100"/>
                  <a:pt x="f101" y="f57"/>
                  <a:pt x="f102" y="f103"/>
                </a:cubicBezTo>
                <a:cubicBezTo>
                  <a:pt x="f104" y="f65"/>
                  <a:pt x="f104" y="f45"/>
                  <a:pt x="f56" y="f105"/>
                </a:cubicBezTo>
                <a:cubicBezTo>
                  <a:pt x="f32" y="f106"/>
                  <a:pt x="f107" y="f108"/>
                  <a:pt x="f109" y="f110"/>
                </a:cubicBezTo>
                <a:cubicBezTo>
                  <a:pt x="f109" y="f111"/>
                  <a:pt x="f112" y="f22"/>
                  <a:pt x="f102" y="f113"/>
                </a:cubicBezTo>
                <a:cubicBezTo>
                  <a:pt x="f107" y="f114"/>
                  <a:pt x="f107" y="f115"/>
                  <a:pt x="f116" y="f110"/>
                </a:cubicBezTo>
                <a:cubicBezTo>
                  <a:pt x="f54" y="f117"/>
                  <a:pt x="f52" y="f17"/>
                  <a:pt x="f8" y="f45"/>
                </a:cubicBezTo>
                <a:cubicBezTo>
                  <a:pt x="f8" y="f118"/>
                  <a:pt x="f8" y="f119"/>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4" name="Freeform 47">
            <a:extLst>
              <a:ext uri="{FF2B5EF4-FFF2-40B4-BE49-F238E27FC236}">
                <a16:creationId xmlns:a16="http://schemas.microsoft.com/office/drawing/2014/main" id="{16082D65-64B7-B10A-D5CE-F4A4E1BE0B96}"/>
              </a:ext>
            </a:extLst>
          </p:cNvPr>
          <p:cNvSpPr/>
          <p:nvPr/>
        </p:nvSpPr>
        <p:spPr>
          <a:xfrm>
            <a:off x="6256394" y="2504013"/>
            <a:ext cx="444426" cy="550250"/>
          </a:xfrm>
          <a:custGeom>
            <a:avLst/>
            <a:gdLst>
              <a:gd name="f0" fmla="val 10800000"/>
              <a:gd name="f1" fmla="val 5400000"/>
              <a:gd name="f2" fmla="val 180"/>
              <a:gd name="f3" fmla="val w"/>
              <a:gd name="f4" fmla="val h"/>
              <a:gd name="f5" fmla="val 0"/>
              <a:gd name="f6" fmla="val 203"/>
              <a:gd name="f7" fmla="val 251"/>
              <a:gd name="f8" fmla="val 202"/>
              <a:gd name="f9" fmla="val 153"/>
              <a:gd name="f10" fmla="val 170"/>
              <a:gd name="f11" fmla="val 201"/>
              <a:gd name="f12" fmla="val 188"/>
              <a:gd name="f13" fmla="val 199"/>
              <a:gd name="f14" fmla="val 206"/>
              <a:gd name="f15" fmla="val 210"/>
              <a:gd name="f16" fmla="val 198"/>
              <a:gd name="f17" fmla="val 212"/>
              <a:gd name="f18" fmla="val 196"/>
              <a:gd name="f19" fmla="val 215"/>
              <a:gd name="f20" fmla="val 193"/>
              <a:gd name="f21" fmla="val 219"/>
              <a:gd name="f22" fmla="val 190"/>
              <a:gd name="f23" fmla="val 221"/>
              <a:gd name="f24" fmla="val 185"/>
              <a:gd name="f25" fmla="val 220"/>
              <a:gd name="f26" fmla="val 182"/>
              <a:gd name="f27" fmla="val 181"/>
              <a:gd name="f28" fmla="val 177"/>
              <a:gd name="f29" fmla="val 176"/>
              <a:gd name="f30" fmla="val 174"/>
              <a:gd name="f31" fmla="val 154"/>
              <a:gd name="f32" fmla="val 173"/>
              <a:gd name="f33" fmla="val 139"/>
              <a:gd name="f34" fmla="val 169"/>
              <a:gd name="f35" fmla="val 125"/>
              <a:gd name="f36" fmla="val 163"/>
              <a:gd name="f37" fmla="val 111"/>
              <a:gd name="f38" fmla="val 162"/>
              <a:gd name="f39" fmla="val 109"/>
              <a:gd name="f40" fmla="val 161"/>
              <a:gd name="f41" fmla="val 107"/>
              <a:gd name="f42" fmla="val 159"/>
              <a:gd name="f43" fmla="val 108"/>
              <a:gd name="f44" fmla="val 156"/>
              <a:gd name="f45" fmla="val 158"/>
              <a:gd name="f46" fmla="val 113"/>
              <a:gd name="f47" fmla="val 166"/>
              <a:gd name="f48" fmla="val 131"/>
              <a:gd name="f49" fmla="val 171"/>
              <a:gd name="f50" fmla="val 150"/>
              <a:gd name="f51" fmla="val 204"/>
              <a:gd name="f52" fmla="val 229"/>
              <a:gd name="f53" fmla="val 121"/>
              <a:gd name="f54" fmla="val 240"/>
              <a:gd name="f55" fmla="val 88"/>
              <a:gd name="f56" fmla="val 56"/>
              <a:gd name="f57" fmla="val 248"/>
              <a:gd name="f58" fmla="val 27"/>
              <a:gd name="f59" fmla="val 227"/>
              <a:gd name="f60" fmla="val 24"/>
              <a:gd name="f61" fmla="val 224"/>
              <a:gd name="f62" fmla="val 21"/>
              <a:gd name="f63" fmla="val 17"/>
              <a:gd name="f64" fmla="val 217"/>
              <a:gd name="f65" fmla="val 12"/>
              <a:gd name="f66" fmla="val 11"/>
              <a:gd name="f67" fmla="val 207"/>
              <a:gd name="f68" fmla="val 14"/>
              <a:gd name="f69" fmla="val 200"/>
              <a:gd name="f70" fmla="val 18"/>
              <a:gd name="f71" fmla="val 175"/>
              <a:gd name="f72" fmla="val 20"/>
              <a:gd name="f73" fmla="val 127"/>
              <a:gd name="f74" fmla="val 19"/>
              <a:gd name="f75" fmla="val 91"/>
              <a:gd name="f76" fmla="val 8"/>
              <a:gd name="f77" fmla="val 57"/>
              <a:gd name="f78" fmla="val 6"/>
              <a:gd name="f79" fmla="val 50"/>
              <a:gd name="f80" fmla="val 4"/>
              <a:gd name="f81" fmla="val 44"/>
              <a:gd name="f82" fmla="val 2"/>
              <a:gd name="f83" fmla="val 38"/>
              <a:gd name="f84" fmla="val 34"/>
              <a:gd name="f85" fmla="val 31"/>
              <a:gd name="f86" fmla="val 3"/>
              <a:gd name="f87" fmla="val 28"/>
              <a:gd name="f88" fmla="val 10"/>
              <a:gd name="f89" fmla="val 30"/>
              <a:gd name="f90" fmla="val 37"/>
              <a:gd name="f91" fmla="val 41"/>
              <a:gd name="f92" fmla="val 66"/>
              <a:gd name="f93" fmla="val 32"/>
              <a:gd name="f94" fmla="val 106"/>
              <a:gd name="f95" fmla="val 5"/>
              <a:gd name="f96" fmla="val 136"/>
              <a:gd name="f97" fmla="val 1"/>
              <a:gd name="f98" fmla="val 144"/>
              <a:gd name="f99" fmla="val 26"/>
              <a:gd name="f100" fmla="val 191"/>
              <a:gd name="f101" fmla="val 54"/>
              <a:gd name="f102" fmla="val 90"/>
              <a:gd name="f103" fmla="+- 0 0 -90"/>
              <a:gd name="f104" fmla="*/ f3 1 203"/>
              <a:gd name="f105" fmla="*/ f4 1 251"/>
              <a:gd name="f106" fmla="val f5"/>
              <a:gd name="f107" fmla="val f6"/>
              <a:gd name="f108" fmla="val f7"/>
              <a:gd name="f109" fmla="*/ f103 f0 1"/>
              <a:gd name="f110" fmla="+- f108 0 f106"/>
              <a:gd name="f111" fmla="+- f107 0 f106"/>
              <a:gd name="f112" fmla="*/ f109 1 f2"/>
              <a:gd name="f113" fmla="*/ f111 1 203"/>
              <a:gd name="f114" fmla="*/ f110 1 251"/>
              <a:gd name="f115" fmla="*/ 202 f111 1"/>
              <a:gd name="f116" fmla="*/ 153 f110 1"/>
              <a:gd name="f117" fmla="*/ 199 f111 1"/>
              <a:gd name="f118" fmla="*/ 206 f110 1"/>
              <a:gd name="f119" fmla="*/ 196 f111 1"/>
              <a:gd name="f120" fmla="*/ 215 f110 1"/>
              <a:gd name="f121" fmla="*/ 185 f111 1"/>
              <a:gd name="f122" fmla="*/ 221 f110 1"/>
              <a:gd name="f123" fmla="*/ 181 f111 1"/>
              <a:gd name="f124" fmla="*/ 212 f110 1"/>
              <a:gd name="f125" fmla="*/ 174 f111 1"/>
              <a:gd name="f126" fmla="*/ 154 f110 1"/>
              <a:gd name="f127" fmla="*/ 163 f111 1"/>
              <a:gd name="f128" fmla="*/ 111 f110 1"/>
              <a:gd name="f129" fmla="*/ 159 f111 1"/>
              <a:gd name="f130" fmla="*/ 108 f110 1"/>
              <a:gd name="f131" fmla="*/ 158 f111 1"/>
              <a:gd name="f132" fmla="*/ 113 f110 1"/>
              <a:gd name="f133" fmla="*/ 171 f111 1"/>
              <a:gd name="f134" fmla="*/ 169 f110 1"/>
              <a:gd name="f135" fmla="*/ 121 f111 1"/>
              <a:gd name="f136" fmla="*/ 240 f110 1"/>
              <a:gd name="f137" fmla="*/ 27 f111 1"/>
              <a:gd name="f138" fmla="*/ 227 f110 1"/>
              <a:gd name="f139" fmla="*/ 17 f111 1"/>
              <a:gd name="f140" fmla="*/ 217 f110 1"/>
              <a:gd name="f141" fmla="*/ 14 f111 1"/>
              <a:gd name="f142" fmla="*/ 200 f110 1"/>
              <a:gd name="f143" fmla="*/ 18 f111 1"/>
              <a:gd name="f144" fmla="*/ 163 f110 1"/>
              <a:gd name="f145" fmla="*/ 8 f111 1"/>
              <a:gd name="f146" fmla="*/ 57 f110 1"/>
              <a:gd name="f147" fmla="*/ 2 f111 1"/>
              <a:gd name="f148" fmla="*/ 38 f110 1"/>
              <a:gd name="f149" fmla="*/ 3 f111 1"/>
              <a:gd name="f150" fmla="*/ 28 f110 1"/>
              <a:gd name="f151" fmla="*/ 30 f111 1"/>
              <a:gd name="f152" fmla="*/ 3 f110 1"/>
              <a:gd name="f153" fmla="*/ 41 f111 1"/>
              <a:gd name="f154" fmla="*/ 4 f110 1"/>
              <a:gd name="f155" fmla="*/ 131 f111 1"/>
              <a:gd name="f156" fmla="*/ 5 f110 1"/>
              <a:gd name="f157" fmla="*/ 144 f111 1"/>
              <a:gd name="f158" fmla="*/ 198 f111 1"/>
              <a:gd name="f159" fmla="*/ 90 f110 1"/>
              <a:gd name="f160" fmla="+- f112 0 f1"/>
              <a:gd name="f161" fmla="*/ f115 1 203"/>
              <a:gd name="f162" fmla="*/ f116 1 251"/>
              <a:gd name="f163" fmla="*/ f117 1 203"/>
              <a:gd name="f164" fmla="*/ f118 1 251"/>
              <a:gd name="f165" fmla="*/ f119 1 203"/>
              <a:gd name="f166" fmla="*/ f120 1 251"/>
              <a:gd name="f167" fmla="*/ f121 1 203"/>
              <a:gd name="f168" fmla="*/ f122 1 251"/>
              <a:gd name="f169" fmla="*/ f123 1 203"/>
              <a:gd name="f170" fmla="*/ f124 1 251"/>
              <a:gd name="f171" fmla="*/ f125 1 203"/>
              <a:gd name="f172" fmla="*/ f126 1 251"/>
              <a:gd name="f173" fmla="*/ f127 1 203"/>
              <a:gd name="f174" fmla="*/ f128 1 251"/>
              <a:gd name="f175" fmla="*/ f129 1 203"/>
              <a:gd name="f176" fmla="*/ f130 1 251"/>
              <a:gd name="f177" fmla="*/ f131 1 203"/>
              <a:gd name="f178" fmla="*/ f132 1 251"/>
              <a:gd name="f179" fmla="*/ f133 1 203"/>
              <a:gd name="f180" fmla="*/ f134 1 251"/>
              <a:gd name="f181" fmla="*/ f135 1 203"/>
              <a:gd name="f182" fmla="*/ f136 1 251"/>
              <a:gd name="f183" fmla="*/ f137 1 203"/>
              <a:gd name="f184" fmla="*/ f138 1 251"/>
              <a:gd name="f185" fmla="*/ f139 1 203"/>
              <a:gd name="f186" fmla="*/ f140 1 251"/>
              <a:gd name="f187" fmla="*/ f141 1 203"/>
              <a:gd name="f188" fmla="*/ f142 1 251"/>
              <a:gd name="f189" fmla="*/ f143 1 203"/>
              <a:gd name="f190" fmla="*/ f144 1 251"/>
              <a:gd name="f191" fmla="*/ f145 1 203"/>
              <a:gd name="f192" fmla="*/ f146 1 251"/>
              <a:gd name="f193" fmla="*/ f147 1 203"/>
              <a:gd name="f194" fmla="*/ f148 1 251"/>
              <a:gd name="f195" fmla="*/ f149 1 203"/>
              <a:gd name="f196" fmla="*/ f150 1 251"/>
              <a:gd name="f197" fmla="*/ f151 1 203"/>
              <a:gd name="f198" fmla="*/ f152 1 251"/>
              <a:gd name="f199" fmla="*/ f153 1 203"/>
              <a:gd name="f200" fmla="*/ f154 1 251"/>
              <a:gd name="f201" fmla="*/ f155 1 203"/>
              <a:gd name="f202" fmla="*/ f156 1 251"/>
              <a:gd name="f203" fmla="*/ f157 1 203"/>
              <a:gd name="f204" fmla="*/ f158 1 203"/>
              <a:gd name="f205" fmla="*/ f159 1 251"/>
              <a:gd name="f206" fmla="*/ 0 1 f113"/>
              <a:gd name="f207" fmla="*/ f107 1 f113"/>
              <a:gd name="f208" fmla="*/ 0 1 f114"/>
              <a:gd name="f209" fmla="*/ f108 1 f114"/>
              <a:gd name="f210" fmla="*/ f161 1 f113"/>
              <a:gd name="f211" fmla="*/ f162 1 f114"/>
              <a:gd name="f212" fmla="*/ f163 1 f113"/>
              <a:gd name="f213" fmla="*/ f164 1 f114"/>
              <a:gd name="f214" fmla="*/ f165 1 f113"/>
              <a:gd name="f215" fmla="*/ f166 1 f114"/>
              <a:gd name="f216" fmla="*/ f167 1 f113"/>
              <a:gd name="f217" fmla="*/ f168 1 f114"/>
              <a:gd name="f218" fmla="*/ f169 1 f113"/>
              <a:gd name="f219" fmla="*/ f170 1 f114"/>
              <a:gd name="f220" fmla="*/ f171 1 f113"/>
              <a:gd name="f221" fmla="*/ f172 1 f114"/>
              <a:gd name="f222" fmla="*/ f173 1 f113"/>
              <a:gd name="f223" fmla="*/ f174 1 f114"/>
              <a:gd name="f224" fmla="*/ f175 1 f113"/>
              <a:gd name="f225" fmla="*/ f176 1 f114"/>
              <a:gd name="f226" fmla="*/ f177 1 f113"/>
              <a:gd name="f227" fmla="*/ f178 1 f114"/>
              <a:gd name="f228" fmla="*/ f179 1 f113"/>
              <a:gd name="f229" fmla="*/ f180 1 f114"/>
              <a:gd name="f230" fmla="*/ f181 1 f113"/>
              <a:gd name="f231" fmla="*/ f182 1 f114"/>
              <a:gd name="f232" fmla="*/ f183 1 f113"/>
              <a:gd name="f233" fmla="*/ f184 1 f114"/>
              <a:gd name="f234" fmla="*/ f185 1 f113"/>
              <a:gd name="f235" fmla="*/ f186 1 f114"/>
              <a:gd name="f236" fmla="*/ f187 1 f113"/>
              <a:gd name="f237" fmla="*/ f188 1 f114"/>
              <a:gd name="f238" fmla="*/ f189 1 f113"/>
              <a:gd name="f239" fmla="*/ f190 1 f114"/>
              <a:gd name="f240" fmla="*/ f191 1 f113"/>
              <a:gd name="f241" fmla="*/ f192 1 f114"/>
              <a:gd name="f242" fmla="*/ f193 1 f113"/>
              <a:gd name="f243" fmla="*/ f194 1 f114"/>
              <a:gd name="f244" fmla="*/ f195 1 f113"/>
              <a:gd name="f245" fmla="*/ f196 1 f114"/>
              <a:gd name="f246" fmla="*/ f197 1 f113"/>
              <a:gd name="f247" fmla="*/ f198 1 f114"/>
              <a:gd name="f248" fmla="*/ f199 1 f113"/>
              <a:gd name="f249" fmla="*/ f200 1 f114"/>
              <a:gd name="f250" fmla="*/ f201 1 f113"/>
              <a:gd name="f251" fmla="*/ f202 1 f114"/>
              <a:gd name="f252" fmla="*/ f203 1 f113"/>
              <a:gd name="f253" fmla="*/ f204 1 f113"/>
              <a:gd name="f254" fmla="*/ f205 1 f114"/>
              <a:gd name="f255" fmla="*/ f206 f104 1"/>
              <a:gd name="f256" fmla="*/ f207 f104 1"/>
              <a:gd name="f257" fmla="*/ f209 f105 1"/>
              <a:gd name="f258" fmla="*/ f208 f105 1"/>
              <a:gd name="f259" fmla="*/ f210 f104 1"/>
              <a:gd name="f260" fmla="*/ f211 f105 1"/>
              <a:gd name="f261" fmla="*/ f212 f104 1"/>
              <a:gd name="f262" fmla="*/ f213 f105 1"/>
              <a:gd name="f263" fmla="*/ f214 f104 1"/>
              <a:gd name="f264" fmla="*/ f215 f105 1"/>
              <a:gd name="f265" fmla="*/ f216 f104 1"/>
              <a:gd name="f266" fmla="*/ f217 f105 1"/>
              <a:gd name="f267" fmla="*/ f218 f104 1"/>
              <a:gd name="f268" fmla="*/ f219 f105 1"/>
              <a:gd name="f269" fmla="*/ f220 f104 1"/>
              <a:gd name="f270" fmla="*/ f221 f105 1"/>
              <a:gd name="f271" fmla="*/ f222 f104 1"/>
              <a:gd name="f272" fmla="*/ f223 f105 1"/>
              <a:gd name="f273" fmla="*/ f224 f104 1"/>
              <a:gd name="f274" fmla="*/ f225 f105 1"/>
              <a:gd name="f275" fmla="*/ f226 f104 1"/>
              <a:gd name="f276" fmla="*/ f227 f105 1"/>
              <a:gd name="f277" fmla="*/ f228 f104 1"/>
              <a:gd name="f278" fmla="*/ f229 f105 1"/>
              <a:gd name="f279" fmla="*/ f230 f104 1"/>
              <a:gd name="f280" fmla="*/ f231 f105 1"/>
              <a:gd name="f281" fmla="*/ f232 f104 1"/>
              <a:gd name="f282" fmla="*/ f233 f105 1"/>
              <a:gd name="f283" fmla="*/ f234 f104 1"/>
              <a:gd name="f284" fmla="*/ f235 f105 1"/>
              <a:gd name="f285" fmla="*/ f236 f104 1"/>
              <a:gd name="f286" fmla="*/ f237 f105 1"/>
              <a:gd name="f287" fmla="*/ f238 f104 1"/>
              <a:gd name="f288" fmla="*/ f239 f105 1"/>
              <a:gd name="f289" fmla="*/ f240 f104 1"/>
              <a:gd name="f290" fmla="*/ f241 f105 1"/>
              <a:gd name="f291" fmla="*/ f242 f104 1"/>
              <a:gd name="f292" fmla="*/ f243 f105 1"/>
              <a:gd name="f293" fmla="*/ f244 f104 1"/>
              <a:gd name="f294" fmla="*/ f245 f105 1"/>
              <a:gd name="f295" fmla="*/ f246 f104 1"/>
              <a:gd name="f296" fmla="*/ f247 f105 1"/>
              <a:gd name="f297" fmla="*/ f248 f104 1"/>
              <a:gd name="f298" fmla="*/ f249 f105 1"/>
              <a:gd name="f299" fmla="*/ f250 f104 1"/>
              <a:gd name="f300" fmla="*/ f251 f105 1"/>
              <a:gd name="f301" fmla="*/ f252 f104 1"/>
              <a:gd name="f302" fmla="*/ f253 f104 1"/>
              <a:gd name="f303" fmla="*/ f254 f105 1"/>
            </a:gdLst>
            <a:ahLst/>
            <a:cxnLst>
              <a:cxn ang="3cd4">
                <a:pos x="hc" y="t"/>
              </a:cxn>
              <a:cxn ang="0">
                <a:pos x="r" y="vc"/>
              </a:cxn>
              <a:cxn ang="cd4">
                <a:pos x="hc" y="b"/>
              </a:cxn>
              <a:cxn ang="cd2">
                <a:pos x="l" y="vc"/>
              </a:cxn>
              <a:cxn ang="f160">
                <a:pos x="f259" y="f260"/>
              </a:cxn>
              <a:cxn ang="f160">
                <a:pos x="f261" y="f262"/>
              </a:cxn>
              <a:cxn ang="f160">
                <a:pos x="f263" y="f264"/>
              </a:cxn>
              <a:cxn ang="f160">
                <a:pos x="f265" y="f266"/>
              </a:cxn>
              <a:cxn ang="f160">
                <a:pos x="f267" y="f268"/>
              </a:cxn>
              <a:cxn ang="f160">
                <a:pos x="f269" y="f270"/>
              </a:cxn>
              <a:cxn ang="f160">
                <a:pos x="f271" y="f272"/>
              </a:cxn>
              <a:cxn ang="f160">
                <a:pos x="f273" y="f274"/>
              </a:cxn>
              <a:cxn ang="f160">
                <a:pos x="f275" y="f276"/>
              </a:cxn>
              <a:cxn ang="f160">
                <a:pos x="f277" y="f278"/>
              </a:cxn>
              <a:cxn ang="f160">
                <a:pos x="f279" y="f280"/>
              </a:cxn>
              <a:cxn ang="f160">
                <a:pos x="f281" y="f282"/>
              </a:cxn>
              <a:cxn ang="f160">
                <a:pos x="f283" y="f284"/>
              </a:cxn>
              <a:cxn ang="f160">
                <a:pos x="f285" y="f286"/>
              </a:cxn>
              <a:cxn ang="f160">
                <a:pos x="f287" y="f288"/>
              </a:cxn>
              <a:cxn ang="f160">
                <a:pos x="f289" y="f290"/>
              </a:cxn>
              <a:cxn ang="f160">
                <a:pos x="f291" y="f292"/>
              </a:cxn>
              <a:cxn ang="f160">
                <a:pos x="f293" y="f294"/>
              </a:cxn>
              <a:cxn ang="f160">
                <a:pos x="f295" y="f296"/>
              </a:cxn>
              <a:cxn ang="f160">
                <a:pos x="f297" y="f298"/>
              </a:cxn>
              <a:cxn ang="f160">
                <a:pos x="f299" y="f300"/>
              </a:cxn>
              <a:cxn ang="f160">
                <a:pos x="f301" y="f298"/>
              </a:cxn>
              <a:cxn ang="f160">
                <a:pos x="f302" y="f303"/>
              </a:cxn>
              <a:cxn ang="f160">
                <a:pos x="f259" y="f260"/>
              </a:cxn>
            </a:cxnLst>
            <a:rect l="f255" t="f258" r="f256" b="f257"/>
            <a:pathLst>
              <a:path w="203" h="251">
                <a:moveTo>
                  <a:pt x="f8" y="f9"/>
                </a:moveTo>
                <a:cubicBezTo>
                  <a:pt x="f6" y="f10"/>
                  <a:pt x="f11" y="f12"/>
                  <a:pt x="f13" y="f14"/>
                </a:cubicBezTo>
                <a:cubicBezTo>
                  <a:pt x="f13" y="f15"/>
                  <a:pt x="f16" y="f17"/>
                  <a:pt x="f18" y="f19"/>
                </a:cubicBezTo>
                <a:cubicBezTo>
                  <a:pt x="f20" y="f21"/>
                  <a:pt x="f22" y="f23"/>
                  <a:pt x="f24" y="f23"/>
                </a:cubicBezTo>
                <a:cubicBezTo>
                  <a:pt x="f2" y="f25"/>
                  <a:pt x="f26" y="f19"/>
                  <a:pt x="f27" y="f17"/>
                </a:cubicBezTo>
                <a:cubicBezTo>
                  <a:pt x="f28" y="f20"/>
                  <a:pt x="f29" y="f30"/>
                  <a:pt x="f30" y="f31"/>
                </a:cubicBezTo>
                <a:cubicBezTo>
                  <a:pt x="f32" y="f33"/>
                  <a:pt x="f34" y="f35"/>
                  <a:pt x="f36" y="f37"/>
                </a:cubicBezTo>
                <a:cubicBezTo>
                  <a:pt x="f38" y="f39"/>
                  <a:pt x="f40" y="f41"/>
                  <a:pt x="f42" y="f43"/>
                </a:cubicBezTo>
                <a:cubicBezTo>
                  <a:pt x="f44" y="f39"/>
                  <a:pt x="f45" y="f37"/>
                  <a:pt x="f45" y="f46"/>
                </a:cubicBezTo>
                <a:cubicBezTo>
                  <a:pt x="f47" y="f48"/>
                  <a:pt x="f49" y="f50"/>
                  <a:pt x="f49" y="f34"/>
                </a:cubicBezTo>
                <a:cubicBezTo>
                  <a:pt x="f49" y="f51"/>
                  <a:pt x="f31" y="f52"/>
                  <a:pt x="f53" y="f54"/>
                </a:cubicBezTo>
                <a:cubicBezTo>
                  <a:pt x="f55" y="f7"/>
                  <a:pt x="f56" y="f57"/>
                  <a:pt x="f58" y="f59"/>
                </a:cubicBezTo>
                <a:cubicBezTo>
                  <a:pt x="f60" y="f61"/>
                  <a:pt x="f62" y="f23"/>
                  <a:pt x="f63" y="f64"/>
                </a:cubicBezTo>
                <a:cubicBezTo>
                  <a:pt x="f65" y="f17"/>
                  <a:pt x="f66" y="f67"/>
                  <a:pt x="f68" y="f69"/>
                </a:cubicBezTo>
                <a:cubicBezTo>
                  <a:pt x="f70" y="f12"/>
                  <a:pt x="f70" y="f71"/>
                  <a:pt x="f70" y="f36"/>
                </a:cubicBezTo>
                <a:cubicBezTo>
                  <a:pt x="f72" y="f73"/>
                  <a:pt x="f74" y="f75"/>
                  <a:pt x="f76" y="f77"/>
                </a:cubicBezTo>
                <a:cubicBezTo>
                  <a:pt x="f78" y="f79"/>
                  <a:pt x="f80" y="f81"/>
                  <a:pt x="f82" y="f83"/>
                </a:cubicBezTo>
                <a:cubicBezTo>
                  <a:pt x="f5" y="f84"/>
                  <a:pt x="f5" y="f85"/>
                  <a:pt x="f86" y="f87"/>
                </a:cubicBezTo>
                <a:cubicBezTo>
                  <a:pt x="f65" y="f74"/>
                  <a:pt x="f72" y="f88"/>
                  <a:pt x="f89" y="f86"/>
                </a:cubicBezTo>
                <a:cubicBezTo>
                  <a:pt x="f84" y="f5"/>
                  <a:pt x="f90" y="f5"/>
                  <a:pt x="f91" y="f80"/>
                </a:cubicBezTo>
                <a:cubicBezTo>
                  <a:pt x="f92" y="f93"/>
                  <a:pt x="f94" y="f93"/>
                  <a:pt x="f48" y="f95"/>
                </a:cubicBezTo>
                <a:cubicBezTo>
                  <a:pt x="f96" y="f5"/>
                  <a:pt x="f33" y="f97"/>
                  <a:pt x="f98" y="f80"/>
                </a:cubicBezTo>
                <a:cubicBezTo>
                  <a:pt x="f32" y="f99"/>
                  <a:pt x="f100" y="f101"/>
                  <a:pt x="f16" y="f102"/>
                </a:cubicBezTo>
                <a:cubicBezTo>
                  <a:pt x="f11" y="f37"/>
                  <a:pt x="f6" y="f48"/>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5" name="Freeform 51">
            <a:extLst>
              <a:ext uri="{FF2B5EF4-FFF2-40B4-BE49-F238E27FC236}">
                <a16:creationId xmlns:a16="http://schemas.microsoft.com/office/drawing/2014/main" id="{705C5D0E-0D12-6A3F-3ADE-3C98DA8B4636}"/>
              </a:ext>
            </a:extLst>
          </p:cNvPr>
          <p:cNvSpPr/>
          <p:nvPr/>
        </p:nvSpPr>
        <p:spPr>
          <a:xfrm>
            <a:off x="6666955" y="2453217"/>
            <a:ext cx="427494" cy="543897"/>
          </a:xfrm>
          <a:custGeom>
            <a:avLst/>
            <a:gdLst>
              <a:gd name="f0" fmla="val 10800000"/>
              <a:gd name="f1" fmla="val 5400000"/>
              <a:gd name="f2" fmla="val 180"/>
              <a:gd name="f3" fmla="val w"/>
              <a:gd name="f4" fmla="val h"/>
              <a:gd name="f5" fmla="val 0"/>
              <a:gd name="f6" fmla="val 194"/>
              <a:gd name="f7" fmla="val 248"/>
              <a:gd name="f8" fmla="val 61"/>
              <a:gd name="f9" fmla="val 134"/>
              <a:gd name="f10" fmla="val 27"/>
              <a:gd name="f11" fmla="val 137"/>
              <a:gd name="f12" fmla="val 11"/>
              <a:gd name="f13" fmla="val 107"/>
              <a:gd name="f14" fmla="val 21"/>
              <a:gd name="f15" fmla="val 81"/>
              <a:gd name="f16" fmla="val 17"/>
              <a:gd name="f17" fmla="val 85"/>
              <a:gd name="f18" fmla="val 15"/>
              <a:gd name="f19" fmla="val 91"/>
              <a:gd name="f20" fmla="val 12"/>
              <a:gd name="f21" fmla="val 96"/>
              <a:gd name="f22" fmla="val 9"/>
              <a:gd name="f23" fmla="val 87"/>
              <a:gd name="f24" fmla="val 4"/>
              <a:gd name="f25" fmla="val 78"/>
              <a:gd name="f26" fmla="val 1"/>
              <a:gd name="f27" fmla="val 69"/>
              <a:gd name="f28" fmla="val 67"/>
              <a:gd name="f29" fmla="val 2"/>
              <a:gd name="f30" fmla="val 64"/>
              <a:gd name="f31" fmla="val 3"/>
              <a:gd name="f32" fmla="val 62"/>
              <a:gd name="f33" fmla="val 35"/>
              <a:gd name="f34" fmla="val 38"/>
              <a:gd name="f35" fmla="val 65"/>
              <a:gd name="f36" fmla="val 68"/>
              <a:gd name="f37" fmla="val 71"/>
              <a:gd name="f38" fmla="val 75"/>
              <a:gd name="f39" fmla="val 90"/>
              <a:gd name="f40" fmla="val 10"/>
              <a:gd name="f41" fmla="val 106"/>
              <a:gd name="f42" fmla="val 122"/>
              <a:gd name="f43" fmla="val 5"/>
              <a:gd name="f44" fmla="val 128"/>
              <a:gd name="f45" fmla="val 129"/>
              <a:gd name="f46" fmla="val 130"/>
              <a:gd name="f47" fmla="val 132"/>
              <a:gd name="f48" fmla="val 24"/>
              <a:gd name="f49" fmla="val 131"/>
              <a:gd name="f50" fmla="val 39"/>
              <a:gd name="f51" fmla="val 133"/>
              <a:gd name="f52" fmla="val 53"/>
              <a:gd name="f53" fmla="val 136"/>
              <a:gd name="f54" fmla="val 77"/>
              <a:gd name="f55" fmla="val 155"/>
              <a:gd name="f56" fmla="val 179"/>
              <a:gd name="f57" fmla="val 98"/>
              <a:gd name="f58" fmla="val 186"/>
              <a:gd name="f59" fmla="val 185"/>
              <a:gd name="f60" fmla="val 102"/>
              <a:gd name="f61" fmla="val 184"/>
              <a:gd name="f62" fmla="val 181"/>
              <a:gd name="f63" fmla="val 165"/>
              <a:gd name="f64" fmla="val 135"/>
              <a:gd name="f65" fmla="val 148"/>
              <a:gd name="f66" fmla="val 145"/>
              <a:gd name="f67" fmla="val 142"/>
              <a:gd name="f68" fmla="val 138"/>
              <a:gd name="f69" fmla="val 154"/>
              <a:gd name="f70" fmla="val 140"/>
              <a:gd name="f71" fmla="val 167"/>
              <a:gd name="f72" fmla="val 139"/>
              <a:gd name="f73" fmla="val 182"/>
              <a:gd name="f74" fmla="val 126"/>
              <a:gd name="f75" fmla="val 123"/>
              <a:gd name="f76" fmla="val 191"/>
              <a:gd name="f77" fmla="val 150"/>
              <a:gd name="f78" fmla="val 171"/>
              <a:gd name="f79" fmla="val 187"/>
              <a:gd name="f80" fmla="val 176"/>
              <a:gd name="f81" fmla="val 222"/>
              <a:gd name="f82" fmla="val 152"/>
              <a:gd name="f83" fmla="val 237"/>
              <a:gd name="f84" fmla="val 121"/>
              <a:gd name="f85" fmla="val 242"/>
              <a:gd name="f86" fmla="val 92"/>
              <a:gd name="f87" fmla="val 243"/>
              <a:gd name="f88" fmla="val 224"/>
              <a:gd name="f89" fmla="val 32"/>
              <a:gd name="f90" fmla="val 218"/>
              <a:gd name="f91" fmla="val 212"/>
              <a:gd name="f92" fmla="val 22"/>
              <a:gd name="f93" fmla="val 204"/>
              <a:gd name="f94" fmla="val 20"/>
              <a:gd name="f95" fmla="val 200"/>
              <a:gd name="f96" fmla="val 19"/>
              <a:gd name="f97" fmla="val 197"/>
              <a:gd name="f98" fmla="val 193"/>
              <a:gd name="f99" fmla="val 173"/>
              <a:gd name="f100" fmla="val 18"/>
              <a:gd name="f101" fmla="val 124"/>
              <a:gd name="f102" fmla="val 26"/>
              <a:gd name="f103" fmla="val 36"/>
              <a:gd name="f104" fmla="val 49"/>
              <a:gd name="f105" fmla="+- 0 0 -90"/>
              <a:gd name="f106" fmla="*/ f3 1 194"/>
              <a:gd name="f107" fmla="*/ f4 1 248"/>
              <a:gd name="f108" fmla="val f5"/>
              <a:gd name="f109" fmla="val f6"/>
              <a:gd name="f110" fmla="val f7"/>
              <a:gd name="f111" fmla="*/ f105 f0 1"/>
              <a:gd name="f112" fmla="+- f110 0 f108"/>
              <a:gd name="f113" fmla="+- f109 0 f108"/>
              <a:gd name="f114" fmla="*/ f111 1 f2"/>
              <a:gd name="f115" fmla="*/ f113 1 194"/>
              <a:gd name="f116" fmla="*/ f112 1 248"/>
              <a:gd name="f117" fmla="*/ 61 f113 1"/>
              <a:gd name="f118" fmla="*/ 134 f112 1"/>
              <a:gd name="f119" fmla="*/ 21 f113 1"/>
              <a:gd name="f120" fmla="*/ 81 f112 1"/>
              <a:gd name="f121" fmla="*/ 12 f113 1"/>
              <a:gd name="f122" fmla="*/ 96 f112 1"/>
              <a:gd name="f123" fmla="*/ 1 f113 1"/>
              <a:gd name="f124" fmla="*/ 69 f112 1"/>
              <a:gd name="f125" fmla="*/ 3 f113 1"/>
              <a:gd name="f126" fmla="*/ 62 f112 1"/>
              <a:gd name="f127" fmla="*/ 65 f113 1"/>
              <a:gd name="f128" fmla="*/ 2 f112 1"/>
              <a:gd name="f129" fmla="*/ 75 f113 1"/>
              <a:gd name="f130" fmla="*/ 122 f113 1"/>
              <a:gd name="f131" fmla="*/ 5 f112 1"/>
              <a:gd name="f132" fmla="*/ 130 f113 1"/>
              <a:gd name="f133" fmla="*/ 10 f112 1"/>
              <a:gd name="f134" fmla="*/ 133 f113 1"/>
              <a:gd name="f135" fmla="*/ 53 f112 1"/>
              <a:gd name="f136" fmla="*/ 179 f113 1"/>
              <a:gd name="f137" fmla="*/ 98 f112 1"/>
              <a:gd name="f138" fmla="*/ 184 f113 1"/>
              <a:gd name="f139" fmla="*/ 106 f112 1"/>
              <a:gd name="f140" fmla="*/ 148 f113 1"/>
              <a:gd name="f141" fmla="*/ 138 f113 1"/>
              <a:gd name="f142" fmla="*/ 133 f112 1"/>
              <a:gd name="f143" fmla="*/ 180 f113 1"/>
              <a:gd name="f144" fmla="*/ 128 f112 1"/>
              <a:gd name="f145" fmla="*/ 186 f113 1"/>
              <a:gd name="f146" fmla="*/ 129 f112 1"/>
              <a:gd name="f147" fmla="*/ 187 f113 1"/>
              <a:gd name="f148" fmla="*/ 191 f112 1"/>
              <a:gd name="f149" fmla="*/ 121 f113 1"/>
              <a:gd name="f150" fmla="*/ 242 f112 1"/>
              <a:gd name="f151" fmla="*/ 39 f113 1"/>
              <a:gd name="f152" fmla="*/ 224 f112 1"/>
              <a:gd name="f153" fmla="*/ 22 f113 1"/>
              <a:gd name="f154" fmla="*/ 204 f112 1"/>
              <a:gd name="f155" fmla="*/ 19 f113 1"/>
              <a:gd name="f156" fmla="*/ 193 f112 1"/>
              <a:gd name="f157" fmla="*/ 18 f113 1"/>
              <a:gd name="f158" fmla="*/ 126 f112 1"/>
              <a:gd name="f159" fmla="*/ 26 f113 1"/>
              <a:gd name="f160" fmla="*/ 130 f112 1"/>
              <a:gd name="f161" fmla="+- f114 0 f1"/>
              <a:gd name="f162" fmla="*/ f117 1 194"/>
              <a:gd name="f163" fmla="*/ f118 1 248"/>
              <a:gd name="f164" fmla="*/ f119 1 194"/>
              <a:gd name="f165" fmla="*/ f120 1 248"/>
              <a:gd name="f166" fmla="*/ f121 1 194"/>
              <a:gd name="f167" fmla="*/ f122 1 248"/>
              <a:gd name="f168" fmla="*/ f123 1 194"/>
              <a:gd name="f169" fmla="*/ f124 1 248"/>
              <a:gd name="f170" fmla="*/ f125 1 194"/>
              <a:gd name="f171" fmla="*/ f126 1 248"/>
              <a:gd name="f172" fmla="*/ f127 1 194"/>
              <a:gd name="f173" fmla="*/ f128 1 248"/>
              <a:gd name="f174" fmla="*/ f129 1 194"/>
              <a:gd name="f175" fmla="*/ f130 1 194"/>
              <a:gd name="f176" fmla="*/ f131 1 248"/>
              <a:gd name="f177" fmla="*/ f132 1 194"/>
              <a:gd name="f178" fmla="*/ f133 1 248"/>
              <a:gd name="f179" fmla="*/ f134 1 194"/>
              <a:gd name="f180" fmla="*/ f135 1 248"/>
              <a:gd name="f181" fmla="*/ f136 1 194"/>
              <a:gd name="f182" fmla="*/ f137 1 248"/>
              <a:gd name="f183" fmla="*/ f138 1 194"/>
              <a:gd name="f184" fmla="*/ f139 1 248"/>
              <a:gd name="f185" fmla="*/ f140 1 194"/>
              <a:gd name="f186" fmla="*/ f141 1 194"/>
              <a:gd name="f187" fmla="*/ f142 1 248"/>
              <a:gd name="f188" fmla="*/ f143 1 194"/>
              <a:gd name="f189" fmla="*/ f144 1 248"/>
              <a:gd name="f190" fmla="*/ f145 1 194"/>
              <a:gd name="f191" fmla="*/ f146 1 248"/>
              <a:gd name="f192" fmla="*/ f147 1 194"/>
              <a:gd name="f193" fmla="*/ f148 1 248"/>
              <a:gd name="f194" fmla="*/ f149 1 194"/>
              <a:gd name="f195" fmla="*/ f150 1 248"/>
              <a:gd name="f196" fmla="*/ f151 1 194"/>
              <a:gd name="f197" fmla="*/ f152 1 248"/>
              <a:gd name="f198" fmla="*/ f153 1 194"/>
              <a:gd name="f199" fmla="*/ f154 1 248"/>
              <a:gd name="f200" fmla="*/ f155 1 194"/>
              <a:gd name="f201" fmla="*/ f156 1 248"/>
              <a:gd name="f202" fmla="*/ f157 1 194"/>
              <a:gd name="f203" fmla="*/ f158 1 248"/>
              <a:gd name="f204" fmla="*/ f159 1 194"/>
              <a:gd name="f205" fmla="*/ f160 1 248"/>
              <a:gd name="f206" fmla="*/ 0 1 f115"/>
              <a:gd name="f207" fmla="*/ f109 1 f115"/>
              <a:gd name="f208" fmla="*/ 0 1 f116"/>
              <a:gd name="f209" fmla="*/ f110 1 f116"/>
              <a:gd name="f210" fmla="*/ f162 1 f115"/>
              <a:gd name="f211" fmla="*/ f163 1 f116"/>
              <a:gd name="f212" fmla="*/ f164 1 f115"/>
              <a:gd name="f213" fmla="*/ f165 1 f116"/>
              <a:gd name="f214" fmla="*/ f166 1 f115"/>
              <a:gd name="f215" fmla="*/ f167 1 f116"/>
              <a:gd name="f216" fmla="*/ f168 1 f115"/>
              <a:gd name="f217" fmla="*/ f169 1 f116"/>
              <a:gd name="f218" fmla="*/ f170 1 f115"/>
              <a:gd name="f219" fmla="*/ f171 1 f116"/>
              <a:gd name="f220" fmla="*/ f172 1 f115"/>
              <a:gd name="f221" fmla="*/ f173 1 f116"/>
              <a:gd name="f222" fmla="*/ f174 1 f115"/>
              <a:gd name="f223" fmla="*/ f175 1 f115"/>
              <a:gd name="f224" fmla="*/ f176 1 f116"/>
              <a:gd name="f225" fmla="*/ f177 1 f115"/>
              <a:gd name="f226" fmla="*/ f178 1 f116"/>
              <a:gd name="f227" fmla="*/ f179 1 f115"/>
              <a:gd name="f228" fmla="*/ f180 1 f116"/>
              <a:gd name="f229" fmla="*/ f181 1 f115"/>
              <a:gd name="f230" fmla="*/ f182 1 f116"/>
              <a:gd name="f231" fmla="*/ f183 1 f115"/>
              <a:gd name="f232" fmla="*/ f184 1 f116"/>
              <a:gd name="f233" fmla="*/ f185 1 f115"/>
              <a:gd name="f234" fmla="*/ f186 1 f115"/>
              <a:gd name="f235" fmla="*/ f187 1 f116"/>
              <a:gd name="f236" fmla="*/ f188 1 f115"/>
              <a:gd name="f237" fmla="*/ f189 1 f116"/>
              <a:gd name="f238" fmla="*/ f190 1 f115"/>
              <a:gd name="f239" fmla="*/ f191 1 f116"/>
              <a:gd name="f240" fmla="*/ f192 1 f115"/>
              <a:gd name="f241" fmla="*/ f193 1 f116"/>
              <a:gd name="f242" fmla="*/ f194 1 f115"/>
              <a:gd name="f243" fmla="*/ f195 1 f116"/>
              <a:gd name="f244" fmla="*/ f196 1 f115"/>
              <a:gd name="f245" fmla="*/ f197 1 f116"/>
              <a:gd name="f246" fmla="*/ f198 1 f115"/>
              <a:gd name="f247" fmla="*/ f199 1 f116"/>
              <a:gd name="f248" fmla="*/ f200 1 f115"/>
              <a:gd name="f249" fmla="*/ f201 1 f116"/>
              <a:gd name="f250" fmla="*/ f202 1 f115"/>
              <a:gd name="f251" fmla="*/ f203 1 f116"/>
              <a:gd name="f252" fmla="*/ f204 1 f115"/>
              <a:gd name="f253" fmla="*/ f205 1 f116"/>
              <a:gd name="f254" fmla="*/ f206 f106 1"/>
              <a:gd name="f255" fmla="*/ f207 f106 1"/>
              <a:gd name="f256" fmla="*/ f209 f107 1"/>
              <a:gd name="f257" fmla="*/ f208 f107 1"/>
              <a:gd name="f258" fmla="*/ f210 f106 1"/>
              <a:gd name="f259" fmla="*/ f211 f107 1"/>
              <a:gd name="f260" fmla="*/ f212 f106 1"/>
              <a:gd name="f261" fmla="*/ f213 f107 1"/>
              <a:gd name="f262" fmla="*/ f214 f106 1"/>
              <a:gd name="f263" fmla="*/ f215 f107 1"/>
              <a:gd name="f264" fmla="*/ f216 f106 1"/>
              <a:gd name="f265" fmla="*/ f217 f107 1"/>
              <a:gd name="f266" fmla="*/ f218 f106 1"/>
              <a:gd name="f267" fmla="*/ f219 f107 1"/>
              <a:gd name="f268" fmla="*/ f220 f106 1"/>
              <a:gd name="f269" fmla="*/ f221 f107 1"/>
              <a:gd name="f270" fmla="*/ f222 f106 1"/>
              <a:gd name="f271" fmla="*/ f223 f106 1"/>
              <a:gd name="f272" fmla="*/ f224 f107 1"/>
              <a:gd name="f273" fmla="*/ f225 f106 1"/>
              <a:gd name="f274" fmla="*/ f226 f107 1"/>
              <a:gd name="f275" fmla="*/ f227 f106 1"/>
              <a:gd name="f276" fmla="*/ f228 f107 1"/>
              <a:gd name="f277" fmla="*/ f229 f106 1"/>
              <a:gd name="f278" fmla="*/ f230 f107 1"/>
              <a:gd name="f279" fmla="*/ f231 f106 1"/>
              <a:gd name="f280" fmla="*/ f232 f107 1"/>
              <a:gd name="f281" fmla="*/ f233 f106 1"/>
              <a:gd name="f282" fmla="*/ f234 f106 1"/>
              <a:gd name="f283" fmla="*/ f235 f107 1"/>
              <a:gd name="f284" fmla="*/ f236 f106 1"/>
              <a:gd name="f285" fmla="*/ f237 f107 1"/>
              <a:gd name="f286" fmla="*/ f238 f106 1"/>
              <a:gd name="f287" fmla="*/ f239 f107 1"/>
              <a:gd name="f288" fmla="*/ f240 f106 1"/>
              <a:gd name="f289" fmla="*/ f241 f107 1"/>
              <a:gd name="f290" fmla="*/ f242 f106 1"/>
              <a:gd name="f291" fmla="*/ f243 f107 1"/>
              <a:gd name="f292" fmla="*/ f244 f106 1"/>
              <a:gd name="f293" fmla="*/ f245 f107 1"/>
              <a:gd name="f294" fmla="*/ f246 f106 1"/>
              <a:gd name="f295" fmla="*/ f247 f107 1"/>
              <a:gd name="f296" fmla="*/ f248 f106 1"/>
              <a:gd name="f297" fmla="*/ f249 f107 1"/>
              <a:gd name="f298" fmla="*/ f250 f106 1"/>
              <a:gd name="f299" fmla="*/ f251 f107 1"/>
              <a:gd name="f300" fmla="*/ f252 f106 1"/>
              <a:gd name="f301" fmla="*/ f253 f107 1"/>
            </a:gdLst>
            <a:ahLst/>
            <a:cxnLst>
              <a:cxn ang="3cd4">
                <a:pos x="hc" y="t"/>
              </a:cxn>
              <a:cxn ang="0">
                <a:pos x="r" y="vc"/>
              </a:cxn>
              <a:cxn ang="cd4">
                <a:pos x="hc" y="b"/>
              </a:cxn>
              <a:cxn ang="cd2">
                <a:pos x="l" y="vc"/>
              </a:cxn>
              <a:cxn ang="f161">
                <a:pos x="f258" y="f259"/>
              </a:cxn>
              <a:cxn ang="f161">
                <a:pos x="f260" y="f261"/>
              </a:cxn>
              <a:cxn ang="f161">
                <a:pos x="f262" y="f263"/>
              </a:cxn>
              <a:cxn ang="f161">
                <a:pos x="f264" y="f265"/>
              </a:cxn>
              <a:cxn ang="f161">
                <a:pos x="f266" y="f267"/>
              </a:cxn>
              <a:cxn ang="f161">
                <a:pos x="f268" y="f269"/>
              </a:cxn>
              <a:cxn ang="f161">
                <a:pos x="f270" y="f269"/>
              </a:cxn>
              <a:cxn ang="f161">
                <a:pos x="f271" y="f272"/>
              </a:cxn>
              <a:cxn ang="f161">
                <a:pos x="f273" y="f274"/>
              </a:cxn>
              <a:cxn ang="f161">
                <a:pos x="f275" y="f276"/>
              </a:cxn>
              <a:cxn ang="f161">
                <a:pos x="f277" y="f278"/>
              </a:cxn>
              <a:cxn ang="f161">
                <a:pos x="f279" y="f280"/>
              </a:cxn>
              <a:cxn ang="f161">
                <a:pos x="f281" y="f259"/>
              </a:cxn>
              <a:cxn ang="f161">
                <a:pos x="f282" y="f283"/>
              </a:cxn>
              <a:cxn ang="f161">
                <a:pos x="f284" y="f285"/>
              </a:cxn>
              <a:cxn ang="f161">
                <a:pos x="f286" y="f287"/>
              </a:cxn>
              <a:cxn ang="f161">
                <a:pos x="f288" y="f289"/>
              </a:cxn>
              <a:cxn ang="f161">
                <a:pos x="f290" y="f291"/>
              </a:cxn>
              <a:cxn ang="f161">
                <a:pos x="f292" y="f293"/>
              </a:cxn>
              <a:cxn ang="f161">
                <a:pos x="f294" y="f295"/>
              </a:cxn>
              <a:cxn ang="f161">
                <a:pos x="f296" y="f297"/>
              </a:cxn>
              <a:cxn ang="f161">
                <a:pos x="f298" y="f259"/>
              </a:cxn>
              <a:cxn ang="f161">
                <a:pos x="f296" y="f299"/>
              </a:cxn>
              <a:cxn ang="f161">
                <a:pos x="f300" y="f301"/>
              </a:cxn>
              <a:cxn ang="f161">
                <a:pos x="f258" y="f259"/>
              </a:cxn>
            </a:cxnLst>
            <a:rect l="f254" t="f257" r="f255" b="f256"/>
            <a:pathLst>
              <a:path w="194" h="248">
                <a:moveTo>
                  <a:pt x="f8" y="f9"/>
                </a:moveTo>
                <a:cubicBezTo>
                  <a:pt x="f10" y="f11"/>
                  <a:pt x="f12" y="f13"/>
                  <a:pt x="f14" y="f15"/>
                </a:cubicBezTo>
                <a:cubicBezTo>
                  <a:pt x="f16" y="f17"/>
                  <a:pt x="f18" y="f19"/>
                  <a:pt x="f20" y="f21"/>
                </a:cubicBezTo>
                <a:cubicBezTo>
                  <a:pt x="f22" y="f23"/>
                  <a:pt x="f24" y="f25"/>
                  <a:pt x="f26" y="f27"/>
                </a:cubicBezTo>
                <a:cubicBezTo>
                  <a:pt x="f5" y="f28"/>
                  <a:pt x="f29" y="f30"/>
                  <a:pt x="f31" y="f32"/>
                </a:cubicBezTo>
                <a:cubicBezTo>
                  <a:pt x="f16" y="f33"/>
                  <a:pt x="f34" y="f18"/>
                  <a:pt x="f35" y="f29"/>
                </a:cubicBezTo>
                <a:cubicBezTo>
                  <a:pt x="f36" y="f5"/>
                  <a:pt x="f37" y="f5"/>
                  <a:pt x="f38" y="f29"/>
                </a:cubicBezTo>
                <a:cubicBezTo>
                  <a:pt x="f39" y="f40"/>
                  <a:pt x="f41" y="f20"/>
                  <a:pt x="f42" y="f43"/>
                </a:cubicBezTo>
                <a:cubicBezTo>
                  <a:pt x="f44" y="f31"/>
                  <a:pt x="f45" y="f24"/>
                  <a:pt x="f46" y="f40"/>
                </a:cubicBezTo>
                <a:cubicBezTo>
                  <a:pt x="f47" y="f48"/>
                  <a:pt x="f49" y="f50"/>
                  <a:pt x="f51" y="f52"/>
                </a:cubicBezTo>
                <a:cubicBezTo>
                  <a:pt x="f53" y="f54"/>
                  <a:pt x="f55" y="f21"/>
                  <a:pt x="f56" y="f57"/>
                </a:cubicBezTo>
                <a:cubicBezTo>
                  <a:pt x="f58" y="f57"/>
                  <a:pt x="f59" y="f60"/>
                  <a:pt x="f61" y="f41"/>
                </a:cubicBezTo>
                <a:cubicBezTo>
                  <a:pt x="f62" y="f42"/>
                  <a:pt x="f63" y="f64"/>
                  <a:pt x="f65" y="f9"/>
                </a:cubicBezTo>
                <a:cubicBezTo>
                  <a:pt x="f66" y="f51"/>
                  <a:pt x="f67" y="f51"/>
                  <a:pt x="f68" y="f51"/>
                </a:cubicBezTo>
                <a:cubicBezTo>
                  <a:pt x="f69" y="f70"/>
                  <a:pt x="f71" y="f72"/>
                  <a:pt x="f2" y="f44"/>
                </a:cubicBezTo>
                <a:cubicBezTo>
                  <a:pt x="f73" y="f74"/>
                  <a:pt x="f59" y="f75"/>
                  <a:pt x="f58" y="f45"/>
                </a:cubicBezTo>
                <a:cubicBezTo>
                  <a:pt x="f76" y="f77"/>
                  <a:pt x="f6" y="f78"/>
                  <a:pt x="f79" y="f76"/>
                </a:cubicBezTo>
                <a:cubicBezTo>
                  <a:pt x="f80" y="f81"/>
                  <a:pt x="f82" y="f83"/>
                  <a:pt x="f84" y="f85"/>
                </a:cubicBezTo>
                <a:cubicBezTo>
                  <a:pt x="f86" y="f7"/>
                  <a:pt x="f30" y="f87"/>
                  <a:pt x="f50" y="f88"/>
                </a:cubicBezTo>
                <a:cubicBezTo>
                  <a:pt x="f89" y="f90"/>
                  <a:pt x="f10" y="f91"/>
                  <a:pt x="f92" y="f93"/>
                </a:cubicBezTo>
                <a:cubicBezTo>
                  <a:pt x="f94" y="f95"/>
                  <a:pt x="f96" y="f97"/>
                  <a:pt x="f96" y="f98"/>
                </a:cubicBezTo>
                <a:cubicBezTo>
                  <a:pt x="f94" y="f99"/>
                  <a:pt x="f94" y="f69"/>
                  <a:pt x="f100" y="f9"/>
                </a:cubicBezTo>
                <a:cubicBezTo>
                  <a:pt x="f16" y="f49"/>
                  <a:pt x="f16" y="f44"/>
                  <a:pt x="f96" y="f74"/>
                </a:cubicBezTo>
                <a:cubicBezTo>
                  <a:pt x="f92" y="f101"/>
                  <a:pt x="f48" y="f44"/>
                  <a:pt x="f102" y="f46"/>
                </a:cubicBezTo>
                <a:cubicBezTo>
                  <a:pt x="f103" y="f68"/>
                  <a:pt x="f104" y="f70"/>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6" name="Freeform 53">
            <a:extLst>
              <a:ext uri="{FF2B5EF4-FFF2-40B4-BE49-F238E27FC236}">
                <a16:creationId xmlns:a16="http://schemas.microsoft.com/office/drawing/2014/main" id="{178E90B1-327F-8A94-31C4-C2E0F3F44506}"/>
              </a:ext>
            </a:extLst>
          </p:cNvPr>
          <p:cNvSpPr/>
          <p:nvPr/>
        </p:nvSpPr>
        <p:spPr>
          <a:xfrm>
            <a:off x="4961193" y="2800292"/>
            <a:ext cx="406332" cy="387292"/>
          </a:xfrm>
          <a:custGeom>
            <a:avLst/>
            <a:gdLst>
              <a:gd name="f0" fmla="val 10800000"/>
              <a:gd name="f1" fmla="val 5400000"/>
              <a:gd name="f2" fmla="val 180"/>
              <a:gd name="f3" fmla="val w"/>
              <a:gd name="f4" fmla="val h"/>
              <a:gd name="f5" fmla="val 0"/>
              <a:gd name="f6" fmla="val 185"/>
              <a:gd name="f7" fmla="val 176"/>
              <a:gd name="f8" fmla="val 107"/>
              <a:gd name="f9" fmla="val 83"/>
              <a:gd name="f10" fmla="val 3"/>
              <a:gd name="f11" fmla="val 61"/>
              <a:gd name="f12" fmla="val 13"/>
              <a:gd name="f13" fmla="val 40"/>
              <a:gd name="f14" fmla="val 22"/>
              <a:gd name="f15" fmla="val 23"/>
              <a:gd name="f16" fmla="val 34"/>
              <a:gd name="f17" fmla="val 11"/>
              <a:gd name="f18" fmla="val 51"/>
              <a:gd name="f19" fmla="val 2"/>
              <a:gd name="f20" fmla="val 56"/>
              <a:gd name="f21" fmla="val 59"/>
              <a:gd name="f22" fmla="val 63"/>
              <a:gd name="f23" fmla="val 82"/>
              <a:gd name="f24" fmla="val 15"/>
              <a:gd name="f25" fmla="val 102"/>
              <a:gd name="f26" fmla="val 121"/>
              <a:gd name="f27" fmla="val 125"/>
              <a:gd name="f28" fmla="val 129"/>
              <a:gd name="f29" fmla="val 1"/>
              <a:gd name="f30" fmla="val 133"/>
              <a:gd name="f31" fmla="val 157"/>
              <a:gd name="f32" fmla="val 14"/>
              <a:gd name="f33" fmla="val 170"/>
              <a:gd name="f34" fmla="val 178"/>
              <a:gd name="f35" fmla="val 84"/>
              <a:gd name="f36" fmla="val 110"/>
              <a:gd name="f37" fmla="val 182"/>
              <a:gd name="f38" fmla="val 137"/>
              <a:gd name="f39" fmla="val 148"/>
              <a:gd name="f40" fmla="val 174"/>
              <a:gd name="f41" fmla="val 152"/>
              <a:gd name="f42" fmla="val 166"/>
              <a:gd name="f43" fmla="val 149"/>
              <a:gd name="f44" fmla="val 162"/>
              <a:gd name="f45" fmla="val 147"/>
              <a:gd name="f46" fmla="val 161"/>
              <a:gd name="f47" fmla="val 145"/>
              <a:gd name="f48" fmla="val 140"/>
              <a:gd name="f49" fmla="val 169"/>
              <a:gd name="f50" fmla="val 124"/>
              <a:gd name="f51" fmla="val 167"/>
              <a:gd name="f52" fmla="val 106"/>
              <a:gd name="f53" fmla="val 164"/>
              <a:gd name="f54" fmla="val 89"/>
              <a:gd name="f55" fmla="val 87"/>
              <a:gd name="f56" fmla="val 85"/>
              <a:gd name="f57" fmla="val 160"/>
              <a:gd name="f58" fmla="val 88"/>
              <a:gd name="f59" fmla="val 90"/>
              <a:gd name="f60" fmla="val 103"/>
              <a:gd name="f61" fmla="val 163"/>
              <a:gd name="f62" fmla="val 116"/>
              <a:gd name="f63" fmla="val 155"/>
              <a:gd name="f64" fmla="val 113"/>
              <a:gd name="f65" fmla="val 172"/>
              <a:gd name="f66" fmla="val 93"/>
              <a:gd name="f67" fmla="val 72"/>
              <a:gd name="f68" fmla="val 175"/>
              <a:gd name="f69" fmla="val 53"/>
              <a:gd name="f70" fmla="val 29"/>
              <a:gd name="f71" fmla="val 156"/>
              <a:gd name="f72" fmla="val 21"/>
              <a:gd name="f73" fmla="val 135"/>
              <a:gd name="f74" fmla="val 111"/>
              <a:gd name="f75" fmla="val 96"/>
              <a:gd name="f76" fmla="val 24"/>
              <a:gd name="f77" fmla="val 26"/>
              <a:gd name="f78" fmla="val 20"/>
              <a:gd name="f79" fmla="val 86"/>
              <a:gd name="f80" fmla="val 19"/>
              <a:gd name="f81" fmla="val 17"/>
              <a:gd name="f82" fmla="val 104"/>
              <a:gd name="f83" fmla="val 143"/>
              <a:gd name="f84" fmla="val 16"/>
              <a:gd name="f85" fmla="val 10"/>
              <a:gd name="f86" fmla="val 151"/>
              <a:gd name="f87" fmla="val 5"/>
              <a:gd name="f88" fmla="val 141"/>
              <a:gd name="f89" fmla="val 130"/>
              <a:gd name="f90" fmla="val 118"/>
              <a:gd name="f91" fmla="+- 0 0 -90"/>
              <a:gd name="f92" fmla="*/ f3 1 185"/>
              <a:gd name="f93" fmla="*/ f4 1 176"/>
              <a:gd name="f94" fmla="val f5"/>
              <a:gd name="f95" fmla="val f6"/>
              <a:gd name="f96" fmla="val f7"/>
              <a:gd name="f97" fmla="*/ f91 f0 1"/>
              <a:gd name="f98" fmla="+- f96 0 f94"/>
              <a:gd name="f99" fmla="+- f95 0 f94"/>
              <a:gd name="f100" fmla="*/ f97 1 f2"/>
              <a:gd name="f101" fmla="*/ f99 1 185"/>
              <a:gd name="f102" fmla="*/ f98 1 176"/>
              <a:gd name="f103" fmla="*/ 0 f99 1"/>
              <a:gd name="f104" fmla="*/ 107 f98 1"/>
              <a:gd name="f105" fmla="*/ 13 f99 1"/>
              <a:gd name="f106" fmla="*/ 40 f98 1"/>
              <a:gd name="f107" fmla="*/ 51 f99 1"/>
              <a:gd name="f108" fmla="*/ 2 f98 1"/>
              <a:gd name="f109" fmla="*/ 63 f99 1"/>
              <a:gd name="f110" fmla="*/ 3 f98 1"/>
              <a:gd name="f111" fmla="*/ 121 f99 1"/>
              <a:gd name="f112" fmla="*/ 133 f99 1"/>
              <a:gd name="f113" fmla="*/ 178 f99 1"/>
              <a:gd name="f114" fmla="*/ 59 f98 1"/>
              <a:gd name="f115" fmla="*/ 182 f99 1"/>
              <a:gd name="f116" fmla="*/ 137 f98 1"/>
              <a:gd name="f117" fmla="*/ 166 f99 1"/>
              <a:gd name="f118" fmla="*/ 149 f98 1"/>
              <a:gd name="f119" fmla="*/ 162 f99 1"/>
              <a:gd name="f120" fmla="*/ 140 f98 1"/>
              <a:gd name="f121" fmla="*/ 164 f99 1"/>
              <a:gd name="f122" fmla="*/ 89 f98 1"/>
              <a:gd name="f123" fmla="*/ 161 f99 1"/>
              <a:gd name="f124" fmla="*/ 84 f98 1"/>
              <a:gd name="f125" fmla="*/ 160 f99 1"/>
              <a:gd name="f126" fmla="*/ 90 f98 1"/>
              <a:gd name="f127" fmla="*/ 129 f98 1"/>
              <a:gd name="f128" fmla="*/ 113 f99 1"/>
              <a:gd name="f129" fmla="*/ 172 f98 1"/>
              <a:gd name="f130" fmla="*/ 53 f99 1"/>
              <a:gd name="f131" fmla="*/ 167 f98 1"/>
              <a:gd name="f132" fmla="*/ 22 f99 1"/>
              <a:gd name="f133" fmla="*/ 111 f98 1"/>
              <a:gd name="f134" fmla="*/ 24 f99 1"/>
              <a:gd name="f135" fmla="*/ 23 f99 1"/>
              <a:gd name="f136" fmla="*/ 19 f99 1"/>
              <a:gd name="f137" fmla="*/ 88 f98 1"/>
              <a:gd name="f138" fmla="*/ 20 f99 1"/>
              <a:gd name="f139" fmla="*/ 16 f99 1"/>
              <a:gd name="f140" fmla="*/ 3 f99 1"/>
              <a:gd name="f141" fmla="*/ 141 f98 1"/>
              <a:gd name="f142" fmla="+- f100 0 f1"/>
              <a:gd name="f143" fmla="*/ f103 1 185"/>
              <a:gd name="f144" fmla="*/ f104 1 176"/>
              <a:gd name="f145" fmla="*/ f105 1 185"/>
              <a:gd name="f146" fmla="*/ f106 1 176"/>
              <a:gd name="f147" fmla="*/ f107 1 185"/>
              <a:gd name="f148" fmla="*/ f108 1 176"/>
              <a:gd name="f149" fmla="*/ f109 1 185"/>
              <a:gd name="f150" fmla="*/ f110 1 176"/>
              <a:gd name="f151" fmla="*/ f111 1 185"/>
              <a:gd name="f152" fmla="*/ f112 1 185"/>
              <a:gd name="f153" fmla="*/ f113 1 185"/>
              <a:gd name="f154" fmla="*/ f114 1 176"/>
              <a:gd name="f155" fmla="*/ f115 1 185"/>
              <a:gd name="f156" fmla="*/ f116 1 176"/>
              <a:gd name="f157" fmla="*/ f117 1 185"/>
              <a:gd name="f158" fmla="*/ f118 1 176"/>
              <a:gd name="f159" fmla="*/ f119 1 185"/>
              <a:gd name="f160" fmla="*/ f120 1 176"/>
              <a:gd name="f161" fmla="*/ f121 1 185"/>
              <a:gd name="f162" fmla="*/ f122 1 176"/>
              <a:gd name="f163" fmla="*/ f123 1 185"/>
              <a:gd name="f164" fmla="*/ f124 1 176"/>
              <a:gd name="f165" fmla="*/ f125 1 185"/>
              <a:gd name="f166" fmla="*/ f126 1 176"/>
              <a:gd name="f167" fmla="*/ f127 1 176"/>
              <a:gd name="f168" fmla="*/ f128 1 185"/>
              <a:gd name="f169" fmla="*/ f129 1 176"/>
              <a:gd name="f170" fmla="*/ f130 1 185"/>
              <a:gd name="f171" fmla="*/ f131 1 176"/>
              <a:gd name="f172" fmla="*/ f132 1 185"/>
              <a:gd name="f173" fmla="*/ f133 1 176"/>
              <a:gd name="f174" fmla="*/ f134 1 185"/>
              <a:gd name="f175" fmla="*/ f135 1 185"/>
              <a:gd name="f176" fmla="*/ f136 1 185"/>
              <a:gd name="f177" fmla="*/ f137 1 176"/>
              <a:gd name="f178" fmla="*/ f138 1 185"/>
              <a:gd name="f179" fmla="*/ f139 1 185"/>
              <a:gd name="f180" fmla="*/ f140 1 185"/>
              <a:gd name="f181" fmla="*/ f141 1 176"/>
              <a:gd name="f182" fmla="*/ 0 1 f101"/>
              <a:gd name="f183" fmla="*/ f95 1 f101"/>
              <a:gd name="f184" fmla="*/ 0 1 f102"/>
              <a:gd name="f185" fmla="*/ f96 1 f102"/>
              <a:gd name="f186" fmla="*/ f143 1 f101"/>
              <a:gd name="f187" fmla="*/ f144 1 f102"/>
              <a:gd name="f188" fmla="*/ f145 1 f101"/>
              <a:gd name="f189" fmla="*/ f146 1 f102"/>
              <a:gd name="f190" fmla="*/ f147 1 f101"/>
              <a:gd name="f191" fmla="*/ f148 1 f102"/>
              <a:gd name="f192" fmla="*/ f149 1 f101"/>
              <a:gd name="f193" fmla="*/ f150 1 f102"/>
              <a:gd name="f194" fmla="*/ f151 1 f101"/>
              <a:gd name="f195" fmla="*/ f152 1 f101"/>
              <a:gd name="f196" fmla="*/ f153 1 f101"/>
              <a:gd name="f197" fmla="*/ f154 1 f102"/>
              <a:gd name="f198" fmla="*/ f155 1 f101"/>
              <a:gd name="f199" fmla="*/ f156 1 f102"/>
              <a:gd name="f200" fmla="*/ f157 1 f101"/>
              <a:gd name="f201" fmla="*/ f158 1 f102"/>
              <a:gd name="f202" fmla="*/ f159 1 f101"/>
              <a:gd name="f203" fmla="*/ f160 1 f102"/>
              <a:gd name="f204" fmla="*/ f161 1 f101"/>
              <a:gd name="f205" fmla="*/ f162 1 f102"/>
              <a:gd name="f206" fmla="*/ f163 1 f101"/>
              <a:gd name="f207" fmla="*/ f164 1 f102"/>
              <a:gd name="f208" fmla="*/ f165 1 f101"/>
              <a:gd name="f209" fmla="*/ f166 1 f102"/>
              <a:gd name="f210" fmla="*/ f167 1 f102"/>
              <a:gd name="f211" fmla="*/ f168 1 f101"/>
              <a:gd name="f212" fmla="*/ f169 1 f102"/>
              <a:gd name="f213" fmla="*/ f170 1 f101"/>
              <a:gd name="f214" fmla="*/ f171 1 f102"/>
              <a:gd name="f215" fmla="*/ f172 1 f101"/>
              <a:gd name="f216" fmla="*/ f173 1 f102"/>
              <a:gd name="f217" fmla="*/ f174 1 f101"/>
              <a:gd name="f218" fmla="*/ f175 1 f101"/>
              <a:gd name="f219" fmla="*/ f176 1 f101"/>
              <a:gd name="f220" fmla="*/ f177 1 f102"/>
              <a:gd name="f221" fmla="*/ f178 1 f101"/>
              <a:gd name="f222" fmla="*/ f179 1 f101"/>
              <a:gd name="f223" fmla="*/ f180 1 f101"/>
              <a:gd name="f224" fmla="*/ f181 1 f102"/>
              <a:gd name="f225" fmla="*/ f182 f92 1"/>
              <a:gd name="f226" fmla="*/ f183 f92 1"/>
              <a:gd name="f227" fmla="*/ f185 f93 1"/>
              <a:gd name="f228" fmla="*/ f184 f93 1"/>
              <a:gd name="f229" fmla="*/ f186 f92 1"/>
              <a:gd name="f230" fmla="*/ f187 f93 1"/>
              <a:gd name="f231" fmla="*/ f188 f92 1"/>
              <a:gd name="f232" fmla="*/ f189 f93 1"/>
              <a:gd name="f233" fmla="*/ f190 f92 1"/>
              <a:gd name="f234" fmla="*/ f191 f93 1"/>
              <a:gd name="f235" fmla="*/ f192 f92 1"/>
              <a:gd name="f236" fmla="*/ f193 f93 1"/>
              <a:gd name="f237" fmla="*/ f194 f92 1"/>
              <a:gd name="f238" fmla="*/ f195 f92 1"/>
              <a:gd name="f239" fmla="*/ f196 f92 1"/>
              <a:gd name="f240" fmla="*/ f197 f93 1"/>
              <a:gd name="f241" fmla="*/ f198 f92 1"/>
              <a:gd name="f242" fmla="*/ f199 f93 1"/>
              <a:gd name="f243" fmla="*/ f200 f92 1"/>
              <a:gd name="f244" fmla="*/ f201 f93 1"/>
              <a:gd name="f245" fmla="*/ f202 f92 1"/>
              <a:gd name="f246" fmla="*/ f203 f93 1"/>
              <a:gd name="f247" fmla="*/ f204 f92 1"/>
              <a:gd name="f248" fmla="*/ f205 f93 1"/>
              <a:gd name="f249" fmla="*/ f206 f92 1"/>
              <a:gd name="f250" fmla="*/ f207 f93 1"/>
              <a:gd name="f251" fmla="*/ f208 f92 1"/>
              <a:gd name="f252" fmla="*/ f209 f93 1"/>
              <a:gd name="f253" fmla="*/ f210 f93 1"/>
              <a:gd name="f254" fmla="*/ f211 f92 1"/>
              <a:gd name="f255" fmla="*/ f212 f93 1"/>
              <a:gd name="f256" fmla="*/ f213 f92 1"/>
              <a:gd name="f257" fmla="*/ f214 f93 1"/>
              <a:gd name="f258" fmla="*/ f215 f92 1"/>
              <a:gd name="f259" fmla="*/ f216 f93 1"/>
              <a:gd name="f260" fmla="*/ f217 f92 1"/>
              <a:gd name="f261" fmla="*/ f218 f92 1"/>
              <a:gd name="f262" fmla="*/ f219 f92 1"/>
              <a:gd name="f263" fmla="*/ f220 f93 1"/>
              <a:gd name="f264" fmla="*/ f221 f92 1"/>
              <a:gd name="f265" fmla="*/ f222 f92 1"/>
              <a:gd name="f266" fmla="*/ f223 f92 1"/>
              <a:gd name="f267" fmla="*/ f224 f93 1"/>
            </a:gdLst>
            <a:ahLst/>
            <a:cxnLst>
              <a:cxn ang="3cd4">
                <a:pos x="hc" y="t"/>
              </a:cxn>
              <a:cxn ang="0">
                <a:pos x="r" y="vc"/>
              </a:cxn>
              <a:cxn ang="cd4">
                <a:pos x="hc" y="b"/>
              </a:cxn>
              <a:cxn ang="cd2">
                <a:pos x="l" y="vc"/>
              </a:cxn>
              <a:cxn ang="f142">
                <a:pos x="f229" y="f230"/>
              </a:cxn>
              <a:cxn ang="f142">
                <a:pos x="f231" y="f232"/>
              </a:cxn>
              <a:cxn ang="f142">
                <a:pos x="f233" y="f234"/>
              </a:cxn>
              <a:cxn ang="f142">
                <a:pos x="f235" y="f236"/>
              </a:cxn>
              <a:cxn ang="f142">
                <a:pos x="f237" y="f236"/>
              </a:cxn>
              <a:cxn ang="f142">
                <a:pos x="f238" y="f236"/>
              </a:cxn>
              <a:cxn ang="f142">
                <a:pos x="f239" y="f240"/>
              </a:cxn>
              <a:cxn ang="f142">
                <a:pos x="f241" y="f242"/>
              </a:cxn>
              <a:cxn ang="f142">
                <a:pos x="f243" y="f244"/>
              </a:cxn>
              <a:cxn ang="f142">
                <a:pos x="f245" y="f246"/>
              </a:cxn>
              <a:cxn ang="f142">
                <a:pos x="f247" y="f248"/>
              </a:cxn>
              <a:cxn ang="f142">
                <a:pos x="f249" y="f250"/>
              </a:cxn>
              <a:cxn ang="f142">
                <a:pos x="f251" y="f252"/>
              </a:cxn>
              <a:cxn ang="f142">
                <a:pos x="f249" y="f253"/>
              </a:cxn>
              <a:cxn ang="f142">
                <a:pos x="f254" y="f255"/>
              </a:cxn>
              <a:cxn ang="f142">
                <a:pos x="f256" y="f257"/>
              </a:cxn>
              <a:cxn ang="f142">
                <a:pos x="f258" y="f259"/>
              </a:cxn>
              <a:cxn ang="f142">
                <a:pos x="f260" y="f248"/>
              </a:cxn>
              <a:cxn ang="f142">
                <a:pos x="f261" y="f250"/>
              </a:cxn>
              <a:cxn ang="f142">
                <a:pos x="f262" y="f263"/>
              </a:cxn>
              <a:cxn ang="f142">
                <a:pos x="f264" y="f242"/>
              </a:cxn>
              <a:cxn ang="f142">
                <a:pos x="f265" y="f244"/>
              </a:cxn>
              <a:cxn ang="f142">
                <a:pos x="f266" y="f267"/>
              </a:cxn>
              <a:cxn ang="f142">
                <a:pos x="f229" y="f230"/>
              </a:cxn>
            </a:cxnLst>
            <a:rect l="f225" t="f228" r="f226" b="f227"/>
            <a:pathLst>
              <a:path w="185" h="176">
                <a:moveTo>
                  <a:pt x="f5" y="f8"/>
                </a:moveTo>
                <a:cubicBezTo>
                  <a:pt x="f5" y="f9"/>
                  <a:pt x="f10" y="f11"/>
                  <a:pt x="f12" y="f13"/>
                </a:cubicBezTo>
                <a:cubicBezTo>
                  <a:pt x="f14" y="f15"/>
                  <a:pt x="f16" y="f17"/>
                  <a:pt x="f18" y="f19"/>
                </a:cubicBezTo>
                <a:cubicBezTo>
                  <a:pt x="f20" y="f5"/>
                  <a:pt x="f21" y="f5"/>
                  <a:pt x="f22" y="f10"/>
                </a:cubicBezTo>
                <a:cubicBezTo>
                  <a:pt x="f23" y="f24"/>
                  <a:pt x="f25" y="f24"/>
                  <a:pt x="f26" y="f10"/>
                </a:cubicBezTo>
                <a:cubicBezTo>
                  <a:pt x="f27" y="f5"/>
                  <a:pt x="f28" y="f29"/>
                  <a:pt x="f30" y="f10"/>
                </a:cubicBezTo>
                <a:cubicBezTo>
                  <a:pt x="f31" y="f32"/>
                  <a:pt x="f33" y="f16"/>
                  <a:pt x="f34" y="f21"/>
                </a:cubicBezTo>
                <a:cubicBezTo>
                  <a:pt x="f6" y="f35"/>
                  <a:pt x="f6" y="f36"/>
                  <a:pt x="f37" y="f38"/>
                </a:cubicBezTo>
                <a:cubicBezTo>
                  <a:pt x="f2" y="f39"/>
                  <a:pt x="f40" y="f41"/>
                  <a:pt x="f42" y="f43"/>
                </a:cubicBezTo>
                <a:cubicBezTo>
                  <a:pt x="f44" y="f45"/>
                  <a:pt x="f46" y="f47"/>
                  <a:pt x="f44" y="f48"/>
                </a:cubicBezTo>
                <a:cubicBezTo>
                  <a:pt x="f49" y="f50"/>
                  <a:pt x="f51" y="f52"/>
                  <a:pt x="f53" y="f54"/>
                </a:cubicBezTo>
                <a:cubicBezTo>
                  <a:pt x="f53" y="f55"/>
                  <a:pt x="f53" y="f9"/>
                  <a:pt x="f46" y="f35"/>
                </a:cubicBezTo>
                <a:cubicBezTo>
                  <a:pt x="f31" y="f56"/>
                  <a:pt x="f57" y="f58"/>
                  <a:pt x="f57" y="f59"/>
                </a:cubicBezTo>
                <a:cubicBezTo>
                  <a:pt x="f44" y="f60"/>
                  <a:pt x="f61" y="f62"/>
                  <a:pt x="f46" y="f28"/>
                </a:cubicBezTo>
                <a:cubicBezTo>
                  <a:pt x="f63" y="f63"/>
                  <a:pt x="f38" y="f51"/>
                  <a:pt x="f64" y="f65"/>
                </a:cubicBezTo>
                <a:cubicBezTo>
                  <a:pt x="f66" y="f7"/>
                  <a:pt x="f67" y="f68"/>
                  <a:pt x="f69" y="f51"/>
                </a:cubicBezTo>
                <a:cubicBezTo>
                  <a:pt x="f70" y="f71"/>
                  <a:pt x="f72" y="f73"/>
                  <a:pt x="f14" y="f74"/>
                </a:cubicBezTo>
                <a:cubicBezTo>
                  <a:pt x="f14" y="f60"/>
                  <a:pt x="f15" y="f75"/>
                  <a:pt x="f76" y="f54"/>
                </a:cubicBezTo>
                <a:cubicBezTo>
                  <a:pt x="f76" y="f55"/>
                  <a:pt x="f77" y="f35"/>
                  <a:pt x="f15" y="f35"/>
                </a:cubicBezTo>
                <a:cubicBezTo>
                  <a:pt x="f78" y="f35"/>
                  <a:pt x="f78" y="f79"/>
                  <a:pt x="f80" y="f58"/>
                </a:cubicBezTo>
                <a:cubicBezTo>
                  <a:pt x="f81" y="f82"/>
                  <a:pt x="f24" y="f26"/>
                  <a:pt x="f78" y="f38"/>
                </a:cubicBezTo>
                <a:cubicBezTo>
                  <a:pt x="f14" y="f83"/>
                  <a:pt x="f76" y="f45"/>
                  <a:pt x="f84" y="f43"/>
                </a:cubicBezTo>
                <a:cubicBezTo>
                  <a:pt x="f85" y="f86"/>
                  <a:pt x="f87" y="f39"/>
                  <a:pt x="f10" y="f88"/>
                </a:cubicBezTo>
                <a:cubicBezTo>
                  <a:pt x="f29" y="f89"/>
                  <a:pt x="f5" y="f90"/>
                  <a:pt x="f5"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7" name="Freeform 57">
            <a:extLst>
              <a:ext uri="{FF2B5EF4-FFF2-40B4-BE49-F238E27FC236}">
                <a16:creationId xmlns:a16="http://schemas.microsoft.com/office/drawing/2014/main" id="{2CFFDC68-43EF-8A08-D852-63767F9A7D34}"/>
              </a:ext>
            </a:extLst>
          </p:cNvPr>
          <p:cNvSpPr/>
          <p:nvPr/>
        </p:nvSpPr>
        <p:spPr>
          <a:xfrm>
            <a:off x="7083883" y="2868022"/>
            <a:ext cx="330144" cy="571412"/>
          </a:xfrm>
          <a:custGeom>
            <a:avLst/>
            <a:gdLst>
              <a:gd name="f0" fmla="val 10800000"/>
              <a:gd name="f1" fmla="val 5400000"/>
              <a:gd name="f2" fmla="val 180"/>
              <a:gd name="f3" fmla="val w"/>
              <a:gd name="f4" fmla="val h"/>
              <a:gd name="f5" fmla="val 0"/>
              <a:gd name="f6" fmla="val 150"/>
              <a:gd name="f7" fmla="val 260"/>
              <a:gd name="f8" fmla="val 77"/>
              <a:gd name="f9" fmla="val 198"/>
              <a:gd name="f10" fmla="val 185"/>
              <a:gd name="f11" fmla="val 171"/>
              <a:gd name="f12" fmla="val 158"/>
              <a:gd name="f13" fmla="val 148"/>
              <a:gd name="f14" fmla="val 87"/>
              <a:gd name="f15" fmla="val 147"/>
              <a:gd name="f16" fmla="val 107"/>
              <a:gd name="f17" fmla="val 144"/>
              <a:gd name="f18" fmla="val 121"/>
              <a:gd name="f19" fmla="val 133"/>
              <a:gd name="f20" fmla="val 125"/>
              <a:gd name="f21" fmla="val 116"/>
              <a:gd name="f22" fmla="val 128"/>
              <a:gd name="f23" fmla="val 103"/>
              <a:gd name="f24" fmla="val 127"/>
              <a:gd name="f25" fmla="val 90"/>
              <a:gd name="f26" fmla="val 123"/>
              <a:gd name="f27" fmla="val 78"/>
              <a:gd name="f28" fmla="val 122"/>
              <a:gd name="f29" fmla="val 76"/>
              <a:gd name="f30" fmla="val 73"/>
              <a:gd name="f31" fmla="val 119"/>
              <a:gd name="f32" fmla="val 74"/>
              <a:gd name="f33" fmla="val 75"/>
              <a:gd name="f34" fmla="val 118"/>
              <a:gd name="f35" fmla="val 79"/>
              <a:gd name="f36" fmla="val 101"/>
              <a:gd name="f37" fmla="val 112"/>
              <a:gd name="f38" fmla="val 124"/>
              <a:gd name="f39" fmla="val 113"/>
              <a:gd name="f40" fmla="val 137"/>
              <a:gd name="f41" fmla="val 84"/>
              <a:gd name="f42" fmla="val 145"/>
              <a:gd name="f43" fmla="val 66"/>
              <a:gd name="f44" fmla="val 49"/>
              <a:gd name="f45" fmla="val 35"/>
              <a:gd name="f46" fmla="val 132"/>
              <a:gd name="f47" fmla="val 29"/>
              <a:gd name="f48" fmla="val 28"/>
              <a:gd name="f49" fmla="val 27"/>
              <a:gd name="f50" fmla="val 97"/>
              <a:gd name="f51" fmla="val 31"/>
              <a:gd name="f52" fmla="val 32"/>
              <a:gd name="f53" fmla="val 33"/>
              <a:gd name="f54" fmla="val 30"/>
              <a:gd name="f55" fmla="val 72"/>
              <a:gd name="f56" fmla="val 11"/>
              <a:gd name="f57" fmla="val 109"/>
              <a:gd name="f58" fmla="val 143"/>
              <a:gd name="f59" fmla="val 65"/>
              <a:gd name="f60" fmla="val 70"/>
              <a:gd name="f61" fmla="val 149"/>
              <a:gd name="f62" fmla="val 155"/>
              <a:gd name="f63" fmla="val 183"/>
              <a:gd name="f64" fmla="val 211"/>
              <a:gd name="f65" fmla="val 239"/>
              <a:gd name="f66" fmla="val 252"/>
              <a:gd name="f67" fmla="val 259"/>
              <a:gd name="f68" fmla="val 56"/>
              <a:gd name="f69" fmla="val 47"/>
              <a:gd name="f70" fmla="val 258"/>
              <a:gd name="f71" fmla="val 42"/>
              <a:gd name="f72" fmla="val 253"/>
              <a:gd name="f73" fmla="val 40"/>
              <a:gd name="f74" fmla="val 242"/>
              <a:gd name="f75" fmla="val 34"/>
              <a:gd name="f76" fmla="val 209"/>
              <a:gd name="f77" fmla="val 175"/>
              <a:gd name="f78" fmla="val 21"/>
              <a:gd name="f79" fmla="val 142"/>
              <a:gd name="f80" fmla="val 20"/>
              <a:gd name="f81" fmla="val 135"/>
              <a:gd name="f82" fmla="val 14"/>
              <a:gd name="f83" fmla="val 5"/>
              <a:gd name="f84" fmla="val 139"/>
              <a:gd name="f85" fmla="val 134"/>
              <a:gd name="f86" fmla="val 1"/>
              <a:gd name="f87" fmla="val 95"/>
              <a:gd name="f88" fmla="val 68"/>
              <a:gd name="f89" fmla="val 16"/>
              <a:gd name="f90" fmla="val 43"/>
              <a:gd name="f91" fmla="val 22"/>
              <a:gd name="f92" fmla="val 17"/>
              <a:gd name="f93" fmla="val 39"/>
              <a:gd name="f94" fmla="val 6"/>
              <a:gd name="f95" fmla="val 53"/>
              <a:gd name="f96" fmla="val 3"/>
              <a:gd name="f97" fmla="val 81"/>
              <a:gd name="f98" fmla="val 4"/>
              <a:gd name="f99" fmla="val 100"/>
              <a:gd name="f100" fmla="val 2"/>
              <a:gd name="f101" fmla="val 102"/>
              <a:gd name="f102" fmla="val 9"/>
              <a:gd name="f103" fmla="val 24"/>
              <a:gd name="f104" fmla="val 37"/>
              <a:gd name="f105" fmla="val 45"/>
              <a:gd name="f106" fmla="val 46"/>
              <a:gd name="f107" fmla="val 48"/>
              <a:gd name="f108" fmla="val 126"/>
              <a:gd name="f109" fmla="val 140"/>
              <a:gd name="f110" fmla="val 85"/>
              <a:gd name="f111" fmla="val 105"/>
              <a:gd name="f112" fmla="val 136"/>
              <a:gd name="f113" fmla="val 129"/>
              <a:gd name="f114" fmla="val 138"/>
              <a:gd name="f115" fmla="val 141"/>
              <a:gd name="f116" fmla="val 174"/>
              <a:gd name="f117" fmla="val 117"/>
              <a:gd name="f118" fmla="val 206"/>
              <a:gd name="f119" fmla="val 111"/>
              <a:gd name="f120" fmla="val 238"/>
              <a:gd name="f121" fmla="val 110"/>
              <a:gd name="f122" fmla="val 241"/>
              <a:gd name="f123" fmla="val 243"/>
              <a:gd name="f124" fmla="val 246"/>
              <a:gd name="f125" fmla="val 255"/>
              <a:gd name="f126" fmla="val 91"/>
              <a:gd name="f127" fmla="val 83"/>
              <a:gd name="f128" fmla="val 227"/>
              <a:gd name="f129" fmla="val 213"/>
              <a:gd name="f130" fmla="+- 0 0 -90"/>
              <a:gd name="f131" fmla="*/ f3 1 150"/>
              <a:gd name="f132" fmla="*/ f4 1 260"/>
              <a:gd name="f133" fmla="val f5"/>
              <a:gd name="f134" fmla="val f6"/>
              <a:gd name="f135" fmla="val f7"/>
              <a:gd name="f136" fmla="*/ f130 f0 1"/>
              <a:gd name="f137" fmla="+- f135 0 f133"/>
              <a:gd name="f138" fmla="+- f134 0 f133"/>
              <a:gd name="f139" fmla="*/ f136 1 f2"/>
              <a:gd name="f140" fmla="*/ f138 1 150"/>
              <a:gd name="f141" fmla="*/ f137 1 260"/>
              <a:gd name="f142" fmla="*/ 77 f138 1"/>
              <a:gd name="f143" fmla="*/ 198 f137 1"/>
              <a:gd name="f144" fmla="*/ 158 f137 1"/>
              <a:gd name="f145" fmla="*/ 87 f138 1"/>
              <a:gd name="f146" fmla="*/ 147 f137 1"/>
              <a:gd name="f147" fmla="*/ 125 f138 1"/>
              <a:gd name="f148" fmla="*/ 116 f137 1"/>
              <a:gd name="f149" fmla="*/ 123 f138 1"/>
              <a:gd name="f150" fmla="*/ 78 f137 1"/>
              <a:gd name="f151" fmla="*/ 119 f138 1"/>
              <a:gd name="f152" fmla="*/ 74 f137 1"/>
              <a:gd name="f153" fmla="*/ 79 f137 1"/>
              <a:gd name="f154" fmla="*/ 121 f138 1"/>
              <a:gd name="f155" fmla="*/ 112 f137 1"/>
              <a:gd name="f156" fmla="*/ 101 f138 1"/>
              <a:gd name="f157" fmla="*/ 137 f137 1"/>
              <a:gd name="f158" fmla="*/ 49 f138 1"/>
              <a:gd name="f159" fmla="*/ 28 f138 1"/>
              <a:gd name="f160" fmla="*/ 107 f137 1"/>
              <a:gd name="f161" fmla="*/ 31 f138 1"/>
              <a:gd name="f162" fmla="*/ 77 f137 1"/>
              <a:gd name="f163" fmla="*/ 30 f138 1"/>
              <a:gd name="f164" fmla="*/ 73 f137 1"/>
              <a:gd name="f165" fmla="*/ 27 f138 1"/>
              <a:gd name="f166" fmla="*/ 76 f137 1"/>
              <a:gd name="f167" fmla="*/ 65 f138 1"/>
              <a:gd name="f168" fmla="*/ 73 f138 1"/>
              <a:gd name="f169" fmla="*/ 155 f137 1"/>
              <a:gd name="f170" fmla="*/ 239 f137 1"/>
              <a:gd name="f171" fmla="*/ 56 f138 1"/>
              <a:gd name="f172" fmla="*/ 259 f137 1"/>
              <a:gd name="f173" fmla="*/ 40 f138 1"/>
              <a:gd name="f174" fmla="*/ 242 f137 1"/>
              <a:gd name="f175" fmla="*/ 21 f138 1"/>
              <a:gd name="f176" fmla="*/ 142 f137 1"/>
              <a:gd name="f177" fmla="*/ 14 f138 1"/>
              <a:gd name="f178" fmla="*/ 0 f138 1"/>
              <a:gd name="f179" fmla="*/ 123 f137 1"/>
              <a:gd name="f180" fmla="*/ 16 f138 1"/>
              <a:gd name="f181" fmla="*/ 43 f137 1"/>
              <a:gd name="f182" fmla="*/ 39 f138 1"/>
              <a:gd name="f183" fmla="*/ 6 f137 1"/>
              <a:gd name="f184" fmla="*/ 53 f138 1"/>
              <a:gd name="f185" fmla="*/ 3 f137 1"/>
              <a:gd name="f186" fmla="*/ 95 f138 1"/>
              <a:gd name="f187" fmla="*/ 4 f137 1"/>
              <a:gd name="f188" fmla="*/ 102 f138 1"/>
              <a:gd name="f189" fmla="*/ 9 f137 1"/>
              <a:gd name="f190" fmla="*/ 45 f137 1"/>
              <a:gd name="f191" fmla="*/ 126 f138 1"/>
              <a:gd name="f192" fmla="*/ 48 f137 1"/>
              <a:gd name="f193" fmla="*/ 142 f138 1"/>
              <a:gd name="f194" fmla="*/ 66 f137 1"/>
              <a:gd name="f195" fmla="*/ 149 f138 1"/>
              <a:gd name="f196" fmla="*/ 126 f137 1"/>
              <a:gd name="f197" fmla="*/ 135 f138 1"/>
              <a:gd name="f198" fmla="*/ 136 f137 1"/>
              <a:gd name="f199" fmla="*/ 129 f138 1"/>
              <a:gd name="f200" fmla="*/ 141 f137 1"/>
              <a:gd name="f201" fmla="*/ 111 f138 1"/>
              <a:gd name="f202" fmla="*/ 238 f137 1"/>
              <a:gd name="f203" fmla="*/ 109 f138 1"/>
              <a:gd name="f204" fmla="*/ 246 f137 1"/>
              <a:gd name="f205" fmla="*/ 91 f138 1"/>
              <a:gd name="f206" fmla="+- f139 0 f1"/>
              <a:gd name="f207" fmla="*/ f142 1 150"/>
              <a:gd name="f208" fmla="*/ f143 1 260"/>
              <a:gd name="f209" fmla="*/ f144 1 260"/>
              <a:gd name="f210" fmla="*/ f145 1 150"/>
              <a:gd name="f211" fmla="*/ f146 1 260"/>
              <a:gd name="f212" fmla="*/ f147 1 150"/>
              <a:gd name="f213" fmla="*/ f148 1 260"/>
              <a:gd name="f214" fmla="*/ f149 1 150"/>
              <a:gd name="f215" fmla="*/ f150 1 260"/>
              <a:gd name="f216" fmla="*/ f151 1 150"/>
              <a:gd name="f217" fmla="*/ f152 1 260"/>
              <a:gd name="f218" fmla="*/ f153 1 260"/>
              <a:gd name="f219" fmla="*/ f154 1 150"/>
              <a:gd name="f220" fmla="*/ f155 1 260"/>
              <a:gd name="f221" fmla="*/ f156 1 150"/>
              <a:gd name="f222" fmla="*/ f157 1 260"/>
              <a:gd name="f223" fmla="*/ f158 1 150"/>
              <a:gd name="f224" fmla="*/ f159 1 150"/>
              <a:gd name="f225" fmla="*/ f160 1 260"/>
              <a:gd name="f226" fmla="*/ f161 1 150"/>
              <a:gd name="f227" fmla="*/ f162 1 260"/>
              <a:gd name="f228" fmla="*/ f163 1 150"/>
              <a:gd name="f229" fmla="*/ f164 1 260"/>
              <a:gd name="f230" fmla="*/ f165 1 150"/>
              <a:gd name="f231" fmla="*/ f166 1 260"/>
              <a:gd name="f232" fmla="*/ f167 1 150"/>
              <a:gd name="f233" fmla="*/ f168 1 150"/>
              <a:gd name="f234" fmla="*/ f169 1 260"/>
              <a:gd name="f235" fmla="*/ f170 1 260"/>
              <a:gd name="f236" fmla="*/ f171 1 150"/>
              <a:gd name="f237" fmla="*/ f172 1 260"/>
              <a:gd name="f238" fmla="*/ f173 1 150"/>
              <a:gd name="f239" fmla="*/ f174 1 260"/>
              <a:gd name="f240" fmla="*/ f175 1 150"/>
              <a:gd name="f241" fmla="*/ f176 1 260"/>
              <a:gd name="f242" fmla="*/ f177 1 150"/>
              <a:gd name="f243" fmla="*/ f178 1 150"/>
              <a:gd name="f244" fmla="*/ f179 1 260"/>
              <a:gd name="f245" fmla="*/ f180 1 150"/>
              <a:gd name="f246" fmla="*/ f181 1 260"/>
              <a:gd name="f247" fmla="*/ f182 1 150"/>
              <a:gd name="f248" fmla="*/ f183 1 260"/>
              <a:gd name="f249" fmla="*/ f184 1 150"/>
              <a:gd name="f250" fmla="*/ f185 1 260"/>
              <a:gd name="f251" fmla="*/ f186 1 150"/>
              <a:gd name="f252" fmla="*/ f187 1 260"/>
              <a:gd name="f253" fmla="*/ f188 1 150"/>
              <a:gd name="f254" fmla="*/ f189 1 260"/>
              <a:gd name="f255" fmla="*/ f190 1 260"/>
              <a:gd name="f256" fmla="*/ f191 1 150"/>
              <a:gd name="f257" fmla="*/ f192 1 260"/>
              <a:gd name="f258" fmla="*/ f193 1 150"/>
              <a:gd name="f259" fmla="*/ f194 1 260"/>
              <a:gd name="f260" fmla="*/ f195 1 150"/>
              <a:gd name="f261" fmla="*/ f196 1 260"/>
              <a:gd name="f262" fmla="*/ f197 1 150"/>
              <a:gd name="f263" fmla="*/ f198 1 260"/>
              <a:gd name="f264" fmla="*/ f199 1 150"/>
              <a:gd name="f265" fmla="*/ f200 1 260"/>
              <a:gd name="f266" fmla="*/ f201 1 150"/>
              <a:gd name="f267" fmla="*/ f202 1 260"/>
              <a:gd name="f268" fmla="*/ f203 1 150"/>
              <a:gd name="f269" fmla="*/ f204 1 260"/>
              <a:gd name="f270" fmla="*/ f205 1 150"/>
              <a:gd name="f271" fmla="*/ 0 1 f140"/>
              <a:gd name="f272" fmla="*/ f134 1 f140"/>
              <a:gd name="f273" fmla="*/ 0 1 f141"/>
              <a:gd name="f274" fmla="*/ f135 1 f141"/>
              <a:gd name="f275" fmla="*/ f207 1 f140"/>
              <a:gd name="f276" fmla="*/ f208 1 f141"/>
              <a:gd name="f277" fmla="*/ f209 1 f141"/>
              <a:gd name="f278" fmla="*/ f210 1 f140"/>
              <a:gd name="f279" fmla="*/ f211 1 f141"/>
              <a:gd name="f280" fmla="*/ f212 1 f140"/>
              <a:gd name="f281" fmla="*/ f213 1 f141"/>
              <a:gd name="f282" fmla="*/ f214 1 f140"/>
              <a:gd name="f283" fmla="*/ f215 1 f141"/>
              <a:gd name="f284" fmla="*/ f216 1 f140"/>
              <a:gd name="f285" fmla="*/ f217 1 f141"/>
              <a:gd name="f286" fmla="*/ f218 1 f141"/>
              <a:gd name="f287" fmla="*/ f219 1 f140"/>
              <a:gd name="f288" fmla="*/ f220 1 f141"/>
              <a:gd name="f289" fmla="*/ f221 1 f140"/>
              <a:gd name="f290" fmla="*/ f222 1 f141"/>
              <a:gd name="f291" fmla="*/ f223 1 f140"/>
              <a:gd name="f292" fmla="*/ f224 1 f140"/>
              <a:gd name="f293" fmla="*/ f225 1 f141"/>
              <a:gd name="f294" fmla="*/ f226 1 f140"/>
              <a:gd name="f295" fmla="*/ f227 1 f141"/>
              <a:gd name="f296" fmla="*/ f228 1 f140"/>
              <a:gd name="f297" fmla="*/ f229 1 f141"/>
              <a:gd name="f298" fmla="*/ f230 1 f140"/>
              <a:gd name="f299" fmla="*/ f231 1 f141"/>
              <a:gd name="f300" fmla="*/ f232 1 f140"/>
              <a:gd name="f301" fmla="*/ f233 1 f140"/>
              <a:gd name="f302" fmla="*/ f234 1 f141"/>
              <a:gd name="f303" fmla="*/ f235 1 f141"/>
              <a:gd name="f304" fmla="*/ f236 1 f140"/>
              <a:gd name="f305" fmla="*/ f237 1 f141"/>
              <a:gd name="f306" fmla="*/ f238 1 f140"/>
              <a:gd name="f307" fmla="*/ f239 1 f141"/>
              <a:gd name="f308" fmla="*/ f240 1 f140"/>
              <a:gd name="f309" fmla="*/ f241 1 f141"/>
              <a:gd name="f310" fmla="*/ f242 1 f140"/>
              <a:gd name="f311" fmla="*/ f243 1 f140"/>
              <a:gd name="f312" fmla="*/ f244 1 f141"/>
              <a:gd name="f313" fmla="*/ f245 1 f140"/>
              <a:gd name="f314" fmla="*/ f246 1 f141"/>
              <a:gd name="f315" fmla="*/ f247 1 f140"/>
              <a:gd name="f316" fmla="*/ f248 1 f141"/>
              <a:gd name="f317" fmla="*/ f249 1 f140"/>
              <a:gd name="f318" fmla="*/ f250 1 f141"/>
              <a:gd name="f319" fmla="*/ f251 1 f140"/>
              <a:gd name="f320" fmla="*/ f252 1 f141"/>
              <a:gd name="f321" fmla="*/ f253 1 f140"/>
              <a:gd name="f322" fmla="*/ f254 1 f141"/>
              <a:gd name="f323" fmla="*/ f255 1 f141"/>
              <a:gd name="f324" fmla="*/ f256 1 f140"/>
              <a:gd name="f325" fmla="*/ f257 1 f141"/>
              <a:gd name="f326" fmla="*/ f258 1 f140"/>
              <a:gd name="f327" fmla="*/ f259 1 f141"/>
              <a:gd name="f328" fmla="*/ f260 1 f140"/>
              <a:gd name="f329" fmla="*/ f261 1 f141"/>
              <a:gd name="f330" fmla="*/ f262 1 f140"/>
              <a:gd name="f331" fmla="*/ f263 1 f141"/>
              <a:gd name="f332" fmla="*/ f264 1 f140"/>
              <a:gd name="f333" fmla="*/ f265 1 f141"/>
              <a:gd name="f334" fmla="*/ f266 1 f140"/>
              <a:gd name="f335" fmla="*/ f267 1 f141"/>
              <a:gd name="f336" fmla="*/ f268 1 f140"/>
              <a:gd name="f337" fmla="*/ f269 1 f141"/>
              <a:gd name="f338" fmla="*/ f270 1 f140"/>
              <a:gd name="f339" fmla="*/ f271 f131 1"/>
              <a:gd name="f340" fmla="*/ f272 f131 1"/>
              <a:gd name="f341" fmla="*/ f274 f132 1"/>
              <a:gd name="f342" fmla="*/ f273 f132 1"/>
              <a:gd name="f343" fmla="*/ f275 f131 1"/>
              <a:gd name="f344" fmla="*/ f276 f132 1"/>
              <a:gd name="f345" fmla="*/ f277 f132 1"/>
              <a:gd name="f346" fmla="*/ f278 f131 1"/>
              <a:gd name="f347" fmla="*/ f279 f132 1"/>
              <a:gd name="f348" fmla="*/ f280 f131 1"/>
              <a:gd name="f349" fmla="*/ f281 f132 1"/>
              <a:gd name="f350" fmla="*/ f282 f131 1"/>
              <a:gd name="f351" fmla="*/ f283 f132 1"/>
              <a:gd name="f352" fmla="*/ f284 f131 1"/>
              <a:gd name="f353" fmla="*/ f285 f132 1"/>
              <a:gd name="f354" fmla="*/ f286 f132 1"/>
              <a:gd name="f355" fmla="*/ f287 f131 1"/>
              <a:gd name="f356" fmla="*/ f288 f132 1"/>
              <a:gd name="f357" fmla="*/ f289 f131 1"/>
              <a:gd name="f358" fmla="*/ f290 f132 1"/>
              <a:gd name="f359" fmla="*/ f291 f131 1"/>
              <a:gd name="f360" fmla="*/ f292 f131 1"/>
              <a:gd name="f361" fmla="*/ f293 f132 1"/>
              <a:gd name="f362" fmla="*/ f294 f131 1"/>
              <a:gd name="f363" fmla="*/ f295 f132 1"/>
              <a:gd name="f364" fmla="*/ f296 f131 1"/>
              <a:gd name="f365" fmla="*/ f297 f132 1"/>
              <a:gd name="f366" fmla="*/ f298 f131 1"/>
              <a:gd name="f367" fmla="*/ f299 f132 1"/>
              <a:gd name="f368" fmla="*/ f300 f131 1"/>
              <a:gd name="f369" fmla="*/ f301 f131 1"/>
              <a:gd name="f370" fmla="*/ f302 f132 1"/>
              <a:gd name="f371" fmla="*/ f303 f132 1"/>
              <a:gd name="f372" fmla="*/ f304 f131 1"/>
              <a:gd name="f373" fmla="*/ f305 f132 1"/>
              <a:gd name="f374" fmla="*/ f306 f131 1"/>
              <a:gd name="f375" fmla="*/ f307 f132 1"/>
              <a:gd name="f376" fmla="*/ f308 f131 1"/>
              <a:gd name="f377" fmla="*/ f309 f132 1"/>
              <a:gd name="f378" fmla="*/ f310 f131 1"/>
              <a:gd name="f379" fmla="*/ f311 f131 1"/>
              <a:gd name="f380" fmla="*/ f312 f132 1"/>
              <a:gd name="f381" fmla="*/ f313 f131 1"/>
              <a:gd name="f382" fmla="*/ f314 f132 1"/>
              <a:gd name="f383" fmla="*/ f315 f131 1"/>
              <a:gd name="f384" fmla="*/ f316 f132 1"/>
              <a:gd name="f385" fmla="*/ f317 f131 1"/>
              <a:gd name="f386" fmla="*/ f318 f132 1"/>
              <a:gd name="f387" fmla="*/ f319 f131 1"/>
              <a:gd name="f388" fmla="*/ f320 f132 1"/>
              <a:gd name="f389" fmla="*/ f321 f131 1"/>
              <a:gd name="f390" fmla="*/ f322 f132 1"/>
              <a:gd name="f391" fmla="*/ f323 f132 1"/>
              <a:gd name="f392" fmla="*/ f324 f131 1"/>
              <a:gd name="f393" fmla="*/ f325 f132 1"/>
              <a:gd name="f394" fmla="*/ f326 f131 1"/>
              <a:gd name="f395" fmla="*/ f327 f132 1"/>
              <a:gd name="f396" fmla="*/ f328 f131 1"/>
              <a:gd name="f397" fmla="*/ f329 f132 1"/>
              <a:gd name="f398" fmla="*/ f330 f131 1"/>
              <a:gd name="f399" fmla="*/ f331 f132 1"/>
              <a:gd name="f400" fmla="*/ f332 f131 1"/>
              <a:gd name="f401" fmla="*/ f333 f132 1"/>
              <a:gd name="f402" fmla="*/ f334 f131 1"/>
              <a:gd name="f403" fmla="*/ f335 f132 1"/>
              <a:gd name="f404" fmla="*/ f336 f131 1"/>
              <a:gd name="f405" fmla="*/ f337 f132 1"/>
              <a:gd name="f406" fmla="*/ f338 f131 1"/>
            </a:gdLst>
            <a:ahLst/>
            <a:cxnLst>
              <a:cxn ang="3cd4">
                <a:pos x="hc" y="t"/>
              </a:cxn>
              <a:cxn ang="0">
                <a:pos x="r" y="vc"/>
              </a:cxn>
              <a:cxn ang="cd4">
                <a:pos x="hc" y="b"/>
              </a:cxn>
              <a:cxn ang="cd2">
                <a:pos x="l" y="vc"/>
              </a:cxn>
              <a:cxn ang="f206">
                <a:pos x="f343" y="f344"/>
              </a:cxn>
              <a:cxn ang="f206">
                <a:pos x="f343" y="f345"/>
              </a:cxn>
              <a:cxn ang="f206">
                <a:pos x="f346" y="f347"/>
              </a:cxn>
              <a:cxn ang="f206">
                <a:pos x="f348" y="f349"/>
              </a:cxn>
              <a:cxn ang="f206">
                <a:pos x="f350" y="f351"/>
              </a:cxn>
              <a:cxn ang="f206">
                <a:pos x="f352" y="f353"/>
              </a:cxn>
              <a:cxn ang="f206">
                <a:pos x="f352" y="f354"/>
              </a:cxn>
              <a:cxn ang="f206">
                <a:pos x="f355" y="f356"/>
              </a:cxn>
              <a:cxn ang="f206">
                <a:pos x="f357" y="f358"/>
              </a:cxn>
              <a:cxn ang="f206">
                <a:pos x="f359" y="f358"/>
              </a:cxn>
              <a:cxn ang="f206">
                <a:pos x="f360" y="f361"/>
              </a:cxn>
              <a:cxn ang="f206">
                <a:pos x="f362" y="f363"/>
              </a:cxn>
              <a:cxn ang="f206">
                <a:pos x="f364" y="f365"/>
              </a:cxn>
              <a:cxn ang="f206">
                <a:pos x="f366" y="f367"/>
              </a:cxn>
              <a:cxn ang="f206">
                <a:pos x="f368" y="f347"/>
              </a:cxn>
              <a:cxn ang="f206">
                <a:pos x="f369" y="f370"/>
              </a:cxn>
              <a:cxn ang="f206">
                <a:pos x="f369" y="f371"/>
              </a:cxn>
              <a:cxn ang="f206">
                <a:pos x="f372" y="f373"/>
              </a:cxn>
              <a:cxn ang="f206">
                <a:pos x="f374" y="f375"/>
              </a:cxn>
              <a:cxn ang="f206">
                <a:pos x="f376" y="f377"/>
              </a:cxn>
              <a:cxn ang="f206">
                <a:pos x="f378" y="f358"/>
              </a:cxn>
              <a:cxn ang="f206">
                <a:pos x="f379" y="f380"/>
              </a:cxn>
              <a:cxn ang="f206">
                <a:pos x="f381" y="f382"/>
              </a:cxn>
              <a:cxn ang="f206">
                <a:pos x="f383" y="f384"/>
              </a:cxn>
              <a:cxn ang="f206">
                <a:pos x="f385" y="f386"/>
              </a:cxn>
              <a:cxn ang="f206">
                <a:pos x="f387" y="f388"/>
              </a:cxn>
              <a:cxn ang="f206">
                <a:pos x="f389" y="f390"/>
              </a:cxn>
              <a:cxn ang="f206">
                <a:pos x="f355" y="f391"/>
              </a:cxn>
              <a:cxn ang="f206">
                <a:pos x="f392" y="f393"/>
              </a:cxn>
              <a:cxn ang="f206">
                <a:pos x="f394" y="f395"/>
              </a:cxn>
              <a:cxn ang="f206">
                <a:pos x="f396" y="f397"/>
              </a:cxn>
              <a:cxn ang="f206">
                <a:pos x="f398" y="f399"/>
              </a:cxn>
              <a:cxn ang="f206">
                <a:pos x="f400" y="f401"/>
              </a:cxn>
              <a:cxn ang="f206">
                <a:pos x="f402" y="f403"/>
              </a:cxn>
              <a:cxn ang="f206">
                <a:pos x="f404" y="f405"/>
              </a:cxn>
              <a:cxn ang="f206">
                <a:pos x="f406" y="f373"/>
              </a:cxn>
              <a:cxn ang="f206">
                <a:pos x="f343" y="f375"/>
              </a:cxn>
              <a:cxn ang="f206">
                <a:pos x="f343" y="f344"/>
              </a:cxn>
              <a:cxn ang="f206">
                <a:pos x="f343" y="f344"/>
              </a:cxn>
            </a:cxnLst>
            <a:rect l="f339" t="f342" r="f340" b="f341"/>
            <a:pathLst>
              <a:path w="150" h="260">
                <a:moveTo>
                  <a:pt x="f8" y="f9"/>
                </a:moveTo>
                <a:cubicBezTo>
                  <a:pt x="f8" y="f10"/>
                  <a:pt x="f8" y="f11"/>
                  <a:pt x="f8" y="f12"/>
                </a:cubicBezTo>
                <a:cubicBezTo>
                  <a:pt x="f8" y="f13"/>
                  <a:pt x="f8" y="f13"/>
                  <a:pt x="f14" y="f15"/>
                </a:cubicBezTo>
                <a:cubicBezTo>
                  <a:pt x="f16" y="f17"/>
                  <a:pt x="f18" y="f19"/>
                  <a:pt x="f20" y="f21"/>
                </a:cubicBezTo>
                <a:cubicBezTo>
                  <a:pt x="f22" y="f23"/>
                  <a:pt x="f24" y="f25"/>
                  <a:pt x="f26" y="f27"/>
                </a:cubicBezTo>
                <a:cubicBezTo>
                  <a:pt x="f28" y="f29"/>
                  <a:pt x="f28" y="f30"/>
                  <a:pt x="f31" y="f32"/>
                </a:cubicBezTo>
                <a:cubicBezTo>
                  <a:pt x="f21" y="f33"/>
                  <a:pt x="f34" y="f8"/>
                  <a:pt x="f31" y="f35"/>
                </a:cubicBezTo>
                <a:cubicBezTo>
                  <a:pt x="f18" y="f25"/>
                  <a:pt x="f26" y="f36"/>
                  <a:pt x="f18" y="f37"/>
                </a:cubicBezTo>
                <a:cubicBezTo>
                  <a:pt x="f31" y="f38"/>
                  <a:pt x="f39" y="f19"/>
                  <a:pt x="f36" y="f40"/>
                </a:cubicBezTo>
                <a:cubicBezTo>
                  <a:pt x="f41" y="f42"/>
                  <a:pt x="f43" y="f42"/>
                  <a:pt x="f44" y="f40"/>
                </a:cubicBezTo>
                <a:cubicBezTo>
                  <a:pt x="f45" y="f46"/>
                  <a:pt x="f47" y="f18"/>
                  <a:pt x="f48" y="f16"/>
                </a:cubicBezTo>
                <a:cubicBezTo>
                  <a:pt x="f49" y="f50"/>
                  <a:pt x="f47" y="f14"/>
                  <a:pt x="f51" y="f8"/>
                </a:cubicBezTo>
                <a:cubicBezTo>
                  <a:pt x="f52" y="f29"/>
                  <a:pt x="f53" y="f32"/>
                  <a:pt x="f54" y="f30"/>
                </a:cubicBezTo>
                <a:cubicBezTo>
                  <a:pt x="f48" y="f55"/>
                  <a:pt x="f48" y="f32"/>
                  <a:pt x="f49" y="f29"/>
                </a:cubicBezTo>
                <a:cubicBezTo>
                  <a:pt x="f56" y="f57"/>
                  <a:pt x="f47" y="f58"/>
                  <a:pt x="f59" y="f15"/>
                </a:cubicBezTo>
                <a:cubicBezTo>
                  <a:pt x="f60" y="f15"/>
                  <a:pt x="f30" y="f61"/>
                  <a:pt x="f30" y="f62"/>
                </a:cubicBezTo>
                <a:cubicBezTo>
                  <a:pt x="f30" y="f63"/>
                  <a:pt x="f30" y="f64"/>
                  <a:pt x="f30" y="f65"/>
                </a:cubicBezTo>
                <a:cubicBezTo>
                  <a:pt x="f30" y="f66"/>
                  <a:pt x="f43" y="f67"/>
                  <a:pt x="f68" y="f67"/>
                </a:cubicBezTo>
                <a:cubicBezTo>
                  <a:pt x="f69" y="f70"/>
                  <a:pt x="f71" y="f72"/>
                  <a:pt x="f73" y="f74"/>
                </a:cubicBezTo>
                <a:cubicBezTo>
                  <a:pt x="f75" y="f76"/>
                  <a:pt x="f49" y="f77"/>
                  <a:pt x="f78" y="f79"/>
                </a:cubicBezTo>
                <a:cubicBezTo>
                  <a:pt x="f80" y="f40"/>
                  <a:pt x="f80" y="f81"/>
                  <a:pt x="f82" y="f40"/>
                </a:cubicBezTo>
                <a:cubicBezTo>
                  <a:pt x="f83" y="f84"/>
                  <a:pt x="f5" y="f85"/>
                  <a:pt x="f5" y="f26"/>
                </a:cubicBezTo>
                <a:cubicBezTo>
                  <a:pt x="f86" y="f87"/>
                  <a:pt x="f83" y="f88"/>
                  <a:pt x="f89" y="f90"/>
                </a:cubicBezTo>
                <a:cubicBezTo>
                  <a:pt x="f91" y="f47"/>
                  <a:pt x="f54" y="f92"/>
                  <a:pt x="f93" y="f94"/>
                </a:cubicBezTo>
                <a:cubicBezTo>
                  <a:pt x="f90" y="f86"/>
                  <a:pt x="f69" y="f5"/>
                  <a:pt x="f95" y="f96"/>
                </a:cubicBezTo>
                <a:cubicBezTo>
                  <a:pt x="f43" y="f56"/>
                  <a:pt x="f97" y="f56"/>
                  <a:pt x="f87" y="f98"/>
                </a:cubicBezTo>
                <a:cubicBezTo>
                  <a:pt x="f99" y="f100"/>
                  <a:pt x="f101" y="f100"/>
                  <a:pt x="f101" y="f102"/>
                </a:cubicBezTo>
                <a:cubicBezTo>
                  <a:pt x="f23" y="f103"/>
                  <a:pt x="f16" y="f104"/>
                  <a:pt x="f18" y="f105"/>
                </a:cubicBezTo>
                <a:cubicBezTo>
                  <a:pt x="f26" y="f106"/>
                  <a:pt x="f38" y="f107"/>
                  <a:pt x="f108" y="f107"/>
                </a:cubicBezTo>
                <a:cubicBezTo>
                  <a:pt x="f40" y="f107"/>
                  <a:pt x="f109" y="f68"/>
                  <a:pt x="f79" y="f43"/>
                </a:cubicBezTo>
                <a:cubicBezTo>
                  <a:pt x="f15" y="f110"/>
                  <a:pt x="f6" y="f111"/>
                  <a:pt x="f61" y="f108"/>
                </a:cubicBezTo>
                <a:cubicBezTo>
                  <a:pt x="f61" y="f85"/>
                  <a:pt x="f58" y="f84"/>
                  <a:pt x="f81" y="f112"/>
                </a:cubicBezTo>
                <a:cubicBezTo>
                  <a:pt x="f113" y="f85"/>
                  <a:pt x="f113" y="f114"/>
                  <a:pt x="f113" y="f115"/>
                </a:cubicBezTo>
                <a:cubicBezTo>
                  <a:pt x="f26" y="f116"/>
                  <a:pt x="f117" y="f118"/>
                  <a:pt x="f119" y="f120"/>
                </a:cubicBezTo>
                <a:cubicBezTo>
                  <a:pt x="f121" y="f122"/>
                  <a:pt x="f121" y="f123"/>
                  <a:pt x="f57" y="f124"/>
                </a:cubicBezTo>
                <a:cubicBezTo>
                  <a:pt x="f16" y="f125"/>
                  <a:pt x="f99" y="f7"/>
                  <a:pt x="f126" y="f67"/>
                </a:cubicBezTo>
                <a:cubicBezTo>
                  <a:pt x="f127" y="f70"/>
                  <a:pt x="f8" y="f66"/>
                  <a:pt x="f8" y="f74"/>
                </a:cubicBezTo>
                <a:cubicBezTo>
                  <a:pt x="f8" y="f128"/>
                  <a:pt x="f8" y="f129"/>
                  <a:pt x="f8" y="f9"/>
                </a:cubicBezTo>
                <a:cubicBezTo>
                  <a:pt x="f8" y="f9"/>
                  <a:pt x="f8" y="f9"/>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8" name="Freeform 64">
            <a:extLst>
              <a:ext uri="{FF2B5EF4-FFF2-40B4-BE49-F238E27FC236}">
                <a16:creationId xmlns:a16="http://schemas.microsoft.com/office/drawing/2014/main" id="{00760429-E27C-2AD9-DFBB-9F3459AEE0AD}"/>
              </a:ext>
            </a:extLst>
          </p:cNvPr>
          <p:cNvSpPr/>
          <p:nvPr/>
        </p:nvSpPr>
        <p:spPr>
          <a:xfrm>
            <a:off x="6203475" y="2937860"/>
            <a:ext cx="482520" cy="355549"/>
          </a:xfrm>
          <a:custGeom>
            <a:avLst/>
            <a:gdLst>
              <a:gd name="f0" fmla="val 10800000"/>
              <a:gd name="f1" fmla="val 5400000"/>
              <a:gd name="f2" fmla="val 180"/>
              <a:gd name="f3" fmla="val w"/>
              <a:gd name="f4" fmla="val h"/>
              <a:gd name="f5" fmla="val 0"/>
              <a:gd name="f6" fmla="val 220"/>
              <a:gd name="f7" fmla="val 162"/>
              <a:gd name="f8" fmla="val 198"/>
              <a:gd name="f9" fmla="val 200"/>
              <a:gd name="f10" fmla="val 13"/>
              <a:gd name="f11" fmla="val 202"/>
              <a:gd name="f12" fmla="val 26"/>
              <a:gd name="f13" fmla="val 204"/>
              <a:gd name="f14" fmla="val 39"/>
              <a:gd name="f15" fmla="val 209"/>
              <a:gd name="f16" fmla="val 70"/>
              <a:gd name="f17" fmla="val 213"/>
              <a:gd name="f18" fmla="val 101"/>
              <a:gd name="f19" fmla="val 218"/>
              <a:gd name="f20" fmla="val 132"/>
              <a:gd name="f21" fmla="val 144"/>
              <a:gd name="f22" fmla="val 216"/>
              <a:gd name="f23" fmla="val 152"/>
              <a:gd name="f24" fmla="val 203"/>
              <a:gd name="f25" fmla="val 153"/>
              <a:gd name="f26" fmla="val 179"/>
              <a:gd name="f27" fmla="val 156"/>
              <a:gd name="f28" fmla="val 155"/>
              <a:gd name="f29" fmla="val 159"/>
              <a:gd name="f30" fmla="val 131"/>
              <a:gd name="f31" fmla="val 160"/>
              <a:gd name="f32" fmla="val 94"/>
              <a:gd name="f33" fmla="val 57"/>
              <a:gd name="f34" fmla="val 157"/>
              <a:gd name="f35" fmla="val 21"/>
              <a:gd name="f36" fmla="val 154"/>
              <a:gd name="f37" fmla="val 5"/>
              <a:gd name="f38" fmla="val 146"/>
              <a:gd name="f39" fmla="val 3"/>
              <a:gd name="f40" fmla="val 130"/>
              <a:gd name="f41" fmla="val 8"/>
              <a:gd name="f42" fmla="val 95"/>
              <a:gd name="f43" fmla="val 14"/>
              <a:gd name="f44" fmla="val 60"/>
              <a:gd name="f45" fmla="val 19"/>
              <a:gd name="f46" fmla="val 25"/>
              <a:gd name="f47" fmla="val 20"/>
              <a:gd name="f48" fmla="val 16"/>
              <a:gd name="f49" fmla="val 15"/>
              <a:gd name="f50" fmla="val 32"/>
              <a:gd name="f51" fmla="val 33"/>
              <a:gd name="f52" fmla="val 17"/>
              <a:gd name="f53" fmla="val 36"/>
              <a:gd name="f54" fmla="val 51"/>
              <a:gd name="f55" fmla="val 72"/>
              <a:gd name="f56" fmla="val 49"/>
              <a:gd name="f57" fmla="val 96"/>
              <a:gd name="f58" fmla="val 52"/>
              <a:gd name="f59" fmla="val 122"/>
              <a:gd name="f60" fmla="val 55"/>
              <a:gd name="f61" fmla="val 168"/>
              <a:gd name="f62" fmla="val 35"/>
              <a:gd name="f63" fmla="val 28"/>
              <a:gd name="f64" fmla="val 188"/>
              <a:gd name="f65" fmla="val 18"/>
              <a:gd name="f66" fmla="val 193"/>
              <a:gd name="f67" fmla="val 6"/>
              <a:gd name="f68" fmla="val 194"/>
              <a:gd name="f69" fmla="val 4"/>
              <a:gd name="f70" fmla="val 1"/>
              <a:gd name="f71" fmla="+- 0 0 -90"/>
              <a:gd name="f72" fmla="*/ f3 1 220"/>
              <a:gd name="f73" fmla="*/ f4 1 162"/>
              <a:gd name="f74" fmla="val f5"/>
              <a:gd name="f75" fmla="val f6"/>
              <a:gd name="f76" fmla="val f7"/>
              <a:gd name="f77" fmla="*/ f71 f0 1"/>
              <a:gd name="f78" fmla="+- f76 0 f74"/>
              <a:gd name="f79" fmla="+- f75 0 f74"/>
              <a:gd name="f80" fmla="*/ f77 1 f2"/>
              <a:gd name="f81" fmla="*/ f79 1 220"/>
              <a:gd name="f82" fmla="*/ f78 1 162"/>
              <a:gd name="f83" fmla="*/ 198 f79 1"/>
              <a:gd name="f84" fmla="*/ 0 f78 1"/>
              <a:gd name="f85" fmla="*/ 204 f79 1"/>
              <a:gd name="f86" fmla="*/ 39 f78 1"/>
              <a:gd name="f87" fmla="*/ 218 f79 1"/>
              <a:gd name="f88" fmla="*/ 132 f78 1"/>
              <a:gd name="f89" fmla="*/ 203 f79 1"/>
              <a:gd name="f90" fmla="*/ 153 f78 1"/>
              <a:gd name="f91" fmla="*/ 131 f79 1"/>
              <a:gd name="f92" fmla="*/ 160 f78 1"/>
              <a:gd name="f93" fmla="*/ 21 f79 1"/>
              <a:gd name="f94" fmla="*/ 154 f78 1"/>
              <a:gd name="f95" fmla="*/ 3 f79 1"/>
              <a:gd name="f96" fmla="*/ 130 f78 1"/>
              <a:gd name="f97" fmla="*/ 19 f79 1"/>
              <a:gd name="f98" fmla="*/ 25 f78 1"/>
              <a:gd name="f99" fmla="*/ 26 f79 1"/>
              <a:gd name="f100" fmla="*/ 15 f78 1"/>
              <a:gd name="f101" fmla="*/ 36 f79 1"/>
              <a:gd name="f102" fmla="*/ 20 f78 1"/>
              <a:gd name="f103" fmla="*/ 96 f79 1"/>
              <a:gd name="f104" fmla="*/ 52 f78 1"/>
              <a:gd name="f105" fmla="*/ 168 f79 1"/>
              <a:gd name="f106" fmla="*/ 35 f78 1"/>
              <a:gd name="f107" fmla="*/ 193 f79 1"/>
              <a:gd name="f108" fmla="*/ 6 f78 1"/>
              <a:gd name="f109" fmla="+- f80 0 f1"/>
              <a:gd name="f110" fmla="*/ f83 1 220"/>
              <a:gd name="f111" fmla="*/ f84 1 162"/>
              <a:gd name="f112" fmla="*/ f85 1 220"/>
              <a:gd name="f113" fmla="*/ f86 1 162"/>
              <a:gd name="f114" fmla="*/ f87 1 220"/>
              <a:gd name="f115" fmla="*/ f88 1 162"/>
              <a:gd name="f116" fmla="*/ f89 1 220"/>
              <a:gd name="f117" fmla="*/ f90 1 162"/>
              <a:gd name="f118" fmla="*/ f91 1 220"/>
              <a:gd name="f119" fmla="*/ f92 1 162"/>
              <a:gd name="f120" fmla="*/ f93 1 220"/>
              <a:gd name="f121" fmla="*/ f94 1 162"/>
              <a:gd name="f122" fmla="*/ f95 1 220"/>
              <a:gd name="f123" fmla="*/ f96 1 162"/>
              <a:gd name="f124" fmla="*/ f97 1 220"/>
              <a:gd name="f125" fmla="*/ f98 1 162"/>
              <a:gd name="f126" fmla="*/ f99 1 220"/>
              <a:gd name="f127" fmla="*/ f100 1 162"/>
              <a:gd name="f128" fmla="*/ f101 1 220"/>
              <a:gd name="f129" fmla="*/ f102 1 162"/>
              <a:gd name="f130" fmla="*/ f103 1 220"/>
              <a:gd name="f131" fmla="*/ f104 1 162"/>
              <a:gd name="f132" fmla="*/ f105 1 220"/>
              <a:gd name="f133" fmla="*/ f106 1 162"/>
              <a:gd name="f134" fmla="*/ f107 1 220"/>
              <a:gd name="f135" fmla="*/ f108 1 162"/>
              <a:gd name="f136" fmla="*/ 0 1 f81"/>
              <a:gd name="f137" fmla="*/ f75 1 f81"/>
              <a:gd name="f138" fmla="*/ 0 1 f82"/>
              <a:gd name="f139" fmla="*/ f76 1 f82"/>
              <a:gd name="f140" fmla="*/ f110 1 f81"/>
              <a:gd name="f141" fmla="*/ f111 1 f82"/>
              <a:gd name="f142" fmla="*/ f112 1 f81"/>
              <a:gd name="f143" fmla="*/ f113 1 f82"/>
              <a:gd name="f144" fmla="*/ f114 1 f81"/>
              <a:gd name="f145" fmla="*/ f115 1 f82"/>
              <a:gd name="f146" fmla="*/ f116 1 f81"/>
              <a:gd name="f147" fmla="*/ f117 1 f82"/>
              <a:gd name="f148" fmla="*/ f118 1 f81"/>
              <a:gd name="f149" fmla="*/ f119 1 f82"/>
              <a:gd name="f150" fmla="*/ f120 1 f81"/>
              <a:gd name="f151" fmla="*/ f121 1 f82"/>
              <a:gd name="f152" fmla="*/ f122 1 f81"/>
              <a:gd name="f153" fmla="*/ f123 1 f82"/>
              <a:gd name="f154" fmla="*/ f124 1 f81"/>
              <a:gd name="f155" fmla="*/ f125 1 f82"/>
              <a:gd name="f156" fmla="*/ f126 1 f81"/>
              <a:gd name="f157" fmla="*/ f127 1 f82"/>
              <a:gd name="f158" fmla="*/ f128 1 f81"/>
              <a:gd name="f159" fmla="*/ f129 1 f82"/>
              <a:gd name="f160" fmla="*/ f130 1 f81"/>
              <a:gd name="f161" fmla="*/ f131 1 f82"/>
              <a:gd name="f162" fmla="*/ f132 1 f81"/>
              <a:gd name="f163" fmla="*/ f133 1 f82"/>
              <a:gd name="f164" fmla="*/ f134 1 f81"/>
              <a:gd name="f165" fmla="*/ f135 1 f82"/>
              <a:gd name="f166" fmla="*/ f136 f72 1"/>
              <a:gd name="f167" fmla="*/ f137 f72 1"/>
              <a:gd name="f168" fmla="*/ f139 f73 1"/>
              <a:gd name="f169" fmla="*/ f138 f73 1"/>
              <a:gd name="f170" fmla="*/ f140 f72 1"/>
              <a:gd name="f171" fmla="*/ f141 f73 1"/>
              <a:gd name="f172" fmla="*/ f142 f72 1"/>
              <a:gd name="f173" fmla="*/ f143 f73 1"/>
              <a:gd name="f174" fmla="*/ f144 f72 1"/>
              <a:gd name="f175" fmla="*/ f145 f73 1"/>
              <a:gd name="f176" fmla="*/ f146 f72 1"/>
              <a:gd name="f177" fmla="*/ f147 f73 1"/>
              <a:gd name="f178" fmla="*/ f148 f72 1"/>
              <a:gd name="f179" fmla="*/ f149 f73 1"/>
              <a:gd name="f180" fmla="*/ f150 f72 1"/>
              <a:gd name="f181" fmla="*/ f151 f73 1"/>
              <a:gd name="f182" fmla="*/ f152 f72 1"/>
              <a:gd name="f183" fmla="*/ f153 f73 1"/>
              <a:gd name="f184" fmla="*/ f154 f72 1"/>
              <a:gd name="f185" fmla="*/ f155 f73 1"/>
              <a:gd name="f186" fmla="*/ f156 f72 1"/>
              <a:gd name="f187" fmla="*/ f157 f73 1"/>
              <a:gd name="f188" fmla="*/ f158 f72 1"/>
              <a:gd name="f189" fmla="*/ f159 f73 1"/>
              <a:gd name="f190" fmla="*/ f160 f72 1"/>
              <a:gd name="f191" fmla="*/ f161 f73 1"/>
              <a:gd name="f192" fmla="*/ f162 f72 1"/>
              <a:gd name="f193" fmla="*/ f163 f73 1"/>
              <a:gd name="f194" fmla="*/ f164 f72 1"/>
              <a:gd name="f195" fmla="*/ f165 f73 1"/>
            </a:gdLst>
            <a:ahLst/>
            <a:cxnLst>
              <a:cxn ang="3cd4">
                <a:pos x="hc" y="t"/>
              </a:cxn>
              <a:cxn ang="0">
                <a:pos x="r" y="vc"/>
              </a:cxn>
              <a:cxn ang="cd4">
                <a:pos x="hc" y="b"/>
              </a:cxn>
              <a:cxn ang="cd2">
                <a:pos x="l" y="vc"/>
              </a:cxn>
              <a:cxn ang="f109">
                <a:pos x="f170" y="f171"/>
              </a:cxn>
              <a:cxn ang="f109">
                <a:pos x="f172" y="f173"/>
              </a:cxn>
              <a:cxn ang="f109">
                <a:pos x="f174" y="f175"/>
              </a:cxn>
              <a:cxn ang="f109">
                <a:pos x="f176" y="f177"/>
              </a:cxn>
              <a:cxn ang="f109">
                <a:pos x="f178" y="f179"/>
              </a:cxn>
              <a:cxn ang="f109">
                <a:pos x="f180" y="f181"/>
              </a:cxn>
              <a:cxn ang="f109">
                <a:pos x="f182" y="f183"/>
              </a:cxn>
              <a:cxn ang="f109">
                <a:pos x="f184" y="f185"/>
              </a:cxn>
              <a:cxn ang="f109">
                <a:pos x="f186" y="f187"/>
              </a:cxn>
              <a:cxn ang="f109">
                <a:pos x="f188" y="f189"/>
              </a:cxn>
              <a:cxn ang="f109">
                <a:pos x="f190" y="f191"/>
              </a:cxn>
              <a:cxn ang="f109">
                <a:pos x="f192" y="f193"/>
              </a:cxn>
              <a:cxn ang="f109">
                <a:pos x="f194" y="f195"/>
              </a:cxn>
              <a:cxn ang="f109">
                <a:pos x="f170" y="f171"/>
              </a:cxn>
            </a:cxnLst>
            <a:rect l="f166" t="f169" r="f167" b="f168"/>
            <a:pathLst>
              <a:path w="220" h="162">
                <a:moveTo>
                  <a:pt x="f8" y="f5"/>
                </a:moveTo>
                <a:cubicBezTo>
                  <a:pt x="f9" y="f10"/>
                  <a:pt x="f11" y="f12"/>
                  <a:pt x="f13" y="f14"/>
                </a:cubicBezTo>
                <a:cubicBezTo>
                  <a:pt x="f15" y="f16"/>
                  <a:pt x="f17" y="f18"/>
                  <a:pt x="f19" y="f20"/>
                </a:cubicBezTo>
                <a:cubicBezTo>
                  <a:pt x="f6" y="f21"/>
                  <a:pt x="f22" y="f23"/>
                  <a:pt x="f24" y="f25"/>
                </a:cubicBezTo>
                <a:cubicBezTo>
                  <a:pt x="f26" y="f27"/>
                  <a:pt x="f28" y="f29"/>
                  <a:pt x="f30" y="f31"/>
                </a:cubicBezTo>
                <a:cubicBezTo>
                  <a:pt x="f32" y="f7"/>
                  <a:pt x="f33" y="f34"/>
                  <a:pt x="f35" y="f36"/>
                </a:cubicBezTo>
                <a:cubicBezTo>
                  <a:pt x="f37" y="f23"/>
                  <a:pt x="f5" y="f38"/>
                  <a:pt x="f39" y="f40"/>
                </a:cubicBezTo>
                <a:cubicBezTo>
                  <a:pt x="f41" y="f42"/>
                  <a:pt x="f43" y="f44"/>
                  <a:pt x="f45" y="f46"/>
                </a:cubicBezTo>
                <a:cubicBezTo>
                  <a:pt x="f47" y="f47"/>
                  <a:pt x="f47" y="f48"/>
                  <a:pt x="f12" y="f49"/>
                </a:cubicBezTo>
                <a:cubicBezTo>
                  <a:pt x="f50" y="f10"/>
                  <a:pt x="f51" y="f52"/>
                  <a:pt x="f53" y="f47"/>
                </a:cubicBezTo>
                <a:cubicBezTo>
                  <a:pt x="f54" y="f14"/>
                  <a:pt x="f55" y="f56"/>
                  <a:pt x="f57" y="f58"/>
                </a:cubicBezTo>
                <a:cubicBezTo>
                  <a:pt x="f59" y="f60"/>
                  <a:pt x="f38" y="f54"/>
                  <a:pt x="f61" y="f62"/>
                </a:cubicBezTo>
                <a:cubicBezTo>
                  <a:pt x="f26" y="f63"/>
                  <a:pt x="f64" y="f65"/>
                  <a:pt x="f66" y="f67"/>
                </a:cubicBezTo>
                <a:cubicBezTo>
                  <a:pt x="f68" y="f69"/>
                  <a:pt x="f68" y="f70"/>
                  <a:pt x="f8"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9" name="Freeform 69">
            <a:extLst>
              <a:ext uri="{FF2B5EF4-FFF2-40B4-BE49-F238E27FC236}">
                <a16:creationId xmlns:a16="http://schemas.microsoft.com/office/drawing/2014/main" id="{72E297C3-C39E-323A-C914-852CF35B996A}"/>
              </a:ext>
            </a:extLst>
          </p:cNvPr>
          <p:cNvSpPr/>
          <p:nvPr/>
        </p:nvSpPr>
        <p:spPr>
          <a:xfrm>
            <a:off x="6893413" y="2518824"/>
            <a:ext cx="253955" cy="916380"/>
          </a:xfrm>
          <a:custGeom>
            <a:avLst/>
            <a:gdLst>
              <a:gd name="f0" fmla="val 10800000"/>
              <a:gd name="f1" fmla="val 5400000"/>
              <a:gd name="f2" fmla="val 180"/>
              <a:gd name="f3" fmla="val w"/>
              <a:gd name="f4" fmla="val h"/>
              <a:gd name="f5" fmla="val 0"/>
              <a:gd name="f6" fmla="val 115"/>
              <a:gd name="f7" fmla="val 417"/>
              <a:gd name="f8" fmla="val 82"/>
              <a:gd name="f9" fmla="val 193"/>
              <a:gd name="f10" fmla="val 76"/>
              <a:gd name="f11" fmla="val 225"/>
              <a:gd name="f12" fmla="val 71"/>
              <a:gd name="f13" fmla="val 257"/>
              <a:gd name="f14" fmla="val 66"/>
              <a:gd name="f15" fmla="val 289"/>
              <a:gd name="f16" fmla="val 59"/>
              <a:gd name="f17" fmla="val 325"/>
              <a:gd name="f18" fmla="val 54"/>
              <a:gd name="f19" fmla="val 361"/>
              <a:gd name="f20" fmla="val 47"/>
              <a:gd name="f21" fmla="val 397"/>
              <a:gd name="f22" fmla="val 45"/>
              <a:gd name="f23" fmla="val 409"/>
              <a:gd name="f24" fmla="val 36"/>
              <a:gd name="f25" fmla="val 24"/>
              <a:gd name="f26" fmla="val 13"/>
              <a:gd name="f27" fmla="val 3"/>
              <a:gd name="f28" fmla="val 2"/>
              <a:gd name="f29" fmla="val 396"/>
              <a:gd name="f30" fmla="val 386"/>
              <a:gd name="f31" fmla="val 376"/>
              <a:gd name="f32" fmla="val 366"/>
              <a:gd name="f33" fmla="val 321"/>
              <a:gd name="f34" fmla="val 275"/>
              <a:gd name="f35" fmla="val 229"/>
              <a:gd name="f36" fmla="val 219"/>
              <a:gd name="f37" fmla="val 218"/>
              <a:gd name="f38" fmla="val 214"/>
              <a:gd name="f39" fmla="val 201"/>
              <a:gd name="f40" fmla="val 86"/>
              <a:gd name="f41" fmla="val 171"/>
              <a:gd name="f42" fmla="val 95"/>
              <a:gd name="f43" fmla="val 152"/>
              <a:gd name="f44" fmla="val 94"/>
              <a:gd name="f45" fmla="val 131"/>
              <a:gd name="f46" fmla="val 91"/>
              <a:gd name="f47" fmla="val 111"/>
              <a:gd name="f48" fmla="val 90"/>
              <a:gd name="f49" fmla="val 107"/>
              <a:gd name="f50" fmla="val 102"/>
              <a:gd name="f51" fmla="val 88"/>
              <a:gd name="f52" fmla="val 98"/>
              <a:gd name="f53" fmla="val 84"/>
              <a:gd name="f54" fmla="val 89"/>
              <a:gd name="f55" fmla="val 87"/>
              <a:gd name="f56" fmla="val 80"/>
              <a:gd name="f57" fmla="val 70"/>
              <a:gd name="f58" fmla="val 67"/>
              <a:gd name="f59" fmla="val 93"/>
              <a:gd name="f60" fmla="val 65"/>
              <a:gd name="f61" fmla="val 97"/>
              <a:gd name="f62" fmla="val 63"/>
              <a:gd name="f63" fmla="val 101"/>
              <a:gd name="f64" fmla="val 60"/>
              <a:gd name="f65" fmla="val 100"/>
              <a:gd name="f66" fmla="val 55"/>
              <a:gd name="f67" fmla="val 99"/>
              <a:gd name="f68" fmla="val 49"/>
              <a:gd name="f69" fmla="val 48"/>
              <a:gd name="f70" fmla="val 78"/>
              <a:gd name="f71" fmla="val 43"/>
              <a:gd name="f72" fmla="val 73"/>
              <a:gd name="f73" fmla="val 27"/>
              <a:gd name="f74" fmla="val 72"/>
              <a:gd name="f75" fmla="val 17"/>
              <a:gd name="f76" fmla="val 6"/>
              <a:gd name="f77" fmla="val 5"/>
              <a:gd name="f78" fmla="val 74"/>
              <a:gd name="f79" fmla="val 1"/>
              <a:gd name="f80" fmla="val 77"/>
              <a:gd name="f81" fmla="val 79"/>
              <a:gd name="f82" fmla="val 4"/>
              <a:gd name="f83" fmla="val 26"/>
              <a:gd name="f84" fmla="val 108"/>
              <a:gd name="f85" fmla="val 51"/>
              <a:gd name="f86" fmla="val 112"/>
              <a:gd name="f87" fmla="val 104"/>
              <a:gd name="f88" fmla="val 114"/>
              <a:gd name="f89" fmla="val 129"/>
              <a:gd name="f90" fmla="val 154"/>
              <a:gd name="f91" fmla="val 165"/>
              <a:gd name="f92" fmla="val 113"/>
              <a:gd name="f93" fmla="val 175"/>
              <a:gd name="f94" fmla="val 183"/>
              <a:gd name="f95" fmla="val 105"/>
              <a:gd name="f96" fmla="val 186"/>
              <a:gd name="f97" fmla="val 103"/>
              <a:gd name="f98" fmla="val 189"/>
              <a:gd name="f99" fmla="val 191"/>
              <a:gd name="f100" fmla="val 204"/>
              <a:gd name="f101" fmla="+- 0 0 -90"/>
              <a:gd name="f102" fmla="*/ f3 1 115"/>
              <a:gd name="f103" fmla="*/ f4 1 417"/>
              <a:gd name="f104" fmla="val f5"/>
              <a:gd name="f105" fmla="val f6"/>
              <a:gd name="f106" fmla="val f7"/>
              <a:gd name="f107" fmla="*/ f101 f0 1"/>
              <a:gd name="f108" fmla="+- f106 0 f104"/>
              <a:gd name="f109" fmla="+- f105 0 f104"/>
              <a:gd name="f110" fmla="*/ f107 1 f2"/>
              <a:gd name="f111" fmla="*/ f109 1 115"/>
              <a:gd name="f112" fmla="*/ f108 1 417"/>
              <a:gd name="f113" fmla="*/ 82 f109 1"/>
              <a:gd name="f114" fmla="*/ 193 f108 1"/>
              <a:gd name="f115" fmla="*/ 66 f109 1"/>
              <a:gd name="f116" fmla="*/ 289 f108 1"/>
              <a:gd name="f117" fmla="*/ 47 f109 1"/>
              <a:gd name="f118" fmla="*/ 397 f108 1"/>
              <a:gd name="f119" fmla="*/ 24 f109 1"/>
              <a:gd name="f120" fmla="*/ 417 f108 1"/>
              <a:gd name="f121" fmla="*/ 2 f109 1"/>
              <a:gd name="f122" fmla="*/ 396 f108 1"/>
              <a:gd name="f123" fmla="*/ 366 f108 1"/>
              <a:gd name="f124" fmla="*/ 229 f108 1"/>
              <a:gd name="f125" fmla="*/ 13 f109 1"/>
              <a:gd name="f126" fmla="*/ 218 f108 1"/>
              <a:gd name="f127" fmla="*/ 86 f109 1"/>
              <a:gd name="f128" fmla="*/ 171 f108 1"/>
              <a:gd name="f129" fmla="*/ 91 f109 1"/>
              <a:gd name="f130" fmla="*/ 111 f108 1"/>
              <a:gd name="f131" fmla="*/ 88 f109 1"/>
              <a:gd name="f132" fmla="*/ 98 f108 1"/>
              <a:gd name="f133" fmla="*/ 87 f109 1"/>
              <a:gd name="f134" fmla="*/ 70 f108 1"/>
              <a:gd name="f135" fmla="*/ 93 f109 1"/>
              <a:gd name="f136" fmla="*/ 65 f108 1"/>
              <a:gd name="f137" fmla="*/ 100 f109 1"/>
              <a:gd name="f138" fmla="*/ 55 f108 1"/>
              <a:gd name="f139" fmla="*/ 90 f109 1"/>
              <a:gd name="f140" fmla="*/ 48 f108 1"/>
              <a:gd name="f141" fmla="*/ 76 f109 1"/>
              <a:gd name="f142" fmla="*/ 36 f108 1"/>
              <a:gd name="f143" fmla="*/ 72 f109 1"/>
              <a:gd name="f144" fmla="*/ 6 f108 1"/>
              <a:gd name="f145" fmla="*/ 74 f109 1"/>
              <a:gd name="f146" fmla="*/ 1 f108 1"/>
              <a:gd name="f147" fmla="*/ 79 f109 1"/>
              <a:gd name="f148" fmla="*/ 4 f108 1"/>
              <a:gd name="f149" fmla="*/ 112 f109 1"/>
              <a:gd name="f150" fmla="*/ 79 f108 1"/>
              <a:gd name="f151" fmla="*/ 114 f109 1"/>
              <a:gd name="f152" fmla="*/ 154 f108 1"/>
              <a:gd name="f153" fmla="*/ 107 f109 1"/>
              <a:gd name="f154" fmla="*/ 183 f108 1"/>
              <a:gd name="f155" fmla="*/ 102 f109 1"/>
              <a:gd name="f156" fmla="*/ 191 f108 1"/>
              <a:gd name="f157" fmla="+- f110 0 f1"/>
              <a:gd name="f158" fmla="*/ f113 1 115"/>
              <a:gd name="f159" fmla="*/ f114 1 417"/>
              <a:gd name="f160" fmla="*/ f115 1 115"/>
              <a:gd name="f161" fmla="*/ f116 1 417"/>
              <a:gd name="f162" fmla="*/ f117 1 115"/>
              <a:gd name="f163" fmla="*/ f118 1 417"/>
              <a:gd name="f164" fmla="*/ f119 1 115"/>
              <a:gd name="f165" fmla="*/ f120 1 417"/>
              <a:gd name="f166" fmla="*/ f121 1 115"/>
              <a:gd name="f167" fmla="*/ f122 1 417"/>
              <a:gd name="f168" fmla="*/ f123 1 417"/>
              <a:gd name="f169" fmla="*/ f124 1 417"/>
              <a:gd name="f170" fmla="*/ f125 1 115"/>
              <a:gd name="f171" fmla="*/ f126 1 417"/>
              <a:gd name="f172" fmla="*/ f127 1 115"/>
              <a:gd name="f173" fmla="*/ f128 1 417"/>
              <a:gd name="f174" fmla="*/ f129 1 115"/>
              <a:gd name="f175" fmla="*/ f130 1 417"/>
              <a:gd name="f176" fmla="*/ f131 1 115"/>
              <a:gd name="f177" fmla="*/ f132 1 417"/>
              <a:gd name="f178" fmla="*/ f133 1 115"/>
              <a:gd name="f179" fmla="*/ f134 1 417"/>
              <a:gd name="f180" fmla="*/ f135 1 115"/>
              <a:gd name="f181" fmla="*/ f136 1 417"/>
              <a:gd name="f182" fmla="*/ f137 1 115"/>
              <a:gd name="f183" fmla="*/ f138 1 417"/>
              <a:gd name="f184" fmla="*/ f139 1 115"/>
              <a:gd name="f185" fmla="*/ f140 1 417"/>
              <a:gd name="f186" fmla="*/ f141 1 115"/>
              <a:gd name="f187" fmla="*/ f142 1 417"/>
              <a:gd name="f188" fmla="*/ f143 1 115"/>
              <a:gd name="f189" fmla="*/ f144 1 417"/>
              <a:gd name="f190" fmla="*/ f145 1 115"/>
              <a:gd name="f191" fmla="*/ f146 1 417"/>
              <a:gd name="f192" fmla="*/ f147 1 115"/>
              <a:gd name="f193" fmla="*/ f148 1 417"/>
              <a:gd name="f194" fmla="*/ f149 1 115"/>
              <a:gd name="f195" fmla="*/ f150 1 417"/>
              <a:gd name="f196" fmla="*/ f151 1 115"/>
              <a:gd name="f197" fmla="*/ f152 1 417"/>
              <a:gd name="f198" fmla="*/ f153 1 115"/>
              <a:gd name="f199" fmla="*/ f154 1 417"/>
              <a:gd name="f200" fmla="*/ f155 1 115"/>
              <a:gd name="f201" fmla="*/ f156 1 417"/>
              <a:gd name="f202" fmla="*/ 0 1 f111"/>
              <a:gd name="f203" fmla="*/ f105 1 f111"/>
              <a:gd name="f204" fmla="*/ 0 1 f112"/>
              <a:gd name="f205" fmla="*/ f106 1 f112"/>
              <a:gd name="f206" fmla="*/ f158 1 f111"/>
              <a:gd name="f207" fmla="*/ f159 1 f112"/>
              <a:gd name="f208" fmla="*/ f160 1 f111"/>
              <a:gd name="f209" fmla="*/ f161 1 f112"/>
              <a:gd name="f210" fmla="*/ f162 1 f111"/>
              <a:gd name="f211" fmla="*/ f163 1 f112"/>
              <a:gd name="f212" fmla="*/ f164 1 f111"/>
              <a:gd name="f213" fmla="*/ f165 1 f112"/>
              <a:gd name="f214" fmla="*/ f166 1 f111"/>
              <a:gd name="f215" fmla="*/ f167 1 f112"/>
              <a:gd name="f216" fmla="*/ f168 1 f112"/>
              <a:gd name="f217" fmla="*/ f169 1 f112"/>
              <a:gd name="f218" fmla="*/ f170 1 f111"/>
              <a:gd name="f219" fmla="*/ f171 1 f112"/>
              <a:gd name="f220" fmla="*/ f172 1 f111"/>
              <a:gd name="f221" fmla="*/ f173 1 f112"/>
              <a:gd name="f222" fmla="*/ f174 1 f111"/>
              <a:gd name="f223" fmla="*/ f175 1 f112"/>
              <a:gd name="f224" fmla="*/ f176 1 f111"/>
              <a:gd name="f225" fmla="*/ f177 1 f112"/>
              <a:gd name="f226" fmla="*/ f178 1 f111"/>
              <a:gd name="f227" fmla="*/ f179 1 f112"/>
              <a:gd name="f228" fmla="*/ f180 1 f111"/>
              <a:gd name="f229" fmla="*/ f181 1 f112"/>
              <a:gd name="f230" fmla="*/ f182 1 f111"/>
              <a:gd name="f231" fmla="*/ f183 1 f112"/>
              <a:gd name="f232" fmla="*/ f184 1 f111"/>
              <a:gd name="f233" fmla="*/ f185 1 f112"/>
              <a:gd name="f234" fmla="*/ f186 1 f111"/>
              <a:gd name="f235" fmla="*/ f187 1 f112"/>
              <a:gd name="f236" fmla="*/ f188 1 f111"/>
              <a:gd name="f237" fmla="*/ f189 1 f112"/>
              <a:gd name="f238" fmla="*/ f190 1 f111"/>
              <a:gd name="f239" fmla="*/ f191 1 f112"/>
              <a:gd name="f240" fmla="*/ f192 1 f111"/>
              <a:gd name="f241" fmla="*/ f193 1 f112"/>
              <a:gd name="f242" fmla="*/ f194 1 f111"/>
              <a:gd name="f243" fmla="*/ f195 1 f112"/>
              <a:gd name="f244" fmla="*/ f196 1 f111"/>
              <a:gd name="f245" fmla="*/ f197 1 f112"/>
              <a:gd name="f246" fmla="*/ f198 1 f111"/>
              <a:gd name="f247" fmla="*/ f199 1 f112"/>
              <a:gd name="f248" fmla="*/ f200 1 f111"/>
              <a:gd name="f249" fmla="*/ f201 1 f112"/>
              <a:gd name="f250" fmla="*/ f202 f102 1"/>
              <a:gd name="f251" fmla="*/ f203 f102 1"/>
              <a:gd name="f252" fmla="*/ f205 f103 1"/>
              <a:gd name="f253" fmla="*/ f204 f103 1"/>
              <a:gd name="f254" fmla="*/ f206 f102 1"/>
              <a:gd name="f255" fmla="*/ f207 f103 1"/>
              <a:gd name="f256" fmla="*/ f208 f102 1"/>
              <a:gd name="f257" fmla="*/ f209 f103 1"/>
              <a:gd name="f258" fmla="*/ f210 f102 1"/>
              <a:gd name="f259" fmla="*/ f211 f103 1"/>
              <a:gd name="f260" fmla="*/ f212 f102 1"/>
              <a:gd name="f261" fmla="*/ f213 f103 1"/>
              <a:gd name="f262" fmla="*/ f214 f102 1"/>
              <a:gd name="f263" fmla="*/ f215 f103 1"/>
              <a:gd name="f264" fmla="*/ f216 f103 1"/>
              <a:gd name="f265" fmla="*/ f217 f103 1"/>
              <a:gd name="f266" fmla="*/ f218 f102 1"/>
              <a:gd name="f267" fmla="*/ f219 f103 1"/>
              <a:gd name="f268" fmla="*/ f220 f102 1"/>
              <a:gd name="f269" fmla="*/ f221 f103 1"/>
              <a:gd name="f270" fmla="*/ f222 f102 1"/>
              <a:gd name="f271" fmla="*/ f223 f103 1"/>
              <a:gd name="f272" fmla="*/ f224 f102 1"/>
              <a:gd name="f273" fmla="*/ f225 f103 1"/>
              <a:gd name="f274" fmla="*/ f226 f102 1"/>
              <a:gd name="f275" fmla="*/ f227 f103 1"/>
              <a:gd name="f276" fmla="*/ f228 f102 1"/>
              <a:gd name="f277" fmla="*/ f229 f103 1"/>
              <a:gd name="f278" fmla="*/ f230 f102 1"/>
              <a:gd name="f279" fmla="*/ f231 f103 1"/>
              <a:gd name="f280" fmla="*/ f232 f102 1"/>
              <a:gd name="f281" fmla="*/ f233 f103 1"/>
              <a:gd name="f282" fmla="*/ f234 f102 1"/>
              <a:gd name="f283" fmla="*/ f235 f103 1"/>
              <a:gd name="f284" fmla="*/ f236 f102 1"/>
              <a:gd name="f285" fmla="*/ f237 f103 1"/>
              <a:gd name="f286" fmla="*/ f238 f102 1"/>
              <a:gd name="f287" fmla="*/ f239 f103 1"/>
              <a:gd name="f288" fmla="*/ f240 f102 1"/>
              <a:gd name="f289" fmla="*/ f241 f103 1"/>
              <a:gd name="f290" fmla="*/ f242 f102 1"/>
              <a:gd name="f291" fmla="*/ f243 f103 1"/>
              <a:gd name="f292" fmla="*/ f244 f102 1"/>
              <a:gd name="f293" fmla="*/ f245 f103 1"/>
              <a:gd name="f294" fmla="*/ f246 f102 1"/>
              <a:gd name="f295" fmla="*/ f247 f103 1"/>
              <a:gd name="f296" fmla="*/ f248 f102 1"/>
              <a:gd name="f297" fmla="*/ f249 f103 1"/>
            </a:gdLst>
            <a:ahLst/>
            <a:cxnLst>
              <a:cxn ang="3cd4">
                <a:pos x="hc" y="t"/>
              </a:cxn>
              <a:cxn ang="0">
                <a:pos x="r" y="vc"/>
              </a:cxn>
              <a:cxn ang="cd4">
                <a:pos x="hc" y="b"/>
              </a:cxn>
              <a:cxn ang="cd2">
                <a:pos x="l" y="vc"/>
              </a:cxn>
              <a:cxn ang="f157">
                <a:pos x="f254" y="f255"/>
              </a:cxn>
              <a:cxn ang="f157">
                <a:pos x="f256" y="f257"/>
              </a:cxn>
              <a:cxn ang="f157">
                <a:pos x="f258" y="f259"/>
              </a:cxn>
              <a:cxn ang="f157">
                <a:pos x="f260" y="f261"/>
              </a:cxn>
              <a:cxn ang="f157">
                <a:pos x="f262" y="f263"/>
              </a:cxn>
              <a:cxn ang="f157">
                <a:pos x="f262" y="f264"/>
              </a:cxn>
              <a:cxn ang="f157">
                <a:pos x="f262" y="f265"/>
              </a:cxn>
              <a:cxn ang="f157">
                <a:pos x="f266" y="f267"/>
              </a:cxn>
              <a:cxn ang="f157">
                <a:pos x="f268" y="f269"/>
              </a:cxn>
              <a:cxn ang="f157">
                <a:pos x="f270" y="f271"/>
              </a:cxn>
              <a:cxn ang="f157">
                <a:pos x="f272" y="f273"/>
              </a:cxn>
              <a:cxn ang="f157">
                <a:pos x="f274" y="f275"/>
              </a:cxn>
              <a:cxn ang="f157">
                <a:pos x="f276" y="f277"/>
              </a:cxn>
              <a:cxn ang="f157">
                <a:pos x="f278" y="f279"/>
              </a:cxn>
              <a:cxn ang="f157">
                <a:pos x="f280" y="f281"/>
              </a:cxn>
              <a:cxn ang="f157">
                <a:pos x="f282" y="f283"/>
              </a:cxn>
              <a:cxn ang="f157">
                <a:pos x="f284" y="f285"/>
              </a:cxn>
              <a:cxn ang="f157">
                <a:pos x="f286" y="f287"/>
              </a:cxn>
              <a:cxn ang="f157">
                <a:pos x="f288" y="f289"/>
              </a:cxn>
              <a:cxn ang="f157">
                <a:pos x="f290" y="f291"/>
              </a:cxn>
              <a:cxn ang="f157">
                <a:pos x="f292" y="f293"/>
              </a:cxn>
              <a:cxn ang="f157">
                <a:pos x="f294" y="f295"/>
              </a:cxn>
              <a:cxn ang="f157">
                <a:pos x="f296" y="f297"/>
              </a:cxn>
              <a:cxn ang="f157">
                <a:pos x="f254" y="f255"/>
              </a:cxn>
            </a:cxnLst>
            <a:rect l="f250" t="f253" r="f251" b="f252"/>
            <a:pathLst>
              <a:path w="115" h="417">
                <a:moveTo>
                  <a:pt x="f8" y="f9"/>
                </a:moveTo>
                <a:cubicBezTo>
                  <a:pt x="f10" y="f11"/>
                  <a:pt x="f12" y="f13"/>
                  <a:pt x="f14" y="f15"/>
                </a:cubicBezTo>
                <a:cubicBezTo>
                  <a:pt x="f16" y="f17"/>
                  <a:pt x="f18" y="f19"/>
                  <a:pt x="f20" y="f21"/>
                </a:cubicBezTo>
                <a:cubicBezTo>
                  <a:pt x="f22" y="f23"/>
                  <a:pt x="f24" y="f7"/>
                  <a:pt x="f25" y="f7"/>
                </a:cubicBezTo>
                <a:cubicBezTo>
                  <a:pt x="f26" y="f7"/>
                  <a:pt x="f27" y="f23"/>
                  <a:pt x="f28" y="f29"/>
                </a:cubicBezTo>
                <a:cubicBezTo>
                  <a:pt x="f5" y="f30"/>
                  <a:pt x="f28" y="f31"/>
                  <a:pt x="f28" y="f32"/>
                </a:cubicBezTo>
                <a:cubicBezTo>
                  <a:pt x="f28" y="f33"/>
                  <a:pt x="f28" y="f34"/>
                  <a:pt x="f28" y="f35"/>
                </a:cubicBezTo>
                <a:cubicBezTo>
                  <a:pt x="f28" y="f36"/>
                  <a:pt x="f28" y="f36"/>
                  <a:pt x="f26" y="f37"/>
                </a:cubicBezTo>
                <a:cubicBezTo>
                  <a:pt x="f22" y="f38"/>
                  <a:pt x="f12" y="f39"/>
                  <a:pt x="f40" y="f41"/>
                </a:cubicBezTo>
                <a:cubicBezTo>
                  <a:pt x="f42" y="f43"/>
                  <a:pt x="f44" y="f45"/>
                  <a:pt x="f46" y="f47"/>
                </a:cubicBezTo>
                <a:cubicBezTo>
                  <a:pt x="f48" y="f49"/>
                  <a:pt x="f48" y="f50"/>
                  <a:pt x="f51" y="f52"/>
                </a:cubicBezTo>
                <a:cubicBezTo>
                  <a:pt x="f53" y="f54"/>
                  <a:pt x="f55" y="f56"/>
                  <a:pt x="f55" y="f57"/>
                </a:cubicBezTo>
                <a:cubicBezTo>
                  <a:pt x="f55" y="f58"/>
                  <a:pt x="f48" y="f14"/>
                  <a:pt x="f59" y="f60"/>
                </a:cubicBezTo>
                <a:cubicBezTo>
                  <a:pt x="f61" y="f62"/>
                  <a:pt x="f63" y="f64"/>
                  <a:pt x="f65" y="f66"/>
                </a:cubicBezTo>
                <a:cubicBezTo>
                  <a:pt x="f67" y="f68"/>
                  <a:pt x="f44" y="f68"/>
                  <a:pt x="f48" y="f69"/>
                </a:cubicBezTo>
                <a:cubicBezTo>
                  <a:pt x="f8" y="f69"/>
                  <a:pt x="f70" y="f71"/>
                  <a:pt x="f10" y="f24"/>
                </a:cubicBezTo>
                <a:cubicBezTo>
                  <a:pt x="f72" y="f73"/>
                  <a:pt x="f74" y="f75"/>
                  <a:pt x="f74" y="f76"/>
                </a:cubicBezTo>
                <a:cubicBezTo>
                  <a:pt x="f74" y="f77"/>
                  <a:pt x="f74" y="f28"/>
                  <a:pt x="f78" y="f79"/>
                </a:cubicBezTo>
                <a:cubicBezTo>
                  <a:pt x="f10" y="f5"/>
                  <a:pt x="f80" y="f27"/>
                  <a:pt x="f81" y="f82"/>
                </a:cubicBezTo>
                <a:cubicBezTo>
                  <a:pt x="f52" y="f83"/>
                  <a:pt x="f84" y="f85"/>
                  <a:pt x="f86" y="f81"/>
                </a:cubicBezTo>
                <a:cubicBezTo>
                  <a:pt x="f6" y="f87"/>
                  <a:pt x="f88" y="f89"/>
                  <a:pt x="f88" y="f90"/>
                </a:cubicBezTo>
                <a:cubicBezTo>
                  <a:pt x="f88" y="f91"/>
                  <a:pt x="f92" y="f93"/>
                  <a:pt x="f49" y="f94"/>
                </a:cubicBezTo>
                <a:cubicBezTo>
                  <a:pt x="f95" y="f96"/>
                  <a:pt x="f97" y="f98"/>
                  <a:pt x="f50" y="f99"/>
                </a:cubicBezTo>
                <a:cubicBezTo>
                  <a:pt x="f42" y="f100"/>
                  <a:pt x="f46" y="f100"/>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0" name="Freeform 71">
            <a:extLst>
              <a:ext uri="{FF2B5EF4-FFF2-40B4-BE49-F238E27FC236}">
                <a16:creationId xmlns:a16="http://schemas.microsoft.com/office/drawing/2014/main" id="{A9FA4FFB-5AD2-69DA-625F-CFC179531A07}"/>
              </a:ext>
            </a:extLst>
          </p:cNvPr>
          <p:cNvSpPr/>
          <p:nvPr/>
        </p:nvSpPr>
        <p:spPr>
          <a:xfrm>
            <a:off x="5792913" y="2882833"/>
            <a:ext cx="198929" cy="556601"/>
          </a:xfrm>
          <a:custGeom>
            <a:avLst/>
            <a:gdLst>
              <a:gd name="f0" fmla="val 10800000"/>
              <a:gd name="f1" fmla="val 5400000"/>
              <a:gd name="f2" fmla="val 180"/>
              <a:gd name="f3" fmla="val w"/>
              <a:gd name="f4" fmla="val h"/>
              <a:gd name="f5" fmla="val 0"/>
              <a:gd name="f6" fmla="val 91"/>
              <a:gd name="f7" fmla="val 253"/>
              <a:gd name="f8" fmla="val 2"/>
              <a:gd name="f9" fmla="val 1"/>
              <a:gd name="f10" fmla="val 4"/>
              <a:gd name="f11" fmla="val 5"/>
              <a:gd name="f12" fmla="val 3"/>
              <a:gd name="f13" fmla="val 20"/>
              <a:gd name="f14" fmla="val 25"/>
              <a:gd name="f15" fmla="val 42"/>
              <a:gd name="f16" fmla="val 35"/>
              <a:gd name="f17" fmla="val 68"/>
              <a:gd name="f18" fmla="val 39"/>
              <a:gd name="f19" fmla="val 73"/>
              <a:gd name="f20" fmla="val 78"/>
              <a:gd name="f21" fmla="val 40"/>
              <a:gd name="f22" fmla="val 83"/>
              <a:gd name="f23" fmla="val 88"/>
              <a:gd name="f24" fmla="val 90"/>
              <a:gd name="f25" fmla="val 47"/>
              <a:gd name="f26" fmla="val 107"/>
              <a:gd name="f27" fmla="val 166"/>
              <a:gd name="f28" fmla="val 226"/>
              <a:gd name="f29" fmla="val 239"/>
              <a:gd name="f30" fmla="val 81"/>
              <a:gd name="f31" fmla="val 249"/>
              <a:gd name="f32" fmla="val 251"/>
              <a:gd name="f33" fmla="val 55"/>
              <a:gd name="f34" fmla="val 244"/>
              <a:gd name="f35" fmla="val 232"/>
              <a:gd name="f36" fmla="val 34"/>
              <a:gd name="f37" fmla="val 206"/>
              <a:gd name="f38" fmla="val 30"/>
              <a:gd name="f39" fmla="val 179"/>
              <a:gd name="f40" fmla="val 153"/>
              <a:gd name="f41" fmla="val 19"/>
              <a:gd name="f42" fmla="val 120"/>
              <a:gd name="f43" fmla="val 13"/>
              <a:gd name="f44" fmla="val 8"/>
              <a:gd name="f45" fmla="val 24"/>
              <a:gd name="f46" fmla="+- 0 0 -90"/>
              <a:gd name="f47" fmla="*/ f3 1 91"/>
              <a:gd name="f48" fmla="*/ f4 1 253"/>
              <a:gd name="f49" fmla="val f5"/>
              <a:gd name="f50" fmla="val f6"/>
              <a:gd name="f51" fmla="val f7"/>
              <a:gd name="f52" fmla="*/ f46 f0 1"/>
              <a:gd name="f53" fmla="+- f51 0 f49"/>
              <a:gd name="f54" fmla="+- f50 0 f49"/>
              <a:gd name="f55" fmla="*/ f52 1 f2"/>
              <a:gd name="f56" fmla="*/ f54 1 91"/>
              <a:gd name="f57" fmla="*/ f53 1 253"/>
              <a:gd name="f58" fmla="*/ 2 f54 1"/>
              <a:gd name="f59" fmla="*/ 1 f53 1"/>
              <a:gd name="f60" fmla="*/ 5 f54 1"/>
              <a:gd name="f61" fmla="*/ 3 f53 1"/>
              <a:gd name="f62" fmla="*/ 68 f54 1"/>
              <a:gd name="f63" fmla="*/ 39 f53 1"/>
              <a:gd name="f64" fmla="*/ 83 f54 1"/>
              <a:gd name="f65" fmla="*/ 40 f53 1"/>
              <a:gd name="f66" fmla="*/ 90 f54 1"/>
              <a:gd name="f67" fmla="*/ 47 f53 1"/>
              <a:gd name="f68" fmla="*/ 91 f54 1"/>
              <a:gd name="f69" fmla="*/ 226 f53 1"/>
              <a:gd name="f70" fmla="*/ 251 f53 1"/>
              <a:gd name="f71" fmla="*/ 40 f54 1"/>
              <a:gd name="f72" fmla="*/ 232 f53 1"/>
              <a:gd name="f73" fmla="*/ 25 f54 1"/>
              <a:gd name="f74" fmla="*/ 153 f53 1"/>
              <a:gd name="f75" fmla="*/ 8 f54 1"/>
              <a:gd name="f76" fmla="*/ 55 f53 1"/>
              <a:gd name="f77" fmla="*/ 1 f54 1"/>
              <a:gd name="f78" fmla="*/ 8 f53 1"/>
              <a:gd name="f79" fmla="+- f55 0 f1"/>
              <a:gd name="f80" fmla="*/ f58 1 91"/>
              <a:gd name="f81" fmla="*/ f59 1 253"/>
              <a:gd name="f82" fmla="*/ f60 1 91"/>
              <a:gd name="f83" fmla="*/ f61 1 253"/>
              <a:gd name="f84" fmla="*/ f62 1 91"/>
              <a:gd name="f85" fmla="*/ f63 1 253"/>
              <a:gd name="f86" fmla="*/ f64 1 91"/>
              <a:gd name="f87" fmla="*/ f65 1 253"/>
              <a:gd name="f88" fmla="*/ f66 1 91"/>
              <a:gd name="f89" fmla="*/ f67 1 253"/>
              <a:gd name="f90" fmla="*/ f68 1 91"/>
              <a:gd name="f91" fmla="*/ f69 1 253"/>
              <a:gd name="f92" fmla="*/ f70 1 253"/>
              <a:gd name="f93" fmla="*/ f71 1 91"/>
              <a:gd name="f94" fmla="*/ f72 1 253"/>
              <a:gd name="f95" fmla="*/ f73 1 91"/>
              <a:gd name="f96" fmla="*/ f74 1 253"/>
              <a:gd name="f97" fmla="*/ f75 1 91"/>
              <a:gd name="f98" fmla="*/ f76 1 253"/>
              <a:gd name="f99" fmla="*/ f77 1 91"/>
              <a:gd name="f100" fmla="*/ f78 1 253"/>
              <a:gd name="f101" fmla="*/ 0 1 f56"/>
              <a:gd name="f102" fmla="*/ f50 1 f56"/>
              <a:gd name="f103" fmla="*/ 0 1 f57"/>
              <a:gd name="f104" fmla="*/ f51 1 f57"/>
              <a:gd name="f105" fmla="*/ f80 1 f56"/>
              <a:gd name="f106" fmla="*/ f81 1 f57"/>
              <a:gd name="f107" fmla="*/ f82 1 f56"/>
              <a:gd name="f108" fmla="*/ f83 1 f57"/>
              <a:gd name="f109" fmla="*/ f84 1 f56"/>
              <a:gd name="f110" fmla="*/ f85 1 f57"/>
              <a:gd name="f111" fmla="*/ f86 1 f56"/>
              <a:gd name="f112" fmla="*/ f87 1 f57"/>
              <a:gd name="f113" fmla="*/ f88 1 f56"/>
              <a:gd name="f114" fmla="*/ f89 1 f57"/>
              <a:gd name="f115" fmla="*/ f90 1 f56"/>
              <a:gd name="f116" fmla="*/ f91 1 f57"/>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7 1"/>
              <a:gd name="f133" fmla="*/ f108 f48 1"/>
              <a:gd name="f134" fmla="*/ f109 f47 1"/>
              <a:gd name="f135" fmla="*/ f110 f48 1"/>
              <a:gd name="f136" fmla="*/ f111 f47 1"/>
              <a:gd name="f137" fmla="*/ f112 f48 1"/>
              <a:gd name="f138" fmla="*/ f113 f47 1"/>
              <a:gd name="f139" fmla="*/ f114 f48 1"/>
              <a:gd name="f140" fmla="*/ f115 f47 1"/>
              <a:gd name="f141" fmla="*/ f116 f48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2" y="f133"/>
              </a:cxn>
              <a:cxn ang="f79">
                <a:pos x="f134" y="f135"/>
              </a:cxn>
              <a:cxn ang="f79">
                <a:pos x="f136" y="f137"/>
              </a:cxn>
              <a:cxn ang="f79">
                <a:pos x="f138" y="f139"/>
              </a:cxn>
              <a:cxn ang="f79">
                <a:pos x="f140" y="f141"/>
              </a:cxn>
              <a:cxn ang="f79">
                <a:pos x="f134" y="f142"/>
              </a:cxn>
              <a:cxn ang="f79">
                <a:pos x="f143" y="f144"/>
              </a:cxn>
              <a:cxn ang="f79">
                <a:pos x="f145" y="f146"/>
              </a:cxn>
              <a:cxn ang="f79">
                <a:pos x="f147" y="f148"/>
              </a:cxn>
              <a:cxn ang="f79">
                <a:pos x="f149" y="f150"/>
              </a:cxn>
              <a:cxn ang="f79">
                <a:pos x="f130" y="f131"/>
              </a:cxn>
            </a:cxnLst>
            <a:rect l="f126" t="f129" r="f127" b="f128"/>
            <a:pathLst>
              <a:path w="91" h="253">
                <a:moveTo>
                  <a:pt x="f8" y="f9"/>
                </a:moveTo>
                <a:cubicBezTo>
                  <a:pt x="f10" y="f5"/>
                  <a:pt x="f11" y="f8"/>
                  <a:pt x="f11" y="f12"/>
                </a:cubicBezTo>
                <a:cubicBezTo>
                  <a:pt x="f13" y="f14"/>
                  <a:pt x="f15" y="f16"/>
                  <a:pt x="f17" y="f18"/>
                </a:cubicBezTo>
                <a:cubicBezTo>
                  <a:pt x="f19" y="f18"/>
                  <a:pt x="f20" y="f21"/>
                  <a:pt x="f22" y="f21"/>
                </a:cubicBezTo>
                <a:cubicBezTo>
                  <a:pt x="f23" y="f21"/>
                  <a:pt x="f24" y="f15"/>
                  <a:pt x="f24" y="f25"/>
                </a:cubicBezTo>
                <a:cubicBezTo>
                  <a:pt x="f24" y="f26"/>
                  <a:pt x="f6" y="f27"/>
                  <a:pt x="f6" y="f28"/>
                </a:cubicBezTo>
                <a:cubicBezTo>
                  <a:pt x="f6" y="f29"/>
                  <a:pt x="f30" y="f31"/>
                  <a:pt x="f17" y="f32"/>
                </a:cubicBezTo>
                <a:cubicBezTo>
                  <a:pt x="f33" y="f7"/>
                  <a:pt x="f15" y="f34"/>
                  <a:pt x="f21" y="f35"/>
                </a:cubicBezTo>
                <a:cubicBezTo>
                  <a:pt x="f36" y="f37"/>
                  <a:pt x="f38" y="f39"/>
                  <a:pt x="f14" y="f40"/>
                </a:cubicBezTo>
                <a:cubicBezTo>
                  <a:pt x="f41" y="f42"/>
                  <a:pt x="f43" y="f23"/>
                  <a:pt x="f44" y="f33"/>
                </a:cubicBezTo>
                <a:cubicBezTo>
                  <a:pt x="f11" y="f21"/>
                  <a:pt x="f5" y="f45"/>
                  <a:pt x="f9" y="f44"/>
                </a:cubicBezTo>
                <a:cubicBezTo>
                  <a:pt x="f9" y="f11"/>
                  <a:pt x="f5" y="f12"/>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1" name="Freeform 74">
            <a:extLst>
              <a:ext uri="{FF2B5EF4-FFF2-40B4-BE49-F238E27FC236}">
                <a16:creationId xmlns:a16="http://schemas.microsoft.com/office/drawing/2014/main" id="{81B509F4-F5BB-3CDA-03EA-16F9913032D4}"/>
              </a:ext>
            </a:extLst>
          </p:cNvPr>
          <p:cNvSpPr/>
          <p:nvPr/>
        </p:nvSpPr>
        <p:spPr>
          <a:xfrm>
            <a:off x="6002423" y="2882833"/>
            <a:ext cx="198929" cy="556601"/>
          </a:xfrm>
          <a:custGeom>
            <a:avLst/>
            <a:gdLst>
              <a:gd name="f0" fmla="val 10800000"/>
              <a:gd name="f1" fmla="val 5400000"/>
              <a:gd name="f2" fmla="val 180"/>
              <a:gd name="f3" fmla="val w"/>
              <a:gd name="f4" fmla="val h"/>
              <a:gd name="f5" fmla="val 0"/>
              <a:gd name="f6" fmla="val 90"/>
              <a:gd name="f7" fmla="val 253"/>
              <a:gd name="f8" fmla="val 88"/>
              <a:gd name="f9" fmla="val 18"/>
              <a:gd name="f10" fmla="val 33"/>
              <a:gd name="f11" fmla="val 85"/>
              <a:gd name="f12" fmla="val 48"/>
              <a:gd name="f13" fmla="val 74"/>
              <a:gd name="f14" fmla="val 108"/>
              <a:gd name="f15" fmla="val 64"/>
              <a:gd name="f16" fmla="val 167"/>
              <a:gd name="f17" fmla="val 53"/>
              <a:gd name="f18" fmla="val 227"/>
              <a:gd name="f19" fmla="val 50"/>
              <a:gd name="f20" fmla="val 241"/>
              <a:gd name="f21" fmla="val 43"/>
              <a:gd name="f22" fmla="val 249"/>
              <a:gd name="f23" fmla="val 30"/>
              <a:gd name="f24" fmla="val 251"/>
              <a:gd name="f25" fmla="val 20"/>
              <a:gd name="f26" fmla="val 9"/>
              <a:gd name="f27" fmla="val 247"/>
              <a:gd name="f28" fmla="val 3"/>
              <a:gd name="f29" fmla="val 238"/>
              <a:gd name="f30" fmla="val 1"/>
              <a:gd name="f31" fmla="val 233"/>
              <a:gd name="f32" fmla="val 228"/>
              <a:gd name="f33" fmla="val 223"/>
              <a:gd name="f34" fmla="val 165"/>
              <a:gd name="f35" fmla="val 107"/>
              <a:gd name="f36" fmla="val 2"/>
              <a:gd name="f37" fmla="val 44"/>
              <a:gd name="f38" fmla="val 40"/>
              <a:gd name="f39" fmla="val 8"/>
              <a:gd name="f40" fmla="val 39"/>
              <a:gd name="f41" fmla="val 67"/>
              <a:gd name="f42" fmla="val 29"/>
              <a:gd name="f43" fmla="+- 0 0 -90"/>
              <a:gd name="f44" fmla="*/ f3 1 90"/>
              <a:gd name="f45" fmla="*/ f4 1 253"/>
              <a:gd name="f46" fmla="val f5"/>
              <a:gd name="f47" fmla="val f6"/>
              <a:gd name="f48" fmla="val f7"/>
              <a:gd name="f49" fmla="*/ f43 f0 1"/>
              <a:gd name="f50" fmla="+- f48 0 f46"/>
              <a:gd name="f51" fmla="+- f47 0 f46"/>
              <a:gd name="f52" fmla="*/ f49 1 f2"/>
              <a:gd name="f53" fmla="*/ f51 1 90"/>
              <a:gd name="f54" fmla="*/ f50 1 253"/>
              <a:gd name="f55" fmla="*/ 88 f51 1"/>
              <a:gd name="f56" fmla="*/ 0 f50 1"/>
              <a:gd name="f57" fmla="*/ 85 f51 1"/>
              <a:gd name="f58" fmla="*/ 48 f50 1"/>
              <a:gd name="f59" fmla="*/ 53 f51 1"/>
              <a:gd name="f60" fmla="*/ 227 f50 1"/>
              <a:gd name="f61" fmla="*/ 30 f51 1"/>
              <a:gd name="f62" fmla="*/ 251 f50 1"/>
              <a:gd name="f63" fmla="*/ 3 f51 1"/>
              <a:gd name="f64" fmla="*/ 238 f50 1"/>
              <a:gd name="f65" fmla="*/ 0 f51 1"/>
              <a:gd name="f66" fmla="*/ 223 f50 1"/>
              <a:gd name="f67" fmla="*/ 2 f51 1"/>
              <a:gd name="f68" fmla="*/ 8 f51 1"/>
              <a:gd name="f69" fmla="*/ 40 f50 1"/>
              <a:gd name="f70" fmla="+- f52 0 f1"/>
              <a:gd name="f71" fmla="*/ f55 1 90"/>
              <a:gd name="f72" fmla="*/ f56 1 253"/>
              <a:gd name="f73" fmla="*/ f57 1 90"/>
              <a:gd name="f74" fmla="*/ f58 1 253"/>
              <a:gd name="f75" fmla="*/ f59 1 90"/>
              <a:gd name="f76" fmla="*/ f60 1 253"/>
              <a:gd name="f77" fmla="*/ f61 1 90"/>
              <a:gd name="f78" fmla="*/ f62 1 253"/>
              <a:gd name="f79" fmla="*/ f63 1 90"/>
              <a:gd name="f80" fmla="*/ f64 1 253"/>
              <a:gd name="f81" fmla="*/ f65 1 90"/>
              <a:gd name="f82" fmla="*/ f66 1 253"/>
              <a:gd name="f83" fmla="*/ f67 1 90"/>
              <a:gd name="f84" fmla="*/ f68 1 90"/>
              <a:gd name="f85" fmla="*/ f69 1 253"/>
              <a:gd name="f86" fmla="*/ 0 1 f53"/>
              <a:gd name="f87" fmla="*/ f47 1 f53"/>
              <a:gd name="f88" fmla="*/ 0 1 f54"/>
              <a:gd name="f89" fmla="*/ f48 1 f54"/>
              <a:gd name="f90" fmla="*/ f71 1 f53"/>
              <a:gd name="f91" fmla="*/ f72 1 f54"/>
              <a:gd name="f92" fmla="*/ f73 1 f53"/>
              <a:gd name="f93" fmla="*/ f74 1 f54"/>
              <a:gd name="f94" fmla="*/ f75 1 f53"/>
              <a:gd name="f95" fmla="*/ f76 1 f54"/>
              <a:gd name="f96" fmla="*/ f77 1 f53"/>
              <a:gd name="f97" fmla="*/ f78 1 f54"/>
              <a:gd name="f98" fmla="*/ f79 1 f53"/>
              <a:gd name="f99" fmla="*/ f80 1 f54"/>
              <a:gd name="f100" fmla="*/ f81 1 f53"/>
              <a:gd name="f101" fmla="*/ f82 1 f54"/>
              <a:gd name="f102" fmla="*/ f83 1 f53"/>
              <a:gd name="f103" fmla="*/ f84 1 f53"/>
              <a:gd name="f104" fmla="*/ f85 1 f54"/>
              <a:gd name="f105" fmla="*/ f86 f44 1"/>
              <a:gd name="f106" fmla="*/ f87 f44 1"/>
              <a:gd name="f107" fmla="*/ f89 f45 1"/>
              <a:gd name="f108" fmla="*/ f88 f45 1"/>
              <a:gd name="f109" fmla="*/ f90 f44 1"/>
              <a:gd name="f110" fmla="*/ f91 f45 1"/>
              <a:gd name="f111" fmla="*/ f92 f44 1"/>
              <a:gd name="f112" fmla="*/ f93 f45 1"/>
              <a:gd name="f113" fmla="*/ f94 f44 1"/>
              <a:gd name="f114" fmla="*/ f95 f45 1"/>
              <a:gd name="f115" fmla="*/ f96 f44 1"/>
              <a:gd name="f116" fmla="*/ f97 f45 1"/>
              <a:gd name="f117" fmla="*/ f98 f44 1"/>
              <a:gd name="f118" fmla="*/ f99 f45 1"/>
              <a:gd name="f119" fmla="*/ f100 f44 1"/>
              <a:gd name="f120" fmla="*/ f101 f45 1"/>
              <a:gd name="f121" fmla="*/ f102 f44 1"/>
              <a:gd name="f122" fmla="*/ f103 f44 1"/>
              <a:gd name="f123" fmla="*/ f104 f45 1"/>
            </a:gdLst>
            <a:ahLst/>
            <a:cxnLst>
              <a:cxn ang="3cd4">
                <a:pos x="hc" y="t"/>
              </a:cxn>
              <a:cxn ang="0">
                <a:pos x="r" y="vc"/>
              </a:cxn>
              <a:cxn ang="cd4">
                <a:pos x="hc" y="b"/>
              </a:cxn>
              <a:cxn ang="cd2">
                <a:pos x="l" y="vc"/>
              </a:cxn>
              <a:cxn ang="f70">
                <a:pos x="f109" y="f110"/>
              </a:cxn>
              <a:cxn ang="f70">
                <a:pos x="f111" y="f112"/>
              </a:cxn>
              <a:cxn ang="f70">
                <a:pos x="f113" y="f114"/>
              </a:cxn>
              <a:cxn ang="f70">
                <a:pos x="f115" y="f116"/>
              </a:cxn>
              <a:cxn ang="f70">
                <a:pos x="f117" y="f118"/>
              </a:cxn>
              <a:cxn ang="f70">
                <a:pos x="f119" y="f120"/>
              </a:cxn>
              <a:cxn ang="f70">
                <a:pos x="f121" y="f112"/>
              </a:cxn>
              <a:cxn ang="f70">
                <a:pos x="f122" y="f123"/>
              </a:cxn>
              <a:cxn ang="f70">
                <a:pos x="f109" y="f110"/>
              </a:cxn>
            </a:cxnLst>
            <a:rect l="f105" t="f108" r="f106" b="f107"/>
            <a:pathLst>
              <a:path w="90" h="253">
                <a:moveTo>
                  <a:pt x="f8" y="f5"/>
                </a:moveTo>
                <a:cubicBezTo>
                  <a:pt x="f6" y="f9"/>
                  <a:pt x="f8" y="f10"/>
                  <a:pt x="f11" y="f12"/>
                </a:cubicBezTo>
                <a:cubicBezTo>
                  <a:pt x="f13" y="f14"/>
                  <a:pt x="f15" y="f16"/>
                  <a:pt x="f17" y="f18"/>
                </a:cubicBezTo>
                <a:cubicBezTo>
                  <a:pt x="f19" y="f20"/>
                  <a:pt x="f21" y="f22"/>
                  <a:pt x="f23" y="f24"/>
                </a:cubicBezTo>
                <a:cubicBezTo>
                  <a:pt x="f25" y="f7"/>
                  <a:pt x="f26" y="f27"/>
                  <a:pt x="f28" y="f29"/>
                </a:cubicBezTo>
                <a:cubicBezTo>
                  <a:pt x="f30" y="f31"/>
                  <a:pt x="f5" y="f32"/>
                  <a:pt x="f5" y="f33"/>
                </a:cubicBezTo>
                <a:cubicBezTo>
                  <a:pt x="f30" y="f34"/>
                  <a:pt x="f30" y="f35"/>
                  <a:pt x="f36" y="f12"/>
                </a:cubicBezTo>
                <a:cubicBezTo>
                  <a:pt x="f36" y="f37"/>
                  <a:pt x="f36" y="f38"/>
                  <a:pt x="f39" y="f38"/>
                </a:cubicBezTo>
                <a:cubicBezTo>
                  <a:pt x="f40" y="f40"/>
                  <a:pt x="f41" y="f42"/>
                  <a:pt x="f8"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2" name="Freeform 82">
            <a:extLst>
              <a:ext uri="{FF2B5EF4-FFF2-40B4-BE49-F238E27FC236}">
                <a16:creationId xmlns:a16="http://schemas.microsoft.com/office/drawing/2014/main" id="{731A9070-6A01-C5F8-172C-2BC5B60C0519}"/>
              </a:ext>
            </a:extLst>
          </p:cNvPr>
          <p:cNvSpPr/>
          <p:nvPr/>
        </p:nvSpPr>
        <p:spPr>
          <a:xfrm>
            <a:off x="5574930" y="2965372"/>
            <a:ext cx="209523" cy="484643"/>
          </a:xfrm>
          <a:custGeom>
            <a:avLst/>
            <a:gdLst>
              <a:gd name="f0" fmla="val 10800000"/>
              <a:gd name="f1" fmla="val 5400000"/>
              <a:gd name="f2" fmla="val 180"/>
              <a:gd name="f3" fmla="val w"/>
              <a:gd name="f4" fmla="val h"/>
              <a:gd name="f5" fmla="val 0"/>
              <a:gd name="f6" fmla="val 95"/>
              <a:gd name="f7" fmla="val 221"/>
              <a:gd name="f8" fmla="val 1"/>
              <a:gd name="f9" fmla="val 113"/>
              <a:gd name="f10" fmla="val 90"/>
              <a:gd name="f11" fmla="val 66"/>
              <a:gd name="f12" fmla="val 43"/>
              <a:gd name="f13" fmla="val 37"/>
              <a:gd name="f14" fmla="val 2"/>
              <a:gd name="f15" fmla="val 34"/>
              <a:gd name="f16" fmla="val 9"/>
              <a:gd name="f17" fmla="val 20"/>
              <a:gd name="f18" fmla="val 33"/>
              <a:gd name="f19" fmla="val 31"/>
              <a:gd name="f20" fmla="val 32"/>
              <a:gd name="f21" fmla="val 42"/>
              <a:gd name="f22" fmla="val 29"/>
              <a:gd name="f23" fmla="val 59"/>
              <a:gd name="f24" fmla="val 24"/>
              <a:gd name="f25" fmla="val 74"/>
              <a:gd name="f26" fmla="val 16"/>
              <a:gd name="f27" fmla="val 87"/>
              <a:gd name="f28" fmla="val 4"/>
              <a:gd name="f29" fmla="val 89"/>
              <a:gd name="f30" fmla="val 91"/>
              <a:gd name="f31" fmla="val 93"/>
              <a:gd name="f32" fmla="val 5"/>
              <a:gd name="f33" fmla="val 7"/>
              <a:gd name="f34" fmla="val 82"/>
              <a:gd name="f35" fmla="val 67"/>
              <a:gd name="f36" fmla="val 70"/>
              <a:gd name="f37" fmla="val 127"/>
              <a:gd name="f38" fmla="val 186"/>
              <a:gd name="f39" fmla="val 57"/>
              <a:gd name="f40" fmla="val 197"/>
              <a:gd name="f41" fmla="val 54"/>
              <a:gd name="f42" fmla="val 205"/>
              <a:gd name="f43" fmla="val 44"/>
              <a:gd name="f44" fmla="val 210"/>
              <a:gd name="f45" fmla="val 208"/>
              <a:gd name="f46" fmla="val 185"/>
              <a:gd name="f47" fmla="val 161"/>
              <a:gd name="f48" fmla="val 137"/>
              <a:gd name="f49" fmla="+- 0 0 -90"/>
              <a:gd name="f50" fmla="*/ f3 1 95"/>
              <a:gd name="f51" fmla="*/ f4 1 221"/>
              <a:gd name="f52" fmla="val f5"/>
              <a:gd name="f53" fmla="val f6"/>
              <a:gd name="f54" fmla="val f7"/>
              <a:gd name="f55" fmla="*/ f49 f0 1"/>
              <a:gd name="f56" fmla="+- f54 0 f52"/>
              <a:gd name="f57" fmla="+- f53 0 f52"/>
              <a:gd name="f58" fmla="*/ f55 1 f2"/>
              <a:gd name="f59" fmla="*/ f57 1 95"/>
              <a:gd name="f60" fmla="*/ f56 1 221"/>
              <a:gd name="f61" fmla="*/ 1 f57 1"/>
              <a:gd name="f62" fmla="*/ 113 f56 1"/>
              <a:gd name="f63" fmla="*/ 43 f56 1"/>
              <a:gd name="f64" fmla="*/ 9 f57 1"/>
              <a:gd name="f65" fmla="*/ 34 f56 1"/>
              <a:gd name="f66" fmla="*/ 42 f57 1"/>
              <a:gd name="f67" fmla="*/ 29 f56 1"/>
              <a:gd name="f68" fmla="*/ 87 f57 1"/>
              <a:gd name="f69" fmla="*/ 4 f56 1"/>
              <a:gd name="f70" fmla="*/ 93 f57 1"/>
              <a:gd name="f71" fmla="*/ 1 f56 1"/>
              <a:gd name="f72" fmla="*/ 7 f56 1"/>
              <a:gd name="f73" fmla="*/ 59 f57 1"/>
              <a:gd name="f74" fmla="*/ 186 f56 1"/>
              <a:gd name="f75" fmla="*/ 44 f57 1"/>
              <a:gd name="f76" fmla="*/ 210 f56 1"/>
              <a:gd name="f77" fmla="*/ 185 f56 1"/>
              <a:gd name="f78" fmla="+- f58 0 f1"/>
              <a:gd name="f79" fmla="*/ f61 1 95"/>
              <a:gd name="f80" fmla="*/ f62 1 221"/>
              <a:gd name="f81" fmla="*/ f63 1 221"/>
              <a:gd name="f82" fmla="*/ f64 1 95"/>
              <a:gd name="f83" fmla="*/ f65 1 221"/>
              <a:gd name="f84" fmla="*/ f66 1 95"/>
              <a:gd name="f85" fmla="*/ f67 1 221"/>
              <a:gd name="f86" fmla="*/ f68 1 95"/>
              <a:gd name="f87" fmla="*/ f69 1 221"/>
              <a:gd name="f88" fmla="*/ f70 1 95"/>
              <a:gd name="f89" fmla="*/ f71 1 221"/>
              <a:gd name="f90" fmla="*/ f72 1 221"/>
              <a:gd name="f91" fmla="*/ f73 1 95"/>
              <a:gd name="f92" fmla="*/ f74 1 221"/>
              <a:gd name="f93" fmla="*/ f75 1 95"/>
              <a:gd name="f94" fmla="*/ f76 1 221"/>
              <a:gd name="f95" fmla="*/ f77 1 221"/>
              <a:gd name="f96" fmla="*/ 0 1 f59"/>
              <a:gd name="f97" fmla="*/ f53 1 f59"/>
              <a:gd name="f98" fmla="*/ 0 1 f60"/>
              <a:gd name="f99" fmla="*/ f54 1 f60"/>
              <a:gd name="f100" fmla="*/ f79 1 f59"/>
              <a:gd name="f101" fmla="*/ f80 1 f60"/>
              <a:gd name="f102" fmla="*/ f81 1 f60"/>
              <a:gd name="f103" fmla="*/ f82 1 f59"/>
              <a:gd name="f104" fmla="*/ f83 1 f60"/>
              <a:gd name="f105" fmla="*/ f84 1 f59"/>
              <a:gd name="f106" fmla="*/ f85 1 f60"/>
              <a:gd name="f107" fmla="*/ f86 1 f59"/>
              <a:gd name="f108" fmla="*/ f87 1 f60"/>
              <a:gd name="f109" fmla="*/ f88 1 f59"/>
              <a:gd name="f110" fmla="*/ f89 1 f60"/>
              <a:gd name="f111" fmla="*/ f90 1 f60"/>
              <a:gd name="f112" fmla="*/ f91 1 f59"/>
              <a:gd name="f113" fmla="*/ f92 1 f60"/>
              <a:gd name="f114" fmla="*/ f93 1 f59"/>
              <a:gd name="f115" fmla="*/ f94 1 f60"/>
              <a:gd name="f116" fmla="*/ f95 1 f60"/>
              <a:gd name="f117" fmla="*/ f96 f50 1"/>
              <a:gd name="f118" fmla="*/ f97 f50 1"/>
              <a:gd name="f119" fmla="*/ f99 f51 1"/>
              <a:gd name="f120" fmla="*/ f98 f51 1"/>
              <a:gd name="f121" fmla="*/ f100 f50 1"/>
              <a:gd name="f122" fmla="*/ f101 f51 1"/>
              <a:gd name="f123" fmla="*/ f102 f51 1"/>
              <a:gd name="f124" fmla="*/ f103 f50 1"/>
              <a:gd name="f125" fmla="*/ f104 f51 1"/>
              <a:gd name="f126" fmla="*/ f105 f50 1"/>
              <a:gd name="f127" fmla="*/ f106 f51 1"/>
              <a:gd name="f128" fmla="*/ f107 f50 1"/>
              <a:gd name="f129" fmla="*/ f108 f51 1"/>
              <a:gd name="f130" fmla="*/ f109 f50 1"/>
              <a:gd name="f131" fmla="*/ f110 f51 1"/>
              <a:gd name="f132" fmla="*/ f111 f51 1"/>
              <a:gd name="f133" fmla="*/ f112 f50 1"/>
              <a:gd name="f134" fmla="*/ f113 f51 1"/>
              <a:gd name="f135" fmla="*/ f114 f50 1"/>
              <a:gd name="f136" fmla="*/ f115 f51 1"/>
              <a:gd name="f137" fmla="*/ f116 f51 1"/>
            </a:gdLst>
            <a:ahLst/>
            <a:cxnLst>
              <a:cxn ang="3cd4">
                <a:pos x="hc" y="t"/>
              </a:cxn>
              <a:cxn ang="0">
                <a:pos x="r" y="vc"/>
              </a:cxn>
              <a:cxn ang="cd4">
                <a:pos x="hc" y="b"/>
              </a:cxn>
              <a:cxn ang="cd2">
                <a:pos x="l" y="vc"/>
              </a:cxn>
              <a:cxn ang="f78">
                <a:pos x="f121" y="f122"/>
              </a:cxn>
              <a:cxn ang="f78">
                <a:pos x="f121" y="f123"/>
              </a:cxn>
              <a:cxn ang="f78">
                <a:pos x="f124" y="f125"/>
              </a:cxn>
              <a:cxn ang="f78">
                <a:pos x="f126" y="f127"/>
              </a:cxn>
              <a:cxn ang="f78">
                <a:pos x="f128" y="f129"/>
              </a:cxn>
              <a:cxn ang="f78">
                <a:pos x="f130" y="f131"/>
              </a:cxn>
              <a:cxn ang="f78">
                <a:pos x="f130" y="f132"/>
              </a:cxn>
              <a:cxn ang="f78">
                <a:pos x="f133" y="f134"/>
              </a:cxn>
              <a:cxn ang="f78">
                <a:pos x="f135" y="f136"/>
              </a:cxn>
              <a:cxn ang="f78">
                <a:pos x="f121" y="f137"/>
              </a:cxn>
              <a:cxn ang="f78">
                <a:pos x="f121" y="f122"/>
              </a:cxn>
            </a:cxnLst>
            <a:rect l="f117" t="f120" r="f118" b="f119"/>
            <a:pathLst>
              <a:path w="95" h="221">
                <a:moveTo>
                  <a:pt x="f8" y="f9"/>
                </a:moveTo>
                <a:cubicBezTo>
                  <a:pt x="f8" y="f10"/>
                  <a:pt x="f8" y="f11"/>
                  <a:pt x="f8" y="f12"/>
                </a:cubicBezTo>
                <a:cubicBezTo>
                  <a:pt x="f8" y="f13"/>
                  <a:pt x="f14" y="f15"/>
                  <a:pt x="f16" y="f15"/>
                </a:cubicBezTo>
                <a:cubicBezTo>
                  <a:pt x="f17" y="f18"/>
                  <a:pt x="f19" y="f20"/>
                  <a:pt x="f21" y="f22"/>
                </a:cubicBezTo>
                <a:cubicBezTo>
                  <a:pt x="f23" y="f24"/>
                  <a:pt x="f25" y="f26"/>
                  <a:pt x="f27" y="f28"/>
                </a:cubicBezTo>
                <a:cubicBezTo>
                  <a:pt x="f29" y="f14"/>
                  <a:pt x="f30" y="f5"/>
                  <a:pt x="f31" y="f8"/>
                </a:cubicBezTo>
                <a:cubicBezTo>
                  <a:pt x="f6" y="f14"/>
                  <a:pt x="f31" y="f32"/>
                  <a:pt x="f31" y="f33"/>
                </a:cubicBezTo>
                <a:cubicBezTo>
                  <a:pt x="f34" y="f35"/>
                  <a:pt x="f36" y="f37"/>
                  <a:pt x="f23" y="f38"/>
                </a:cubicBezTo>
                <a:cubicBezTo>
                  <a:pt x="f39" y="f40"/>
                  <a:pt x="f41" y="f42"/>
                  <a:pt x="f43" y="f44"/>
                </a:cubicBezTo>
                <a:cubicBezTo>
                  <a:pt x="f24" y="f7"/>
                  <a:pt x="f8" y="f45"/>
                  <a:pt x="f8" y="f46"/>
                </a:cubicBezTo>
                <a:cubicBezTo>
                  <a:pt x="f5" y="f47"/>
                  <a:pt x="f8" y="f48"/>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3" name="Freeform 86">
            <a:extLst>
              <a:ext uri="{FF2B5EF4-FFF2-40B4-BE49-F238E27FC236}">
                <a16:creationId xmlns:a16="http://schemas.microsoft.com/office/drawing/2014/main" id="{30F59AAE-8F96-19BF-9EFB-524358B0FB5B}"/>
              </a:ext>
            </a:extLst>
          </p:cNvPr>
          <p:cNvSpPr/>
          <p:nvPr/>
        </p:nvSpPr>
        <p:spPr>
          <a:xfrm>
            <a:off x="5371756" y="2980182"/>
            <a:ext cx="188348" cy="459251"/>
          </a:xfrm>
          <a:custGeom>
            <a:avLst/>
            <a:gdLst>
              <a:gd name="f0" fmla="val 10800000"/>
              <a:gd name="f1" fmla="val 5400000"/>
              <a:gd name="f2" fmla="val 180"/>
              <a:gd name="f3" fmla="val w"/>
              <a:gd name="f4" fmla="val h"/>
              <a:gd name="f5" fmla="val 0"/>
              <a:gd name="f6" fmla="val 86"/>
              <a:gd name="f7" fmla="val 209"/>
              <a:gd name="f8" fmla="val 108"/>
              <a:gd name="f9" fmla="val 131"/>
              <a:gd name="f10" fmla="val 154"/>
              <a:gd name="f11" fmla="val 178"/>
              <a:gd name="f12" fmla="val 194"/>
              <a:gd name="f13" fmla="val 75"/>
              <a:gd name="f14" fmla="val 206"/>
              <a:gd name="f15" fmla="val 60"/>
              <a:gd name="f16" fmla="val 207"/>
              <a:gd name="f17" fmla="val 46"/>
              <a:gd name="f18" fmla="val 32"/>
              <a:gd name="f19" fmla="val 198"/>
              <a:gd name="f20" fmla="val 29"/>
              <a:gd name="f21" fmla="val 183"/>
              <a:gd name="f22" fmla="val 25"/>
              <a:gd name="f23" fmla="val 166"/>
              <a:gd name="f24" fmla="val 22"/>
              <a:gd name="f25" fmla="val 148"/>
              <a:gd name="f26" fmla="val 18"/>
              <a:gd name="f27" fmla="val 130"/>
              <a:gd name="f28" fmla="val 13"/>
              <a:gd name="f29" fmla="val 102"/>
              <a:gd name="f30" fmla="val 8"/>
              <a:gd name="f31" fmla="val 74"/>
              <a:gd name="f32" fmla="val 3"/>
              <a:gd name="f33" fmla="val 17"/>
              <a:gd name="f34" fmla="val 1"/>
              <a:gd name="f35" fmla="val 2"/>
              <a:gd name="f36" fmla="val 4"/>
              <a:gd name="f37" fmla="val 5"/>
              <a:gd name="f38" fmla="val 6"/>
              <a:gd name="f39" fmla="val 16"/>
              <a:gd name="f40" fmla="val 11"/>
              <a:gd name="f41" fmla="val 28"/>
              <a:gd name="f42" fmla="val 40"/>
              <a:gd name="f43" fmla="val 20"/>
              <a:gd name="f44" fmla="val 52"/>
              <a:gd name="f45" fmla="val 24"/>
              <a:gd name="f46" fmla="val 65"/>
              <a:gd name="f47" fmla="val 26"/>
              <a:gd name="f48" fmla="val 77"/>
              <a:gd name="f49" fmla="val 27"/>
              <a:gd name="f50" fmla="val 84"/>
              <a:gd name="f51" fmla="val 30"/>
              <a:gd name="f52" fmla="val 36"/>
              <a:gd name="f53" fmla="+- 0 0 -90"/>
              <a:gd name="f54" fmla="*/ f3 1 86"/>
              <a:gd name="f55" fmla="*/ f4 1 209"/>
              <a:gd name="f56" fmla="val f5"/>
              <a:gd name="f57" fmla="val f6"/>
              <a:gd name="f58" fmla="val f7"/>
              <a:gd name="f59" fmla="*/ f53 f0 1"/>
              <a:gd name="f60" fmla="+- f58 0 f56"/>
              <a:gd name="f61" fmla="+- f57 0 f56"/>
              <a:gd name="f62" fmla="*/ f59 1 f2"/>
              <a:gd name="f63" fmla="*/ f61 1 86"/>
              <a:gd name="f64" fmla="*/ f60 1 209"/>
              <a:gd name="f65" fmla="*/ 86 f61 1"/>
              <a:gd name="f66" fmla="*/ 108 f60 1"/>
              <a:gd name="f67" fmla="*/ 178 f60 1"/>
              <a:gd name="f68" fmla="*/ 60 f61 1"/>
              <a:gd name="f69" fmla="*/ 207 f60 1"/>
              <a:gd name="f70" fmla="*/ 29 f61 1"/>
              <a:gd name="f71" fmla="*/ 183 f60 1"/>
              <a:gd name="f72" fmla="*/ 18 f61 1"/>
              <a:gd name="f73" fmla="*/ 130 f60 1"/>
              <a:gd name="f74" fmla="*/ 3 f61 1"/>
              <a:gd name="f75" fmla="*/ 46 f60 1"/>
              <a:gd name="f76" fmla="*/ 1 f61 1"/>
              <a:gd name="f77" fmla="*/ 3 f60 1"/>
              <a:gd name="f78" fmla="*/ 2 f61 1"/>
              <a:gd name="f79" fmla="*/ 0 f60 1"/>
              <a:gd name="f80" fmla="*/ 6 f61 1"/>
              <a:gd name="f81" fmla="*/ 2 f60 1"/>
              <a:gd name="f82" fmla="*/ 40 f61 1"/>
              <a:gd name="f83" fmla="*/ 20 f60 1"/>
              <a:gd name="f84" fmla="*/ 77 f61 1"/>
              <a:gd name="f85" fmla="*/ 27 f60 1"/>
              <a:gd name="f86" fmla="*/ 36 f60 1"/>
              <a:gd name="f87" fmla="+- f62 0 f1"/>
              <a:gd name="f88" fmla="*/ f65 1 86"/>
              <a:gd name="f89" fmla="*/ f66 1 209"/>
              <a:gd name="f90" fmla="*/ f67 1 209"/>
              <a:gd name="f91" fmla="*/ f68 1 86"/>
              <a:gd name="f92" fmla="*/ f69 1 209"/>
              <a:gd name="f93" fmla="*/ f70 1 86"/>
              <a:gd name="f94" fmla="*/ f71 1 209"/>
              <a:gd name="f95" fmla="*/ f72 1 86"/>
              <a:gd name="f96" fmla="*/ f73 1 209"/>
              <a:gd name="f97" fmla="*/ f74 1 86"/>
              <a:gd name="f98" fmla="*/ f75 1 209"/>
              <a:gd name="f99" fmla="*/ f76 1 86"/>
              <a:gd name="f100" fmla="*/ f77 1 209"/>
              <a:gd name="f101" fmla="*/ f78 1 86"/>
              <a:gd name="f102" fmla="*/ f79 1 209"/>
              <a:gd name="f103" fmla="*/ f80 1 86"/>
              <a:gd name="f104" fmla="*/ f81 1 209"/>
              <a:gd name="f105" fmla="*/ f82 1 86"/>
              <a:gd name="f106" fmla="*/ f83 1 209"/>
              <a:gd name="f107" fmla="*/ f84 1 86"/>
              <a:gd name="f108" fmla="*/ f85 1 209"/>
              <a:gd name="f109" fmla="*/ f86 1 209"/>
              <a:gd name="f110" fmla="*/ 0 1 f63"/>
              <a:gd name="f111" fmla="*/ f57 1 f63"/>
              <a:gd name="f112" fmla="*/ 0 1 f64"/>
              <a:gd name="f113" fmla="*/ f58 1 f64"/>
              <a:gd name="f114" fmla="*/ f88 1 f63"/>
              <a:gd name="f115" fmla="*/ f89 1 f64"/>
              <a:gd name="f116" fmla="*/ f90 1 f64"/>
              <a:gd name="f117" fmla="*/ f91 1 f63"/>
              <a:gd name="f118" fmla="*/ f92 1 f64"/>
              <a:gd name="f119" fmla="*/ f93 1 f63"/>
              <a:gd name="f120" fmla="*/ f94 1 f64"/>
              <a:gd name="f121" fmla="*/ f95 1 f63"/>
              <a:gd name="f122" fmla="*/ f96 1 f64"/>
              <a:gd name="f123" fmla="*/ f97 1 f63"/>
              <a:gd name="f124" fmla="*/ f98 1 f64"/>
              <a:gd name="f125" fmla="*/ f99 1 f63"/>
              <a:gd name="f126" fmla="*/ f100 1 f64"/>
              <a:gd name="f127" fmla="*/ f101 1 f63"/>
              <a:gd name="f128" fmla="*/ f102 1 f64"/>
              <a:gd name="f129" fmla="*/ f103 1 f63"/>
              <a:gd name="f130" fmla="*/ f104 1 f64"/>
              <a:gd name="f131" fmla="*/ f105 1 f63"/>
              <a:gd name="f132" fmla="*/ f106 1 f64"/>
              <a:gd name="f133" fmla="*/ f107 1 f63"/>
              <a:gd name="f134" fmla="*/ f108 1 f64"/>
              <a:gd name="f135" fmla="*/ f109 1 f64"/>
              <a:gd name="f136" fmla="*/ f110 f54 1"/>
              <a:gd name="f137" fmla="*/ f111 f54 1"/>
              <a:gd name="f138" fmla="*/ f113 f55 1"/>
              <a:gd name="f139" fmla="*/ f112 f55 1"/>
              <a:gd name="f140" fmla="*/ f114 f54 1"/>
              <a:gd name="f141" fmla="*/ f115 f55 1"/>
              <a:gd name="f142" fmla="*/ f116 f55 1"/>
              <a:gd name="f143" fmla="*/ f117 f54 1"/>
              <a:gd name="f144" fmla="*/ f118 f55 1"/>
              <a:gd name="f145" fmla="*/ f119 f54 1"/>
              <a:gd name="f146" fmla="*/ f120 f55 1"/>
              <a:gd name="f147" fmla="*/ f121 f54 1"/>
              <a:gd name="f148" fmla="*/ f122 f55 1"/>
              <a:gd name="f149" fmla="*/ f123 f54 1"/>
              <a:gd name="f150" fmla="*/ f124 f55 1"/>
              <a:gd name="f151" fmla="*/ f125 f54 1"/>
              <a:gd name="f152" fmla="*/ f126 f55 1"/>
              <a:gd name="f153" fmla="*/ f127 f54 1"/>
              <a:gd name="f154" fmla="*/ f128 f55 1"/>
              <a:gd name="f155" fmla="*/ f129 f54 1"/>
              <a:gd name="f156" fmla="*/ f130 f55 1"/>
              <a:gd name="f157" fmla="*/ f131 f54 1"/>
              <a:gd name="f158" fmla="*/ f132 f55 1"/>
              <a:gd name="f159" fmla="*/ f133 f54 1"/>
              <a:gd name="f160" fmla="*/ f134 f55 1"/>
              <a:gd name="f161" fmla="*/ f135 f55 1"/>
            </a:gdLst>
            <a:ahLst/>
            <a:cxnLst>
              <a:cxn ang="3cd4">
                <a:pos x="hc" y="t"/>
              </a:cxn>
              <a:cxn ang="0">
                <a:pos x="r" y="vc"/>
              </a:cxn>
              <a:cxn ang="cd4">
                <a:pos x="hc" y="b"/>
              </a:cxn>
              <a:cxn ang="cd2">
                <a:pos x="l" y="vc"/>
              </a:cxn>
              <a:cxn ang="f87">
                <a:pos x="f140" y="f141"/>
              </a:cxn>
              <a:cxn ang="f87">
                <a:pos x="f140" y="f142"/>
              </a:cxn>
              <a:cxn ang="f87">
                <a:pos x="f143" y="f144"/>
              </a:cxn>
              <a:cxn ang="f87">
                <a:pos x="f145" y="f146"/>
              </a:cxn>
              <a:cxn ang="f87">
                <a:pos x="f147" y="f148"/>
              </a:cxn>
              <a:cxn ang="f87">
                <a:pos x="f149" y="f150"/>
              </a:cxn>
              <a:cxn ang="f87">
                <a:pos x="f151" y="f152"/>
              </a:cxn>
              <a:cxn ang="f87">
                <a:pos x="f153" y="f154"/>
              </a:cxn>
              <a:cxn ang="f87">
                <a:pos x="f155" y="f156"/>
              </a:cxn>
              <a:cxn ang="f87">
                <a:pos x="f157" y="f158"/>
              </a:cxn>
              <a:cxn ang="f87">
                <a:pos x="f159" y="f160"/>
              </a:cxn>
              <a:cxn ang="f87">
                <a:pos x="f140" y="f161"/>
              </a:cxn>
              <a:cxn ang="f87">
                <a:pos x="f140" y="f141"/>
              </a:cxn>
              <a:cxn ang="f87">
                <a:pos x="f140" y="f141"/>
              </a:cxn>
            </a:cxnLst>
            <a:rect l="f136" t="f139" r="f137" b="f138"/>
            <a:pathLst>
              <a:path w="86" h="209">
                <a:moveTo>
                  <a:pt x="f6" y="f8"/>
                </a:moveTo>
                <a:cubicBezTo>
                  <a:pt x="f6" y="f9"/>
                  <a:pt x="f6" y="f10"/>
                  <a:pt x="f6" y="f11"/>
                </a:cubicBezTo>
                <a:cubicBezTo>
                  <a:pt x="f6" y="f12"/>
                  <a:pt x="f13" y="f14"/>
                  <a:pt x="f15" y="f16"/>
                </a:cubicBezTo>
                <a:cubicBezTo>
                  <a:pt x="f17" y="f7"/>
                  <a:pt x="f18" y="f19"/>
                  <a:pt x="f20" y="f21"/>
                </a:cubicBezTo>
                <a:cubicBezTo>
                  <a:pt x="f22" y="f23"/>
                  <a:pt x="f24" y="f25"/>
                  <a:pt x="f26" y="f27"/>
                </a:cubicBezTo>
                <a:cubicBezTo>
                  <a:pt x="f28" y="f29"/>
                  <a:pt x="f30" y="f31"/>
                  <a:pt x="f32" y="f17"/>
                </a:cubicBezTo>
                <a:cubicBezTo>
                  <a:pt x="f5" y="f18"/>
                  <a:pt x="f32" y="f33"/>
                  <a:pt x="f34" y="f32"/>
                </a:cubicBezTo>
                <a:cubicBezTo>
                  <a:pt x="f34" y="f35"/>
                  <a:pt x="f34" y="f34"/>
                  <a:pt x="f35" y="f5"/>
                </a:cubicBezTo>
                <a:cubicBezTo>
                  <a:pt x="f36" y="f5"/>
                  <a:pt x="f37" y="f34"/>
                  <a:pt x="f38" y="f35"/>
                </a:cubicBezTo>
                <a:cubicBezTo>
                  <a:pt x="f39" y="f40"/>
                  <a:pt x="f41" y="f39"/>
                  <a:pt x="f42" y="f43"/>
                </a:cubicBezTo>
                <a:cubicBezTo>
                  <a:pt x="f44" y="f45"/>
                  <a:pt x="f46" y="f47"/>
                  <a:pt x="f48" y="f49"/>
                </a:cubicBezTo>
                <a:cubicBezTo>
                  <a:pt x="f50" y="f49"/>
                  <a:pt x="f6" y="f51"/>
                  <a:pt x="f6" y="f52"/>
                </a:cubicBezTo>
                <a:cubicBezTo>
                  <a:pt x="f6" y="f15"/>
                  <a:pt x="f6" y="f50"/>
                  <a:pt x="f6" y="f8"/>
                </a:cubicBezTo>
                <a:cubicBezTo>
                  <a:pt x="f6" y="f8"/>
                  <a:pt x="f6" y="f8"/>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4" name="Freeform 88">
            <a:extLst>
              <a:ext uri="{FF2B5EF4-FFF2-40B4-BE49-F238E27FC236}">
                <a16:creationId xmlns:a16="http://schemas.microsoft.com/office/drawing/2014/main" id="{A30BAF41-0768-EB02-2608-FAAE9855603F}"/>
              </a:ext>
            </a:extLst>
          </p:cNvPr>
          <p:cNvSpPr/>
          <p:nvPr/>
        </p:nvSpPr>
        <p:spPr>
          <a:xfrm>
            <a:off x="6707172" y="2916698"/>
            <a:ext cx="177767" cy="520614"/>
          </a:xfrm>
          <a:custGeom>
            <a:avLst/>
            <a:gdLst>
              <a:gd name="f0" fmla="val 10800000"/>
              <a:gd name="f1" fmla="val 5400000"/>
              <a:gd name="f2" fmla="val 180"/>
              <a:gd name="f3" fmla="val w"/>
              <a:gd name="f4" fmla="val h"/>
              <a:gd name="f5" fmla="val 0"/>
              <a:gd name="f6" fmla="val 81"/>
              <a:gd name="f7" fmla="val 237"/>
              <a:gd name="f8" fmla="val 131"/>
              <a:gd name="f9" fmla="val 158"/>
              <a:gd name="f10" fmla="val 185"/>
              <a:gd name="f11" fmla="val 212"/>
              <a:gd name="f12" fmla="val 225"/>
              <a:gd name="f13" fmla="val 72"/>
              <a:gd name="f14" fmla="val 235"/>
              <a:gd name="f15" fmla="val 59"/>
              <a:gd name="f16" fmla="val 236"/>
              <a:gd name="f17" fmla="val 48"/>
              <a:gd name="f18" fmla="val 37"/>
              <a:gd name="f19" fmla="val 228"/>
              <a:gd name="f20" fmla="val 35"/>
              <a:gd name="f21" fmla="val 215"/>
              <a:gd name="f22" fmla="val 24"/>
              <a:gd name="f23" fmla="val 151"/>
              <a:gd name="f24" fmla="val 13"/>
              <a:gd name="f25" fmla="val 86"/>
              <a:gd name="f26" fmla="val 2"/>
              <a:gd name="f27" fmla="val 21"/>
              <a:gd name="f28" fmla="val 15"/>
              <a:gd name="f29" fmla="val 1"/>
              <a:gd name="f30" fmla="val 10"/>
              <a:gd name="f31" fmla="val 4"/>
              <a:gd name="f32" fmla="val 3"/>
              <a:gd name="f33" fmla="val 5"/>
              <a:gd name="f34" fmla="val 20"/>
              <a:gd name="f35" fmla="val 22"/>
              <a:gd name="f36" fmla="val 40"/>
              <a:gd name="f37" fmla="val 32"/>
              <a:gd name="f38" fmla="val 63"/>
              <a:gd name="f39" fmla="val 36"/>
              <a:gd name="f40" fmla="val 64"/>
              <a:gd name="f41" fmla="val 65"/>
              <a:gd name="f42" fmla="val 80"/>
              <a:gd name="f43" fmla="val 39"/>
              <a:gd name="f44" fmla="val 55"/>
              <a:gd name="f45" fmla="val 105"/>
              <a:gd name="f46" fmla="+- 0 0 -90"/>
              <a:gd name="f47" fmla="*/ f3 1 81"/>
              <a:gd name="f48" fmla="*/ f4 1 237"/>
              <a:gd name="f49" fmla="val f5"/>
              <a:gd name="f50" fmla="val f6"/>
              <a:gd name="f51" fmla="val f7"/>
              <a:gd name="f52" fmla="*/ f46 f0 1"/>
              <a:gd name="f53" fmla="+- f51 0 f49"/>
              <a:gd name="f54" fmla="+- f50 0 f49"/>
              <a:gd name="f55" fmla="*/ f52 1 f2"/>
              <a:gd name="f56" fmla="*/ f54 1 81"/>
              <a:gd name="f57" fmla="*/ f53 1 237"/>
              <a:gd name="f58" fmla="*/ 81 f54 1"/>
              <a:gd name="f59" fmla="*/ 131 f53 1"/>
              <a:gd name="f60" fmla="*/ 212 f53 1"/>
              <a:gd name="f61" fmla="*/ 59 f54 1"/>
              <a:gd name="f62" fmla="*/ 236 f53 1"/>
              <a:gd name="f63" fmla="*/ 35 f54 1"/>
              <a:gd name="f64" fmla="*/ 215 f53 1"/>
              <a:gd name="f65" fmla="*/ 2 f54 1"/>
              <a:gd name="f66" fmla="*/ 21 f53 1"/>
              <a:gd name="f67" fmla="*/ 0 f54 1"/>
              <a:gd name="f68" fmla="*/ 4 f53 1"/>
              <a:gd name="f69" fmla="*/ 1 f54 1"/>
              <a:gd name="f70" fmla="*/ 1 f53 1"/>
              <a:gd name="f71" fmla="*/ 5 f54 1"/>
              <a:gd name="f72" fmla="*/ 3 f53 1"/>
              <a:gd name="f73" fmla="*/ 63 f54 1"/>
              <a:gd name="f74" fmla="*/ 36 f53 1"/>
              <a:gd name="f75" fmla="*/ 65 f54 1"/>
              <a:gd name="f76" fmla="*/ 37 f53 1"/>
              <a:gd name="f77" fmla="*/ 80 f54 1"/>
              <a:gd name="f78" fmla="*/ 55 f53 1"/>
              <a:gd name="f79" fmla="+- f55 0 f1"/>
              <a:gd name="f80" fmla="*/ f58 1 81"/>
              <a:gd name="f81" fmla="*/ f59 1 237"/>
              <a:gd name="f82" fmla="*/ f60 1 237"/>
              <a:gd name="f83" fmla="*/ f61 1 81"/>
              <a:gd name="f84" fmla="*/ f62 1 237"/>
              <a:gd name="f85" fmla="*/ f63 1 81"/>
              <a:gd name="f86" fmla="*/ f64 1 237"/>
              <a:gd name="f87" fmla="*/ f65 1 81"/>
              <a:gd name="f88" fmla="*/ f66 1 237"/>
              <a:gd name="f89" fmla="*/ f67 1 81"/>
              <a:gd name="f90" fmla="*/ f68 1 237"/>
              <a:gd name="f91" fmla="*/ f69 1 81"/>
              <a:gd name="f92" fmla="*/ f70 1 237"/>
              <a:gd name="f93" fmla="*/ f71 1 81"/>
              <a:gd name="f94" fmla="*/ f72 1 237"/>
              <a:gd name="f95" fmla="*/ f73 1 81"/>
              <a:gd name="f96" fmla="*/ f74 1 237"/>
              <a:gd name="f97" fmla="*/ f75 1 81"/>
              <a:gd name="f98" fmla="*/ f76 1 237"/>
              <a:gd name="f99" fmla="*/ f77 1 81"/>
              <a:gd name="f100" fmla="*/ f78 1 237"/>
              <a:gd name="f101" fmla="*/ 0 1 f56"/>
              <a:gd name="f102" fmla="*/ f50 1 f56"/>
              <a:gd name="f103" fmla="*/ 0 1 f57"/>
              <a:gd name="f104" fmla="*/ f51 1 f57"/>
              <a:gd name="f105" fmla="*/ f80 1 f56"/>
              <a:gd name="f106" fmla="*/ f81 1 f57"/>
              <a:gd name="f107" fmla="*/ f82 1 f57"/>
              <a:gd name="f108" fmla="*/ f83 1 f56"/>
              <a:gd name="f109" fmla="*/ f84 1 f57"/>
              <a:gd name="f110" fmla="*/ f85 1 f56"/>
              <a:gd name="f111" fmla="*/ f86 1 f57"/>
              <a:gd name="f112" fmla="*/ f87 1 f56"/>
              <a:gd name="f113" fmla="*/ f88 1 f57"/>
              <a:gd name="f114" fmla="*/ f89 1 f56"/>
              <a:gd name="f115" fmla="*/ f90 1 f57"/>
              <a:gd name="f116" fmla="*/ f91 1 f56"/>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8 1"/>
              <a:gd name="f133" fmla="*/ f108 f47 1"/>
              <a:gd name="f134" fmla="*/ f109 f48 1"/>
              <a:gd name="f135" fmla="*/ f110 f47 1"/>
              <a:gd name="f136" fmla="*/ f111 f48 1"/>
              <a:gd name="f137" fmla="*/ f112 f47 1"/>
              <a:gd name="f138" fmla="*/ f113 f48 1"/>
              <a:gd name="f139" fmla="*/ f114 f47 1"/>
              <a:gd name="f140" fmla="*/ f115 f48 1"/>
              <a:gd name="f141" fmla="*/ f116 f47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0" y="f132"/>
              </a:cxn>
              <a:cxn ang="f79">
                <a:pos x="f133" y="f134"/>
              </a:cxn>
              <a:cxn ang="f79">
                <a:pos x="f135" y="f136"/>
              </a:cxn>
              <a:cxn ang="f79">
                <a:pos x="f137" y="f138"/>
              </a:cxn>
              <a:cxn ang="f79">
                <a:pos x="f139" y="f140"/>
              </a:cxn>
              <a:cxn ang="f79">
                <a:pos x="f141" y="f142"/>
              </a:cxn>
              <a:cxn ang="f79">
                <a:pos x="f143" y="f144"/>
              </a:cxn>
              <a:cxn ang="f79">
                <a:pos x="f145" y="f146"/>
              </a:cxn>
              <a:cxn ang="f79">
                <a:pos x="f147" y="f148"/>
              </a:cxn>
              <a:cxn ang="f79">
                <a:pos x="f149" y="f150"/>
              </a:cxn>
              <a:cxn ang="f79">
                <a:pos x="f149" y="f131"/>
              </a:cxn>
              <a:cxn ang="f79">
                <a:pos x="f130" y="f131"/>
              </a:cxn>
            </a:cxnLst>
            <a:rect l="f126" t="f129" r="f127" b="f128"/>
            <a:pathLst>
              <a:path w="81" h="237">
                <a:moveTo>
                  <a:pt x="f6" y="f8"/>
                </a:moveTo>
                <a:cubicBezTo>
                  <a:pt x="f6" y="f9"/>
                  <a:pt x="f6" y="f10"/>
                  <a:pt x="f6" y="f11"/>
                </a:cubicBezTo>
                <a:cubicBezTo>
                  <a:pt x="f6" y="f12"/>
                  <a:pt x="f13" y="f14"/>
                  <a:pt x="f15" y="f16"/>
                </a:cubicBezTo>
                <a:cubicBezTo>
                  <a:pt x="f17" y="f7"/>
                  <a:pt x="f18" y="f19"/>
                  <a:pt x="f20" y="f21"/>
                </a:cubicBezTo>
                <a:cubicBezTo>
                  <a:pt x="f22" y="f23"/>
                  <a:pt x="f24" y="f25"/>
                  <a:pt x="f26" y="f27"/>
                </a:cubicBezTo>
                <a:cubicBezTo>
                  <a:pt x="f26" y="f28"/>
                  <a:pt x="f29" y="f30"/>
                  <a:pt x="f5" y="f31"/>
                </a:cubicBezTo>
                <a:cubicBezTo>
                  <a:pt x="f5" y="f32"/>
                  <a:pt x="f5" y="f29"/>
                  <a:pt x="f29" y="f29"/>
                </a:cubicBezTo>
                <a:cubicBezTo>
                  <a:pt x="f32" y="f5"/>
                  <a:pt x="f31" y="f26"/>
                  <a:pt x="f33" y="f32"/>
                </a:cubicBezTo>
                <a:cubicBezTo>
                  <a:pt x="f34" y="f35"/>
                  <a:pt x="f36" y="f37"/>
                  <a:pt x="f38" y="f39"/>
                </a:cubicBezTo>
                <a:cubicBezTo>
                  <a:pt x="f40" y="f39"/>
                  <a:pt x="f41" y="f18"/>
                  <a:pt x="f41" y="f18"/>
                </a:cubicBezTo>
                <a:cubicBezTo>
                  <a:pt x="f42" y="f43"/>
                  <a:pt x="f42" y="f43"/>
                  <a:pt x="f42" y="f44"/>
                </a:cubicBezTo>
                <a:cubicBezTo>
                  <a:pt x="f42" y="f42"/>
                  <a:pt x="f42" y="f45"/>
                  <a:pt x="f42" y="f8"/>
                </a:cubicBezTo>
                <a:cubicBezTo>
                  <a:pt x="f6" y="f8"/>
                  <a:pt x="f6" y="f8"/>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5" name="Freeform 94">
            <a:extLst>
              <a:ext uri="{FF2B5EF4-FFF2-40B4-BE49-F238E27FC236}">
                <a16:creationId xmlns:a16="http://schemas.microsoft.com/office/drawing/2014/main" id="{EA063BC4-B213-7504-DB9D-AC386A857F9C}"/>
              </a:ext>
            </a:extLst>
          </p:cNvPr>
          <p:cNvSpPr/>
          <p:nvPr/>
        </p:nvSpPr>
        <p:spPr>
          <a:xfrm>
            <a:off x="5441593" y="2186558"/>
            <a:ext cx="253955" cy="253955"/>
          </a:xfrm>
          <a:custGeom>
            <a:avLst/>
            <a:gdLst>
              <a:gd name="f0" fmla="val 10800000"/>
              <a:gd name="f1" fmla="val 5400000"/>
              <a:gd name="f2" fmla="val 180"/>
              <a:gd name="f3" fmla="val w"/>
              <a:gd name="f4" fmla="val h"/>
              <a:gd name="f5" fmla="val 0"/>
              <a:gd name="f6" fmla="val 116"/>
              <a:gd name="f7" fmla="val 58"/>
              <a:gd name="f8" fmla="val 90"/>
              <a:gd name="f9" fmla="val 26"/>
              <a:gd name="f10" fmla="val 57"/>
              <a:gd name="f11" fmla="+- 0 0 -90"/>
              <a:gd name="f12" fmla="*/ f3 1 116"/>
              <a:gd name="f13" fmla="*/ f4 1 116"/>
              <a:gd name="f14" fmla="val f5"/>
              <a:gd name="f15" fmla="val f6"/>
              <a:gd name="f16" fmla="*/ f11 f0 1"/>
              <a:gd name="f17" fmla="+- f15 0 f14"/>
              <a:gd name="f18" fmla="*/ f16 1 f2"/>
              <a:gd name="f19" fmla="*/ f17 1 116"/>
              <a:gd name="f20" fmla="*/ 58 f17 1"/>
              <a:gd name="f21" fmla="*/ 0 f17 1"/>
              <a:gd name="f22" fmla="*/ 116 f17 1"/>
              <a:gd name="f23" fmla="*/ 57 f17 1"/>
              <a:gd name="f24" fmla="+- f18 0 f1"/>
              <a:gd name="f25" fmla="*/ f20 1 116"/>
              <a:gd name="f26" fmla="*/ f21 1 116"/>
              <a:gd name="f27" fmla="*/ f22 1 116"/>
              <a:gd name="f28" fmla="*/ f23 1 116"/>
              <a:gd name="f29" fmla="*/ 0 1 f19"/>
              <a:gd name="f30" fmla="*/ f15 1 f19"/>
              <a:gd name="f31" fmla="*/ f25 1 f19"/>
              <a:gd name="f32" fmla="*/ f26 1 f19"/>
              <a:gd name="f33" fmla="*/ f27 1 f19"/>
              <a:gd name="f34" fmla="*/ f28 1 f19"/>
              <a:gd name="f35" fmla="*/ f29 f12 1"/>
              <a:gd name="f36" fmla="*/ f30 f12 1"/>
              <a:gd name="f37" fmla="*/ f30 f13 1"/>
              <a:gd name="f38" fmla="*/ f29 f13 1"/>
              <a:gd name="f39" fmla="*/ f31 f12 1"/>
              <a:gd name="f40" fmla="*/ f32 f13 1"/>
              <a:gd name="f41" fmla="*/ f33 f12 1"/>
              <a:gd name="f42" fmla="*/ f34 f13 1"/>
              <a:gd name="f43" fmla="*/ f33 f13 1"/>
              <a:gd name="f44" fmla="*/ f32 f12 1"/>
              <a:gd name="f45" fmla="*/ f31 f13 1"/>
            </a:gdLst>
            <a:ahLst/>
            <a:cxnLst>
              <a:cxn ang="3cd4">
                <a:pos x="hc" y="t"/>
              </a:cxn>
              <a:cxn ang="0">
                <a:pos x="r" y="vc"/>
              </a:cxn>
              <a:cxn ang="cd4">
                <a:pos x="hc" y="b"/>
              </a:cxn>
              <a:cxn ang="cd2">
                <a:pos x="l" y="vc"/>
              </a:cxn>
              <a:cxn ang="f24">
                <a:pos x="f39" y="f40"/>
              </a:cxn>
              <a:cxn ang="f24">
                <a:pos x="f41" y="f42"/>
              </a:cxn>
              <a:cxn ang="f24">
                <a:pos x="f39" y="f43"/>
              </a:cxn>
              <a:cxn ang="f24">
                <a:pos x="f44" y="f45"/>
              </a:cxn>
              <a:cxn ang="f24">
                <a:pos x="f39" y="f40"/>
              </a:cxn>
            </a:cxnLst>
            <a:rect l="f35" t="f38" r="f36" b="f37"/>
            <a:pathLst>
              <a:path w="116" h="116">
                <a:moveTo>
                  <a:pt x="f7" y="f5"/>
                </a:moveTo>
                <a:cubicBezTo>
                  <a:pt x="f8" y="f5"/>
                  <a:pt x="f6" y="f9"/>
                  <a:pt x="f6" y="f10"/>
                </a:cubicBezTo>
                <a:cubicBezTo>
                  <a:pt x="f6" y="f8"/>
                  <a:pt x="f8" y="f6"/>
                  <a:pt x="f7" y="f6"/>
                </a:cubicBezTo>
                <a:cubicBezTo>
                  <a:pt x="f9" y="f6"/>
                  <a:pt x="f5" y="f8"/>
                  <a:pt x="f5" y="f7"/>
                </a:cubicBezTo>
                <a:cubicBezTo>
                  <a:pt x="f5" y="f9"/>
                  <a:pt x="f9" y="f5"/>
                  <a:pt x="f7"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6" name="Freeform 102">
            <a:extLst>
              <a:ext uri="{FF2B5EF4-FFF2-40B4-BE49-F238E27FC236}">
                <a16:creationId xmlns:a16="http://schemas.microsoft.com/office/drawing/2014/main" id="{B293BD77-C984-BBEE-F02D-AE6CBD2A6E56}"/>
              </a:ext>
            </a:extLst>
          </p:cNvPr>
          <p:cNvSpPr/>
          <p:nvPr/>
        </p:nvSpPr>
        <p:spPr>
          <a:xfrm>
            <a:off x="6774887" y="2231004"/>
            <a:ext cx="232793" cy="230686"/>
          </a:xfrm>
          <a:custGeom>
            <a:avLst/>
            <a:gdLst>
              <a:gd name="f0" fmla="val 10800000"/>
              <a:gd name="f1" fmla="val 5400000"/>
              <a:gd name="f2" fmla="val 180"/>
              <a:gd name="f3" fmla="val w"/>
              <a:gd name="f4" fmla="val h"/>
              <a:gd name="f5" fmla="val 0"/>
              <a:gd name="f6" fmla="val 106"/>
              <a:gd name="f7" fmla="val 105"/>
              <a:gd name="f8" fmla="val 53"/>
              <a:gd name="f9" fmla="val 24"/>
              <a:gd name="f10" fmla="val 81"/>
              <a:gd name="f11" fmla="val 23"/>
              <a:gd name="f12" fmla="val 52"/>
              <a:gd name="f13" fmla="val 82"/>
              <a:gd name="f14" fmla="+- 0 0 -90"/>
              <a:gd name="f15" fmla="*/ f3 1 106"/>
              <a:gd name="f16" fmla="*/ f4 1 105"/>
              <a:gd name="f17" fmla="val f5"/>
              <a:gd name="f18" fmla="val f6"/>
              <a:gd name="f19" fmla="val f7"/>
              <a:gd name="f20" fmla="*/ f14 f0 1"/>
              <a:gd name="f21" fmla="+- f19 0 f17"/>
              <a:gd name="f22" fmla="+- f18 0 f17"/>
              <a:gd name="f23" fmla="*/ f20 1 f2"/>
              <a:gd name="f24" fmla="*/ f22 1 106"/>
              <a:gd name="f25" fmla="*/ f21 1 105"/>
              <a:gd name="f26" fmla="*/ 53 f22 1"/>
              <a:gd name="f27" fmla="*/ 105 f21 1"/>
              <a:gd name="f28" fmla="*/ 0 f22 1"/>
              <a:gd name="f29" fmla="*/ 53 f21 1"/>
              <a:gd name="f30" fmla="*/ 52 f22 1"/>
              <a:gd name="f31" fmla="*/ 0 f21 1"/>
              <a:gd name="f32" fmla="*/ 106 f22 1"/>
              <a:gd name="f33" fmla="+- f23 0 f1"/>
              <a:gd name="f34" fmla="*/ f26 1 106"/>
              <a:gd name="f35" fmla="*/ f27 1 105"/>
              <a:gd name="f36" fmla="*/ f28 1 106"/>
              <a:gd name="f37" fmla="*/ f29 1 105"/>
              <a:gd name="f38" fmla="*/ f30 1 106"/>
              <a:gd name="f39" fmla="*/ f31 1 105"/>
              <a:gd name="f40" fmla="*/ f32 1 106"/>
              <a:gd name="f41" fmla="*/ 0 1 f24"/>
              <a:gd name="f42" fmla="*/ f18 1 f24"/>
              <a:gd name="f43" fmla="*/ 0 1 f25"/>
              <a:gd name="f44" fmla="*/ f19 1 f25"/>
              <a:gd name="f45" fmla="*/ f34 1 f24"/>
              <a:gd name="f46" fmla="*/ f35 1 f25"/>
              <a:gd name="f47" fmla="*/ f36 1 f24"/>
              <a:gd name="f48" fmla="*/ f37 1 f25"/>
              <a:gd name="f49" fmla="*/ f38 1 f24"/>
              <a:gd name="f50" fmla="*/ f39 1 f25"/>
              <a:gd name="f51" fmla="*/ f40 1 f24"/>
              <a:gd name="f52" fmla="*/ f41 f15 1"/>
              <a:gd name="f53" fmla="*/ f42 f15 1"/>
              <a:gd name="f54" fmla="*/ f44 f16 1"/>
              <a:gd name="f55" fmla="*/ f43 f16 1"/>
              <a:gd name="f56" fmla="*/ f45 f15 1"/>
              <a:gd name="f57" fmla="*/ f46 f16 1"/>
              <a:gd name="f58" fmla="*/ f47 f15 1"/>
              <a:gd name="f59" fmla="*/ f48 f16 1"/>
              <a:gd name="f60" fmla="*/ f49 f15 1"/>
              <a:gd name="f61" fmla="*/ f50 f16 1"/>
              <a:gd name="f62" fmla="*/ f51 f15 1"/>
            </a:gdLst>
            <a:ahLst/>
            <a:cxnLst>
              <a:cxn ang="3cd4">
                <a:pos x="hc" y="t"/>
              </a:cxn>
              <a:cxn ang="0">
                <a:pos x="r" y="vc"/>
              </a:cxn>
              <a:cxn ang="cd4">
                <a:pos x="hc" y="b"/>
              </a:cxn>
              <a:cxn ang="cd2">
                <a:pos x="l" y="vc"/>
              </a:cxn>
              <a:cxn ang="f33">
                <a:pos x="f56" y="f57"/>
              </a:cxn>
              <a:cxn ang="f33">
                <a:pos x="f58" y="f59"/>
              </a:cxn>
              <a:cxn ang="f33">
                <a:pos x="f60" y="f61"/>
              </a:cxn>
              <a:cxn ang="f33">
                <a:pos x="f62" y="f59"/>
              </a:cxn>
              <a:cxn ang="f33">
                <a:pos x="f56" y="f57"/>
              </a:cxn>
            </a:cxnLst>
            <a:rect l="f52" t="f55" r="f53" b="f54"/>
            <a:pathLst>
              <a:path w="106" h="105">
                <a:moveTo>
                  <a:pt x="f8" y="f7"/>
                </a:moveTo>
                <a:cubicBezTo>
                  <a:pt x="f9" y="f7"/>
                  <a:pt x="f5" y="f10"/>
                  <a:pt x="f5" y="f8"/>
                </a:cubicBezTo>
                <a:cubicBezTo>
                  <a:pt x="f5" y="f9"/>
                  <a:pt x="f11" y="f5"/>
                  <a:pt x="f12" y="f5"/>
                </a:cubicBezTo>
                <a:cubicBezTo>
                  <a:pt x="f13" y="f5"/>
                  <a:pt x="f7" y="f11"/>
                  <a:pt x="f6" y="f8"/>
                </a:cubicBezTo>
                <a:cubicBezTo>
                  <a:pt x="f6" y="f10"/>
                  <a:pt x="f13" y="f7"/>
                  <a:pt x="f8"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7" name="Freeform 104">
            <a:extLst>
              <a:ext uri="{FF2B5EF4-FFF2-40B4-BE49-F238E27FC236}">
                <a16:creationId xmlns:a16="http://schemas.microsoft.com/office/drawing/2014/main" id="{1E413B6C-24AA-FEB7-2891-00DCFA904DEB}"/>
              </a:ext>
            </a:extLst>
          </p:cNvPr>
          <p:cNvSpPr/>
          <p:nvPr/>
        </p:nvSpPr>
        <p:spPr>
          <a:xfrm>
            <a:off x="6286016" y="2224653"/>
            <a:ext cx="313211" cy="325914"/>
          </a:xfrm>
          <a:custGeom>
            <a:avLst/>
            <a:gdLst>
              <a:gd name="f0" fmla="val 10800000"/>
              <a:gd name="f1" fmla="val 5400000"/>
              <a:gd name="f2" fmla="val 180"/>
              <a:gd name="f3" fmla="val w"/>
              <a:gd name="f4" fmla="val h"/>
              <a:gd name="f5" fmla="val 0"/>
              <a:gd name="f6" fmla="val 143"/>
              <a:gd name="f7" fmla="val 148"/>
              <a:gd name="f8" fmla="val 76"/>
              <a:gd name="f9" fmla="val 49"/>
              <a:gd name="f10" fmla="val 26"/>
              <a:gd name="f11" fmla="val 133"/>
              <a:gd name="f12" fmla="val 18"/>
              <a:gd name="f13" fmla="val 112"/>
              <a:gd name="f14" fmla="val 17"/>
              <a:gd name="f15" fmla="val 109"/>
              <a:gd name="f16" fmla="val 16"/>
              <a:gd name="f17" fmla="val 108"/>
              <a:gd name="f18" fmla="val 14"/>
              <a:gd name="f19" fmla="val 106"/>
              <a:gd name="f20" fmla="val 9"/>
              <a:gd name="f21" fmla="val 101"/>
              <a:gd name="f22" fmla="val 7"/>
              <a:gd name="f23" fmla="val 96"/>
              <a:gd name="f24" fmla="val 89"/>
              <a:gd name="f25" fmla="val 88"/>
              <a:gd name="f26" fmla="val 87"/>
              <a:gd name="f27" fmla="val 5"/>
              <a:gd name="f28" fmla="val 65"/>
              <a:gd name="f29" fmla="val 53"/>
              <a:gd name="f30" fmla="val 52"/>
              <a:gd name="f31" fmla="val 51"/>
              <a:gd name="f32" fmla="val 50"/>
              <a:gd name="f33" fmla="val 8"/>
              <a:gd name="f34" fmla="val 45"/>
              <a:gd name="f35" fmla="val 23"/>
              <a:gd name="f36" fmla="val 22"/>
              <a:gd name="f37" fmla="val 27"/>
              <a:gd name="f38" fmla="val 20"/>
              <a:gd name="f39" fmla="val 32"/>
              <a:gd name="f40" fmla="val 37"/>
              <a:gd name="f41" fmla="val 12"/>
              <a:gd name="f42" fmla="val 42"/>
              <a:gd name="f43" fmla="val 10"/>
              <a:gd name="f44" fmla="val 55"/>
              <a:gd name="f45" fmla="val 6"/>
              <a:gd name="f46" fmla="val 68"/>
              <a:gd name="f47" fmla="val 82"/>
              <a:gd name="f48" fmla="val 84"/>
              <a:gd name="f49" fmla="val 91"/>
              <a:gd name="f50" fmla="val 92"/>
              <a:gd name="f51" fmla="val 94"/>
              <a:gd name="f52" fmla="val 102"/>
              <a:gd name="f53" fmla="val 123"/>
              <a:gd name="f54" fmla="val 127"/>
              <a:gd name="f55" fmla="val 31"/>
              <a:gd name="f56" fmla="val 128"/>
              <a:gd name="f57" fmla="val 33"/>
              <a:gd name="f58" fmla="val 129"/>
              <a:gd name="f59" fmla="val 35"/>
              <a:gd name="f60" fmla="val 131"/>
              <a:gd name="f61" fmla="val 136"/>
              <a:gd name="f62" fmla="val 139"/>
              <a:gd name="f63" fmla="val 48"/>
              <a:gd name="f64" fmla="val 138"/>
              <a:gd name="f65" fmla="val 58"/>
              <a:gd name="f66" fmla="val 60"/>
              <a:gd name="f67" fmla="val 140"/>
              <a:gd name="f68" fmla="val 63"/>
              <a:gd name="f69" fmla="val 69"/>
              <a:gd name="f70" fmla="val 75"/>
              <a:gd name="f71" fmla="val 81"/>
              <a:gd name="f72" fmla="val 86"/>
              <a:gd name="f73" fmla="val 90"/>
              <a:gd name="f74" fmla="val 93"/>
              <a:gd name="f75" fmla="val 98"/>
              <a:gd name="f76" fmla="val 135"/>
              <a:gd name="f77" fmla="val 124"/>
              <a:gd name="f78" fmla="val 119"/>
              <a:gd name="f79" fmla="val 117"/>
              <a:gd name="f80" fmla="val 105"/>
              <a:gd name="f81" fmla="val 141"/>
              <a:gd name="f82" fmla="val 114"/>
              <a:gd name="f83" fmla="val 121"/>
              <a:gd name="f84" fmla="val 116"/>
              <a:gd name="f85" fmla="val 67"/>
              <a:gd name="f86" fmla="val 103"/>
              <a:gd name="f87" fmla="val 100"/>
              <a:gd name="f88" fmla="val 97"/>
              <a:gd name="f89" fmla="val 73"/>
              <a:gd name="f90" fmla="val 78"/>
              <a:gd name="f91" fmla="val 79"/>
              <a:gd name="f92" fmla="val 111"/>
              <a:gd name="f93" fmla="val 85"/>
              <a:gd name="f94" fmla="val 115"/>
              <a:gd name="f95" fmla="val 110"/>
              <a:gd name="f96" fmla="val 107"/>
              <a:gd name="f97" fmla="val 77"/>
              <a:gd name="f98" fmla="val 70"/>
              <a:gd name="f99" fmla="val 95"/>
              <a:gd name="f100" fmla="val 66"/>
              <a:gd name="f101" fmla="val 64"/>
              <a:gd name="f102" fmla="val 62"/>
              <a:gd name="f103" fmla="val 56"/>
              <a:gd name="f104" fmla="val 36"/>
              <a:gd name="f105" fmla="val 46"/>
              <a:gd name="f106" fmla="val 44"/>
              <a:gd name="f107" fmla="val 19"/>
              <a:gd name="f108" fmla="val 21"/>
              <a:gd name="f109" fmla="val 25"/>
              <a:gd name="f110" fmla="val 71"/>
              <a:gd name="f111" fmla="val 74"/>
              <a:gd name="f112" fmla="val 61"/>
              <a:gd name="f113" fmla="val 80"/>
              <a:gd name="f114" fmla="val 120"/>
              <a:gd name="f115" fmla="val 59"/>
              <a:gd name="f116" fmla="val 126"/>
              <a:gd name="f117" fmla="val 118"/>
              <a:gd name="f118" fmla="val 40"/>
              <a:gd name="f119" fmla="val 104"/>
              <a:gd name="f120" fmla="val 30"/>
              <a:gd name="f121" fmla="val 13"/>
              <a:gd name="f122" fmla="val 41"/>
              <a:gd name="f123" fmla="val 29"/>
              <a:gd name="f124" fmla="+- 0 0 -90"/>
              <a:gd name="f125" fmla="*/ f3 1 143"/>
              <a:gd name="f126" fmla="*/ f4 1 148"/>
              <a:gd name="f127" fmla="val f5"/>
              <a:gd name="f128" fmla="val f6"/>
              <a:gd name="f129" fmla="val f7"/>
              <a:gd name="f130" fmla="*/ f124 f0 1"/>
              <a:gd name="f131" fmla="+- f129 0 f127"/>
              <a:gd name="f132" fmla="+- f128 0 f127"/>
              <a:gd name="f133" fmla="*/ f130 1 f2"/>
              <a:gd name="f134" fmla="*/ f132 1 143"/>
              <a:gd name="f135" fmla="*/ f131 1 148"/>
              <a:gd name="f136" fmla="*/ 76 f132 1"/>
              <a:gd name="f137" fmla="*/ 148 f131 1"/>
              <a:gd name="f138" fmla="*/ 18 f132 1"/>
              <a:gd name="f139" fmla="*/ 112 f131 1"/>
              <a:gd name="f140" fmla="*/ 14 f132 1"/>
              <a:gd name="f141" fmla="*/ 106 f131 1"/>
              <a:gd name="f142" fmla="*/ 7 f132 1"/>
              <a:gd name="f143" fmla="*/ 89 f131 1"/>
              <a:gd name="f144" fmla="*/ 87 f131 1"/>
              <a:gd name="f145" fmla="*/ 53 f131 1"/>
              <a:gd name="f146" fmla="*/ 50 f131 1"/>
              <a:gd name="f147" fmla="*/ 27 f132 1"/>
              <a:gd name="f148" fmla="*/ 20 f131 1"/>
              <a:gd name="f149" fmla="*/ 42 f132 1"/>
              <a:gd name="f150" fmla="*/ 10 f131 1"/>
              <a:gd name="f151" fmla="*/ 82 f132 1"/>
              <a:gd name="f152" fmla="*/ 5 f131 1"/>
              <a:gd name="f153" fmla="*/ 89 f132 1"/>
              <a:gd name="f154" fmla="*/ 6 f131 1"/>
              <a:gd name="f155" fmla="*/ 94 f132 1"/>
              <a:gd name="f156" fmla="*/ 127 f132 1"/>
              <a:gd name="f157" fmla="*/ 31 f131 1"/>
              <a:gd name="f158" fmla="*/ 131 f132 1"/>
              <a:gd name="f159" fmla="*/ 37 f131 1"/>
              <a:gd name="f160" fmla="*/ 138 f132 1"/>
              <a:gd name="f161" fmla="*/ 55 f131 1"/>
              <a:gd name="f162" fmla="*/ 140 f132 1"/>
              <a:gd name="f163" fmla="*/ 63 f131 1"/>
              <a:gd name="f164" fmla="*/ 81 f131 1"/>
              <a:gd name="f165" fmla="*/ 90 f131 1"/>
              <a:gd name="f166" fmla="*/ 135 f132 1"/>
              <a:gd name="f167" fmla="*/ 101 f131 1"/>
              <a:gd name="f168" fmla="*/ 117 f132 1"/>
              <a:gd name="f169" fmla="*/ 127 f131 1"/>
              <a:gd name="f170" fmla="*/ 114 f131 1"/>
              <a:gd name="f171" fmla="*/ 67 f132 1"/>
              <a:gd name="f172" fmla="*/ 103 f131 1"/>
              <a:gd name="f173" fmla="*/ 73 f132 1"/>
              <a:gd name="f174" fmla="*/ 97 f131 1"/>
              <a:gd name="f175" fmla="*/ 79 f132 1"/>
              <a:gd name="f176" fmla="*/ 93 f132 1"/>
              <a:gd name="f177" fmla="*/ 116 f131 1"/>
              <a:gd name="f178" fmla="*/ 112 f132 1"/>
              <a:gd name="f179" fmla="*/ 107 f131 1"/>
              <a:gd name="f180" fmla="*/ 124 f132 1"/>
              <a:gd name="f181" fmla="*/ 96 f131 1"/>
              <a:gd name="f182" fmla="*/ 119 f132 1"/>
              <a:gd name="f183" fmla="*/ 93 f131 1"/>
              <a:gd name="f184" fmla="*/ 81 f132 1"/>
              <a:gd name="f185" fmla="*/ 66 f132 1"/>
              <a:gd name="f186" fmla="*/ 91 f131 1"/>
              <a:gd name="f187" fmla="*/ 62 f132 1"/>
              <a:gd name="f188" fmla="*/ 85 f131 1"/>
              <a:gd name="f189" fmla="*/ 84 f131 1"/>
              <a:gd name="f190" fmla="*/ 32 f132 1"/>
              <a:gd name="f191" fmla="*/ 98 f131 1"/>
              <a:gd name="f192" fmla="*/ 46 f131 1"/>
              <a:gd name="f193" fmla="*/ 19 f132 1"/>
              <a:gd name="f194" fmla="*/ 49 f131 1"/>
              <a:gd name="f195" fmla="*/ 25 f132 1"/>
              <a:gd name="f196" fmla="*/ 62 f131 1"/>
              <a:gd name="f197" fmla="*/ 16 f132 1"/>
              <a:gd name="f198" fmla="*/ 67 f131 1"/>
              <a:gd name="f199" fmla="*/ 17 f132 1"/>
              <a:gd name="f200" fmla="*/ 77 f131 1"/>
              <a:gd name="f201" fmla="*/ 22 f132 1"/>
              <a:gd name="f202" fmla="*/ 121 f132 1"/>
              <a:gd name="f203" fmla="*/ 129 f132 1"/>
              <a:gd name="f204" fmla="*/ 76 f131 1"/>
              <a:gd name="f205" fmla="*/ 120 f132 1"/>
              <a:gd name="f206" fmla="*/ 126 f132 1"/>
              <a:gd name="f207" fmla="*/ 45 f131 1"/>
              <a:gd name="f208" fmla="*/ 114 f132 1"/>
              <a:gd name="f209" fmla="*/ 98 f132 1"/>
              <a:gd name="f210" fmla="*/ 32 f131 1"/>
              <a:gd name="f211" fmla="*/ 18 f131 1"/>
              <a:gd name="f212" fmla="*/ 26 f131 1"/>
              <a:gd name="f213" fmla="*/ 74 f132 1"/>
              <a:gd name="f214" fmla="*/ 14 f131 1"/>
              <a:gd name="f215" fmla="*/ 25 f131 1"/>
              <a:gd name="f216" fmla="*/ 51 f132 1"/>
              <a:gd name="f217" fmla="*/ 46 f132 1"/>
              <a:gd name="f218" fmla="*/ 33 f131 1"/>
              <a:gd name="f219" fmla="*/ 30 f131 1"/>
              <a:gd name="f220" fmla="+- f133 0 f1"/>
              <a:gd name="f221" fmla="*/ f136 1 143"/>
              <a:gd name="f222" fmla="*/ f137 1 148"/>
              <a:gd name="f223" fmla="*/ f138 1 143"/>
              <a:gd name="f224" fmla="*/ f139 1 148"/>
              <a:gd name="f225" fmla="*/ f140 1 143"/>
              <a:gd name="f226" fmla="*/ f141 1 148"/>
              <a:gd name="f227" fmla="*/ f142 1 143"/>
              <a:gd name="f228" fmla="*/ f143 1 148"/>
              <a:gd name="f229" fmla="*/ f144 1 148"/>
              <a:gd name="f230" fmla="*/ f145 1 148"/>
              <a:gd name="f231" fmla="*/ f146 1 148"/>
              <a:gd name="f232" fmla="*/ f147 1 143"/>
              <a:gd name="f233" fmla="*/ f148 1 148"/>
              <a:gd name="f234" fmla="*/ f149 1 143"/>
              <a:gd name="f235" fmla="*/ f150 1 148"/>
              <a:gd name="f236" fmla="*/ f151 1 143"/>
              <a:gd name="f237" fmla="*/ f152 1 148"/>
              <a:gd name="f238" fmla="*/ f153 1 143"/>
              <a:gd name="f239" fmla="*/ f154 1 148"/>
              <a:gd name="f240" fmla="*/ f155 1 143"/>
              <a:gd name="f241" fmla="*/ f156 1 143"/>
              <a:gd name="f242" fmla="*/ f157 1 148"/>
              <a:gd name="f243" fmla="*/ f158 1 143"/>
              <a:gd name="f244" fmla="*/ f159 1 148"/>
              <a:gd name="f245" fmla="*/ f160 1 143"/>
              <a:gd name="f246" fmla="*/ f161 1 148"/>
              <a:gd name="f247" fmla="*/ f162 1 143"/>
              <a:gd name="f248" fmla="*/ f163 1 148"/>
              <a:gd name="f249" fmla="*/ f164 1 148"/>
              <a:gd name="f250" fmla="*/ f165 1 148"/>
              <a:gd name="f251" fmla="*/ f166 1 143"/>
              <a:gd name="f252" fmla="*/ f167 1 148"/>
              <a:gd name="f253" fmla="*/ f168 1 143"/>
              <a:gd name="f254" fmla="*/ f169 1 148"/>
              <a:gd name="f255" fmla="*/ f170 1 148"/>
              <a:gd name="f256" fmla="*/ f171 1 143"/>
              <a:gd name="f257" fmla="*/ f172 1 148"/>
              <a:gd name="f258" fmla="*/ f173 1 143"/>
              <a:gd name="f259" fmla="*/ f174 1 148"/>
              <a:gd name="f260" fmla="*/ f175 1 143"/>
              <a:gd name="f261" fmla="*/ f176 1 143"/>
              <a:gd name="f262" fmla="*/ f177 1 148"/>
              <a:gd name="f263" fmla="*/ f178 1 143"/>
              <a:gd name="f264" fmla="*/ f179 1 148"/>
              <a:gd name="f265" fmla="*/ f180 1 143"/>
              <a:gd name="f266" fmla="*/ f181 1 148"/>
              <a:gd name="f267" fmla="*/ f182 1 143"/>
              <a:gd name="f268" fmla="*/ f183 1 148"/>
              <a:gd name="f269" fmla="*/ f184 1 143"/>
              <a:gd name="f270" fmla="*/ f185 1 143"/>
              <a:gd name="f271" fmla="*/ f186 1 148"/>
              <a:gd name="f272" fmla="*/ f187 1 143"/>
              <a:gd name="f273" fmla="*/ f188 1 148"/>
              <a:gd name="f274" fmla="*/ f189 1 148"/>
              <a:gd name="f275" fmla="*/ f190 1 143"/>
              <a:gd name="f276" fmla="*/ f191 1 148"/>
              <a:gd name="f277" fmla="*/ f192 1 148"/>
              <a:gd name="f278" fmla="*/ f193 1 143"/>
              <a:gd name="f279" fmla="*/ f194 1 148"/>
              <a:gd name="f280" fmla="*/ f195 1 143"/>
              <a:gd name="f281" fmla="*/ f196 1 148"/>
              <a:gd name="f282" fmla="*/ f197 1 143"/>
              <a:gd name="f283" fmla="*/ f198 1 148"/>
              <a:gd name="f284" fmla="*/ f199 1 143"/>
              <a:gd name="f285" fmla="*/ f200 1 148"/>
              <a:gd name="f286" fmla="*/ f201 1 143"/>
              <a:gd name="f287" fmla="*/ f202 1 143"/>
              <a:gd name="f288" fmla="*/ f203 1 143"/>
              <a:gd name="f289" fmla="*/ f204 1 148"/>
              <a:gd name="f290" fmla="*/ f205 1 143"/>
              <a:gd name="f291" fmla="*/ f206 1 143"/>
              <a:gd name="f292" fmla="*/ f207 1 148"/>
              <a:gd name="f293" fmla="*/ f208 1 143"/>
              <a:gd name="f294" fmla="*/ f209 1 143"/>
              <a:gd name="f295" fmla="*/ f210 1 148"/>
              <a:gd name="f296" fmla="*/ f211 1 148"/>
              <a:gd name="f297" fmla="*/ f212 1 148"/>
              <a:gd name="f298" fmla="*/ f213 1 143"/>
              <a:gd name="f299" fmla="*/ f214 1 148"/>
              <a:gd name="f300" fmla="*/ f215 1 148"/>
              <a:gd name="f301" fmla="*/ f216 1 143"/>
              <a:gd name="f302" fmla="*/ f217 1 143"/>
              <a:gd name="f303" fmla="*/ f218 1 148"/>
              <a:gd name="f304" fmla="*/ f219 1 148"/>
              <a:gd name="f305" fmla="*/ 0 1 f134"/>
              <a:gd name="f306" fmla="*/ f128 1 f134"/>
              <a:gd name="f307" fmla="*/ 0 1 f135"/>
              <a:gd name="f308" fmla="*/ f129 1 f135"/>
              <a:gd name="f309" fmla="*/ f221 1 f134"/>
              <a:gd name="f310" fmla="*/ f222 1 f135"/>
              <a:gd name="f311" fmla="*/ f223 1 f134"/>
              <a:gd name="f312" fmla="*/ f224 1 f135"/>
              <a:gd name="f313" fmla="*/ f225 1 f134"/>
              <a:gd name="f314" fmla="*/ f226 1 f135"/>
              <a:gd name="f315" fmla="*/ f227 1 f134"/>
              <a:gd name="f316" fmla="*/ f228 1 f135"/>
              <a:gd name="f317" fmla="*/ f229 1 f135"/>
              <a:gd name="f318" fmla="*/ f230 1 f135"/>
              <a:gd name="f319" fmla="*/ f231 1 f135"/>
              <a:gd name="f320" fmla="*/ f232 1 f134"/>
              <a:gd name="f321" fmla="*/ f233 1 f135"/>
              <a:gd name="f322" fmla="*/ f234 1 f134"/>
              <a:gd name="f323" fmla="*/ f235 1 f135"/>
              <a:gd name="f324" fmla="*/ f236 1 f134"/>
              <a:gd name="f325" fmla="*/ f237 1 f135"/>
              <a:gd name="f326" fmla="*/ f238 1 f134"/>
              <a:gd name="f327" fmla="*/ f239 1 f135"/>
              <a:gd name="f328" fmla="*/ f240 1 f134"/>
              <a:gd name="f329" fmla="*/ f241 1 f134"/>
              <a:gd name="f330" fmla="*/ f242 1 f135"/>
              <a:gd name="f331" fmla="*/ f243 1 f134"/>
              <a:gd name="f332" fmla="*/ f244 1 f135"/>
              <a:gd name="f333" fmla="*/ f245 1 f134"/>
              <a:gd name="f334" fmla="*/ f246 1 f135"/>
              <a:gd name="f335" fmla="*/ f247 1 f134"/>
              <a:gd name="f336" fmla="*/ f248 1 f135"/>
              <a:gd name="f337" fmla="*/ f249 1 f135"/>
              <a:gd name="f338" fmla="*/ f250 1 f135"/>
              <a:gd name="f339" fmla="*/ f251 1 f134"/>
              <a:gd name="f340" fmla="*/ f252 1 f135"/>
              <a:gd name="f341" fmla="*/ f253 1 f134"/>
              <a:gd name="f342" fmla="*/ f254 1 f135"/>
              <a:gd name="f343" fmla="*/ f255 1 f135"/>
              <a:gd name="f344" fmla="*/ f256 1 f134"/>
              <a:gd name="f345" fmla="*/ f257 1 f135"/>
              <a:gd name="f346" fmla="*/ f258 1 f134"/>
              <a:gd name="f347" fmla="*/ f259 1 f135"/>
              <a:gd name="f348" fmla="*/ f260 1 f134"/>
              <a:gd name="f349" fmla="*/ f261 1 f134"/>
              <a:gd name="f350" fmla="*/ f262 1 f135"/>
              <a:gd name="f351" fmla="*/ f263 1 f134"/>
              <a:gd name="f352" fmla="*/ f264 1 f135"/>
              <a:gd name="f353" fmla="*/ f265 1 f134"/>
              <a:gd name="f354" fmla="*/ f266 1 f135"/>
              <a:gd name="f355" fmla="*/ f267 1 f134"/>
              <a:gd name="f356" fmla="*/ f268 1 f135"/>
              <a:gd name="f357" fmla="*/ f269 1 f134"/>
              <a:gd name="f358" fmla="*/ f270 1 f134"/>
              <a:gd name="f359" fmla="*/ f271 1 f135"/>
              <a:gd name="f360" fmla="*/ f272 1 f134"/>
              <a:gd name="f361" fmla="*/ f273 1 f135"/>
              <a:gd name="f362" fmla="*/ f274 1 f135"/>
              <a:gd name="f363" fmla="*/ f275 1 f134"/>
              <a:gd name="f364" fmla="*/ f276 1 f135"/>
              <a:gd name="f365" fmla="*/ f277 1 f135"/>
              <a:gd name="f366" fmla="*/ f278 1 f134"/>
              <a:gd name="f367" fmla="*/ f279 1 f135"/>
              <a:gd name="f368" fmla="*/ f280 1 f134"/>
              <a:gd name="f369" fmla="*/ f281 1 f135"/>
              <a:gd name="f370" fmla="*/ f282 1 f134"/>
              <a:gd name="f371" fmla="*/ f283 1 f135"/>
              <a:gd name="f372" fmla="*/ f284 1 f134"/>
              <a:gd name="f373" fmla="*/ f285 1 f135"/>
              <a:gd name="f374" fmla="*/ f286 1 f134"/>
              <a:gd name="f375" fmla="*/ f287 1 f134"/>
              <a:gd name="f376" fmla="*/ f288 1 f134"/>
              <a:gd name="f377" fmla="*/ f289 1 f135"/>
              <a:gd name="f378" fmla="*/ f290 1 f134"/>
              <a:gd name="f379" fmla="*/ f291 1 f134"/>
              <a:gd name="f380" fmla="*/ f292 1 f135"/>
              <a:gd name="f381" fmla="*/ f293 1 f134"/>
              <a:gd name="f382" fmla="*/ f294 1 f134"/>
              <a:gd name="f383" fmla="*/ f295 1 f135"/>
              <a:gd name="f384" fmla="*/ f296 1 f135"/>
              <a:gd name="f385" fmla="*/ f297 1 f135"/>
              <a:gd name="f386" fmla="*/ f298 1 f134"/>
              <a:gd name="f387" fmla="*/ f299 1 f135"/>
              <a:gd name="f388" fmla="*/ f300 1 f135"/>
              <a:gd name="f389" fmla="*/ f301 1 f134"/>
              <a:gd name="f390" fmla="*/ f302 1 f134"/>
              <a:gd name="f391" fmla="*/ f303 1 f135"/>
              <a:gd name="f392" fmla="*/ f304 1 f135"/>
              <a:gd name="f393" fmla="*/ f305 f125 1"/>
              <a:gd name="f394" fmla="*/ f306 f125 1"/>
              <a:gd name="f395" fmla="*/ f308 f126 1"/>
              <a:gd name="f396" fmla="*/ f307 f126 1"/>
              <a:gd name="f397" fmla="*/ f309 f125 1"/>
              <a:gd name="f398" fmla="*/ f310 f126 1"/>
              <a:gd name="f399" fmla="*/ f311 f125 1"/>
              <a:gd name="f400" fmla="*/ f312 f126 1"/>
              <a:gd name="f401" fmla="*/ f313 f125 1"/>
              <a:gd name="f402" fmla="*/ f314 f126 1"/>
              <a:gd name="f403" fmla="*/ f315 f125 1"/>
              <a:gd name="f404" fmla="*/ f316 f126 1"/>
              <a:gd name="f405" fmla="*/ f317 f126 1"/>
              <a:gd name="f406" fmla="*/ f318 f126 1"/>
              <a:gd name="f407" fmla="*/ f319 f126 1"/>
              <a:gd name="f408" fmla="*/ f320 f125 1"/>
              <a:gd name="f409" fmla="*/ f321 f126 1"/>
              <a:gd name="f410" fmla="*/ f322 f125 1"/>
              <a:gd name="f411" fmla="*/ f323 f126 1"/>
              <a:gd name="f412" fmla="*/ f324 f125 1"/>
              <a:gd name="f413" fmla="*/ f325 f126 1"/>
              <a:gd name="f414" fmla="*/ f326 f125 1"/>
              <a:gd name="f415" fmla="*/ f327 f126 1"/>
              <a:gd name="f416" fmla="*/ f328 f125 1"/>
              <a:gd name="f417" fmla="*/ f329 f125 1"/>
              <a:gd name="f418" fmla="*/ f330 f126 1"/>
              <a:gd name="f419" fmla="*/ f331 f125 1"/>
              <a:gd name="f420" fmla="*/ f332 f126 1"/>
              <a:gd name="f421" fmla="*/ f333 f125 1"/>
              <a:gd name="f422" fmla="*/ f334 f126 1"/>
              <a:gd name="f423" fmla="*/ f335 f125 1"/>
              <a:gd name="f424" fmla="*/ f336 f126 1"/>
              <a:gd name="f425" fmla="*/ f337 f126 1"/>
              <a:gd name="f426" fmla="*/ f338 f126 1"/>
              <a:gd name="f427" fmla="*/ f339 f125 1"/>
              <a:gd name="f428" fmla="*/ f340 f126 1"/>
              <a:gd name="f429" fmla="*/ f341 f125 1"/>
              <a:gd name="f430" fmla="*/ f342 f126 1"/>
              <a:gd name="f431" fmla="*/ f343 f126 1"/>
              <a:gd name="f432" fmla="*/ f344 f125 1"/>
              <a:gd name="f433" fmla="*/ f345 f126 1"/>
              <a:gd name="f434" fmla="*/ f346 f125 1"/>
              <a:gd name="f435" fmla="*/ f347 f126 1"/>
              <a:gd name="f436" fmla="*/ f348 f125 1"/>
              <a:gd name="f437" fmla="*/ f349 f125 1"/>
              <a:gd name="f438" fmla="*/ f350 f126 1"/>
              <a:gd name="f439" fmla="*/ f351 f125 1"/>
              <a:gd name="f440" fmla="*/ f352 f126 1"/>
              <a:gd name="f441" fmla="*/ f353 f125 1"/>
              <a:gd name="f442" fmla="*/ f354 f126 1"/>
              <a:gd name="f443" fmla="*/ f355 f125 1"/>
              <a:gd name="f444" fmla="*/ f356 f126 1"/>
              <a:gd name="f445" fmla="*/ f357 f125 1"/>
              <a:gd name="f446" fmla="*/ f358 f125 1"/>
              <a:gd name="f447" fmla="*/ f359 f126 1"/>
              <a:gd name="f448" fmla="*/ f360 f125 1"/>
              <a:gd name="f449" fmla="*/ f361 f126 1"/>
              <a:gd name="f450" fmla="*/ f362 f126 1"/>
              <a:gd name="f451" fmla="*/ f363 f125 1"/>
              <a:gd name="f452" fmla="*/ f364 f126 1"/>
              <a:gd name="f453" fmla="*/ f365 f126 1"/>
              <a:gd name="f454" fmla="*/ f366 f125 1"/>
              <a:gd name="f455" fmla="*/ f367 f126 1"/>
              <a:gd name="f456" fmla="*/ f368 f125 1"/>
              <a:gd name="f457" fmla="*/ f369 f126 1"/>
              <a:gd name="f458" fmla="*/ f370 f125 1"/>
              <a:gd name="f459" fmla="*/ f371 f126 1"/>
              <a:gd name="f460" fmla="*/ f372 f125 1"/>
              <a:gd name="f461" fmla="*/ f373 f126 1"/>
              <a:gd name="f462" fmla="*/ f374 f125 1"/>
              <a:gd name="f463" fmla="*/ f375 f125 1"/>
              <a:gd name="f464" fmla="*/ f376 f125 1"/>
              <a:gd name="f465" fmla="*/ f377 f126 1"/>
              <a:gd name="f466" fmla="*/ f378 f125 1"/>
              <a:gd name="f467" fmla="*/ f379 f125 1"/>
              <a:gd name="f468" fmla="*/ f380 f126 1"/>
              <a:gd name="f469" fmla="*/ f381 f125 1"/>
              <a:gd name="f470" fmla="*/ f382 f125 1"/>
              <a:gd name="f471" fmla="*/ f383 f126 1"/>
              <a:gd name="f472" fmla="*/ f384 f126 1"/>
              <a:gd name="f473" fmla="*/ f385 f126 1"/>
              <a:gd name="f474" fmla="*/ f386 f125 1"/>
              <a:gd name="f475" fmla="*/ f387 f126 1"/>
              <a:gd name="f476" fmla="*/ f388 f126 1"/>
              <a:gd name="f477" fmla="*/ f389 f125 1"/>
              <a:gd name="f478" fmla="*/ f390 f125 1"/>
              <a:gd name="f479" fmla="*/ f391 f126 1"/>
              <a:gd name="f480" fmla="*/ f392 f126 1"/>
            </a:gdLst>
            <a:ahLst/>
            <a:cxnLst>
              <a:cxn ang="3cd4">
                <a:pos x="hc" y="t"/>
              </a:cxn>
              <a:cxn ang="0">
                <a:pos x="r" y="vc"/>
              </a:cxn>
              <a:cxn ang="cd4">
                <a:pos x="hc" y="b"/>
              </a:cxn>
              <a:cxn ang="cd2">
                <a:pos x="l" y="vc"/>
              </a:cxn>
              <a:cxn ang="f220">
                <a:pos x="f397" y="f398"/>
              </a:cxn>
              <a:cxn ang="f220">
                <a:pos x="f399" y="f400"/>
              </a:cxn>
              <a:cxn ang="f220">
                <a:pos x="f401" y="f402"/>
              </a:cxn>
              <a:cxn ang="f220">
                <a:pos x="f403" y="f404"/>
              </a:cxn>
              <a:cxn ang="f220">
                <a:pos x="f403" y="f405"/>
              </a:cxn>
              <a:cxn ang="f220">
                <a:pos x="f403" y="f406"/>
              </a:cxn>
              <a:cxn ang="f220">
                <a:pos x="f403" y="f407"/>
              </a:cxn>
              <a:cxn ang="f220">
                <a:pos x="f408" y="f409"/>
              </a:cxn>
              <a:cxn ang="f220">
                <a:pos x="f410" y="f411"/>
              </a:cxn>
              <a:cxn ang="f220">
                <a:pos x="f412" y="f413"/>
              </a:cxn>
              <a:cxn ang="f220">
                <a:pos x="f414" y="f415"/>
              </a:cxn>
              <a:cxn ang="f220">
                <a:pos x="f416" y="f415"/>
              </a:cxn>
              <a:cxn ang="f220">
                <a:pos x="f417" y="f418"/>
              </a:cxn>
              <a:cxn ang="f220">
                <a:pos x="f419" y="f420"/>
              </a:cxn>
              <a:cxn ang="f220">
                <a:pos x="f421" y="f422"/>
              </a:cxn>
              <a:cxn ang="f220">
                <a:pos x="f423" y="f424"/>
              </a:cxn>
              <a:cxn ang="f220">
                <a:pos x="f423" y="f425"/>
              </a:cxn>
              <a:cxn ang="f220">
                <a:pos x="f421" y="f426"/>
              </a:cxn>
              <a:cxn ang="f220">
                <a:pos x="f427" y="f428"/>
              </a:cxn>
              <a:cxn ang="f220">
                <a:pos x="f429" y="f430"/>
              </a:cxn>
              <a:cxn ang="f220">
                <a:pos x="f397" y="f398"/>
              </a:cxn>
              <a:cxn ang="f220">
                <a:pos x="f410" y="f431"/>
              </a:cxn>
              <a:cxn ang="f220">
                <a:pos x="f432" y="f433"/>
              </a:cxn>
              <a:cxn ang="f220">
                <a:pos x="f434" y="f435"/>
              </a:cxn>
              <a:cxn ang="f220">
                <a:pos x="f436" y="f433"/>
              </a:cxn>
              <a:cxn ang="f220">
                <a:pos x="f437" y="f438"/>
              </a:cxn>
              <a:cxn ang="f220">
                <a:pos x="f439" y="f440"/>
              </a:cxn>
              <a:cxn ang="f220">
                <a:pos x="f441" y="f442"/>
              </a:cxn>
              <a:cxn ang="f220">
                <a:pos x="f443" y="f444"/>
              </a:cxn>
              <a:cxn ang="f220">
                <a:pos x="f439" y="f404"/>
              </a:cxn>
              <a:cxn ang="f220">
                <a:pos x="f445" y="f404"/>
              </a:cxn>
              <a:cxn ang="f220">
                <a:pos x="f446" y="f447"/>
              </a:cxn>
              <a:cxn ang="f220">
                <a:pos x="f448" y="f449"/>
              </a:cxn>
              <a:cxn ang="f220">
                <a:pos x="f410" y="f450"/>
              </a:cxn>
              <a:cxn ang="f220">
                <a:pos x="f451" y="f452"/>
              </a:cxn>
              <a:cxn ang="f220">
                <a:pos x="f410" y="f431"/>
              </a:cxn>
              <a:cxn ang="f220">
                <a:pos x="f451" y="f453"/>
              </a:cxn>
              <a:cxn ang="f220">
                <a:pos x="f454" y="f455"/>
              </a:cxn>
              <a:cxn ang="f220">
                <a:pos x="f456" y="f457"/>
              </a:cxn>
              <a:cxn ang="f220">
                <a:pos x="f458" y="f459"/>
              </a:cxn>
              <a:cxn ang="f220">
                <a:pos x="f460" y="f461"/>
              </a:cxn>
              <a:cxn ang="f220">
                <a:pos x="f462" y="f461"/>
              </a:cxn>
              <a:cxn ang="f220">
                <a:pos x="f463" y="f461"/>
              </a:cxn>
              <a:cxn ang="f220">
                <a:pos x="f464" y="f465"/>
              </a:cxn>
              <a:cxn ang="f220">
                <a:pos x="f464" y="f459"/>
              </a:cxn>
              <a:cxn ang="f220">
                <a:pos x="f466" y="f457"/>
              </a:cxn>
              <a:cxn ang="f220">
                <a:pos x="f467" y="f407"/>
              </a:cxn>
              <a:cxn ang="f220">
                <a:pos x="f439" y="f468"/>
              </a:cxn>
              <a:cxn ang="f220">
                <a:pos x="f469" y="f418"/>
              </a:cxn>
              <a:cxn ang="f220">
                <a:pos x="f470" y="f471"/>
              </a:cxn>
              <a:cxn ang="f220">
                <a:pos x="f416" y="f472"/>
              </a:cxn>
              <a:cxn ang="f220">
                <a:pos x="f445" y="f473"/>
              </a:cxn>
              <a:cxn ang="f220">
                <a:pos x="f474" y="f475"/>
              </a:cxn>
              <a:cxn ang="f220">
                <a:pos x="f448" y="f476"/>
              </a:cxn>
              <a:cxn ang="f220">
                <a:pos x="f477" y="f472"/>
              </a:cxn>
              <a:cxn ang="f220">
                <a:pos x="f478" y="f479"/>
              </a:cxn>
              <a:cxn ang="f220">
                <a:pos x="f451" y="f480"/>
              </a:cxn>
              <a:cxn ang="f220">
                <a:pos x="f451" y="f453"/>
              </a:cxn>
            </a:cxnLst>
            <a:rect l="f393" t="f396" r="f394" b="f395"/>
            <a:pathLst>
              <a:path w="143" h="148">
                <a:moveTo>
                  <a:pt x="f8" y="f7"/>
                </a:moveTo>
                <a:cubicBezTo>
                  <a:pt x="f9" y="f7"/>
                  <a:pt x="f10" y="f11"/>
                  <a:pt x="f12" y="f13"/>
                </a:cubicBezTo>
                <a:cubicBezTo>
                  <a:pt x="f14" y="f15"/>
                  <a:pt x="f16" y="f17"/>
                  <a:pt x="f18" y="f19"/>
                </a:cubicBezTo>
                <a:cubicBezTo>
                  <a:pt x="f20" y="f21"/>
                  <a:pt x="f22" y="f23"/>
                  <a:pt x="f22" y="f24"/>
                </a:cubicBezTo>
                <a:cubicBezTo>
                  <a:pt x="f22" y="f25"/>
                  <a:pt x="f22" y="f25"/>
                  <a:pt x="f22" y="f26"/>
                </a:cubicBezTo>
                <a:cubicBezTo>
                  <a:pt x="f5" y="f8"/>
                  <a:pt x="f27" y="f28"/>
                  <a:pt x="f22" y="f29"/>
                </a:cubicBezTo>
                <a:cubicBezTo>
                  <a:pt x="f22" y="f30"/>
                  <a:pt x="f22" y="f31"/>
                  <a:pt x="f22" y="f32"/>
                </a:cubicBezTo>
                <a:cubicBezTo>
                  <a:pt x="f33" y="f34"/>
                  <a:pt x="f35" y="f36"/>
                  <a:pt x="f37" y="f38"/>
                </a:cubicBezTo>
                <a:cubicBezTo>
                  <a:pt x="f39" y="f12"/>
                  <a:pt x="f40" y="f41"/>
                  <a:pt x="f42" y="f43"/>
                </a:cubicBezTo>
                <a:cubicBezTo>
                  <a:pt x="f44" y="f45"/>
                  <a:pt x="f46" y="f5"/>
                  <a:pt x="f47" y="f27"/>
                </a:cubicBezTo>
                <a:cubicBezTo>
                  <a:pt x="f48" y="f45"/>
                  <a:pt x="f26" y="f45"/>
                  <a:pt x="f24" y="f45"/>
                </a:cubicBezTo>
                <a:cubicBezTo>
                  <a:pt x="f49" y="f45"/>
                  <a:pt x="f50" y="f45"/>
                  <a:pt x="f51" y="f45"/>
                </a:cubicBezTo>
                <a:cubicBezTo>
                  <a:pt x="f52" y="f22"/>
                  <a:pt x="f53" y="f35"/>
                  <a:pt x="f54" y="f55"/>
                </a:cubicBezTo>
                <a:cubicBezTo>
                  <a:pt x="f56" y="f57"/>
                  <a:pt x="f58" y="f59"/>
                  <a:pt x="f60" y="f40"/>
                </a:cubicBezTo>
                <a:cubicBezTo>
                  <a:pt x="f61" y="f42"/>
                  <a:pt x="f62" y="f63"/>
                  <a:pt x="f64" y="f44"/>
                </a:cubicBezTo>
                <a:cubicBezTo>
                  <a:pt x="f64" y="f65"/>
                  <a:pt x="f64" y="f66"/>
                  <a:pt x="f67" y="f68"/>
                </a:cubicBezTo>
                <a:cubicBezTo>
                  <a:pt x="f6" y="f69"/>
                  <a:pt x="f6" y="f70"/>
                  <a:pt x="f67" y="f71"/>
                </a:cubicBezTo>
                <a:cubicBezTo>
                  <a:pt x="f64" y="f48"/>
                  <a:pt x="f64" y="f72"/>
                  <a:pt x="f64" y="f73"/>
                </a:cubicBezTo>
                <a:cubicBezTo>
                  <a:pt x="f64" y="f74"/>
                  <a:pt x="f64" y="f75"/>
                  <a:pt x="f76" y="f21"/>
                </a:cubicBezTo>
                <a:cubicBezTo>
                  <a:pt x="f54" y="f17"/>
                  <a:pt x="f77" y="f78"/>
                  <a:pt x="f79" y="f54"/>
                </a:cubicBezTo>
                <a:cubicBezTo>
                  <a:pt x="f80" y="f81"/>
                  <a:pt x="f73" y="f7"/>
                  <a:pt x="f8" y="f7"/>
                </a:cubicBezTo>
                <a:close/>
                <a:moveTo>
                  <a:pt x="f42" y="f82"/>
                </a:moveTo>
                <a:cubicBezTo>
                  <a:pt x="f31" y="f83"/>
                  <a:pt x="f68" y="f84"/>
                  <a:pt x="f85" y="f86"/>
                </a:cubicBezTo>
                <a:cubicBezTo>
                  <a:pt x="f46" y="f87"/>
                  <a:pt x="f69" y="f88"/>
                  <a:pt x="f89" y="f88"/>
                </a:cubicBezTo>
                <a:cubicBezTo>
                  <a:pt x="f90" y="f88"/>
                  <a:pt x="f90" y="f87"/>
                  <a:pt x="f91" y="f86"/>
                </a:cubicBezTo>
                <a:cubicBezTo>
                  <a:pt x="f71" y="f92"/>
                  <a:pt x="f93" y="f94"/>
                  <a:pt x="f74" y="f84"/>
                </a:cubicBezTo>
                <a:cubicBezTo>
                  <a:pt x="f52" y="f79"/>
                  <a:pt x="f95" y="f82"/>
                  <a:pt x="f13" y="f96"/>
                </a:cubicBezTo>
                <a:cubicBezTo>
                  <a:pt x="f82" y="f21"/>
                  <a:pt x="f84" y="f23"/>
                  <a:pt x="f77" y="f23"/>
                </a:cubicBezTo>
                <a:cubicBezTo>
                  <a:pt x="f53" y="f74"/>
                  <a:pt x="f83" y="f74"/>
                  <a:pt x="f78" y="f74"/>
                </a:cubicBezTo>
                <a:cubicBezTo>
                  <a:pt x="f94" y="f51"/>
                  <a:pt x="f82" y="f50"/>
                  <a:pt x="f13" y="f24"/>
                </a:cubicBezTo>
                <a:cubicBezTo>
                  <a:pt x="f86" y="f97"/>
                  <a:pt x="f73" y="f97"/>
                  <a:pt x="f71" y="f24"/>
                </a:cubicBezTo>
                <a:cubicBezTo>
                  <a:pt x="f97" y="f51"/>
                  <a:pt x="f98" y="f99"/>
                  <a:pt x="f100" y="f49"/>
                </a:cubicBezTo>
                <a:cubicBezTo>
                  <a:pt x="f28" y="f24"/>
                  <a:pt x="f101" y="f26"/>
                  <a:pt x="f102" y="f93"/>
                </a:cubicBezTo>
                <a:cubicBezTo>
                  <a:pt x="f103" y="f91"/>
                  <a:pt x="f63" y="f91"/>
                  <a:pt x="f42" y="f48"/>
                </a:cubicBezTo>
                <a:cubicBezTo>
                  <a:pt x="f104" y="f72"/>
                  <a:pt x="f57" y="f50"/>
                  <a:pt x="f39" y="f75"/>
                </a:cubicBezTo>
                <a:cubicBezTo>
                  <a:pt x="f39" y="f80"/>
                  <a:pt x="f59" y="f92"/>
                  <a:pt x="f42" y="f82"/>
                </a:cubicBezTo>
                <a:close/>
                <a:moveTo>
                  <a:pt x="f39" y="f105"/>
                </a:moveTo>
                <a:cubicBezTo>
                  <a:pt x="f37" y="f106"/>
                  <a:pt x="f36" y="f106"/>
                  <a:pt x="f107" y="f9"/>
                </a:cubicBezTo>
                <a:cubicBezTo>
                  <a:pt x="f16" y="f44"/>
                  <a:pt x="f108" y="f65"/>
                  <a:pt x="f109" y="f102"/>
                </a:cubicBezTo>
                <a:cubicBezTo>
                  <a:pt x="f108" y="f101"/>
                  <a:pt x="f14" y="f101"/>
                  <a:pt x="f16" y="f85"/>
                </a:cubicBezTo>
                <a:cubicBezTo>
                  <a:pt x="f18" y="f110"/>
                  <a:pt x="f18" y="f111"/>
                  <a:pt x="f14" y="f97"/>
                </a:cubicBezTo>
                <a:cubicBezTo>
                  <a:pt x="f12" y="f91"/>
                  <a:pt x="f38" y="f90"/>
                  <a:pt x="f36" y="f97"/>
                </a:cubicBezTo>
                <a:cubicBezTo>
                  <a:pt x="f44" y="f112"/>
                  <a:pt x="f25" y="f102"/>
                  <a:pt x="f83" y="f97"/>
                </a:cubicBezTo>
                <a:cubicBezTo>
                  <a:pt x="f77" y="f90"/>
                  <a:pt x="f54" y="f113"/>
                  <a:pt x="f58" y="f8"/>
                </a:cubicBezTo>
                <a:cubicBezTo>
                  <a:pt x="f60" y="f89"/>
                  <a:pt x="f60" y="f98"/>
                  <a:pt x="f58" y="f85"/>
                </a:cubicBezTo>
                <a:cubicBezTo>
                  <a:pt x="f54" y="f101"/>
                  <a:pt x="f53" y="f101"/>
                  <a:pt x="f114" y="f102"/>
                </a:cubicBezTo>
                <a:cubicBezTo>
                  <a:pt x="f77" y="f115"/>
                  <a:pt x="f56" y="f44"/>
                  <a:pt x="f116" y="f32"/>
                </a:cubicBezTo>
                <a:cubicBezTo>
                  <a:pt x="f77" y="f106"/>
                  <a:pt x="f117" y="f106"/>
                  <a:pt x="f13" y="f34"/>
                </a:cubicBezTo>
                <a:cubicBezTo>
                  <a:pt x="f84" y="f118"/>
                  <a:pt x="f79" y="f104"/>
                  <a:pt x="f82" y="f55"/>
                </a:cubicBezTo>
                <a:cubicBezTo>
                  <a:pt x="f15" y="f109"/>
                  <a:pt x="f119" y="f120"/>
                  <a:pt x="f75" y="f39"/>
                </a:cubicBezTo>
                <a:cubicBezTo>
                  <a:pt x="f87" y="f10"/>
                  <a:pt x="f21" y="f108"/>
                  <a:pt x="f51" y="f12"/>
                </a:cubicBezTo>
                <a:cubicBezTo>
                  <a:pt x="f25" y="f16"/>
                  <a:pt x="f93" y="f38"/>
                  <a:pt x="f71" y="f10"/>
                </a:cubicBezTo>
                <a:cubicBezTo>
                  <a:pt x="f113" y="f38"/>
                  <a:pt x="f91" y="f18"/>
                  <a:pt x="f111" y="f18"/>
                </a:cubicBezTo>
                <a:cubicBezTo>
                  <a:pt x="f100" y="f121"/>
                  <a:pt x="f28" y="f38"/>
                  <a:pt x="f102" y="f109"/>
                </a:cubicBezTo>
                <a:cubicBezTo>
                  <a:pt x="f66" y="f38"/>
                  <a:pt x="f103" y="f16"/>
                  <a:pt x="f31" y="f12"/>
                </a:cubicBezTo>
                <a:cubicBezTo>
                  <a:pt x="f106" y="f38"/>
                  <a:pt x="f105" y="f10"/>
                  <a:pt x="f105" y="f57"/>
                </a:cubicBezTo>
                <a:cubicBezTo>
                  <a:pt x="f122" y="f123"/>
                  <a:pt x="f40" y="f10"/>
                  <a:pt x="f39" y="f120"/>
                </a:cubicBezTo>
                <a:cubicBezTo>
                  <a:pt x="f37" y="f59"/>
                  <a:pt x="f120" y="f118"/>
                  <a:pt x="f39" y="f10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8" name="Freeform 111">
            <a:extLst>
              <a:ext uri="{FF2B5EF4-FFF2-40B4-BE49-F238E27FC236}">
                <a16:creationId xmlns:a16="http://schemas.microsoft.com/office/drawing/2014/main" id="{0F491CF2-5850-3A2E-C178-70AF3D7740F3}"/>
              </a:ext>
            </a:extLst>
          </p:cNvPr>
          <p:cNvSpPr/>
          <p:nvPr/>
        </p:nvSpPr>
        <p:spPr>
          <a:xfrm>
            <a:off x="5058544" y="2607714"/>
            <a:ext cx="207403" cy="207403"/>
          </a:xfrm>
          <a:custGeom>
            <a:avLst/>
            <a:gdLst>
              <a:gd name="f0" fmla="val 10800000"/>
              <a:gd name="f1" fmla="val 5400000"/>
              <a:gd name="f2" fmla="val 180"/>
              <a:gd name="f3" fmla="val w"/>
              <a:gd name="f4" fmla="val h"/>
              <a:gd name="f5" fmla="val 0"/>
              <a:gd name="f6" fmla="val 94"/>
              <a:gd name="f7" fmla="val 95"/>
              <a:gd name="f8" fmla="val 46"/>
              <a:gd name="f9" fmla="val 20"/>
              <a:gd name="f10" fmla="val 74"/>
              <a:gd name="f11" fmla="val 47"/>
              <a:gd name="f12" fmla="val 22"/>
              <a:gd name="f13" fmla="val 73"/>
              <a:gd name="f14" fmla="val 1"/>
              <a:gd name="f15" fmla="val 48"/>
              <a:gd name="f16" fmla="+- 0 0 -90"/>
              <a:gd name="f17" fmla="*/ f3 1 94"/>
              <a:gd name="f18" fmla="*/ f4 1 95"/>
              <a:gd name="f19" fmla="val f5"/>
              <a:gd name="f20" fmla="val f6"/>
              <a:gd name="f21" fmla="val f7"/>
              <a:gd name="f22" fmla="*/ f16 f0 1"/>
              <a:gd name="f23" fmla="+- f21 0 f19"/>
              <a:gd name="f24" fmla="+- f20 0 f19"/>
              <a:gd name="f25" fmla="*/ f22 1 f2"/>
              <a:gd name="f26" fmla="*/ f24 1 94"/>
              <a:gd name="f27" fmla="*/ f23 1 95"/>
              <a:gd name="f28" fmla="*/ 46 f24 1"/>
              <a:gd name="f29" fmla="*/ 94 f23 1"/>
              <a:gd name="f30" fmla="*/ 0 f24 1"/>
              <a:gd name="f31" fmla="*/ 47 f23 1"/>
              <a:gd name="f32" fmla="*/ 47 f24 1"/>
              <a:gd name="f33" fmla="*/ 0 f23 1"/>
              <a:gd name="f34" fmla="*/ 94 f24 1"/>
              <a:gd name="f35" fmla="*/ 48 f23 1"/>
              <a:gd name="f36" fmla="+- f25 0 f1"/>
              <a:gd name="f37" fmla="*/ f28 1 94"/>
              <a:gd name="f38" fmla="*/ f29 1 95"/>
              <a:gd name="f39" fmla="*/ f30 1 94"/>
              <a:gd name="f40" fmla="*/ f31 1 95"/>
              <a:gd name="f41" fmla="*/ f32 1 94"/>
              <a:gd name="f42" fmla="*/ f33 1 95"/>
              <a:gd name="f43" fmla="*/ f34 1 94"/>
              <a:gd name="f44" fmla="*/ f35 1 95"/>
              <a:gd name="f45" fmla="*/ 0 1 f26"/>
              <a:gd name="f46" fmla="*/ f20 1 f26"/>
              <a:gd name="f47" fmla="*/ 0 1 f27"/>
              <a:gd name="f48" fmla="*/ f21 1 f27"/>
              <a:gd name="f49" fmla="*/ f37 1 f26"/>
              <a:gd name="f50" fmla="*/ f38 1 f27"/>
              <a:gd name="f51" fmla="*/ f39 1 f26"/>
              <a:gd name="f52" fmla="*/ f40 1 f27"/>
              <a:gd name="f53" fmla="*/ f41 1 f26"/>
              <a:gd name="f54" fmla="*/ f42 1 f27"/>
              <a:gd name="f55" fmla="*/ f43 1 f26"/>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8 1"/>
              <a:gd name="f67" fmla="*/ f55 f17 1"/>
              <a:gd name="f68" fmla="*/ f56 f18 1"/>
            </a:gdLst>
            <a:ahLst/>
            <a:cxnLst>
              <a:cxn ang="3cd4">
                <a:pos x="hc" y="t"/>
              </a:cxn>
              <a:cxn ang="0">
                <a:pos x="r" y="vc"/>
              </a:cxn>
              <a:cxn ang="cd4">
                <a:pos x="hc" y="b"/>
              </a:cxn>
              <a:cxn ang="cd2">
                <a:pos x="l" y="vc"/>
              </a:cxn>
              <a:cxn ang="f36">
                <a:pos x="f61" y="f62"/>
              </a:cxn>
              <a:cxn ang="f36">
                <a:pos x="f63" y="f64"/>
              </a:cxn>
              <a:cxn ang="f36">
                <a:pos x="f65" y="f66"/>
              </a:cxn>
              <a:cxn ang="f36">
                <a:pos x="f67" y="f68"/>
              </a:cxn>
              <a:cxn ang="f36">
                <a:pos x="f61" y="f62"/>
              </a:cxn>
            </a:cxnLst>
            <a:rect l="f57" t="f60" r="f58" b="f59"/>
            <a:pathLst>
              <a:path w="94" h="95">
                <a:moveTo>
                  <a:pt x="f8" y="f6"/>
                </a:moveTo>
                <a:cubicBezTo>
                  <a:pt x="f9" y="f6"/>
                  <a:pt x="f5" y="f10"/>
                  <a:pt x="f5" y="f11"/>
                </a:cubicBezTo>
                <a:cubicBezTo>
                  <a:pt x="f5" y="f12"/>
                  <a:pt x="f12" y="f5"/>
                  <a:pt x="f11" y="f5"/>
                </a:cubicBezTo>
                <a:cubicBezTo>
                  <a:pt x="f13" y="f14"/>
                  <a:pt x="f6" y="f12"/>
                  <a:pt x="f6" y="f15"/>
                </a:cubicBezTo>
                <a:cubicBezTo>
                  <a:pt x="f6" y="f10"/>
                  <a:pt x="f13" y="f7"/>
                  <a:pt x="f8" y="f6"/>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19" name="Freeform 116">
            <a:extLst>
              <a:ext uri="{FF2B5EF4-FFF2-40B4-BE49-F238E27FC236}">
                <a16:creationId xmlns:a16="http://schemas.microsoft.com/office/drawing/2014/main" id="{1A68D3E7-DB61-4D51-C768-51F1AAB5E5D5}"/>
              </a:ext>
            </a:extLst>
          </p:cNvPr>
          <p:cNvSpPr/>
          <p:nvPr/>
        </p:nvSpPr>
        <p:spPr>
          <a:xfrm>
            <a:off x="7155828" y="2692361"/>
            <a:ext cx="188348" cy="186241"/>
          </a:xfrm>
          <a:custGeom>
            <a:avLst/>
            <a:gdLst>
              <a:gd name="f0" fmla="val 10800000"/>
              <a:gd name="f1" fmla="val 5400000"/>
              <a:gd name="f2" fmla="val 180"/>
              <a:gd name="f3" fmla="val w"/>
              <a:gd name="f4" fmla="val h"/>
              <a:gd name="f5" fmla="val 0"/>
              <a:gd name="f6" fmla="val 86"/>
              <a:gd name="f7" fmla="val 85"/>
              <a:gd name="f8" fmla="val 43"/>
              <a:gd name="f9" fmla="val 19"/>
              <a:gd name="f10" fmla="val 66"/>
              <a:gd name="f11" fmla="val 42"/>
              <a:gd name="f12" fmla="val 20"/>
              <a:gd name="f13" fmla="val 65"/>
              <a:gd name="f14" fmla="+- 0 0 -90"/>
              <a:gd name="f15" fmla="*/ f3 1 86"/>
              <a:gd name="f16" fmla="*/ f4 1 85"/>
              <a:gd name="f17" fmla="val f5"/>
              <a:gd name="f18" fmla="val f6"/>
              <a:gd name="f19" fmla="val f7"/>
              <a:gd name="f20" fmla="*/ f14 f0 1"/>
              <a:gd name="f21" fmla="+- f19 0 f17"/>
              <a:gd name="f22" fmla="+- f18 0 f17"/>
              <a:gd name="f23" fmla="*/ f20 1 f2"/>
              <a:gd name="f24" fmla="*/ f22 1 86"/>
              <a:gd name="f25" fmla="*/ f21 1 85"/>
              <a:gd name="f26" fmla="*/ 43 f22 1"/>
              <a:gd name="f27" fmla="*/ 85 f21 1"/>
              <a:gd name="f28" fmla="*/ 0 f22 1"/>
              <a:gd name="f29" fmla="*/ 42 f21 1"/>
              <a:gd name="f30" fmla="*/ 0 f21 1"/>
              <a:gd name="f31" fmla="*/ 86 f22 1"/>
              <a:gd name="f32" fmla="+- f23 0 f1"/>
              <a:gd name="f33" fmla="*/ f26 1 86"/>
              <a:gd name="f34" fmla="*/ f27 1 85"/>
              <a:gd name="f35" fmla="*/ f28 1 86"/>
              <a:gd name="f36" fmla="*/ f29 1 85"/>
              <a:gd name="f37" fmla="*/ f30 1 85"/>
              <a:gd name="f38" fmla="*/ f31 1 86"/>
              <a:gd name="f39" fmla="*/ 0 1 f24"/>
              <a:gd name="f40" fmla="*/ f18 1 f24"/>
              <a:gd name="f41" fmla="*/ 0 1 f25"/>
              <a:gd name="f42" fmla="*/ f19 1 f25"/>
              <a:gd name="f43" fmla="*/ f33 1 f24"/>
              <a:gd name="f44" fmla="*/ f34 1 f25"/>
              <a:gd name="f45" fmla="*/ f35 1 f24"/>
              <a:gd name="f46" fmla="*/ f36 1 f25"/>
              <a:gd name="f47" fmla="*/ f37 1 f25"/>
              <a:gd name="f48" fmla="*/ f38 1 f24"/>
              <a:gd name="f49" fmla="*/ f39 f15 1"/>
              <a:gd name="f50" fmla="*/ f40 f15 1"/>
              <a:gd name="f51" fmla="*/ f42 f16 1"/>
              <a:gd name="f52" fmla="*/ f41 f16 1"/>
              <a:gd name="f53" fmla="*/ f43 f15 1"/>
              <a:gd name="f54" fmla="*/ f44 f16 1"/>
              <a:gd name="f55" fmla="*/ f45 f15 1"/>
              <a:gd name="f56" fmla="*/ f46 f16 1"/>
              <a:gd name="f57" fmla="*/ f47 f16 1"/>
              <a:gd name="f58" fmla="*/ f48 f15 1"/>
            </a:gdLst>
            <a:ahLst/>
            <a:cxnLst>
              <a:cxn ang="3cd4">
                <a:pos x="hc" y="t"/>
              </a:cxn>
              <a:cxn ang="0">
                <a:pos x="r" y="vc"/>
              </a:cxn>
              <a:cxn ang="cd4">
                <a:pos x="hc" y="b"/>
              </a:cxn>
              <a:cxn ang="cd2">
                <a:pos x="l" y="vc"/>
              </a:cxn>
              <a:cxn ang="f32">
                <a:pos x="f53" y="f54"/>
              </a:cxn>
              <a:cxn ang="f32">
                <a:pos x="f55" y="f56"/>
              </a:cxn>
              <a:cxn ang="f32">
                <a:pos x="f53" y="f57"/>
              </a:cxn>
              <a:cxn ang="f32">
                <a:pos x="f58" y="f56"/>
              </a:cxn>
              <a:cxn ang="f32">
                <a:pos x="f53" y="f54"/>
              </a:cxn>
            </a:cxnLst>
            <a:rect l="f49" t="f52" r="f50" b="f51"/>
            <a:pathLst>
              <a:path w="86" h="85">
                <a:moveTo>
                  <a:pt x="f8" y="f7"/>
                </a:moveTo>
                <a:cubicBezTo>
                  <a:pt x="f9" y="f7"/>
                  <a:pt x="f5" y="f10"/>
                  <a:pt x="f5" y="f11"/>
                </a:cubicBezTo>
                <a:cubicBezTo>
                  <a:pt x="f5" y="f9"/>
                  <a:pt x="f12" y="f5"/>
                  <a:pt x="f8" y="f5"/>
                </a:cubicBezTo>
                <a:cubicBezTo>
                  <a:pt x="f10" y="f5"/>
                  <a:pt x="f7" y="f9"/>
                  <a:pt x="f6" y="f11"/>
                </a:cubicBezTo>
                <a:cubicBezTo>
                  <a:pt x="f6" y="f13"/>
                  <a:pt x="f10" y="f7"/>
                  <a:pt x="f8"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0" name="Freeform 118">
            <a:extLst>
              <a:ext uri="{FF2B5EF4-FFF2-40B4-BE49-F238E27FC236}">
                <a16:creationId xmlns:a16="http://schemas.microsoft.com/office/drawing/2014/main" id="{14FD7AB7-C57F-59BF-7AF8-3713421509B1}"/>
              </a:ext>
            </a:extLst>
          </p:cNvPr>
          <p:cNvSpPr/>
          <p:nvPr/>
        </p:nvSpPr>
        <p:spPr>
          <a:xfrm>
            <a:off x="5862751" y="2319880"/>
            <a:ext cx="264537" cy="162956"/>
          </a:xfrm>
          <a:custGeom>
            <a:avLst/>
            <a:gdLst>
              <a:gd name="f0" fmla="val 10800000"/>
              <a:gd name="f1" fmla="val 5400000"/>
              <a:gd name="f2" fmla="val 180"/>
              <a:gd name="f3" fmla="val w"/>
              <a:gd name="f4" fmla="val h"/>
              <a:gd name="f5" fmla="val 0"/>
              <a:gd name="f6" fmla="val 121"/>
              <a:gd name="f7" fmla="val 74"/>
              <a:gd name="f8" fmla="val 119"/>
              <a:gd name="f9" fmla="val 17"/>
              <a:gd name="f10" fmla="val 47"/>
              <a:gd name="f11" fmla="val 93"/>
              <a:gd name="f12" fmla="val 60"/>
              <a:gd name="f13" fmla="val 26"/>
              <a:gd name="f14" fmla="val 73"/>
              <a:gd name="f15" fmla="val 43"/>
              <a:gd name="f16" fmla="val 3"/>
              <a:gd name="f17" fmla="val 10"/>
              <a:gd name="f18" fmla="val 4"/>
              <a:gd name="f19" fmla="val 6"/>
              <a:gd name="f20" fmla="val 14"/>
              <a:gd name="f21" fmla="val 20"/>
              <a:gd name="f22" fmla="val 1"/>
              <a:gd name="f23" fmla="val 22"/>
              <a:gd name="f24" fmla="val 9"/>
              <a:gd name="f25" fmla="val 24"/>
              <a:gd name="f26" fmla="val 30"/>
              <a:gd name="f27" fmla="val 39"/>
              <a:gd name="f28" fmla="val 53"/>
              <a:gd name="f29" fmla="val 18"/>
              <a:gd name="f30" fmla="val 56"/>
              <a:gd name="f31" fmla="val 57"/>
              <a:gd name="f32" fmla="val 58"/>
              <a:gd name="f33" fmla="val 62"/>
              <a:gd name="f34" fmla="val 66"/>
              <a:gd name="f35" fmla="val 67"/>
              <a:gd name="f36" fmla="val 69"/>
              <a:gd name="f37" fmla="val 16"/>
              <a:gd name="f38" fmla="val 75"/>
              <a:gd name="f39" fmla="val 21"/>
              <a:gd name="f40" fmla="val 82"/>
              <a:gd name="f41" fmla="val 90"/>
              <a:gd name="f42" fmla="val 98"/>
              <a:gd name="f43" fmla="val 99"/>
              <a:gd name="f44" fmla="val 101"/>
              <a:gd name="f45" fmla="val 108"/>
              <a:gd name="f46" fmla="val 114"/>
              <a:gd name="f47" fmla="val 118"/>
              <a:gd name="f48" fmla="val 15"/>
              <a:gd name="f49" fmla="+- 0 0 -90"/>
              <a:gd name="f50" fmla="*/ f3 1 121"/>
              <a:gd name="f51" fmla="*/ f4 1 74"/>
              <a:gd name="f52" fmla="val f5"/>
              <a:gd name="f53" fmla="val f6"/>
              <a:gd name="f54" fmla="val f7"/>
              <a:gd name="f55" fmla="*/ f49 f0 1"/>
              <a:gd name="f56" fmla="+- f54 0 f52"/>
              <a:gd name="f57" fmla="+- f53 0 f52"/>
              <a:gd name="f58" fmla="*/ f55 1 f2"/>
              <a:gd name="f59" fmla="*/ f57 1 121"/>
              <a:gd name="f60" fmla="*/ f56 1 74"/>
              <a:gd name="f61" fmla="*/ 119 f57 1"/>
              <a:gd name="f62" fmla="*/ 17 f56 1"/>
              <a:gd name="f63" fmla="*/ 60 f57 1"/>
              <a:gd name="f64" fmla="*/ 74 f56 1"/>
              <a:gd name="f65" fmla="*/ 3 f57 1"/>
              <a:gd name="f66" fmla="*/ 10 f56 1"/>
              <a:gd name="f67" fmla="*/ 10 f57 1"/>
              <a:gd name="f68" fmla="*/ 3 f56 1"/>
              <a:gd name="f69" fmla="*/ 22 f57 1"/>
              <a:gd name="f70" fmla="*/ 9 f56 1"/>
              <a:gd name="f71" fmla="*/ 39 f57 1"/>
              <a:gd name="f72" fmla="*/ 22 f56 1"/>
              <a:gd name="f73" fmla="*/ 56 f57 1"/>
              <a:gd name="f74" fmla="*/ 62 f57 1"/>
              <a:gd name="f75" fmla="*/ 67 f57 1"/>
              <a:gd name="f76" fmla="*/ 82 f57 1"/>
              <a:gd name="f77" fmla="*/ 99 f57 1"/>
              <a:gd name="f78" fmla="*/ 114 f57 1"/>
              <a:gd name="f79" fmla="*/ 118 f57 1"/>
              <a:gd name="f80" fmla="*/ 14 f56 1"/>
              <a:gd name="f81" fmla="+- f58 0 f1"/>
              <a:gd name="f82" fmla="*/ f61 1 121"/>
              <a:gd name="f83" fmla="*/ f62 1 74"/>
              <a:gd name="f84" fmla="*/ f63 1 121"/>
              <a:gd name="f85" fmla="*/ f64 1 74"/>
              <a:gd name="f86" fmla="*/ f65 1 121"/>
              <a:gd name="f87" fmla="*/ f66 1 74"/>
              <a:gd name="f88" fmla="*/ f67 1 121"/>
              <a:gd name="f89" fmla="*/ f68 1 74"/>
              <a:gd name="f90" fmla="*/ f69 1 121"/>
              <a:gd name="f91" fmla="*/ f70 1 74"/>
              <a:gd name="f92" fmla="*/ f71 1 121"/>
              <a:gd name="f93" fmla="*/ f72 1 74"/>
              <a:gd name="f94" fmla="*/ f73 1 121"/>
              <a:gd name="f95" fmla="*/ f74 1 121"/>
              <a:gd name="f96" fmla="*/ f75 1 121"/>
              <a:gd name="f97" fmla="*/ f76 1 121"/>
              <a:gd name="f98" fmla="*/ f77 1 121"/>
              <a:gd name="f99" fmla="*/ f78 1 121"/>
              <a:gd name="f100" fmla="*/ f79 1 121"/>
              <a:gd name="f101" fmla="*/ f80 1 74"/>
              <a:gd name="f102" fmla="*/ 0 1 f59"/>
              <a:gd name="f103" fmla="*/ f53 1 f59"/>
              <a:gd name="f104" fmla="*/ 0 1 f60"/>
              <a:gd name="f105" fmla="*/ f54 1 f60"/>
              <a:gd name="f106" fmla="*/ f82 1 f59"/>
              <a:gd name="f107" fmla="*/ f83 1 f60"/>
              <a:gd name="f108" fmla="*/ f84 1 f59"/>
              <a:gd name="f109" fmla="*/ f85 1 f60"/>
              <a:gd name="f110" fmla="*/ f86 1 f59"/>
              <a:gd name="f111" fmla="*/ f87 1 f60"/>
              <a:gd name="f112" fmla="*/ f88 1 f59"/>
              <a:gd name="f113" fmla="*/ f89 1 f60"/>
              <a:gd name="f114" fmla="*/ f90 1 f59"/>
              <a:gd name="f115" fmla="*/ f91 1 f60"/>
              <a:gd name="f116" fmla="*/ f92 1 f59"/>
              <a:gd name="f117" fmla="*/ f93 1 f60"/>
              <a:gd name="f118" fmla="*/ f94 1 f59"/>
              <a:gd name="f119" fmla="*/ f95 1 f59"/>
              <a:gd name="f120" fmla="*/ f96 1 f59"/>
              <a:gd name="f121" fmla="*/ f97 1 f59"/>
              <a:gd name="f122" fmla="*/ f98 1 f59"/>
              <a:gd name="f123" fmla="*/ f99 1 f59"/>
              <a:gd name="f124" fmla="*/ f100 1 f59"/>
              <a:gd name="f125" fmla="*/ f101 1 f60"/>
              <a:gd name="f126" fmla="*/ f102 f50 1"/>
              <a:gd name="f127" fmla="*/ f103 f50 1"/>
              <a:gd name="f128" fmla="*/ f105 f51 1"/>
              <a:gd name="f129" fmla="*/ f104 f51 1"/>
              <a:gd name="f130" fmla="*/ f106 f50 1"/>
              <a:gd name="f131" fmla="*/ f107 f51 1"/>
              <a:gd name="f132" fmla="*/ f108 f50 1"/>
              <a:gd name="f133" fmla="*/ f109 f51 1"/>
              <a:gd name="f134" fmla="*/ f110 f50 1"/>
              <a:gd name="f135" fmla="*/ f111 f51 1"/>
              <a:gd name="f136" fmla="*/ f112 f50 1"/>
              <a:gd name="f137" fmla="*/ f113 f51 1"/>
              <a:gd name="f138" fmla="*/ f114 f50 1"/>
              <a:gd name="f139" fmla="*/ f115 f51 1"/>
              <a:gd name="f140" fmla="*/ f116 f50 1"/>
              <a:gd name="f141" fmla="*/ f117 f51 1"/>
              <a:gd name="f142" fmla="*/ f118 f50 1"/>
              <a:gd name="f143" fmla="*/ f119 f50 1"/>
              <a:gd name="f144" fmla="*/ f120 f50 1"/>
              <a:gd name="f145" fmla="*/ f121 f50 1"/>
              <a:gd name="f146" fmla="*/ f122 f50 1"/>
              <a:gd name="f147" fmla="*/ f123 f50 1"/>
              <a:gd name="f148" fmla="*/ f124 f50 1"/>
              <a:gd name="f149" fmla="*/ f125 f51 1"/>
            </a:gdLst>
            <a:ahLst/>
            <a:cxnLst>
              <a:cxn ang="3cd4">
                <a:pos x="hc" y="t"/>
              </a:cxn>
              <a:cxn ang="0">
                <a:pos x="r" y="vc"/>
              </a:cxn>
              <a:cxn ang="cd4">
                <a:pos x="hc" y="b"/>
              </a:cxn>
              <a:cxn ang="cd2">
                <a:pos x="l" y="vc"/>
              </a:cxn>
              <a:cxn ang="f81">
                <a:pos x="f130" y="f131"/>
              </a:cxn>
              <a:cxn ang="f81">
                <a:pos x="f132" y="f133"/>
              </a:cxn>
              <a:cxn ang="f81">
                <a:pos x="f134" y="f135"/>
              </a:cxn>
              <a:cxn ang="f81">
                <a:pos x="f136" y="f137"/>
              </a:cxn>
              <a:cxn ang="f81">
                <a:pos x="f138" y="f139"/>
              </a:cxn>
              <a:cxn ang="f81">
                <a:pos x="f140" y="f141"/>
              </a:cxn>
              <a:cxn ang="f81">
                <a:pos x="f142" y="f139"/>
              </a:cxn>
              <a:cxn ang="f81">
                <a:pos x="f143" y="f137"/>
              </a:cxn>
              <a:cxn ang="f81">
                <a:pos x="f144" y="f139"/>
              </a:cxn>
              <a:cxn ang="f81">
                <a:pos x="f145" y="f141"/>
              </a:cxn>
              <a:cxn ang="f81">
                <a:pos x="f146" y="f135"/>
              </a:cxn>
              <a:cxn ang="f81">
                <a:pos x="f147" y="f137"/>
              </a:cxn>
              <a:cxn ang="f81">
                <a:pos x="f148" y="f149"/>
              </a:cxn>
              <a:cxn ang="f81">
                <a:pos x="f130" y="f131"/>
              </a:cxn>
            </a:cxnLst>
            <a:rect l="f126" t="f129" r="f127" b="f128"/>
            <a:pathLst>
              <a:path w="121" h="74">
                <a:moveTo>
                  <a:pt x="f8" y="f9"/>
                </a:moveTo>
                <a:cubicBezTo>
                  <a:pt x="f8" y="f10"/>
                  <a:pt x="f11" y="f7"/>
                  <a:pt x="f12" y="f7"/>
                </a:cubicBezTo>
                <a:cubicBezTo>
                  <a:pt x="f13" y="f14"/>
                  <a:pt x="f5" y="f15"/>
                  <a:pt x="f16" y="f17"/>
                </a:cubicBezTo>
                <a:cubicBezTo>
                  <a:pt x="f18" y="f19"/>
                  <a:pt x="f18" y="f16"/>
                  <a:pt x="f17" y="f16"/>
                </a:cubicBezTo>
                <a:cubicBezTo>
                  <a:pt x="f20" y="f18"/>
                  <a:pt x="f21" y="f22"/>
                  <a:pt x="f23" y="f24"/>
                </a:cubicBezTo>
                <a:cubicBezTo>
                  <a:pt x="f25" y="f9"/>
                  <a:pt x="f26" y="f23"/>
                  <a:pt x="f27" y="f23"/>
                </a:cubicBezTo>
                <a:cubicBezTo>
                  <a:pt x="f10" y="f23"/>
                  <a:pt x="f28" y="f29"/>
                  <a:pt x="f30" y="f24"/>
                </a:cubicBezTo>
                <a:cubicBezTo>
                  <a:pt x="f31" y="f19"/>
                  <a:pt x="f32" y="f16"/>
                  <a:pt x="f33" y="f16"/>
                </a:cubicBezTo>
                <a:cubicBezTo>
                  <a:pt x="f34" y="f16"/>
                  <a:pt x="f34" y="f19"/>
                  <a:pt x="f35" y="f24"/>
                </a:cubicBezTo>
                <a:cubicBezTo>
                  <a:pt x="f36" y="f37"/>
                  <a:pt x="f38" y="f39"/>
                  <a:pt x="f40" y="f23"/>
                </a:cubicBezTo>
                <a:cubicBezTo>
                  <a:pt x="f41" y="f23"/>
                  <a:pt x="f42" y="f29"/>
                  <a:pt x="f43" y="f17"/>
                </a:cubicBezTo>
                <a:cubicBezTo>
                  <a:pt x="f44" y="f5"/>
                  <a:pt x="f45" y="f16"/>
                  <a:pt x="f46" y="f16"/>
                </a:cubicBezTo>
                <a:cubicBezTo>
                  <a:pt x="f6" y="f18"/>
                  <a:pt x="f47" y="f17"/>
                  <a:pt x="f47" y="f20"/>
                </a:cubicBezTo>
                <a:cubicBezTo>
                  <a:pt x="f8" y="f48"/>
                  <a:pt x="f8" y="f37"/>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1" name="Freeform 126">
            <a:extLst>
              <a:ext uri="{FF2B5EF4-FFF2-40B4-BE49-F238E27FC236}">
                <a16:creationId xmlns:a16="http://schemas.microsoft.com/office/drawing/2014/main" id="{A9E0C011-FB5E-16D3-6697-BE00E5FB8D6D}"/>
              </a:ext>
            </a:extLst>
          </p:cNvPr>
          <p:cNvSpPr/>
          <p:nvPr/>
        </p:nvSpPr>
        <p:spPr>
          <a:xfrm>
            <a:off x="5031031" y="3151614"/>
            <a:ext cx="126985" cy="285712"/>
          </a:xfrm>
          <a:custGeom>
            <a:avLst/>
            <a:gdLst>
              <a:gd name="f0" fmla="val 10800000"/>
              <a:gd name="f1" fmla="val 5400000"/>
              <a:gd name="f2" fmla="val 180"/>
              <a:gd name="f3" fmla="val w"/>
              <a:gd name="f4" fmla="val h"/>
              <a:gd name="f5" fmla="val 0"/>
              <a:gd name="f6" fmla="val 58"/>
              <a:gd name="f7" fmla="val 130"/>
              <a:gd name="f8" fmla="val 2"/>
              <a:gd name="f9" fmla="val 16"/>
              <a:gd name="f10" fmla="val 12"/>
              <a:gd name="f11" fmla="val 33"/>
              <a:gd name="f12" fmla="val 17"/>
              <a:gd name="f13" fmla="val 51"/>
              <a:gd name="f14" fmla="val 18"/>
              <a:gd name="f15" fmla="val 56"/>
              <a:gd name="f16" fmla="val 19"/>
              <a:gd name="f17" fmla="val 21"/>
              <a:gd name="f18" fmla="val 27"/>
              <a:gd name="f19" fmla="val 54"/>
              <a:gd name="f20" fmla="val 82"/>
              <a:gd name="f21" fmla="val 109"/>
              <a:gd name="f22" fmla="val 120"/>
              <a:gd name="f23" fmla="val 128"/>
              <a:gd name="f24" fmla="val 41"/>
              <a:gd name="f25" fmla="val 129"/>
              <a:gd name="f26" fmla="val 32"/>
              <a:gd name="f27" fmla="val 24"/>
              <a:gd name="f28" fmla="val 124"/>
              <a:gd name="f29" fmla="val 22"/>
              <a:gd name="f30" fmla="val 114"/>
              <a:gd name="f31" fmla="val 86"/>
              <a:gd name="f32" fmla="val 11"/>
              <a:gd name="f33" fmla="val 57"/>
              <a:gd name="f34" fmla="val 5"/>
              <a:gd name="f35" fmla="val 29"/>
              <a:gd name="f36" fmla="val 4"/>
              <a:gd name="f37" fmla="val 10"/>
              <a:gd name="f38" fmla="val 1"/>
              <a:gd name="f39" fmla="+- 0 0 -90"/>
              <a:gd name="f40" fmla="*/ f3 1 58"/>
              <a:gd name="f41" fmla="*/ f4 1 130"/>
              <a:gd name="f42" fmla="val f5"/>
              <a:gd name="f43" fmla="val f6"/>
              <a:gd name="f44" fmla="val f7"/>
              <a:gd name="f45" fmla="*/ f39 f0 1"/>
              <a:gd name="f46" fmla="+- f44 0 f42"/>
              <a:gd name="f47" fmla="+- f43 0 f42"/>
              <a:gd name="f48" fmla="*/ f45 1 f2"/>
              <a:gd name="f49" fmla="*/ f47 1 58"/>
              <a:gd name="f50" fmla="*/ f46 1 130"/>
              <a:gd name="f51" fmla="*/ 2 f47 1"/>
              <a:gd name="f52" fmla="*/ 0 f46 1"/>
              <a:gd name="f53" fmla="*/ 51 f47 1"/>
              <a:gd name="f54" fmla="*/ 18 f46 1"/>
              <a:gd name="f55" fmla="*/ 58 f47 1"/>
              <a:gd name="f56" fmla="*/ 27 f46 1"/>
              <a:gd name="f57" fmla="*/ 109 f46 1"/>
              <a:gd name="f58" fmla="*/ 41 f47 1"/>
              <a:gd name="f59" fmla="*/ 129 f46 1"/>
              <a:gd name="f60" fmla="*/ 22 f47 1"/>
              <a:gd name="f61" fmla="*/ 114 f46 1"/>
              <a:gd name="f62" fmla="*/ 5 f47 1"/>
              <a:gd name="f63" fmla="*/ 29 f46 1"/>
              <a:gd name="f64" fmla="*/ 0 f47 1"/>
              <a:gd name="f65" fmla="*/ 1 f46 1"/>
              <a:gd name="f66" fmla="+- f48 0 f1"/>
              <a:gd name="f67" fmla="*/ f51 1 58"/>
              <a:gd name="f68" fmla="*/ f52 1 130"/>
              <a:gd name="f69" fmla="*/ f53 1 58"/>
              <a:gd name="f70" fmla="*/ f54 1 130"/>
              <a:gd name="f71" fmla="*/ f55 1 58"/>
              <a:gd name="f72" fmla="*/ f56 1 130"/>
              <a:gd name="f73" fmla="*/ f57 1 130"/>
              <a:gd name="f74" fmla="*/ f58 1 58"/>
              <a:gd name="f75" fmla="*/ f59 1 130"/>
              <a:gd name="f76" fmla="*/ f60 1 58"/>
              <a:gd name="f77" fmla="*/ f61 1 130"/>
              <a:gd name="f78" fmla="*/ f62 1 58"/>
              <a:gd name="f79" fmla="*/ f63 1 130"/>
              <a:gd name="f80" fmla="*/ f64 1 58"/>
              <a:gd name="f81" fmla="*/ f65 1 130"/>
              <a:gd name="f82" fmla="*/ 0 1 f49"/>
              <a:gd name="f83" fmla="*/ f43 1 f49"/>
              <a:gd name="f84" fmla="*/ 0 1 f50"/>
              <a:gd name="f85" fmla="*/ f44 1 f50"/>
              <a:gd name="f86" fmla="*/ f67 1 f49"/>
              <a:gd name="f87" fmla="*/ f68 1 f50"/>
              <a:gd name="f88" fmla="*/ f69 1 f49"/>
              <a:gd name="f89" fmla="*/ f70 1 f50"/>
              <a:gd name="f90" fmla="*/ f71 1 f49"/>
              <a:gd name="f91" fmla="*/ f72 1 f50"/>
              <a:gd name="f92" fmla="*/ f73 1 f50"/>
              <a:gd name="f93" fmla="*/ f74 1 f49"/>
              <a:gd name="f94" fmla="*/ f75 1 f50"/>
              <a:gd name="f95" fmla="*/ f76 1 f49"/>
              <a:gd name="f96" fmla="*/ f77 1 f50"/>
              <a:gd name="f97" fmla="*/ f78 1 f49"/>
              <a:gd name="f98" fmla="*/ f79 1 f50"/>
              <a:gd name="f99" fmla="*/ f80 1 f49"/>
              <a:gd name="f100" fmla="*/ f81 1 f50"/>
              <a:gd name="f101" fmla="*/ f82 f40 1"/>
              <a:gd name="f102" fmla="*/ f83 f40 1"/>
              <a:gd name="f103" fmla="*/ f85 f41 1"/>
              <a:gd name="f104" fmla="*/ f84 f41 1"/>
              <a:gd name="f105" fmla="*/ f86 f40 1"/>
              <a:gd name="f106" fmla="*/ f87 f41 1"/>
              <a:gd name="f107" fmla="*/ f88 f40 1"/>
              <a:gd name="f108" fmla="*/ f89 f41 1"/>
              <a:gd name="f109" fmla="*/ f90 f40 1"/>
              <a:gd name="f110" fmla="*/ f91 f41 1"/>
              <a:gd name="f111" fmla="*/ f92 f41 1"/>
              <a:gd name="f112" fmla="*/ f93 f40 1"/>
              <a:gd name="f113" fmla="*/ f94 f41 1"/>
              <a:gd name="f114" fmla="*/ f95 f40 1"/>
              <a:gd name="f115" fmla="*/ f96 f41 1"/>
              <a:gd name="f116" fmla="*/ f97 f40 1"/>
              <a:gd name="f117" fmla="*/ f98 f41 1"/>
              <a:gd name="f118" fmla="*/ f99 f40 1"/>
              <a:gd name="f119" fmla="*/ f100 f41 1"/>
            </a:gdLst>
            <a:ahLst/>
            <a:cxnLst>
              <a:cxn ang="3cd4">
                <a:pos x="hc" y="t"/>
              </a:cxn>
              <a:cxn ang="0">
                <a:pos x="r" y="vc"/>
              </a:cxn>
              <a:cxn ang="cd4">
                <a:pos x="hc" y="b"/>
              </a:cxn>
              <a:cxn ang="cd2">
                <a:pos x="l" y="vc"/>
              </a:cxn>
              <a:cxn ang="f66">
                <a:pos x="f105" y="f106"/>
              </a:cxn>
              <a:cxn ang="f66">
                <a:pos x="f107" y="f108"/>
              </a:cxn>
              <a:cxn ang="f66">
                <a:pos x="f109" y="f110"/>
              </a:cxn>
              <a:cxn ang="f66">
                <a:pos x="f109" y="f111"/>
              </a:cxn>
              <a:cxn ang="f66">
                <a:pos x="f112" y="f113"/>
              </a:cxn>
              <a:cxn ang="f66">
                <a:pos x="f114" y="f115"/>
              </a:cxn>
              <a:cxn ang="f66">
                <a:pos x="f116" y="f117"/>
              </a:cxn>
              <a:cxn ang="f66">
                <a:pos x="f118" y="f119"/>
              </a:cxn>
              <a:cxn ang="f66">
                <a:pos x="f105" y="f106"/>
              </a:cxn>
            </a:cxnLst>
            <a:rect l="f101" t="f104" r="f102" b="f103"/>
            <a:pathLst>
              <a:path w="58" h="130">
                <a:moveTo>
                  <a:pt x="f8" y="f5"/>
                </a:moveTo>
                <a:cubicBezTo>
                  <a:pt x="f9" y="f10"/>
                  <a:pt x="f11" y="f12"/>
                  <a:pt x="f13" y="f14"/>
                </a:cubicBezTo>
                <a:cubicBezTo>
                  <a:pt x="f15" y="f16"/>
                  <a:pt x="f6" y="f17"/>
                  <a:pt x="f6" y="f18"/>
                </a:cubicBezTo>
                <a:cubicBezTo>
                  <a:pt x="f6" y="f19"/>
                  <a:pt x="f6" y="f20"/>
                  <a:pt x="f6" y="f21"/>
                </a:cubicBezTo>
                <a:cubicBezTo>
                  <a:pt x="f6" y="f22"/>
                  <a:pt x="f13" y="f23"/>
                  <a:pt x="f24" y="f25"/>
                </a:cubicBezTo>
                <a:cubicBezTo>
                  <a:pt x="f26" y="f7"/>
                  <a:pt x="f27" y="f28"/>
                  <a:pt x="f29" y="f30"/>
                </a:cubicBezTo>
                <a:cubicBezTo>
                  <a:pt x="f9" y="f31"/>
                  <a:pt x="f32" y="f33"/>
                  <a:pt x="f34" y="f35"/>
                </a:cubicBezTo>
                <a:cubicBezTo>
                  <a:pt x="f36" y="f16"/>
                  <a:pt x="f8" y="f37"/>
                  <a:pt x="f5" y="f38"/>
                </a:cubicBezTo>
                <a:cubicBezTo>
                  <a:pt x="f38" y="f5"/>
                  <a:pt x="f38" y="f5"/>
                  <a:pt x="f8"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2" name="Freeform 127">
            <a:extLst>
              <a:ext uri="{FF2B5EF4-FFF2-40B4-BE49-F238E27FC236}">
                <a16:creationId xmlns:a16="http://schemas.microsoft.com/office/drawing/2014/main" id="{0E24A30E-9ED0-4200-A283-BAD0F4D22D35}"/>
              </a:ext>
            </a:extLst>
          </p:cNvPr>
          <p:cNvSpPr/>
          <p:nvPr/>
        </p:nvSpPr>
        <p:spPr>
          <a:xfrm>
            <a:off x="5166476" y="3149491"/>
            <a:ext cx="124862" cy="287819"/>
          </a:xfrm>
          <a:custGeom>
            <a:avLst/>
            <a:gdLst>
              <a:gd name="f0" fmla="val 10800000"/>
              <a:gd name="f1" fmla="val 5400000"/>
              <a:gd name="f2" fmla="val 180"/>
              <a:gd name="f3" fmla="val w"/>
              <a:gd name="f4" fmla="val h"/>
              <a:gd name="f5" fmla="val 0"/>
              <a:gd name="f6" fmla="val 57"/>
              <a:gd name="f7" fmla="val 131"/>
              <a:gd name="f8" fmla="val 9"/>
              <a:gd name="f9" fmla="val 55"/>
              <a:gd name="f10" fmla="val 16"/>
              <a:gd name="f11" fmla="val 54"/>
              <a:gd name="f12" fmla="val 23"/>
              <a:gd name="f13" fmla="val 48"/>
              <a:gd name="f14" fmla="val 53"/>
              <a:gd name="f15" fmla="val 42"/>
              <a:gd name="f16" fmla="val 83"/>
              <a:gd name="f17" fmla="val 36"/>
              <a:gd name="f18" fmla="val 114"/>
              <a:gd name="f19" fmla="val 34"/>
              <a:gd name="f20" fmla="val 125"/>
              <a:gd name="f21" fmla="val 27"/>
              <a:gd name="f22" fmla="val 17"/>
              <a:gd name="f23" fmla="val 130"/>
              <a:gd name="f24" fmla="val 7"/>
              <a:gd name="f25" fmla="val 122"/>
              <a:gd name="f26" fmla="val 111"/>
              <a:gd name="f27" fmla="val 1"/>
              <a:gd name="f28" fmla="val 20"/>
              <a:gd name="f29" fmla="val 6"/>
              <a:gd name="f30" fmla="val 24"/>
              <a:gd name="f31" fmla="val 18"/>
              <a:gd name="f32" fmla="val 14"/>
              <a:gd name="f33" fmla="+- 0 0 -90"/>
              <a:gd name="f34" fmla="*/ f3 1 57"/>
              <a:gd name="f35" fmla="*/ f4 1 131"/>
              <a:gd name="f36" fmla="val f5"/>
              <a:gd name="f37" fmla="val f6"/>
              <a:gd name="f38" fmla="val f7"/>
              <a:gd name="f39" fmla="*/ f33 f0 1"/>
              <a:gd name="f40" fmla="+- f38 0 f36"/>
              <a:gd name="f41" fmla="+- f37 0 f36"/>
              <a:gd name="f42" fmla="*/ f39 1 f2"/>
              <a:gd name="f43" fmla="*/ f41 1 57"/>
              <a:gd name="f44" fmla="*/ f40 1 131"/>
              <a:gd name="f45" fmla="*/ 57 f41 1"/>
              <a:gd name="f46" fmla="*/ 0 f40 1"/>
              <a:gd name="f47" fmla="*/ 54 f41 1"/>
              <a:gd name="f48" fmla="*/ 23 f40 1"/>
              <a:gd name="f49" fmla="*/ 36 f41 1"/>
              <a:gd name="f50" fmla="*/ 114 f40 1"/>
              <a:gd name="f51" fmla="*/ 17 f41 1"/>
              <a:gd name="f52" fmla="*/ 130 f40 1"/>
              <a:gd name="f53" fmla="*/ 0 f41 1"/>
              <a:gd name="f54" fmla="*/ 111 f40 1"/>
              <a:gd name="f55" fmla="*/ 27 f40 1"/>
              <a:gd name="f56" fmla="*/ 6 f41 1"/>
              <a:gd name="f57" fmla="*/ 20 f40 1"/>
              <a:gd name="f58" fmla="+- f42 0 f1"/>
              <a:gd name="f59" fmla="*/ f45 1 57"/>
              <a:gd name="f60" fmla="*/ f46 1 131"/>
              <a:gd name="f61" fmla="*/ f47 1 57"/>
              <a:gd name="f62" fmla="*/ f48 1 131"/>
              <a:gd name="f63" fmla="*/ f49 1 57"/>
              <a:gd name="f64" fmla="*/ f50 1 131"/>
              <a:gd name="f65" fmla="*/ f51 1 57"/>
              <a:gd name="f66" fmla="*/ f52 1 131"/>
              <a:gd name="f67" fmla="*/ f53 1 57"/>
              <a:gd name="f68" fmla="*/ f54 1 131"/>
              <a:gd name="f69" fmla="*/ f55 1 131"/>
              <a:gd name="f70" fmla="*/ f56 1 57"/>
              <a:gd name="f71" fmla="*/ f57 1 131"/>
              <a:gd name="f72" fmla="*/ 0 1 f43"/>
              <a:gd name="f73" fmla="*/ f37 1 f43"/>
              <a:gd name="f74" fmla="*/ 0 1 f44"/>
              <a:gd name="f75" fmla="*/ f38 1 f44"/>
              <a:gd name="f76" fmla="*/ f59 1 f43"/>
              <a:gd name="f77" fmla="*/ f60 1 f44"/>
              <a:gd name="f78" fmla="*/ f61 1 f43"/>
              <a:gd name="f79" fmla="*/ f62 1 f44"/>
              <a:gd name="f80" fmla="*/ f63 1 f43"/>
              <a:gd name="f81" fmla="*/ f64 1 f44"/>
              <a:gd name="f82" fmla="*/ f65 1 f43"/>
              <a:gd name="f83" fmla="*/ f66 1 f44"/>
              <a:gd name="f84" fmla="*/ f67 1 f43"/>
              <a:gd name="f85" fmla="*/ f68 1 f44"/>
              <a:gd name="f86" fmla="*/ f69 1 f44"/>
              <a:gd name="f87" fmla="*/ f70 1 f43"/>
              <a:gd name="f88" fmla="*/ f71 1 f44"/>
              <a:gd name="f89" fmla="*/ f72 f34 1"/>
              <a:gd name="f90" fmla="*/ f73 f34 1"/>
              <a:gd name="f91" fmla="*/ f75 f35 1"/>
              <a:gd name="f92" fmla="*/ f74 f35 1"/>
              <a:gd name="f93" fmla="*/ f76 f34 1"/>
              <a:gd name="f94" fmla="*/ f77 f35 1"/>
              <a:gd name="f95" fmla="*/ f78 f34 1"/>
              <a:gd name="f96" fmla="*/ f79 f35 1"/>
              <a:gd name="f97" fmla="*/ f80 f34 1"/>
              <a:gd name="f98" fmla="*/ f81 f35 1"/>
              <a:gd name="f99" fmla="*/ f82 f34 1"/>
              <a:gd name="f100" fmla="*/ f83 f35 1"/>
              <a:gd name="f101" fmla="*/ f84 f34 1"/>
              <a:gd name="f102" fmla="*/ f85 f35 1"/>
              <a:gd name="f103" fmla="*/ f86 f35 1"/>
              <a:gd name="f104" fmla="*/ f87 f34 1"/>
              <a:gd name="f105" fmla="*/ f88 f35 1"/>
            </a:gdLst>
            <a:ahLst/>
            <a:cxnLst>
              <a:cxn ang="3cd4">
                <a:pos x="hc" y="t"/>
              </a:cxn>
              <a:cxn ang="0">
                <a:pos x="r" y="vc"/>
              </a:cxn>
              <a:cxn ang="cd4">
                <a:pos x="hc" y="b"/>
              </a:cxn>
              <a:cxn ang="cd2">
                <a:pos x="l" y="vc"/>
              </a:cxn>
              <a:cxn ang="f58">
                <a:pos x="f93" y="f94"/>
              </a:cxn>
              <a:cxn ang="f58">
                <a:pos x="f95" y="f96"/>
              </a:cxn>
              <a:cxn ang="f58">
                <a:pos x="f97" y="f98"/>
              </a:cxn>
              <a:cxn ang="f58">
                <a:pos x="f99" y="f100"/>
              </a:cxn>
              <a:cxn ang="f58">
                <a:pos x="f101" y="f102"/>
              </a:cxn>
              <a:cxn ang="f58">
                <a:pos x="f101" y="f103"/>
              </a:cxn>
              <a:cxn ang="f58">
                <a:pos x="f104" y="f105"/>
              </a:cxn>
              <a:cxn ang="f58">
                <a:pos x="f93" y="f94"/>
              </a:cxn>
            </a:cxnLst>
            <a:rect l="f89" t="f92" r="f90" b="f91"/>
            <a:pathLst>
              <a:path w="57" h="131">
                <a:moveTo>
                  <a:pt x="f6" y="f5"/>
                </a:moveTo>
                <a:cubicBezTo>
                  <a:pt x="f6" y="f8"/>
                  <a:pt x="f9" y="f10"/>
                  <a:pt x="f11" y="f12"/>
                </a:cubicBezTo>
                <a:cubicBezTo>
                  <a:pt x="f13" y="f14"/>
                  <a:pt x="f15" y="f16"/>
                  <a:pt x="f17" y="f18"/>
                </a:cubicBezTo>
                <a:cubicBezTo>
                  <a:pt x="f19" y="f20"/>
                  <a:pt x="f21" y="f7"/>
                  <a:pt x="f22" y="f23"/>
                </a:cubicBezTo>
                <a:cubicBezTo>
                  <a:pt x="f24" y="f23"/>
                  <a:pt x="f5" y="f25"/>
                  <a:pt x="f5" y="f26"/>
                </a:cubicBezTo>
                <a:cubicBezTo>
                  <a:pt x="f5" y="f16"/>
                  <a:pt x="f5" y="f9"/>
                  <a:pt x="f5" y="f21"/>
                </a:cubicBezTo>
                <a:cubicBezTo>
                  <a:pt x="f5" y="f12"/>
                  <a:pt x="f27" y="f28"/>
                  <a:pt x="f29" y="f28"/>
                </a:cubicBezTo>
                <a:cubicBezTo>
                  <a:pt x="f30" y="f31"/>
                  <a:pt x="f15" y="f32"/>
                  <a:pt x="f6" y="f5"/>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3" name="Freeform 137">
            <a:extLst>
              <a:ext uri="{FF2B5EF4-FFF2-40B4-BE49-F238E27FC236}">
                <a16:creationId xmlns:a16="http://schemas.microsoft.com/office/drawing/2014/main" id="{4E722440-880A-C042-47F7-A8402428FBC8}"/>
              </a:ext>
            </a:extLst>
          </p:cNvPr>
          <p:cNvSpPr/>
          <p:nvPr/>
        </p:nvSpPr>
        <p:spPr>
          <a:xfrm>
            <a:off x="6961128" y="2406663"/>
            <a:ext cx="141795" cy="253955"/>
          </a:xfrm>
          <a:custGeom>
            <a:avLst/>
            <a:gdLst>
              <a:gd name="f0" fmla="val 10800000"/>
              <a:gd name="f1" fmla="val 5400000"/>
              <a:gd name="f2" fmla="val 180"/>
              <a:gd name="f3" fmla="val w"/>
              <a:gd name="f4" fmla="val h"/>
              <a:gd name="f5" fmla="val 0"/>
              <a:gd name="f6" fmla="val 64"/>
              <a:gd name="f7" fmla="val 115"/>
              <a:gd name="f8" fmla="val 2"/>
              <a:gd name="f9" fmla="val 49"/>
              <a:gd name="f10" fmla="val 3"/>
              <a:gd name="f11" fmla="val 43"/>
              <a:gd name="f12" fmla="val 1"/>
              <a:gd name="f13" fmla="val 34"/>
              <a:gd name="f14" fmla="val 25"/>
              <a:gd name="f15" fmla="val 22"/>
              <a:gd name="f16" fmla="val 20"/>
              <a:gd name="f17" fmla="val 18"/>
              <a:gd name="f18" fmla="val 8"/>
              <a:gd name="f19" fmla="val 14"/>
              <a:gd name="f20" fmla="val 12"/>
              <a:gd name="f21" fmla="val 9"/>
              <a:gd name="f22" fmla="val 16"/>
              <a:gd name="f23" fmla="val 4"/>
              <a:gd name="f24" fmla="val 23"/>
              <a:gd name="f25" fmla="val 28"/>
              <a:gd name="f26" fmla="val 10"/>
              <a:gd name="f27" fmla="val 32"/>
              <a:gd name="f28" fmla="val 17"/>
              <a:gd name="f29" fmla="val 36"/>
              <a:gd name="f30" fmla="val 35"/>
              <a:gd name="f31" fmla="val 37"/>
              <a:gd name="f32" fmla="val 46"/>
              <a:gd name="f33" fmla="val 57"/>
              <a:gd name="f34" fmla="val 68"/>
              <a:gd name="f35" fmla="val 80"/>
              <a:gd name="f36" fmla="val 41"/>
              <a:gd name="f37" fmla="val 91"/>
              <a:gd name="f38" fmla="val 45"/>
              <a:gd name="f39" fmla="val 99"/>
              <a:gd name="f40" fmla="val 50"/>
              <a:gd name="f41" fmla="val 104"/>
              <a:gd name="f42" fmla="val 59"/>
              <a:gd name="f43" fmla="val 61"/>
              <a:gd name="f44" fmla="val 105"/>
              <a:gd name="f45" fmla="val 63"/>
              <a:gd name="f46" fmla="val 107"/>
              <a:gd name="f47" fmla="val 109"/>
              <a:gd name="f48" fmla="val 62"/>
              <a:gd name="f49" fmla="val 110"/>
              <a:gd name="f50" fmla="val 60"/>
              <a:gd name="f51" fmla="val 111"/>
              <a:gd name="f52" fmla="val 53"/>
              <a:gd name="f53" fmla="val 38"/>
              <a:gd name="f54" fmla="val 113"/>
              <a:gd name="f55" fmla="val 100"/>
              <a:gd name="f56" fmla="val 7"/>
              <a:gd name="f57" fmla="val 84"/>
              <a:gd name="f58" fmla="val 74"/>
              <a:gd name="f59" fmla="+- 0 0 -90"/>
              <a:gd name="f60" fmla="*/ f3 1 64"/>
              <a:gd name="f61" fmla="*/ f4 1 115"/>
              <a:gd name="f62" fmla="val f5"/>
              <a:gd name="f63" fmla="val f6"/>
              <a:gd name="f64" fmla="val f7"/>
              <a:gd name="f65" fmla="*/ f59 f0 1"/>
              <a:gd name="f66" fmla="+- f64 0 f62"/>
              <a:gd name="f67" fmla="+- f63 0 f62"/>
              <a:gd name="f68" fmla="*/ f65 1 f2"/>
              <a:gd name="f69" fmla="*/ f67 1 64"/>
              <a:gd name="f70" fmla="*/ f66 1 115"/>
              <a:gd name="f71" fmla="*/ 2 f67 1"/>
              <a:gd name="f72" fmla="*/ 49 f66 1"/>
              <a:gd name="f73" fmla="*/ 0 f67 1"/>
              <a:gd name="f74" fmla="*/ 25 f66 1"/>
              <a:gd name="f75" fmla="*/ 3 f67 1"/>
              <a:gd name="f76" fmla="*/ 18 f66 1"/>
              <a:gd name="f77" fmla="*/ 16 f67 1"/>
              <a:gd name="f78" fmla="*/ 4 f66 1"/>
              <a:gd name="f79" fmla="*/ 23 f67 1"/>
              <a:gd name="f80" fmla="*/ 34 f67 1"/>
              <a:gd name="f81" fmla="*/ 37 f67 1"/>
              <a:gd name="f82" fmla="*/ 57 f66 1"/>
              <a:gd name="f83" fmla="*/ 41 f67 1"/>
              <a:gd name="f84" fmla="*/ 91 f66 1"/>
              <a:gd name="f85" fmla="*/ 59 f67 1"/>
              <a:gd name="f86" fmla="*/ 104 f66 1"/>
              <a:gd name="f87" fmla="*/ 64 f67 1"/>
              <a:gd name="f88" fmla="*/ 107 f66 1"/>
              <a:gd name="f89" fmla="*/ 60 f67 1"/>
              <a:gd name="f90" fmla="*/ 111 f66 1"/>
              <a:gd name="f91" fmla="*/ 38 f67 1"/>
              <a:gd name="f92" fmla="*/ 113 f66 1"/>
              <a:gd name="f93" fmla="*/ 7 f67 1"/>
              <a:gd name="f94" fmla="*/ 84 f66 1"/>
              <a:gd name="f95" fmla="+- f68 0 f1"/>
              <a:gd name="f96" fmla="*/ f71 1 64"/>
              <a:gd name="f97" fmla="*/ f72 1 115"/>
              <a:gd name="f98" fmla="*/ f73 1 64"/>
              <a:gd name="f99" fmla="*/ f74 1 115"/>
              <a:gd name="f100" fmla="*/ f75 1 64"/>
              <a:gd name="f101" fmla="*/ f76 1 115"/>
              <a:gd name="f102" fmla="*/ f77 1 64"/>
              <a:gd name="f103" fmla="*/ f78 1 115"/>
              <a:gd name="f104" fmla="*/ f79 1 64"/>
              <a:gd name="f105" fmla="*/ f80 1 64"/>
              <a:gd name="f106" fmla="*/ f81 1 64"/>
              <a:gd name="f107" fmla="*/ f82 1 115"/>
              <a:gd name="f108" fmla="*/ f83 1 64"/>
              <a:gd name="f109" fmla="*/ f84 1 115"/>
              <a:gd name="f110" fmla="*/ f85 1 64"/>
              <a:gd name="f111" fmla="*/ f86 1 115"/>
              <a:gd name="f112" fmla="*/ f87 1 64"/>
              <a:gd name="f113" fmla="*/ f88 1 115"/>
              <a:gd name="f114" fmla="*/ f89 1 64"/>
              <a:gd name="f115" fmla="*/ f90 1 115"/>
              <a:gd name="f116" fmla="*/ f91 1 64"/>
              <a:gd name="f117" fmla="*/ f92 1 115"/>
              <a:gd name="f118" fmla="*/ f93 1 64"/>
              <a:gd name="f119" fmla="*/ f94 1 115"/>
              <a:gd name="f120" fmla="*/ 0 1 f69"/>
              <a:gd name="f121" fmla="*/ f63 1 f69"/>
              <a:gd name="f122" fmla="*/ 0 1 f70"/>
              <a:gd name="f123" fmla="*/ f64 1 f70"/>
              <a:gd name="f124" fmla="*/ f96 1 f69"/>
              <a:gd name="f125" fmla="*/ f97 1 f70"/>
              <a:gd name="f126" fmla="*/ f98 1 f69"/>
              <a:gd name="f127" fmla="*/ f99 1 f70"/>
              <a:gd name="f128" fmla="*/ f100 1 f69"/>
              <a:gd name="f129" fmla="*/ f101 1 f70"/>
              <a:gd name="f130" fmla="*/ f102 1 f69"/>
              <a:gd name="f131" fmla="*/ f103 1 f70"/>
              <a:gd name="f132" fmla="*/ f104 1 f69"/>
              <a:gd name="f133" fmla="*/ f105 1 f69"/>
              <a:gd name="f134" fmla="*/ f106 1 f69"/>
              <a:gd name="f135" fmla="*/ f107 1 f70"/>
              <a:gd name="f136" fmla="*/ f108 1 f69"/>
              <a:gd name="f137" fmla="*/ f109 1 f70"/>
              <a:gd name="f138" fmla="*/ f110 1 f69"/>
              <a:gd name="f139" fmla="*/ f111 1 f70"/>
              <a:gd name="f140" fmla="*/ f112 1 f69"/>
              <a:gd name="f141" fmla="*/ f113 1 f70"/>
              <a:gd name="f142" fmla="*/ f114 1 f69"/>
              <a:gd name="f143" fmla="*/ f115 1 f70"/>
              <a:gd name="f144" fmla="*/ f116 1 f69"/>
              <a:gd name="f145" fmla="*/ f117 1 f70"/>
              <a:gd name="f146" fmla="*/ f118 1 f69"/>
              <a:gd name="f147" fmla="*/ f119 1 f70"/>
              <a:gd name="f148" fmla="*/ f120 f60 1"/>
              <a:gd name="f149" fmla="*/ f121 f60 1"/>
              <a:gd name="f150" fmla="*/ f123 f61 1"/>
              <a:gd name="f151" fmla="*/ f122 f61 1"/>
              <a:gd name="f152" fmla="*/ f124 f60 1"/>
              <a:gd name="f153" fmla="*/ f125 f61 1"/>
              <a:gd name="f154" fmla="*/ f126 f60 1"/>
              <a:gd name="f155" fmla="*/ f127 f61 1"/>
              <a:gd name="f156" fmla="*/ f128 f60 1"/>
              <a:gd name="f157" fmla="*/ f129 f61 1"/>
              <a:gd name="f158" fmla="*/ f130 f60 1"/>
              <a:gd name="f159" fmla="*/ f131 f61 1"/>
              <a:gd name="f160" fmla="*/ f132 f60 1"/>
              <a:gd name="f161" fmla="*/ f133 f60 1"/>
              <a:gd name="f162" fmla="*/ f134 f60 1"/>
              <a:gd name="f163" fmla="*/ f135 f61 1"/>
              <a:gd name="f164" fmla="*/ f136 f60 1"/>
              <a:gd name="f165" fmla="*/ f137 f61 1"/>
              <a:gd name="f166" fmla="*/ f138 f60 1"/>
              <a:gd name="f167" fmla="*/ f139 f61 1"/>
              <a:gd name="f168" fmla="*/ f140 f60 1"/>
              <a:gd name="f169" fmla="*/ f141 f61 1"/>
              <a:gd name="f170" fmla="*/ f142 f60 1"/>
              <a:gd name="f171" fmla="*/ f143 f61 1"/>
              <a:gd name="f172" fmla="*/ f144 f60 1"/>
              <a:gd name="f173" fmla="*/ f145 f61 1"/>
              <a:gd name="f174" fmla="*/ f146 f60 1"/>
              <a:gd name="f175" fmla="*/ f147 f61 1"/>
            </a:gdLst>
            <a:ahLst/>
            <a:cxnLst>
              <a:cxn ang="3cd4">
                <a:pos x="hc" y="t"/>
              </a:cxn>
              <a:cxn ang="0">
                <a:pos x="r" y="vc"/>
              </a:cxn>
              <a:cxn ang="cd4">
                <a:pos x="hc" y="b"/>
              </a:cxn>
              <a:cxn ang="cd2">
                <a:pos x="l" y="vc"/>
              </a:cxn>
              <a:cxn ang="f95">
                <a:pos x="f152" y="f153"/>
              </a:cxn>
              <a:cxn ang="f95">
                <a:pos x="f154" y="f155"/>
              </a:cxn>
              <a:cxn ang="f95">
                <a:pos x="f156" y="f157"/>
              </a:cxn>
              <a:cxn ang="f95">
                <a:pos x="f158" y="f159"/>
              </a:cxn>
              <a:cxn ang="f95">
                <a:pos x="f160" y="f159"/>
              </a:cxn>
              <a:cxn ang="f95">
                <a:pos x="f161" y="f155"/>
              </a:cxn>
              <a:cxn ang="f95">
                <a:pos x="f162" y="f163"/>
              </a:cxn>
              <a:cxn ang="f95">
                <a:pos x="f164" y="f165"/>
              </a:cxn>
              <a:cxn ang="f95">
                <a:pos x="f166" y="f167"/>
              </a:cxn>
              <a:cxn ang="f95">
                <a:pos x="f168" y="f169"/>
              </a:cxn>
              <a:cxn ang="f95">
                <a:pos x="f170" y="f171"/>
              </a:cxn>
              <a:cxn ang="f95">
                <a:pos x="f172" y="f173"/>
              </a:cxn>
              <a:cxn ang="f95">
                <a:pos x="f174" y="f175"/>
              </a:cxn>
              <a:cxn ang="f95">
                <a:pos x="f152" y="f153"/>
              </a:cxn>
            </a:cxnLst>
            <a:rect l="f148" t="f151" r="f149" b="f150"/>
            <a:pathLst>
              <a:path w="64" h="115">
                <a:moveTo>
                  <a:pt x="f8" y="f9"/>
                </a:moveTo>
                <a:cubicBezTo>
                  <a:pt x="f10" y="f11"/>
                  <a:pt x="f12" y="f13"/>
                  <a:pt x="f5" y="f14"/>
                </a:cubicBezTo>
                <a:cubicBezTo>
                  <a:pt x="f5" y="f15"/>
                  <a:pt x="f5" y="f16"/>
                  <a:pt x="f10" y="f17"/>
                </a:cubicBezTo>
                <a:cubicBezTo>
                  <a:pt x="f18" y="f19"/>
                  <a:pt x="f20" y="f21"/>
                  <a:pt x="f22" y="f23"/>
                </a:cubicBezTo>
                <a:cubicBezTo>
                  <a:pt x="f17" y="f5"/>
                  <a:pt x="f16" y="f12"/>
                  <a:pt x="f24" y="f23"/>
                </a:cubicBezTo>
                <a:cubicBezTo>
                  <a:pt x="f25" y="f26"/>
                  <a:pt x="f27" y="f28"/>
                  <a:pt x="f13" y="f14"/>
                </a:cubicBezTo>
                <a:cubicBezTo>
                  <a:pt x="f29" y="f30"/>
                  <a:pt x="f31" y="f32"/>
                  <a:pt x="f31" y="f33"/>
                </a:cubicBezTo>
                <a:cubicBezTo>
                  <a:pt x="f29" y="f34"/>
                  <a:pt x="f31" y="f35"/>
                  <a:pt x="f36" y="f37"/>
                </a:cubicBezTo>
                <a:cubicBezTo>
                  <a:pt x="f38" y="f39"/>
                  <a:pt x="f40" y="f41"/>
                  <a:pt x="f42" y="f41"/>
                </a:cubicBezTo>
                <a:cubicBezTo>
                  <a:pt x="f43" y="f44"/>
                  <a:pt x="f45" y="f41"/>
                  <a:pt x="f6" y="f46"/>
                </a:cubicBezTo>
                <a:cubicBezTo>
                  <a:pt x="f6" y="f47"/>
                  <a:pt x="f48" y="f49"/>
                  <a:pt x="f50" y="f51"/>
                </a:cubicBezTo>
                <a:cubicBezTo>
                  <a:pt x="f52" y="f7"/>
                  <a:pt x="f32" y="f7"/>
                  <a:pt x="f53" y="f54"/>
                </a:cubicBezTo>
                <a:cubicBezTo>
                  <a:pt x="f24" y="f47"/>
                  <a:pt x="f20" y="f55"/>
                  <a:pt x="f56" y="f57"/>
                </a:cubicBezTo>
                <a:cubicBezTo>
                  <a:pt x="f10" y="f58"/>
                  <a:pt x="f8" y="f45"/>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4" name="Freeform 141">
            <a:extLst>
              <a:ext uri="{FF2B5EF4-FFF2-40B4-BE49-F238E27FC236}">
                <a16:creationId xmlns:a16="http://schemas.microsoft.com/office/drawing/2014/main" id="{4B9F2D5B-1DB2-D662-A63E-1090986CDE66}"/>
              </a:ext>
            </a:extLst>
          </p:cNvPr>
          <p:cNvSpPr/>
          <p:nvPr/>
        </p:nvSpPr>
        <p:spPr>
          <a:xfrm>
            <a:off x="6499769" y="3289165"/>
            <a:ext cx="107930" cy="152377"/>
          </a:xfrm>
          <a:custGeom>
            <a:avLst/>
            <a:gdLst>
              <a:gd name="f0" fmla="val 10800000"/>
              <a:gd name="f1" fmla="val 5400000"/>
              <a:gd name="f2" fmla="val 180"/>
              <a:gd name="f3" fmla="val w"/>
              <a:gd name="f4" fmla="val h"/>
              <a:gd name="f5" fmla="val 0"/>
              <a:gd name="f6" fmla="val 50"/>
              <a:gd name="f7" fmla="val 69"/>
              <a:gd name="f8" fmla="val 28"/>
              <a:gd name="f9" fmla="val 22"/>
              <a:gd name="f10" fmla="val 17"/>
              <a:gd name="f11" fmla="val 11"/>
              <a:gd name="f12" fmla="val 7"/>
              <a:gd name="f13" fmla="val 2"/>
              <a:gd name="f14" fmla="val 5"/>
              <a:gd name="f15" fmla="val 6"/>
              <a:gd name="f16" fmla="val 4"/>
              <a:gd name="f17" fmla="val 19"/>
              <a:gd name="f18" fmla="val 3"/>
              <a:gd name="f19" fmla="val 31"/>
              <a:gd name="f20" fmla="val 44"/>
              <a:gd name="f21" fmla="val 1"/>
              <a:gd name="f22" fmla="val 48"/>
              <a:gd name="f23" fmla="val 49"/>
              <a:gd name="f24" fmla="val 20"/>
              <a:gd name="f25" fmla="val 33"/>
              <a:gd name="f26" fmla="val 47"/>
              <a:gd name="f27" fmla="val 46"/>
              <a:gd name="f28" fmla="val 59"/>
              <a:gd name="f29" fmla="val 35"/>
              <a:gd name="f30" fmla="val 24"/>
              <a:gd name="f31" fmla="val 68"/>
              <a:gd name="f32" fmla="val 10"/>
              <a:gd name="f33" fmla="val 67"/>
              <a:gd name="f34" fmla="val 57"/>
              <a:gd name="f35" fmla="val 39"/>
              <a:gd name="f36" fmla="+- 0 0 -90"/>
              <a:gd name="f37" fmla="*/ f3 1 50"/>
              <a:gd name="f38" fmla="*/ f4 1 69"/>
              <a:gd name="f39" fmla="val f5"/>
              <a:gd name="f40" fmla="val f6"/>
              <a:gd name="f41" fmla="val f7"/>
              <a:gd name="f42" fmla="*/ f36 f0 1"/>
              <a:gd name="f43" fmla="+- f41 0 f39"/>
              <a:gd name="f44" fmla="+- f40 0 f39"/>
              <a:gd name="f45" fmla="*/ f42 1 f2"/>
              <a:gd name="f46" fmla="*/ f44 1 50"/>
              <a:gd name="f47" fmla="*/ f43 1 69"/>
              <a:gd name="f48" fmla="*/ 0 f44 1"/>
              <a:gd name="f49" fmla="*/ 28 f43 1"/>
              <a:gd name="f50" fmla="*/ 11 f43 1"/>
              <a:gd name="f51" fmla="*/ 6 f44 1"/>
              <a:gd name="f52" fmla="*/ 4 f43 1"/>
              <a:gd name="f53" fmla="*/ 44 f44 1"/>
              <a:gd name="f54" fmla="*/ 1 f43 1"/>
              <a:gd name="f55" fmla="*/ 50 f44 1"/>
              <a:gd name="f56" fmla="*/ 6 f43 1"/>
              <a:gd name="f57" fmla="*/ 48 f44 1"/>
              <a:gd name="f58" fmla="*/ 47 f43 1"/>
              <a:gd name="f59" fmla="*/ 24 f44 1"/>
              <a:gd name="f60" fmla="*/ 68 f43 1"/>
              <a:gd name="f61" fmla="*/ 44 f43 1"/>
              <a:gd name="f62" fmla="+- f45 0 f1"/>
              <a:gd name="f63" fmla="*/ f48 1 50"/>
              <a:gd name="f64" fmla="*/ f49 1 69"/>
              <a:gd name="f65" fmla="*/ f50 1 69"/>
              <a:gd name="f66" fmla="*/ f51 1 50"/>
              <a:gd name="f67" fmla="*/ f52 1 69"/>
              <a:gd name="f68" fmla="*/ f53 1 50"/>
              <a:gd name="f69" fmla="*/ f54 1 69"/>
              <a:gd name="f70" fmla="*/ f55 1 50"/>
              <a:gd name="f71" fmla="*/ f56 1 69"/>
              <a:gd name="f72" fmla="*/ f57 1 50"/>
              <a:gd name="f73" fmla="*/ f58 1 69"/>
              <a:gd name="f74" fmla="*/ f59 1 50"/>
              <a:gd name="f75" fmla="*/ f60 1 69"/>
              <a:gd name="f76" fmla="*/ f61 1 69"/>
              <a:gd name="f77" fmla="*/ 0 1 f46"/>
              <a:gd name="f78" fmla="*/ f40 1 f46"/>
              <a:gd name="f79" fmla="*/ 0 1 f47"/>
              <a:gd name="f80" fmla="*/ f41 1 f47"/>
              <a:gd name="f81" fmla="*/ f63 1 f46"/>
              <a:gd name="f82" fmla="*/ f64 1 f47"/>
              <a:gd name="f83" fmla="*/ f65 1 f47"/>
              <a:gd name="f84" fmla="*/ f66 1 f46"/>
              <a:gd name="f85" fmla="*/ f67 1 f47"/>
              <a:gd name="f86" fmla="*/ f68 1 f46"/>
              <a:gd name="f87" fmla="*/ f69 1 f47"/>
              <a:gd name="f88" fmla="*/ f70 1 f46"/>
              <a:gd name="f89" fmla="*/ f71 1 f47"/>
              <a:gd name="f90" fmla="*/ f72 1 f46"/>
              <a:gd name="f91" fmla="*/ f73 1 f47"/>
              <a:gd name="f92" fmla="*/ f74 1 f46"/>
              <a:gd name="f93" fmla="*/ f75 1 f47"/>
              <a:gd name="f94" fmla="*/ f76 1 f47"/>
              <a:gd name="f95" fmla="*/ f77 f37 1"/>
              <a:gd name="f96" fmla="*/ f78 f37 1"/>
              <a:gd name="f97" fmla="*/ f80 f38 1"/>
              <a:gd name="f98" fmla="*/ f79 f38 1"/>
              <a:gd name="f99" fmla="*/ f81 f37 1"/>
              <a:gd name="f100" fmla="*/ f82 f38 1"/>
              <a:gd name="f101" fmla="*/ f83 f38 1"/>
              <a:gd name="f102" fmla="*/ f84 f37 1"/>
              <a:gd name="f103" fmla="*/ f85 f38 1"/>
              <a:gd name="f104" fmla="*/ f86 f37 1"/>
              <a:gd name="f105" fmla="*/ f87 f38 1"/>
              <a:gd name="f106" fmla="*/ f88 f37 1"/>
              <a:gd name="f107" fmla="*/ f89 f38 1"/>
              <a:gd name="f108" fmla="*/ f90 f37 1"/>
              <a:gd name="f109" fmla="*/ f91 f38 1"/>
              <a:gd name="f110" fmla="*/ f92 f37 1"/>
              <a:gd name="f111" fmla="*/ f93 f38 1"/>
              <a:gd name="f112" fmla="*/ f94 f38 1"/>
            </a:gdLst>
            <a:ahLst/>
            <a:cxnLst>
              <a:cxn ang="3cd4">
                <a:pos x="hc" y="t"/>
              </a:cxn>
              <a:cxn ang="0">
                <a:pos x="r" y="vc"/>
              </a:cxn>
              <a:cxn ang="cd4">
                <a:pos x="hc" y="b"/>
              </a:cxn>
              <a:cxn ang="cd2">
                <a:pos x="l" y="vc"/>
              </a:cxn>
              <a:cxn ang="f62">
                <a:pos x="f99" y="f100"/>
              </a:cxn>
              <a:cxn ang="f62">
                <a:pos x="f99" y="f101"/>
              </a:cxn>
              <a:cxn ang="f62">
                <a:pos x="f102" y="f103"/>
              </a:cxn>
              <a:cxn ang="f62">
                <a:pos x="f104" y="f105"/>
              </a:cxn>
              <a:cxn ang="f62">
                <a:pos x="f106" y="f107"/>
              </a:cxn>
              <a:cxn ang="f62">
                <a:pos x="f108" y="f109"/>
              </a:cxn>
              <a:cxn ang="f62">
                <a:pos x="f110" y="f111"/>
              </a:cxn>
              <a:cxn ang="f62">
                <a:pos x="f99" y="f112"/>
              </a:cxn>
              <a:cxn ang="f62">
                <a:pos x="f99" y="f100"/>
              </a:cxn>
              <a:cxn ang="f62">
                <a:pos x="f99" y="f100"/>
              </a:cxn>
            </a:cxnLst>
            <a:rect l="f95" t="f98" r="f96" b="f97"/>
            <a:pathLst>
              <a:path w="50" h="69">
                <a:moveTo>
                  <a:pt x="f5" y="f8"/>
                </a:moveTo>
                <a:cubicBezTo>
                  <a:pt x="f5" y="f9"/>
                  <a:pt x="f5" y="f10"/>
                  <a:pt x="f5" y="f11"/>
                </a:cubicBezTo>
                <a:cubicBezTo>
                  <a:pt x="f5" y="f12"/>
                  <a:pt x="f13" y="f14"/>
                  <a:pt x="f15" y="f16"/>
                </a:cubicBezTo>
                <a:cubicBezTo>
                  <a:pt x="f17" y="f18"/>
                  <a:pt x="f19" y="f13"/>
                  <a:pt x="f20" y="f21"/>
                </a:cubicBezTo>
                <a:cubicBezTo>
                  <a:pt x="f22" y="f5"/>
                  <a:pt x="f6" y="f13"/>
                  <a:pt x="f6" y="f15"/>
                </a:cubicBezTo>
                <a:cubicBezTo>
                  <a:pt x="f23" y="f24"/>
                  <a:pt x="f6" y="f25"/>
                  <a:pt x="f22" y="f26"/>
                </a:cubicBezTo>
                <a:cubicBezTo>
                  <a:pt x="f27" y="f28"/>
                  <a:pt x="f29" y="f7"/>
                  <a:pt x="f30" y="f31"/>
                </a:cubicBezTo>
                <a:cubicBezTo>
                  <a:pt x="f32" y="f33"/>
                  <a:pt x="f5" y="f34"/>
                  <a:pt x="f5" y="f20"/>
                </a:cubicBezTo>
                <a:cubicBezTo>
                  <a:pt x="f5" y="f35"/>
                  <a:pt x="f5" y="f25"/>
                  <a:pt x="f5" y="f8"/>
                </a:cubicBezTo>
                <a:cubicBezTo>
                  <a:pt x="f5" y="f8"/>
                  <a:pt x="f5" y="f8"/>
                  <a:pt x="f5"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5" name="Freeform 143">
            <a:extLst>
              <a:ext uri="{FF2B5EF4-FFF2-40B4-BE49-F238E27FC236}">
                <a16:creationId xmlns:a16="http://schemas.microsoft.com/office/drawing/2014/main" id="{546B3D54-1F29-171A-301A-73CD0B873330}"/>
              </a:ext>
            </a:extLst>
          </p:cNvPr>
          <p:cNvSpPr/>
          <p:nvPr/>
        </p:nvSpPr>
        <p:spPr>
          <a:xfrm>
            <a:off x="6279664" y="3289166"/>
            <a:ext cx="114283" cy="154497"/>
          </a:xfrm>
          <a:custGeom>
            <a:avLst/>
            <a:gdLst>
              <a:gd name="f0" fmla="val 10800000"/>
              <a:gd name="f1" fmla="val 5400000"/>
              <a:gd name="f2" fmla="val 180"/>
              <a:gd name="f3" fmla="val w"/>
              <a:gd name="f4" fmla="val h"/>
              <a:gd name="f5" fmla="val 0"/>
              <a:gd name="f6" fmla="val 52"/>
              <a:gd name="f7" fmla="val 70"/>
              <a:gd name="f8" fmla="val 51"/>
              <a:gd name="f9" fmla="val 38"/>
              <a:gd name="f10" fmla="val 48"/>
              <a:gd name="f11" fmla="val 60"/>
              <a:gd name="f12" fmla="val 37"/>
              <a:gd name="f13" fmla="val 65"/>
              <a:gd name="f14" fmla="val 29"/>
              <a:gd name="f15" fmla="val 20"/>
              <a:gd name="f16" fmla="val 69"/>
              <a:gd name="f17" fmla="val 12"/>
              <a:gd name="f18" fmla="val 63"/>
              <a:gd name="f19" fmla="val 6"/>
              <a:gd name="f20" fmla="val 59"/>
              <a:gd name="f21" fmla="val 3"/>
              <a:gd name="f22" fmla="val 53"/>
              <a:gd name="f23" fmla="val 2"/>
              <a:gd name="f24" fmla="val 45"/>
              <a:gd name="f25" fmla="val 1"/>
              <a:gd name="f26" fmla="val 33"/>
              <a:gd name="f27" fmla="val 8"/>
              <a:gd name="f28" fmla="val 31"/>
              <a:gd name="f29" fmla="val 43"/>
              <a:gd name="f30" fmla="val 4"/>
              <a:gd name="f31" fmla="val 50"/>
              <a:gd name="f32" fmla="val 21"/>
              <a:gd name="f33" fmla="val 30"/>
              <a:gd name="f34" fmla="+- 0 0 -90"/>
              <a:gd name="f35" fmla="*/ f3 1 52"/>
              <a:gd name="f36" fmla="*/ f4 1 70"/>
              <a:gd name="f37" fmla="val f5"/>
              <a:gd name="f38" fmla="val f6"/>
              <a:gd name="f39" fmla="val f7"/>
              <a:gd name="f40" fmla="*/ f34 f0 1"/>
              <a:gd name="f41" fmla="+- f39 0 f37"/>
              <a:gd name="f42" fmla="+- f38 0 f37"/>
              <a:gd name="f43" fmla="*/ f40 1 f2"/>
              <a:gd name="f44" fmla="*/ f42 1 52"/>
              <a:gd name="f45" fmla="*/ f41 1 70"/>
              <a:gd name="f46" fmla="*/ 51 f42 1"/>
              <a:gd name="f47" fmla="*/ 38 f41 1"/>
              <a:gd name="f48" fmla="*/ 37 f42 1"/>
              <a:gd name="f49" fmla="*/ 65 f41 1"/>
              <a:gd name="f50" fmla="*/ 12 f42 1"/>
              <a:gd name="f51" fmla="*/ 63 f41 1"/>
              <a:gd name="f52" fmla="*/ 2 f42 1"/>
              <a:gd name="f53" fmla="*/ 45 f41 1"/>
              <a:gd name="f54" fmla="*/ 1 f42 1"/>
              <a:gd name="f55" fmla="*/ 8 f41 1"/>
              <a:gd name="f56" fmla="*/ 8 f42 1"/>
              <a:gd name="f57" fmla="*/ 1 f41 1"/>
              <a:gd name="f58" fmla="*/ 43 f42 1"/>
              <a:gd name="f59" fmla="*/ 4 f41 1"/>
              <a:gd name="f60" fmla="*/ 50 f42 1"/>
              <a:gd name="f61" fmla="*/ 12 f41 1"/>
              <a:gd name="f62" fmla="+- f43 0 f1"/>
              <a:gd name="f63" fmla="*/ f46 1 52"/>
              <a:gd name="f64" fmla="*/ f47 1 70"/>
              <a:gd name="f65" fmla="*/ f48 1 52"/>
              <a:gd name="f66" fmla="*/ f49 1 70"/>
              <a:gd name="f67" fmla="*/ f50 1 52"/>
              <a:gd name="f68" fmla="*/ f51 1 70"/>
              <a:gd name="f69" fmla="*/ f52 1 52"/>
              <a:gd name="f70" fmla="*/ f53 1 70"/>
              <a:gd name="f71" fmla="*/ f54 1 52"/>
              <a:gd name="f72" fmla="*/ f55 1 70"/>
              <a:gd name="f73" fmla="*/ f56 1 52"/>
              <a:gd name="f74" fmla="*/ f57 1 70"/>
              <a:gd name="f75" fmla="*/ f58 1 52"/>
              <a:gd name="f76" fmla="*/ f59 1 70"/>
              <a:gd name="f77" fmla="*/ f60 1 52"/>
              <a:gd name="f78" fmla="*/ f61 1 70"/>
              <a:gd name="f79" fmla="*/ 0 1 f44"/>
              <a:gd name="f80" fmla="*/ f38 1 f44"/>
              <a:gd name="f81" fmla="*/ 0 1 f45"/>
              <a:gd name="f82" fmla="*/ f39 1 f45"/>
              <a:gd name="f83" fmla="*/ f63 1 f44"/>
              <a:gd name="f84" fmla="*/ f64 1 f45"/>
              <a:gd name="f85" fmla="*/ f65 1 f44"/>
              <a:gd name="f86" fmla="*/ f66 1 f45"/>
              <a:gd name="f87" fmla="*/ f67 1 f44"/>
              <a:gd name="f88" fmla="*/ f68 1 f45"/>
              <a:gd name="f89" fmla="*/ f69 1 f44"/>
              <a:gd name="f90" fmla="*/ f70 1 f45"/>
              <a:gd name="f91" fmla="*/ f71 1 f44"/>
              <a:gd name="f92" fmla="*/ f72 1 f45"/>
              <a:gd name="f93" fmla="*/ f73 1 f44"/>
              <a:gd name="f94" fmla="*/ f74 1 f45"/>
              <a:gd name="f95" fmla="*/ f75 1 f44"/>
              <a:gd name="f96" fmla="*/ f76 1 f45"/>
              <a:gd name="f97" fmla="*/ f77 1 f44"/>
              <a:gd name="f98" fmla="*/ f78 1 f45"/>
              <a:gd name="f99" fmla="*/ f79 f35 1"/>
              <a:gd name="f100" fmla="*/ f80 f35 1"/>
              <a:gd name="f101" fmla="*/ f82 f36 1"/>
              <a:gd name="f102" fmla="*/ f81 f36 1"/>
              <a:gd name="f103" fmla="*/ f83 f35 1"/>
              <a:gd name="f104" fmla="*/ f84 f36 1"/>
              <a:gd name="f105" fmla="*/ f85 f35 1"/>
              <a:gd name="f106" fmla="*/ f86 f36 1"/>
              <a:gd name="f107" fmla="*/ f87 f35 1"/>
              <a:gd name="f108" fmla="*/ f88 f36 1"/>
              <a:gd name="f109" fmla="*/ f89 f35 1"/>
              <a:gd name="f110" fmla="*/ f90 f36 1"/>
              <a:gd name="f111" fmla="*/ f91 f35 1"/>
              <a:gd name="f112" fmla="*/ f92 f36 1"/>
              <a:gd name="f113" fmla="*/ f93 f35 1"/>
              <a:gd name="f114" fmla="*/ f94 f36 1"/>
              <a:gd name="f115" fmla="*/ f95 f35 1"/>
              <a:gd name="f116" fmla="*/ f96 f36 1"/>
              <a:gd name="f117" fmla="*/ f97 f35 1"/>
              <a:gd name="f118" fmla="*/ f98 f36 1"/>
            </a:gdLst>
            <a:ahLst/>
            <a:cxnLst>
              <a:cxn ang="3cd4">
                <a:pos x="hc" y="t"/>
              </a:cxn>
              <a:cxn ang="0">
                <a:pos x="r" y="vc"/>
              </a:cxn>
              <a:cxn ang="cd4">
                <a:pos x="hc" y="b"/>
              </a:cxn>
              <a:cxn ang="cd2">
                <a:pos x="l" y="vc"/>
              </a:cxn>
              <a:cxn ang="f62">
                <a:pos x="f103" y="f104"/>
              </a:cxn>
              <a:cxn ang="f62">
                <a:pos x="f105" y="f106"/>
              </a:cxn>
              <a:cxn ang="f62">
                <a:pos x="f107" y="f108"/>
              </a:cxn>
              <a:cxn ang="f62">
                <a:pos x="f109" y="f110"/>
              </a:cxn>
              <a:cxn ang="f62">
                <a:pos x="f111" y="f112"/>
              </a:cxn>
              <a:cxn ang="f62">
                <a:pos x="f113" y="f114"/>
              </a:cxn>
              <a:cxn ang="f62">
                <a:pos x="f115" y="f116"/>
              </a:cxn>
              <a:cxn ang="f62">
                <a:pos x="f117" y="f118"/>
              </a:cxn>
              <a:cxn ang="f62">
                <a:pos x="f103" y="f104"/>
              </a:cxn>
            </a:cxnLst>
            <a:rect l="f99" t="f102" r="f100" b="f101"/>
            <a:pathLst>
              <a:path w="52" h="70">
                <a:moveTo>
                  <a:pt x="f8" y="f9"/>
                </a:moveTo>
                <a:cubicBezTo>
                  <a:pt x="f6" y="f8"/>
                  <a:pt x="f10" y="f11"/>
                  <a:pt x="f12" y="f13"/>
                </a:cubicBezTo>
                <a:cubicBezTo>
                  <a:pt x="f14" y="f7"/>
                  <a:pt x="f15" y="f16"/>
                  <a:pt x="f17" y="f18"/>
                </a:cubicBezTo>
                <a:cubicBezTo>
                  <a:pt x="f19" y="f20"/>
                  <a:pt x="f21" y="f22"/>
                  <a:pt x="f23" y="f24"/>
                </a:cubicBezTo>
                <a:cubicBezTo>
                  <a:pt x="f25" y="f26"/>
                  <a:pt x="f25" y="f15"/>
                  <a:pt x="f25" y="f27"/>
                </a:cubicBezTo>
                <a:cubicBezTo>
                  <a:pt x="f5" y="f23"/>
                  <a:pt x="f23" y="f5"/>
                  <a:pt x="f27" y="f25"/>
                </a:cubicBezTo>
                <a:cubicBezTo>
                  <a:pt x="f15" y="f23"/>
                  <a:pt x="f28" y="f21"/>
                  <a:pt x="f29" y="f30"/>
                </a:cubicBezTo>
                <a:cubicBezTo>
                  <a:pt x="f10" y="f30"/>
                  <a:pt x="f8" y="f19"/>
                  <a:pt x="f31" y="f17"/>
                </a:cubicBezTo>
                <a:cubicBezTo>
                  <a:pt x="f31" y="f32"/>
                  <a:pt x="f31" y="f33"/>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6" name="Freeform 146">
            <a:extLst>
              <a:ext uri="{FF2B5EF4-FFF2-40B4-BE49-F238E27FC236}">
                <a16:creationId xmlns:a16="http://schemas.microsoft.com/office/drawing/2014/main" id="{C8A3C021-7CB2-1817-FED5-C42EA7BA8FDC}"/>
              </a:ext>
            </a:extLst>
          </p:cNvPr>
          <p:cNvSpPr/>
          <p:nvPr/>
        </p:nvSpPr>
        <p:spPr>
          <a:xfrm>
            <a:off x="5873331" y="2224653"/>
            <a:ext cx="247618" cy="97349"/>
          </a:xfrm>
          <a:custGeom>
            <a:avLst/>
            <a:gdLst>
              <a:gd name="f0" fmla="val 10800000"/>
              <a:gd name="f1" fmla="val 5400000"/>
              <a:gd name="f2" fmla="val 180"/>
              <a:gd name="f3" fmla="val w"/>
              <a:gd name="f4" fmla="val h"/>
              <a:gd name="f5" fmla="val 0"/>
              <a:gd name="f6" fmla="val 113"/>
              <a:gd name="f7" fmla="val 44"/>
              <a:gd name="f8" fmla="val 59"/>
              <a:gd name="f9" fmla="val 1"/>
              <a:gd name="f10" fmla="val 80"/>
              <a:gd name="f11" fmla="val 2"/>
              <a:gd name="f12" fmla="val 97"/>
              <a:gd name="f13" fmla="val 12"/>
              <a:gd name="f14" fmla="val 107"/>
              <a:gd name="f15" fmla="val 32"/>
              <a:gd name="f16" fmla="val 109"/>
              <a:gd name="f17" fmla="val 35"/>
              <a:gd name="f18" fmla="val 39"/>
              <a:gd name="f19" fmla="val 41"/>
              <a:gd name="f20" fmla="val 105"/>
              <a:gd name="f21" fmla="val 99"/>
              <a:gd name="f22" fmla="val 95"/>
              <a:gd name="f23" fmla="val 94"/>
              <a:gd name="f24" fmla="val 40"/>
              <a:gd name="f25" fmla="val 93"/>
              <a:gd name="f26" fmla="val 38"/>
              <a:gd name="f27" fmla="val 92"/>
              <a:gd name="f28" fmla="val 37"/>
              <a:gd name="f29" fmla="val 84"/>
              <a:gd name="f30" fmla="val 28"/>
              <a:gd name="f31" fmla="val 73"/>
              <a:gd name="f32" fmla="val 65"/>
              <a:gd name="f33" fmla="val 58"/>
              <a:gd name="f34" fmla="val 54"/>
              <a:gd name="f35" fmla="val 48"/>
              <a:gd name="f36" fmla="val 20"/>
              <a:gd name="f37" fmla="val 18"/>
              <a:gd name="f38" fmla="val 17"/>
              <a:gd name="f39" fmla="val 42"/>
              <a:gd name="f40" fmla="val 13"/>
              <a:gd name="f41" fmla="val 10"/>
              <a:gd name="f42" fmla="val 5"/>
              <a:gd name="f43" fmla="val 3"/>
              <a:gd name="f44" fmla="val 4"/>
              <a:gd name="f45" fmla="val 34"/>
              <a:gd name="f46" fmla="val 31"/>
              <a:gd name="f47" fmla="val 15"/>
              <a:gd name="f48" fmla="val 36"/>
              <a:gd name="f49" fmla="+- 0 0 -90"/>
              <a:gd name="f50" fmla="*/ f3 1 113"/>
              <a:gd name="f51" fmla="*/ f4 1 44"/>
              <a:gd name="f52" fmla="val f5"/>
              <a:gd name="f53" fmla="val f6"/>
              <a:gd name="f54" fmla="val f7"/>
              <a:gd name="f55" fmla="*/ f49 f0 1"/>
              <a:gd name="f56" fmla="+- f54 0 f52"/>
              <a:gd name="f57" fmla="+- f53 0 f52"/>
              <a:gd name="f58" fmla="*/ f55 1 f2"/>
              <a:gd name="f59" fmla="*/ f57 1 113"/>
              <a:gd name="f60" fmla="*/ f56 1 44"/>
              <a:gd name="f61" fmla="*/ 59 f57 1"/>
              <a:gd name="f62" fmla="*/ 1 f56 1"/>
              <a:gd name="f63" fmla="*/ 107 f57 1"/>
              <a:gd name="f64" fmla="*/ 32 f56 1"/>
              <a:gd name="f65" fmla="*/ 109 f57 1"/>
              <a:gd name="f66" fmla="*/ 41 f56 1"/>
              <a:gd name="f67" fmla="*/ 95 f57 1"/>
              <a:gd name="f68" fmla="*/ 92 f57 1"/>
              <a:gd name="f69" fmla="*/ 37 f56 1"/>
              <a:gd name="f70" fmla="*/ 65 f57 1"/>
              <a:gd name="f71" fmla="*/ 48 f57 1"/>
              <a:gd name="f72" fmla="*/ 20 f57 1"/>
              <a:gd name="f73" fmla="*/ 13 f57 1"/>
              <a:gd name="f74" fmla="*/ 42 f56 1"/>
              <a:gd name="f75" fmla="*/ 3 f57 1"/>
              <a:gd name="f76" fmla="*/ 5 f57 1"/>
              <a:gd name="f77" fmla="*/ 31 f56 1"/>
              <a:gd name="f78" fmla="+- f58 0 f1"/>
              <a:gd name="f79" fmla="*/ f61 1 113"/>
              <a:gd name="f80" fmla="*/ f62 1 44"/>
              <a:gd name="f81" fmla="*/ f63 1 113"/>
              <a:gd name="f82" fmla="*/ f64 1 44"/>
              <a:gd name="f83" fmla="*/ f65 1 113"/>
              <a:gd name="f84" fmla="*/ f66 1 44"/>
              <a:gd name="f85" fmla="*/ f67 1 113"/>
              <a:gd name="f86" fmla="*/ f68 1 113"/>
              <a:gd name="f87" fmla="*/ f69 1 44"/>
              <a:gd name="f88" fmla="*/ f70 1 113"/>
              <a:gd name="f89" fmla="*/ f71 1 113"/>
              <a:gd name="f90" fmla="*/ f72 1 113"/>
              <a:gd name="f91" fmla="*/ f73 1 113"/>
              <a:gd name="f92" fmla="*/ f74 1 44"/>
              <a:gd name="f93" fmla="*/ f75 1 113"/>
              <a:gd name="f94" fmla="*/ f76 1 113"/>
              <a:gd name="f95" fmla="*/ f77 1 44"/>
              <a:gd name="f96" fmla="*/ 0 1 f59"/>
              <a:gd name="f97" fmla="*/ f53 1 f59"/>
              <a:gd name="f98" fmla="*/ 0 1 f60"/>
              <a:gd name="f99" fmla="*/ f54 1 f60"/>
              <a:gd name="f100" fmla="*/ f79 1 f59"/>
              <a:gd name="f101" fmla="*/ f80 1 f60"/>
              <a:gd name="f102" fmla="*/ f81 1 f59"/>
              <a:gd name="f103" fmla="*/ f82 1 f60"/>
              <a:gd name="f104" fmla="*/ f83 1 f59"/>
              <a:gd name="f105" fmla="*/ f84 1 f60"/>
              <a:gd name="f106" fmla="*/ f85 1 f59"/>
              <a:gd name="f107" fmla="*/ f86 1 f59"/>
              <a:gd name="f108" fmla="*/ f87 1 f60"/>
              <a:gd name="f109" fmla="*/ f88 1 f59"/>
              <a:gd name="f110" fmla="*/ f89 1 f59"/>
              <a:gd name="f111" fmla="*/ f90 1 f59"/>
              <a:gd name="f112" fmla="*/ f91 1 f59"/>
              <a:gd name="f113" fmla="*/ f92 1 f60"/>
              <a:gd name="f114" fmla="*/ f93 1 f59"/>
              <a:gd name="f115" fmla="*/ f94 1 f59"/>
              <a:gd name="f116" fmla="*/ f95 1 f60"/>
              <a:gd name="f117" fmla="*/ f96 f50 1"/>
              <a:gd name="f118" fmla="*/ f97 f50 1"/>
              <a:gd name="f119" fmla="*/ f99 f51 1"/>
              <a:gd name="f120" fmla="*/ f98 f51 1"/>
              <a:gd name="f121" fmla="*/ f100 f50 1"/>
              <a:gd name="f122" fmla="*/ f101 f51 1"/>
              <a:gd name="f123" fmla="*/ f102 f50 1"/>
              <a:gd name="f124" fmla="*/ f103 f51 1"/>
              <a:gd name="f125" fmla="*/ f104 f50 1"/>
              <a:gd name="f126" fmla="*/ f105 f51 1"/>
              <a:gd name="f127" fmla="*/ f106 f50 1"/>
              <a:gd name="f128" fmla="*/ f107 f50 1"/>
              <a:gd name="f129" fmla="*/ f108 f51 1"/>
              <a:gd name="f130" fmla="*/ f109 f50 1"/>
              <a:gd name="f131" fmla="*/ f110 f50 1"/>
              <a:gd name="f132" fmla="*/ f111 f50 1"/>
              <a:gd name="f133" fmla="*/ f112 f50 1"/>
              <a:gd name="f134" fmla="*/ f113 f51 1"/>
              <a:gd name="f135" fmla="*/ f114 f50 1"/>
              <a:gd name="f136" fmla="*/ f115 f50 1"/>
              <a:gd name="f137" fmla="*/ f116 f51 1"/>
            </a:gdLst>
            <a:ahLst/>
            <a:cxnLst>
              <a:cxn ang="3cd4">
                <a:pos x="hc" y="t"/>
              </a:cxn>
              <a:cxn ang="0">
                <a:pos x="r" y="vc"/>
              </a:cxn>
              <a:cxn ang="cd4">
                <a:pos x="hc" y="b"/>
              </a:cxn>
              <a:cxn ang="cd2">
                <a:pos x="l" y="vc"/>
              </a:cxn>
              <a:cxn ang="f78">
                <a:pos x="f121" y="f122"/>
              </a:cxn>
              <a:cxn ang="f78">
                <a:pos x="f123" y="f124"/>
              </a:cxn>
              <a:cxn ang="f78">
                <a:pos x="f125" y="f126"/>
              </a:cxn>
              <a:cxn ang="f78">
                <a:pos x="f127" y="f126"/>
              </a:cxn>
              <a:cxn ang="f78">
                <a:pos x="f128" y="f129"/>
              </a:cxn>
              <a:cxn ang="f78">
                <a:pos x="f130" y="f129"/>
              </a:cxn>
              <a:cxn ang="f78">
                <a:pos x="f131" y="f129"/>
              </a:cxn>
              <a:cxn ang="f78">
                <a:pos x="f132" y="f129"/>
              </a:cxn>
              <a:cxn ang="f78">
                <a:pos x="f133" y="f134"/>
              </a:cxn>
              <a:cxn ang="f78">
                <a:pos x="f135" y="f126"/>
              </a:cxn>
              <a:cxn ang="f78">
                <a:pos x="f136" y="f137"/>
              </a:cxn>
              <a:cxn ang="f78">
                <a:pos x="f121" y="f122"/>
              </a:cxn>
            </a:cxnLst>
            <a:rect l="f117" t="f120" r="f118" b="f119"/>
            <a:pathLst>
              <a:path w="113" h="44">
                <a:moveTo>
                  <a:pt x="f8" y="f9"/>
                </a:moveTo>
                <a:cubicBezTo>
                  <a:pt x="f10" y="f11"/>
                  <a:pt x="f12" y="f13"/>
                  <a:pt x="f14" y="f15"/>
                </a:cubicBezTo>
                <a:cubicBezTo>
                  <a:pt x="f16" y="f17"/>
                  <a:pt x="f6" y="f18"/>
                  <a:pt x="f16" y="f19"/>
                </a:cubicBezTo>
                <a:cubicBezTo>
                  <a:pt x="f20" y="f7"/>
                  <a:pt x="f21" y="f7"/>
                  <a:pt x="f22" y="f19"/>
                </a:cubicBezTo>
                <a:cubicBezTo>
                  <a:pt x="f23" y="f24"/>
                  <a:pt x="f25" y="f26"/>
                  <a:pt x="f27" y="f28"/>
                </a:cubicBezTo>
                <a:cubicBezTo>
                  <a:pt x="f29" y="f30"/>
                  <a:pt x="f31" y="f30"/>
                  <a:pt x="f32" y="f28"/>
                </a:cubicBezTo>
                <a:cubicBezTo>
                  <a:pt x="f33" y="f7"/>
                  <a:pt x="f34" y="f7"/>
                  <a:pt x="f35" y="f28"/>
                </a:cubicBezTo>
                <a:cubicBezTo>
                  <a:pt x="f24" y="f30"/>
                  <a:pt x="f30" y="f30"/>
                  <a:pt x="f36" y="f28"/>
                </a:cubicBezTo>
                <a:cubicBezTo>
                  <a:pt x="f37" y="f18"/>
                  <a:pt x="f38" y="f39"/>
                  <a:pt x="f40" y="f39"/>
                </a:cubicBezTo>
                <a:cubicBezTo>
                  <a:pt x="f41" y="f39"/>
                  <a:pt x="f42" y="f7"/>
                  <a:pt x="f43" y="f19"/>
                </a:cubicBezTo>
                <a:cubicBezTo>
                  <a:pt x="f5" y="f26"/>
                  <a:pt x="f44" y="f45"/>
                  <a:pt x="f42" y="f46"/>
                </a:cubicBezTo>
                <a:cubicBezTo>
                  <a:pt x="f47" y="f13"/>
                  <a:pt x="f48" y="f5"/>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7" name="Freeform 150">
            <a:extLst>
              <a:ext uri="{FF2B5EF4-FFF2-40B4-BE49-F238E27FC236}">
                <a16:creationId xmlns:a16="http://schemas.microsoft.com/office/drawing/2014/main" id="{7DFAE7C2-50C2-186F-F9BF-CA2FBE779C5A}"/>
              </a:ext>
            </a:extLst>
          </p:cNvPr>
          <p:cNvSpPr/>
          <p:nvPr/>
        </p:nvSpPr>
        <p:spPr>
          <a:xfrm>
            <a:off x="7318786" y="2810874"/>
            <a:ext cx="90998" cy="158727"/>
          </a:xfrm>
          <a:custGeom>
            <a:avLst/>
            <a:gdLst>
              <a:gd name="f0" fmla="val 10800000"/>
              <a:gd name="f1" fmla="val 5400000"/>
              <a:gd name="f2" fmla="val 180"/>
              <a:gd name="f3" fmla="val w"/>
              <a:gd name="f4" fmla="val h"/>
              <a:gd name="f5" fmla="val 0"/>
              <a:gd name="f6" fmla="val 41"/>
              <a:gd name="f7" fmla="val 72"/>
              <a:gd name="f8" fmla="val 23"/>
              <a:gd name="f9" fmla="val 35"/>
              <a:gd name="f10" fmla="val 24"/>
              <a:gd name="f11" fmla="val 42"/>
              <a:gd name="f12" fmla="val 49"/>
              <a:gd name="f13" fmla="val 27"/>
              <a:gd name="f14" fmla="val 55"/>
              <a:gd name="f15" fmla="val 29"/>
              <a:gd name="f16" fmla="val 59"/>
              <a:gd name="f17" fmla="val 31"/>
              <a:gd name="f18" fmla="val 62"/>
              <a:gd name="f19" fmla="val 36"/>
              <a:gd name="f20" fmla="val 63"/>
              <a:gd name="f21" fmla="val 38"/>
              <a:gd name="f22" fmla="val 40"/>
              <a:gd name="f23" fmla="val 65"/>
              <a:gd name="f24" fmla="val 68"/>
              <a:gd name="f25" fmla="val 69"/>
              <a:gd name="f26" fmla="val 26"/>
              <a:gd name="f27" fmla="val 13"/>
              <a:gd name="f28" fmla="val 67"/>
              <a:gd name="f29" fmla="val 6"/>
              <a:gd name="f30" fmla="val 57"/>
              <a:gd name="f31" fmla="val 47"/>
              <a:gd name="f32" fmla="val 22"/>
              <a:gd name="f33" fmla="val 2"/>
              <a:gd name="f34" fmla="val 20"/>
              <a:gd name="f35" fmla="val 3"/>
              <a:gd name="f36" fmla="val 19"/>
              <a:gd name="f37" fmla="val 7"/>
              <a:gd name="f38" fmla="val 15"/>
              <a:gd name="f39" fmla="val 9"/>
              <a:gd name="f40" fmla="val 10"/>
              <a:gd name="f41" fmla="val 11"/>
              <a:gd name="f42" fmla="val 5"/>
              <a:gd name="f43" fmla="val 12"/>
              <a:gd name="f44" fmla="val 18"/>
              <a:gd name="f45" fmla="val 25"/>
              <a:gd name="f46" fmla="+- 0 0 -90"/>
              <a:gd name="f47" fmla="*/ f3 1 41"/>
              <a:gd name="f48" fmla="*/ f4 1 72"/>
              <a:gd name="f49" fmla="val f5"/>
              <a:gd name="f50" fmla="val f6"/>
              <a:gd name="f51" fmla="val f7"/>
              <a:gd name="f52" fmla="*/ f46 f0 1"/>
              <a:gd name="f53" fmla="+- f51 0 f49"/>
              <a:gd name="f54" fmla="+- f50 0 f49"/>
              <a:gd name="f55" fmla="*/ f52 1 f2"/>
              <a:gd name="f56" fmla="*/ f54 1 41"/>
              <a:gd name="f57" fmla="*/ f53 1 72"/>
              <a:gd name="f58" fmla="*/ 23 f54 1"/>
              <a:gd name="f59" fmla="*/ 35 f53 1"/>
              <a:gd name="f60" fmla="*/ 27 f54 1"/>
              <a:gd name="f61" fmla="*/ 55 f53 1"/>
              <a:gd name="f62" fmla="*/ 36 f54 1"/>
              <a:gd name="f63" fmla="*/ 63 f53 1"/>
              <a:gd name="f64" fmla="*/ 41 f54 1"/>
              <a:gd name="f65" fmla="*/ 65 f53 1"/>
              <a:gd name="f66" fmla="*/ 69 f53 1"/>
              <a:gd name="f67" fmla="*/ 6 f54 1"/>
              <a:gd name="f68" fmla="*/ 57 f53 1"/>
              <a:gd name="f69" fmla="*/ 0 f54 1"/>
              <a:gd name="f70" fmla="*/ 24 f53 1"/>
              <a:gd name="f71" fmla="*/ 3 f54 1"/>
              <a:gd name="f72" fmla="*/ 19 f53 1"/>
              <a:gd name="f73" fmla="*/ 11 f54 1"/>
              <a:gd name="f74" fmla="*/ 5 f53 1"/>
              <a:gd name="f75" fmla="*/ 15 f54 1"/>
              <a:gd name="f76" fmla="*/ 0 f53 1"/>
              <a:gd name="f77" fmla="*/ 20 f54 1"/>
              <a:gd name="f78" fmla="*/ 6 f53 1"/>
              <a:gd name="f79" fmla="+- f55 0 f1"/>
              <a:gd name="f80" fmla="*/ f58 1 41"/>
              <a:gd name="f81" fmla="*/ f59 1 72"/>
              <a:gd name="f82" fmla="*/ f60 1 41"/>
              <a:gd name="f83" fmla="*/ f61 1 72"/>
              <a:gd name="f84" fmla="*/ f62 1 41"/>
              <a:gd name="f85" fmla="*/ f63 1 72"/>
              <a:gd name="f86" fmla="*/ f64 1 41"/>
              <a:gd name="f87" fmla="*/ f65 1 72"/>
              <a:gd name="f88" fmla="*/ f66 1 72"/>
              <a:gd name="f89" fmla="*/ f67 1 41"/>
              <a:gd name="f90" fmla="*/ f68 1 72"/>
              <a:gd name="f91" fmla="*/ f69 1 41"/>
              <a:gd name="f92" fmla="*/ f70 1 72"/>
              <a:gd name="f93" fmla="*/ f71 1 41"/>
              <a:gd name="f94" fmla="*/ f72 1 72"/>
              <a:gd name="f95" fmla="*/ f73 1 41"/>
              <a:gd name="f96" fmla="*/ f74 1 72"/>
              <a:gd name="f97" fmla="*/ f75 1 41"/>
              <a:gd name="f98" fmla="*/ f76 1 72"/>
              <a:gd name="f99" fmla="*/ f77 1 41"/>
              <a:gd name="f100" fmla="*/ f78 1 72"/>
              <a:gd name="f101" fmla="*/ 0 1 f56"/>
              <a:gd name="f102" fmla="*/ f50 1 f56"/>
              <a:gd name="f103" fmla="*/ 0 1 f57"/>
              <a:gd name="f104" fmla="*/ f51 1 f57"/>
              <a:gd name="f105" fmla="*/ f80 1 f56"/>
              <a:gd name="f106" fmla="*/ f81 1 f57"/>
              <a:gd name="f107" fmla="*/ f82 1 f56"/>
              <a:gd name="f108" fmla="*/ f83 1 f57"/>
              <a:gd name="f109" fmla="*/ f84 1 f56"/>
              <a:gd name="f110" fmla="*/ f85 1 f57"/>
              <a:gd name="f111" fmla="*/ f86 1 f56"/>
              <a:gd name="f112" fmla="*/ f87 1 f57"/>
              <a:gd name="f113" fmla="*/ f88 1 f57"/>
              <a:gd name="f114" fmla="*/ f89 1 f56"/>
              <a:gd name="f115" fmla="*/ f90 1 f57"/>
              <a:gd name="f116" fmla="*/ f91 1 f56"/>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7 1"/>
              <a:gd name="f133" fmla="*/ f108 f48 1"/>
              <a:gd name="f134" fmla="*/ f109 f47 1"/>
              <a:gd name="f135" fmla="*/ f110 f48 1"/>
              <a:gd name="f136" fmla="*/ f111 f47 1"/>
              <a:gd name="f137" fmla="*/ f112 f48 1"/>
              <a:gd name="f138" fmla="*/ f113 f48 1"/>
              <a:gd name="f139" fmla="*/ f114 f47 1"/>
              <a:gd name="f140" fmla="*/ f115 f48 1"/>
              <a:gd name="f141" fmla="*/ f116 f47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2" y="f133"/>
              </a:cxn>
              <a:cxn ang="f79">
                <a:pos x="f134" y="f135"/>
              </a:cxn>
              <a:cxn ang="f79">
                <a:pos x="f136" y="f137"/>
              </a:cxn>
              <a:cxn ang="f79">
                <a:pos x="f134" y="f138"/>
              </a:cxn>
              <a:cxn ang="f79">
                <a:pos x="f139" y="f140"/>
              </a:cxn>
              <a:cxn ang="f79">
                <a:pos x="f141" y="f142"/>
              </a:cxn>
              <a:cxn ang="f79">
                <a:pos x="f143" y="f144"/>
              </a:cxn>
              <a:cxn ang="f79">
                <a:pos x="f145" y="f146"/>
              </a:cxn>
              <a:cxn ang="f79">
                <a:pos x="f147" y="f148"/>
              </a:cxn>
              <a:cxn ang="f79">
                <a:pos x="f149" y="f150"/>
              </a:cxn>
              <a:cxn ang="f79">
                <a:pos x="f130" y="f131"/>
              </a:cxn>
            </a:cxnLst>
            <a:rect l="f126" t="f129" r="f127" b="f128"/>
            <a:pathLst>
              <a:path w="41" h="72">
                <a:moveTo>
                  <a:pt x="f8" y="f9"/>
                </a:moveTo>
                <a:cubicBezTo>
                  <a:pt x="f10" y="f11"/>
                  <a:pt x="f10" y="f12"/>
                  <a:pt x="f13" y="f14"/>
                </a:cubicBezTo>
                <a:cubicBezTo>
                  <a:pt x="f15" y="f16"/>
                  <a:pt x="f17" y="f18"/>
                  <a:pt x="f19" y="f20"/>
                </a:cubicBezTo>
                <a:cubicBezTo>
                  <a:pt x="f21" y="f20"/>
                  <a:pt x="f22" y="f20"/>
                  <a:pt x="f6" y="f23"/>
                </a:cubicBezTo>
                <a:cubicBezTo>
                  <a:pt x="f6" y="f24"/>
                  <a:pt x="f21" y="f25"/>
                  <a:pt x="f19" y="f25"/>
                </a:cubicBezTo>
                <a:cubicBezTo>
                  <a:pt x="f26" y="f7"/>
                  <a:pt x="f27" y="f28"/>
                  <a:pt x="f29" y="f30"/>
                </a:cubicBezTo>
                <a:cubicBezTo>
                  <a:pt x="f5" y="f31"/>
                  <a:pt x="f5" y="f19"/>
                  <a:pt x="f5" y="f10"/>
                </a:cubicBezTo>
                <a:cubicBezTo>
                  <a:pt x="f5" y="f32"/>
                  <a:pt x="f33" y="f34"/>
                  <a:pt x="f35" y="f36"/>
                </a:cubicBezTo>
                <a:cubicBezTo>
                  <a:pt x="f37" y="f38"/>
                  <a:pt x="f39" y="f40"/>
                  <a:pt x="f41" y="f42"/>
                </a:cubicBezTo>
                <a:cubicBezTo>
                  <a:pt x="f43" y="f35"/>
                  <a:pt x="f43" y="f5"/>
                  <a:pt x="f38" y="f5"/>
                </a:cubicBezTo>
                <a:cubicBezTo>
                  <a:pt x="f44" y="f5"/>
                  <a:pt x="f36" y="f35"/>
                  <a:pt x="f34" y="f29"/>
                </a:cubicBezTo>
                <a:cubicBezTo>
                  <a:pt x="f8" y="f38"/>
                  <a:pt x="f10" y="f45"/>
                  <a:pt x="f8" y="f9"/>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8" name="Freeform 157">
            <a:extLst>
              <a:ext uri="{FF2B5EF4-FFF2-40B4-BE49-F238E27FC236}">
                <a16:creationId xmlns:a16="http://schemas.microsoft.com/office/drawing/2014/main" id="{96646513-6FFA-FA25-F21F-20A860C1B154}"/>
              </a:ext>
            </a:extLst>
          </p:cNvPr>
          <p:cNvSpPr/>
          <p:nvPr/>
        </p:nvSpPr>
        <p:spPr>
          <a:xfrm>
            <a:off x="5915655" y="2296612"/>
            <a:ext cx="65607" cy="65607"/>
          </a:xfrm>
          <a:custGeom>
            <a:avLst/>
            <a:gdLst>
              <a:gd name="f0" fmla="val 10800000"/>
              <a:gd name="f1" fmla="val 5400000"/>
              <a:gd name="f2" fmla="val 180"/>
              <a:gd name="f3" fmla="val w"/>
              <a:gd name="f4" fmla="val h"/>
              <a:gd name="f5" fmla="val 0"/>
              <a:gd name="f6" fmla="val 30"/>
              <a:gd name="f7" fmla="val 29"/>
              <a:gd name="f8" fmla="val 15"/>
              <a:gd name="f9" fmla="val 7"/>
              <a:gd name="f10" fmla="val 23"/>
              <a:gd name="f11" fmla="val 6"/>
              <a:gd name="f12" fmla="val 14"/>
              <a:gd name="f13" fmla="val 24"/>
              <a:gd name="f14" fmla="+- 0 0 -90"/>
              <a:gd name="f15" fmla="*/ f3 1 30"/>
              <a:gd name="f16" fmla="*/ f4 1 29"/>
              <a:gd name="f17" fmla="val f5"/>
              <a:gd name="f18" fmla="val f6"/>
              <a:gd name="f19" fmla="val f7"/>
              <a:gd name="f20" fmla="*/ f14 f0 1"/>
              <a:gd name="f21" fmla="+- f19 0 f17"/>
              <a:gd name="f22" fmla="+- f18 0 f17"/>
              <a:gd name="f23" fmla="*/ f20 1 f2"/>
              <a:gd name="f24" fmla="*/ f22 1 30"/>
              <a:gd name="f25" fmla="*/ f21 1 29"/>
              <a:gd name="f26" fmla="*/ 15 f22 1"/>
              <a:gd name="f27" fmla="*/ 29 f21 1"/>
              <a:gd name="f28" fmla="*/ 0 f22 1"/>
              <a:gd name="f29" fmla="*/ 15 f21 1"/>
              <a:gd name="f30" fmla="*/ 14 f22 1"/>
              <a:gd name="f31" fmla="*/ 0 f21 1"/>
              <a:gd name="f32" fmla="*/ 30 f22 1"/>
              <a:gd name="f33" fmla="+- f23 0 f1"/>
              <a:gd name="f34" fmla="*/ f26 1 30"/>
              <a:gd name="f35" fmla="*/ f27 1 29"/>
              <a:gd name="f36" fmla="*/ f28 1 30"/>
              <a:gd name="f37" fmla="*/ f29 1 29"/>
              <a:gd name="f38" fmla="*/ f30 1 30"/>
              <a:gd name="f39" fmla="*/ f31 1 29"/>
              <a:gd name="f40" fmla="*/ f32 1 30"/>
              <a:gd name="f41" fmla="*/ 0 1 f24"/>
              <a:gd name="f42" fmla="*/ f18 1 f24"/>
              <a:gd name="f43" fmla="*/ 0 1 f25"/>
              <a:gd name="f44" fmla="*/ f19 1 f25"/>
              <a:gd name="f45" fmla="*/ f34 1 f24"/>
              <a:gd name="f46" fmla="*/ f35 1 f25"/>
              <a:gd name="f47" fmla="*/ f36 1 f24"/>
              <a:gd name="f48" fmla="*/ f37 1 f25"/>
              <a:gd name="f49" fmla="*/ f38 1 f24"/>
              <a:gd name="f50" fmla="*/ f39 1 f25"/>
              <a:gd name="f51" fmla="*/ f40 1 f24"/>
              <a:gd name="f52" fmla="*/ f41 f15 1"/>
              <a:gd name="f53" fmla="*/ f42 f15 1"/>
              <a:gd name="f54" fmla="*/ f44 f16 1"/>
              <a:gd name="f55" fmla="*/ f43 f16 1"/>
              <a:gd name="f56" fmla="*/ f45 f15 1"/>
              <a:gd name="f57" fmla="*/ f46 f16 1"/>
              <a:gd name="f58" fmla="*/ f47 f15 1"/>
              <a:gd name="f59" fmla="*/ f48 f16 1"/>
              <a:gd name="f60" fmla="*/ f49 f15 1"/>
              <a:gd name="f61" fmla="*/ f50 f16 1"/>
              <a:gd name="f62" fmla="*/ f51 f15 1"/>
            </a:gdLst>
            <a:ahLst/>
            <a:cxnLst>
              <a:cxn ang="3cd4">
                <a:pos x="hc" y="t"/>
              </a:cxn>
              <a:cxn ang="0">
                <a:pos x="r" y="vc"/>
              </a:cxn>
              <a:cxn ang="cd4">
                <a:pos x="hc" y="b"/>
              </a:cxn>
              <a:cxn ang="cd2">
                <a:pos x="l" y="vc"/>
              </a:cxn>
              <a:cxn ang="f33">
                <a:pos x="f56" y="f57"/>
              </a:cxn>
              <a:cxn ang="f33">
                <a:pos x="f58" y="f59"/>
              </a:cxn>
              <a:cxn ang="f33">
                <a:pos x="f60" y="f61"/>
              </a:cxn>
              <a:cxn ang="f33">
                <a:pos x="f62" y="f59"/>
              </a:cxn>
              <a:cxn ang="f33">
                <a:pos x="f56" y="f57"/>
              </a:cxn>
            </a:cxnLst>
            <a:rect l="f52" t="f55" r="f53" b="f54"/>
            <a:pathLst>
              <a:path w="30" h="29">
                <a:moveTo>
                  <a:pt x="f8" y="f7"/>
                </a:moveTo>
                <a:cubicBezTo>
                  <a:pt x="f9" y="f7"/>
                  <a:pt x="f5" y="f10"/>
                  <a:pt x="f5" y="f8"/>
                </a:cubicBezTo>
                <a:cubicBezTo>
                  <a:pt x="f5" y="f9"/>
                  <a:pt x="f11" y="f5"/>
                  <a:pt x="f12" y="f5"/>
                </a:cubicBezTo>
                <a:cubicBezTo>
                  <a:pt x="f10" y="f5"/>
                  <a:pt x="f6" y="f9"/>
                  <a:pt x="f6" y="f8"/>
                </a:cubicBezTo>
                <a:cubicBezTo>
                  <a:pt x="f6" y="f10"/>
                  <a:pt x="f13" y="f7"/>
                  <a:pt x="f8"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29" name="Freeform 159">
            <a:extLst>
              <a:ext uri="{FF2B5EF4-FFF2-40B4-BE49-F238E27FC236}">
                <a16:creationId xmlns:a16="http://schemas.microsoft.com/office/drawing/2014/main" id="{777041CC-CA3C-8529-F14E-B38C29E23AFD}"/>
              </a:ext>
            </a:extLst>
          </p:cNvPr>
          <p:cNvSpPr/>
          <p:nvPr/>
        </p:nvSpPr>
        <p:spPr>
          <a:xfrm>
            <a:off x="6010896" y="2296612"/>
            <a:ext cx="67728" cy="65607"/>
          </a:xfrm>
          <a:custGeom>
            <a:avLst/>
            <a:gdLst>
              <a:gd name="f0" fmla="val 10800000"/>
              <a:gd name="f1" fmla="val 5400000"/>
              <a:gd name="f2" fmla="val 180"/>
              <a:gd name="f3" fmla="val w"/>
              <a:gd name="f4" fmla="val h"/>
              <a:gd name="f5" fmla="val 0"/>
              <a:gd name="f6" fmla="val 30"/>
              <a:gd name="f7" fmla="val 29"/>
              <a:gd name="f8" fmla="val 14"/>
              <a:gd name="f9" fmla="val 23"/>
              <a:gd name="f10" fmla="val 24"/>
              <a:gd name="f11" fmla="val 16"/>
              <a:gd name="f12" fmla="val 7"/>
              <a:gd name="f13" fmla="val 22"/>
              <a:gd name="f14" fmla="val 1"/>
              <a:gd name="f15" fmla="val 6"/>
              <a:gd name="f16" fmla="val 15"/>
              <a:gd name="f17" fmla="+- 0 0 -90"/>
              <a:gd name="f18" fmla="*/ f3 1 30"/>
              <a:gd name="f19" fmla="*/ f4 1 29"/>
              <a:gd name="f20" fmla="val f5"/>
              <a:gd name="f21" fmla="val f6"/>
              <a:gd name="f22" fmla="val f7"/>
              <a:gd name="f23" fmla="*/ f17 f0 1"/>
              <a:gd name="f24" fmla="+- f22 0 f20"/>
              <a:gd name="f25" fmla="+- f21 0 f20"/>
              <a:gd name="f26" fmla="*/ f23 1 f2"/>
              <a:gd name="f27" fmla="*/ f25 1 30"/>
              <a:gd name="f28" fmla="*/ f24 1 29"/>
              <a:gd name="f29" fmla="*/ 30 f25 1"/>
              <a:gd name="f30" fmla="*/ 14 f24 1"/>
              <a:gd name="f31" fmla="*/ 16 f25 1"/>
              <a:gd name="f32" fmla="*/ 29 f24 1"/>
              <a:gd name="f33" fmla="*/ 1 f25 1"/>
              <a:gd name="f34" fmla="*/ 15 f25 1"/>
              <a:gd name="f35" fmla="*/ 0 f24 1"/>
              <a:gd name="f36" fmla="+- f26 0 f1"/>
              <a:gd name="f37" fmla="*/ f29 1 30"/>
              <a:gd name="f38" fmla="*/ f30 1 29"/>
              <a:gd name="f39" fmla="*/ f31 1 30"/>
              <a:gd name="f40" fmla="*/ f32 1 29"/>
              <a:gd name="f41" fmla="*/ f33 1 30"/>
              <a:gd name="f42" fmla="*/ f34 1 30"/>
              <a:gd name="f43" fmla="*/ f35 1 29"/>
              <a:gd name="f44" fmla="*/ 0 1 f27"/>
              <a:gd name="f45" fmla="*/ f21 1 f27"/>
              <a:gd name="f46" fmla="*/ 0 1 f28"/>
              <a:gd name="f47" fmla="*/ f22 1 f28"/>
              <a:gd name="f48" fmla="*/ f37 1 f27"/>
              <a:gd name="f49" fmla="*/ f38 1 f28"/>
              <a:gd name="f50" fmla="*/ f39 1 f27"/>
              <a:gd name="f51" fmla="*/ f40 1 f28"/>
              <a:gd name="f52" fmla="*/ f41 1 f27"/>
              <a:gd name="f53" fmla="*/ f42 1 f27"/>
              <a:gd name="f54" fmla="*/ f43 1 f28"/>
              <a:gd name="f55" fmla="*/ f44 f18 1"/>
              <a:gd name="f56" fmla="*/ f45 f18 1"/>
              <a:gd name="f57" fmla="*/ f47 f19 1"/>
              <a:gd name="f58" fmla="*/ f46 f19 1"/>
              <a:gd name="f59" fmla="*/ f48 f18 1"/>
              <a:gd name="f60" fmla="*/ f49 f19 1"/>
              <a:gd name="f61" fmla="*/ f50 f18 1"/>
              <a:gd name="f62" fmla="*/ f51 f19 1"/>
              <a:gd name="f63" fmla="*/ f52 f18 1"/>
              <a:gd name="f64" fmla="*/ f53 f18 1"/>
              <a:gd name="f65" fmla="*/ f54 f19 1"/>
            </a:gdLst>
            <a:ahLst/>
            <a:cxnLst>
              <a:cxn ang="3cd4">
                <a:pos x="hc" y="t"/>
              </a:cxn>
              <a:cxn ang="0">
                <a:pos x="r" y="vc"/>
              </a:cxn>
              <a:cxn ang="cd4">
                <a:pos x="hc" y="b"/>
              </a:cxn>
              <a:cxn ang="cd2">
                <a:pos x="l" y="vc"/>
              </a:cxn>
              <a:cxn ang="f36">
                <a:pos x="f59" y="f60"/>
              </a:cxn>
              <a:cxn ang="f36">
                <a:pos x="f61" y="f62"/>
              </a:cxn>
              <a:cxn ang="f36">
                <a:pos x="f63" y="f60"/>
              </a:cxn>
              <a:cxn ang="f36">
                <a:pos x="f64" y="f65"/>
              </a:cxn>
              <a:cxn ang="f36">
                <a:pos x="f59" y="f60"/>
              </a:cxn>
            </a:cxnLst>
            <a:rect l="f55" t="f58" r="f56" b="f57"/>
            <a:pathLst>
              <a:path w="30" h="29">
                <a:moveTo>
                  <a:pt x="f6" y="f8"/>
                </a:moveTo>
                <a:cubicBezTo>
                  <a:pt x="f6" y="f9"/>
                  <a:pt x="f10" y="f7"/>
                  <a:pt x="f11" y="f7"/>
                </a:cubicBezTo>
                <a:cubicBezTo>
                  <a:pt x="f12" y="f7"/>
                  <a:pt x="f5" y="f13"/>
                  <a:pt x="f14" y="f8"/>
                </a:cubicBezTo>
                <a:cubicBezTo>
                  <a:pt x="f14" y="f15"/>
                  <a:pt x="f12" y="f5"/>
                  <a:pt x="f16" y="f5"/>
                </a:cubicBezTo>
                <a:cubicBezTo>
                  <a:pt x="f10" y="f5"/>
                  <a:pt x="f6" y="f15"/>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30" name="Freeform 162">
            <a:extLst>
              <a:ext uri="{FF2B5EF4-FFF2-40B4-BE49-F238E27FC236}">
                <a16:creationId xmlns:a16="http://schemas.microsoft.com/office/drawing/2014/main" id="{0AA63815-5B69-B01C-6469-62CF73E81B5F}"/>
              </a:ext>
            </a:extLst>
          </p:cNvPr>
          <p:cNvSpPr/>
          <p:nvPr/>
        </p:nvSpPr>
        <p:spPr>
          <a:xfrm>
            <a:off x="6355852" y="2406663"/>
            <a:ext cx="71958" cy="69836"/>
          </a:xfrm>
          <a:custGeom>
            <a:avLst/>
            <a:gdLst>
              <a:gd name="f0" fmla="val 10800000"/>
              <a:gd name="f1" fmla="val 5400000"/>
              <a:gd name="f2" fmla="val 180"/>
              <a:gd name="f3" fmla="val w"/>
              <a:gd name="f4" fmla="val h"/>
              <a:gd name="f5" fmla="val 0"/>
              <a:gd name="f6" fmla="val 33"/>
              <a:gd name="f7" fmla="val 31"/>
              <a:gd name="f8" fmla="val 10"/>
              <a:gd name="f9" fmla="val 3"/>
              <a:gd name="f10" fmla="val 28"/>
              <a:gd name="f11" fmla="val 22"/>
              <a:gd name="f12" fmla="val 15"/>
              <a:gd name="f13" fmla="val 1"/>
              <a:gd name="f14" fmla="val 9"/>
              <a:gd name="f15" fmla="val 4"/>
              <a:gd name="f16" fmla="val 13"/>
              <a:gd name="f17" fmla="val 17"/>
              <a:gd name="f18" fmla="val 26"/>
              <a:gd name="f19" fmla="val 7"/>
              <a:gd name="f20" fmla="val 24"/>
              <a:gd name="f21" fmla="+- 0 0 -90"/>
              <a:gd name="f22" fmla="*/ f3 1 33"/>
              <a:gd name="f23" fmla="*/ f4 1 31"/>
              <a:gd name="f24" fmla="val f5"/>
              <a:gd name="f25" fmla="val f6"/>
              <a:gd name="f26" fmla="val f7"/>
              <a:gd name="f27" fmla="*/ f21 f0 1"/>
              <a:gd name="f28" fmla="+- f26 0 f24"/>
              <a:gd name="f29" fmla="+- f25 0 f24"/>
              <a:gd name="f30" fmla="*/ f27 1 f2"/>
              <a:gd name="f31" fmla="*/ f29 1 33"/>
              <a:gd name="f32" fmla="*/ f28 1 31"/>
              <a:gd name="f33" fmla="*/ 10 f29 1"/>
              <a:gd name="f34" fmla="*/ 31 f28 1"/>
              <a:gd name="f35" fmla="*/ 0 f29 1"/>
              <a:gd name="f36" fmla="*/ 15 f28 1"/>
              <a:gd name="f37" fmla="*/ 1 f28 1"/>
              <a:gd name="f38" fmla="*/ 17 f29 1"/>
              <a:gd name="f39" fmla="*/ 0 f28 1"/>
              <a:gd name="f40" fmla="*/ 33 f29 1"/>
              <a:gd name="f41" fmla="+- f30 0 f1"/>
              <a:gd name="f42" fmla="*/ f33 1 33"/>
              <a:gd name="f43" fmla="*/ f34 1 31"/>
              <a:gd name="f44" fmla="*/ f35 1 33"/>
              <a:gd name="f45" fmla="*/ f36 1 31"/>
              <a:gd name="f46" fmla="*/ f37 1 31"/>
              <a:gd name="f47" fmla="*/ f38 1 33"/>
              <a:gd name="f48" fmla="*/ f39 1 31"/>
              <a:gd name="f49" fmla="*/ f40 1 33"/>
              <a:gd name="f50" fmla="*/ 0 1 f31"/>
              <a:gd name="f51" fmla="*/ f25 1 f31"/>
              <a:gd name="f52" fmla="*/ 0 1 f32"/>
              <a:gd name="f53" fmla="*/ f26 1 f32"/>
              <a:gd name="f54" fmla="*/ f42 1 f31"/>
              <a:gd name="f55" fmla="*/ f43 1 f32"/>
              <a:gd name="f56" fmla="*/ f44 1 f31"/>
              <a:gd name="f57" fmla="*/ f45 1 f32"/>
              <a:gd name="f58" fmla="*/ f46 1 f32"/>
              <a:gd name="f59" fmla="*/ f47 1 f31"/>
              <a:gd name="f60" fmla="*/ f48 1 f32"/>
              <a:gd name="f61" fmla="*/ f49 1 f31"/>
              <a:gd name="f62" fmla="*/ f50 f22 1"/>
              <a:gd name="f63" fmla="*/ f51 f22 1"/>
              <a:gd name="f64" fmla="*/ f53 f23 1"/>
              <a:gd name="f65" fmla="*/ f52 f23 1"/>
              <a:gd name="f66" fmla="*/ f54 f22 1"/>
              <a:gd name="f67" fmla="*/ f55 f23 1"/>
              <a:gd name="f68" fmla="*/ f56 f22 1"/>
              <a:gd name="f69" fmla="*/ f57 f23 1"/>
              <a:gd name="f70" fmla="*/ f58 f23 1"/>
              <a:gd name="f71" fmla="*/ f59 f22 1"/>
              <a:gd name="f72" fmla="*/ f60 f23 1"/>
              <a:gd name="f73" fmla="*/ f61 f22 1"/>
            </a:gdLst>
            <a:ahLst/>
            <a:cxnLst>
              <a:cxn ang="3cd4">
                <a:pos x="hc" y="t"/>
              </a:cxn>
              <a:cxn ang="0">
                <a:pos x="r" y="vc"/>
              </a:cxn>
              <a:cxn ang="cd4">
                <a:pos x="hc" y="b"/>
              </a:cxn>
              <a:cxn ang="cd2">
                <a:pos x="l" y="vc"/>
              </a:cxn>
              <a:cxn ang="f41">
                <a:pos x="f66" y="f67"/>
              </a:cxn>
              <a:cxn ang="f41">
                <a:pos x="f68" y="f69"/>
              </a:cxn>
              <a:cxn ang="f41">
                <a:pos x="f66" y="f70"/>
              </a:cxn>
              <a:cxn ang="f41">
                <a:pos x="f71" y="f72"/>
              </a:cxn>
              <a:cxn ang="f41">
                <a:pos x="f73" y="f69"/>
              </a:cxn>
              <a:cxn ang="f41">
                <a:pos x="f71" y="f67"/>
              </a:cxn>
              <a:cxn ang="f41">
                <a:pos x="f66" y="f67"/>
              </a:cxn>
            </a:cxnLst>
            <a:rect l="f62" t="f65" r="f63" b="f64"/>
            <a:pathLst>
              <a:path w="33" h="31">
                <a:moveTo>
                  <a:pt x="f8" y="f7"/>
                </a:moveTo>
                <a:cubicBezTo>
                  <a:pt x="f9" y="f10"/>
                  <a:pt x="f5" y="f11"/>
                  <a:pt x="f5" y="f12"/>
                </a:cubicBezTo>
                <a:cubicBezTo>
                  <a:pt x="f13" y="f14"/>
                  <a:pt x="f15" y="f9"/>
                  <a:pt x="f8" y="f13"/>
                </a:cubicBezTo>
                <a:cubicBezTo>
                  <a:pt x="f16" y="f13"/>
                  <a:pt x="f12" y="f5"/>
                  <a:pt x="f17" y="f5"/>
                </a:cubicBezTo>
                <a:cubicBezTo>
                  <a:pt x="f18" y="f5"/>
                  <a:pt x="f6" y="f19"/>
                  <a:pt x="f6" y="f12"/>
                </a:cubicBezTo>
                <a:cubicBezTo>
                  <a:pt x="f6" y="f20"/>
                  <a:pt x="f18" y="f7"/>
                  <a:pt x="f17" y="f7"/>
                </a:cubicBezTo>
                <a:cubicBezTo>
                  <a:pt x="f12" y="f7"/>
                  <a:pt x="f16" y="f7"/>
                  <a:pt x="f8" y="f7"/>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
        <p:nvSpPr>
          <p:cNvPr id="31" name="Freeform 163">
            <a:extLst>
              <a:ext uri="{FF2B5EF4-FFF2-40B4-BE49-F238E27FC236}">
                <a16:creationId xmlns:a16="http://schemas.microsoft.com/office/drawing/2014/main" id="{EC67C262-0314-E313-338D-901569ED850C}"/>
              </a:ext>
            </a:extLst>
          </p:cNvPr>
          <p:cNvSpPr/>
          <p:nvPr/>
        </p:nvSpPr>
        <p:spPr>
          <a:xfrm>
            <a:off x="6461676" y="2406663"/>
            <a:ext cx="69836" cy="69836"/>
          </a:xfrm>
          <a:custGeom>
            <a:avLst/>
            <a:gdLst>
              <a:gd name="f0" fmla="val 10800000"/>
              <a:gd name="f1" fmla="val 5400000"/>
              <a:gd name="f2" fmla="val 180"/>
              <a:gd name="f3" fmla="val w"/>
              <a:gd name="f4" fmla="val h"/>
              <a:gd name="f5" fmla="val 0"/>
              <a:gd name="f6" fmla="val 32"/>
              <a:gd name="f7" fmla="val 31"/>
              <a:gd name="f8" fmla="val 15"/>
              <a:gd name="f9" fmla="val 23"/>
              <a:gd name="f10" fmla="val 25"/>
              <a:gd name="f11" fmla="val 17"/>
              <a:gd name="f12" fmla="val 9"/>
              <a:gd name="f13" fmla="val 1"/>
              <a:gd name="f14" fmla="val 24"/>
              <a:gd name="f15" fmla="val 16"/>
              <a:gd name="f16" fmla="val 8"/>
              <a:gd name="f17" fmla="val 7"/>
              <a:gd name="f18" fmla="+- 0 0 -90"/>
              <a:gd name="f19" fmla="*/ f3 1 32"/>
              <a:gd name="f20" fmla="*/ f4 1 31"/>
              <a:gd name="f21" fmla="val f5"/>
              <a:gd name="f22" fmla="val f6"/>
              <a:gd name="f23" fmla="val f7"/>
              <a:gd name="f24" fmla="*/ f18 f0 1"/>
              <a:gd name="f25" fmla="+- f23 0 f21"/>
              <a:gd name="f26" fmla="+- f22 0 f21"/>
              <a:gd name="f27" fmla="*/ f24 1 f2"/>
              <a:gd name="f28" fmla="*/ f26 1 32"/>
              <a:gd name="f29" fmla="*/ f25 1 31"/>
              <a:gd name="f30" fmla="*/ 32 f26 1"/>
              <a:gd name="f31" fmla="*/ 15 f25 1"/>
              <a:gd name="f32" fmla="*/ 17 f26 1"/>
              <a:gd name="f33" fmla="*/ 31 f25 1"/>
              <a:gd name="f34" fmla="*/ 1 f26 1"/>
              <a:gd name="f35" fmla="*/ 16 f25 1"/>
              <a:gd name="f36" fmla="*/ 16 f26 1"/>
              <a:gd name="f37" fmla="*/ 0 f25 1"/>
              <a:gd name="f38" fmla="+- f27 0 f1"/>
              <a:gd name="f39" fmla="*/ f30 1 32"/>
              <a:gd name="f40" fmla="*/ f31 1 31"/>
              <a:gd name="f41" fmla="*/ f32 1 32"/>
              <a:gd name="f42" fmla="*/ f33 1 31"/>
              <a:gd name="f43" fmla="*/ f34 1 32"/>
              <a:gd name="f44" fmla="*/ f35 1 31"/>
              <a:gd name="f45" fmla="*/ f36 1 32"/>
              <a:gd name="f46" fmla="*/ f37 1 31"/>
              <a:gd name="f47" fmla="*/ 0 1 f28"/>
              <a:gd name="f48" fmla="*/ f22 1 f28"/>
              <a:gd name="f49" fmla="*/ 0 1 f29"/>
              <a:gd name="f50" fmla="*/ f23 1 f29"/>
              <a:gd name="f51" fmla="*/ f39 1 f28"/>
              <a:gd name="f52" fmla="*/ f40 1 f29"/>
              <a:gd name="f53" fmla="*/ f41 1 f28"/>
              <a:gd name="f54" fmla="*/ f42 1 f29"/>
              <a:gd name="f55" fmla="*/ f43 1 f28"/>
              <a:gd name="f56" fmla="*/ f44 1 f29"/>
              <a:gd name="f57" fmla="*/ f45 1 f28"/>
              <a:gd name="f58" fmla="*/ f46 1 f29"/>
              <a:gd name="f59" fmla="*/ f47 f19 1"/>
              <a:gd name="f60" fmla="*/ f48 f19 1"/>
              <a:gd name="f61" fmla="*/ f50 f20 1"/>
              <a:gd name="f62" fmla="*/ f49 f20 1"/>
              <a:gd name="f63" fmla="*/ f51 f19 1"/>
              <a:gd name="f64" fmla="*/ f52 f20 1"/>
              <a:gd name="f65" fmla="*/ f53 f19 1"/>
              <a:gd name="f66" fmla="*/ f54 f20 1"/>
              <a:gd name="f67" fmla="*/ f55 f19 1"/>
              <a:gd name="f68" fmla="*/ f56 f20 1"/>
              <a:gd name="f69" fmla="*/ f57 f19 1"/>
              <a:gd name="f70" fmla="*/ f58 f20 1"/>
            </a:gdLst>
            <a:ahLst/>
            <a:cxnLst>
              <a:cxn ang="3cd4">
                <a:pos x="hc" y="t"/>
              </a:cxn>
              <a:cxn ang="0">
                <a:pos x="r" y="vc"/>
              </a:cxn>
              <a:cxn ang="cd4">
                <a:pos x="hc" y="b"/>
              </a:cxn>
              <a:cxn ang="cd2">
                <a:pos x="l" y="vc"/>
              </a:cxn>
              <a:cxn ang="f38">
                <a:pos x="f63" y="f64"/>
              </a:cxn>
              <a:cxn ang="f38">
                <a:pos x="f65" y="f66"/>
              </a:cxn>
              <a:cxn ang="f38">
                <a:pos x="f67" y="f68"/>
              </a:cxn>
              <a:cxn ang="f38">
                <a:pos x="f69" y="f70"/>
              </a:cxn>
              <a:cxn ang="f38">
                <a:pos x="f63" y="f64"/>
              </a:cxn>
            </a:cxnLst>
            <a:rect l="f59" t="f62" r="f60" b="f61"/>
            <a:pathLst>
              <a:path w="32" h="31">
                <a:moveTo>
                  <a:pt x="f6" y="f8"/>
                </a:moveTo>
                <a:cubicBezTo>
                  <a:pt x="f6" y="f9"/>
                  <a:pt x="f10" y="f7"/>
                  <a:pt x="f11" y="f7"/>
                </a:cubicBezTo>
                <a:cubicBezTo>
                  <a:pt x="f12" y="f7"/>
                  <a:pt x="f13" y="f14"/>
                  <a:pt x="f13" y="f15"/>
                </a:cubicBezTo>
                <a:cubicBezTo>
                  <a:pt x="f5" y="f16"/>
                  <a:pt x="f16" y="f13"/>
                  <a:pt x="f15" y="f5"/>
                </a:cubicBezTo>
                <a:cubicBezTo>
                  <a:pt x="f14" y="f5"/>
                  <a:pt x="f7" y="f17"/>
                  <a:pt x="f6" y="f8"/>
                </a:cubicBezTo>
                <a:close/>
              </a:path>
            </a:pathLst>
          </a:custGeom>
          <a:solidFill>
            <a:schemeClr val="accent1"/>
          </a:solidFill>
          <a:ln cap="flat">
            <a:noFill/>
            <a:prstDash val="solid"/>
          </a:ln>
        </p:spPr>
        <p:txBody>
          <a:bodyPr vert="horz" wrap="square" lIns="121901" tIns="60951" rIns="121901" bIns="60951" anchor="t" anchorCtr="0" compatLnSpc="1">
            <a:noAutofit/>
          </a:bodyPr>
          <a:lstStyle/>
          <a:p>
            <a:pPr defTabSz="1219078">
              <a:defRPr sz="1800" b="0" i="0" u="none" strike="noStrike" kern="0" cap="none" spc="0" baseline="0">
                <a:solidFill>
                  <a:srgbClr val="000000"/>
                </a:solidFill>
                <a:uFillTx/>
              </a:defRPr>
            </a:pPr>
            <a:endParaRPr lang="es-ES" sz="1867" kern="0">
              <a:solidFill>
                <a:srgbClr val="000000"/>
              </a:solidFill>
              <a:latin typeface="Arial"/>
              <a:ea typeface="Aria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22"/>
        <p:cNvGrpSpPr/>
        <p:nvPr/>
      </p:nvGrpSpPr>
      <p:grpSpPr>
        <a:xfrm>
          <a:off x="0" y="0"/>
          <a:ext cx="0" cy="0"/>
          <a:chOff x="0" y="0"/>
          <a:chExt cx="0" cy="0"/>
        </a:xfrm>
      </p:grpSpPr>
      <p:sp>
        <p:nvSpPr>
          <p:cNvPr id="1223" name="Google Shape;1223;p70"/>
          <p:cNvSpPr txBox="1">
            <a:spLocks noGrp="1"/>
          </p:cNvSpPr>
          <p:nvPr>
            <p:ph type="subTitle" idx="1"/>
          </p:nvPr>
        </p:nvSpPr>
        <p:spPr>
          <a:xfrm>
            <a:off x="5169475" y="1633875"/>
            <a:ext cx="3027300" cy="474600"/>
          </a:xfrm>
          <a:prstGeom prst="rect">
            <a:avLst/>
          </a:prstGeom>
        </p:spPr>
        <p:txBody>
          <a:bodyPr spcFirstLastPara="1" wrap="square" lIns="91425" tIns="0" rIns="91425" bIns="91425" anchor="t"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شما می توانید تصویر را با کار خود جایگزین کنید</a:t>
            </a:r>
            <a:endParaRPr dirty="0">
              <a:cs typeface="B Nazanin" panose="00000700000000000000" pitchFamily="2" charset="-78"/>
            </a:endParaRPr>
          </a:p>
        </p:txBody>
      </p:sp>
      <p:sp>
        <p:nvSpPr>
          <p:cNvPr id="1224" name="Google Shape;1224;p70"/>
          <p:cNvSpPr txBox="1">
            <a:spLocks noGrp="1"/>
          </p:cNvSpPr>
          <p:nvPr>
            <p:ph type="subTitle" idx="2"/>
          </p:nvPr>
        </p:nvSpPr>
        <p:spPr>
          <a:xfrm>
            <a:off x="5169475" y="1011675"/>
            <a:ext cx="2662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sz="2800" b="1" dirty="0">
                <a:cs typeface="B Nazanin" panose="00000700000000000000" pitchFamily="2" charset="-78"/>
                <a:sym typeface="Josefin Sans"/>
              </a:rPr>
              <a:t>پروژه 2</a:t>
            </a:r>
            <a:endParaRPr dirty="0">
              <a:cs typeface="B Nazanin" panose="00000700000000000000" pitchFamily="2" charset="-78"/>
            </a:endParaRPr>
          </a:p>
        </p:txBody>
      </p:sp>
      <p:sp>
        <p:nvSpPr>
          <p:cNvPr id="1225" name="Google Shape;1225;p70"/>
          <p:cNvSpPr txBox="1">
            <a:spLocks noGrp="1"/>
          </p:cNvSpPr>
          <p:nvPr>
            <p:ph type="subTitle" idx="4"/>
          </p:nvPr>
        </p:nvSpPr>
        <p:spPr>
          <a:xfrm>
            <a:off x="5169475" y="2717100"/>
            <a:ext cx="3027300" cy="1141500"/>
          </a:xfrm>
          <a:prstGeom prst="rect">
            <a:avLst/>
          </a:prstGeom>
        </p:spPr>
        <p:txBody>
          <a:bodyPr spcFirstLastPara="1" wrap="square" lIns="91425" tIns="91425" rIns="91425" bIns="0"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این فقط کمی بزرگتر از ماه است. نام این سیاره هیچ ربطی به فلز مایع ندارد، زیرا از نام خدای پیام آور رومی، عطارد، نامگذاری شده است.</a:t>
            </a:r>
            <a:endParaRPr dirty="0">
              <a:cs typeface="B Nazanin" panose="00000700000000000000" pitchFamily="2" charset="-78"/>
            </a:endParaRPr>
          </a:p>
        </p:txBody>
      </p:sp>
      <p:sp>
        <p:nvSpPr>
          <p:cNvPr id="1226" name="Google Shape;1226;p70"/>
          <p:cNvSpPr/>
          <p:nvPr/>
        </p:nvSpPr>
        <p:spPr>
          <a:xfrm>
            <a:off x="1161875" y="585750"/>
            <a:ext cx="3462300" cy="3830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1227" name="Google Shape;1227;p70"/>
          <p:cNvPicPr preferRelativeResize="0"/>
          <p:nvPr/>
        </p:nvPicPr>
        <p:blipFill>
          <a:blip r:embed="rId3"/>
          <a:srcRect l="16921" r="16921"/>
          <a:stretch/>
        </p:blipFill>
        <p:spPr>
          <a:xfrm>
            <a:off x="609200" y="915191"/>
            <a:ext cx="3743175" cy="3289534"/>
          </a:xfrm>
          <a:prstGeom prst="rect">
            <a:avLst/>
          </a:prstGeom>
          <a:noFill/>
          <a:ln>
            <a:noFill/>
          </a:ln>
        </p:spPr>
      </p:pic>
      <p:cxnSp>
        <p:nvCxnSpPr>
          <p:cNvPr id="1228" name="Google Shape;1228;p70">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29" name="Google Shape;1229;p70">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30" name="Google Shape;1230;p70"/>
          <p:cNvCxnSpPr/>
          <p:nvPr/>
        </p:nvCxnSpPr>
        <p:spPr>
          <a:xfrm rot="10800000">
            <a:off x="7675225" y="947879"/>
            <a:ext cx="312900" cy="0"/>
          </a:xfrm>
          <a:prstGeom prst="straightConnector1">
            <a:avLst/>
          </a:prstGeom>
          <a:noFill/>
          <a:ln w="76200" cap="flat" cmpd="sng">
            <a:solidFill>
              <a:schemeClr val="accent1"/>
            </a:solidFill>
            <a:prstDash val="solid"/>
            <a:round/>
            <a:headEnd type="none" w="med" len="med"/>
            <a:tailEnd type="none" w="med" len="med"/>
          </a:ln>
        </p:spPr>
      </p:cxnSp>
      <p:sp>
        <p:nvSpPr>
          <p:cNvPr id="1231" name="Google Shape;1231;p70"/>
          <p:cNvSpPr txBox="1">
            <a:spLocks noGrp="1"/>
          </p:cNvSpPr>
          <p:nvPr>
            <p:ph type="title"/>
          </p:nvPr>
        </p:nvSpPr>
        <p:spPr>
          <a:xfrm>
            <a:off x="146725" y="4840049"/>
            <a:ext cx="1015150"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projects</a:t>
            </a:r>
            <a:endParaRPr dirty="0">
              <a:cs typeface="B Nazanin" panose="00000700000000000000" pitchFamily="2" charset="-78"/>
            </a:endParaRPr>
          </a:p>
        </p:txBody>
      </p:sp>
      <p:sp>
        <p:nvSpPr>
          <p:cNvPr id="1232" name="Google Shape;1232;p70"/>
          <p:cNvSpPr txBox="1">
            <a:spLocks noGrp="1"/>
          </p:cNvSpPr>
          <p:nvPr>
            <p:ph type="title" idx="3"/>
          </p:nvPr>
        </p:nvSpPr>
        <p:spPr>
          <a:xfrm>
            <a:off x="146725" y="4745290"/>
            <a:ext cx="555024" cy="135059"/>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03</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36"/>
        <p:cNvGrpSpPr/>
        <p:nvPr/>
      </p:nvGrpSpPr>
      <p:grpSpPr>
        <a:xfrm>
          <a:off x="0" y="0"/>
          <a:ext cx="0" cy="0"/>
          <a:chOff x="0" y="0"/>
          <a:chExt cx="0" cy="0"/>
        </a:xfrm>
      </p:grpSpPr>
      <p:cxnSp>
        <p:nvCxnSpPr>
          <p:cNvPr id="1237" name="Google Shape;1237;p71"/>
          <p:cNvCxnSpPr>
            <a:stCxn id="1238" idx="1"/>
            <a:endCxn id="1239" idx="0"/>
          </p:cNvCxnSpPr>
          <p:nvPr/>
        </p:nvCxnSpPr>
        <p:spPr>
          <a:xfrm rot="10800000">
            <a:off x="4025421" y="3599503"/>
            <a:ext cx="441300" cy="58200"/>
          </a:xfrm>
          <a:prstGeom prst="bentConnector4">
            <a:avLst>
              <a:gd name="adj1" fmla="val 43034"/>
              <a:gd name="adj2" fmla="val 509140"/>
            </a:avLst>
          </a:prstGeom>
          <a:noFill/>
          <a:ln w="9525" cap="flat" cmpd="sng">
            <a:solidFill>
              <a:srgbClr val="000000"/>
            </a:solidFill>
            <a:prstDash val="solid"/>
            <a:round/>
            <a:headEnd type="diamond" w="med" len="med"/>
            <a:tailEnd type="none" w="med" len="med"/>
          </a:ln>
        </p:spPr>
      </p:cxnSp>
      <p:cxnSp>
        <p:nvCxnSpPr>
          <p:cNvPr id="1240" name="Google Shape;1240;p71"/>
          <p:cNvCxnSpPr>
            <a:stCxn id="1241" idx="1"/>
            <a:endCxn id="1242" idx="0"/>
          </p:cNvCxnSpPr>
          <p:nvPr/>
        </p:nvCxnSpPr>
        <p:spPr>
          <a:xfrm rot="10800000">
            <a:off x="5285600" y="2312024"/>
            <a:ext cx="433800" cy="56100"/>
          </a:xfrm>
          <a:prstGeom prst="bentConnector4">
            <a:avLst>
              <a:gd name="adj1" fmla="val 42927"/>
              <a:gd name="adj2" fmla="val 524716"/>
            </a:avLst>
          </a:prstGeom>
          <a:noFill/>
          <a:ln w="9525" cap="flat" cmpd="sng">
            <a:solidFill>
              <a:srgbClr val="000000"/>
            </a:solidFill>
            <a:prstDash val="solid"/>
            <a:round/>
            <a:headEnd type="diamond" w="med" len="med"/>
            <a:tailEnd type="none" w="med" len="med"/>
          </a:ln>
        </p:spPr>
      </p:cxnSp>
      <p:sp>
        <p:nvSpPr>
          <p:cNvPr id="1243" name="Google Shape;1243;p71"/>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پروژه های آینده</a:t>
            </a:r>
            <a:endParaRPr dirty="0">
              <a:cs typeface="B Nazanin" panose="00000700000000000000" pitchFamily="2" charset="-78"/>
            </a:endParaRPr>
          </a:p>
        </p:txBody>
      </p:sp>
      <p:cxnSp>
        <p:nvCxnSpPr>
          <p:cNvPr id="1244" name="Google Shape;1244;p71">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45" name="Google Shape;1245;p71">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246" name="Google Shape;1246;p71"/>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Our projects</a:t>
            </a:r>
            <a:endParaRPr>
              <a:cs typeface="B Nazanin" panose="00000700000000000000" pitchFamily="2" charset="-78"/>
            </a:endParaRPr>
          </a:p>
        </p:txBody>
      </p:sp>
      <p:sp>
        <p:nvSpPr>
          <p:cNvPr id="1247" name="Google Shape;1247;p71"/>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03</a:t>
            </a:r>
            <a:endParaRPr>
              <a:cs typeface="B Nazanin" panose="00000700000000000000" pitchFamily="2" charset="-78"/>
            </a:endParaRPr>
          </a:p>
        </p:txBody>
      </p:sp>
      <p:cxnSp>
        <p:nvCxnSpPr>
          <p:cNvPr id="1248" name="Google Shape;1248;p71"/>
          <p:cNvCxnSpPr>
            <a:stCxn id="1249" idx="2"/>
          </p:cNvCxnSpPr>
          <p:nvPr/>
        </p:nvCxnSpPr>
        <p:spPr>
          <a:xfrm flipH="1">
            <a:off x="2694317" y="2948568"/>
            <a:ext cx="1338600" cy="1267800"/>
          </a:xfrm>
          <a:prstGeom prst="bentConnector3">
            <a:avLst>
              <a:gd name="adj1" fmla="val 528"/>
            </a:avLst>
          </a:prstGeom>
          <a:noFill/>
          <a:ln w="19050" cap="flat" cmpd="sng">
            <a:solidFill>
              <a:schemeClr val="accent1"/>
            </a:solidFill>
            <a:prstDash val="solid"/>
            <a:round/>
            <a:headEnd type="none" w="med" len="med"/>
            <a:tailEnd type="diamond" w="med" len="med"/>
          </a:ln>
        </p:spPr>
      </p:cxnSp>
      <p:sp>
        <p:nvSpPr>
          <p:cNvPr id="1250" name="Google Shape;1250;p71"/>
          <p:cNvSpPr/>
          <p:nvPr/>
        </p:nvSpPr>
        <p:spPr>
          <a:xfrm flipH="1">
            <a:off x="5223967" y="2764081"/>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9" name="Google Shape;1249;p71"/>
          <p:cNvSpPr/>
          <p:nvPr/>
        </p:nvSpPr>
        <p:spPr>
          <a:xfrm>
            <a:off x="4032917" y="2887068"/>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1" name="Google Shape;1251;p71"/>
          <p:cNvSpPr txBox="1"/>
          <p:nvPr/>
        </p:nvSpPr>
        <p:spPr>
          <a:xfrm>
            <a:off x="3373071" y="1396100"/>
            <a:ext cx="1459800" cy="32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a-IR" sz="1800" b="1" dirty="0">
                <a:solidFill>
                  <a:schemeClr val="accent1"/>
                </a:solidFill>
                <a:latin typeface="Josefin Sans"/>
                <a:ea typeface="Josefin Sans"/>
                <a:cs typeface="B Nazanin" panose="00000700000000000000" pitchFamily="2" charset="-78"/>
                <a:sym typeface="Josefin Sans"/>
              </a:rPr>
              <a:t>عنوان</a:t>
            </a:r>
            <a:endParaRPr sz="1800" b="1" dirty="0">
              <a:solidFill>
                <a:schemeClr val="accent1"/>
              </a:solidFill>
              <a:latin typeface="Josefin Sans"/>
              <a:ea typeface="Josefin Sans"/>
              <a:cs typeface="B Nazanin" panose="00000700000000000000" pitchFamily="2" charset="-78"/>
              <a:sym typeface="Josefin Sans"/>
            </a:endParaRPr>
          </a:p>
        </p:txBody>
      </p:sp>
      <p:sp>
        <p:nvSpPr>
          <p:cNvPr id="1252" name="Google Shape;1252;p71"/>
          <p:cNvSpPr txBox="1"/>
          <p:nvPr/>
        </p:nvSpPr>
        <p:spPr>
          <a:xfrm>
            <a:off x="3174025" y="1761100"/>
            <a:ext cx="1662146" cy="6744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1253" name="Google Shape;1253;p71"/>
          <p:cNvCxnSpPr>
            <a:stCxn id="1251" idx="3"/>
            <a:endCxn id="1254" idx="0"/>
          </p:cNvCxnSpPr>
          <p:nvPr/>
        </p:nvCxnSpPr>
        <p:spPr>
          <a:xfrm>
            <a:off x="4832871" y="1560650"/>
            <a:ext cx="1150800" cy="106200"/>
          </a:xfrm>
          <a:prstGeom prst="bentConnector2">
            <a:avLst/>
          </a:prstGeom>
          <a:noFill/>
          <a:ln w="9525" cap="flat" cmpd="sng">
            <a:solidFill>
              <a:srgbClr val="000000"/>
            </a:solidFill>
            <a:prstDash val="solid"/>
            <a:round/>
            <a:headEnd type="diamond" w="med" len="med"/>
            <a:tailEnd type="none" w="med" len="med"/>
          </a:ln>
        </p:spPr>
      </p:cxnSp>
      <p:cxnSp>
        <p:nvCxnSpPr>
          <p:cNvPr id="1255" name="Google Shape;1255;p71"/>
          <p:cNvCxnSpPr/>
          <p:nvPr/>
        </p:nvCxnSpPr>
        <p:spPr>
          <a:xfrm rot="10800000">
            <a:off x="3460051" y="1373591"/>
            <a:ext cx="203100" cy="0"/>
          </a:xfrm>
          <a:prstGeom prst="straightConnector1">
            <a:avLst/>
          </a:prstGeom>
          <a:noFill/>
          <a:ln w="38100" cap="flat" cmpd="sng">
            <a:solidFill>
              <a:schemeClr val="accent1"/>
            </a:solidFill>
            <a:prstDash val="solid"/>
            <a:round/>
            <a:headEnd type="none" w="med" len="med"/>
            <a:tailEnd type="none" w="med" len="med"/>
          </a:ln>
        </p:spPr>
      </p:cxnSp>
      <p:sp>
        <p:nvSpPr>
          <p:cNvPr id="1254" name="Google Shape;1254;p71"/>
          <p:cNvSpPr/>
          <p:nvPr/>
        </p:nvSpPr>
        <p:spPr>
          <a:xfrm flipH="1">
            <a:off x="5922067" y="1666981"/>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56" name="Google Shape;1256;p71"/>
          <p:cNvSpPr txBox="1"/>
          <p:nvPr/>
        </p:nvSpPr>
        <p:spPr>
          <a:xfrm>
            <a:off x="2125305" y="2693313"/>
            <a:ext cx="1459800" cy="329100"/>
          </a:xfrm>
          <a:prstGeom prst="rect">
            <a:avLst/>
          </a:prstGeom>
          <a:noFill/>
          <a:ln>
            <a:noFill/>
          </a:ln>
        </p:spPr>
        <p:txBody>
          <a:bodyPr spcFirstLastPara="1" wrap="square" lIns="91425" tIns="91425" rIns="91425" bIns="91425" anchor="t" anchorCtr="0">
            <a:noAutofit/>
          </a:bodyPr>
          <a:lstStyle/>
          <a:p>
            <a:pPr>
              <a:buClr>
                <a:schemeClr val="dk1"/>
              </a:buClr>
              <a:buSzPts val="1100"/>
            </a:pPr>
            <a:r>
              <a:rPr lang="fa-IR" sz="1800" b="1" dirty="0">
                <a:solidFill>
                  <a:schemeClr val="accent1"/>
                </a:solidFill>
                <a:latin typeface="Josefin Sans"/>
                <a:ea typeface="Josefin Sans"/>
                <a:cs typeface="B Nazanin" panose="00000700000000000000" pitchFamily="2" charset="-78"/>
                <a:sym typeface="Josefin Sans"/>
              </a:rPr>
              <a:t>عنوان</a:t>
            </a:r>
          </a:p>
          <a:p>
            <a:pPr marL="0" lvl="0" indent="0" algn="l" rtl="0">
              <a:spcBef>
                <a:spcPts val="0"/>
              </a:spcBef>
              <a:spcAft>
                <a:spcPts val="0"/>
              </a:spcAft>
              <a:buClr>
                <a:schemeClr val="dk1"/>
              </a:buClr>
              <a:buSzPts val="1100"/>
              <a:buFont typeface="Arial"/>
              <a:buNone/>
            </a:pPr>
            <a:endParaRPr sz="1800" b="1" dirty="0">
              <a:solidFill>
                <a:schemeClr val="accent1"/>
              </a:solidFill>
              <a:latin typeface="Josefin Sans"/>
              <a:ea typeface="Josefin Sans"/>
              <a:cs typeface="B Nazanin" panose="00000700000000000000" pitchFamily="2" charset="-78"/>
              <a:sym typeface="Josefin Sans"/>
            </a:endParaRPr>
          </a:p>
        </p:txBody>
      </p:sp>
      <p:sp>
        <p:nvSpPr>
          <p:cNvPr id="1257" name="Google Shape;1257;p71"/>
          <p:cNvSpPr txBox="1"/>
          <p:nvPr/>
        </p:nvSpPr>
        <p:spPr>
          <a:xfrm>
            <a:off x="1961504" y="3051200"/>
            <a:ext cx="1625251" cy="6744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1258" name="Google Shape;1258;p71"/>
          <p:cNvCxnSpPr>
            <a:stCxn id="1256" idx="3"/>
            <a:endCxn id="1259" idx="0"/>
          </p:cNvCxnSpPr>
          <p:nvPr/>
        </p:nvCxnSpPr>
        <p:spPr>
          <a:xfrm>
            <a:off x="3585105" y="2857863"/>
            <a:ext cx="1150200" cy="99300"/>
          </a:xfrm>
          <a:prstGeom prst="bentConnector2">
            <a:avLst/>
          </a:prstGeom>
          <a:noFill/>
          <a:ln w="9525" cap="flat" cmpd="sng">
            <a:solidFill>
              <a:srgbClr val="000000"/>
            </a:solidFill>
            <a:prstDash val="solid"/>
            <a:round/>
            <a:headEnd type="diamond" w="med" len="med"/>
            <a:tailEnd type="none" w="med" len="med"/>
          </a:ln>
        </p:spPr>
      </p:cxnSp>
      <p:cxnSp>
        <p:nvCxnSpPr>
          <p:cNvPr id="1260" name="Google Shape;1260;p71"/>
          <p:cNvCxnSpPr/>
          <p:nvPr/>
        </p:nvCxnSpPr>
        <p:spPr>
          <a:xfrm rot="10800000">
            <a:off x="2210635" y="2663691"/>
            <a:ext cx="203100" cy="0"/>
          </a:xfrm>
          <a:prstGeom prst="straightConnector1">
            <a:avLst/>
          </a:prstGeom>
          <a:noFill/>
          <a:ln w="38100" cap="flat" cmpd="sng">
            <a:solidFill>
              <a:schemeClr val="accent1"/>
            </a:solidFill>
            <a:prstDash val="solid"/>
            <a:round/>
            <a:headEnd type="none" w="med" len="med"/>
            <a:tailEnd type="none" w="med" len="med"/>
          </a:ln>
        </p:spPr>
      </p:cxnSp>
      <p:sp>
        <p:nvSpPr>
          <p:cNvPr id="1259" name="Google Shape;1259;p71"/>
          <p:cNvSpPr/>
          <p:nvPr/>
        </p:nvSpPr>
        <p:spPr>
          <a:xfrm flipH="1">
            <a:off x="4673952" y="2957081"/>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61" name="Google Shape;1261;p71"/>
          <p:cNvSpPr/>
          <p:nvPr/>
        </p:nvSpPr>
        <p:spPr>
          <a:xfrm flipH="1">
            <a:off x="5223967" y="2434056"/>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41" name="Google Shape;1241;p71"/>
          <p:cNvSpPr txBox="1"/>
          <p:nvPr/>
        </p:nvSpPr>
        <p:spPr>
          <a:xfrm>
            <a:off x="5719400" y="2205524"/>
            <a:ext cx="1459800" cy="32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a-IR" sz="1800" b="1" dirty="0">
                <a:solidFill>
                  <a:schemeClr val="accent1"/>
                </a:solidFill>
                <a:latin typeface="Josefin Sans"/>
                <a:ea typeface="Josefin Sans"/>
                <a:cs typeface="B Nazanin" panose="00000700000000000000" pitchFamily="2" charset="-78"/>
                <a:sym typeface="Josefin Sans"/>
              </a:rPr>
              <a:t>عنوان</a:t>
            </a:r>
            <a:endParaRPr sz="1800" b="1" dirty="0">
              <a:solidFill>
                <a:schemeClr val="accent1"/>
              </a:solidFill>
              <a:latin typeface="Josefin Sans"/>
              <a:ea typeface="Josefin Sans"/>
              <a:cs typeface="B Nazanin" panose="00000700000000000000" pitchFamily="2" charset="-78"/>
              <a:sym typeface="Josefin Sans"/>
            </a:endParaRPr>
          </a:p>
        </p:txBody>
      </p:sp>
      <p:sp>
        <p:nvSpPr>
          <p:cNvPr id="1262" name="Google Shape;1262;p71"/>
          <p:cNvSpPr txBox="1"/>
          <p:nvPr/>
        </p:nvSpPr>
        <p:spPr>
          <a:xfrm>
            <a:off x="5437987" y="2570528"/>
            <a:ext cx="1744509" cy="6744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1263" name="Google Shape;1263;p71"/>
          <p:cNvCxnSpPr/>
          <p:nvPr/>
        </p:nvCxnSpPr>
        <p:spPr>
          <a:xfrm rot="10800000">
            <a:off x="5806376" y="2183019"/>
            <a:ext cx="203100" cy="0"/>
          </a:xfrm>
          <a:prstGeom prst="straightConnector1">
            <a:avLst/>
          </a:prstGeom>
          <a:noFill/>
          <a:ln w="38100" cap="flat" cmpd="sng">
            <a:solidFill>
              <a:schemeClr val="accent1"/>
            </a:solidFill>
            <a:prstDash val="solid"/>
            <a:round/>
            <a:headEnd type="none" w="med" len="med"/>
            <a:tailEnd type="none" w="med" len="med"/>
          </a:ln>
        </p:spPr>
      </p:cxnSp>
      <p:sp>
        <p:nvSpPr>
          <p:cNvPr id="1242" name="Google Shape;1242;p71"/>
          <p:cNvSpPr/>
          <p:nvPr/>
        </p:nvSpPr>
        <p:spPr>
          <a:xfrm flipH="1">
            <a:off x="5223967" y="2311884"/>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38" name="Google Shape;1238;p71"/>
          <p:cNvSpPr txBox="1"/>
          <p:nvPr/>
        </p:nvSpPr>
        <p:spPr>
          <a:xfrm>
            <a:off x="4466721" y="3493153"/>
            <a:ext cx="1459800" cy="32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fa-IR" sz="1800" b="1" dirty="0">
                <a:solidFill>
                  <a:schemeClr val="accent1"/>
                </a:solidFill>
                <a:latin typeface="Josefin Sans"/>
                <a:ea typeface="Josefin Sans"/>
                <a:cs typeface="B Nazanin" panose="00000700000000000000" pitchFamily="2" charset="-78"/>
                <a:sym typeface="Josefin Sans"/>
              </a:rPr>
              <a:t>عنوان</a:t>
            </a:r>
            <a:endParaRPr sz="1800" b="1" dirty="0">
              <a:solidFill>
                <a:schemeClr val="accent1"/>
              </a:solidFill>
              <a:latin typeface="Josefin Sans"/>
              <a:ea typeface="Josefin Sans"/>
              <a:cs typeface="B Nazanin" panose="00000700000000000000" pitchFamily="2" charset="-78"/>
              <a:sym typeface="Josefin Sans"/>
            </a:endParaRPr>
          </a:p>
        </p:txBody>
      </p:sp>
      <p:sp>
        <p:nvSpPr>
          <p:cNvPr id="1264" name="Google Shape;1264;p71"/>
          <p:cNvSpPr txBox="1"/>
          <p:nvPr/>
        </p:nvSpPr>
        <p:spPr>
          <a:xfrm>
            <a:off x="4466720" y="3858153"/>
            <a:ext cx="1702725" cy="6744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Clr>
                <a:schemeClr val="dk1"/>
              </a:buClr>
              <a:buSzPts val="1100"/>
              <a:buFont typeface="Arial"/>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1265" name="Google Shape;1265;p71"/>
          <p:cNvCxnSpPr/>
          <p:nvPr/>
        </p:nvCxnSpPr>
        <p:spPr>
          <a:xfrm rot="10800000">
            <a:off x="4553701" y="3470644"/>
            <a:ext cx="203100" cy="0"/>
          </a:xfrm>
          <a:prstGeom prst="straightConnector1">
            <a:avLst/>
          </a:prstGeom>
          <a:noFill/>
          <a:ln w="38100" cap="flat" cmpd="sng">
            <a:solidFill>
              <a:schemeClr val="accent1"/>
            </a:solidFill>
            <a:prstDash val="solid"/>
            <a:round/>
            <a:headEnd type="none" w="med" len="med"/>
            <a:tailEnd type="none" w="med" len="med"/>
          </a:ln>
        </p:spPr>
      </p:cxnSp>
      <p:sp>
        <p:nvSpPr>
          <p:cNvPr id="1239" name="Google Shape;1239;p71"/>
          <p:cNvSpPr/>
          <p:nvPr/>
        </p:nvSpPr>
        <p:spPr>
          <a:xfrm flipH="1">
            <a:off x="3963903" y="3599509"/>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1266" name="Google Shape;1266;p71"/>
          <p:cNvCxnSpPr>
            <a:stCxn id="1250" idx="4"/>
            <a:endCxn id="1249" idx="2"/>
          </p:cNvCxnSpPr>
          <p:nvPr/>
        </p:nvCxnSpPr>
        <p:spPr>
          <a:xfrm rot="5400000">
            <a:off x="4628467" y="2291581"/>
            <a:ext cx="61500" cy="1252500"/>
          </a:xfrm>
          <a:prstGeom prst="bentConnector4">
            <a:avLst>
              <a:gd name="adj1" fmla="val 97755"/>
              <a:gd name="adj2" fmla="val 100335"/>
            </a:avLst>
          </a:prstGeom>
          <a:noFill/>
          <a:ln w="19050" cap="flat" cmpd="sng">
            <a:solidFill>
              <a:schemeClr val="accent1"/>
            </a:solidFill>
            <a:prstDash val="solid"/>
            <a:round/>
            <a:headEnd type="none" w="med" len="med"/>
            <a:tailEnd type="none" w="med" len="med"/>
          </a:ln>
        </p:spPr>
      </p:cxnSp>
      <p:cxnSp>
        <p:nvCxnSpPr>
          <p:cNvPr id="1267" name="Google Shape;1267;p71"/>
          <p:cNvCxnSpPr>
            <a:endCxn id="1250" idx="4"/>
          </p:cNvCxnSpPr>
          <p:nvPr/>
        </p:nvCxnSpPr>
        <p:spPr>
          <a:xfrm flipH="1">
            <a:off x="5285467" y="1666981"/>
            <a:ext cx="1396200" cy="1220100"/>
          </a:xfrm>
          <a:prstGeom prst="bentConnector4">
            <a:avLst>
              <a:gd name="adj1" fmla="val 47798"/>
              <a:gd name="adj2" fmla="val 5"/>
            </a:avLst>
          </a:prstGeom>
          <a:noFill/>
          <a:ln w="19050" cap="flat" cmpd="sng">
            <a:solidFill>
              <a:schemeClr val="accent1"/>
            </a:solidFill>
            <a:prstDash val="solid"/>
            <a:round/>
            <a:headEnd type="diamond" w="med" len="med"/>
            <a:tailEnd type="non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5"/>
          <p:cNvSpPr txBox="1">
            <a:spLocks noGrp="1"/>
          </p:cNvSpPr>
          <p:nvPr>
            <p:ph type="title" idx="15"/>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fa-IR" dirty="0">
                <a:cs typeface="B Nazanin" panose="00000700000000000000" pitchFamily="2" charset="-78"/>
              </a:rPr>
              <a:t>فهرست مطالب</a:t>
            </a:r>
            <a:endParaRPr dirty="0">
              <a:cs typeface="B Nazanin" panose="00000700000000000000" pitchFamily="2" charset="-78"/>
            </a:endParaRPr>
          </a:p>
        </p:txBody>
      </p:sp>
      <p:sp>
        <p:nvSpPr>
          <p:cNvPr id="350" name="Google Shape;350;p45"/>
          <p:cNvSpPr txBox="1">
            <a:spLocks noGrp="1"/>
          </p:cNvSpPr>
          <p:nvPr>
            <p:ph type="title"/>
          </p:nvPr>
        </p:nvSpPr>
        <p:spPr>
          <a:xfrm>
            <a:off x="1697700" y="1738964"/>
            <a:ext cx="2963100" cy="527700"/>
          </a:xfrm>
          <a:prstGeom prst="rect">
            <a:avLst/>
          </a:prstGeom>
        </p:spPr>
        <p:txBody>
          <a:bodyPr spcFirstLastPara="1" wrap="square" lIns="91425" tIns="91425" rIns="91425" bIns="91425" anchor="b" anchorCtr="0">
            <a:noAutofit/>
          </a:bodyPr>
          <a:lstStyle/>
          <a:p>
            <a:pPr marL="0" lvl="0" indent="0" algn="l">
              <a:spcBef>
                <a:spcPts val="0"/>
              </a:spcBef>
              <a:spcAft>
                <a:spcPts val="0"/>
              </a:spcAft>
              <a:buNone/>
            </a:pPr>
            <a:r>
              <a:rPr lang="fa-IR" sz="2000" b="0" dirty="0">
                <a:cs typeface="B Nazanin" panose="00000700000000000000" pitchFamily="2" charset="-78"/>
              </a:rPr>
              <a:t>درباره شرکت ما</a:t>
            </a:r>
            <a:endParaRPr sz="2000" b="0" dirty="0">
              <a:cs typeface="B Nazanin" panose="00000700000000000000" pitchFamily="2" charset="-78"/>
            </a:endParaRPr>
          </a:p>
        </p:txBody>
      </p:sp>
      <p:sp>
        <p:nvSpPr>
          <p:cNvPr id="351" name="Google Shape;351;p45">
            <a:hlinkClick r:id="rId3" action="ppaction://hlinksldjump"/>
          </p:cNvPr>
          <p:cNvSpPr txBox="1">
            <a:spLocks noGrp="1"/>
          </p:cNvSpPr>
          <p:nvPr>
            <p:ph type="title" idx="2"/>
          </p:nvPr>
        </p:nvSpPr>
        <p:spPr>
          <a:xfrm>
            <a:off x="1121625" y="1673264"/>
            <a:ext cx="576000" cy="593400"/>
          </a:xfrm>
          <a:prstGeom prst="rect">
            <a:avLst/>
          </a:prstGeom>
        </p:spPr>
        <p:txBody>
          <a:bodyPr spcFirstLastPara="1" wrap="square" lIns="0" tIns="91425" rIns="91425" bIns="91425" anchor="t" anchorCtr="0">
            <a:noAutofit/>
          </a:bodyPr>
          <a:lstStyle/>
          <a:p>
            <a:pPr marL="0" lvl="0" indent="0" algn="l">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sp>
        <p:nvSpPr>
          <p:cNvPr id="352" name="Google Shape;352;p45"/>
          <p:cNvSpPr txBox="1">
            <a:spLocks noGrp="1"/>
          </p:cNvSpPr>
          <p:nvPr>
            <p:ph type="subTitle" idx="1"/>
          </p:nvPr>
        </p:nvSpPr>
        <p:spPr>
          <a:xfrm>
            <a:off x="580996" y="2431375"/>
            <a:ext cx="3915025" cy="6453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fa-IR" dirty="0">
                <a:cs typeface="B Nazanin" panose="00000700000000000000" pitchFamily="2" charset="-78"/>
              </a:rPr>
              <a:t>می توانید موضوع بخش را در اینجا توضیح دهید</a:t>
            </a:r>
          </a:p>
        </p:txBody>
      </p:sp>
      <p:sp>
        <p:nvSpPr>
          <p:cNvPr id="353" name="Google Shape;353;p45"/>
          <p:cNvSpPr txBox="1">
            <a:spLocks noGrp="1"/>
          </p:cNvSpPr>
          <p:nvPr>
            <p:ph type="title" idx="3"/>
          </p:nvPr>
        </p:nvSpPr>
        <p:spPr>
          <a:xfrm>
            <a:off x="1697700" y="3185564"/>
            <a:ext cx="2963100" cy="527700"/>
          </a:xfrm>
          <a:prstGeom prst="rect">
            <a:avLst/>
          </a:prstGeom>
        </p:spPr>
        <p:txBody>
          <a:bodyPr spcFirstLastPara="1" wrap="square" lIns="91425" tIns="91425" rIns="91425" bIns="91425" anchor="b" anchorCtr="0">
            <a:noAutofit/>
          </a:bodyPr>
          <a:lstStyle/>
          <a:p>
            <a:pPr marL="0" lvl="0" indent="0" algn="l">
              <a:spcBef>
                <a:spcPts val="0"/>
              </a:spcBef>
              <a:spcAft>
                <a:spcPts val="0"/>
              </a:spcAft>
              <a:buNone/>
            </a:pPr>
            <a:r>
              <a:rPr lang="fa-IR" sz="2000" b="0" dirty="0">
                <a:cs typeface="B Nazanin" panose="00000700000000000000" pitchFamily="2" charset="-78"/>
              </a:rPr>
              <a:t>پروژه های ما</a:t>
            </a:r>
            <a:endParaRPr sz="2000" b="0" dirty="0">
              <a:cs typeface="B Nazanin" panose="00000700000000000000" pitchFamily="2" charset="-78"/>
            </a:endParaRPr>
          </a:p>
        </p:txBody>
      </p:sp>
      <p:sp>
        <p:nvSpPr>
          <p:cNvPr id="354" name="Google Shape;354;p45">
            <a:hlinkClick r:id="rId4" action="ppaction://hlinksldjump"/>
          </p:cNvPr>
          <p:cNvSpPr txBox="1">
            <a:spLocks noGrp="1"/>
          </p:cNvSpPr>
          <p:nvPr>
            <p:ph type="title" idx="4"/>
          </p:nvPr>
        </p:nvSpPr>
        <p:spPr>
          <a:xfrm>
            <a:off x="1121600" y="3119864"/>
            <a:ext cx="576000" cy="593400"/>
          </a:xfrm>
          <a:prstGeom prst="rect">
            <a:avLst/>
          </a:prstGeom>
        </p:spPr>
        <p:txBody>
          <a:bodyPr spcFirstLastPara="1" wrap="square" lIns="0" tIns="91425" rIns="91425" bIns="91425" anchor="t" anchorCtr="0">
            <a:noAutofit/>
          </a:bodyPr>
          <a:lstStyle/>
          <a:p>
            <a:pPr marL="0" lvl="0" indent="0" algn="l">
              <a:spcBef>
                <a:spcPts val="0"/>
              </a:spcBef>
              <a:spcAft>
                <a:spcPts val="0"/>
              </a:spcAft>
              <a:buNone/>
            </a:pPr>
            <a:r>
              <a:rPr lang="en">
                <a:cs typeface="B Nazanin" panose="00000700000000000000" pitchFamily="2" charset="-78"/>
              </a:rPr>
              <a:t>03</a:t>
            </a:r>
            <a:endParaRPr>
              <a:cs typeface="B Nazanin" panose="00000700000000000000" pitchFamily="2" charset="-78"/>
            </a:endParaRPr>
          </a:p>
        </p:txBody>
      </p:sp>
      <p:sp>
        <p:nvSpPr>
          <p:cNvPr id="355" name="Google Shape;355;p45"/>
          <p:cNvSpPr txBox="1">
            <a:spLocks noGrp="1"/>
          </p:cNvSpPr>
          <p:nvPr>
            <p:ph type="subTitle" idx="5"/>
          </p:nvPr>
        </p:nvSpPr>
        <p:spPr>
          <a:xfrm>
            <a:off x="580996" y="3896491"/>
            <a:ext cx="3891600" cy="6492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fa-IR" dirty="0">
                <a:cs typeface="B Nazanin" panose="00000700000000000000" pitchFamily="2" charset="-78"/>
              </a:rPr>
              <a:t>می توانید موضوع بخش را در اینجا توضیح دهید</a:t>
            </a:r>
            <a:endParaRPr dirty="0">
              <a:cs typeface="B Nazanin" panose="00000700000000000000" pitchFamily="2" charset="-78"/>
            </a:endParaRPr>
          </a:p>
        </p:txBody>
      </p:sp>
      <p:sp>
        <p:nvSpPr>
          <p:cNvPr id="356" name="Google Shape;356;p45"/>
          <p:cNvSpPr txBox="1">
            <a:spLocks noGrp="1"/>
          </p:cNvSpPr>
          <p:nvPr>
            <p:ph type="title" idx="6"/>
          </p:nvPr>
        </p:nvSpPr>
        <p:spPr>
          <a:xfrm>
            <a:off x="5662500" y="1738964"/>
            <a:ext cx="2963100" cy="527700"/>
          </a:xfrm>
          <a:prstGeom prst="rect">
            <a:avLst/>
          </a:prstGeom>
        </p:spPr>
        <p:txBody>
          <a:bodyPr spcFirstLastPara="1" wrap="square" lIns="91425" tIns="91425" rIns="91425" bIns="91425" anchor="b" anchorCtr="0">
            <a:noAutofit/>
          </a:bodyPr>
          <a:lstStyle/>
          <a:p>
            <a:pPr marL="0" lvl="0" indent="0" algn="l">
              <a:spcBef>
                <a:spcPts val="0"/>
              </a:spcBef>
              <a:spcAft>
                <a:spcPts val="0"/>
              </a:spcAft>
              <a:buNone/>
            </a:pPr>
            <a:r>
              <a:rPr lang="fa-IR" dirty="0">
                <a:cs typeface="B Nazanin" panose="00000700000000000000" pitchFamily="2" charset="-78"/>
              </a:rPr>
              <a:t>خدمات ما</a:t>
            </a:r>
            <a:endParaRPr dirty="0">
              <a:cs typeface="B Nazanin" panose="00000700000000000000" pitchFamily="2" charset="-78"/>
            </a:endParaRPr>
          </a:p>
        </p:txBody>
      </p:sp>
      <p:sp>
        <p:nvSpPr>
          <p:cNvPr id="357" name="Google Shape;357;p45">
            <a:hlinkClick r:id="rId5" action="ppaction://hlinksldjump"/>
          </p:cNvPr>
          <p:cNvSpPr txBox="1">
            <a:spLocks noGrp="1"/>
          </p:cNvSpPr>
          <p:nvPr>
            <p:ph type="title" idx="7"/>
          </p:nvPr>
        </p:nvSpPr>
        <p:spPr>
          <a:xfrm>
            <a:off x="5086400" y="1673264"/>
            <a:ext cx="576000" cy="593400"/>
          </a:xfrm>
          <a:prstGeom prst="rect">
            <a:avLst/>
          </a:prstGeom>
        </p:spPr>
        <p:txBody>
          <a:bodyPr spcFirstLastPara="1" wrap="square" lIns="0" tIns="91425" rIns="91425" bIns="91425" anchor="t" anchorCtr="0">
            <a:noAutofit/>
          </a:bodyPr>
          <a:lstStyle/>
          <a:p>
            <a:pPr marL="0" lvl="0" indent="0" algn="l">
              <a:spcBef>
                <a:spcPts val="0"/>
              </a:spcBef>
              <a:spcAft>
                <a:spcPts val="0"/>
              </a:spcAft>
              <a:buNone/>
            </a:pPr>
            <a:r>
              <a:rPr lang="en">
                <a:cs typeface="B Nazanin" panose="00000700000000000000" pitchFamily="2" charset="-78"/>
              </a:rPr>
              <a:t>02</a:t>
            </a:r>
            <a:endParaRPr>
              <a:cs typeface="B Nazanin" panose="00000700000000000000" pitchFamily="2" charset="-78"/>
            </a:endParaRPr>
          </a:p>
        </p:txBody>
      </p:sp>
      <p:sp>
        <p:nvSpPr>
          <p:cNvPr id="358" name="Google Shape;358;p45"/>
          <p:cNvSpPr txBox="1">
            <a:spLocks noGrp="1"/>
          </p:cNvSpPr>
          <p:nvPr>
            <p:ph type="subTitle" idx="8"/>
          </p:nvPr>
        </p:nvSpPr>
        <p:spPr>
          <a:xfrm>
            <a:off x="4973807" y="2431375"/>
            <a:ext cx="4079157" cy="6453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fa-IR" dirty="0">
                <a:cs typeface="B Nazanin" panose="00000700000000000000" pitchFamily="2" charset="-78"/>
              </a:rPr>
              <a:t>می توانید موضوع بخش را در اینجا توضیح دهید</a:t>
            </a:r>
          </a:p>
        </p:txBody>
      </p:sp>
      <p:sp>
        <p:nvSpPr>
          <p:cNvPr id="359" name="Google Shape;359;p45"/>
          <p:cNvSpPr txBox="1">
            <a:spLocks noGrp="1"/>
          </p:cNvSpPr>
          <p:nvPr>
            <p:ph type="title" idx="9"/>
          </p:nvPr>
        </p:nvSpPr>
        <p:spPr>
          <a:xfrm>
            <a:off x="5662500" y="3185564"/>
            <a:ext cx="2963100" cy="527700"/>
          </a:xfrm>
          <a:prstGeom prst="rect">
            <a:avLst/>
          </a:prstGeom>
        </p:spPr>
        <p:txBody>
          <a:bodyPr spcFirstLastPara="1" wrap="square" lIns="91425" tIns="91425" rIns="91425" bIns="91425" anchor="b" anchorCtr="0">
            <a:noAutofit/>
          </a:bodyPr>
          <a:lstStyle/>
          <a:p>
            <a:pPr marL="0" lvl="0" indent="0" algn="l">
              <a:spcBef>
                <a:spcPts val="0"/>
              </a:spcBef>
              <a:spcAft>
                <a:spcPts val="0"/>
              </a:spcAft>
              <a:buClr>
                <a:schemeClr val="dk1"/>
              </a:buClr>
              <a:buSzPts val="1100"/>
              <a:buFont typeface="Arial"/>
              <a:buNone/>
            </a:pPr>
            <a:r>
              <a:rPr lang="fa-IR" sz="2000" dirty="0">
                <a:cs typeface="B Nazanin" panose="00000700000000000000" pitchFamily="2" charset="-78"/>
              </a:rPr>
              <a:t>مشتریان ما</a:t>
            </a:r>
            <a:endParaRPr sz="2000" dirty="0">
              <a:cs typeface="B Nazanin" panose="00000700000000000000" pitchFamily="2" charset="-78"/>
            </a:endParaRPr>
          </a:p>
        </p:txBody>
      </p:sp>
      <p:sp>
        <p:nvSpPr>
          <p:cNvPr id="360" name="Google Shape;360;p45">
            <a:hlinkClick r:id="rId6" action="ppaction://hlinksldjump"/>
          </p:cNvPr>
          <p:cNvSpPr txBox="1">
            <a:spLocks noGrp="1"/>
          </p:cNvSpPr>
          <p:nvPr>
            <p:ph type="title" idx="13"/>
          </p:nvPr>
        </p:nvSpPr>
        <p:spPr>
          <a:xfrm>
            <a:off x="5087456" y="3119864"/>
            <a:ext cx="576000" cy="593400"/>
          </a:xfrm>
          <a:prstGeom prst="rect">
            <a:avLst/>
          </a:prstGeom>
        </p:spPr>
        <p:txBody>
          <a:bodyPr spcFirstLastPara="1" wrap="square" lIns="0" tIns="91425" rIns="91425" bIns="91425" anchor="t" anchorCtr="0">
            <a:noAutofit/>
          </a:bodyPr>
          <a:lstStyle/>
          <a:p>
            <a:pPr marL="0" lvl="0" indent="0" algn="l">
              <a:spcBef>
                <a:spcPts val="0"/>
              </a:spcBef>
              <a:spcAft>
                <a:spcPts val="0"/>
              </a:spcAft>
              <a:buNone/>
            </a:pPr>
            <a:r>
              <a:rPr lang="en">
                <a:cs typeface="B Nazanin" panose="00000700000000000000" pitchFamily="2" charset="-78"/>
              </a:rPr>
              <a:t>04</a:t>
            </a:r>
            <a:endParaRPr>
              <a:cs typeface="B Nazanin" panose="00000700000000000000" pitchFamily="2" charset="-78"/>
            </a:endParaRPr>
          </a:p>
        </p:txBody>
      </p:sp>
      <p:sp>
        <p:nvSpPr>
          <p:cNvPr id="361" name="Google Shape;361;p45"/>
          <p:cNvSpPr txBox="1">
            <a:spLocks noGrp="1"/>
          </p:cNvSpPr>
          <p:nvPr>
            <p:ph type="subTitle" idx="14"/>
          </p:nvPr>
        </p:nvSpPr>
        <p:spPr>
          <a:xfrm>
            <a:off x="4826993" y="3849959"/>
            <a:ext cx="4079157" cy="649200"/>
          </a:xfrm>
          <a:prstGeom prst="rect">
            <a:avLst/>
          </a:prstGeom>
        </p:spPr>
        <p:txBody>
          <a:bodyPr spcFirstLastPara="1" wrap="square" lIns="91425" tIns="91425" rIns="91425" bIns="91425" anchor="t" anchorCtr="0">
            <a:noAutofit/>
          </a:bodyPr>
          <a:lstStyle/>
          <a:p>
            <a:pPr marL="0" lvl="0" indent="0" algn="l">
              <a:spcBef>
                <a:spcPts val="0"/>
              </a:spcBef>
              <a:spcAft>
                <a:spcPts val="0"/>
              </a:spcAft>
              <a:buNone/>
            </a:pPr>
            <a:r>
              <a:rPr lang="fa-IR" dirty="0">
                <a:cs typeface="B Nazanin" panose="00000700000000000000" pitchFamily="2" charset="-78"/>
              </a:rPr>
              <a:t>می توانید موضوع بخش را در اینجا توضیح دهید</a:t>
            </a:r>
          </a:p>
        </p:txBody>
      </p:sp>
      <p:cxnSp>
        <p:nvCxnSpPr>
          <p:cNvPr id="362" name="Google Shape;362;p45"/>
          <p:cNvCxnSpPr/>
          <p:nvPr/>
        </p:nvCxnSpPr>
        <p:spPr>
          <a:xfrm>
            <a:off x="1026763" y="1766770"/>
            <a:ext cx="0" cy="425700"/>
          </a:xfrm>
          <a:prstGeom prst="straightConnector1">
            <a:avLst/>
          </a:prstGeom>
          <a:noFill/>
          <a:ln w="76200" cap="flat" cmpd="sng">
            <a:solidFill>
              <a:schemeClr val="accent1"/>
            </a:solidFill>
            <a:prstDash val="solid"/>
            <a:round/>
            <a:headEnd type="none" w="med" len="med"/>
            <a:tailEnd type="none" w="med" len="med"/>
          </a:ln>
        </p:spPr>
      </p:cxnSp>
      <p:cxnSp>
        <p:nvCxnSpPr>
          <p:cNvPr id="363" name="Google Shape;363;p45"/>
          <p:cNvCxnSpPr/>
          <p:nvPr/>
        </p:nvCxnSpPr>
        <p:spPr>
          <a:xfrm>
            <a:off x="1026763" y="3213370"/>
            <a:ext cx="0" cy="425700"/>
          </a:xfrm>
          <a:prstGeom prst="straightConnector1">
            <a:avLst/>
          </a:prstGeom>
          <a:noFill/>
          <a:ln w="76200" cap="flat" cmpd="sng">
            <a:solidFill>
              <a:schemeClr val="accent1"/>
            </a:solidFill>
            <a:prstDash val="solid"/>
            <a:round/>
            <a:headEnd type="none" w="med" len="med"/>
            <a:tailEnd type="none" w="med" len="med"/>
          </a:ln>
        </p:spPr>
      </p:cxnSp>
      <p:cxnSp>
        <p:nvCxnSpPr>
          <p:cNvPr id="364" name="Google Shape;364;p45"/>
          <p:cNvCxnSpPr/>
          <p:nvPr/>
        </p:nvCxnSpPr>
        <p:spPr>
          <a:xfrm>
            <a:off x="4991563" y="1766770"/>
            <a:ext cx="0" cy="425700"/>
          </a:xfrm>
          <a:prstGeom prst="straightConnector1">
            <a:avLst/>
          </a:prstGeom>
          <a:noFill/>
          <a:ln w="76200" cap="flat" cmpd="sng">
            <a:solidFill>
              <a:schemeClr val="accent1"/>
            </a:solidFill>
            <a:prstDash val="solid"/>
            <a:round/>
            <a:headEnd type="none" w="med" len="med"/>
            <a:tailEnd type="none" w="med" len="med"/>
          </a:ln>
        </p:spPr>
      </p:cxnSp>
      <p:cxnSp>
        <p:nvCxnSpPr>
          <p:cNvPr id="365" name="Google Shape;365;p45"/>
          <p:cNvCxnSpPr/>
          <p:nvPr/>
        </p:nvCxnSpPr>
        <p:spPr>
          <a:xfrm>
            <a:off x="4991563" y="3213370"/>
            <a:ext cx="0" cy="425700"/>
          </a:xfrm>
          <a:prstGeom prst="straightConnector1">
            <a:avLst/>
          </a:prstGeom>
          <a:noFill/>
          <a:ln w="76200" cap="flat" cmpd="sng">
            <a:solidFill>
              <a:schemeClr val="accent1"/>
            </a:solidFill>
            <a:prstDash val="solid"/>
            <a:round/>
            <a:headEnd type="none" w="med" len="med"/>
            <a:tailEnd type="none" w="med" len="med"/>
          </a:ln>
        </p:spPr>
      </p:cxnSp>
      <p:cxnSp>
        <p:nvCxnSpPr>
          <p:cNvPr id="366" name="Google Shape;366;p45">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367" name="Google Shape;367;p45">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71"/>
        <p:cNvGrpSpPr/>
        <p:nvPr/>
      </p:nvGrpSpPr>
      <p:grpSpPr>
        <a:xfrm>
          <a:off x="0" y="0"/>
          <a:ext cx="0" cy="0"/>
          <a:chOff x="0" y="0"/>
          <a:chExt cx="0" cy="0"/>
        </a:xfrm>
      </p:grpSpPr>
      <p:sp>
        <p:nvSpPr>
          <p:cNvPr id="1272" name="Google Shape;1272;p72"/>
          <p:cNvSpPr/>
          <p:nvPr/>
        </p:nvSpPr>
        <p:spPr>
          <a:xfrm>
            <a:off x="1248375" y="915600"/>
            <a:ext cx="2944200" cy="35979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1273" name="Google Shape;1273;p72"/>
          <p:cNvPicPr preferRelativeResize="0"/>
          <p:nvPr/>
        </p:nvPicPr>
        <p:blipFill>
          <a:blip r:embed="rId3"/>
          <a:srcRect l="3935" r="3935"/>
          <a:stretch/>
        </p:blipFill>
        <p:spPr>
          <a:xfrm rot="5400000">
            <a:off x="389400" y="463650"/>
            <a:ext cx="3953802" cy="3026505"/>
          </a:xfrm>
          <a:prstGeom prst="rect">
            <a:avLst/>
          </a:prstGeom>
          <a:noFill/>
          <a:ln>
            <a:noFill/>
          </a:ln>
        </p:spPr>
      </p:pic>
      <p:cxnSp>
        <p:nvCxnSpPr>
          <p:cNvPr id="1274" name="Google Shape;1274;p72">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75" name="Google Shape;1275;p72">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276" name="Google Shape;1276;p72"/>
          <p:cNvSpPr txBox="1">
            <a:spLocks noGrp="1"/>
          </p:cNvSpPr>
          <p:nvPr>
            <p:ph type="title"/>
          </p:nvPr>
        </p:nvSpPr>
        <p:spPr>
          <a:xfrm>
            <a:off x="5292000" y="2212804"/>
            <a:ext cx="3173400" cy="55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مشتریان ما</a:t>
            </a:r>
            <a:endParaRPr dirty="0">
              <a:cs typeface="B Nazanin" panose="00000700000000000000" pitchFamily="2" charset="-78"/>
            </a:endParaRPr>
          </a:p>
        </p:txBody>
      </p:sp>
      <p:sp>
        <p:nvSpPr>
          <p:cNvPr id="1277" name="Google Shape;1277;p72"/>
          <p:cNvSpPr txBox="1">
            <a:spLocks noGrp="1"/>
          </p:cNvSpPr>
          <p:nvPr>
            <p:ph type="title" idx="2"/>
          </p:nvPr>
        </p:nvSpPr>
        <p:spPr>
          <a:xfrm>
            <a:off x="6741300" y="1253061"/>
            <a:ext cx="1724100" cy="841800"/>
          </a:xfrm>
          <a:prstGeom prst="rect">
            <a:avLst/>
          </a:prstGeom>
        </p:spPr>
        <p:txBody>
          <a:bodyPr spcFirstLastPara="1" wrap="square" lIns="91425" tIns="0" rIns="91425" bIns="91425" anchor="b" anchorCtr="0">
            <a:noAutofit/>
          </a:bodyPr>
          <a:lstStyle/>
          <a:p>
            <a:pPr marL="0" lvl="0" indent="0" algn="r" rtl="1">
              <a:spcBef>
                <a:spcPts val="0"/>
              </a:spcBef>
              <a:spcAft>
                <a:spcPts val="0"/>
              </a:spcAft>
              <a:buNone/>
            </a:pPr>
            <a:r>
              <a:rPr lang="en" dirty="0">
                <a:cs typeface="B Nazanin" panose="00000700000000000000" pitchFamily="2" charset="-78"/>
              </a:rPr>
              <a:t>04</a:t>
            </a:r>
            <a:endParaRPr dirty="0">
              <a:cs typeface="B Nazanin" panose="00000700000000000000" pitchFamily="2" charset="-78"/>
            </a:endParaRPr>
          </a:p>
        </p:txBody>
      </p:sp>
      <p:sp>
        <p:nvSpPr>
          <p:cNvPr id="1278" name="Google Shape;1278;p72"/>
          <p:cNvSpPr txBox="1">
            <a:spLocks noGrp="1"/>
          </p:cNvSpPr>
          <p:nvPr>
            <p:ph type="subTitle" idx="1"/>
          </p:nvPr>
        </p:nvSpPr>
        <p:spPr>
          <a:xfrm>
            <a:off x="5292000" y="3455823"/>
            <a:ext cx="3027300" cy="558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در صورت نیاز می توانید زیرنویس را در اینجا وارد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82"/>
        <p:cNvGrpSpPr/>
        <p:nvPr/>
      </p:nvGrpSpPr>
      <p:grpSpPr>
        <a:xfrm>
          <a:off x="0" y="0"/>
          <a:ext cx="0" cy="0"/>
          <a:chOff x="0" y="0"/>
          <a:chExt cx="0" cy="0"/>
        </a:xfrm>
      </p:grpSpPr>
      <p:sp>
        <p:nvSpPr>
          <p:cNvPr id="1283" name="Google Shape;1283;p73"/>
          <p:cNvSpPr txBox="1">
            <a:spLocks noGrp="1"/>
          </p:cNvSpPr>
          <p:nvPr>
            <p:ph type="title"/>
          </p:nvPr>
        </p:nvSpPr>
        <p:spPr>
          <a:xfrm>
            <a:off x="146725" y="4840049"/>
            <a:ext cx="916531" cy="178289"/>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Our clients</a:t>
            </a:r>
            <a:endParaRPr dirty="0">
              <a:cs typeface="B Nazanin" panose="00000700000000000000" pitchFamily="2" charset="-78"/>
            </a:endParaRPr>
          </a:p>
        </p:txBody>
      </p:sp>
      <p:sp>
        <p:nvSpPr>
          <p:cNvPr id="1284" name="Google Shape;1284;p73"/>
          <p:cNvSpPr txBox="1">
            <a:spLocks noGrp="1"/>
          </p:cNvSpPr>
          <p:nvPr>
            <p:ph type="title" idx="2"/>
          </p:nvPr>
        </p:nvSpPr>
        <p:spPr>
          <a:xfrm>
            <a:off x="146725" y="4702061"/>
            <a:ext cx="725145" cy="178289"/>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04</a:t>
            </a:r>
            <a:endParaRPr dirty="0">
              <a:cs typeface="B Nazanin" panose="00000700000000000000" pitchFamily="2" charset="-78"/>
            </a:endParaRPr>
          </a:p>
        </p:txBody>
      </p:sp>
      <p:sp>
        <p:nvSpPr>
          <p:cNvPr id="1285" name="Google Shape;1285;p73"/>
          <p:cNvSpPr txBox="1">
            <a:spLocks noGrp="1"/>
          </p:cNvSpPr>
          <p:nvPr>
            <p:ph type="subTitle" idx="1"/>
          </p:nvPr>
        </p:nvSpPr>
        <p:spPr>
          <a:xfrm>
            <a:off x="1835950" y="2628600"/>
            <a:ext cx="4772100" cy="2961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اعداد بزرگ توجه مخاطبان شما را جلب می کند</a:t>
            </a:r>
            <a:endParaRPr dirty="0">
              <a:cs typeface="B Nazanin" panose="00000700000000000000" pitchFamily="2" charset="-78"/>
            </a:endParaRPr>
          </a:p>
        </p:txBody>
      </p:sp>
      <p:cxnSp>
        <p:nvCxnSpPr>
          <p:cNvPr id="1286" name="Google Shape;1286;p73">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287" name="Google Shape;1287;p73">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288" name="Google Shape;1288;p73"/>
          <p:cNvSpPr txBox="1">
            <a:spLocks noGrp="1"/>
          </p:cNvSpPr>
          <p:nvPr>
            <p:ph type="title" idx="3"/>
          </p:nvPr>
        </p:nvSpPr>
        <p:spPr>
          <a:xfrm>
            <a:off x="1835725" y="1786800"/>
            <a:ext cx="5837100" cy="841800"/>
          </a:xfrm>
          <a:prstGeom prst="rect">
            <a:avLst/>
          </a:prstGeom>
        </p:spPr>
        <p:txBody>
          <a:bodyPr spcFirstLastPara="1" wrap="square" lIns="91425" tIns="91425" rIns="91425" bIns="91425" anchor="b" anchorCtr="0">
            <a:noAutofit/>
          </a:bodyPr>
          <a:lstStyle/>
          <a:p>
            <a:pPr marL="0" lvl="0" indent="0" algn="l">
              <a:spcBef>
                <a:spcPts val="0"/>
              </a:spcBef>
              <a:spcAft>
                <a:spcPts val="0"/>
              </a:spcAft>
              <a:buNone/>
            </a:pPr>
            <a:r>
              <a:rPr lang="en" dirty="0">
                <a:cs typeface="B Nazanin" panose="00000700000000000000" pitchFamily="2" charset="-78"/>
              </a:rPr>
              <a:t>4,498,300,00</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292"/>
        <p:cNvGrpSpPr/>
        <p:nvPr/>
      </p:nvGrpSpPr>
      <p:grpSpPr>
        <a:xfrm>
          <a:off x="0" y="0"/>
          <a:ext cx="0" cy="0"/>
          <a:chOff x="0" y="0"/>
          <a:chExt cx="0" cy="0"/>
        </a:xfrm>
      </p:grpSpPr>
      <p:sp>
        <p:nvSpPr>
          <p:cNvPr id="1293" name="Google Shape;1293;p74"/>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مشخصات مشتری</a:t>
            </a:r>
            <a:endParaRPr dirty="0">
              <a:cs typeface="B Nazanin" panose="00000700000000000000" pitchFamily="2" charset="-78"/>
            </a:endParaRPr>
          </a:p>
        </p:txBody>
      </p:sp>
      <p:sp>
        <p:nvSpPr>
          <p:cNvPr id="1294" name="Google Shape;1294;p74"/>
          <p:cNvSpPr txBox="1"/>
          <p:nvPr/>
        </p:nvSpPr>
        <p:spPr>
          <a:xfrm>
            <a:off x="1741363" y="1392960"/>
            <a:ext cx="1393500" cy="4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solidFill>
                  <a:schemeClr val="accent1"/>
                </a:solidFill>
                <a:latin typeface="Josefin Sans"/>
                <a:ea typeface="Josefin Sans"/>
                <a:cs typeface="B Nazanin" panose="00000700000000000000" pitchFamily="2" charset="-78"/>
                <a:sym typeface="Josefin Sans"/>
              </a:rPr>
              <a:t>جنسیت</a:t>
            </a:r>
            <a:endParaRPr sz="1800" b="1" dirty="0">
              <a:solidFill>
                <a:schemeClr val="accent1"/>
              </a:solidFill>
              <a:latin typeface="Josefin Sans"/>
              <a:ea typeface="Josefin Sans"/>
              <a:cs typeface="B Nazanin" panose="00000700000000000000" pitchFamily="2" charset="-78"/>
              <a:sym typeface="Josefin Sans"/>
            </a:endParaRPr>
          </a:p>
        </p:txBody>
      </p:sp>
      <p:sp>
        <p:nvSpPr>
          <p:cNvPr id="1295" name="Google Shape;1295;p74"/>
          <p:cNvSpPr/>
          <p:nvPr/>
        </p:nvSpPr>
        <p:spPr>
          <a:xfrm>
            <a:off x="1971617" y="2366325"/>
            <a:ext cx="401700" cy="4017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6" name="Google Shape;1296;p74"/>
          <p:cNvSpPr txBox="1"/>
          <p:nvPr/>
        </p:nvSpPr>
        <p:spPr>
          <a:xfrm>
            <a:off x="1741367" y="2838443"/>
            <a:ext cx="862200" cy="23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a:solidFill>
                  <a:schemeClr val="accent1"/>
                </a:solidFill>
                <a:latin typeface="Josefin Sans"/>
                <a:ea typeface="Josefin Sans"/>
                <a:cs typeface="B Nazanin" panose="00000700000000000000" pitchFamily="2" charset="-78"/>
                <a:sym typeface="Josefin Sans"/>
              </a:rPr>
              <a:t>60%</a:t>
            </a:r>
            <a:endParaRPr sz="1200">
              <a:solidFill>
                <a:schemeClr val="accent1"/>
              </a:solidFill>
              <a:latin typeface="Josefin Sans"/>
              <a:ea typeface="Josefin Sans"/>
              <a:cs typeface="B Nazanin" panose="00000700000000000000" pitchFamily="2" charset="-78"/>
              <a:sym typeface="Josefin Sans"/>
            </a:endParaRPr>
          </a:p>
        </p:txBody>
      </p:sp>
      <p:sp>
        <p:nvSpPr>
          <p:cNvPr id="1297" name="Google Shape;1297;p74"/>
          <p:cNvSpPr/>
          <p:nvPr/>
        </p:nvSpPr>
        <p:spPr>
          <a:xfrm>
            <a:off x="1971617" y="2366325"/>
            <a:ext cx="401700" cy="401700"/>
          </a:xfrm>
          <a:prstGeom prst="corner">
            <a:avLst>
              <a:gd name="adj1" fmla="val 29347"/>
              <a:gd name="adj2" fmla="val 32333"/>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8" name="Google Shape;1298;p74"/>
          <p:cNvSpPr/>
          <p:nvPr/>
        </p:nvSpPr>
        <p:spPr>
          <a:xfrm>
            <a:off x="2833805" y="2366325"/>
            <a:ext cx="401700" cy="401700"/>
          </a:xfrm>
          <a:prstGeom prst="rect">
            <a:avLst/>
          </a:prstGeom>
          <a:noFill/>
          <a:ln w="9525" cap="flat" cmpd="sng">
            <a:solidFill>
              <a:schemeClr val="accent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99" name="Google Shape;1299;p74"/>
          <p:cNvSpPr txBox="1"/>
          <p:nvPr/>
        </p:nvSpPr>
        <p:spPr>
          <a:xfrm>
            <a:off x="2603555" y="2838443"/>
            <a:ext cx="862200" cy="23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200">
                <a:solidFill>
                  <a:schemeClr val="dk2"/>
                </a:solidFill>
                <a:latin typeface="Josefin Sans"/>
                <a:ea typeface="Josefin Sans"/>
                <a:cs typeface="B Nazanin" panose="00000700000000000000" pitchFamily="2" charset="-78"/>
                <a:sym typeface="Josefin Sans"/>
              </a:rPr>
              <a:t>80%</a:t>
            </a:r>
            <a:endParaRPr sz="1200">
              <a:solidFill>
                <a:schemeClr val="dk2"/>
              </a:solidFill>
              <a:latin typeface="Josefin Sans"/>
              <a:ea typeface="Josefin Sans"/>
              <a:cs typeface="B Nazanin" panose="00000700000000000000" pitchFamily="2" charset="-78"/>
              <a:sym typeface="Josefin Sans"/>
            </a:endParaRPr>
          </a:p>
        </p:txBody>
      </p:sp>
      <p:sp>
        <p:nvSpPr>
          <p:cNvPr id="1300" name="Google Shape;1300;p74"/>
          <p:cNvSpPr txBox="1"/>
          <p:nvPr/>
        </p:nvSpPr>
        <p:spPr>
          <a:xfrm>
            <a:off x="4802390" y="1908656"/>
            <a:ext cx="862200" cy="2469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0"/>
              </a:spcAft>
              <a:buNone/>
            </a:pPr>
            <a:r>
              <a:rPr lang="en" sz="1200">
                <a:solidFill>
                  <a:srgbClr val="2E1B11"/>
                </a:solidFill>
                <a:latin typeface="Josefin Sans"/>
                <a:ea typeface="Josefin Sans"/>
                <a:cs typeface="B Nazanin" panose="00000700000000000000" pitchFamily="2" charset="-78"/>
                <a:sym typeface="Josefin Sans"/>
              </a:rPr>
              <a:t>21-50</a:t>
            </a:r>
            <a:endParaRPr sz="1200">
              <a:solidFill>
                <a:srgbClr val="2E1B11"/>
              </a:solidFill>
              <a:latin typeface="Open Sans Light"/>
              <a:ea typeface="Open Sans Light"/>
              <a:cs typeface="B Nazanin" panose="00000700000000000000" pitchFamily="2" charset="-78"/>
              <a:sym typeface="Open Sans Light"/>
            </a:endParaRPr>
          </a:p>
        </p:txBody>
      </p:sp>
      <p:sp>
        <p:nvSpPr>
          <p:cNvPr id="1301" name="Google Shape;1301;p74"/>
          <p:cNvSpPr/>
          <p:nvPr/>
        </p:nvSpPr>
        <p:spPr>
          <a:xfrm rot="5400000">
            <a:off x="5835560" y="1359817"/>
            <a:ext cx="160500" cy="1751700"/>
          </a:xfrm>
          <a:prstGeom prst="snip1Rect">
            <a:avLst>
              <a:gd name="adj" fmla="val 0"/>
            </a:avLst>
          </a:prstGeom>
          <a:solidFill>
            <a:schemeClr val="accent1"/>
          </a:solidFill>
          <a:ln>
            <a:noFill/>
          </a:ln>
        </p:spPr>
        <p:txBody>
          <a:bodyPr spcFirstLastPara="1" wrap="square" lIns="91425" tIns="0"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2" name="Google Shape;1302;p74"/>
          <p:cNvSpPr/>
          <p:nvPr/>
        </p:nvSpPr>
        <p:spPr>
          <a:xfrm rot="5400000">
            <a:off x="5665908" y="1690090"/>
            <a:ext cx="160500" cy="1411800"/>
          </a:xfrm>
          <a:prstGeom prst="snip1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03" name="Google Shape;1303;p74"/>
          <p:cNvSpPr txBox="1"/>
          <p:nvPr/>
        </p:nvSpPr>
        <p:spPr>
          <a:xfrm>
            <a:off x="6785537" y="2071869"/>
            <a:ext cx="617100" cy="32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95%</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04" name="Google Shape;1304;p74"/>
          <p:cNvSpPr txBox="1"/>
          <p:nvPr/>
        </p:nvSpPr>
        <p:spPr>
          <a:xfrm>
            <a:off x="6452062" y="2232194"/>
            <a:ext cx="617100" cy="32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80%</a:t>
            </a:r>
            <a:endParaRPr sz="1000">
              <a:solidFill>
                <a:schemeClr val="dk2"/>
              </a:solidFill>
              <a:latin typeface="Josefin Sans Medium"/>
              <a:ea typeface="Josefin Sans Medium"/>
              <a:cs typeface="B Nazanin" panose="00000700000000000000" pitchFamily="2" charset="-78"/>
              <a:sym typeface="Josefin Sans Medium"/>
            </a:endParaRPr>
          </a:p>
        </p:txBody>
      </p:sp>
      <p:cxnSp>
        <p:nvCxnSpPr>
          <p:cNvPr id="1305" name="Google Shape;1305;p74"/>
          <p:cNvCxnSpPr/>
          <p:nvPr/>
        </p:nvCxnSpPr>
        <p:spPr>
          <a:xfrm rot="10800000">
            <a:off x="1862532" y="1340589"/>
            <a:ext cx="312900" cy="0"/>
          </a:xfrm>
          <a:prstGeom prst="straightConnector1">
            <a:avLst/>
          </a:prstGeom>
          <a:noFill/>
          <a:ln w="38100" cap="flat" cmpd="sng">
            <a:solidFill>
              <a:schemeClr val="accent1"/>
            </a:solidFill>
            <a:prstDash val="solid"/>
            <a:round/>
            <a:headEnd type="none" w="med" len="med"/>
            <a:tailEnd type="none" w="med" len="med"/>
          </a:ln>
        </p:spPr>
      </p:cxnSp>
      <p:sp>
        <p:nvSpPr>
          <p:cNvPr id="1306" name="Google Shape;1306;p74"/>
          <p:cNvSpPr txBox="1"/>
          <p:nvPr/>
        </p:nvSpPr>
        <p:spPr>
          <a:xfrm>
            <a:off x="4928663" y="1392960"/>
            <a:ext cx="1393500" cy="4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solidFill>
                  <a:schemeClr val="accent1"/>
                </a:solidFill>
                <a:latin typeface="Josefin Sans"/>
                <a:ea typeface="Josefin Sans"/>
                <a:cs typeface="B Nazanin" panose="00000700000000000000" pitchFamily="2" charset="-78"/>
                <a:sym typeface="Josefin Sans"/>
              </a:rPr>
              <a:t>سن</a:t>
            </a:r>
            <a:endParaRPr sz="1800" b="1" dirty="0">
              <a:solidFill>
                <a:schemeClr val="accent1"/>
              </a:solidFill>
              <a:latin typeface="Josefin Sans"/>
              <a:ea typeface="Josefin Sans"/>
              <a:cs typeface="B Nazanin" panose="00000700000000000000" pitchFamily="2" charset="-78"/>
              <a:sym typeface="Josefin Sans"/>
            </a:endParaRPr>
          </a:p>
        </p:txBody>
      </p:sp>
      <p:cxnSp>
        <p:nvCxnSpPr>
          <p:cNvPr id="1307" name="Google Shape;1307;p74"/>
          <p:cNvCxnSpPr/>
          <p:nvPr/>
        </p:nvCxnSpPr>
        <p:spPr>
          <a:xfrm rot="10800000">
            <a:off x="5049832" y="1340589"/>
            <a:ext cx="312900" cy="0"/>
          </a:xfrm>
          <a:prstGeom prst="straightConnector1">
            <a:avLst/>
          </a:prstGeom>
          <a:noFill/>
          <a:ln w="38100" cap="flat" cmpd="sng">
            <a:solidFill>
              <a:schemeClr val="accent1"/>
            </a:solidFill>
            <a:prstDash val="solid"/>
            <a:round/>
            <a:headEnd type="none" w="med" len="med"/>
            <a:tailEnd type="none" w="med" len="med"/>
          </a:ln>
        </p:spPr>
      </p:cxnSp>
      <p:cxnSp>
        <p:nvCxnSpPr>
          <p:cNvPr id="1308" name="Google Shape;1308;p74">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309" name="Google Shape;1309;p74">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grpSp>
        <p:nvGrpSpPr>
          <p:cNvPr id="1310" name="Google Shape;1310;p74"/>
          <p:cNvGrpSpPr/>
          <p:nvPr/>
        </p:nvGrpSpPr>
        <p:grpSpPr>
          <a:xfrm>
            <a:off x="2907032" y="1923212"/>
            <a:ext cx="255247" cy="327458"/>
            <a:chOff x="6974158" y="2789537"/>
            <a:chExt cx="255247" cy="327458"/>
          </a:xfrm>
        </p:grpSpPr>
        <p:sp>
          <p:nvSpPr>
            <p:cNvPr id="1311" name="Google Shape;1311;p74"/>
            <p:cNvSpPr/>
            <p:nvPr/>
          </p:nvSpPr>
          <p:spPr>
            <a:xfrm>
              <a:off x="7066407" y="2897282"/>
              <a:ext cx="9876" cy="14798"/>
            </a:xfrm>
            <a:custGeom>
              <a:avLst/>
              <a:gdLst/>
              <a:ahLst/>
              <a:cxnLst/>
              <a:rect l="l" t="t" r="r" b="b"/>
              <a:pathLst>
                <a:path w="311" h="466" extrusionOk="0">
                  <a:moveTo>
                    <a:pt x="144" y="1"/>
                  </a:moveTo>
                  <a:cubicBezTo>
                    <a:pt x="60" y="1"/>
                    <a:pt x="1" y="84"/>
                    <a:pt x="1" y="155"/>
                  </a:cubicBezTo>
                  <a:lnTo>
                    <a:pt x="1" y="322"/>
                  </a:lnTo>
                  <a:cubicBezTo>
                    <a:pt x="1" y="405"/>
                    <a:pt x="72" y="465"/>
                    <a:pt x="144" y="465"/>
                  </a:cubicBezTo>
                  <a:cubicBezTo>
                    <a:pt x="227" y="465"/>
                    <a:pt x="299" y="394"/>
                    <a:pt x="299" y="322"/>
                  </a:cubicBezTo>
                  <a:lnTo>
                    <a:pt x="299" y="155"/>
                  </a:lnTo>
                  <a:cubicBezTo>
                    <a:pt x="310" y="60"/>
                    <a:pt x="239" y="1"/>
                    <a:pt x="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2" name="Google Shape;1312;p74"/>
            <p:cNvSpPr/>
            <p:nvPr/>
          </p:nvSpPr>
          <p:spPr>
            <a:xfrm>
              <a:off x="7127662" y="2897282"/>
              <a:ext cx="9495" cy="14798"/>
            </a:xfrm>
            <a:custGeom>
              <a:avLst/>
              <a:gdLst/>
              <a:ahLst/>
              <a:cxnLst/>
              <a:rect l="l" t="t" r="r" b="b"/>
              <a:pathLst>
                <a:path w="299" h="466" extrusionOk="0">
                  <a:moveTo>
                    <a:pt x="155" y="1"/>
                  </a:moveTo>
                  <a:cubicBezTo>
                    <a:pt x="60" y="1"/>
                    <a:pt x="1" y="84"/>
                    <a:pt x="1" y="155"/>
                  </a:cubicBezTo>
                  <a:lnTo>
                    <a:pt x="1" y="322"/>
                  </a:lnTo>
                  <a:cubicBezTo>
                    <a:pt x="1" y="405"/>
                    <a:pt x="84" y="465"/>
                    <a:pt x="155" y="465"/>
                  </a:cubicBezTo>
                  <a:cubicBezTo>
                    <a:pt x="227" y="465"/>
                    <a:pt x="298" y="394"/>
                    <a:pt x="298" y="322"/>
                  </a:cubicBezTo>
                  <a:lnTo>
                    <a:pt x="298" y="155"/>
                  </a:lnTo>
                  <a:cubicBezTo>
                    <a:pt x="298" y="60"/>
                    <a:pt x="239" y="1"/>
                    <a:pt x="15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3" name="Google Shape;1313;p74"/>
            <p:cNvSpPr/>
            <p:nvPr/>
          </p:nvSpPr>
          <p:spPr>
            <a:xfrm>
              <a:off x="7081935" y="2933292"/>
              <a:ext cx="40837" cy="14703"/>
            </a:xfrm>
            <a:custGeom>
              <a:avLst/>
              <a:gdLst/>
              <a:ahLst/>
              <a:cxnLst/>
              <a:rect l="l" t="t" r="r" b="b"/>
              <a:pathLst>
                <a:path w="1286" h="463" extrusionOk="0">
                  <a:moveTo>
                    <a:pt x="162" y="1"/>
                  </a:moveTo>
                  <a:cubicBezTo>
                    <a:pt x="125" y="1"/>
                    <a:pt x="89" y="16"/>
                    <a:pt x="60" y="45"/>
                  </a:cubicBezTo>
                  <a:cubicBezTo>
                    <a:pt x="0" y="105"/>
                    <a:pt x="0" y="200"/>
                    <a:pt x="60" y="260"/>
                  </a:cubicBezTo>
                  <a:cubicBezTo>
                    <a:pt x="191" y="391"/>
                    <a:pt x="417" y="462"/>
                    <a:pt x="655" y="462"/>
                  </a:cubicBezTo>
                  <a:cubicBezTo>
                    <a:pt x="893" y="462"/>
                    <a:pt x="1119" y="391"/>
                    <a:pt x="1250" y="260"/>
                  </a:cubicBezTo>
                  <a:cubicBezTo>
                    <a:pt x="1286" y="200"/>
                    <a:pt x="1286" y="105"/>
                    <a:pt x="1226" y="45"/>
                  </a:cubicBezTo>
                  <a:cubicBezTo>
                    <a:pt x="1197" y="16"/>
                    <a:pt x="1158" y="1"/>
                    <a:pt x="1119" y="1"/>
                  </a:cubicBezTo>
                  <a:cubicBezTo>
                    <a:pt x="1081" y="1"/>
                    <a:pt x="1042" y="16"/>
                    <a:pt x="1012" y="45"/>
                  </a:cubicBezTo>
                  <a:cubicBezTo>
                    <a:pt x="953" y="105"/>
                    <a:pt x="822" y="164"/>
                    <a:pt x="643" y="164"/>
                  </a:cubicBezTo>
                  <a:cubicBezTo>
                    <a:pt x="464" y="164"/>
                    <a:pt x="310" y="105"/>
                    <a:pt x="274" y="45"/>
                  </a:cubicBezTo>
                  <a:cubicBezTo>
                    <a:pt x="238" y="16"/>
                    <a:pt x="199" y="1"/>
                    <a:pt x="1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4" name="Google Shape;1314;p74"/>
            <p:cNvSpPr/>
            <p:nvPr/>
          </p:nvSpPr>
          <p:spPr>
            <a:xfrm>
              <a:off x="6974158" y="2789537"/>
              <a:ext cx="255247" cy="327458"/>
            </a:xfrm>
            <a:custGeom>
              <a:avLst/>
              <a:gdLst/>
              <a:ahLst/>
              <a:cxnLst/>
              <a:rect l="l" t="t" r="r" b="b"/>
              <a:pathLst>
                <a:path w="8038" h="10312" extrusionOk="0">
                  <a:moveTo>
                    <a:pt x="6228" y="2167"/>
                  </a:moveTo>
                  <a:lnTo>
                    <a:pt x="6132" y="3239"/>
                  </a:lnTo>
                  <a:lnTo>
                    <a:pt x="6121" y="3239"/>
                  </a:lnTo>
                  <a:cubicBezTo>
                    <a:pt x="6025" y="3239"/>
                    <a:pt x="5942" y="3156"/>
                    <a:pt x="5942" y="3060"/>
                  </a:cubicBezTo>
                  <a:lnTo>
                    <a:pt x="5942" y="2227"/>
                  </a:lnTo>
                  <a:cubicBezTo>
                    <a:pt x="6049" y="2227"/>
                    <a:pt x="6132" y="2191"/>
                    <a:pt x="6228" y="2167"/>
                  </a:cubicBezTo>
                  <a:close/>
                  <a:moveTo>
                    <a:pt x="5787" y="322"/>
                  </a:moveTo>
                  <a:cubicBezTo>
                    <a:pt x="6240" y="322"/>
                    <a:pt x="6609" y="691"/>
                    <a:pt x="6609" y="1131"/>
                  </a:cubicBezTo>
                  <a:cubicBezTo>
                    <a:pt x="6609" y="1584"/>
                    <a:pt x="6240" y="1953"/>
                    <a:pt x="5787" y="1953"/>
                  </a:cubicBezTo>
                  <a:cubicBezTo>
                    <a:pt x="5490" y="1953"/>
                    <a:pt x="5228" y="1786"/>
                    <a:pt x="5073" y="1536"/>
                  </a:cubicBezTo>
                  <a:cubicBezTo>
                    <a:pt x="5048" y="1487"/>
                    <a:pt x="4996" y="1455"/>
                    <a:pt x="4942" y="1455"/>
                  </a:cubicBezTo>
                  <a:cubicBezTo>
                    <a:pt x="4918" y="1455"/>
                    <a:pt x="4893" y="1462"/>
                    <a:pt x="4870" y="1477"/>
                  </a:cubicBezTo>
                  <a:cubicBezTo>
                    <a:pt x="4799" y="1524"/>
                    <a:pt x="4763" y="1608"/>
                    <a:pt x="4811" y="1691"/>
                  </a:cubicBezTo>
                  <a:cubicBezTo>
                    <a:pt x="4823" y="1703"/>
                    <a:pt x="4823" y="1715"/>
                    <a:pt x="4835" y="1727"/>
                  </a:cubicBezTo>
                  <a:cubicBezTo>
                    <a:pt x="4775" y="1763"/>
                    <a:pt x="4716" y="1786"/>
                    <a:pt x="4656" y="1786"/>
                  </a:cubicBezTo>
                  <a:cubicBezTo>
                    <a:pt x="4477" y="1786"/>
                    <a:pt x="4335" y="1643"/>
                    <a:pt x="4335" y="1465"/>
                  </a:cubicBezTo>
                  <a:cubicBezTo>
                    <a:pt x="4335" y="1370"/>
                    <a:pt x="4263" y="1310"/>
                    <a:pt x="4180" y="1310"/>
                  </a:cubicBezTo>
                  <a:cubicBezTo>
                    <a:pt x="4108" y="1310"/>
                    <a:pt x="4037" y="1393"/>
                    <a:pt x="4037" y="1465"/>
                  </a:cubicBezTo>
                  <a:cubicBezTo>
                    <a:pt x="4037" y="1810"/>
                    <a:pt x="4323" y="2108"/>
                    <a:pt x="4680" y="2108"/>
                  </a:cubicBezTo>
                  <a:cubicBezTo>
                    <a:pt x="4811" y="2108"/>
                    <a:pt x="4942" y="2060"/>
                    <a:pt x="5061" y="1965"/>
                  </a:cubicBezTo>
                  <a:cubicBezTo>
                    <a:pt x="5228" y="2120"/>
                    <a:pt x="5442" y="2227"/>
                    <a:pt x="5668" y="2251"/>
                  </a:cubicBezTo>
                  <a:lnTo>
                    <a:pt x="5668" y="3072"/>
                  </a:lnTo>
                  <a:cubicBezTo>
                    <a:pt x="5668" y="3334"/>
                    <a:pt x="5882" y="3548"/>
                    <a:pt x="6144" y="3548"/>
                  </a:cubicBezTo>
                  <a:lnTo>
                    <a:pt x="6382" y="3548"/>
                  </a:lnTo>
                  <a:cubicBezTo>
                    <a:pt x="6454" y="3548"/>
                    <a:pt x="6513" y="3572"/>
                    <a:pt x="6573" y="3632"/>
                  </a:cubicBezTo>
                  <a:cubicBezTo>
                    <a:pt x="6621" y="3691"/>
                    <a:pt x="6656" y="3751"/>
                    <a:pt x="6633" y="3834"/>
                  </a:cubicBezTo>
                  <a:cubicBezTo>
                    <a:pt x="6621" y="3953"/>
                    <a:pt x="6502" y="4049"/>
                    <a:pt x="6371" y="4049"/>
                  </a:cubicBezTo>
                  <a:lnTo>
                    <a:pt x="6299" y="4049"/>
                  </a:lnTo>
                  <a:lnTo>
                    <a:pt x="6299" y="4037"/>
                  </a:lnTo>
                  <a:cubicBezTo>
                    <a:pt x="6299" y="3953"/>
                    <a:pt x="6216" y="3894"/>
                    <a:pt x="6144" y="3894"/>
                  </a:cubicBezTo>
                  <a:cubicBezTo>
                    <a:pt x="6061" y="3894"/>
                    <a:pt x="6001" y="3965"/>
                    <a:pt x="6001" y="4037"/>
                  </a:cubicBezTo>
                  <a:cubicBezTo>
                    <a:pt x="6001" y="5108"/>
                    <a:pt x="5120" y="5977"/>
                    <a:pt x="4049" y="5977"/>
                  </a:cubicBezTo>
                  <a:cubicBezTo>
                    <a:pt x="2953" y="5977"/>
                    <a:pt x="2084" y="5096"/>
                    <a:pt x="2084" y="4025"/>
                  </a:cubicBezTo>
                  <a:cubicBezTo>
                    <a:pt x="2084" y="3929"/>
                    <a:pt x="2013" y="3870"/>
                    <a:pt x="1941" y="3870"/>
                  </a:cubicBezTo>
                  <a:cubicBezTo>
                    <a:pt x="1858" y="3870"/>
                    <a:pt x="1787" y="3953"/>
                    <a:pt x="1787" y="4025"/>
                  </a:cubicBezTo>
                  <a:lnTo>
                    <a:pt x="1787" y="4037"/>
                  </a:lnTo>
                  <a:lnTo>
                    <a:pt x="1703" y="4037"/>
                  </a:lnTo>
                  <a:cubicBezTo>
                    <a:pt x="1620" y="4037"/>
                    <a:pt x="1560" y="4013"/>
                    <a:pt x="1501" y="3953"/>
                  </a:cubicBezTo>
                  <a:cubicBezTo>
                    <a:pt x="1465" y="3894"/>
                    <a:pt x="1429" y="3834"/>
                    <a:pt x="1441" y="3751"/>
                  </a:cubicBezTo>
                  <a:cubicBezTo>
                    <a:pt x="1465" y="3632"/>
                    <a:pt x="1584" y="3537"/>
                    <a:pt x="1715" y="3537"/>
                  </a:cubicBezTo>
                  <a:lnTo>
                    <a:pt x="1941" y="3537"/>
                  </a:lnTo>
                  <a:cubicBezTo>
                    <a:pt x="2203" y="3537"/>
                    <a:pt x="2418" y="3322"/>
                    <a:pt x="2418" y="3060"/>
                  </a:cubicBezTo>
                  <a:lnTo>
                    <a:pt x="2418" y="2358"/>
                  </a:lnTo>
                  <a:cubicBezTo>
                    <a:pt x="2418" y="2084"/>
                    <a:pt x="2632" y="1870"/>
                    <a:pt x="2906" y="1870"/>
                  </a:cubicBezTo>
                  <a:lnTo>
                    <a:pt x="3525" y="1870"/>
                  </a:lnTo>
                  <a:cubicBezTo>
                    <a:pt x="3620" y="1870"/>
                    <a:pt x="3680" y="1786"/>
                    <a:pt x="3680" y="1715"/>
                  </a:cubicBezTo>
                  <a:cubicBezTo>
                    <a:pt x="3680" y="1632"/>
                    <a:pt x="3608" y="1572"/>
                    <a:pt x="3525" y="1572"/>
                  </a:cubicBezTo>
                  <a:lnTo>
                    <a:pt x="2906" y="1572"/>
                  </a:lnTo>
                  <a:cubicBezTo>
                    <a:pt x="2477" y="1572"/>
                    <a:pt x="2120" y="1929"/>
                    <a:pt x="2120" y="2358"/>
                  </a:cubicBezTo>
                  <a:lnTo>
                    <a:pt x="2120" y="3060"/>
                  </a:lnTo>
                  <a:cubicBezTo>
                    <a:pt x="2120" y="3144"/>
                    <a:pt x="2037" y="3239"/>
                    <a:pt x="1941" y="3239"/>
                  </a:cubicBezTo>
                  <a:lnTo>
                    <a:pt x="1906" y="3239"/>
                  </a:lnTo>
                  <a:lnTo>
                    <a:pt x="1739" y="1572"/>
                  </a:lnTo>
                  <a:cubicBezTo>
                    <a:pt x="1715" y="1251"/>
                    <a:pt x="1822" y="929"/>
                    <a:pt x="2025" y="691"/>
                  </a:cubicBezTo>
                  <a:cubicBezTo>
                    <a:pt x="2239" y="453"/>
                    <a:pt x="2549" y="322"/>
                    <a:pt x="2870" y="322"/>
                  </a:cubicBezTo>
                  <a:close/>
                  <a:moveTo>
                    <a:pt x="5013" y="6013"/>
                  </a:moveTo>
                  <a:lnTo>
                    <a:pt x="5013" y="6537"/>
                  </a:lnTo>
                  <a:cubicBezTo>
                    <a:pt x="5013" y="6823"/>
                    <a:pt x="5204" y="7073"/>
                    <a:pt x="5478" y="7144"/>
                  </a:cubicBezTo>
                  <a:lnTo>
                    <a:pt x="5740" y="7227"/>
                  </a:lnTo>
                  <a:cubicBezTo>
                    <a:pt x="5668" y="7478"/>
                    <a:pt x="5537" y="7716"/>
                    <a:pt x="5370" y="7906"/>
                  </a:cubicBezTo>
                  <a:cubicBezTo>
                    <a:pt x="5311" y="7966"/>
                    <a:pt x="5323" y="8073"/>
                    <a:pt x="5382" y="8120"/>
                  </a:cubicBezTo>
                  <a:cubicBezTo>
                    <a:pt x="5418" y="8144"/>
                    <a:pt x="5442" y="8156"/>
                    <a:pt x="5490" y="8156"/>
                  </a:cubicBezTo>
                  <a:cubicBezTo>
                    <a:pt x="5537" y="8156"/>
                    <a:pt x="5585" y="8144"/>
                    <a:pt x="5609" y="8120"/>
                  </a:cubicBezTo>
                  <a:cubicBezTo>
                    <a:pt x="5823" y="7882"/>
                    <a:pt x="5966" y="7608"/>
                    <a:pt x="6061" y="7311"/>
                  </a:cubicBezTo>
                  <a:lnTo>
                    <a:pt x="6382" y="7418"/>
                  </a:lnTo>
                  <a:cubicBezTo>
                    <a:pt x="6204" y="7906"/>
                    <a:pt x="5930" y="8335"/>
                    <a:pt x="5525" y="8668"/>
                  </a:cubicBezTo>
                  <a:cubicBezTo>
                    <a:pt x="5085" y="9013"/>
                    <a:pt x="4573" y="9204"/>
                    <a:pt x="4001" y="9204"/>
                  </a:cubicBezTo>
                  <a:cubicBezTo>
                    <a:pt x="3442" y="9204"/>
                    <a:pt x="2918" y="9025"/>
                    <a:pt x="2489" y="8668"/>
                  </a:cubicBezTo>
                  <a:cubicBezTo>
                    <a:pt x="2096" y="8359"/>
                    <a:pt x="1810" y="7918"/>
                    <a:pt x="1668" y="7442"/>
                  </a:cubicBezTo>
                  <a:lnTo>
                    <a:pt x="2001" y="7347"/>
                  </a:lnTo>
                  <a:cubicBezTo>
                    <a:pt x="2108" y="7739"/>
                    <a:pt x="2358" y="8097"/>
                    <a:pt x="2680" y="8370"/>
                  </a:cubicBezTo>
                  <a:cubicBezTo>
                    <a:pt x="3049" y="8668"/>
                    <a:pt x="3513" y="8847"/>
                    <a:pt x="4001" y="8847"/>
                  </a:cubicBezTo>
                  <a:cubicBezTo>
                    <a:pt x="4382" y="8847"/>
                    <a:pt x="4739" y="8751"/>
                    <a:pt x="5049" y="8561"/>
                  </a:cubicBezTo>
                  <a:cubicBezTo>
                    <a:pt x="5120" y="8513"/>
                    <a:pt x="5132" y="8430"/>
                    <a:pt x="5109" y="8359"/>
                  </a:cubicBezTo>
                  <a:cubicBezTo>
                    <a:pt x="5077" y="8304"/>
                    <a:pt x="5031" y="8280"/>
                    <a:pt x="4979" y="8280"/>
                  </a:cubicBezTo>
                  <a:cubicBezTo>
                    <a:pt x="4952" y="8280"/>
                    <a:pt x="4923" y="8287"/>
                    <a:pt x="4894" y="8299"/>
                  </a:cubicBezTo>
                  <a:cubicBezTo>
                    <a:pt x="4632" y="8442"/>
                    <a:pt x="4311" y="8537"/>
                    <a:pt x="4001" y="8537"/>
                  </a:cubicBezTo>
                  <a:cubicBezTo>
                    <a:pt x="3215" y="8537"/>
                    <a:pt x="2513" y="8001"/>
                    <a:pt x="2299" y="7239"/>
                  </a:cubicBezTo>
                  <a:lnTo>
                    <a:pt x="2596" y="7144"/>
                  </a:lnTo>
                  <a:cubicBezTo>
                    <a:pt x="2858" y="7073"/>
                    <a:pt x="3049" y="6823"/>
                    <a:pt x="3049" y="6537"/>
                  </a:cubicBezTo>
                  <a:lnTo>
                    <a:pt x="3049" y="6013"/>
                  </a:lnTo>
                  <a:cubicBezTo>
                    <a:pt x="3346" y="6168"/>
                    <a:pt x="3680" y="6239"/>
                    <a:pt x="4037" y="6239"/>
                  </a:cubicBezTo>
                  <a:cubicBezTo>
                    <a:pt x="4394" y="6239"/>
                    <a:pt x="4716" y="6168"/>
                    <a:pt x="5013" y="6013"/>
                  </a:cubicBezTo>
                  <a:close/>
                  <a:moveTo>
                    <a:pt x="2870" y="0"/>
                  </a:moveTo>
                  <a:cubicBezTo>
                    <a:pt x="2477" y="0"/>
                    <a:pt x="2084" y="179"/>
                    <a:pt x="1799" y="477"/>
                  </a:cubicBezTo>
                  <a:cubicBezTo>
                    <a:pt x="1537" y="774"/>
                    <a:pt x="1406" y="1179"/>
                    <a:pt x="1429" y="1596"/>
                  </a:cubicBezTo>
                  <a:lnTo>
                    <a:pt x="1596" y="3251"/>
                  </a:lnTo>
                  <a:cubicBezTo>
                    <a:pt x="1358" y="3298"/>
                    <a:pt x="1144" y="3489"/>
                    <a:pt x="1132" y="3739"/>
                  </a:cubicBezTo>
                  <a:cubicBezTo>
                    <a:pt x="1120" y="3894"/>
                    <a:pt x="1168" y="4049"/>
                    <a:pt x="1263" y="4168"/>
                  </a:cubicBezTo>
                  <a:cubicBezTo>
                    <a:pt x="1370" y="4287"/>
                    <a:pt x="1525" y="4346"/>
                    <a:pt x="1680" y="4346"/>
                  </a:cubicBezTo>
                  <a:lnTo>
                    <a:pt x="1799" y="4346"/>
                  </a:lnTo>
                  <a:cubicBezTo>
                    <a:pt x="1894" y="4989"/>
                    <a:pt x="2251" y="5525"/>
                    <a:pt x="2739" y="5882"/>
                  </a:cubicBezTo>
                  <a:lnTo>
                    <a:pt x="2739" y="6585"/>
                  </a:lnTo>
                  <a:cubicBezTo>
                    <a:pt x="2739" y="6727"/>
                    <a:pt x="2632" y="6870"/>
                    <a:pt x="2501" y="6894"/>
                  </a:cubicBezTo>
                  <a:lnTo>
                    <a:pt x="810" y="7406"/>
                  </a:lnTo>
                  <a:cubicBezTo>
                    <a:pt x="322" y="7537"/>
                    <a:pt x="1" y="7978"/>
                    <a:pt x="1" y="8478"/>
                  </a:cubicBezTo>
                  <a:lnTo>
                    <a:pt x="1" y="10168"/>
                  </a:lnTo>
                  <a:cubicBezTo>
                    <a:pt x="1" y="10252"/>
                    <a:pt x="72" y="10311"/>
                    <a:pt x="144" y="10311"/>
                  </a:cubicBezTo>
                  <a:cubicBezTo>
                    <a:pt x="227" y="10311"/>
                    <a:pt x="298" y="10240"/>
                    <a:pt x="298" y="10168"/>
                  </a:cubicBezTo>
                  <a:lnTo>
                    <a:pt x="298" y="8466"/>
                  </a:lnTo>
                  <a:cubicBezTo>
                    <a:pt x="298" y="8109"/>
                    <a:pt x="537" y="7787"/>
                    <a:pt x="882" y="7680"/>
                  </a:cubicBezTo>
                  <a:lnTo>
                    <a:pt x="1370" y="7537"/>
                  </a:lnTo>
                  <a:cubicBezTo>
                    <a:pt x="1513" y="8073"/>
                    <a:pt x="1846" y="8549"/>
                    <a:pt x="2275" y="8906"/>
                  </a:cubicBezTo>
                  <a:cubicBezTo>
                    <a:pt x="2751" y="9287"/>
                    <a:pt x="3358" y="9502"/>
                    <a:pt x="3989" y="9502"/>
                  </a:cubicBezTo>
                  <a:cubicBezTo>
                    <a:pt x="4608" y="9502"/>
                    <a:pt x="5204" y="9287"/>
                    <a:pt x="5704" y="8906"/>
                  </a:cubicBezTo>
                  <a:cubicBezTo>
                    <a:pt x="6144" y="8549"/>
                    <a:pt x="6454" y="8073"/>
                    <a:pt x="6621" y="7537"/>
                  </a:cubicBezTo>
                  <a:lnTo>
                    <a:pt x="7144" y="7680"/>
                  </a:lnTo>
                  <a:cubicBezTo>
                    <a:pt x="7490" y="7787"/>
                    <a:pt x="7728" y="8097"/>
                    <a:pt x="7728" y="8466"/>
                  </a:cubicBezTo>
                  <a:lnTo>
                    <a:pt x="7728" y="10168"/>
                  </a:lnTo>
                  <a:cubicBezTo>
                    <a:pt x="7728" y="10252"/>
                    <a:pt x="7799" y="10311"/>
                    <a:pt x="7871" y="10311"/>
                  </a:cubicBezTo>
                  <a:cubicBezTo>
                    <a:pt x="7966" y="10311"/>
                    <a:pt x="8026" y="10240"/>
                    <a:pt x="8026" y="10168"/>
                  </a:cubicBezTo>
                  <a:lnTo>
                    <a:pt x="8026" y="8466"/>
                  </a:lnTo>
                  <a:cubicBezTo>
                    <a:pt x="8037" y="7966"/>
                    <a:pt x="7716" y="7525"/>
                    <a:pt x="7240" y="7382"/>
                  </a:cubicBezTo>
                  <a:lnTo>
                    <a:pt x="5537" y="6882"/>
                  </a:lnTo>
                  <a:cubicBezTo>
                    <a:pt x="5406" y="6835"/>
                    <a:pt x="5299" y="6704"/>
                    <a:pt x="5299" y="6573"/>
                  </a:cubicBezTo>
                  <a:lnTo>
                    <a:pt x="5299" y="5870"/>
                  </a:lnTo>
                  <a:cubicBezTo>
                    <a:pt x="5811" y="5525"/>
                    <a:pt x="6168" y="4977"/>
                    <a:pt x="6240" y="4334"/>
                  </a:cubicBezTo>
                  <a:lnTo>
                    <a:pt x="6323" y="4334"/>
                  </a:lnTo>
                  <a:cubicBezTo>
                    <a:pt x="6621" y="4334"/>
                    <a:pt x="6871" y="4108"/>
                    <a:pt x="6906" y="3846"/>
                  </a:cubicBezTo>
                  <a:cubicBezTo>
                    <a:pt x="6918" y="3691"/>
                    <a:pt x="6871" y="3525"/>
                    <a:pt x="6775" y="3417"/>
                  </a:cubicBezTo>
                  <a:cubicBezTo>
                    <a:pt x="6680" y="3322"/>
                    <a:pt x="6561" y="3251"/>
                    <a:pt x="6442" y="3239"/>
                  </a:cubicBezTo>
                  <a:lnTo>
                    <a:pt x="6549" y="1941"/>
                  </a:lnTo>
                  <a:cubicBezTo>
                    <a:pt x="6775" y="1727"/>
                    <a:pt x="6906" y="1453"/>
                    <a:pt x="6906" y="1120"/>
                  </a:cubicBezTo>
                  <a:cubicBezTo>
                    <a:pt x="6906" y="512"/>
                    <a:pt x="6394" y="0"/>
                    <a:pt x="578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5" name="Google Shape;1315;p74"/>
            <p:cNvSpPr/>
            <p:nvPr/>
          </p:nvSpPr>
          <p:spPr>
            <a:xfrm>
              <a:off x="7061135" y="2881785"/>
              <a:ext cx="20069" cy="9495"/>
            </a:xfrm>
            <a:custGeom>
              <a:avLst/>
              <a:gdLst/>
              <a:ahLst/>
              <a:cxnLst/>
              <a:rect l="l" t="t" r="r" b="b"/>
              <a:pathLst>
                <a:path w="632" h="299" extrusionOk="0">
                  <a:moveTo>
                    <a:pt x="155" y="1"/>
                  </a:moveTo>
                  <a:cubicBezTo>
                    <a:pt x="60" y="1"/>
                    <a:pt x="0" y="72"/>
                    <a:pt x="0" y="155"/>
                  </a:cubicBezTo>
                  <a:cubicBezTo>
                    <a:pt x="0" y="227"/>
                    <a:pt x="72" y="298"/>
                    <a:pt x="155" y="298"/>
                  </a:cubicBezTo>
                  <a:lnTo>
                    <a:pt x="476" y="298"/>
                  </a:lnTo>
                  <a:cubicBezTo>
                    <a:pt x="560" y="298"/>
                    <a:pt x="631" y="227"/>
                    <a:pt x="631" y="155"/>
                  </a:cubicBezTo>
                  <a:cubicBezTo>
                    <a:pt x="631" y="72"/>
                    <a:pt x="572" y="1"/>
                    <a:pt x="47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6" name="Google Shape;1316;p74"/>
            <p:cNvSpPr/>
            <p:nvPr/>
          </p:nvSpPr>
          <p:spPr>
            <a:xfrm>
              <a:off x="7122740" y="2881785"/>
              <a:ext cx="19688" cy="9495"/>
            </a:xfrm>
            <a:custGeom>
              <a:avLst/>
              <a:gdLst/>
              <a:ahLst/>
              <a:cxnLst/>
              <a:rect l="l" t="t" r="r" b="b"/>
              <a:pathLst>
                <a:path w="620" h="299" extrusionOk="0">
                  <a:moveTo>
                    <a:pt x="144" y="1"/>
                  </a:moveTo>
                  <a:cubicBezTo>
                    <a:pt x="60" y="1"/>
                    <a:pt x="1" y="72"/>
                    <a:pt x="1" y="155"/>
                  </a:cubicBezTo>
                  <a:cubicBezTo>
                    <a:pt x="1" y="227"/>
                    <a:pt x="72" y="298"/>
                    <a:pt x="144" y="298"/>
                  </a:cubicBezTo>
                  <a:lnTo>
                    <a:pt x="477" y="298"/>
                  </a:lnTo>
                  <a:cubicBezTo>
                    <a:pt x="560" y="298"/>
                    <a:pt x="620" y="227"/>
                    <a:pt x="620" y="155"/>
                  </a:cubicBezTo>
                  <a:cubicBezTo>
                    <a:pt x="620" y="72"/>
                    <a:pt x="560" y="1"/>
                    <a:pt x="4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17" name="Google Shape;1317;p74"/>
          <p:cNvGrpSpPr/>
          <p:nvPr/>
        </p:nvGrpSpPr>
        <p:grpSpPr>
          <a:xfrm>
            <a:off x="2050322" y="1923974"/>
            <a:ext cx="244291" cy="326314"/>
            <a:chOff x="7530697" y="2790299"/>
            <a:chExt cx="244291" cy="326314"/>
          </a:xfrm>
        </p:grpSpPr>
        <p:sp>
          <p:nvSpPr>
            <p:cNvPr id="1318" name="Google Shape;1318;p74"/>
            <p:cNvSpPr/>
            <p:nvPr/>
          </p:nvSpPr>
          <p:spPr>
            <a:xfrm>
              <a:off x="7616911" y="2907507"/>
              <a:ext cx="9463" cy="14385"/>
            </a:xfrm>
            <a:custGeom>
              <a:avLst/>
              <a:gdLst/>
              <a:ahLst/>
              <a:cxnLst/>
              <a:rect l="l" t="t" r="r" b="b"/>
              <a:pathLst>
                <a:path w="298" h="453" extrusionOk="0">
                  <a:moveTo>
                    <a:pt x="155" y="0"/>
                  </a:moveTo>
                  <a:cubicBezTo>
                    <a:pt x="60" y="0"/>
                    <a:pt x="0" y="72"/>
                    <a:pt x="0" y="143"/>
                  </a:cubicBezTo>
                  <a:lnTo>
                    <a:pt x="0" y="310"/>
                  </a:lnTo>
                  <a:cubicBezTo>
                    <a:pt x="0" y="393"/>
                    <a:pt x="72" y="453"/>
                    <a:pt x="155" y="453"/>
                  </a:cubicBezTo>
                  <a:cubicBezTo>
                    <a:pt x="227" y="453"/>
                    <a:pt x="298" y="381"/>
                    <a:pt x="298" y="310"/>
                  </a:cubicBezTo>
                  <a:lnTo>
                    <a:pt x="298" y="143"/>
                  </a:lnTo>
                  <a:cubicBezTo>
                    <a:pt x="298" y="72"/>
                    <a:pt x="238" y="0"/>
                    <a:pt x="15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19" name="Google Shape;1319;p74"/>
            <p:cNvSpPr/>
            <p:nvPr/>
          </p:nvSpPr>
          <p:spPr>
            <a:xfrm>
              <a:off x="7678548" y="2907507"/>
              <a:ext cx="9463" cy="14385"/>
            </a:xfrm>
            <a:custGeom>
              <a:avLst/>
              <a:gdLst/>
              <a:ahLst/>
              <a:cxnLst/>
              <a:rect l="l" t="t" r="r" b="b"/>
              <a:pathLst>
                <a:path w="298" h="453" extrusionOk="0">
                  <a:moveTo>
                    <a:pt x="143" y="0"/>
                  </a:moveTo>
                  <a:cubicBezTo>
                    <a:pt x="60" y="0"/>
                    <a:pt x="0" y="72"/>
                    <a:pt x="0" y="143"/>
                  </a:cubicBezTo>
                  <a:lnTo>
                    <a:pt x="0" y="310"/>
                  </a:lnTo>
                  <a:cubicBezTo>
                    <a:pt x="0" y="393"/>
                    <a:pt x="72" y="453"/>
                    <a:pt x="143" y="453"/>
                  </a:cubicBezTo>
                  <a:cubicBezTo>
                    <a:pt x="214" y="453"/>
                    <a:pt x="298" y="381"/>
                    <a:pt x="298" y="310"/>
                  </a:cubicBezTo>
                  <a:lnTo>
                    <a:pt x="298" y="143"/>
                  </a:lnTo>
                  <a:cubicBezTo>
                    <a:pt x="298" y="72"/>
                    <a:pt x="238" y="0"/>
                    <a:pt x="1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0" name="Google Shape;1320;p74"/>
            <p:cNvSpPr/>
            <p:nvPr/>
          </p:nvSpPr>
          <p:spPr>
            <a:xfrm>
              <a:off x="7632408" y="2943136"/>
              <a:ext cx="40869" cy="14671"/>
            </a:xfrm>
            <a:custGeom>
              <a:avLst/>
              <a:gdLst/>
              <a:ahLst/>
              <a:cxnLst/>
              <a:rect l="l" t="t" r="r" b="b"/>
              <a:pathLst>
                <a:path w="1287" h="462" extrusionOk="0">
                  <a:moveTo>
                    <a:pt x="167" y="0"/>
                  </a:moveTo>
                  <a:cubicBezTo>
                    <a:pt x="129" y="0"/>
                    <a:pt x="90" y="15"/>
                    <a:pt x="60" y="45"/>
                  </a:cubicBezTo>
                  <a:cubicBezTo>
                    <a:pt x="1" y="104"/>
                    <a:pt x="1" y="200"/>
                    <a:pt x="60" y="259"/>
                  </a:cubicBezTo>
                  <a:cubicBezTo>
                    <a:pt x="203" y="390"/>
                    <a:pt x="417" y="462"/>
                    <a:pt x="655" y="462"/>
                  </a:cubicBezTo>
                  <a:cubicBezTo>
                    <a:pt x="893" y="462"/>
                    <a:pt x="1120" y="390"/>
                    <a:pt x="1251" y="259"/>
                  </a:cubicBezTo>
                  <a:cubicBezTo>
                    <a:pt x="1286" y="212"/>
                    <a:pt x="1286" y="104"/>
                    <a:pt x="1227" y="45"/>
                  </a:cubicBezTo>
                  <a:cubicBezTo>
                    <a:pt x="1197" y="15"/>
                    <a:pt x="1158" y="0"/>
                    <a:pt x="1120" y="0"/>
                  </a:cubicBezTo>
                  <a:cubicBezTo>
                    <a:pt x="1081" y="0"/>
                    <a:pt x="1042" y="15"/>
                    <a:pt x="1013" y="45"/>
                  </a:cubicBezTo>
                  <a:cubicBezTo>
                    <a:pt x="953" y="104"/>
                    <a:pt x="822" y="164"/>
                    <a:pt x="643" y="164"/>
                  </a:cubicBezTo>
                  <a:cubicBezTo>
                    <a:pt x="465" y="164"/>
                    <a:pt x="322" y="104"/>
                    <a:pt x="274" y="45"/>
                  </a:cubicBezTo>
                  <a:cubicBezTo>
                    <a:pt x="245" y="15"/>
                    <a:pt x="206" y="0"/>
                    <a:pt x="1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1" name="Google Shape;1321;p74"/>
            <p:cNvSpPr/>
            <p:nvPr/>
          </p:nvSpPr>
          <p:spPr>
            <a:xfrm>
              <a:off x="7530697" y="2790299"/>
              <a:ext cx="244291" cy="326314"/>
            </a:xfrm>
            <a:custGeom>
              <a:avLst/>
              <a:gdLst/>
              <a:ahLst/>
              <a:cxnLst/>
              <a:rect l="l" t="t" r="r" b="b"/>
              <a:pathLst>
                <a:path w="7693" h="10276" extrusionOk="0">
                  <a:moveTo>
                    <a:pt x="3846" y="298"/>
                  </a:moveTo>
                  <a:cubicBezTo>
                    <a:pt x="5275" y="298"/>
                    <a:pt x="6442" y="1453"/>
                    <a:pt x="6442" y="2882"/>
                  </a:cubicBezTo>
                  <a:lnTo>
                    <a:pt x="6442" y="4013"/>
                  </a:lnTo>
                  <a:cubicBezTo>
                    <a:pt x="6442" y="4846"/>
                    <a:pt x="6633" y="5489"/>
                    <a:pt x="6799" y="5870"/>
                  </a:cubicBezTo>
                  <a:cubicBezTo>
                    <a:pt x="6811" y="5918"/>
                    <a:pt x="6811" y="5965"/>
                    <a:pt x="6799" y="6001"/>
                  </a:cubicBezTo>
                  <a:cubicBezTo>
                    <a:pt x="6775" y="6049"/>
                    <a:pt x="6752" y="6084"/>
                    <a:pt x="6704" y="6096"/>
                  </a:cubicBezTo>
                  <a:cubicBezTo>
                    <a:pt x="6359" y="6227"/>
                    <a:pt x="5692" y="6489"/>
                    <a:pt x="4978" y="6632"/>
                  </a:cubicBezTo>
                  <a:lnTo>
                    <a:pt x="4978" y="6132"/>
                  </a:lnTo>
                  <a:cubicBezTo>
                    <a:pt x="5644" y="5739"/>
                    <a:pt x="6109" y="5013"/>
                    <a:pt x="6109" y="4179"/>
                  </a:cubicBezTo>
                  <a:lnTo>
                    <a:pt x="6109" y="3536"/>
                  </a:lnTo>
                  <a:cubicBezTo>
                    <a:pt x="6109" y="3108"/>
                    <a:pt x="5751" y="2751"/>
                    <a:pt x="5323" y="2751"/>
                  </a:cubicBezTo>
                  <a:lnTo>
                    <a:pt x="5073" y="2751"/>
                  </a:lnTo>
                  <a:lnTo>
                    <a:pt x="4311" y="1989"/>
                  </a:lnTo>
                  <a:cubicBezTo>
                    <a:pt x="4282" y="1960"/>
                    <a:pt x="4249" y="1944"/>
                    <a:pt x="4214" y="1944"/>
                  </a:cubicBezTo>
                  <a:cubicBezTo>
                    <a:pt x="4191" y="1944"/>
                    <a:pt x="4168" y="1951"/>
                    <a:pt x="4144" y="1965"/>
                  </a:cubicBezTo>
                  <a:cubicBezTo>
                    <a:pt x="4085" y="1989"/>
                    <a:pt x="4061" y="2036"/>
                    <a:pt x="4061" y="2096"/>
                  </a:cubicBezTo>
                  <a:lnTo>
                    <a:pt x="4061" y="2751"/>
                  </a:lnTo>
                  <a:lnTo>
                    <a:pt x="3239" y="2751"/>
                  </a:lnTo>
                  <a:cubicBezTo>
                    <a:pt x="3144" y="2751"/>
                    <a:pt x="3084" y="2822"/>
                    <a:pt x="3084" y="2893"/>
                  </a:cubicBezTo>
                  <a:cubicBezTo>
                    <a:pt x="3084" y="2965"/>
                    <a:pt x="3168" y="3048"/>
                    <a:pt x="3239" y="3048"/>
                  </a:cubicBezTo>
                  <a:lnTo>
                    <a:pt x="4204" y="3048"/>
                  </a:lnTo>
                  <a:cubicBezTo>
                    <a:pt x="4299" y="3048"/>
                    <a:pt x="4358" y="2965"/>
                    <a:pt x="4358" y="2893"/>
                  </a:cubicBezTo>
                  <a:lnTo>
                    <a:pt x="4358" y="2453"/>
                  </a:lnTo>
                  <a:lnTo>
                    <a:pt x="4906" y="3001"/>
                  </a:lnTo>
                  <a:cubicBezTo>
                    <a:pt x="4930" y="3024"/>
                    <a:pt x="4966" y="3048"/>
                    <a:pt x="5013" y="3048"/>
                  </a:cubicBezTo>
                  <a:lnTo>
                    <a:pt x="5335" y="3048"/>
                  </a:lnTo>
                  <a:cubicBezTo>
                    <a:pt x="5609" y="3048"/>
                    <a:pt x="5823" y="3263"/>
                    <a:pt x="5823" y="3536"/>
                  </a:cubicBezTo>
                  <a:lnTo>
                    <a:pt x="5823" y="4179"/>
                  </a:lnTo>
                  <a:cubicBezTo>
                    <a:pt x="5823" y="5251"/>
                    <a:pt x="4954" y="6132"/>
                    <a:pt x="3882" y="6132"/>
                  </a:cubicBezTo>
                  <a:cubicBezTo>
                    <a:pt x="2811" y="6132"/>
                    <a:pt x="1930" y="5251"/>
                    <a:pt x="1930" y="4179"/>
                  </a:cubicBezTo>
                  <a:lnTo>
                    <a:pt x="1930" y="3536"/>
                  </a:lnTo>
                  <a:cubicBezTo>
                    <a:pt x="1930" y="3263"/>
                    <a:pt x="2156" y="3048"/>
                    <a:pt x="2418" y="3048"/>
                  </a:cubicBezTo>
                  <a:lnTo>
                    <a:pt x="2584" y="3048"/>
                  </a:lnTo>
                  <a:cubicBezTo>
                    <a:pt x="2668" y="3048"/>
                    <a:pt x="2727" y="2965"/>
                    <a:pt x="2727" y="2893"/>
                  </a:cubicBezTo>
                  <a:cubicBezTo>
                    <a:pt x="2727" y="2822"/>
                    <a:pt x="2656" y="2751"/>
                    <a:pt x="2584" y="2751"/>
                  </a:cubicBezTo>
                  <a:lnTo>
                    <a:pt x="2418" y="2751"/>
                  </a:lnTo>
                  <a:cubicBezTo>
                    <a:pt x="1989" y="2751"/>
                    <a:pt x="1632" y="3108"/>
                    <a:pt x="1632" y="3536"/>
                  </a:cubicBezTo>
                  <a:lnTo>
                    <a:pt x="1632" y="4179"/>
                  </a:lnTo>
                  <a:cubicBezTo>
                    <a:pt x="1632" y="5013"/>
                    <a:pt x="2096" y="5739"/>
                    <a:pt x="2763" y="6132"/>
                  </a:cubicBezTo>
                  <a:lnTo>
                    <a:pt x="2763" y="6632"/>
                  </a:lnTo>
                  <a:cubicBezTo>
                    <a:pt x="2001" y="6465"/>
                    <a:pt x="1334" y="6227"/>
                    <a:pt x="989" y="6096"/>
                  </a:cubicBezTo>
                  <a:cubicBezTo>
                    <a:pt x="941" y="6084"/>
                    <a:pt x="918" y="6049"/>
                    <a:pt x="906" y="6001"/>
                  </a:cubicBezTo>
                  <a:cubicBezTo>
                    <a:pt x="882" y="5965"/>
                    <a:pt x="882" y="5918"/>
                    <a:pt x="906" y="5870"/>
                  </a:cubicBezTo>
                  <a:cubicBezTo>
                    <a:pt x="1060" y="5489"/>
                    <a:pt x="1263" y="4846"/>
                    <a:pt x="1263" y="4013"/>
                  </a:cubicBezTo>
                  <a:lnTo>
                    <a:pt x="1263" y="2882"/>
                  </a:lnTo>
                  <a:cubicBezTo>
                    <a:pt x="1263" y="1453"/>
                    <a:pt x="2418" y="298"/>
                    <a:pt x="3846" y="298"/>
                  </a:cubicBezTo>
                  <a:close/>
                  <a:moveTo>
                    <a:pt x="4632" y="6275"/>
                  </a:moveTo>
                  <a:lnTo>
                    <a:pt x="4632" y="6787"/>
                  </a:lnTo>
                  <a:cubicBezTo>
                    <a:pt x="4632" y="7025"/>
                    <a:pt x="4739" y="7239"/>
                    <a:pt x="4918" y="7394"/>
                  </a:cubicBezTo>
                  <a:cubicBezTo>
                    <a:pt x="4894" y="7442"/>
                    <a:pt x="4858" y="7477"/>
                    <a:pt x="4835" y="7513"/>
                  </a:cubicBezTo>
                  <a:cubicBezTo>
                    <a:pt x="4787" y="7573"/>
                    <a:pt x="4787" y="7680"/>
                    <a:pt x="4858" y="7715"/>
                  </a:cubicBezTo>
                  <a:cubicBezTo>
                    <a:pt x="4894" y="7739"/>
                    <a:pt x="4918" y="7751"/>
                    <a:pt x="4954" y="7751"/>
                  </a:cubicBezTo>
                  <a:cubicBezTo>
                    <a:pt x="4989" y="7751"/>
                    <a:pt x="5037" y="7739"/>
                    <a:pt x="5073" y="7692"/>
                  </a:cubicBezTo>
                  <a:cubicBezTo>
                    <a:pt x="5109" y="7632"/>
                    <a:pt x="5156" y="7584"/>
                    <a:pt x="5192" y="7525"/>
                  </a:cubicBezTo>
                  <a:lnTo>
                    <a:pt x="5525" y="7644"/>
                  </a:lnTo>
                  <a:cubicBezTo>
                    <a:pt x="4918" y="8573"/>
                    <a:pt x="4299" y="8894"/>
                    <a:pt x="3882" y="9001"/>
                  </a:cubicBezTo>
                  <a:cubicBezTo>
                    <a:pt x="3864" y="9007"/>
                    <a:pt x="3849" y="9010"/>
                    <a:pt x="3835" y="9010"/>
                  </a:cubicBezTo>
                  <a:cubicBezTo>
                    <a:pt x="3820" y="9010"/>
                    <a:pt x="3805" y="9007"/>
                    <a:pt x="3787" y="9001"/>
                  </a:cubicBezTo>
                  <a:cubicBezTo>
                    <a:pt x="3370" y="8882"/>
                    <a:pt x="2751" y="8549"/>
                    <a:pt x="2120" y="7644"/>
                  </a:cubicBezTo>
                  <a:lnTo>
                    <a:pt x="2465" y="7525"/>
                  </a:lnTo>
                  <a:cubicBezTo>
                    <a:pt x="2763" y="7942"/>
                    <a:pt x="3204" y="8442"/>
                    <a:pt x="3787" y="8644"/>
                  </a:cubicBezTo>
                  <a:cubicBezTo>
                    <a:pt x="3799" y="8644"/>
                    <a:pt x="3823" y="8656"/>
                    <a:pt x="3835" y="8656"/>
                  </a:cubicBezTo>
                  <a:cubicBezTo>
                    <a:pt x="3846" y="8656"/>
                    <a:pt x="3858" y="8656"/>
                    <a:pt x="3882" y="8644"/>
                  </a:cubicBezTo>
                  <a:cubicBezTo>
                    <a:pt x="4144" y="8549"/>
                    <a:pt x="4418" y="8382"/>
                    <a:pt x="4668" y="8132"/>
                  </a:cubicBezTo>
                  <a:cubicBezTo>
                    <a:pt x="4728" y="8073"/>
                    <a:pt x="4728" y="7989"/>
                    <a:pt x="4668" y="7930"/>
                  </a:cubicBezTo>
                  <a:cubicBezTo>
                    <a:pt x="4638" y="7900"/>
                    <a:pt x="4600" y="7885"/>
                    <a:pt x="4561" y="7885"/>
                  </a:cubicBezTo>
                  <a:cubicBezTo>
                    <a:pt x="4522" y="7885"/>
                    <a:pt x="4483" y="7900"/>
                    <a:pt x="4454" y="7930"/>
                  </a:cubicBezTo>
                  <a:cubicBezTo>
                    <a:pt x="4251" y="8120"/>
                    <a:pt x="4025" y="8275"/>
                    <a:pt x="3823" y="8346"/>
                  </a:cubicBezTo>
                  <a:cubicBezTo>
                    <a:pt x="3358" y="8168"/>
                    <a:pt x="2965" y="7751"/>
                    <a:pt x="2715" y="7394"/>
                  </a:cubicBezTo>
                  <a:cubicBezTo>
                    <a:pt x="2894" y="7239"/>
                    <a:pt x="3001" y="7025"/>
                    <a:pt x="3001" y="6787"/>
                  </a:cubicBezTo>
                  <a:lnTo>
                    <a:pt x="3001" y="6275"/>
                  </a:lnTo>
                  <a:cubicBezTo>
                    <a:pt x="3251" y="6382"/>
                    <a:pt x="3525" y="6430"/>
                    <a:pt x="3823" y="6430"/>
                  </a:cubicBezTo>
                  <a:cubicBezTo>
                    <a:pt x="4120" y="6430"/>
                    <a:pt x="4382" y="6370"/>
                    <a:pt x="4632" y="6275"/>
                  </a:cubicBezTo>
                  <a:close/>
                  <a:moveTo>
                    <a:pt x="3846" y="0"/>
                  </a:moveTo>
                  <a:cubicBezTo>
                    <a:pt x="2251" y="0"/>
                    <a:pt x="953" y="1286"/>
                    <a:pt x="953" y="2882"/>
                  </a:cubicBezTo>
                  <a:lnTo>
                    <a:pt x="953" y="4013"/>
                  </a:lnTo>
                  <a:cubicBezTo>
                    <a:pt x="953" y="4846"/>
                    <a:pt x="751" y="5453"/>
                    <a:pt x="632" y="5775"/>
                  </a:cubicBezTo>
                  <a:cubicBezTo>
                    <a:pt x="584" y="5894"/>
                    <a:pt x="584" y="6013"/>
                    <a:pt x="632" y="6132"/>
                  </a:cubicBezTo>
                  <a:cubicBezTo>
                    <a:pt x="679" y="6251"/>
                    <a:pt x="775" y="6334"/>
                    <a:pt x="894" y="6382"/>
                  </a:cubicBezTo>
                  <a:cubicBezTo>
                    <a:pt x="1251" y="6525"/>
                    <a:pt x="1965" y="6787"/>
                    <a:pt x="2715" y="6930"/>
                  </a:cubicBezTo>
                  <a:cubicBezTo>
                    <a:pt x="2668" y="7084"/>
                    <a:pt x="2549" y="7180"/>
                    <a:pt x="2418" y="7239"/>
                  </a:cubicBezTo>
                  <a:lnTo>
                    <a:pt x="751" y="7823"/>
                  </a:lnTo>
                  <a:cubicBezTo>
                    <a:pt x="298" y="7989"/>
                    <a:pt x="1" y="8406"/>
                    <a:pt x="1" y="8882"/>
                  </a:cubicBezTo>
                  <a:lnTo>
                    <a:pt x="1" y="10132"/>
                  </a:lnTo>
                  <a:cubicBezTo>
                    <a:pt x="1" y="10216"/>
                    <a:pt x="84" y="10275"/>
                    <a:pt x="156" y="10275"/>
                  </a:cubicBezTo>
                  <a:cubicBezTo>
                    <a:pt x="227" y="10275"/>
                    <a:pt x="298" y="10204"/>
                    <a:pt x="298" y="10132"/>
                  </a:cubicBezTo>
                  <a:lnTo>
                    <a:pt x="298" y="8882"/>
                  </a:lnTo>
                  <a:cubicBezTo>
                    <a:pt x="298" y="8775"/>
                    <a:pt x="322" y="8692"/>
                    <a:pt x="358" y="8597"/>
                  </a:cubicBezTo>
                  <a:lnTo>
                    <a:pt x="1120" y="9251"/>
                  </a:lnTo>
                  <a:cubicBezTo>
                    <a:pt x="1227" y="9347"/>
                    <a:pt x="1299" y="9478"/>
                    <a:pt x="1299" y="9620"/>
                  </a:cubicBezTo>
                  <a:lnTo>
                    <a:pt x="1299" y="10132"/>
                  </a:lnTo>
                  <a:cubicBezTo>
                    <a:pt x="1299" y="10216"/>
                    <a:pt x="1370" y="10275"/>
                    <a:pt x="1453" y="10275"/>
                  </a:cubicBezTo>
                  <a:cubicBezTo>
                    <a:pt x="1525" y="10275"/>
                    <a:pt x="1596" y="10204"/>
                    <a:pt x="1596" y="10132"/>
                  </a:cubicBezTo>
                  <a:lnTo>
                    <a:pt x="1596" y="9609"/>
                  </a:lnTo>
                  <a:cubicBezTo>
                    <a:pt x="1596" y="9370"/>
                    <a:pt x="1489" y="9168"/>
                    <a:pt x="1310" y="9001"/>
                  </a:cubicBezTo>
                  <a:lnTo>
                    <a:pt x="513" y="8311"/>
                  </a:lnTo>
                  <a:cubicBezTo>
                    <a:pt x="596" y="8216"/>
                    <a:pt x="715" y="8132"/>
                    <a:pt x="834" y="8085"/>
                  </a:cubicBezTo>
                  <a:lnTo>
                    <a:pt x="1846" y="7739"/>
                  </a:lnTo>
                  <a:cubicBezTo>
                    <a:pt x="2537" y="8775"/>
                    <a:pt x="3251" y="9144"/>
                    <a:pt x="3727" y="9275"/>
                  </a:cubicBezTo>
                  <a:cubicBezTo>
                    <a:pt x="3775" y="9299"/>
                    <a:pt x="3799" y="9299"/>
                    <a:pt x="3846" y="9299"/>
                  </a:cubicBezTo>
                  <a:cubicBezTo>
                    <a:pt x="3894" y="9299"/>
                    <a:pt x="3930" y="9299"/>
                    <a:pt x="3966" y="9275"/>
                  </a:cubicBezTo>
                  <a:cubicBezTo>
                    <a:pt x="4442" y="9144"/>
                    <a:pt x="5156" y="8775"/>
                    <a:pt x="5835" y="7739"/>
                  </a:cubicBezTo>
                  <a:lnTo>
                    <a:pt x="6847" y="8085"/>
                  </a:lnTo>
                  <a:cubicBezTo>
                    <a:pt x="6990" y="8132"/>
                    <a:pt x="7085" y="8216"/>
                    <a:pt x="7180" y="8311"/>
                  </a:cubicBezTo>
                  <a:lnTo>
                    <a:pt x="6371" y="9001"/>
                  </a:lnTo>
                  <a:cubicBezTo>
                    <a:pt x="6192" y="9144"/>
                    <a:pt x="6097" y="9370"/>
                    <a:pt x="6097" y="9609"/>
                  </a:cubicBezTo>
                  <a:lnTo>
                    <a:pt x="6097" y="10120"/>
                  </a:lnTo>
                  <a:cubicBezTo>
                    <a:pt x="6097" y="10204"/>
                    <a:pt x="6168" y="10263"/>
                    <a:pt x="6240" y="10263"/>
                  </a:cubicBezTo>
                  <a:cubicBezTo>
                    <a:pt x="6311" y="10263"/>
                    <a:pt x="6394" y="10192"/>
                    <a:pt x="6394" y="10120"/>
                  </a:cubicBezTo>
                  <a:lnTo>
                    <a:pt x="6394" y="9609"/>
                  </a:lnTo>
                  <a:cubicBezTo>
                    <a:pt x="6394" y="9466"/>
                    <a:pt x="6454" y="9323"/>
                    <a:pt x="6573" y="9239"/>
                  </a:cubicBezTo>
                  <a:lnTo>
                    <a:pt x="7323" y="8585"/>
                  </a:lnTo>
                  <a:cubicBezTo>
                    <a:pt x="7359" y="8668"/>
                    <a:pt x="7383" y="8775"/>
                    <a:pt x="7383" y="8870"/>
                  </a:cubicBezTo>
                  <a:lnTo>
                    <a:pt x="7383" y="10120"/>
                  </a:lnTo>
                  <a:cubicBezTo>
                    <a:pt x="7383" y="10204"/>
                    <a:pt x="7466" y="10263"/>
                    <a:pt x="7537" y="10263"/>
                  </a:cubicBezTo>
                  <a:cubicBezTo>
                    <a:pt x="7609" y="10263"/>
                    <a:pt x="7680" y="10192"/>
                    <a:pt x="7680" y="10120"/>
                  </a:cubicBezTo>
                  <a:lnTo>
                    <a:pt x="7680" y="8870"/>
                  </a:lnTo>
                  <a:cubicBezTo>
                    <a:pt x="7692" y="8406"/>
                    <a:pt x="7395" y="7977"/>
                    <a:pt x="6942" y="7823"/>
                  </a:cubicBezTo>
                  <a:lnTo>
                    <a:pt x="5275" y="7239"/>
                  </a:lnTo>
                  <a:cubicBezTo>
                    <a:pt x="5132" y="7203"/>
                    <a:pt x="5025" y="7084"/>
                    <a:pt x="4978" y="6930"/>
                  </a:cubicBezTo>
                  <a:cubicBezTo>
                    <a:pt x="5740" y="6787"/>
                    <a:pt x="6442" y="6513"/>
                    <a:pt x="6799" y="6382"/>
                  </a:cubicBezTo>
                  <a:cubicBezTo>
                    <a:pt x="6918" y="6334"/>
                    <a:pt x="7002" y="6251"/>
                    <a:pt x="7061" y="6132"/>
                  </a:cubicBezTo>
                  <a:cubicBezTo>
                    <a:pt x="7109" y="6013"/>
                    <a:pt x="7109" y="5894"/>
                    <a:pt x="7061" y="5775"/>
                  </a:cubicBezTo>
                  <a:cubicBezTo>
                    <a:pt x="6942" y="5477"/>
                    <a:pt x="6740" y="4846"/>
                    <a:pt x="6740" y="4013"/>
                  </a:cubicBezTo>
                  <a:lnTo>
                    <a:pt x="6740" y="2882"/>
                  </a:lnTo>
                  <a:cubicBezTo>
                    <a:pt x="6740" y="1286"/>
                    <a:pt x="5442" y="0"/>
                    <a:pt x="3846"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2" name="Google Shape;1322;p74"/>
            <p:cNvSpPr/>
            <p:nvPr/>
          </p:nvSpPr>
          <p:spPr>
            <a:xfrm>
              <a:off x="7611608" y="2891630"/>
              <a:ext cx="20069" cy="9463"/>
            </a:xfrm>
            <a:custGeom>
              <a:avLst/>
              <a:gdLst/>
              <a:ahLst/>
              <a:cxnLst/>
              <a:rect l="l" t="t" r="r" b="b"/>
              <a:pathLst>
                <a:path w="632" h="298" extrusionOk="0">
                  <a:moveTo>
                    <a:pt x="155" y="0"/>
                  </a:moveTo>
                  <a:cubicBezTo>
                    <a:pt x="60" y="0"/>
                    <a:pt x="1" y="83"/>
                    <a:pt x="1" y="155"/>
                  </a:cubicBezTo>
                  <a:cubicBezTo>
                    <a:pt x="1" y="226"/>
                    <a:pt x="84" y="298"/>
                    <a:pt x="155" y="298"/>
                  </a:cubicBezTo>
                  <a:lnTo>
                    <a:pt x="477" y="298"/>
                  </a:lnTo>
                  <a:cubicBezTo>
                    <a:pt x="572" y="298"/>
                    <a:pt x="632" y="226"/>
                    <a:pt x="632" y="155"/>
                  </a:cubicBezTo>
                  <a:cubicBezTo>
                    <a:pt x="632" y="83"/>
                    <a:pt x="572" y="0"/>
                    <a:pt x="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3" name="Google Shape;1323;p74"/>
            <p:cNvSpPr/>
            <p:nvPr/>
          </p:nvSpPr>
          <p:spPr>
            <a:xfrm>
              <a:off x="7673245" y="2891630"/>
              <a:ext cx="19688" cy="9463"/>
            </a:xfrm>
            <a:custGeom>
              <a:avLst/>
              <a:gdLst/>
              <a:ahLst/>
              <a:cxnLst/>
              <a:rect l="l" t="t" r="r" b="b"/>
              <a:pathLst>
                <a:path w="620" h="298" extrusionOk="0">
                  <a:moveTo>
                    <a:pt x="143" y="0"/>
                  </a:moveTo>
                  <a:cubicBezTo>
                    <a:pt x="60" y="0"/>
                    <a:pt x="0" y="83"/>
                    <a:pt x="0" y="155"/>
                  </a:cubicBezTo>
                  <a:cubicBezTo>
                    <a:pt x="0" y="226"/>
                    <a:pt x="72" y="298"/>
                    <a:pt x="143" y="298"/>
                  </a:cubicBezTo>
                  <a:lnTo>
                    <a:pt x="477" y="298"/>
                  </a:lnTo>
                  <a:cubicBezTo>
                    <a:pt x="560" y="298"/>
                    <a:pt x="620" y="226"/>
                    <a:pt x="620" y="155"/>
                  </a:cubicBezTo>
                  <a:cubicBezTo>
                    <a:pt x="620" y="83"/>
                    <a:pt x="548" y="0"/>
                    <a:pt x="47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24" name="Google Shape;1324;p74"/>
          <p:cNvSpPr/>
          <p:nvPr/>
        </p:nvSpPr>
        <p:spPr>
          <a:xfrm>
            <a:off x="2833805" y="2366325"/>
            <a:ext cx="401700" cy="401700"/>
          </a:xfrm>
          <a:prstGeom prst="corner">
            <a:avLst>
              <a:gd name="adj1" fmla="val 58298"/>
              <a:gd name="adj2" fmla="val 63559"/>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5" name="Google Shape;1325;p74"/>
          <p:cNvSpPr txBox="1"/>
          <p:nvPr/>
        </p:nvSpPr>
        <p:spPr>
          <a:xfrm>
            <a:off x="4802400" y="2535062"/>
            <a:ext cx="862200" cy="246900"/>
          </a:xfrm>
          <a:prstGeom prst="rect">
            <a:avLst/>
          </a:prstGeom>
          <a:noFill/>
          <a:ln>
            <a:noFill/>
          </a:ln>
        </p:spPr>
        <p:txBody>
          <a:bodyPr spcFirstLastPara="1" wrap="square" lIns="91425" tIns="0" rIns="91425" bIns="91425" anchor="t" anchorCtr="0">
            <a:noAutofit/>
          </a:bodyPr>
          <a:lstStyle/>
          <a:p>
            <a:pPr marL="0" lvl="0" indent="0" algn="ctr" rtl="0">
              <a:lnSpc>
                <a:spcPct val="115000"/>
              </a:lnSpc>
              <a:spcBef>
                <a:spcPts val="0"/>
              </a:spcBef>
              <a:spcAft>
                <a:spcPts val="0"/>
              </a:spcAft>
              <a:buNone/>
            </a:pPr>
            <a:r>
              <a:rPr lang="en" sz="1200">
                <a:solidFill>
                  <a:srgbClr val="2E1B11"/>
                </a:solidFill>
                <a:latin typeface="Josefin Sans"/>
                <a:ea typeface="Josefin Sans"/>
                <a:cs typeface="B Nazanin" panose="00000700000000000000" pitchFamily="2" charset="-78"/>
                <a:sym typeface="Josefin Sans"/>
              </a:rPr>
              <a:t>51-60</a:t>
            </a:r>
            <a:endParaRPr sz="1200">
              <a:solidFill>
                <a:srgbClr val="2E1B11"/>
              </a:solidFill>
              <a:latin typeface="Open Sans Light"/>
              <a:ea typeface="Open Sans Light"/>
              <a:cs typeface="B Nazanin" panose="00000700000000000000" pitchFamily="2" charset="-78"/>
              <a:sym typeface="Open Sans Light"/>
            </a:endParaRPr>
          </a:p>
        </p:txBody>
      </p:sp>
      <p:sp>
        <p:nvSpPr>
          <p:cNvPr id="1326" name="Google Shape;1326;p74"/>
          <p:cNvSpPr/>
          <p:nvPr/>
        </p:nvSpPr>
        <p:spPr>
          <a:xfrm rot="5400000">
            <a:off x="5741512" y="2076892"/>
            <a:ext cx="160500" cy="1563600"/>
          </a:xfrm>
          <a:prstGeom prst="snip1Rect">
            <a:avLst>
              <a:gd name="adj"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7" name="Google Shape;1327;p74"/>
          <p:cNvSpPr/>
          <p:nvPr/>
        </p:nvSpPr>
        <p:spPr>
          <a:xfrm rot="5400000">
            <a:off x="5524587" y="2454417"/>
            <a:ext cx="160500" cy="1129200"/>
          </a:xfrm>
          <a:prstGeom prst="snip1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28" name="Google Shape;1328;p74"/>
          <p:cNvSpPr txBox="1"/>
          <p:nvPr/>
        </p:nvSpPr>
        <p:spPr>
          <a:xfrm>
            <a:off x="6603562" y="2694894"/>
            <a:ext cx="617100" cy="32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85%</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29" name="Google Shape;1329;p74"/>
          <p:cNvSpPr txBox="1"/>
          <p:nvPr/>
        </p:nvSpPr>
        <p:spPr>
          <a:xfrm>
            <a:off x="6169437" y="2855219"/>
            <a:ext cx="617100" cy="3276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70%</a:t>
            </a:r>
            <a:endParaRPr sz="1000">
              <a:solidFill>
                <a:schemeClr val="dk2"/>
              </a:solidFill>
              <a:latin typeface="Josefin Sans Medium"/>
              <a:ea typeface="Josefin Sans Medium"/>
              <a:cs typeface="B Nazanin" panose="00000700000000000000" pitchFamily="2" charset="-78"/>
              <a:sym typeface="Josefin Sans Medium"/>
            </a:endParaRPr>
          </a:p>
        </p:txBody>
      </p:sp>
      <p:sp>
        <p:nvSpPr>
          <p:cNvPr id="1330" name="Google Shape;1330;p74"/>
          <p:cNvSpPr txBox="1"/>
          <p:nvPr/>
        </p:nvSpPr>
        <p:spPr>
          <a:xfrm>
            <a:off x="1741376" y="3378775"/>
            <a:ext cx="1494000" cy="40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solidFill>
                  <a:schemeClr val="accent1"/>
                </a:solidFill>
                <a:latin typeface="Josefin Sans"/>
                <a:ea typeface="Josefin Sans"/>
                <a:cs typeface="B Nazanin" panose="00000700000000000000" pitchFamily="2" charset="-78"/>
                <a:sym typeface="Josefin Sans"/>
              </a:rPr>
              <a:t>سطح تحصیلی</a:t>
            </a:r>
            <a:endParaRPr sz="1800" b="1" dirty="0">
              <a:solidFill>
                <a:schemeClr val="accent1"/>
              </a:solidFill>
              <a:latin typeface="Josefin Sans"/>
              <a:ea typeface="Josefin Sans"/>
              <a:cs typeface="B Nazanin" panose="00000700000000000000" pitchFamily="2" charset="-78"/>
              <a:sym typeface="Josefin Sans"/>
            </a:endParaRPr>
          </a:p>
        </p:txBody>
      </p:sp>
      <p:cxnSp>
        <p:nvCxnSpPr>
          <p:cNvPr id="1331" name="Google Shape;1331;p74"/>
          <p:cNvCxnSpPr/>
          <p:nvPr/>
        </p:nvCxnSpPr>
        <p:spPr>
          <a:xfrm rot="10800000">
            <a:off x="1862532" y="3326402"/>
            <a:ext cx="312900" cy="0"/>
          </a:xfrm>
          <a:prstGeom prst="straightConnector1">
            <a:avLst/>
          </a:prstGeom>
          <a:noFill/>
          <a:ln w="38100" cap="flat" cmpd="sng">
            <a:solidFill>
              <a:schemeClr val="accent1"/>
            </a:solidFill>
            <a:prstDash val="solid"/>
            <a:round/>
            <a:headEnd type="none" w="med" len="med"/>
            <a:tailEnd type="none" w="med" len="med"/>
          </a:ln>
        </p:spPr>
      </p:cxnSp>
      <p:sp>
        <p:nvSpPr>
          <p:cNvPr id="1332" name="Google Shape;1332;p74"/>
          <p:cNvSpPr txBox="1"/>
          <p:nvPr/>
        </p:nvSpPr>
        <p:spPr>
          <a:xfrm>
            <a:off x="3845100" y="3468225"/>
            <a:ext cx="1563600" cy="242400"/>
          </a:xfrm>
          <a:prstGeom prst="rect">
            <a:avLst/>
          </a:prstGeom>
          <a:noFill/>
          <a:ln>
            <a:noFill/>
          </a:ln>
        </p:spPr>
        <p:txBody>
          <a:bodyPr spcFirstLastPara="1" wrap="square" lIns="91425" tIns="0" rIns="91425" bIns="91425" anchor="t" anchorCtr="0">
            <a:noAutofit/>
          </a:bodyPr>
          <a:lstStyle/>
          <a:p>
            <a:pPr marL="0" lvl="0" indent="0" algn="l" rtl="0">
              <a:lnSpc>
                <a:spcPct val="115000"/>
              </a:lnSpc>
              <a:spcBef>
                <a:spcPts val="0"/>
              </a:spcBef>
              <a:spcAft>
                <a:spcPts val="0"/>
              </a:spcAft>
              <a:buNone/>
            </a:pPr>
            <a:r>
              <a:rPr lang="fa-IR" sz="1200" dirty="0">
                <a:solidFill>
                  <a:srgbClr val="2E1B11"/>
                </a:solidFill>
                <a:latin typeface="Josefin Sans"/>
                <a:ea typeface="Josefin Sans"/>
                <a:cs typeface="B Nazanin" panose="00000700000000000000" pitchFamily="2" charset="-78"/>
                <a:sym typeface="Josefin Sans"/>
              </a:rPr>
              <a:t>فوق دیپلم</a:t>
            </a:r>
            <a:endParaRPr sz="1200" dirty="0">
              <a:solidFill>
                <a:srgbClr val="2E1B11"/>
              </a:solidFill>
              <a:latin typeface="Open Sans Light"/>
              <a:ea typeface="Open Sans Light"/>
              <a:cs typeface="B Nazanin" panose="00000700000000000000" pitchFamily="2" charset="-78"/>
              <a:sym typeface="Open Sans Light"/>
            </a:endParaRPr>
          </a:p>
        </p:txBody>
      </p:sp>
      <p:sp>
        <p:nvSpPr>
          <p:cNvPr id="1333" name="Google Shape;1333;p74"/>
          <p:cNvSpPr txBox="1"/>
          <p:nvPr/>
        </p:nvSpPr>
        <p:spPr>
          <a:xfrm>
            <a:off x="4431850" y="3812594"/>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65%</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34" name="Google Shape;1334;p74"/>
          <p:cNvSpPr/>
          <p:nvPr/>
        </p:nvSpPr>
        <p:spPr>
          <a:xfrm>
            <a:off x="3929350" y="3710594"/>
            <a:ext cx="1751700" cy="657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5" name="Google Shape;1335;p74"/>
          <p:cNvSpPr/>
          <p:nvPr/>
        </p:nvSpPr>
        <p:spPr>
          <a:xfrm>
            <a:off x="3929350" y="3710594"/>
            <a:ext cx="1316100" cy="65700"/>
          </a:xfrm>
          <a:prstGeom prst="round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6" name="Google Shape;1336;p74"/>
          <p:cNvSpPr/>
          <p:nvPr/>
        </p:nvSpPr>
        <p:spPr>
          <a:xfrm>
            <a:off x="3929350" y="3710594"/>
            <a:ext cx="942900" cy="65700"/>
          </a:xfrm>
          <a:prstGeom prst="roundRect">
            <a:avLst>
              <a:gd name="adj"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37" name="Google Shape;1337;p74"/>
          <p:cNvSpPr txBox="1"/>
          <p:nvPr/>
        </p:nvSpPr>
        <p:spPr>
          <a:xfrm>
            <a:off x="4805050" y="3812594"/>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75%</a:t>
            </a:r>
            <a:endParaRPr sz="1000">
              <a:solidFill>
                <a:schemeClr val="dk2"/>
              </a:solidFill>
              <a:latin typeface="Josefin Sans Medium"/>
              <a:ea typeface="Josefin Sans Medium"/>
              <a:cs typeface="B Nazanin" panose="00000700000000000000" pitchFamily="2" charset="-78"/>
              <a:sym typeface="Josefin Sans Medium"/>
            </a:endParaRPr>
          </a:p>
        </p:txBody>
      </p:sp>
      <p:sp>
        <p:nvSpPr>
          <p:cNvPr id="1338" name="Google Shape;1338;p74"/>
          <p:cNvSpPr txBox="1"/>
          <p:nvPr/>
        </p:nvSpPr>
        <p:spPr>
          <a:xfrm>
            <a:off x="3845100" y="3976100"/>
            <a:ext cx="1563600" cy="242400"/>
          </a:xfrm>
          <a:prstGeom prst="rect">
            <a:avLst/>
          </a:prstGeom>
          <a:noFill/>
          <a:ln>
            <a:noFill/>
          </a:ln>
        </p:spPr>
        <p:txBody>
          <a:bodyPr spcFirstLastPara="1" wrap="square" lIns="91425" tIns="0" rIns="91425" bIns="91425" anchor="t" anchorCtr="0">
            <a:noAutofit/>
          </a:bodyPr>
          <a:lstStyle/>
          <a:p>
            <a:pPr marL="0" lvl="0" indent="0" algn="l" rtl="0">
              <a:lnSpc>
                <a:spcPct val="115000"/>
              </a:lnSpc>
              <a:spcBef>
                <a:spcPts val="0"/>
              </a:spcBef>
              <a:spcAft>
                <a:spcPts val="0"/>
              </a:spcAft>
              <a:buNone/>
            </a:pPr>
            <a:r>
              <a:rPr lang="fa-IR" sz="1200" dirty="0">
                <a:solidFill>
                  <a:srgbClr val="2E1B11"/>
                </a:solidFill>
                <a:latin typeface="Josefin Sans"/>
                <a:ea typeface="Josefin Sans"/>
                <a:cs typeface="B Nazanin" panose="00000700000000000000" pitchFamily="2" charset="-78"/>
                <a:sym typeface="Josefin Sans"/>
              </a:rPr>
              <a:t>مدرک کارشناسی ارشد</a:t>
            </a:r>
            <a:endParaRPr sz="1200" dirty="0">
              <a:solidFill>
                <a:srgbClr val="2E1B11"/>
              </a:solidFill>
              <a:latin typeface="Open Sans Light"/>
              <a:ea typeface="Open Sans Light"/>
              <a:cs typeface="B Nazanin" panose="00000700000000000000" pitchFamily="2" charset="-78"/>
              <a:sym typeface="Open Sans Light"/>
            </a:endParaRPr>
          </a:p>
        </p:txBody>
      </p:sp>
      <p:sp>
        <p:nvSpPr>
          <p:cNvPr id="1339" name="Google Shape;1339;p74"/>
          <p:cNvSpPr txBox="1"/>
          <p:nvPr/>
        </p:nvSpPr>
        <p:spPr>
          <a:xfrm>
            <a:off x="4214650" y="4320469"/>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45%</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40" name="Google Shape;1340;p74"/>
          <p:cNvSpPr/>
          <p:nvPr/>
        </p:nvSpPr>
        <p:spPr>
          <a:xfrm>
            <a:off x="3929350" y="4218469"/>
            <a:ext cx="1751700" cy="657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1" name="Google Shape;1341;p74"/>
          <p:cNvSpPr/>
          <p:nvPr/>
        </p:nvSpPr>
        <p:spPr>
          <a:xfrm>
            <a:off x="3929350" y="4218469"/>
            <a:ext cx="1563600" cy="65700"/>
          </a:xfrm>
          <a:prstGeom prst="round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2" name="Google Shape;1342;p74"/>
          <p:cNvSpPr/>
          <p:nvPr/>
        </p:nvSpPr>
        <p:spPr>
          <a:xfrm>
            <a:off x="3929350" y="4218469"/>
            <a:ext cx="725700" cy="65700"/>
          </a:xfrm>
          <a:prstGeom prst="roundRect">
            <a:avLst>
              <a:gd name="adj"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3" name="Google Shape;1343;p74"/>
          <p:cNvSpPr txBox="1"/>
          <p:nvPr/>
        </p:nvSpPr>
        <p:spPr>
          <a:xfrm>
            <a:off x="5052550" y="4320469"/>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81%</a:t>
            </a:r>
            <a:endParaRPr sz="1000">
              <a:solidFill>
                <a:schemeClr val="dk2"/>
              </a:solidFill>
              <a:latin typeface="Josefin Sans Medium"/>
              <a:ea typeface="Josefin Sans Medium"/>
              <a:cs typeface="B Nazanin" panose="00000700000000000000" pitchFamily="2" charset="-78"/>
              <a:sym typeface="Josefin Sans Medium"/>
            </a:endParaRPr>
          </a:p>
        </p:txBody>
      </p:sp>
      <p:sp>
        <p:nvSpPr>
          <p:cNvPr id="1344" name="Google Shape;1344;p74"/>
          <p:cNvSpPr txBox="1"/>
          <p:nvPr/>
        </p:nvSpPr>
        <p:spPr>
          <a:xfrm>
            <a:off x="6051250" y="3468218"/>
            <a:ext cx="1563600" cy="242400"/>
          </a:xfrm>
          <a:prstGeom prst="rect">
            <a:avLst/>
          </a:prstGeom>
          <a:noFill/>
          <a:ln>
            <a:noFill/>
          </a:ln>
        </p:spPr>
        <p:txBody>
          <a:bodyPr spcFirstLastPara="1" wrap="square" lIns="91425" tIns="0" rIns="91425" bIns="91425" anchor="t" anchorCtr="0">
            <a:noAutofit/>
          </a:bodyPr>
          <a:lstStyle/>
          <a:p>
            <a:pPr marL="0" lvl="0" indent="0" algn="l" rtl="0">
              <a:lnSpc>
                <a:spcPct val="115000"/>
              </a:lnSpc>
              <a:spcBef>
                <a:spcPts val="0"/>
              </a:spcBef>
              <a:spcAft>
                <a:spcPts val="0"/>
              </a:spcAft>
              <a:buNone/>
            </a:pPr>
            <a:r>
              <a:rPr lang="fa-IR" sz="1200" dirty="0">
                <a:solidFill>
                  <a:srgbClr val="2E1B11"/>
                </a:solidFill>
                <a:latin typeface="Josefin Sans"/>
                <a:ea typeface="Josefin Sans"/>
                <a:cs typeface="B Nazanin" panose="00000700000000000000" pitchFamily="2" charset="-78"/>
                <a:sym typeface="Josefin Sans"/>
              </a:rPr>
              <a:t>مدرک کارشناسی</a:t>
            </a:r>
            <a:endParaRPr sz="1200" dirty="0">
              <a:solidFill>
                <a:srgbClr val="2E1B11"/>
              </a:solidFill>
              <a:latin typeface="Josefin Sans"/>
              <a:ea typeface="Josefin Sans"/>
              <a:cs typeface="B Nazanin" panose="00000700000000000000" pitchFamily="2" charset="-78"/>
              <a:sym typeface="Josefin Sans"/>
            </a:endParaRPr>
          </a:p>
        </p:txBody>
      </p:sp>
      <p:sp>
        <p:nvSpPr>
          <p:cNvPr id="1345" name="Google Shape;1345;p74"/>
          <p:cNvSpPr txBox="1"/>
          <p:nvPr/>
        </p:nvSpPr>
        <p:spPr>
          <a:xfrm>
            <a:off x="7264675" y="3812594"/>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80%</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46" name="Google Shape;1346;p74"/>
          <p:cNvSpPr/>
          <p:nvPr/>
        </p:nvSpPr>
        <p:spPr>
          <a:xfrm>
            <a:off x="6135500" y="3710594"/>
            <a:ext cx="1751700" cy="657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7" name="Google Shape;1347;p74"/>
          <p:cNvSpPr/>
          <p:nvPr/>
        </p:nvSpPr>
        <p:spPr>
          <a:xfrm>
            <a:off x="6135500" y="3710594"/>
            <a:ext cx="1563600" cy="65700"/>
          </a:xfrm>
          <a:prstGeom prst="roundRect">
            <a:avLst>
              <a:gd name="adj"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8" name="Google Shape;1348;p74"/>
          <p:cNvSpPr/>
          <p:nvPr/>
        </p:nvSpPr>
        <p:spPr>
          <a:xfrm>
            <a:off x="6135500" y="3710594"/>
            <a:ext cx="1029600" cy="65700"/>
          </a:xfrm>
          <a:prstGeom prst="round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49" name="Google Shape;1349;p74"/>
          <p:cNvSpPr txBox="1"/>
          <p:nvPr/>
        </p:nvSpPr>
        <p:spPr>
          <a:xfrm>
            <a:off x="6697100" y="3812594"/>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60%</a:t>
            </a:r>
            <a:endParaRPr sz="1000">
              <a:solidFill>
                <a:schemeClr val="dk2"/>
              </a:solidFill>
              <a:latin typeface="Josefin Sans Medium"/>
              <a:ea typeface="Josefin Sans Medium"/>
              <a:cs typeface="B Nazanin" panose="00000700000000000000" pitchFamily="2" charset="-78"/>
              <a:sym typeface="Josefin Sans Medium"/>
            </a:endParaRPr>
          </a:p>
        </p:txBody>
      </p:sp>
      <p:sp>
        <p:nvSpPr>
          <p:cNvPr id="1350" name="Google Shape;1350;p74"/>
          <p:cNvSpPr txBox="1"/>
          <p:nvPr/>
        </p:nvSpPr>
        <p:spPr>
          <a:xfrm>
            <a:off x="6051250" y="3976093"/>
            <a:ext cx="1563600" cy="242400"/>
          </a:xfrm>
          <a:prstGeom prst="rect">
            <a:avLst/>
          </a:prstGeom>
          <a:noFill/>
          <a:ln>
            <a:noFill/>
          </a:ln>
        </p:spPr>
        <p:txBody>
          <a:bodyPr spcFirstLastPara="1" wrap="square" lIns="91425" tIns="0" rIns="91425" bIns="91425" anchor="t" anchorCtr="0">
            <a:noAutofit/>
          </a:bodyPr>
          <a:lstStyle/>
          <a:p>
            <a:pPr marL="0" lvl="0" indent="0" algn="l" rtl="0">
              <a:lnSpc>
                <a:spcPct val="115000"/>
              </a:lnSpc>
              <a:spcBef>
                <a:spcPts val="0"/>
              </a:spcBef>
              <a:spcAft>
                <a:spcPts val="0"/>
              </a:spcAft>
              <a:buNone/>
            </a:pPr>
            <a:r>
              <a:rPr lang="fa-IR" sz="1200" dirty="0">
                <a:solidFill>
                  <a:srgbClr val="2E1B11"/>
                </a:solidFill>
                <a:latin typeface="Josefin Sans"/>
                <a:ea typeface="Josefin Sans"/>
                <a:cs typeface="B Nazanin" panose="00000700000000000000" pitchFamily="2" charset="-78"/>
                <a:sym typeface="Josefin Sans"/>
              </a:rPr>
              <a:t>مدرک دکترا</a:t>
            </a:r>
            <a:endParaRPr sz="1200" dirty="0">
              <a:solidFill>
                <a:srgbClr val="2E1B11"/>
              </a:solidFill>
              <a:latin typeface="Open Sans Light"/>
              <a:ea typeface="Open Sans Light"/>
              <a:cs typeface="B Nazanin" panose="00000700000000000000" pitchFamily="2" charset="-78"/>
              <a:sym typeface="Open Sans Light"/>
            </a:endParaRPr>
          </a:p>
        </p:txBody>
      </p:sp>
      <p:sp>
        <p:nvSpPr>
          <p:cNvPr id="1351" name="Google Shape;1351;p74"/>
          <p:cNvSpPr txBox="1"/>
          <p:nvPr/>
        </p:nvSpPr>
        <p:spPr>
          <a:xfrm>
            <a:off x="6968900" y="4320469"/>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accent1"/>
                </a:solidFill>
                <a:latin typeface="Josefin Sans Medium"/>
                <a:ea typeface="Josefin Sans Medium"/>
                <a:cs typeface="B Nazanin" panose="00000700000000000000" pitchFamily="2" charset="-78"/>
                <a:sym typeface="Josefin Sans Medium"/>
              </a:rPr>
              <a:t>70%</a:t>
            </a:r>
            <a:endParaRPr sz="1000">
              <a:solidFill>
                <a:schemeClr val="accent1"/>
              </a:solidFill>
              <a:latin typeface="Josefin Sans Medium"/>
              <a:ea typeface="Josefin Sans Medium"/>
              <a:cs typeface="B Nazanin" panose="00000700000000000000" pitchFamily="2" charset="-78"/>
              <a:sym typeface="Josefin Sans Medium"/>
            </a:endParaRPr>
          </a:p>
        </p:txBody>
      </p:sp>
      <p:sp>
        <p:nvSpPr>
          <p:cNvPr id="1352" name="Google Shape;1352;p74"/>
          <p:cNvSpPr/>
          <p:nvPr/>
        </p:nvSpPr>
        <p:spPr>
          <a:xfrm>
            <a:off x="6135500" y="4218469"/>
            <a:ext cx="1751700" cy="65700"/>
          </a:xfrm>
          <a:prstGeom prst="roundRect">
            <a:avLst>
              <a:gd name="adj" fmla="val 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53" name="Google Shape;1353;p74"/>
          <p:cNvSpPr/>
          <p:nvPr/>
        </p:nvSpPr>
        <p:spPr>
          <a:xfrm>
            <a:off x="6135500" y="4218469"/>
            <a:ext cx="1273800" cy="65700"/>
          </a:xfrm>
          <a:prstGeom prst="roundRect">
            <a:avLst>
              <a:gd name="adj" fmla="val 0"/>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1"/>
              </a:solidFill>
              <a:cs typeface="B Nazanin" panose="00000700000000000000" pitchFamily="2" charset="-78"/>
            </a:endParaRPr>
          </a:p>
        </p:txBody>
      </p:sp>
      <p:sp>
        <p:nvSpPr>
          <p:cNvPr id="1354" name="Google Shape;1354;p74"/>
          <p:cNvSpPr/>
          <p:nvPr/>
        </p:nvSpPr>
        <p:spPr>
          <a:xfrm>
            <a:off x="6135500" y="4218469"/>
            <a:ext cx="942900" cy="65700"/>
          </a:xfrm>
          <a:prstGeom prst="roundRect">
            <a:avLst>
              <a:gd name="adj" fmla="val 0"/>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accent3"/>
              </a:solidFill>
              <a:cs typeface="B Nazanin" panose="00000700000000000000" pitchFamily="2" charset="-78"/>
            </a:endParaRPr>
          </a:p>
        </p:txBody>
      </p:sp>
      <p:sp>
        <p:nvSpPr>
          <p:cNvPr id="1355" name="Google Shape;1355;p74"/>
          <p:cNvSpPr txBox="1"/>
          <p:nvPr/>
        </p:nvSpPr>
        <p:spPr>
          <a:xfrm>
            <a:off x="6639775" y="4320469"/>
            <a:ext cx="440400" cy="123600"/>
          </a:xfrm>
          <a:prstGeom prst="rect">
            <a:avLst/>
          </a:prstGeom>
          <a:noFill/>
          <a:ln>
            <a:noFill/>
          </a:ln>
        </p:spPr>
        <p:txBody>
          <a:bodyPr spcFirstLastPara="1" wrap="square" lIns="91425" tIns="0" rIns="91425" bIns="91425" anchor="t" anchorCtr="0">
            <a:noAutofit/>
          </a:bodyPr>
          <a:lstStyle/>
          <a:p>
            <a:pPr marL="0" lvl="0" indent="0" algn="r" rtl="0">
              <a:lnSpc>
                <a:spcPct val="115000"/>
              </a:lnSpc>
              <a:spcBef>
                <a:spcPts val="0"/>
              </a:spcBef>
              <a:spcAft>
                <a:spcPts val="0"/>
              </a:spcAft>
              <a:buNone/>
            </a:pPr>
            <a:r>
              <a:rPr lang="en" sz="1000">
                <a:solidFill>
                  <a:schemeClr val="dk2"/>
                </a:solidFill>
                <a:latin typeface="Josefin Sans Medium"/>
                <a:ea typeface="Josefin Sans Medium"/>
                <a:cs typeface="B Nazanin" panose="00000700000000000000" pitchFamily="2" charset="-78"/>
                <a:sym typeface="Josefin Sans Medium"/>
              </a:rPr>
              <a:t>50%</a:t>
            </a:r>
            <a:endParaRPr sz="1000">
              <a:solidFill>
                <a:schemeClr val="dk2"/>
              </a:solidFill>
              <a:latin typeface="Josefin Sans Medium"/>
              <a:ea typeface="Josefin Sans Medium"/>
              <a:cs typeface="B Nazanin" panose="00000700000000000000" pitchFamily="2" charset="-78"/>
              <a:sym typeface="Josefin Sans Medium"/>
            </a:endParaRPr>
          </a:p>
        </p:txBody>
      </p:sp>
      <p:sp>
        <p:nvSpPr>
          <p:cNvPr id="1356" name="Google Shape;1356;p74"/>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dirty="0">
                <a:cs typeface="B Nazanin" panose="00000700000000000000" pitchFamily="2" charset="-78"/>
              </a:rPr>
              <a:t>Our clients</a:t>
            </a:r>
            <a:endParaRPr dirty="0">
              <a:cs typeface="B Nazanin" panose="00000700000000000000" pitchFamily="2" charset="-78"/>
            </a:endParaRPr>
          </a:p>
        </p:txBody>
      </p:sp>
      <p:sp>
        <p:nvSpPr>
          <p:cNvPr id="1357" name="Google Shape;1357;p74"/>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04</a:t>
            </a:r>
            <a:endParaRPr>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61"/>
        <p:cNvGrpSpPr/>
        <p:nvPr/>
      </p:nvGrpSpPr>
      <p:grpSpPr>
        <a:xfrm>
          <a:off x="0" y="0"/>
          <a:ext cx="0" cy="0"/>
          <a:chOff x="0" y="0"/>
          <a:chExt cx="0" cy="0"/>
        </a:xfrm>
      </p:grpSpPr>
      <p:sp>
        <p:nvSpPr>
          <p:cNvPr id="1362" name="Google Shape;1362;p75"/>
          <p:cNvSpPr/>
          <p:nvPr/>
        </p:nvSpPr>
        <p:spPr>
          <a:xfrm>
            <a:off x="5952075" y="1273450"/>
            <a:ext cx="2173200" cy="2900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cs typeface="B Nazanin" panose="00000700000000000000" pitchFamily="2" charset="-78"/>
            </a:endParaRPr>
          </a:p>
        </p:txBody>
      </p:sp>
      <p:sp>
        <p:nvSpPr>
          <p:cNvPr id="1363" name="Google Shape;1363;p75"/>
          <p:cNvSpPr/>
          <p:nvPr/>
        </p:nvSpPr>
        <p:spPr>
          <a:xfrm>
            <a:off x="3485400" y="1273450"/>
            <a:ext cx="2173200" cy="2900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cs typeface="B Nazanin" panose="00000700000000000000" pitchFamily="2" charset="-78"/>
            </a:endParaRPr>
          </a:p>
        </p:txBody>
      </p:sp>
      <p:sp>
        <p:nvSpPr>
          <p:cNvPr id="1364" name="Google Shape;1364;p75"/>
          <p:cNvSpPr/>
          <p:nvPr/>
        </p:nvSpPr>
        <p:spPr>
          <a:xfrm>
            <a:off x="1018725" y="1273450"/>
            <a:ext cx="2173200" cy="29004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cs typeface="B Nazanin" panose="00000700000000000000" pitchFamily="2" charset="-78"/>
            </a:endParaRPr>
          </a:p>
        </p:txBody>
      </p:sp>
      <p:sp>
        <p:nvSpPr>
          <p:cNvPr id="1365" name="Google Shape;1365;p75"/>
          <p:cNvSpPr txBox="1">
            <a:spLocks noGrp="1"/>
          </p:cNvSpPr>
          <p:nvPr>
            <p:ph type="subTitle" idx="3"/>
          </p:nvPr>
        </p:nvSpPr>
        <p:spPr>
          <a:xfrm>
            <a:off x="5952075" y="1406281"/>
            <a:ext cx="1964400" cy="1563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p>
          <a:p>
            <a:pPr marL="0" lvl="0" indent="0" algn="r" rtl="1">
              <a:spcBef>
                <a:spcPts val="0"/>
              </a:spcBef>
              <a:spcAft>
                <a:spcPts val="0"/>
              </a:spcAft>
              <a:buNone/>
            </a:pPr>
            <a:endParaRPr lang="fa-IR" dirty="0">
              <a:cs typeface="B Nazanin" panose="00000700000000000000" pitchFamily="2" charset="-78"/>
            </a:endParaRPr>
          </a:p>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1366" name="Google Shape;1366;p75"/>
          <p:cNvSpPr txBox="1">
            <a:spLocks noGrp="1"/>
          </p:cNvSpPr>
          <p:nvPr>
            <p:ph type="subTitle" idx="1"/>
          </p:nvPr>
        </p:nvSpPr>
        <p:spPr>
          <a:xfrm>
            <a:off x="1226024" y="1406275"/>
            <a:ext cx="2050575" cy="15633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p>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1367" name="Google Shape;1367;p75"/>
          <p:cNvSpPr txBox="1">
            <a:spLocks noGrp="1"/>
          </p:cNvSpPr>
          <p:nvPr>
            <p:ph type="subTitle" idx="2"/>
          </p:nvPr>
        </p:nvSpPr>
        <p:spPr>
          <a:xfrm>
            <a:off x="3483898" y="1406275"/>
            <a:ext cx="1965902" cy="1563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p>
          <a:p>
            <a:pPr marL="0" lvl="0" indent="0" algn="r" rtl="1">
              <a:spcBef>
                <a:spcPts val="0"/>
              </a:spcBef>
              <a:spcAft>
                <a:spcPts val="0"/>
              </a:spcAft>
              <a:buNone/>
            </a:pPr>
            <a:endParaRPr lang="fa-IR" dirty="0">
              <a:cs typeface="B Nazanin" panose="00000700000000000000" pitchFamily="2" charset="-78"/>
            </a:endParaRPr>
          </a:p>
          <a:p>
            <a:pPr marL="0" lvl="0" indent="0" algn="r" rtl="1">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1368" name="Google Shape;1368;p75"/>
          <p:cNvSpPr txBox="1">
            <a:spLocks noGrp="1"/>
          </p:cNvSpPr>
          <p:nvPr>
            <p:ph type="subTitle" idx="4"/>
          </p:nvPr>
        </p:nvSpPr>
        <p:spPr>
          <a:xfrm>
            <a:off x="1227525" y="3316575"/>
            <a:ext cx="1755600" cy="621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عنوان 1</a:t>
            </a:r>
            <a:endParaRPr dirty="0">
              <a:cs typeface="B Nazanin" panose="00000700000000000000" pitchFamily="2" charset="-78"/>
            </a:endParaRPr>
          </a:p>
        </p:txBody>
      </p:sp>
      <p:sp>
        <p:nvSpPr>
          <p:cNvPr id="1369" name="Google Shape;1369;p75"/>
          <p:cNvSpPr txBox="1">
            <a:spLocks noGrp="1"/>
          </p:cNvSpPr>
          <p:nvPr>
            <p:ph type="subTitle" idx="5"/>
          </p:nvPr>
        </p:nvSpPr>
        <p:spPr>
          <a:xfrm>
            <a:off x="3694200" y="3316575"/>
            <a:ext cx="1755600" cy="621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عنوان 2 </a:t>
            </a:r>
          </a:p>
        </p:txBody>
      </p:sp>
      <p:sp>
        <p:nvSpPr>
          <p:cNvPr id="1370" name="Google Shape;1370;p75"/>
          <p:cNvSpPr txBox="1">
            <a:spLocks noGrp="1"/>
          </p:cNvSpPr>
          <p:nvPr>
            <p:ph type="subTitle" idx="6"/>
          </p:nvPr>
        </p:nvSpPr>
        <p:spPr>
          <a:xfrm>
            <a:off x="6160875" y="3316575"/>
            <a:ext cx="1755600" cy="621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عنوان 3</a:t>
            </a:r>
          </a:p>
        </p:txBody>
      </p:sp>
      <p:sp>
        <p:nvSpPr>
          <p:cNvPr id="1371" name="Google Shape;1371;p75"/>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Clr>
                <a:schemeClr val="dk1"/>
              </a:buClr>
              <a:buSzPts val="1100"/>
              <a:buFont typeface="Arial"/>
              <a:buNone/>
            </a:pPr>
            <a:r>
              <a:rPr lang="en">
                <a:cs typeface="B Nazanin" panose="00000700000000000000" pitchFamily="2" charset="-78"/>
              </a:rPr>
              <a:t>Our clients</a:t>
            </a:r>
            <a:endParaRPr>
              <a:cs typeface="B Nazanin" panose="00000700000000000000" pitchFamily="2" charset="-78"/>
            </a:endParaRPr>
          </a:p>
        </p:txBody>
      </p:sp>
      <p:sp>
        <p:nvSpPr>
          <p:cNvPr id="1372" name="Google Shape;1372;p75"/>
          <p:cNvSpPr txBox="1">
            <a:spLocks noGrp="1"/>
          </p:cNvSpPr>
          <p:nvPr>
            <p:ph type="title" idx="7"/>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04</a:t>
            </a:r>
            <a:endParaRPr>
              <a:cs typeface="B Nazanin" panose="00000700000000000000" pitchFamily="2" charset="-78"/>
            </a:endParaRPr>
          </a:p>
        </p:txBody>
      </p:sp>
      <p:sp>
        <p:nvSpPr>
          <p:cNvPr id="1373" name="Google Shape;1373;p75"/>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توصیفات مشتری</a:t>
            </a:r>
            <a:endParaRPr dirty="0">
              <a:cs typeface="B Nazanin" panose="00000700000000000000" pitchFamily="2" charset="-78"/>
            </a:endParaRPr>
          </a:p>
        </p:txBody>
      </p:sp>
      <p:cxnSp>
        <p:nvCxnSpPr>
          <p:cNvPr id="1374" name="Google Shape;1374;p75"/>
          <p:cNvCxnSpPr/>
          <p:nvPr/>
        </p:nvCxnSpPr>
        <p:spPr>
          <a:xfrm rot="10800000">
            <a:off x="1334075" y="3220075"/>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1375" name="Google Shape;1375;p75"/>
          <p:cNvCxnSpPr/>
          <p:nvPr/>
        </p:nvCxnSpPr>
        <p:spPr>
          <a:xfrm rot="10800000">
            <a:off x="3800750" y="3220075"/>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1376" name="Google Shape;1376;p75"/>
          <p:cNvCxnSpPr/>
          <p:nvPr/>
        </p:nvCxnSpPr>
        <p:spPr>
          <a:xfrm rot="10800000">
            <a:off x="6267425" y="3220075"/>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1377" name="Google Shape;1377;p75">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378" name="Google Shape;1378;p75">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82"/>
        <p:cNvGrpSpPr/>
        <p:nvPr/>
      </p:nvGrpSpPr>
      <p:grpSpPr>
        <a:xfrm>
          <a:off x="0" y="0"/>
          <a:ext cx="0" cy="0"/>
          <a:chOff x="0" y="0"/>
          <a:chExt cx="0" cy="0"/>
        </a:xfrm>
      </p:grpSpPr>
      <p:graphicFrame>
        <p:nvGraphicFramePr>
          <p:cNvPr id="1383" name="Google Shape;1383;p76"/>
          <p:cNvGraphicFramePr/>
          <p:nvPr>
            <p:extLst>
              <p:ext uri="{D42A27DB-BD31-4B8C-83A1-F6EECF244321}">
                <p14:modId xmlns:p14="http://schemas.microsoft.com/office/powerpoint/2010/main" val="4257002271"/>
              </p:ext>
            </p:extLst>
          </p:nvPr>
        </p:nvGraphicFramePr>
        <p:xfrm>
          <a:off x="859724" y="1555272"/>
          <a:ext cx="7002200" cy="2292650"/>
        </p:xfrm>
        <a:graphic>
          <a:graphicData uri="http://schemas.openxmlformats.org/drawingml/2006/table">
            <a:tbl>
              <a:tblPr>
                <a:noFill/>
                <a:tableStyleId>{44D876ED-17C7-4821-AF7D-CF6BC9A4D4A8}</a:tableStyleId>
              </a:tblPr>
              <a:tblGrid>
                <a:gridCol w="1807875">
                  <a:extLst>
                    <a:ext uri="{9D8B030D-6E8A-4147-A177-3AD203B41FA5}">
                      <a16:colId xmlns:a16="http://schemas.microsoft.com/office/drawing/2014/main" val="20000"/>
                    </a:ext>
                  </a:extLst>
                </a:gridCol>
                <a:gridCol w="1723200">
                  <a:extLst>
                    <a:ext uri="{9D8B030D-6E8A-4147-A177-3AD203B41FA5}">
                      <a16:colId xmlns:a16="http://schemas.microsoft.com/office/drawing/2014/main" val="20001"/>
                    </a:ext>
                  </a:extLst>
                </a:gridCol>
                <a:gridCol w="1723200">
                  <a:extLst>
                    <a:ext uri="{9D8B030D-6E8A-4147-A177-3AD203B41FA5}">
                      <a16:colId xmlns:a16="http://schemas.microsoft.com/office/drawing/2014/main" val="20002"/>
                    </a:ext>
                  </a:extLst>
                </a:gridCol>
                <a:gridCol w="1747925">
                  <a:extLst>
                    <a:ext uri="{9D8B030D-6E8A-4147-A177-3AD203B41FA5}">
                      <a16:colId xmlns:a16="http://schemas.microsoft.com/office/drawing/2014/main" val="20003"/>
                    </a:ext>
                  </a:extLst>
                </a:gridCol>
              </a:tblGrid>
              <a:tr h="864425">
                <a:tc>
                  <a:txBody>
                    <a:bodyPr/>
                    <a:lstStyle/>
                    <a:p>
                      <a:pPr marL="0" lvl="0" indent="0" algn="l" rtl="0">
                        <a:spcBef>
                          <a:spcPts val="0"/>
                        </a:spcBef>
                        <a:spcAft>
                          <a:spcPts val="0"/>
                        </a:spcAft>
                        <a:buNone/>
                      </a:pPr>
                      <a:endParaRPr/>
                    </a:p>
                  </a:txBody>
                  <a:tcPr marL="91425" marR="91425" marT="91425" marB="91425">
                    <a:lnL w="9525" cap="flat" cmpd="sng">
                      <a:solidFill>
                        <a:srgbClr val="9E9E9E">
                          <a:alpha val="0"/>
                        </a:srgbClr>
                      </a:solidFill>
                      <a:prstDash val="solid"/>
                      <a:round/>
                      <a:headEnd type="none" w="sm" len="sm"/>
                      <a:tailEnd type="none" w="sm" len="sm"/>
                    </a:lnL>
                    <a:lnR w="19050" cap="flat" cmpd="sng">
                      <a:solidFill>
                        <a:schemeClr val="lt2">
                          <a:alpha val="0"/>
                        </a:scheme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4000" b="1">
                          <a:solidFill>
                            <a:schemeClr val="accent1"/>
                          </a:solidFill>
                          <a:latin typeface="Josefin Sans"/>
                          <a:ea typeface="Josefin Sans"/>
                          <a:cs typeface="Josefin Sans"/>
                          <a:sym typeface="Josefin Sans"/>
                        </a:rPr>
                        <a:t>2001</a:t>
                      </a:r>
                      <a:endParaRPr sz="4000" b="1">
                        <a:solidFill>
                          <a:schemeClr val="accent1"/>
                        </a:solidFill>
                        <a:latin typeface="Josefin Sans"/>
                        <a:ea typeface="Josefin Sans"/>
                        <a:cs typeface="Josefin Sans"/>
                        <a:sym typeface="Josefin Sans"/>
                      </a:endParaRPr>
                    </a:p>
                  </a:txBody>
                  <a:tcPr marL="91425" marR="91425" marT="91425" marB="91425">
                    <a:lnL w="19050" cap="flat" cmpd="sng">
                      <a:solidFill>
                        <a:schemeClr val="lt2">
                          <a:alpha val="0"/>
                        </a:schemeClr>
                      </a:solidFill>
                      <a:prstDash val="solid"/>
                      <a:round/>
                      <a:headEnd type="none" w="sm" len="sm"/>
                      <a:tailEnd type="none" w="sm" len="sm"/>
                    </a:lnL>
                    <a:lnR w="19050" cap="flat" cmpd="sng">
                      <a:solidFill>
                        <a:schemeClr val="lt2">
                          <a:alpha val="0"/>
                        </a:scheme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Clr>
                          <a:schemeClr val="dk1"/>
                        </a:buClr>
                        <a:buSzPts val="1100"/>
                        <a:buFont typeface="Arial"/>
                        <a:buNone/>
                      </a:pPr>
                      <a:r>
                        <a:rPr lang="en" sz="4000" b="1">
                          <a:solidFill>
                            <a:schemeClr val="accent1"/>
                          </a:solidFill>
                          <a:latin typeface="Josefin Sans"/>
                          <a:ea typeface="Josefin Sans"/>
                          <a:cs typeface="Josefin Sans"/>
                          <a:sym typeface="Josefin Sans"/>
                        </a:rPr>
                        <a:t>2012</a:t>
                      </a:r>
                      <a:endParaRPr sz="4000" b="1">
                        <a:solidFill>
                          <a:schemeClr val="accent1"/>
                        </a:solidFill>
                        <a:latin typeface="Josefin Sans"/>
                        <a:ea typeface="Josefin Sans"/>
                        <a:cs typeface="Josefin Sans"/>
                        <a:sym typeface="Josefin Sans"/>
                      </a:endParaRPr>
                    </a:p>
                  </a:txBody>
                  <a:tcPr marL="91425" marR="91425" marT="91425" marB="91425">
                    <a:lnL w="19050" cap="flat" cmpd="sng">
                      <a:solidFill>
                        <a:schemeClr val="lt2">
                          <a:alpha val="0"/>
                        </a:schemeClr>
                      </a:solidFill>
                      <a:prstDash val="solid"/>
                      <a:round/>
                      <a:headEnd type="none" w="sm" len="sm"/>
                      <a:tailEnd type="none" w="sm" len="sm"/>
                    </a:lnL>
                    <a:lnR w="19050" cap="flat" cmpd="sng">
                      <a:solidFill>
                        <a:schemeClr val="lt2">
                          <a:alpha val="0"/>
                        </a:scheme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n" sz="4000" b="1">
                          <a:solidFill>
                            <a:schemeClr val="accent1"/>
                          </a:solidFill>
                          <a:latin typeface="Josefin Sans"/>
                          <a:ea typeface="Josefin Sans"/>
                          <a:cs typeface="Josefin Sans"/>
                          <a:sym typeface="Josefin Sans"/>
                        </a:rPr>
                        <a:t>2018</a:t>
                      </a:r>
                      <a:endParaRPr sz="4000" b="1">
                        <a:solidFill>
                          <a:schemeClr val="accent1"/>
                        </a:solidFill>
                        <a:latin typeface="Josefin Sans"/>
                        <a:ea typeface="Josefin Sans"/>
                        <a:cs typeface="Josefin Sans"/>
                        <a:sym typeface="Josefin Sans"/>
                      </a:endParaRPr>
                    </a:p>
                  </a:txBody>
                  <a:tcPr marL="91425" marR="91425" marT="91425" marB="91425">
                    <a:lnL w="19050" cap="flat" cmpd="sng">
                      <a:solidFill>
                        <a:schemeClr val="lt2">
                          <a:alpha val="0"/>
                        </a:scheme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0"/>
                  </a:ext>
                </a:extLst>
              </a:tr>
              <a:tr h="476075">
                <a:tc>
                  <a:txBody>
                    <a:bodyPr/>
                    <a:lstStyle/>
                    <a:p>
                      <a:pPr marL="0" lvl="0" indent="0" algn="ctr" rtl="0">
                        <a:spcBef>
                          <a:spcPts val="0"/>
                        </a:spcBef>
                        <a:spcAft>
                          <a:spcPts val="0"/>
                        </a:spcAft>
                        <a:buNone/>
                      </a:pPr>
                      <a:r>
                        <a:rPr lang="en" sz="1800" dirty="0">
                          <a:solidFill>
                            <a:schemeClr val="dk1"/>
                          </a:solidFill>
                          <a:latin typeface="Josefin Sans"/>
                          <a:ea typeface="Josefin Sans"/>
                          <a:cs typeface="Josefin Sans"/>
                          <a:sym typeface="Josefin Sans"/>
                        </a:rPr>
                        <a:t>Mercury</a:t>
                      </a:r>
                      <a:endParaRPr sz="1800" dirty="0">
                        <a:solidFill>
                          <a:schemeClr val="dk1"/>
                        </a:solidFill>
                        <a:latin typeface="Josefin Sans"/>
                        <a:ea typeface="Josefin Sans"/>
                        <a:cs typeface="Josefin Sans"/>
                        <a:sym typeface="Josefin Sans"/>
                      </a:endParaRPr>
                    </a:p>
                  </a:txBody>
                  <a:tcPr marL="91425" marR="91425" marT="91425" marB="91425">
                    <a:lnL w="9525" cap="flat" cmpd="sng">
                      <a:solidFill>
                        <a:srgbClr val="9E9E9E">
                          <a:alpha val="0"/>
                        </a:srgbClr>
                      </a:solidFill>
                      <a:prstDash val="solid"/>
                      <a:round/>
                      <a:headEnd type="none" w="sm" len="sm"/>
                      <a:tailEnd type="none" w="sm" len="sm"/>
                    </a:lnL>
                    <a:lnR w="38100" cap="flat" cmpd="sng">
                      <a:solidFill>
                        <a:schemeClr val="accent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Clr>
                          <a:schemeClr val="dk1"/>
                        </a:buClr>
                        <a:buSzPts val="1100"/>
                        <a:buFont typeface="Arial"/>
                        <a:buNone/>
                      </a:pPr>
                      <a:r>
                        <a:rPr lang="en" dirty="0">
                          <a:solidFill>
                            <a:schemeClr val="dk2"/>
                          </a:solidFill>
                          <a:latin typeface="Josefin Sans"/>
                          <a:ea typeface="Josefin Sans"/>
                          <a:cs typeface="Josefin Sans"/>
                          <a:sym typeface="Josefin Sans"/>
                        </a:rPr>
                        <a:t>First prize</a:t>
                      </a:r>
                      <a:endParaRPr dirty="0"/>
                    </a:p>
                  </a:txBody>
                  <a:tcPr marL="91425" marR="91425" marT="91425" marB="91425">
                    <a:lnL w="38100" cap="flat" cmpd="sng">
                      <a:solidFill>
                        <a:schemeClr val="accent1"/>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r>
                        <a:rPr lang="en"/>
                        <a:t> </a:t>
                      </a:r>
                      <a:endParaRPr/>
                    </a:p>
                  </a:txBody>
                  <a:tcPr marL="91425" marR="91425" marT="91425" marB="91425">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endParaRPr/>
                    </a:p>
                  </a:txBody>
                  <a:tcPr marL="91425" marR="91425" marT="91425" marB="91425">
                    <a:lnL w="19050" cap="flat" cmpd="sng">
                      <a:solidFill>
                        <a:schemeClr val="lt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r h="476075">
                <a:tc>
                  <a:txBody>
                    <a:bodyPr/>
                    <a:lstStyle/>
                    <a:p>
                      <a:pPr marL="0" lvl="0" indent="0" algn="ctr" rtl="0">
                        <a:spcBef>
                          <a:spcPts val="0"/>
                        </a:spcBef>
                        <a:spcAft>
                          <a:spcPts val="0"/>
                        </a:spcAft>
                        <a:buNone/>
                      </a:pPr>
                      <a:r>
                        <a:rPr lang="en" sz="1800">
                          <a:solidFill>
                            <a:schemeClr val="dk1"/>
                          </a:solidFill>
                          <a:latin typeface="Josefin Sans"/>
                          <a:ea typeface="Josefin Sans"/>
                          <a:cs typeface="Josefin Sans"/>
                          <a:sym typeface="Josefin Sans"/>
                        </a:rPr>
                        <a:t>Mars</a:t>
                      </a:r>
                      <a:endParaRPr sz="1800">
                        <a:solidFill>
                          <a:schemeClr val="dk1"/>
                        </a:solidFill>
                        <a:latin typeface="Josefin Sans"/>
                        <a:ea typeface="Josefin Sans"/>
                        <a:cs typeface="Josefin Sans"/>
                        <a:sym typeface="Josefin Sans"/>
                      </a:endParaRPr>
                    </a:p>
                  </a:txBody>
                  <a:tcPr marL="91425" marR="91425" marT="91425" marB="91425">
                    <a:lnL w="9525" cap="flat" cmpd="sng">
                      <a:solidFill>
                        <a:srgbClr val="9E9E9E">
                          <a:alpha val="0"/>
                        </a:srgbClr>
                      </a:solidFill>
                      <a:prstDash val="solid"/>
                      <a:round/>
                      <a:headEnd type="none" w="sm" len="sm"/>
                      <a:tailEnd type="none" w="sm" len="sm"/>
                    </a:lnL>
                    <a:lnR w="38100" cap="flat" cmpd="sng">
                      <a:solidFill>
                        <a:schemeClr val="accent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endParaRPr/>
                    </a:p>
                  </a:txBody>
                  <a:tcPr marL="91425" marR="91425" marT="91425" marB="91425">
                    <a:lnL w="38100" cap="flat" cmpd="sng">
                      <a:solidFill>
                        <a:schemeClr val="accent1"/>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Clr>
                          <a:schemeClr val="dk1"/>
                        </a:buClr>
                        <a:buSzPts val="1100"/>
                        <a:buFont typeface="Arial"/>
                        <a:buNone/>
                      </a:pPr>
                      <a:r>
                        <a:rPr lang="en">
                          <a:solidFill>
                            <a:schemeClr val="dk2"/>
                          </a:solidFill>
                          <a:latin typeface="Josefin Sans"/>
                          <a:ea typeface="Josefin Sans"/>
                          <a:cs typeface="Josefin Sans"/>
                          <a:sym typeface="Josefin Sans"/>
                        </a:rPr>
                        <a:t>First prize</a:t>
                      </a:r>
                      <a:endParaRPr/>
                    </a:p>
                  </a:txBody>
                  <a:tcPr marL="91425" marR="91425" marT="91425" marB="91425">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endParaRPr/>
                    </a:p>
                  </a:txBody>
                  <a:tcPr marL="91425" marR="91425" marT="91425" marB="91425">
                    <a:lnL w="19050" cap="flat" cmpd="sng">
                      <a:solidFill>
                        <a:schemeClr val="lt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2"/>
                  </a:ext>
                </a:extLst>
              </a:tr>
              <a:tr h="476075">
                <a:tc>
                  <a:txBody>
                    <a:bodyPr/>
                    <a:lstStyle/>
                    <a:p>
                      <a:pPr marL="0" lvl="0" indent="0" algn="ctr" rtl="0">
                        <a:spcBef>
                          <a:spcPts val="0"/>
                        </a:spcBef>
                        <a:spcAft>
                          <a:spcPts val="0"/>
                        </a:spcAft>
                        <a:buNone/>
                      </a:pPr>
                      <a:r>
                        <a:rPr lang="en" sz="1800" dirty="0">
                          <a:solidFill>
                            <a:schemeClr val="dk1"/>
                          </a:solidFill>
                          <a:latin typeface="Josefin Sans"/>
                          <a:ea typeface="Josefin Sans"/>
                          <a:cs typeface="Josefin Sans"/>
                          <a:sym typeface="Josefin Sans"/>
                        </a:rPr>
                        <a:t>Saturn</a:t>
                      </a:r>
                      <a:endParaRPr sz="1800" dirty="0">
                        <a:solidFill>
                          <a:schemeClr val="dk1"/>
                        </a:solidFill>
                        <a:latin typeface="Josefin Sans"/>
                        <a:ea typeface="Josefin Sans"/>
                        <a:cs typeface="Josefin Sans"/>
                        <a:sym typeface="Josefin Sans"/>
                      </a:endParaRPr>
                    </a:p>
                  </a:txBody>
                  <a:tcPr marL="91425" marR="91425" marT="91425" marB="91425">
                    <a:lnL w="9525" cap="flat" cmpd="sng">
                      <a:solidFill>
                        <a:srgbClr val="9E9E9E">
                          <a:alpha val="0"/>
                        </a:srgbClr>
                      </a:solidFill>
                      <a:prstDash val="solid"/>
                      <a:round/>
                      <a:headEnd type="none" w="sm" len="sm"/>
                      <a:tailEnd type="none" w="sm" len="sm"/>
                    </a:lnL>
                    <a:lnR w="38100" cap="flat" cmpd="sng">
                      <a:solidFill>
                        <a:schemeClr val="accent1"/>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endParaRPr/>
                    </a:p>
                  </a:txBody>
                  <a:tcPr marL="91425" marR="91425" marT="91425" marB="91425">
                    <a:lnL w="38100" cap="flat" cmpd="sng">
                      <a:solidFill>
                        <a:schemeClr val="accent1"/>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None/>
                      </a:pPr>
                      <a:endParaRPr/>
                    </a:p>
                  </a:txBody>
                  <a:tcPr marL="91425" marR="91425" marT="91425" marB="91425">
                    <a:lnL w="19050" cap="flat" cmpd="sng">
                      <a:solidFill>
                        <a:schemeClr val="lt2"/>
                      </a:solidFill>
                      <a:prstDash val="solid"/>
                      <a:round/>
                      <a:headEnd type="none" w="sm" len="sm"/>
                      <a:tailEnd type="none" w="sm" len="sm"/>
                    </a:lnL>
                    <a:lnR w="19050" cap="flat" cmpd="sng">
                      <a:solidFill>
                        <a:schemeClr val="lt2"/>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marR="91440" lvl="0" indent="0" algn="r" rtl="0">
                        <a:spcBef>
                          <a:spcPts val="0"/>
                        </a:spcBef>
                        <a:spcAft>
                          <a:spcPts val="0"/>
                        </a:spcAft>
                        <a:buClr>
                          <a:schemeClr val="dk1"/>
                        </a:buClr>
                        <a:buSzPts val="1100"/>
                        <a:buFont typeface="Arial"/>
                        <a:buNone/>
                      </a:pPr>
                      <a:r>
                        <a:rPr lang="en" dirty="0">
                          <a:solidFill>
                            <a:schemeClr val="dk2"/>
                          </a:solidFill>
                          <a:latin typeface="Josefin Sans"/>
                          <a:ea typeface="Josefin Sans"/>
                          <a:cs typeface="Josefin Sans"/>
                          <a:sym typeface="Josefin Sans"/>
                        </a:rPr>
                        <a:t>Second prize</a:t>
                      </a:r>
                      <a:endParaRPr dirty="0"/>
                    </a:p>
                  </a:txBody>
                  <a:tcPr marL="91425" marR="91425" marT="91425" marB="91425">
                    <a:lnL w="19050" cap="flat" cmpd="sng">
                      <a:solidFill>
                        <a:schemeClr val="lt2"/>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cxnSp>
        <p:nvCxnSpPr>
          <p:cNvPr id="1384" name="Google Shape;1384;p76">
            <a:hlinkClick r:id="" action="ppaction://hlinkshowjump?jump=nextslide"/>
          </p:cNvPr>
          <p:cNvCxnSpPr/>
          <p:nvPr/>
        </p:nvCxnSpPr>
        <p:spPr>
          <a:xfrm>
            <a:off x="8633317" y="335347"/>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385" name="Google Shape;1385;p76">
            <a:hlinkClick r:id="" action="ppaction://hlinkshowjump?jump=previousslide"/>
          </p:cNvPr>
          <p:cNvCxnSpPr/>
          <p:nvPr/>
        </p:nvCxnSpPr>
        <p:spPr>
          <a:xfrm rot="10800000">
            <a:off x="222142" y="335347"/>
            <a:ext cx="262200" cy="0"/>
          </a:xfrm>
          <a:prstGeom prst="straightConnector1">
            <a:avLst/>
          </a:prstGeom>
          <a:noFill/>
          <a:ln w="9525" cap="flat" cmpd="sng">
            <a:solidFill>
              <a:schemeClr val="accent1"/>
            </a:solidFill>
            <a:prstDash val="solid"/>
            <a:round/>
            <a:headEnd type="none" w="med" len="med"/>
            <a:tailEnd type="triangle" w="med" len="med"/>
          </a:ln>
        </p:spPr>
      </p:cxnSp>
      <p:grpSp>
        <p:nvGrpSpPr>
          <p:cNvPr id="1386" name="Google Shape;1386;p76"/>
          <p:cNvGrpSpPr/>
          <p:nvPr/>
        </p:nvGrpSpPr>
        <p:grpSpPr>
          <a:xfrm>
            <a:off x="6239058" y="3371840"/>
            <a:ext cx="293704" cy="353954"/>
            <a:chOff x="4019984" y="3805393"/>
            <a:chExt cx="293704" cy="353954"/>
          </a:xfrm>
        </p:grpSpPr>
        <p:sp>
          <p:nvSpPr>
            <p:cNvPr id="1387" name="Google Shape;1387;p76"/>
            <p:cNvSpPr/>
            <p:nvPr/>
          </p:nvSpPr>
          <p:spPr>
            <a:xfrm>
              <a:off x="4019984" y="3805393"/>
              <a:ext cx="293704" cy="353954"/>
            </a:xfrm>
            <a:custGeom>
              <a:avLst/>
              <a:gdLst/>
              <a:ahLst/>
              <a:cxnLst/>
              <a:rect l="l" t="t" r="r" b="b"/>
              <a:pathLst>
                <a:path w="9228" h="11121" extrusionOk="0">
                  <a:moveTo>
                    <a:pt x="477" y="1084"/>
                  </a:moveTo>
                  <a:cubicBezTo>
                    <a:pt x="727" y="1084"/>
                    <a:pt x="977" y="1215"/>
                    <a:pt x="1108" y="1429"/>
                  </a:cubicBezTo>
                  <a:lnTo>
                    <a:pt x="1251" y="1608"/>
                  </a:lnTo>
                  <a:cubicBezTo>
                    <a:pt x="1382" y="1798"/>
                    <a:pt x="1608" y="1917"/>
                    <a:pt x="1822" y="1917"/>
                  </a:cubicBezTo>
                  <a:lnTo>
                    <a:pt x="1822" y="2620"/>
                  </a:lnTo>
                  <a:cubicBezTo>
                    <a:pt x="1822" y="3120"/>
                    <a:pt x="1906" y="3596"/>
                    <a:pt x="2049" y="4072"/>
                  </a:cubicBezTo>
                  <a:cubicBezTo>
                    <a:pt x="1918" y="4001"/>
                    <a:pt x="1775" y="3929"/>
                    <a:pt x="1620" y="3870"/>
                  </a:cubicBezTo>
                  <a:cubicBezTo>
                    <a:pt x="1298" y="3739"/>
                    <a:pt x="965" y="3596"/>
                    <a:pt x="727" y="3334"/>
                  </a:cubicBezTo>
                  <a:cubicBezTo>
                    <a:pt x="441" y="3024"/>
                    <a:pt x="310" y="2560"/>
                    <a:pt x="310" y="1929"/>
                  </a:cubicBezTo>
                  <a:lnTo>
                    <a:pt x="310" y="1250"/>
                  </a:lnTo>
                  <a:cubicBezTo>
                    <a:pt x="310" y="1203"/>
                    <a:pt x="322" y="1155"/>
                    <a:pt x="358" y="1131"/>
                  </a:cubicBezTo>
                  <a:cubicBezTo>
                    <a:pt x="382" y="1096"/>
                    <a:pt x="429" y="1084"/>
                    <a:pt x="477" y="1084"/>
                  </a:cubicBezTo>
                  <a:close/>
                  <a:moveTo>
                    <a:pt x="8704" y="1084"/>
                  </a:moveTo>
                  <a:cubicBezTo>
                    <a:pt x="8752" y="1084"/>
                    <a:pt x="8799" y="1096"/>
                    <a:pt x="8823" y="1131"/>
                  </a:cubicBezTo>
                  <a:cubicBezTo>
                    <a:pt x="8847" y="1155"/>
                    <a:pt x="8871" y="1203"/>
                    <a:pt x="8871" y="1250"/>
                  </a:cubicBezTo>
                  <a:lnTo>
                    <a:pt x="8871" y="1929"/>
                  </a:lnTo>
                  <a:lnTo>
                    <a:pt x="8883" y="1929"/>
                  </a:lnTo>
                  <a:cubicBezTo>
                    <a:pt x="8883" y="2572"/>
                    <a:pt x="8752" y="3036"/>
                    <a:pt x="8466" y="3334"/>
                  </a:cubicBezTo>
                  <a:cubicBezTo>
                    <a:pt x="8228" y="3596"/>
                    <a:pt x="7883" y="3739"/>
                    <a:pt x="7573" y="3870"/>
                  </a:cubicBezTo>
                  <a:cubicBezTo>
                    <a:pt x="7430" y="3929"/>
                    <a:pt x="7263" y="3989"/>
                    <a:pt x="7133" y="4072"/>
                  </a:cubicBezTo>
                  <a:cubicBezTo>
                    <a:pt x="7275" y="3620"/>
                    <a:pt x="7347" y="3120"/>
                    <a:pt x="7347" y="2620"/>
                  </a:cubicBezTo>
                  <a:lnTo>
                    <a:pt x="7347" y="1917"/>
                  </a:lnTo>
                  <a:cubicBezTo>
                    <a:pt x="7585" y="1917"/>
                    <a:pt x="7799" y="1798"/>
                    <a:pt x="7930" y="1608"/>
                  </a:cubicBezTo>
                  <a:lnTo>
                    <a:pt x="8061" y="1429"/>
                  </a:lnTo>
                  <a:cubicBezTo>
                    <a:pt x="8216" y="1215"/>
                    <a:pt x="8454" y="1084"/>
                    <a:pt x="8704" y="1084"/>
                  </a:cubicBezTo>
                  <a:close/>
                  <a:moveTo>
                    <a:pt x="7347" y="345"/>
                  </a:moveTo>
                  <a:lnTo>
                    <a:pt x="7347" y="726"/>
                  </a:lnTo>
                  <a:lnTo>
                    <a:pt x="5954" y="726"/>
                  </a:lnTo>
                  <a:cubicBezTo>
                    <a:pt x="5859" y="726"/>
                    <a:pt x="5787" y="798"/>
                    <a:pt x="5787" y="893"/>
                  </a:cubicBezTo>
                  <a:cubicBezTo>
                    <a:pt x="5787" y="976"/>
                    <a:pt x="5859" y="1060"/>
                    <a:pt x="5954" y="1060"/>
                  </a:cubicBezTo>
                  <a:lnTo>
                    <a:pt x="7013" y="1060"/>
                  </a:lnTo>
                  <a:lnTo>
                    <a:pt x="7013" y="2620"/>
                  </a:lnTo>
                  <a:cubicBezTo>
                    <a:pt x="7037" y="4036"/>
                    <a:pt x="6359" y="5382"/>
                    <a:pt x="5204" y="6239"/>
                  </a:cubicBezTo>
                  <a:lnTo>
                    <a:pt x="5085" y="6322"/>
                  </a:lnTo>
                  <a:cubicBezTo>
                    <a:pt x="5061" y="6322"/>
                    <a:pt x="5025" y="6310"/>
                    <a:pt x="5001" y="6310"/>
                  </a:cubicBezTo>
                  <a:lnTo>
                    <a:pt x="4192" y="6310"/>
                  </a:lnTo>
                  <a:cubicBezTo>
                    <a:pt x="4168" y="6310"/>
                    <a:pt x="4132" y="6310"/>
                    <a:pt x="4108" y="6322"/>
                  </a:cubicBezTo>
                  <a:lnTo>
                    <a:pt x="3989" y="6239"/>
                  </a:lnTo>
                  <a:cubicBezTo>
                    <a:pt x="2846" y="5382"/>
                    <a:pt x="2156" y="4048"/>
                    <a:pt x="2156" y="2620"/>
                  </a:cubicBezTo>
                  <a:lnTo>
                    <a:pt x="2156" y="1060"/>
                  </a:lnTo>
                  <a:lnTo>
                    <a:pt x="5204" y="1060"/>
                  </a:lnTo>
                  <a:cubicBezTo>
                    <a:pt x="5299" y="1060"/>
                    <a:pt x="5370" y="976"/>
                    <a:pt x="5370" y="893"/>
                  </a:cubicBezTo>
                  <a:cubicBezTo>
                    <a:pt x="5370" y="798"/>
                    <a:pt x="5299" y="726"/>
                    <a:pt x="5204" y="726"/>
                  </a:cubicBezTo>
                  <a:lnTo>
                    <a:pt x="1810" y="726"/>
                  </a:lnTo>
                  <a:lnTo>
                    <a:pt x="1810" y="345"/>
                  </a:lnTo>
                  <a:close/>
                  <a:moveTo>
                    <a:pt x="5001" y="6632"/>
                  </a:moveTo>
                  <a:cubicBezTo>
                    <a:pt x="5061" y="6632"/>
                    <a:pt x="5108" y="6680"/>
                    <a:pt x="5108" y="6739"/>
                  </a:cubicBezTo>
                  <a:lnTo>
                    <a:pt x="5108" y="6858"/>
                  </a:lnTo>
                  <a:cubicBezTo>
                    <a:pt x="5108" y="6918"/>
                    <a:pt x="5061" y="6965"/>
                    <a:pt x="5001" y="6965"/>
                  </a:cubicBezTo>
                  <a:lnTo>
                    <a:pt x="4192" y="6965"/>
                  </a:lnTo>
                  <a:cubicBezTo>
                    <a:pt x="4132" y="6965"/>
                    <a:pt x="4085" y="6918"/>
                    <a:pt x="4085" y="6858"/>
                  </a:cubicBezTo>
                  <a:lnTo>
                    <a:pt x="4085" y="6739"/>
                  </a:lnTo>
                  <a:cubicBezTo>
                    <a:pt x="4085" y="6680"/>
                    <a:pt x="4132" y="6632"/>
                    <a:pt x="4192" y="6632"/>
                  </a:cubicBezTo>
                  <a:close/>
                  <a:moveTo>
                    <a:pt x="4787" y="7287"/>
                  </a:moveTo>
                  <a:lnTo>
                    <a:pt x="4787" y="8882"/>
                  </a:lnTo>
                  <a:lnTo>
                    <a:pt x="4406" y="8882"/>
                  </a:lnTo>
                  <a:lnTo>
                    <a:pt x="4406" y="7287"/>
                  </a:lnTo>
                  <a:close/>
                  <a:moveTo>
                    <a:pt x="5609" y="9216"/>
                  </a:moveTo>
                  <a:cubicBezTo>
                    <a:pt x="5728" y="9216"/>
                    <a:pt x="5823" y="9299"/>
                    <a:pt x="5823" y="9418"/>
                  </a:cubicBezTo>
                  <a:lnTo>
                    <a:pt x="5823" y="9609"/>
                  </a:lnTo>
                  <a:lnTo>
                    <a:pt x="4370" y="9609"/>
                  </a:lnTo>
                  <a:cubicBezTo>
                    <a:pt x="4287" y="9609"/>
                    <a:pt x="4204" y="9680"/>
                    <a:pt x="4204" y="9775"/>
                  </a:cubicBezTo>
                  <a:cubicBezTo>
                    <a:pt x="4204" y="9870"/>
                    <a:pt x="4287" y="9942"/>
                    <a:pt x="4370" y="9942"/>
                  </a:cubicBezTo>
                  <a:lnTo>
                    <a:pt x="6585" y="9942"/>
                  </a:lnTo>
                  <a:cubicBezTo>
                    <a:pt x="6609" y="9942"/>
                    <a:pt x="6621" y="9954"/>
                    <a:pt x="6632" y="9966"/>
                  </a:cubicBezTo>
                  <a:lnTo>
                    <a:pt x="6787" y="10763"/>
                  </a:lnTo>
                  <a:cubicBezTo>
                    <a:pt x="6787" y="10775"/>
                    <a:pt x="6787" y="10787"/>
                    <a:pt x="6763" y="10787"/>
                  </a:cubicBezTo>
                  <a:cubicBezTo>
                    <a:pt x="6763" y="10787"/>
                    <a:pt x="6752" y="10799"/>
                    <a:pt x="6740" y="10799"/>
                  </a:cubicBezTo>
                  <a:lnTo>
                    <a:pt x="2453" y="10799"/>
                  </a:lnTo>
                  <a:cubicBezTo>
                    <a:pt x="2441" y="10799"/>
                    <a:pt x="2418" y="10787"/>
                    <a:pt x="2418" y="10787"/>
                  </a:cubicBezTo>
                  <a:cubicBezTo>
                    <a:pt x="2418" y="10787"/>
                    <a:pt x="2406" y="10775"/>
                    <a:pt x="2406" y="10763"/>
                  </a:cubicBezTo>
                  <a:lnTo>
                    <a:pt x="2561" y="9966"/>
                  </a:lnTo>
                  <a:cubicBezTo>
                    <a:pt x="2561" y="9954"/>
                    <a:pt x="2572" y="9942"/>
                    <a:pt x="2596" y="9942"/>
                  </a:cubicBezTo>
                  <a:lnTo>
                    <a:pt x="3596" y="9942"/>
                  </a:lnTo>
                  <a:cubicBezTo>
                    <a:pt x="3692" y="9942"/>
                    <a:pt x="3763" y="9870"/>
                    <a:pt x="3763" y="9775"/>
                  </a:cubicBezTo>
                  <a:cubicBezTo>
                    <a:pt x="3763" y="9680"/>
                    <a:pt x="3692" y="9609"/>
                    <a:pt x="3596" y="9609"/>
                  </a:cubicBezTo>
                  <a:lnTo>
                    <a:pt x="3370" y="9609"/>
                  </a:lnTo>
                  <a:lnTo>
                    <a:pt x="3370" y="9418"/>
                  </a:lnTo>
                  <a:cubicBezTo>
                    <a:pt x="3370" y="9299"/>
                    <a:pt x="3465" y="9216"/>
                    <a:pt x="3584" y="9216"/>
                  </a:cubicBezTo>
                  <a:close/>
                  <a:moveTo>
                    <a:pt x="1810" y="0"/>
                  </a:moveTo>
                  <a:cubicBezTo>
                    <a:pt x="1656" y="0"/>
                    <a:pt x="1501" y="131"/>
                    <a:pt x="1501" y="310"/>
                  </a:cubicBezTo>
                  <a:lnTo>
                    <a:pt x="1501" y="726"/>
                  </a:lnTo>
                  <a:cubicBezTo>
                    <a:pt x="1501" y="893"/>
                    <a:pt x="1632" y="1036"/>
                    <a:pt x="1810" y="1036"/>
                  </a:cubicBezTo>
                  <a:lnTo>
                    <a:pt x="1846" y="1036"/>
                  </a:lnTo>
                  <a:lnTo>
                    <a:pt x="1846" y="1572"/>
                  </a:lnTo>
                  <a:cubicBezTo>
                    <a:pt x="1727" y="1572"/>
                    <a:pt x="1608" y="1512"/>
                    <a:pt x="1537" y="1417"/>
                  </a:cubicBezTo>
                  <a:lnTo>
                    <a:pt x="1394" y="1238"/>
                  </a:lnTo>
                  <a:cubicBezTo>
                    <a:pt x="1191" y="941"/>
                    <a:pt x="846" y="762"/>
                    <a:pt x="489" y="762"/>
                  </a:cubicBezTo>
                  <a:cubicBezTo>
                    <a:pt x="358" y="762"/>
                    <a:pt x="239" y="798"/>
                    <a:pt x="144" y="905"/>
                  </a:cubicBezTo>
                  <a:cubicBezTo>
                    <a:pt x="60" y="1000"/>
                    <a:pt x="1" y="1131"/>
                    <a:pt x="1" y="1250"/>
                  </a:cubicBezTo>
                  <a:lnTo>
                    <a:pt x="1" y="1929"/>
                  </a:lnTo>
                  <a:cubicBezTo>
                    <a:pt x="1" y="3560"/>
                    <a:pt x="834" y="3894"/>
                    <a:pt x="1501" y="4179"/>
                  </a:cubicBezTo>
                  <a:cubicBezTo>
                    <a:pt x="1870" y="4334"/>
                    <a:pt x="2203" y="4465"/>
                    <a:pt x="2370" y="4786"/>
                  </a:cubicBezTo>
                  <a:cubicBezTo>
                    <a:pt x="2406" y="4882"/>
                    <a:pt x="2394" y="4965"/>
                    <a:pt x="2334" y="5025"/>
                  </a:cubicBezTo>
                  <a:cubicBezTo>
                    <a:pt x="2284" y="5092"/>
                    <a:pt x="2191" y="5124"/>
                    <a:pt x="2108" y="5124"/>
                  </a:cubicBezTo>
                  <a:cubicBezTo>
                    <a:pt x="2073" y="5124"/>
                    <a:pt x="2041" y="5118"/>
                    <a:pt x="2013" y="5108"/>
                  </a:cubicBezTo>
                  <a:cubicBezTo>
                    <a:pt x="1894" y="5060"/>
                    <a:pt x="1870" y="4906"/>
                    <a:pt x="1870" y="4786"/>
                  </a:cubicBezTo>
                  <a:cubicBezTo>
                    <a:pt x="1870" y="4703"/>
                    <a:pt x="1810" y="4632"/>
                    <a:pt x="1727" y="4632"/>
                  </a:cubicBezTo>
                  <a:cubicBezTo>
                    <a:pt x="1632" y="4632"/>
                    <a:pt x="1560" y="4691"/>
                    <a:pt x="1560" y="4775"/>
                  </a:cubicBezTo>
                  <a:cubicBezTo>
                    <a:pt x="1560" y="4929"/>
                    <a:pt x="1572" y="5263"/>
                    <a:pt x="1894" y="5406"/>
                  </a:cubicBezTo>
                  <a:cubicBezTo>
                    <a:pt x="1965" y="5429"/>
                    <a:pt x="2037" y="5441"/>
                    <a:pt x="2108" y="5441"/>
                  </a:cubicBezTo>
                  <a:cubicBezTo>
                    <a:pt x="2275" y="5441"/>
                    <a:pt x="2453" y="5370"/>
                    <a:pt x="2572" y="5251"/>
                  </a:cubicBezTo>
                  <a:cubicBezTo>
                    <a:pt x="2584" y="5239"/>
                    <a:pt x="2608" y="5227"/>
                    <a:pt x="2608" y="5203"/>
                  </a:cubicBezTo>
                  <a:cubicBezTo>
                    <a:pt x="2918" y="5703"/>
                    <a:pt x="3323" y="6144"/>
                    <a:pt x="3811" y="6489"/>
                  </a:cubicBezTo>
                  <a:lnTo>
                    <a:pt x="3834" y="6501"/>
                  </a:lnTo>
                  <a:cubicBezTo>
                    <a:pt x="3799" y="6561"/>
                    <a:pt x="3775" y="6656"/>
                    <a:pt x="3775" y="6727"/>
                  </a:cubicBezTo>
                  <a:lnTo>
                    <a:pt x="3775" y="6846"/>
                  </a:lnTo>
                  <a:cubicBezTo>
                    <a:pt x="3775" y="7037"/>
                    <a:pt x="3918" y="7215"/>
                    <a:pt x="4096" y="7263"/>
                  </a:cubicBezTo>
                  <a:lnTo>
                    <a:pt x="4096" y="8870"/>
                  </a:lnTo>
                  <a:lnTo>
                    <a:pt x="3596" y="8870"/>
                  </a:lnTo>
                  <a:cubicBezTo>
                    <a:pt x="3299" y="8870"/>
                    <a:pt x="3061" y="9108"/>
                    <a:pt x="3061" y="9406"/>
                  </a:cubicBezTo>
                  <a:lnTo>
                    <a:pt x="3061" y="9597"/>
                  </a:lnTo>
                  <a:lnTo>
                    <a:pt x="2620" y="9597"/>
                  </a:lnTo>
                  <a:cubicBezTo>
                    <a:pt x="2441" y="9597"/>
                    <a:pt x="2287" y="9716"/>
                    <a:pt x="2263" y="9894"/>
                  </a:cubicBezTo>
                  <a:lnTo>
                    <a:pt x="2108" y="10680"/>
                  </a:lnTo>
                  <a:cubicBezTo>
                    <a:pt x="2096" y="10787"/>
                    <a:pt x="2108" y="10906"/>
                    <a:pt x="2191" y="10978"/>
                  </a:cubicBezTo>
                  <a:cubicBezTo>
                    <a:pt x="2263" y="11073"/>
                    <a:pt x="2370" y="11121"/>
                    <a:pt x="2465" y="11121"/>
                  </a:cubicBezTo>
                  <a:lnTo>
                    <a:pt x="6752" y="11121"/>
                  </a:lnTo>
                  <a:cubicBezTo>
                    <a:pt x="6859" y="11121"/>
                    <a:pt x="6966" y="11073"/>
                    <a:pt x="7037" y="10978"/>
                  </a:cubicBezTo>
                  <a:cubicBezTo>
                    <a:pt x="7109" y="10894"/>
                    <a:pt x="7144" y="10787"/>
                    <a:pt x="7109" y="10680"/>
                  </a:cubicBezTo>
                  <a:lnTo>
                    <a:pt x="6966" y="9894"/>
                  </a:lnTo>
                  <a:cubicBezTo>
                    <a:pt x="6930" y="9716"/>
                    <a:pt x="6787" y="9597"/>
                    <a:pt x="6609" y="9597"/>
                  </a:cubicBezTo>
                  <a:lnTo>
                    <a:pt x="6156" y="9597"/>
                  </a:lnTo>
                  <a:lnTo>
                    <a:pt x="6156" y="9406"/>
                  </a:lnTo>
                  <a:cubicBezTo>
                    <a:pt x="6156" y="9108"/>
                    <a:pt x="5918" y="8870"/>
                    <a:pt x="5620" y="8870"/>
                  </a:cubicBezTo>
                  <a:lnTo>
                    <a:pt x="5132" y="8870"/>
                  </a:lnTo>
                  <a:lnTo>
                    <a:pt x="5132" y="7263"/>
                  </a:lnTo>
                  <a:cubicBezTo>
                    <a:pt x="5311" y="7215"/>
                    <a:pt x="5442" y="7037"/>
                    <a:pt x="5442" y="6846"/>
                  </a:cubicBezTo>
                  <a:lnTo>
                    <a:pt x="5442" y="6727"/>
                  </a:lnTo>
                  <a:cubicBezTo>
                    <a:pt x="5442" y="6632"/>
                    <a:pt x="5418" y="6561"/>
                    <a:pt x="5382" y="6501"/>
                  </a:cubicBezTo>
                  <a:lnTo>
                    <a:pt x="5418" y="6489"/>
                  </a:lnTo>
                  <a:cubicBezTo>
                    <a:pt x="5894" y="6132"/>
                    <a:pt x="6311" y="5703"/>
                    <a:pt x="6621" y="5203"/>
                  </a:cubicBezTo>
                  <a:cubicBezTo>
                    <a:pt x="6632" y="5227"/>
                    <a:pt x="6656" y="5239"/>
                    <a:pt x="6656" y="5251"/>
                  </a:cubicBezTo>
                  <a:cubicBezTo>
                    <a:pt x="6775" y="5382"/>
                    <a:pt x="6954" y="5441"/>
                    <a:pt x="7109" y="5441"/>
                  </a:cubicBezTo>
                  <a:cubicBezTo>
                    <a:pt x="7192" y="5441"/>
                    <a:pt x="7263" y="5429"/>
                    <a:pt x="7335" y="5406"/>
                  </a:cubicBezTo>
                  <a:cubicBezTo>
                    <a:pt x="7644" y="5263"/>
                    <a:pt x="7668" y="4929"/>
                    <a:pt x="7668" y="4775"/>
                  </a:cubicBezTo>
                  <a:cubicBezTo>
                    <a:pt x="7668" y="4701"/>
                    <a:pt x="7603" y="4628"/>
                    <a:pt x="7531" y="4628"/>
                  </a:cubicBezTo>
                  <a:cubicBezTo>
                    <a:pt x="7521" y="4628"/>
                    <a:pt x="7511" y="4629"/>
                    <a:pt x="7502" y="4632"/>
                  </a:cubicBezTo>
                  <a:cubicBezTo>
                    <a:pt x="7406" y="4632"/>
                    <a:pt x="7335" y="4703"/>
                    <a:pt x="7347" y="4786"/>
                  </a:cubicBezTo>
                  <a:cubicBezTo>
                    <a:pt x="7347" y="4906"/>
                    <a:pt x="7335" y="5048"/>
                    <a:pt x="7216" y="5108"/>
                  </a:cubicBezTo>
                  <a:cubicBezTo>
                    <a:pt x="7188" y="5117"/>
                    <a:pt x="7158" y="5122"/>
                    <a:pt x="7128" y="5122"/>
                  </a:cubicBezTo>
                  <a:cubicBezTo>
                    <a:pt x="7043" y="5122"/>
                    <a:pt x="6956" y="5086"/>
                    <a:pt x="6894" y="5025"/>
                  </a:cubicBezTo>
                  <a:cubicBezTo>
                    <a:pt x="6835" y="4953"/>
                    <a:pt x="6811" y="4882"/>
                    <a:pt x="6859" y="4786"/>
                  </a:cubicBezTo>
                  <a:cubicBezTo>
                    <a:pt x="7025" y="4465"/>
                    <a:pt x="7335" y="4334"/>
                    <a:pt x="7728" y="4179"/>
                  </a:cubicBezTo>
                  <a:cubicBezTo>
                    <a:pt x="8395" y="3917"/>
                    <a:pt x="9228" y="3572"/>
                    <a:pt x="9228" y="1929"/>
                  </a:cubicBezTo>
                  <a:lnTo>
                    <a:pt x="9228" y="1250"/>
                  </a:lnTo>
                  <a:cubicBezTo>
                    <a:pt x="9216" y="1131"/>
                    <a:pt x="9168" y="1000"/>
                    <a:pt x="9061" y="905"/>
                  </a:cubicBezTo>
                  <a:cubicBezTo>
                    <a:pt x="8978" y="822"/>
                    <a:pt x="8859" y="762"/>
                    <a:pt x="8716" y="762"/>
                  </a:cubicBezTo>
                  <a:cubicBezTo>
                    <a:pt x="8359" y="762"/>
                    <a:pt x="8025" y="941"/>
                    <a:pt x="7811" y="1238"/>
                  </a:cubicBezTo>
                  <a:lnTo>
                    <a:pt x="7680" y="1417"/>
                  </a:lnTo>
                  <a:cubicBezTo>
                    <a:pt x="7609" y="1512"/>
                    <a:pt x="7490" y="1572"/>
                    <a:pt x="7371" y="1572"/>
                  </a:cubicBezTo>
                  <a:lnTo>
                    <a:pt x="7371" y="1036"/>
                  </a:lnTo>
                  <a:lnTo>
                    <a:pt x="7394" y="1036"/>
                  </a:lnTo>
                  <a:cubicBezTo>
                    <a:pt x="7561" y="1036"/>
                    <a:pt x="7704" y="905"/>
                    <a:pt x="7704" y="726"/>
                  </a:cubicBezTo>
                  <a:lnTo>
                    <a:pt x="7704" y="310"/>
                  </a:lnTo>
                  <a:cubicBezTo>
                    <a:pt x="7704" y="143"/>
                    <a:pt x="7573" y="0"/>
                    <a:pt x="7394"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88" name="Google Shape;1388;p76"/>
            <p:cNvSpPr/>
            <p:nvPr/>
          </p:nvSpPr>
          <p:spPr>
            <a:xfrm>
              <a:off x="4118903" y="3867139"/>
              <a:ext cx="93987" cy="87971"/>
            </a:xfrm>
            <a:custGeom>
              <a:avLst/>
              <a:gdLst/>
              <a:ahLst/>
              <a:cxnLst/>
              <a:rect l="l" t="t" r="r" b="b"/>
              <a:pathLst>
                <a:path w="2953" h="2764" extrusionOk="0">
                  <a:moveTo>
                    <a:pt x="1477" y="489"/>
                  </a:moveTo>
                  <a:lnTo>
                    <a:pt x="1727" y="989"/>
                  </a:lnTo>
                  <a:cubicBezTo>
                    <a:pt x="1762" y="1049"/>
                    <a:pt x="1822" y="1096"/>
                    <a:pt x="1881" y="1096"/>
                  </a:cubicBezTo>
                  <a:lnTo>
                    <a:pt x="2441" y="1180"/>
                  </a:lnTo>
                  <a:lnTo>
                    <a:pt x="2036" y="1584"/>
                  </a:lnTo>
                  <a:cubicBezTo>
                    <a:pt x="2000" y="1632"/>
                    <a:pt x="1977" y="1692"/>
                    <a:pt x="1977" y="1763"/>
                  </a:cubicBezTo>
                  <a:lnTo>
                    <a:pt x="2072" y="2335"/>
                  </a:lnTo>
                  <a:lnTo>
                    <a:pt x="1560" y="2061"/>
                  </a:lnTo>
                  <a:cubicBezTo>
                    <a:pt x="1536" y="2049"/>
                    <a:pt x="1500" y="2037"/>
                    <a:pt x="1477" y="2037"/>
                  </a:cubicBezTo>
                  <a:cubicBezTo>
                    <a:pt x="1441" y="2037"/>
                    <a:pt x="1417" y="2049"/>
                    <a:pt x="1381" y="2061"/>
                  </a:cubicBezTo>
                  <a:lnTo>
                    <a:pt x="881" y="2335"/>
                  </a:lnTo>
                  <a:lnTo>
                    <a:pt x="965" y="1763"/>
                  </a:lnTo>
                  <a:cubicBezTo>
                    <a:pt x="988" y="1703"/>
                    <a:pt x="953" y="1632"/>
                    <a:pt x="905" y="1584"/>
                  </a:cubicBezTo>
                  <a:lnTo>
                    <a:pt x="512" y="1180"/>
                  </a:lnTo>
                  <a:lnTo>
                    <a:pt x="1072" y="1096"/>
                  </a:lnTo>
                  <a:cubicBezTo>
                    <a:pt x="1131" y="1084"/>
                    <a:pt x="1191" y="1049"/>
                    <a:pt x="1227" y="989"/>
                  </a:cubicBezTo>
                  <a:lnTo>
                    <a:pt x="1477" y="489"/>
                  </a:lnTo>
                  <a:close/>
                  <a:moveTo>
                    <a:pt x="1477" y="1"/>
                  </a:moveTo>
                  <a:cubicBezTo>
                    <a:pt x="1405" y="1"/>
                    <a:pt x="1322" y="49"/>
                    <a:pt x="1298" y="108"/>
                  </a:cubicBezTo>
                  <a:lnTo>
                    <a:pt x="953" y="799"/>
                  </a:lnTo>
                  <a:lnTo>
                    <a:pt x="191" y="906"/>
                  </a:lnTo>
                  <a:cubicBezTo>
                    <a:pt x="119" y="918"/>
                    <a:pt x="60" y="965"/>
                    <a:pt x="36" y="1037"/>
                  </a:cubicBezTo>
                  <a:cubicBezTo>
                    <a:pt x="0" y="1108"/>
                    <a:pt x="36" y="1180"/>
                    <a:pt x="72" y="1227"/>
                  </a:cubicBezTo>
                  <a:lnTo>
                    <a:pt x="631" y="1763"/>
                  </a:lnTo>
                  <a:lnTo>
                    <a:pt x="488" y="2525"/>
                  </a:lnTo>
                  <a:cubicBezTo>
                    <a:pt x="476" y="2596"/>
                    <a:pt x="512" y="2668"/>
                    <a:pt x="572" y="2716"/>
                  </a:cubicBezTo>
                  <a:cubicBezTo>
                    <a:pt x="604" y="2741"/>
                    <a:pt x="639" y="2753"/>
                    <a:pt x="676" y="2753"/>
                  </a:cubicBezTo>
                  <a:cubicBezTo>
                    <a:pt x="708" y="2753"/>
                    <a:pt x="741" y="2744"/>
                    <a:pt x="774" y="2727"/>
                  </a:cubicBezTo>
                  <a:lnTo>
                    <a:pt x="1465" y="2370"/>
                  </a:lnTo>
                  <a:lnTo>
                    <a:pt x="2143" y="2727"/>
                  </a:lnTo>
                  <a:cubicBezTo>
                    <a:pt x="2179" y="2751"/>
                    <a:pt x="2203" y="2763"/>
                    <a:pt x="2239" y="2763"/>
                  </a:cubicBezTo>
                  <a:cubicBezTo>
                    <a:pt x="2274" y="2763"/>
                    <a:pt x="2310" y="2751"/>
                    <a:pt x="2358" y="2716"/>
                  </a:cubicBezTo>
                  <a:cubicBezTo>
                    <a:pt x="2417" y="2668"/>
                    <a:pt x="2441" y="2596"/>
                    <a:pt x="2429" y="2525"/>
                  </a:cubicBezTo>
                  <a:lnTo>
                    <a:pt x="2298" y="1763"/>
                  </a:lnTo>
                  <a:lnTo>
                    <a:pt x="2846" y="1227"/>
                  </a:lnTo>
                  <a:cubicBezTo>
                    <a:pt x="2917" y="1180"/>
                    <a:pt x="2953" y="1108"/>
                    <a:pt x="2917" y="1037"/>
                  </a:cubicBezTo>
                  <a:cubicBezTo>
                    <a:pt x="2893" y="965"/>
                    <a:pt x="2834" y="918"/>
                    <a:pt x="2751" y="906"/>
                  </a:cubicBezTo>
                  <a:lnTo>
                    <a:pt x="2000" y="799"/>
                  </a:lnTo>
                  <a:lnTo>
                    <a:pt x="1655" y="108"/>
                  </a:lnTo>
                  <a:cubicBezTo>
                    <a:pt x="1619" y="37"/>
                    <a:pt x="1548" y="1"/>
                    <a:pt x="147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389" name="Google Shape;1389;p76"/>
          <p:cNvSpPr txBox="1">
            <a:spLocks noGrp="1"/>
          </p:cNvSpPr>
          <p:nvPr>
            <p:ph type="title" idx="3"/>
          </p:nvPr>
        </p:nvSpPr>
        <p:spPr>
          <a:xfrm>
            <a:off x="702592" y="508422"/>
            <a:ext cx="69600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a-IR" dirty="0">
                <a:cs typeface="B Nazanin" panose="00000700000000000000" pitchFamily="2" charset="-78"/>
              </a:rPr>
              <a:t>جوایز</a:t>
            </a:r>
            <a:endParaRPr dirty="0">
              <a:cs typeface="B Nazanin" panose="00000700000000000000" pitchFamily="2" charset="-78"/>
            </a:endParaRPr>
          </a:p>
        </p:txBody>
      </p:sp>
      <p:sp>
        <p:nvSpPr>
          <p:cNvPr id="1390" name="Google Shape;1390;p76"/>
          <p:cNvSpPr txBox="1">
            <a:spLocks noGrp="1"/>
          </p:cNvSpPr>
          <p:nvPr>
            <p:ph type="title"/>
          </p:nvPr>
        </p:nvSpPr>
        <p:spPr>
          <a:xfrm>
            <a:off x="136092" y="4821036"/>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Our clients</a:t>
            </a:r>
            <a:endParaRPr>
              <a:cs typeface="B Nazanin" panose="00000700000000000000" pitchFamily="2" charset="-78"/>
            </a:endParaRPr>
          </a:p>
        </p:txBody>
      </p:sp>
      <p:sp>
        <p:nvSpPr>
          <p:cNvPr id="1391" name="Google Shape;1391;p76"/>
          <p:cNvSpPr txBox="1">
            <a:spLocks noGrp="1"/>
          </p:cNvSpPr>
          <p:nvPr>
            <p:ph type="title" idx="2"/>
          </p:nvPr>
        </p:nvSpPr>
        <p:spPr>
          <a:xfrm>
            <a:off x="136092" y="4751747"/>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04</a:t>
            </a:r>
            <a:endParaRPr>
              <a:cs typeface="B Nazanin" panose="00000700000000000000" pitchFamily="2" charset="-78"/>
            </a:endParaRPr>
          </a:p>
        </p:txBody>
      </p:sp>
      <p:grpSp>
        <p:nvGrpSpPr>
          <p:cNvPr id="1392" name="Google Shape;1392;p76"/>
          <p:cNvGrpSpPr/>
          <p:nvPr/>
        </p:nvGrpSpPr>
        <p:grpSpPr>
          <a:xfrm>
            <a:off x="4608701" y="2895780"/>
            <a:ext cx="324698" cy="372863"/>
            <a:chOff x="2212084" y="1960358"/>
            <a:chExt cx="324698" cy="372863"/>
          </a:xfrm>
        </p:grpSpPr>
        <p:sp>
          <p:nvSpPr>
            <p:cNvPr id="1393" name="Google Shape;1393;p76"/>
            <p:cNvSpPr/>
            <p:nvPr/>
          </p:nvSpPr>
          <p:spPr>
            <a:xfrm>
              <a:off x="2291371" y="2128011"/>
              <a:ext cx="166888" cy="166888"/>
            </a:xfrm>
            <a:custGeom>
              <a:avLst/>
              <a:gdLst/>
              <a:ahLst/>
              <a:cxnLst/>
              <a:rect l="l" t="t" r="r" b="b"/>
              <a:pathLst>
                <a:path w="5239" h="5239" extrusionOk="0">
                  <a:moveTo>
                    <a:pt x="2620" y="357"/>
                  </a:moveTo>
                  <a:cubicBezTo>
                    <a:pt x="3870" y="357"/>
                    <a:pt x="4894" y="1369"/>
                    <a:pt x="4894" y="2631"/>
                  </a:cubicBezTo>
                  <a:cubicBezTo>
                    <a:pt x="4894" y="3882"/>
                    <a:pt x="3882" y="4906"/>
                    <a:pt x="2620" y="4906"/>
                  </a:cubicBezTo>
                  <a:cubicBezTo>
                    <a:pt x="1369" y="4906"/>
                    <a:pt x="346" y="3894"/>
                    <a:pt x="346" y="2631"/>
                  </a:cubicBezTo>
                  <a:cubicBezTo>
                    <a:pt x="346" y="1369"/>
                    <a:pt x="1369" y="357"/>
                    <a:pt x="2620" y="357"/>
                  </a:cubicBezTo>
                  <a:close/>
                  <a:moveTo>
                    <a:pt x="2620" y="0"/>
                  </a:moveTo>
                  <a:cubicBezTo>
                    <a:pt x="1179" y="0"/>
                    <a:pt x="0" y="1167"/>
                    <a:pt x="0" y="2620"/>
                  </a:cubicBezTo>
                  <a:cubicBezTo>
                    <a:pt x="0" y="4060"/>
                    <a:pt x="1179" y="5239"/>
                    <a:pt x="2620" y="5239"/>
                  </a:cubicBezTo>
                  <a:cubicBezTo>
                    <a:pt x="4060" y="5239"/>
                    <a:pt x="5239" y="4060"/>
                    <a:pt x="5239" y="2620"/>
                  </a:cubicBezTo>
                  <a:cubicBezTo>
                    <a:pt x="5239" y="1167"/>
                    <a:pt x="4060" y="0"/>
                    <a:pt x="2620"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4" name="Google Shape;1394;p76"/>
            <p:cNvSpPr/>
            <p:nvPr/>
          </p:nvSpPr>
          <p:spPr>
            <a:xfrm>
              <a:off x="2212084" y="1960358"/>
              <a:ext cx="324698" cy="372863"/>
            </a:xfrm>
            <a:custGeom>
              <a:avLst/>
              <a:gdLst/>
              <a:ahLst/>
              <a:cxnLst/>
              <a:rect l="l" t="t" r="r" b="b"/>
              <a:pathLst>
                <a:path w="10193" h="11705" extrusionOk="0">
                  <a:moveTo>
                    <a:pt x="7502" y="358"/>
                  </a:moveTo>
                  <a:lnTo>
                    <a:pt x="6383" y="2644"/>
                  </a:lnTo>
                  <a:lnTo>
                    <a:pt x="3811" y="2644"/>
                  </a:lnTo>
                  <a:lnTo>
                    <a:pt x="2692" y="358"/>
                  </a:lnTo>
                  <a:close/>
                  <a:moveTo>
                    <a:pt x="6228" y="3001"/>
                  </a:moveTo>
                  <a:lnTo>
                    <a:pt x="5692" y="4096"/>
                  </a:lnTo>
                  <a:cubicBezTo>
                    <a:pt x="5490" y="4073"/>
                    <a:pt x="5299" y="4049"/>
                    <a:pt x="5109" y="4049"/>
                  </a:cubicBezTo>
                  <a:cubicBezTo>
                    <a:pt x="4918" y="4049"/>
                    <a:pt x="4716" y="4073"/>
                    <a:pt x="4525" y="4096"/>
                  </a:cubicBezTo>
                  <a:lnTo>
                    <a:pt x="3989" y="3001"/>
                  </a:lnTo>
                  <a:close/>
                  <a:moveTo>
                    <a:pt x="2334" y="405"/>
                  </a:moveTo>
                  <a:lnTo>
                    <a:pt x="4168" y="4156"/>
                  </a:lnTo>
                  <a:cubicBezTo>
                    <a:pt x="3382" y="4370"/>
                    <a:pt x="2692" y="4799"/>
                    <a:pt x="2180" y="5406"/>
                  </a:cubicBezTo>
                  <a:lnTo>
                    <a:pt x="608" y="2227"/>
                  </a:lnTo>
                  <a:cubicBezTo>
                    <a:pt x="406" y="1787"/>
                    <a:pt x="584" y="1275"/>
                    <a:pt x="1013" y="1060"/>
                  </a:cubicBezTo>
                  <a:lnTo>
                    <a:pt x="2334" y="405"/>
                  </a:lnTo>
                  <a:close/>
                  <a:moveTo>
                    <a:pt x="2418" y="1"/>
                  </a:moveTo>
                  <a:cubicBezTo>
                    <a:pt x="2382" y="1"/>
                    <a:pt x="2358" y="1"/>
                    <a:pt x="2334" y="24"/>
                  </a:cubicBezTo>
                  <a:lnTo>
                    <a:pt x="846" y="751"/>
                  </a:lnTo>
                  <a:cubicBezTo>
                    <a:pt x="251" y="1048"/>
                    <a:pt x="1" y="1775"/>
                    <a:pt x="298" y="2370"/>
                  </a:cubicBezTo>
                  <a:lnTo>
                    <a:pt x="1942" y="5704"/>
                  </a:lnTo>
                  <a:cubicBezTo>
                    <a:pt x="1525" y="6311"/>
                    <a:pt x="1263" y="7073"/>
                    <a:pt x="1263" y="7883"/>
                  </a:cubicBezTo>
                  <a:cubicBezTo>
                    <a:pt x="1263" y="8275"/>
                    <a:pt x="1322" y="8680"/>
                    <a:pt x="1441" y="9049"/>
                  </a:cubicBezTo>
                  <a:cubicBezTo>
                    <a:pt x="1470" y="9126"/>
                    <a:pt x="1544" y="9179"/>
                    <a:pt x="1616" y="9179"/>
                  </a:cubicBezTo>
                  <a:cubicBezTo>
                    <a:pt x="1633" y="9179"/>
                    <a:pt x="1651" y="9176"/>
                    <a:pt x="1668" y="9168"/>
                  </a:cubicBezTo>
                  <a:cubicBezTo>
                    <a:pt x="1763" y="9145"/>
                    <a:pt x="1822" y="9037"/>
                    <a:pt x="1787" y="8954"/>
                  </a:cubicBezTo>
                  <a:cubicBezTo>
                    <a:pt x="1668" y="8609"/>
                    <a:pt x="1620" y="8240"/>
                    <a:pt x="1620" y="7883"/>
                  </a:cubicBezTo>
                  <a:cubicBezTo>
                    <a:pt x="1620" y="5954"/>
                    <a:pt x="3192" y="4394"/>
                    <a:pt x="5109" y="4394"/>
                  </a:cubicBezTo>
                  <a:cubicBezTo>
                    <a:pt x="7026" y="4394"/>
                    <a:pt x="8585" y="5954"/>
                    <a:pt x="8585" y="7883"/>
                  </a:cubicBezTo>
                  <a:cubicBezTo>
                    <a:pt x="8585" y="9799"/>
                    <a:pt x="7026" y="11359"/>
                    <a:pt x="5109" y="11359"/>
                  </a:cubicBezTo>
                  <a:cubicBezTo>
                    <a:pt x="3823" y="11359"/>
                    <a:pt x="2656" y="10657"/>
                    <a:pt x="2037" y="9526"/>
                  </a:cubicBezTo>
                  <a:cubicBezTo>
                    <a:pt x="2012" y="9468"/>
                    <a:pt x="1953" y="9433"/>
                    <a:pt x="1887" y="9433"/>
                  </a:cubicBezTo>
                  <a:cubicBezTo>
                    <a:pt x="1858" y="9433"/>
                    <a:pt x="1828" y="9440"/>
                    <a:pt x="1799" y="9454"/>
                  </a:cubicBezTo>
                  <a:cubicBezTo>
                    <a:pt x="1715" y="9502"/>
                    <a:pt x="1680" y="9597"/>
                    <a:pt x="1727" y="9692"/>
                  </a:cubicBezTo>
                  <a:cubicBezTo>
                    <a:pt x="2394" y="10931"/>
                    <a:pt x="3692" y="11704"/>
                    <a:pt x="5109" y="11704"/>
                  </a:cubicBezTo>
                  <a:cubicBezTo>
                    <a:pt x="7216" y="11704"/>
                    <a:pt x="8942" y="9978"/>
                    <a:pt x="8942" y="7859"/>
                  </a:cubicBezTo>
                  <a:cubicBezTo>
                    <a:pt x="8942" y="7061"/>
                    <a:pt x="8692" y="6311"/>
                    <a:pt x="8276" y="5692"/>
                  </a:cubicBezTo>
                  <a:lnTo>
                    <a:pt x="8966" y="4299"/>
                  </a:lnTo>
                  <a:cubicBezTo>
                    <a:pt x="9002" y="4215"/>
                    <a:pt x="8966" y="4108"/>
                    <a:pt x="8883" y="4061"/>
                  </a:cubicBezTo>
                  <a:cubicBezTo>
                    <a:pt x="8861" y="4051"/>
                    <a:pt x="8838" y="4047"/>
                    <a:pt x="8814" y="4047"/>
                  </a:cubicBezTo>
                  <a:cubicBezTo>
                    <a:pt x="8748" y="4047"/>
                    <a:pt x="8680" y="4082"/>
                    <a:pt x="8645" y="4144"/>
                  </a:cubicBezTo>
                  <a:lnTo>
                    <a:pt x="8038" y="5370"/>
                  </a:lnTo>
                  <a:cubicBezTo>
                    <a:pt x="7537" y="4763"/>
                    <a:pt x="6835" y="4334"/>
                    <a:pt x="6049" y="4120"/>
                  </a:cubicBezTo>
                  <a:lnTo>
                    <a:pt x="7871" y="370"/>
                  </a:lnTo>
                  <a:lnTo>
                    <a:pt x="9204" y="1025"/>
                  </a:lnTo>
                  <a:cubicBezTo>
                    <a:pt x="9633" y="1239"/>
                    <a:pt x="9812" y="1763"/>
                    <a:pt x="9597" y="2191"/>
                  </a:cubicBezTo>
                  <a:lnTo>
                    <a:pt x="8942" y="3513"/>
                  </a:lnTo>
                  <a:cubicBezTo>
                    <a:pt x="8907" y="3608"/>
                    <a:pt x="8942" y="3703"/>
                    <a:pt x="9026" y="3751"/>
                  </a:cubicBezTo>
                  <a:cubicBezTo>
                    <a:pt x="9049" y="3764"/>
                    <a:pt x="9074" y="3770"/>
                    <a:pt x="9099" y="3770"/>
                  </a:cubicBezTo>
                  <a:cubicBezTo>
                    <a:pt x="9164" y="3770"/>
                    <a:pt x="9230" y="3731"/>
                    <a:pt x="9264" y="3680"/>
                  </a:cubicBezTo>
                  <a:lnTo>
                    <a:pt x="9919" y="2358"/>
                  </a:lnTo>
                  <a:cubicBezTo>
                    <a:pt x="10193" y="1775"/>
                    <a:pt x="9943" y="1048"/>
                    <a:pt x="9347" y="751"/>
                  </a:cubicBezTo>
                  <a:lnTo>
                    <a:pt x="7859" y="24"/>
                  </a:lnTo>
                  <a:cubicBezTo>
                    <a:pt x="7835" y="1"/>
                    <a:pt x="7811" y="1"/>
                    <a:pt x="778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5" name="Google Shape;1395;p76"/>
            <p:cNvSpPr/>
            <p:nvPr/>
          </p:nvSpPr>
          <p:spPr>
            <a:xfrm>
              <a:off x="2319435" y="2157190"/>
              <a:ext cx="108880" cy="103210"/>
            </a:xfrm>
            <a:custGeom>
              <a:avLst/>
              <a:gdLst/>
              <a:ahLst/>
              <a:cxnLst/>
              <a:rect l="l" t="t" r="r" b="b"/>
              <a:pathLst>
                <a:path w="3418" h="3240" extrusionOk="0">
                  <a:moveTo>
                    <a:pt x="1739" y="346"/>
                  </a:moveTo>
                  <a:cubicBezTo>
                    <a:pt x="1822" y="346"/>
                    <a:pt x="1881" y="394"/>
                    <a:pt x="1929" y="465"/>
                  </a:cubicBezTo>
                  <a:lnTo>
                    <a:pt x="2096" y="787"/>
                  </a:lnTo>
                  <a:cubicBezTo>
                    <a:pt x="2179" y="953"/>
                    <a:pt x="2334" y="1073"/>
                    <a:pt x="2513" y="1108"/>
                  </a:cubicBezTo>
                  <a:lnTo>
                    <a:pt x="2870" y="1144"/>
                  </a:lnTo>
                  <a:cubicBezTo>
                    <a:pt x="2953" y="1168"/>
                    <a:pt x="3013" y="1203"/>
                    <a:pt x="3048" y="1299"/>
                  </a:cubicBezTo>
                  <a:cubicBezTo>
                    <a:pt x="3072" y="1370"/>
                    <a:pt x="3048" y="1465"/>
                    <a:pt x="2989" y="1525"/>
                  </a:cubicBezTo>
                  <a:lnTo>
                    <a:pt x="2739" y="1775"/>
                  </a:lnTo>
                  <a:cubicBezTo>
                    <a:pt x="2596" y="1906"/>
                    <a:pt x="2536" y="2085"/>
                    <a:pt x="2572" y="2263"/>
                  </a:cubicBezTo>
                  <a:lnTo>
                    <a:pt x="2632" y="2620"/>
                  </a:lnTo>
                  <a:cubicBezTo>
                    <a:pt x="2643" y="2692"/>
                    <a:pt x="2620" y="2787"/>
                    <a:pt x="2536" y="2823"/>
                  </a:cubicBezTo>
                  <a:cubicBezTo>
                    <a:pt x="2493" y="2852"/>
                    <a:pt x="2450" y="2867"/>
                    <a:pt x="2407" y="2867"/>
                  </a:cubicBezTo>
                  <a:cubicBezTo>
                    <a:pt x="2378" y="2867"/>
                    <a:pt x="2350" y="2861"/>
                    <a:pt x="2322" y="2847"/>
                  </a:cubicBezTo>
                  <a:lnTo>
                    <a:pt x="2001" y="2680"/>
                  </a:lnTo>
                  <a:cubicBezTo>
                    <a:pt x="1917" y="2632"/>
                    <a:pt x="1822" y="2620"/>
                    <a:pt x="1739" y="2620"/>
                  </a:cubicBezTo>
                  <a:cubicBezTo>
                    <a:pt x="1643" y="2620"/>
                    <a:pt x="1560" y="2632"/>
                    <a:pt x="1465" y="2680"/>
                  </a:cubicBezTo>
                  <a:lnTo>
                    <a:pt x="1155" y="2847"/>
                  </a:lnTo>
                  <a:cubicBezTo>
                    <a:pt x="1128" y="2865"/>
                    <a:pt x="1097" y="2872"/>
                    <a:pt x="1066" y="2872"/>
                  </a:cubicBezTo>
                  <a:cubicBezTo>
                    <a:pt x="1016" y="2872"/>
                    <a:pt x="966" y="2852"/>
                    <a:pt x="929" y="2823"/>
                  </a:cubicBezTo>
                  <a:cubicBezTo>
                    <a:pt x="858" y="2787"/>
                    <a:pt x="822" y="2692"/>
                    <a:pt x="846" y="2620"/>
                  </a:cubicBezTo>
                  <a:lnTo>
                    <a:pt x="905" y="2263"/>
                  </a:lnTo>
                  <a:cubicBezTo>
                    <a:pt x="929" y="2085"/>
                    <a:pt x="869" y="1894"/>
                    <a:pt x="738" y="1775"/>
                  </a:cubicBezTo>
                  <a:lnTo>
                    <a:pt x="488" y="1525"/>
                  </a:lnTo>
                  <a:cubicBezTo>
                    <a:pt x="429" y="1465"/>
                    <a:pt x="393" y="1382"/>
                    <a:pt x="429" y="1299"/>
                  </a:cubicBezTo>
                  <a:cubicBezTo>
                    <a:pt x="453" y="1227"/>
                    <a:pt x="512" y="1168"/>
                    <a:pt x="608" y="1144"/>
                  </a:cubicBezTo>
                  <a:lnTo>
                    <a:pt x="965" y="1108"/>
                  </a:lnTo>
                  <a:cubicBezTo>
                    <a:pt x="1143" y="1073"/>
                    <a:pt x="1298" y="953"/>
                    <a:pt x="1381" y="787"/>
                  </a:cubicBezTo>
                  <a:lnTo>
                    <a:pt x="1548" y="465"/>
                  </a:lnTo>
                  <a:cubicBezTo>
                    <a:pt x="1572" y="394"/>
                    <a:pt x="1643" y="346"/>
                    <a:pt x="1739" y="346"/>
                  </a:cubicBezTo>
                  <a:close/>
                  <a:moveTo>
                    <a:pt x="1703" y="1"/>
                  </a:moveTo>
                  <a:cubicBezTo>
                    <a:pt x="1489" y="1"/>
                    <a:pt x="1310" y="120"/>
                    <a:pt x="1203" y="311"/>
                  </a:cubicBezTo>
                  <a:lnTo>
                    <a:pt x="1036" y="644"/>
                  </a:lnTo>
                  <a:cubicBezTo>
                    <a:pt x="1012" y="703"/>
                    <a:pt x="953" y="739"/>
                    <a:pt x="869" y="763"/>
                  </a:cubicBezTo>
                  <a:lnTo>
                    <a:pt x="512" y="811"/>
                  </a:lnTo>
                  <a:cubicBezTo>
                    <a:pt x="310" y="834"/>
                    <a:pt x="131" y="989"/>
                    <a:pt x="60" y="1192"/>
                  </a:cubicBezTo>
                  <a:cubicBezTo>
                    <a:pt x="0" y="1406"/>
                    <a:pt x="36" y="1620"/>
                    <a:pt x="203" y="1775"/>
                  </a:cubicBezTo>
                  <a:lnTo>
                    <a:pt x="500" y="2025"/>
                  </a:lnTo>
                  <a:cubicBezTo>
                    <a:pt x="548" y="2073"/>
                    <a:pt x="572" y="2144"/>
                    <a:pt x="560" y="2216"/>
                  </a:cubicBezTo>
                  <a:lnTo>
                    <a:pt x="500" y="2573"/>
                  </a:lnTo>
                  <a:cubicBezTo>
                    <a:pt x="477" y="2787"/>
                    <a:pt x="548" y="2989"/>
                    <a:pt x="727" y="3120"/>
                  </a:cubicBezTo>
                  <a:cubicBezTo>
                    <a:pt x="834" y="3204"/>
                    <a:pt x="929" y="3228"/>
                    <a:pt x="1048" y="3228"/>
                  </a:cubicBezTo>
                  <a:cubicBezTo>
                    <a:pt x="1143" y="3228"/>
                    <a:pt x="1227" y="3216"/>
                    <a:pt x="1322" y="3168"/>
                  </a:cubicBezTo>
                  <a:lnTo>
                    <a:pt x="1631" y="3001"/>
                  </a:lnTo>
                  <a:cubicBezTo>
                    <a:pt x="1661" y="2989"/>
                    <a:pt x="1694" y="2983"/>
                    <a:pt x="1727" y="2983"/>
                  </a:cubicBezTo>
                  <a:cubicBezTo>
                    <a:pt x="1759" y="2983"/>
                    <a:pt x="1792" y="2989"/>
                    <a:pt x="1822" y="3001"/>
                  </a:cubicBezTo>
                  <a:lnTo>
                    <a:pt x="2143" y="3168"/>
                  </a:lnTo>
                  <a:cubicBezTo>
                    <a:pt x="2227" y="3215"/>
                    <a:pt x="2318" y="3239"/>
                    <a:pt x="2409" y="3239"/>
                  </a:cubicBezTo>
                  <a:cubicBezTo>
                    <a:pt x="2524" y="3239"/>
                    <a:pt x="2639" y="3200"/>
                    <a:pt x="2739" y="3120"/>
                  </a:cubicBezTo>
                  <a:cubicBezTo>
                    <a:pt x="2917" y="2989"/>
                    <a:pt x="2989" y="2787"/>
                    <a:pt x="2953" y="2573"/>
                  </a:cubicBezTo>
                  <a:lnTo>
                    <a:pt x="2894" y="2216"/>
                  </a:lnTo>
                  <a:cubicBezTo>
                    <a:pt x="2882" y="2144"/>
                    <a:pt x="2917" y="2085"/>
                    <a:pt x="2953" y="2025"/>
                  </a:cubicBezTo>
                  <a:lnTo>
                    <a:pt x="3215" y="1775"/>
                  </a:lnTo>
                  <a:cubicBezTo>
                    <a:pt x="3358" y="1620"/>
                    <a:pt x="3417" y="1406"/>
                    <a:pt x="3358" y="1192"/>
                  </a:cubicBezTo>
                  <a:cubicBezTo>
                    <a:pt x="3298" y="989"/>
                    <a:pt x="3120" y="834"/>
                    <a:pt x="2894" y="811"/>
                  </a:cubicBezTo>
                  <a:lnTo>
                    <a:pt x="2536" y="763"/>
                  </a:lnTo>
                  <a:cubicBezTo>
                    <a:pt x="2465" y="739"/>
                    <a:pt x="2405" y="703"/>
                    <a:pt x="2382" y="644"/>
                  </a:cubicBezTo>
                  <a:lnTo>
                    <a:pt x="2215" y="311"/>
                  </a:lnTo>
                  <a:cubicBezTo>
                    <a:pt x="2120" y="120"/>
                    <a:pt x="1929" y="1"/>
                    <a:pt x="170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396" name="Google Shape;1396;p76"/>
          <p:cNvGrpSpPr/>
          <p:nvPr/>
        </p:nvGrpSpPr>
        <p:grpSpPr>
          <a:xfrm>
            <a:off x="2881231" y="2428606"/>
            <a:ext cx="332375" cy="350071"/>
            <a:chOff x="870939" y="1975821"/>
            <a:chExt cx="332375" cy="350071"/>
          </a:xfrm>
        </p:grpSpPr>
        <p:sp>
          <p:nvSpPr>
            <p:cNvPr id="1397" name="Google Shape;1397;p76"/>
            <p:cNvSpPr/>
            <p:nvPr/>
          </p:nvSpPr>
          <p:spPr>
            <a:xfrm>
              <a:off x="870939" y="1975821"/>
              <a:ext cx="332375" cy="350071"/>
            </a:xfrm>
            <a:custGeom>
              <a:avLst/>
              <a:gdLst/>
              <a:ahLst/>
              <a:cxnLst/>
              <a:rect l="l" t="t" r="r" b="b"/>
              <a:pathLst>
                <a:path w="10443" h="10999" extrusionOk="0">
                  <a:moveTo>
                    <a:pt x="8049" y="334"/>
                  </a:moveTo>
                  <a:lnTo>
                    <a:pt x="5728" y="3573"/>
                  </a:lnTo>
                  <a:lnTo>
                    <a:pt x="5406" y="3120"/>
                  </a:lnTo>
                  <a:lnTo>
                    <a:pt x="7395" y="334"/>
                  </a:lnTo>
                  <a:close/>
                  <a:moveTo>
                    <a:pt x="9109" y="334"/>
                  </a:moveTo>
                  <a:lnTo>
                    <a:pt x="6263" y="4311"/>
                  </a:lnTo>
                  <a:lnTo>
                    <a:pt x="5942" y="3847"/>
                  </a:lnTo>
                  <a:lnTo>
                    <a:pt x="8454" y="334"/>
                  </a:lnTo>
                  <a:close/>
                  <a:moveTo>
                    <a:pt x="3025" y="334"/>
                  </a:moveTo>
                  <a:lnTo>
                    <a:pt x="6025" y="4525"/>
                  </a:lnTo>
                  <a:cubicBezTo>
                    <a:pt x="5998" y="4533"/>
                    <a:pt x="5970" y="4537"/>
                    <a:pt x="5942" y="4537"/>
                  </a:cubicBezTo>
                  <a:cubicBezTo>
                    <a:pt x="5849" y="4537"/>
                    <a:pt x="5759" y="4494"/>
                    <a:pt x="5704" y="4430"/>
                  </a:cubicBezTo>
                  <a:cubicBezTo>
                    <a:pt x="5561" y="4287"/>
                    <a:pt x="5382" y="4228"/>
                    <a:pt x="5228" y="4228"/>
                  </a:cubicBezTo>
                  <a:lnTo>
                    <a:pt x="2430" y="334"/>
                  </a:lnTo>
                  <a:close/>
                  <a:moveTo>
                    <a:pt x="2025" y="334"/>
                  </a:moveTo>
                  <a:lnTo>
                    <a:pt x="4882" y="4323"/>
                  </a:lnTo>
                  <a:cubicBezTo>
                    <a:pt x="4823" y="4347"/>
                    <a:pt x="4775" y="4394"/>
                    <a:pt x="4728" y="4442"/>
                  </a:cubicBezTo>
                  <a:cubicBezTo>
                    <a:pt x="4667" y="4503"/>
                    <a:pt x="4569" y="4544"/>
                    <a:pt x="4474" y="4544"/>
                  </a:cubicBezTo>
                  <a:cubicBezTo>
                    <a:pt x="4438" y="4544"/>
                    <a:pt x="4403" y="4538"/>
                    <a:pt x="4370" y="4525"/>
                  </a:cubicBezTo>
                  <a:lnTo>
                    <a:pt x="1370" y="334"/>
                  </a:lnTo>
                  <a:close/>
                  <a:moveTo>
                    <a:pt x="965" y="334"/>
                  </a:moveTo>
                  <a:lnTo>
                    <a:pt x="3942" y="4490"/>
                  </a:lnTo>
                  <a:cubicBezTo>
                    <a:pt x="3775" y="4525"/>
                    <a:pt x="3632" y="4621"/>
                    <a:pt x="3525" y="4763"/>
                  </a:cubicBezTo>
                  <a:lnTo>
                    <a:pt x="358" y="334"/>
                  </a:lnTo>
                  <a:close/>
                  <a:moveTo>
                    <a:pt x="10062" y="334"/>
                  </a:moveTo>
                  <a:lnTo>
                    <a:pt x="6894" y="4763"/>
                  </a:lnTo>
                  <a:cubicBezTo>
                    <a:pt x="6799" y="4632"/>
                    <a:pt x="6668" y="4549"/>
                    <a:pt x="6513" y="4501"/>
                  </a:cubicBezTo>
                  <a:lnTo>
                    <a:pt x="9514" y="334"/>
                  </a:lnTo>
                  <a:close/>
                  <a:moveTo>
                    <a:pt x="5192" y="4582"/>
                  </a:moveTo>
                  <a:cubicBezTo>
                    <a:pt x="5284" y="4582"/>
                    <a:pt x="5376" y="4615"/>
                    <a:pt x="5442" y="4680"/>
                  </a:cubicBezTo>
                  <a:cubicBezTo>
                    <a:pt x="5577" y="4807"/>
                    <a:pt x="5744" y="4876"/>
                    <a:pt x="5917" y="4876"/>
                  </a:cubicBezTo>
                  <a:cubicBezTo>
                    <a:pt x="6004" y="4876"/>
                    <a:pt x="6093" y="4859"/>
                    <a:pt x="6180" y="4823"/>
                  </a:cubicBezTo>
                  <a:cubicBezTo>
                    <a:pt x="6216" y="4808"/>
                    <a:pt x="6254" y="4801"/>
                    <a:pt x="6293" y="4801"/>
                  </a:cubicBezTo>
                  <a:cubicBezTo>
                    <a:pt x="6436" y="4801"/>
                    <a:pt x="6586" y="4897"/>
                    <a:pt x="6633" y="5037"/>
                  </a:cubicBezTo>
                  <a:cubicBezTo>
                    <a:pt x="6633" y="5049"/>
                    <a:pt x="6644" y="5061"/>
                    <a:pt x="6644" y="5061"/>
                  </a:cubicBezTo>
                  <a:cubicBezTo>
                    <a:pt x="6728" y="5263"/>
                    <a:pt x="6859" y="5335"/>
                    <a:pt x="6859" y="5335"/>
                  </a:cubicBezTo>
                  <a:cubicBezTo>
                    <a:pt x="6990" y="5406"/>
                    <a:pt x="7133" y="5454"/>
                    <a:pt x="7264" y="5466"/>
                  </a:cubicBezTo>
                  <a:cubicBezTo>
                    <a:pt x="7454" y="5478"/>
                    <a:pt x="7621" y="5644"/>
                    <a:pt x="7609" y="5859"/>
                  </a:cubicBezTo>
                  <a:cubicBezTo>
                    <a:pt x="7585" y="6121"/>
                    <a:pt x="7740" y="6371"/>
                    <a:pt x="7978" y="6490"/>
                  </a:cubicBezTo>
                  <a:cubicBezTo>
                    <a:pt x="8157" y="6585"/>
                    <a:pt x="8228" y="6811"/>
                    <a:pt x="8145" y="6990"/>
                  </a:cubicBezTo>
                  <a:cubicBezTo>
                    <a:pt x="8026" y="7228"/>
                    <a:pt x="8049" y="7526"/>
                    <a:pt x="8216" y="7728"/>
                  </a:cubicBezTo>
                  <a:cubicBezTo>
                    <a:pt x="8335" y="7883"/>
                    <a:pt x="8323" y="8121"/>
                    <a:pt x="8157" y="8240"/>
                  </a:cubicBezTo>
                  <a:cubicBezTo>
                    <a:pt x="7942" y="8395"/>
                    <a:pt x="7859" y="8681"/>
                    <a:pt x="7930" y="8931"/>
                  </a:cubicBezTo>
                  <a:cubicBezTo>
                    <a:pt x="7978" y="9133"/>
                    <a:pt x="7871" y="9323"/>
                    <a:pt x="7680" y="9383"/>
                  </a:cubicBezTo>
                  <a:cubicBezTo>
                    <a:pt x="7430" y="9454"/>
                    <a:pt x="7228" y="9669"/>
                    <a:pt x="7192" y="9931"/>
                  </a:cubicBezTo>
                  <a:cubicBezTo>
                    <a:pt x="7160" y="10101"/>
                    <a:pt x="7004" y="10234"/>
                    <a:pt x="6835" y="10234"/>
                  </a:cubicBezTo>
                  <a:cubicBezTo>
                    <a:pt x="6815" y="10234"/>
                    <a:pt x="6795" y="10232"/>
                    <a:pt x="6775" y="10228"/>
                  </a:cubicBezTo>
                  <a:cubicBezTo>
                    <a:pt x="6735" y="10221"/>
                    <a:pt x="6695" y="10218"/>
                    <a:pt x="6656" y="10218"/>
                  </a:cubicBezTo>
                  <a:cubicBezTo>
                    <a:pt x="6427" y="10218"/>
                    <a:pt x="6217" y="10333"/>
                    <a:pt x="6085" y="10526"/>
                  </a:cubicBezTo>
                  <a:cubicBezTo>
                    <a:pt x="6016" y="10633"/>
                    <a:pt x="5904" y="10690"/>
                    <a:pt x="5786" y="10690"/>
                  </a:cubicBezTo>
                  <a:cubicBezTo>
                    <a:pt x="5718" y="10690"/>
                    <a:pt x="5649" y="10672"/>
                    <a:pt x="5585" y="10633"/>
                  </a:cubicBezTo>
                  <a:cubicBezTo>
                    <a:pt x="5454" y="10562"/>
                    <a:pt x="5347" y="10526"/>
                    <a:pt x="5204" y="10526"/>
                  </a:cubicBezTo>
                  <a:cubicBezTo>
                    <a:pt x="5073" y="10526"/>
                    <a:pt x="4954" y="10562"/>
                    <a:pt x="4835" y="10633"/>
                  </a:cubicBezTo>
                  <a:cubicBezTo>
                    <a:pt x="4774" y="10672"/>
                    <a:pt x="4708" y="10690"/>
                    <a:pt x="4642" y="10690"/>
                  </a:cubicBezTo>
                  <a:cubicBezTo>
                    <a:pt x="4524" y="10690"/>
                    <a:pt x="4406" y="10633"/>
                    <a:pt x="4323" y="10526"/>
                  </a:cubicBezTo>
                  <a:cubicBezTo>
                    <a:pt x="4201" y="10333"/>
                    <a:pt x="3983" y="10218"/>
                    <a:pt x="3760" y="10218"/>
                  </a:cubicBezTo>
                  <a:cubicBezTo>
                    <a:pt x="3721" y="10218"/>
                    <a:pt x="3682" y="10221"/>
                    <a:pt x="3644" y="10228"/>
                  </a:cubicBezTo>
                  <a:cubicBezTo>
                    <a:pt x="3624" y="10232"/>
                    <a:pt x="3604" y="10234"/>
                    <a:pt x="3585" y="10234"/>
                  </a:cubicBezTo>
                  <a:cubicBezTo>
                    <a:pt x="3416" y="10234"/>
                    <a:pt x="3259" y="10101"/>
                    <a:pt x="3227" y="9931"/>
                  </a:cubicBezTo>
                  <a:cubicBezTo>
                    <a:pt x="3180" y="9669"/>
                    <a:pt x="2989" y="9454"/>
                    <a:pt x="2739" y="9383"/>
                  </a:cubicBezTo>
                  <a:cubicBezTo>
                    <a:pt x="2537" y="9323"/>
                    <a:pt x="2418" y="9133"/>
                    <a:pt x="2477" y="8931"/>
                  </a:cubicBezTo>
                  <a:cubicBezTo>
                    <a:pt x="2561" y="8681"/>
                    <a:pt x="2465" y="8395"/>
                    <a:pt x="2263" y="8240"/>
                  </a:cubicBezTo>
                  <a:cubicBezTo>
                    <a:pt x="2108" y="8121"/>
                    <a:pt x="2084" y="7883"/>
                    <a:pt x="2203" y="7728"/>
                  </a:cubicBezTo>
                  <a:cubicBezTo>
                    <a:pt x="2358" y="7526"/>
                    <a:pt x="2394" y="7228"/>
                    <a:pt x="2275" y="6990"/>
                  </a:cubicBezTo>
                  <a:cubicBezTo>
                    <a:pt x="2180" y="6811"/>
                    <a:pt x="2263" y="6585"/>
                    <a:pt x="2442" y="6490"/>
                  </a:cubicBezTo>
                  <a:cubicBezTo>
                    <a:pt x="2680" y="6371"/>
                    <a:pt x="2823" y="6121"/>
                    <a:pt x="2811" y="5859"/>
                  </a:cubicBezTo>
                  <a:cubicBezTo>
                    <a:pt x="2799" y="5656"/>
                    <a:pt x="2953" y="5478"/>
                    <a:pt x="3156" y="5466"/>
                  </a:cubicBezTo>
                  <a:cubicBezTo>
                    <a:pt x="3358" y="5454"/>
                    <a:pt x="3549" y="5347"/>
                    <a:pt x="3668" y="5180"/>
                  </a:cubicBezTo>
                  <a:lnTo>
                    <a:pt x="3668" y="5168"/>
                  </a:lnTo>
                  <a:cubicBezTo>
                    <a:pt x="3704" y="5121"/>
                    <a:pt x="3727" y="5085"/>
                    <a:pt x="3751" y="5037"/>
                  </a:cubicBezTo>
                  <a:cubicBezTo>
                    <a:pt x="3807" y="4897"/>
                    <a:pt x="3945" y="4801"/>
                    <a:pt x="4087" y="4801"/>
                  </a:cubicBezTo>
                  <a:cubicBezTo>
                    <a:pt x="4126" y="4801"/>
                    <a:pt x="4165" y="4808"/>
                    <a:pt x="4204" y="4823"/>
                  </a:cubicBezTo>
                  <a:cubicBezTo>
                    <a:pt x="4287" y="4853"/>
                    <a:pt x="4372" y="4868"/>
                    <a:pt x="4456" y="4868"/>
                  </a:cubicBezTo>
                  <a:cubicBezTo>
                    <a:pt x="4633" y="4868"/>
                    <a:pt x="4804" y="4802"/>
                    <a:pt x="4942" y="4680"/>
                  </a:cubicBezTo>
                  <a:cubicBezTo>
                    <a:pt x="5007" y="4615"/>
                    <a:pt x="5100" y="4582"/>
                    <a:pt x="5192" y="4582"/>
                  </a:cubicBezTo>
                  <a:close/>
                  <a:moveTo>
                    <a:pt x="286" y="1"/>
                  </a:moveTo>
                  <a:cubicBezTo>
                    <a:pt x="179" y="1"/>
                    <a:pt x="84" y="60"/>
                    <a:pt x="48" y="156"/>
                  </a:cubicBezTo>
                  <a:cubicBezTo>
                    <a:pt x="1" y="239"/>
                    <a:pt x="1" y="346"/>
                    <a:pt x="60" y="441"/>
                  </a:cubicBezTo>
                  <a:lnTo>
                    <a:pt x="3358" y="5049"/>
                  </a:lnTo>
                  <a:cubicBezTo>
                    <a:pt x="3299" y="5097"/>
                    <a:pt x="3227" y="5121"/>
                    <a:pt x="3156" y="5121"/>
                  </a:cubicBezTo>
                  <a:cubicBezTo>
                    <a:pt x="2787" y="5144"/>
                    <a:pt x="2489" y="5466"/>
                    <a:pt x="2513" y="5835"/>
                  </a:cubicBezTo>
                  <a:cubicBezTo>
                    <a:pt x="2513" y="5990"/>
                    <a:pt x="2442" y="6121"/>
                    <a:pt x="2322" y="6180"/>
                  </a:cubicBezTo>
                  <a:cubicBezTo>
                    <a:pt x="1989" y="6359"/>
                    <a:pt x="1858" y="6764"/>
                    <a:pt x="2025" y="7109"/>
                  </a:cubicBezTo>
                  <a:cubicBezTo>
                    <a:pt x="2084" y="7240"/>
                    <a:pt x="2072" y="7383"/>
                    <a:pt x="1977" y="7490"/>
                  </a:cubicBezTo>
                  <a:cubicBezTo>
                    <a:pt x="1739" y="7788"/>
                    <a:pt x="1787" y="8216"/>
                    <a:pt x="2084" y="8454"/>
                  </a:cubicBezTo>
                  <a:cubicBezTo>
                    <a:pt x="2180" y="8550"/>
                    <a:pt x="2239" y="8692"/>
                    <a:pt x="2203" y="8835"/>
                  </a:cubicBezTo>
                  <a:cubicBezTo>
                    <a:pt x="2108" y="9193"/>
                    <a:pt x="2322" y="9574"/>
                    <a:pt x="2680" y="9669"/>
                  </a:cubicBezTo>
                  <a:cubicBezTo>
                    <a:pt x="2811" y="9704"/>
                    <a:pt x="2918" y="9812"/>
                    <a:pt x="2942" y="9966"/>
                  </a:cubicBezTo>
                  <a:cubicBezTo>
                    <a:pt x="2995" y="10299"/>
                    <a:pt x="3290" y="10535"/>
                    <a:pt x="3609" y="10535"/>
                  </a:cubicBezTo>
                  <a:cubicBezTo>
                    <a:pt x="3645" y="10535"/>
                    <a:pt x="3680" y="10532"/>
                    <a:pt x="3715" y="10526"/>
                  </a:cubicBezTo>
                  <a:cubicBezTo>
                    <a:pt x="3726" y="10525"/>
                    <a:pt x="3738" y="10525"/>
                    <a:pt x="3749" y="10525"/>
                  </a:cubicBezTo>
                  <a:cubicBezTo>
                    <a:pt x="3872" y="10525"/>
                    <a:pt x="4007" y="10584"/>
                    <a:pt x="4073" y="10693"/>
                  </a:cubicBezTo>
                  <a:cubicBezTo>
                    <a:pt x="4208" y="10889"/>
                    <a:pt x="4425" y="10999"/>
                    <a:pt x="4645" y="10999"/>
                  </a:cubicBezTo>
                  <a:cubicBezTo>
                    <a:pt x="4772" y="10999"/>
                    <a:pt x="4900" y="10962"/>
                    <a:pt x="5013" y="10883"/>
                  </a:cubicBezTo>
                  <a:cubicBezTo>
                    <a:pt x="5073" y="10847"/>
                    <a:pt x="5141" y="10830"/>
                    <a:pt x="5208" y="10830"/>
                  </a:cubicBezTo>
                  <a:cubicBezTo>
                    <a:pt x="5275" y="10830"/>
                    <a:pt x="5341" y="10847"/>
                    <a:pt x="5394" y="10883"/>
                  </a:cubicBezTo>
                  <a:cubicBezTo>
                    <a:pt x="5513" y="10955"/>
                    <a:pt x="5632" y="10990"/>
                    <a:pt x="5775" y="10990"/>
                  </a:cubicBezTo>
                  <a:cubicBezTo>
                    <a:pt x="5990" y="10990"/>
                    <a:pt x="6216" y="10883"/>
                    <a:pt x="6347" y="10681"/>
                  </a:cubicBezTo>
                  <a:cubicBezTo>
                    <a:pt x="6423" y="10572"/>
                    <a:pt x="6549" y="10513"/>
                    <a:pt x="6671" y="10513"/>
                  </a:cubicBezTo>
                  <a:cubicBezTo>
                    <a:pt x="6682" y="10513"/>
                    <a:pt x="6693" y="10513"/>
                    <a:pt x="6704" y="10514"/>
                  </a:cubicBezTo>
                  <a:cubicBezTo>
                    <a:pt x="6742" y="10520"/>
                    <a:pt x="6779" y="10523"/>
                    <a:pt x="6816" y="10523"/>
                  </a:cubicBezTo>
                  <a:cubicBezTo>
                    <a:pt x="7150" y="10523"/>
                    <a:pt x="7435" y="10286"/>
                    <a:pt x="7478" y="9943"/>
                  </a:cubicBezTo>
                  <a:cubicBezTo>
                    <a:pt x="7514" y="9812"/>
                    <a:pt x="7597" y="9693"/>
                    <a:pt x="7752" y="9645"/>
                  </a:cubicBezTo>
                  <a:cubicBezTo>
                    <a:pt x="8109" y="9550"/>
                    <a:pt x="8335" y="9169"/>
                    <a:pt x="8228" y="8812"/>
                  </a:cubicBezTo>
                  <a:cubicBezTo>
                    <a:pt x="8192" y="8681"/>
                    <a:pt x="8240" y="8538"/>
                    <a:pt x="8347" y="8442"/>
                  </a:cubicBezTo>
                  <a:cubicBezTo>
                    <a:pt x="8645" y="8204"/>
                    <a:pt x="8692" y="7776"/>
                    <a:pt x="8454" y="7478"/>
                  </a:cubicBezTo>
                  <a:cubicBezTo>
                    <a:pt x="8359" y="7371"/>
                    <a:pt x="8347" y="7204"/>
                    <a:pt x="8407" y="7085"/>
                  </a:cubicBezTo>
                  <a:cubicBezTo>
                    <a:pt x="8573" y="6764"/>
                    <a:pt x="8430" y="6347"/>
                    <a:pt x="8109" y="6168"/>
                  </a:cubicBezTo>
                  <a:cubicBezTo>
                    <a:pt x="7990" y="6109"/>
                    <a:pt x="7895" y="5978"/>
                    <a:pt x="7918" y="5823"/>
                  </a:cubicBezTo>
                  <a:cubicBezTo>
                    <a:pt x="7930" y="5454"/>
                    <a:pt x="7645" y="5121"/>
                    <a:pt x="7275" y="5109"/>
                  </a:cubicBezTo>
                  <a:cubicBezTo>
                    <a:pt x="7204" y="5109"/>
                    <a:pt x="7121" y="5085"/>
                    <a:pt x="7061" y="5037"/>
                  </a:cubicBezTo>
                  <a:lnTo>
                    <a:pt x="10371" y="418"/>
                  </a:lnTo>
                  <a:cubicBezTo>
                    <a:pt x="10431" y="358"/>
                    <a:pt x="10443" y="263"/>
                    <a:pt x="10407" y="156"/>
                  </a:cubicBezTo>
                  <a:cubicBezTo>
                    <a:pt x="10359" y="60"/>
                    <a:pt x="10264" y="1"/>
                    <a:pt x="10169" y="1"/>
                  </a:cubicBezTo>
                  <a:lnTo>
                    <a:pt x="7383" y="1"/>
                  </a:lnTo>
                  <a:cubicBezTo>
                    <a:pt x="7287" y="1"/>
                    <a:pt x="7216" y="49"/>
                    <a:pt x="7156" y="120"/>
                  </a:cubicBezTo>
                  <a:lnTo>
                    <a:pt x="5228" y="2835"/>
                  </a:lnTo>
                  <a:lnTo>
                    <a:pt x="3287" y="120"/>
                  </a:lnTo>
                  <a:cubicBezTo>
                    <a:pt x="3239" y="49"/>
                    <a:pt x="3156" y="1"/>
                    <a:pt x="306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8" name="Google Shape;1398;p76"/>
            <p:cNvSpPr/>
            <p:nvPr/>
          </p:nvSpPr>
          <p:spPr>
            <a:xfrm>
              <a:off x="955059" y="2135755"/>
              <a:ext cx="164134" cy="75877"/>
            </a:xfrm>
            <a:custGeom>
              <a:avLst/>
              <a:gdLst/>
              <a:ahLst/>
              <a:cxnLst/>
              <a:rect l="l" t="t" r="r" b="b"/>
              <a:pathLst>
                <a:path w="5157" h="2384" extrusionOk="0">
                  <a:moveTo>
                    <a:pt x="2573" y="0"/>
                  </a:moveTo>
                  <a:cubicBezTo>
                    <a:pt x="1954" y="0"/>
                    <a:pt x="1346" y="215"/>
                    <a:pt x="882" y="631"/>
                  </a:cubicBezTo>
                  <a:cubicBezTo>
                    <a:pt x="418" y="1036"/>
                    <a:pt x="108" y="1608"/>
                    <a:pt x="13" y="2203"/>
                  </a:cubicBezTo>
                  <a:cubicBezTo>
                    <a:pt x="1" y="2286"/>
                    <a:pt x="60" y="2358"/>
                    <a:pt x="156" y="2382"/>
                  </a:cubicBezTo>
                  <a:lnTo>
                    <a:pt x="180" y="2382"/>
                  </a:lnTo>
                  <a:cubicBezTo>
                    <a:pt x="251" y="2382"/>
                    <a:pt x="334" y="2322"/>
                    <a:pt x="346" y="2239"/>
                  </a:cubicBezTo>
                  <a:cubicBezTo>
                    <a:pt x="418" y="1703"/>
                    <a:pt x="703" y="1215"/>
                    <a:pt x="1108" y="870"/>
                  </a:cubicBezTo>
                  <a:cubicBezTo>
                    <a:pt x="1525" y="512"/>
                    <a:pt x="2037" y="322"/>
                    <a:pt x="2596" y="322"/>
                  </a:cubicBezTo>
                  <a:cubicBezTo>
                    <a:pt x="3144" y="322"/>
                    <a:pt x="3668" y="512"/>
                    <a:pt x="4085" y="870"/>
                  </a:cubicBezTo>
                  <a:cubicBezTo>
                    <a:pt x="4478" y="1227"/>
                    <a:pt x="4763" y="1727"/>
                    <a:pt x="4835" y="2239"/>
                  </a:cubicBezTo>
                  <a:cubicBezTo>
                    <a:pt x="4857" y="2326"/>
                    <a:pt x="4918" y="2383"/>
                    <a:pt x="4992" y="2383"/>
                  </a:cubicBezTo>
                  <a:cubicBezTo>
                    <a:pt x="4999" y="2383"/>
                    <a:pt x="5006" y="2383"/>
                    <a:pt x="5013" y="2382"/>
                  </a:cubicBezTo>
                  <a:cubicBezTo>
                    <a:pt x="5085" y="2382"/>
                    <a:pt x="5156" y="2286"/>
                    <a:pt x="5144" y="2203"/>
                  </a:cubicBezTo>
                  <a:cubicBezTo>
                    <a:pt x="5049" y="1584"/>
                    <a:pt x="4740" y="1036"/>
                    <a:pt x="4275" y="631"/>
                  </a:cubicBezTo>
                  <a:cubicBezTo>
                    <a:pt x="3799" y="238"/>
                    <a:pt x="3204" y="0"/>
                    <a:pt x="257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399" name="Google Shape;1399;p76"/>
            <p:cNvSpPr/>
            <p:nvPr/>
          </p:nvSpPr>
          <p:spPr>
            <a:xfrm>
              <a:off x="955059" y="2224999"/>
              <a:ext cx="164134" cy="75240"/>
            </a:xfrm>
            <a:custGeom>
              <a:avLst/>
              <a:gdLst/>
              <a:ahLst/>
              <a:cxnLst/>
              <a:rect l="l" t="t" r="r" b="b"/>
              <a:pathLst>
                <a:path w="5157" h="2364" extrusionOk="0">
                  <a:moveTo>
                    <a:pt x="193" y="1"/>
                  </a:moveTo>
                  <a:cubicBezTo>
                    <a:pt x="181" y="1"/>
                    <a:pt x="168" y="3"/>
                    <a:pt x="156" y="6"/>
                  </a:cubicBezTo>
                  <a:cubicBezTo>
                    <a:pt x="60" y="18"/>
                    <a:pt x="1" y="90"/>
                    <a:pt x="25" y="185"/>
                  </a:cubicBezTo>
                  <a:cubicBezTo>
                    <a:pt x="108" y="792"/>
                    <a:pt x="418" y="1340"/>
                    <a:pt x="882" y="1745"/>
                  </a:cubicBezTo>
                  <a:cubicBezTo>
                    <a:pt x="1358" y="2149"/>
                    <a:pt x="1954" y="2364"/>
                    <a:pt x="2585" y="2364"/>
                  </a:cubicBezTo>
                  <a:cubicBezTo>
                    <a:pt x="3204" y="2364"/>
                    <a:pt x="3811" y="2149"/>
                    <a:pt x="4275" y="1733"/>
                  </a:cubicBezTo>
                  <a:cubicBezTo>
                    <a:pt x="4740" y="1328"/>
                    <a:pt x="5049" y="756"/>
                    <a:pt x="5144" y="161"/>
                  </a:cubicBezTo>
                  <a:cubicBezTo>
                    <a:pt x="5156" y="90"/>
                    <a:pt x="5085" y="18"/>
                    <a:pt x="5002" y="6"/>
                  </a:cubicBezTo>
                  <a:cubicBezTo>
                    <a:pt x="4990" y="3"/>
                    <a:pt x="4980" y="2"/>
                    <a:pt x="4969" y="2"/>
                  </a:cubicBezTo>
                  <a:cubicBezTo>
                    <a:pt x="4900" y="2"/>
                    <a:pt x="4844" y="65"/>
                    <a:pt x="4823" y="137"/>
                  </a:cubicBezTo>
                  <a:cubicBezTo>
                    <a:pt x="4752" y="673"/>
                    <a:pt x="4466" y="1161"/>
                    <a:pt x="4073" y="1506"/>
                  </a:cubicBezTo>
                  <a:cubicBezTo>
                    <a:pt x="3656" y="1864"/>
                    <a:pt x="3132" y="2054"/>
                    <a:pt x="2585" y="2054"/>
                  </a:cubicBezTo>
                  <a:cubicBezTo>
                    <a:pt x="2025" y="2054"/>
                    <a:pt x="1513" y="1864"/>
                    <a:pt x="1096" y="1506"/>
                  </a:cubicBezTo>
                  <a:cubicBezTo>
                    <a:pt x="691" y="1149"/>
                    <a:pt x="406" y="673"/>
                    <a:pt x="334" y="137"/>
                  </a:cubicBezTo>
                  <a:cubicBezTo>
                    <a:pt x="324" y="56"/>
                    <a:pt x="262" y="1"/>
                    <a:pt x="19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00" name="Google Shape;1400;p76"/>
            <p:cNvSpPr/>
            <p:nvPr/>
          </p:nvSpPr>
          <p:spPr>
            <a:xfrm>
              <a:off x="1021387" y="2183496"/>
              <a:ext cx="18969" cy="69766"/>
            </a:xfrm>
            <a:custGeom>
              <a:avLst/>
              <a:gdLst/>
              <a:ahLst/>
              <a:cxnLst/>
              <a:rect l="l" t="t" r="r" b="b"/>
              <a:pathLst>
                <a:path w="596" h="2192" extrusionOk="0">
                  <a:moveTo>
                    <a:pt x="453" y="1"/>
                  </a:moveTo>
                  <a:cubicBezTo>
                    <a:pt x="417" y="1"/>
                    <a:pt x="393" y="12"/>
                    <a:pt x="382" y="24"/>
                  </a:cubicBezTo>
                  <a:lnTo>
                    <a:pt x="60" y="322"/>
                  </a:lnTo>
                  <a:cubicBezTo>
                    <a:pt x="24" y="358"/>
                    <a:pt x="1" y="405"/>
                    <a:pt x="1" y="441"/>
                  </a:cubicBezTo>
                  <a:cubicBezTo>
                    <a:pt x="1" y="501"/>
                    <a:pt x="48" y="584"/>
                    <a:pt x="108" y="584"/>
                  </a:cubicBezTo>
                  <a:cubicBezTo>
                    <a:pt x="120" y="584"/>
                    <a:pt x="155" y="560"/>
                    <a:pt x="167" y="548"/>
                  </a:cubicBezTo>
                  <a:lnTo>
                    <a:pt x="274" y="417"/>
                  </a:lnTo>
                  <a:lnTo>
                    <a:pt x="274" y="2084"/>
                  </a:lnTo>
                  <a:cubicBezTo>
                    <a:pt x="274" y="2156"/>
                    <a:pt x="346" y="2191"/>
                    <a:pt x="429" y="2191"/>
                  </a:cubicBezTo>
                  <a:cubicBezTo>
                    <a:pt x="512" y="2191"/>
                    <a:pt x="596" y="2156"/>
                    <a:pt x="596" y="2084"/>
                  </a:cubicBezTo>
                  <a:lnTo>
                    <a:pt x="596" y="108"/>
                  </a:lnTo>
                  <a:cubicBezTo>
                    <a:pt x="596" y="48"/>
                    <a:pt x="524" y="1"/>
                    <a:pt x="45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04"/>
        <p:cNvGrpSpPr/>
        <p:nvPr/>
      </p:nvGrpSpPr>
      <p:grpSpPr>
        <a:xfrm>
          <a:off x="0" y="0"/>
          <a:ext cx="0" cy="0"/>
          <a:chOff x="0" y="0"/>
          <a:chExt cx="0" cy="0"/>
        </a:xfrm>
      </p:grpSpPr>
      <p:grpSp>
        <p:nvGrpSpPr>
          <p:cNvPr id="1405" name="Google Shape;1405;p77"/>
          <p:cNvGrpSpPr/>
          <p:nvPr/>
        </p:nvGrpSpPr>
        <p:grpSpPr>
          <a:xfrm>
            <a:off x="2718098" y="1735741"/>
            <a:ext cx="2963829" cy="2260799"/>
            <a:chOff x="238125" y="1973675"/>
            <a:chExt cx="2558775" cy="1951825"/>
          </a:xfrm>
        </p:grpSpPr>
        <p:sp>
          <p:nvSpPr>
            <p:cNvPr id="1406" name="Google Shape;1406;p77"/>
            <p:cNvSpPr/>
            <p:nvPr/>
          </p:nvSpPr>
          <p:spPr>
            <a:xfrm>
              <a:off x="325550" y="2055000"/>
              <a:ext cx="2386075" cy="1459975"/>
            </a:xfrm>
            <a:custGeom>
              <a:avLst/>
              <a:gdLst/>
              <a:ahLst/>
              <a:cxnLst/>
              <a:rect l="l" t="t" r="r" b="b"/>
              <a:pathLst>
                <a:path w="95443" h="58399" extrusionOk="0">
                  <a:moveTo>
                    <a:pt x="94925" y="516"/>
                  </a:moveTo>
                  <a:lnTo>
                    <a:pt x="94925" y="57881"/>
                  </a:lnTo>
                  <a:lnTo>
                    <a:pt x="518" y="57881"/>
                  </a:lnTo>
                  <a:lnTo>
                    <a:pt x="518" y="516"/>
                  </a:lnTo>
                  <a:close/>
                  <a:moveTo>
                    <a:pt x="260" y="0"/>
                  </a:moveTo>
                  <a:cubicBezTo>
                    <a:pt x="118" y="0"/>
                    <a:pt x="1" y="115"/>
                    <a:pt x="1" y="259"/>
                  </a:cubicBezTo>
                  <a:lnTo>
                    <a:pt x="1" y="58140"/>
                  </a:lnTo>
                  <a:cubicBezTo>
                    <a:pt x="1" y="58282"/>
                    <a:pt x="118" y="58399"/>
                    <a:pt x="260" y="58399"/>
                  </a:cubicBezTo>
                  <a:lnTo>
                    <a:pt x="95184" y="58399"/>
                  </a:lnTo>
                  <a:cubicBezTo>
                    <a:pt x="95326" y="58399"/>
                    <a:pt x="95441" y="58282"/>
                    <a:pt x="95441" y="58140"/>
                  </a:cubicBezTo>
                  <a:lnTo>
                    <a:pt x="95441" y="259"/>
                  </a:lnTo>
                  <a:cubicBezTo>
                    <a:pt x="95442" y="115"/>
                    <a:pt x="95326" y="0"/>
                    <a:pt x="95184" y="0"/>
                  </a:cubicBezTo>
                  <a:close/>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07" name="Google Shape;1407;p77"/>
            <p:cNvSpPr/>
            <p:nvPr/>
          </p:nvSpPr>
          <p:spPr>
            <a:xfrm>
              <a:off x="1075325" y="3589700"/>
              <a:ext cx="884075" cy="335800"/>
            </a:xfrm>
            <a:custGeom>
              <a:avLst/>
              <a:gdLst/>
              <a:ahLst/>
              <a:cxnLst/>
              <a:rect l="l" t="t" r="r" b="b"/>
              <a:pathLst>
                <a:path w="35363" h="13432" extrusionOk="0">
                  <a:moveTo>
                    <a:pt x="28176" y="0"/>
                  </a:moveTo>
                  <a:cubicBezTo>
                    <a:pt x="28078" y="0"/>
                    <a:pt x="27996" y="34"/>
                    <a:pt x="27932" y="102"/>
                  </a:cubicBezTo>
                  <a:cubicBezTo>
                    <a:pt x="27790" y="253"/>
                    <a:pt x="27790" y="509"/>
                    <a:pt x="27932" y="1118"/>
                  </a:cubicBezTo>
                  <a:cubicBezTo>
                    <a:pt x="27985" y="1344"/>
                    <a:pt x="28047" y="1651"/>
                    <a:pt x="28119" y="2009"/>
                  </a:cubicBezTo>
                  <a:cubicBezTo>
                    <a:pt x="28420" y="3516"/>
                    <a:pt x="28876" y="5791"/>
                    <a:pt x="29651" y="7179"/>
                  </a:cubicBezTo>
                  <a:cubicBezTo>
                    <a:pt x="30394" y="8514"/>
                    <a:pt x="31835" y="9775"/>
                    <a:pt x="32886" y="10698"/>
                  </a:cubicBezTo>
                  <a:cubicBezTo>
                    <a:pt x="33194" y="10968"/>
                    <a:pt x="33463" y="11203"/>
                    <a:pt x="33660" y="11396"/>
                  </a:cubicBezTo>
                  <a:cubicBezTo>
                    <a:pt x="34197" y="11917"/>
                    <a:pt x="34530" y="12027"/>
                    <a:pt x="34711" y="12085"/>
                  </a:cubicBezTo>
                  <a:cubicBezTo>
                    <a:pt x="34724" y="12089"/>
                    <a:pt x="34738" y="12094"/>
                    <a:pt x="34750" y="12098"/>
                  </a:cubicBezTo>
                  <a:cubicBezTo>
                    <a:pt x="34781" y="12255"/>
                    <a:pt x="34798" y="12433"/>
                    <a:pt x="34708" y="12569"/>
                  </a:cubicBezTo>
                  <a:cubicBezTo>
                    <a:pt x="34621" y="12698"/>
                    <a:pt x="34443" y="12789"/>
                    <a:pt x="34176" y="12841"/>
                  </a:cubicBezTo>
                  <a:cubicBezTo>
                    <a:pt x="33894" y="12897"/>
                    <a:pt x="33576" y="12915"/>
                    <a:pt x="33188" y="12915"/>
                  </a:cubicBezTo>
                  <a:cubicBezTo>
                    <a:pt x="32866" y="12915"/>
                    <a:pt x="32496" y="12902"/>
                    <a:pt x="32057" y="12888"/>
                  </a:cubicBezTo>
                  <a:cubicBezTo>
                    <a:pt x="31412" y="12865"/>
                    <a:pt x="30607" y="12837"/>
                    <a:pt x="29586" y="12837"/>
                  </a:cubicBezTo>
                  <a:lnTo>
                    <a:pt x="8800" y="12837"/>
                  </a:lnTo>
                  <a:cubicBezTo>
                    <a:pt x="7800" y="12837"/>
                    <a:pt x="6833" y="12841"/>
                    <a:pt x="5939" y="12847"/>
                  </a:cubicBezTo>
                  <a:cubicBezTo>
                    <a:pt x="5199" y="12851"/>
                    <a:pt x="4507" y="12855"/>
                    <a:pt x="3887" y="12855"/>
                  </a:cubicBezTo>
                  <a:cubicBezTo>
                    <a:pt x="3179" y="12855"/>
                    <a:pt x="2567" y="12850"/>
                    <a:pt x="2090" y="12837"/>
                  </a:cubicBezTo>
                  <a:lnTo>
                    <a:pt x="1783" y="12828"/>
                  </a:lnTo>
                  <a:cubicBezTo>
                    <a:pt x="706" y="12798"/>
                    <a:pt x="700" y="12793"/>
                    <a:pt x="570" y="12668"/>
                  </a:cubicBezTo>
                  <a:cubicBezTo>
                    <a:pt x="526" y="12627"/>
                    <a:pt x="520" y="12598"/>
                    <a:pt x="520" y="12571"/>
                  </a:cubicBezTo>
                  <a:cubicBezTo>
                    <a:pt x="520" y="12511"/>
                    <a:pt x="556" y="12333"/>
                    <a:pt x="912" y="11971"/>
                  </a:cubicBezTo>
                  <a:cubicBezTo>
                    <a:pt x="1108" y="11772"/>
                    <a:pt x="1452" y="11550"/>
                    <a:pt x="1848" y="11293"/>
                  </a:cubicBezTo>
                  <a:cubicBezTo>
                    <a:pt x="2410" y="10928"/>
                    <a:pt x="3111" y="10473"/>
                    <a:pt x="3670" y="9890"/>
                  </a:cubicBezTo>
                  <a:lnTo>
                    <a:pt x="4006" y="9544"/>
                  </a:lnTo>
                  <a:cubicBezTo>
                    <a:pt x="4870" y="8657"/>
                    <a:pt x="5947" y="7555"/>
                    <a:pt x="6528" y="6084"/>
                  </a:cubicBezTo>
                  <a:cubicBezTo>
                    <a:pt x="7009" y="4866"/>
                    <a:pt x="7250" y="2705"/>
                    <a:pt x="7410" y="1274"/>
                  </a:cubicBezTo>
                  <a:cubicBezTo>
                    <a:pt x="7465" y="775"/>
                    <a:pt x="7515" y="343"/>
                    <a:pt x="7558" y="87"/>
                  </a:cubicBezTo>
                  <a:lnTo>
                    <a:pt x="7048" y="0"/>
                  </a:lnTo>
                  <a:cubicBezTo>
                    <a:pt x="7002" y="269"/>
                    <a:pt x="6956" y="688"/>
                    <a:pt x="6896" y="1217"/>
                  </a:cubicBezTo>
                  <a:cubicBezTo>
                    <a:pt x="6739" y="2621"/>
                    <a:pt x="6503" y="4741"/>
                    <a:pt x="6047" y="5895"/>
                  </a:cubicBezTo>
                  <a:cubicBezTo>
                    <a:pt x="5506" y="7268"/>
                    <a:pt x="4512" y="8286"/>
                    <a:pt x="3637" y="9183"/>
                  </a:cubicBezTo>
                  <a:lnTo>
                    <a:pt x="3298" y="9533"/>
                  </a:lnTo>
                  <a:cubicBezTo>
                    <a:pt x="2779" y="10073"/>
                    <a:pt x="2136" y="10490"/>
                    <a:pt x="1568" y="10859"/>
                  </a:cubicBezTo>
                  <a:cubicBezTo>
                    <a:pt x="1145" y="11133"/>
                    <a:pt x="780" y="11369"/>
                    <a:pt x="546" y="11608"/>
                  </a:cubicBezTo>
                  <a:cubicBezTo>
                    <a:pt x="172" y="11988"/>
                    <a:pt x="0" y="12296"/>
                    <a:pt x="5" y="12578"/>
                  </a:cubicBezTo>
                  <a:cubicBezTo>
                    <a:pt x="6" y="12752"/>
                    <a:pt x="78" y="12911"/>
                    <a:pt x="211" y="13040"/>
                  </a:cubicBezTo>
                  <a:cubicBezTo>
                    <a:pt x="492" y="13309"/>
                    <a:pt x="611" y="13312"/>
                    <a:pt x="1770" y="13345"/>
                  </a:cubicBezTo>
                  <a:lnTo>
                    <a:pt x="2075" y="13354"/>
                  </a:lnTo>
                  <a:cubicBezTo>
                    <a:pt x="2547" y="13367"/>
                    <a:pt x="3149" y="13372"/>
                    <a:pt x="3843" y="13372"/>
                  </a:cubicBezTo>
                  <a:cubicBezTo>
                    <a:pt x="4476" y="13372"/>
                    <a:pt x="5185" y="13368"/>
                    <a:pt x="5944" y="13364"/>
                  </a:cubicBezTo>
                  <a:cubicBezTo>
                    <a:pt x="6836" y="13358"/>
                    <a:pt x="7802" y="13354"/>
                    <a:pt x="8802" y="13354"/>
                  </a:cubicBezTo>
                  <a:lnTo>
                    <a:pt x="29586" y="13354"/>
                  </a:lnTo>
                  <a:cubicBezTo>
                    <a:pt x="30598" y="13354"/>
                    <a:pt x="31397" y="13381"/>
                    <a:pt x="32040" y="13403"/>
                  </a:cubicBezTo>
                  <a:cubicBezTo>
                    <a:pt x="32484" y="13420"/>
                    <a:pt x="32860" y="13432"/>
                    <a:pt x="33192" y="13432"/>
                  </a:cubicBezTo>
                  <a:cubicBezTo>
                    <a:pt x="33609" y="13432"/>
                    <a:pt x="33956" y="13412"/>
                    <a:pt x="34274" y="13348"/>
                  </a:cubicBezTo>
                  <a:cubicBezTo>
                    <a:pt x="34682" y="13269"/>
                    <a:pt x="34972" y="13103"/>
                    <a:pt x="35137" y="12856"/>
                  </a:cubicBezTo>
                  <a:cubicBezTo>
                    <a:pt x="35363" y="12517"/>
                    <a:pt x="35282" y="12127"/>
                    <a:pt x="35252" y="11980"/>
                  </a:cubicBezTo>
                  <a:cubicBezTo>
                    <a:pt x="35195" y="11701"/>
                    <a:pt x="35007" y="11639"/>
                    <a:pt x="34871" y="11593"/>
                  </a:cubicBezTo>
                  <a:cubicBezTo>
                    <a:pt x="34721" y="11545"/>
                    <a:pt x="34470" y="11463"/>
                    <a:pt x="34019" y="11025"/>
                  </a:cubicBezTo>
                  <a:cubicBezTo>
                    <a:pt x="33815" y="10828"/>
                    <a:pt x="33540" y="10585"/>
                    <a:pt x="33225" y="10309"/>
                  </a:cubicBezTo>
                  <a:cubicBezTo>
                    <a:pt x="32202" y="9412"/>
                    <a:pt x="30800" y="8183"/>
                    <a:pt x="30101" y="6928"/>
                  </a:cubicBezTo>
                  <a:cubicBezTo>
                    <a:pt x="29367" y="5611"/>
                    <a:pt x="28902" y="3294"/>
                    <a:pt x="28625" y="1909"/>
                  </a:cubicBezTo>
                  <a:cubicBezTo>
                    <a:pt x="28552" y="1542"/>
                    <a:pt x="28489" y="1231"/>
                    <a:pt x="28435" y="1000"/>
                  </a:cubicBezTo>
                  <a:cubicBezTo>
                    <a:pt x="28376" y="749"/>
                    <a:pt x="28353" y="598"/>
                    <a:pt x="28346" y="510"/>
                  </a:cubicBezTo>
                  <a:cubicBezTo>
                    <a:pt x="28373" y="500"/>
                    <a:pt x="28400" y="486"/>
                    <a:pt x="28422" y="468"/>
                  </a:cubicBezTo>
                  <a:lnTo>
                    <a:pt x="28537" y="268"/>
                  </a:lnTo>
                  <a:lnTo>
                    <a:pt x="28247" y="234"/>
                  </a:lnTo>
                  <a:lnTo>
                    <a:pt x="28111" y="56"/>
                  </a:lnTo>
                  <a:cubicBezTo>
                    <a:pt x="28153" y="24"/>
                    <a:pt x="28202" y="8"/>
                    <a:pt x="28254" y="8"/>
                  </a:cubicBezTo>
                  <a:cubicBezTo>
                    <a:pt x="28256" y="8"/>
                    <a:pt x="28258" y="8"/>
                    <a:pt x="28261" y="8"/>
                  </a:cubicBezTo>
                  <a:cubicBezTo>
                    <a:pt x="28231" y="3"/>
                    <a:pt x="28203" y="0"/>
                    <a:pt x="28176" y="0"/>
                  </a:cubicBezTo>
                  <a:close/>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08" name="Google Shape;1408;p77"/>
            <p:cNvSpPr/>
            <p:nvPr/>
          </p:nvSpPr>
          <p:spPr>
            <a:xfrm>
              <a:off x="238125" y="1973675"/>
              <a:ext cx="2558775" cy="1623600"/>
            </a:xfrm>
            <a:custGeom>
              <a:avLst/>
              <a:gdLst/>
              <a:ahLst/>
              <a:cxnLst/>
              <a:rect l="l" t="t" r="r" b="b"/>
              <a:pathLst>
                <a:path w="102351" h="64944" extrusionOk="0">
                  <a:moveTo>
                    <a:pt x="99608" y="516"/>
                  </a:moveTo>
                  <a:cubicBezTo>
                    <a:pt x="100838" y="516"/>
                    <a:pt x="101835" y="1513"/>
                    <a:pt x="101835" y="2744"/>
                  </a:cubicBezTo>
                  <a:lnTo>
                    <a:pt x="101835" y="62200"/>
                  </a:lnTo>
                  <a:cubicBezTo>
                    <a:pt x="101833" y="63429"/>
                    <a:pt x="100836" y="64425"/>
                    <a:pt x="99608" y="64426"/>
                  </a:cubicBezTo>
                  <a:lnTo>
                    <a:pt x="2743" y="64426"/>
                  </a:lnTo>
                  <a:cubicBezTo>
                    <a:pt x="1514" y="64425"/>
                    <a:pt x="519" y="63429"/>
                    <a:pt x="517" y="62200"/>
                  </a:cubicBezTo>
                  <a:lnTo>
                    <a:pt x="517" y="2744"/>
                  </a:lnTo>
                  <a:cubicBezTo>
                    <a:pt x="519" y="1515"/>
                    <a:pt x="1514" y="518"/>
                    <a:pt x="2743" y="516"/>
                  </a:cubicBezTo>
                  <a:close/>
                  <a:moveTo>
                    <a:pt x="2743" y="1"/>
                  </a:moveTo>
                  <a:cubicBezTo>
                    <a:pt x="1230" y="1"/>
                    <a:pt x="0" y="1229"/>
                    <a:pt x="0" y="2744"/>
                  </a:cubicBezTo>
                  <a:lnTo>
                    <a:pt x="0" y="62200"/>
                  </a:lnTo>
                  <a:cubicBezTo>
                    <a:pt x="0" y="63713"/>
                    <a:pt x="1230" y="64943"/>
                    <a:pt x="2743" y="64943"/>
                  </a:cubicBezTo>
                  <a:lnTo>
                    <a:pt x="99608" y="64943"/>
                  </a:lnTo>
                  <a:cubicBezTo>
                    <a:pt x="101120" y="64943"/>
                    <a:pt x="102351" y="63713"/>
                    <a:pt x="102351" y="62200"/>
                  </a:cubicBezTo>
                  <a:lnTo>
                    <a:pt x="102351" y="2744"/>
                  </a:lnTo>
                  <a:cubicBezTo>
                    <a:pt x="102351" y="1228"/>
                    <a:pt x="101123" y="1"/>
                    <a:pt x="99608" y="1"/>
                  </a:cubicBezTo>
                  <a:close/>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09" name="Google Shape;1409;p77"/>
            <p:cNvSpPr/>
            <p:nvPr/>
          </p:nvSpPr>
          <p:spPr>
            <a:xfrm>
              <a:off x="255425" y="1991200"/>
              <a:ext cx="2524175" cy="1588500"/>
            </a:xfrm>
            <a:custGeom>
              <a:avLst/>
              <a:gdLst/>
              <a:ahLst/>
              <a:cxnLst/>
              <a:rect l="l" t="t" r="r" b="b"/>
              <a:pathLst>
                <a:path w="100967" h="63540" extrusionOk="0">
                  <a:moveTo>
                    <a:pt x="98640" y="518"/>
                  </a:moveTo>
                  <a:cubicBezTo>
                    <a:pt x="99639" y="518"/>
                    <a:pt x="100449" y="1328"/>
                    <a:pt x="100449" y="2328"/>
                  </a:cubicBezTo>
                  <a:lnTo>
                    <a:pt x="100449" y="61214"/>
                  </a:lnTo>
                  <a:cubicBezTo>
                    <a:pt x="100448" y="62212"/>
                    <a:pt x="99639" y="63022"/>
                    <a:pt x="98640" y="63024"/>
                  </a:cubicBezTo>
                  <a:lnTo>
                    <a:pt x="2328" y="63024"/>
                  </a:lnTo>
                  <a:cubicBezTo>
                    <a:pt x="1328" y="63022"/>
                    <a:pt x="519" y="62212"/>
                    <a:pt x="517" y="61214"/>
                  </a:cubicBezTo>
                  <a:lnTo>
                    <a:pt x="517" y="2328"/>
                  </a:lnTo>
                  <a:cubicBezTo>
                    <a:pt x="519" y="1328"/>
                    <a:pt x="1328" y="519"/>
                    <a:pt x="2328" y="518"/>
                  </a:cubicBezTo>
                  <a:close/>
                  <a:moveTo>
                    <a:pt x="2328" y="1"/>
                  </a:moveTo>
                  <a:cubicBezTo>
                    <a:pt x="1042" y="2"/>
                    <a:pt x="2" y="1043"/>
                    <a:pt x="0" y="2328"/>
                  </a:cubicBezTo>
                  <a:lnTo>
                    <a:pt x="0" y="61214"/>
                  </a:lnTo>
                  <a:cubicBezTo>
                    <a:pt x="2" y="62498"/>
                    <a:pt x="1042" y="63538"/>
                    <a:pt x="2328" y="63540"/>
                  </a:cubicBezTo>
                  <a:lnTo>
                    <a:pt x="98640" y="63540"/>
                  </a:lnTo>
                  <a:cubicBezTo>
                    <a:pt x="99925" y="63538"/>
                    <a:pt x="100965" y="62498"/>
                    <a:pt x="100967" y="61214"/>
                  </a:cubicBezTo>
                  <a:lnTo>
                    <a:pt x="100967" y="2328"/>
                  </a:lnTo>
                  <a:cubicBezTo>
                    <a:pt x="100967" y="1043"/>
                    <a:pt x="99925" y="1"/>
                    <a:pt x="98640" y="1"/>
                  </a:cubicBezTo>
                  <a:close/>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10" name="Google Shape;1410;p77"/>
            <p:cNvSpPr/>
            <p:nvPr/>
          </p:nvSpPr>
          <p:spPr>
            <a:xfrm>
              <a:off x="1091150" y="3888075"/>
              <a:ext cx="856825" cy="25"/>
            </a:xfrm>
            <a:custGeom>
              <a:avLst/>
              <a:gdLst/>
              <a:ahLst/>
              <a:cxnLst/>
              <a:rect l="l" t="t" r="r" b="b"/>
              <a:pathLst>
                <a:path w="34273" h="1" extrusionOk="0">
                  <a:moveTo>
                    <a:pt x="1" y="0"/>
                  </a:moveTo>
                  <a:lnTo>
                    <a:pt x="34272" y="0"/>
                  </a:lnTo>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11" name="Google Shape;1411;p77"/>
            <p:cNvSpPr/>
            <p:nvPr/>
          </p:nvSpPr>
          <p:spPr>
            <a:xfrm>
              <a:off x="1091125" y="3881600"/>
              <a:ext cx="856850" cy="12925"/>
            </a:xfrm>
            <a:custGeom>
              <a:avLst/>
              <a:gdLst/>
              <a:ahLst/>
              <a:cxnLst/>
              <a:rect l="l" t="t" r="r" b="b"/>
              <a:pathLst>
                <a:path w="34274" h="517" extrusionOk="0">
                  <a:moveTo>
                    <a:pt x="0" y="1"/>
                  </a:moveTo>
                  <a:lnTo>
                    <a:pt x="0" y="516"/>
                  </a:lnTo>
                  <a:lnTo>
                    <a:pt x="34273" y="516"/>
                  </a:lnTo>
                  <a:lnTo>
                    <a:pt x="34273" y="1"/>
                  </a:lnTo>
                  <a:close/>
                </a:path>
              </a:pathLst>
            </a:custGeom>
            <a:solidFill>
              <a:srgbClr val="FFFFFF"/>
            </a:solid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cxnSp>
        <p:nvCxnSpPr>
          <p:cNvPr id="1412" name="Google Shape;1412;p77">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413" name="Google Shape;1413;p77">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414" name="Google Shape;1414;p77"/>
          <p:cNvSpPr txBox="1">
            <a:spLocks noGrp="1"/>
          </p:cNvSpPr>
          <p:nvPr>
            <p:ph type="title"/>
          </p:nvPr>
        </p:nvSpPr>
        <p:spPr>
          <a:xfrm>
            <a:off x="915200" y="752095"/>
            <a:ext cx="2810100" cy="675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نرم افزار دسکتاپ</a:t>
            </a:r>
            <a:endParaRPr dirty="0">
              <a:cs typeface="B Nazanin" panose="00000700000000000000" pitchFamily="2" charset="-78"/>
            </a:endParaRPr>
          </a:p>
        </p:txBody>
      </p:sp>
      <p:sp>
        <p:nvSpPr>
          <p:cNvPr id="1416" name="Google Shape;1416;p77"/>
          <p:cNvSpPr txBox="1">
            <a:spLocks noGrp="1"/>
          </p:cNvSpPr>
          <p:nvPr>
            <p:ph type="subTitle" idx="1"/>
          </p:nvPr>
        </p:nvSpPr>
        <p:spPr>
          <a:xfrm>
            <a:off x="6221750" y="1208191"/>
            <a:ext cx="2422200" cy="1055100"/>
          </a:xfrm>
          <a:prstGeom prst="rect">
            <a:avLst/>
          </a:prstGeom>
        </p:spPr>
        <p:txBody>
          <a:bodyPr spcFirstLastPara="1" wrap="square" lIns="91425" tIns="0"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می توانید تصویر روی صفحه را با کار خود جایگزین کنید. فقط این یکی را حذف کنید، مال خود را اضافه کنید و آن را به درستی وسط قرار دهید</a:t>
            </a:r>
            <a:endParaRPr dirty="0">
              <a:cs typeface="B Nazanin" panose="00000700000000000000" pitchFamily="2" charset="-78"/>
            </a:endParaRPr>
          </a:p>
        </p:txBody>
      </p:sp>
      <p:pic>
        <p:nvPicPr>
          <p:cNvPr id="5" name="Picture 4">
            <a:extLst>
              <a:ext uri="{FF2B5EF4-FFF2-40B4-BE49-F238E27FC236}">
                <a16:creationId xmlns:a16="http://schemas.microsoft.com/office/drawing/2014/main" id="{9DD6D2AB-D5D7-4074-4760-961FA1108B70}"/>
              </a:ext>
            </a:extLst>
          </p:cNvPr>
          <p:cNvPicPr>
            <a:picLocks noChangeAspect="1"/>
          </p:cNvPicPr>
          <p:nvPr/>
        </p:nvPicPr>
        <p:blipFill>
          <a:blip r:embed="rId3"/>
          <a:stretch>
            <a:fillRect/>
          </a:stretch>
        </p:blipFill>
        <p:spPr>
          <a:xfrm>
            <a:off x="2841867" y="1829940"/>
            <a:ext cx="2741286" cy="1691089"/>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20"/>
        <p:cNvGrpSpPr/>
        <p:nvPr/>
      </p:nvGrpSpPr>
      <p:grpSpPr>
        <a:xfrm>
          <a:off x="0" y="0"/>
          <a:ext cx="0" cy="0"/>
          <a:chOff x="0" y="0"/>
          <a:chExt cx="0" cy="0"/>
        </a:xfrm>
      </p:grpSpPr>
      <p:cxnSp>
        <p:nvCxnSpPr>
          <p:cNvPr id="1421" name="Google Shape;1421;p78">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422" name="Google Shape;1422;p78">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423" name="Google Shape;1423;p78"/>
          <p:cNvSpPr txBox="1">
            <a:spLocks noGrp="1"/>
          </p:cNvSpPr>
          <p:nvPr>
            <p:ph type="title"/>
          </p:nvPr>
        </p:nvSpPr>
        <p:spPr>
          <a:xfrm>
            <a:off x="915200" y="752095"/>
            <a:ext cx="2810100" cy="675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وب موبایل</a:t>
            </a:r>
            <a:endParaRPr dirty="0">
              <a:cs typeface="B Nazanin" panose="00000700000000000000" pitchFamily="2" charset="-78"/>
            </a:endParaRPr>
          </a:p>
        </p:txBody>
      </p:sp>
      <p:sp>
        <p:nvSpPr>
          <p:cNvPr id="1424" name="Google Shape;1424;p78"/>
          <p:cNvSpPr/>
          <p:nvPr/>
        </p:nvSpPr>
        <p:spPr>
          <a:xfrm>
            <a:off x="4840424" y="1282949"/>
            <a:ext cx="1526071" cy="3043073"/>
          </a:xfrm>
          <a:custGeom>
            <a:avLst/>
            <a:gdLst/>
            <a:ahLst/>
            <a:cxnLst/>
            <a:rect l="l" t="t" r="r" b="b"/>
            <a:pathLst>
              <a:path w="103480" h="206345" extrusionOk="0">
                <a:moveTo>
                  <a:pt x="61741" y="8558"/>
                </a:moveTo>
                <a:cubicBezTo>
                  <a:pt x="62649" y="8558"/>
                  <a:pt x="62637" y="9975"/>
                  <a:pt x="61704" y="9975"/>
                </a:cubicBezTo>
                <a:cubicBezTo>
                  <a:pt x="61677" y="9975"/>
                  <a:pt x="61650" y="9973"/>
                  <a:pt x="61623" y="9971"/>
                </a:cubicBezTo>
                <a:lnTo>
                  <a:pt x="40979" y="9971"/>
                </a:lnTo>
                <a:cubicBezTo>
                  <a:pt x="40952" y="9973"/>
                  <a:pt x="40925" y="9975"/>
                  <a:pt x="40898" y="9975"/>
                </a:cubicBezTo>
                <a:cubicBezTo>
                  <a:pt x="39965" y="9975"/>
                  <a:pt x="39952" y="8558"/>
                  <a:pt x="40861" y="8558"/>
                </a:cubicBezTo>
                <a:cubicBezTo>
                  <a:pt x="40899" y="8558"/>
                  <a:pt x="40938" y="8561"/>
                  <a:pt x="40979" y="8566"/>
                </a:cubicBezTo>
                <a:lnTo>
                  <a:pt x="61623" y="8566"/>
                </a:lnTo>
                <a:cubicBezTo>
                  <a:pt x="61664" y="8561"/>
                  <a:pt x="61703" y="8558"/>
                  <a:pt x="61741" y="8558"/>
                </a:cubicBezTo>
                <a:close/>
                <a:moveTo>
                  <a:pt x="100713" y="16164"/>
                </a:moveTo>
                <a:lnTo>
                  <a:pt x="100713" y="189567"/>
                </a:lnTo>
                <a:lnTo>
                  <a:pt x="2987" y="189567"/>
                </a:lnTo>
                <a:lnTo>
                  <a:pt x="2987" y="16164"/>
                </a:lnTo>
                <a:close/>
                <a:moveTo>
                  <a:pt x="22357" y="196638"/>
                </a:moveTo>
                <a:lnTo>
                  <a:pt x="22313" y="197165"/>
                </a:lnTo>
                <a:lnTo>
                  <a:pt x="18448" y="197165"/>
                </a:lnTo>
                <a:lnTo>
                  <a:pt x="18448" y="196638"/>
                </a:lnTo>
                <a:close/>
                <a:moveTo>
                  <a:pt x="53277" y="196726"/>
                </a:moveTo>
                <a:cubicBezTo>
                  <a:pt x="53365" y="196726"/>
                  <a:pt x="53453" y="196814"/>
                  <a:pt x="53453" y="196945"/>
                </a:cubicBezTo>
                <a:lnTo>
                  <a:pt x="53453" y="199976"/>
                </a:lnTo>
                <a:cubicBezTo>
                  <a:pt x="53453" y="200064"/>
                  <a:pt x="53365" y="200152"/>
                  <a:pt x="53234" y="200152"/>
                </a:cubicBezTo>
                <a:lnTo>
                  <a:pt x="50203" y="200152"/>
                </a:lnTo>
                <a:cubicBezTo>
                  <a:pt x="50071" y="200152"/>
                  <a:pt x="49983" y="200064"/>
                  <a:pt x="49983" y="199976"/>
                </a:cubicBezTo>
                <a:lnTo>
                  <a:pt x="49983" y="196945"/>
                </a:lnTo>
                <a:cubicBezTo>
                  <a:pt x="49983" y="196814"/>
                  <a:pt x="50071" y="196726"/>
                  <a:pt x="50203" y="196726"/>
                </a:cubicBezTo>
                <a:close/>
                <a:moveTo>
                  <a:pt x="80706" y="196517"/>
                </a:moveTo>
                <a:cubicBezTo>
                  <a:pt x="80761" y="196517"/>
                  <a:pt x="80816" y="196528"/>
                  <a:pt x="80860" y="196550"/>
                </a:cubicBezTo>
                <a:cubicBezTo>
                  <a:pt x="80948" y="196638"/>
                  <a:pt x="80948" y="196770"/>
                  <a:pt x="80860" y="196858"/>
                </a:cubicBezTo>
                <a:lnTo>
                  <a:pt x="79455" y="198263"/>
                </a:lnTo>
                <a:cubicBezTo>
                  <a:pt x="79367" y="198351"/>
                  <a:pt x="79323" y="198439"/>
                  <a:pt x="79323" y="198527"/>
                </a:cubicBezTo>
                <a:cubicBezTo>
                  <a:pt x="79323" y="198614"/>
                  <a:pt x="79367" y="198702"/>
                  <a:pt x="79455" y="198790"/>
                </a:cubicBezTo>
                <a:lnTo>
                  <a:pt x="80860" y="200196"/>
                </a:lnTo>
                <a:cubicBezTo>
                  <a:pt x="80948" y="200284"/>
                  <a:pt x="80948" y="200415"/>
                  <a:pt x="80860" y="200503"/>
                </a:cubicBezTo>
                <a:cubicBezTo>
                  <a:pt x="80816" y="200547"/>
                  <a:pt x="80761" y="200569"/>
                  <a:pt x="80706" y="200569"/>
                </a:cubicBezTo>
                <a:cubicBezTo>
                  <a:pt x="80652" y="200569"/>
                  <a:pt x="80597" y="200547"/>
                  <a:pt x="80553" y="200503"/>
                </a:cubicBezTo>
                <a:lnTo>
                  <a:pt x="79147" y="199098"/>
                </a:lnTo>
                <a:cubicBezTo>
                  <a:pt x="79015" y="198922"/>
                  <a:pt x="78928" y="198746"/>
                  <a:pt x="78928" y="198527"/>
                </a:cubicBezTo>
                <a:cubicBezTo>
                  <a:pt x="78928" y="198307"/>
                  <a:pt x="79015" y="198131"/>
                  <a:pt x="79147" y="198000"/>
                </a:cubicBezTo>
                <a:lnTo>
                  <a:pt x="80553" y="196550"/>
                </a:lnTo>
                <a:cubicBezTo>
                  <a:pt x="80597" y="196528"/>
                  <a:pt x="80652" y="196517"/>
                  <a:pt x="80706" y="196517"/>
                </a:cubicBezTo>
                <a:close/>
                <a:moveTo>
                  <a:pt x="15461" y="1"/>
                </a:moveTo>
                <a:cubicBezTo>
                  <a:pt x="6940" y="1"/>
                  <a:pt x="1" y="6941"/>
                  <a:pt x="1" y="15461"/>
                </a:cubicBezTo>
                <a:lnTo>
                  <a:pt x="1" y="190884"/>
                </a:lnTo>
                <a:cubicBezTo>
                  <a:pt x="1" y="199405"/>
                  <a:pt x="6940" y="206345"/>
                  <a:pt x="15461" y="206345"/>
                </a:cubicBezTo>
                <a:lnTo>
                  <a:pt x="88019" y="206345"/>
                </a:lnTo>
                <a:cubicBezTo>
                  <a:pt x="96540" y="206345"/>
                  <a:pt x="103480" y="199405"/>
                  <a:pt x="103480" y="190884"/>
                </a:cubicBezTo>
                <a:lnTo>
                  <a:pt x="103480" y="15461"/>
                </a:lnTo>
                <a:cubicBezTo>
                  <a:pt x="103480" y="6941"/>
                  <a:pt x="96540" y="1"/>
                  <a:pt x="88019" y="1"/>
                </a:cubicBezTo>
                <a:close/>
              </a:path>
            </a:pathLst>
          </a:cu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sz="1400">
              <a:cs typeface="B Nazanin" panose="00000700000000000000" pitchFamily="2" charset="-78"/>
            </a:endParaRPr>
          </a:p>
        </p:txBody>
      </p:sp>
      <p:pic>
        <p:nvPicPr>
          <p:cNvPr id="1425" name="Google Shape;1425;p78"/>
          <p:cNvPicPr preferRelativeResize="0"/>
          <p:nvPr/>
        </p:nvPicPr>
        <p:blipFill>
          <a:blip r:embed="rId3"/>
          <a:srcRect l="21993" r="21993"/>
          <a:stretch/>
        </p:blipFill>
        <p:spPr>
          <a:xfrm>
            <a:off x="4892575" y="1535375"/>
            <a:ext cx="1421755" cy="2538228"/>
          </a:xfrm>
          <a:prstGeom prst="rect">
            <a:avLst/>
          </a:prstGeom>
          <a:noFill/>
          <a:ln>
            <a:noFill/>
          </a:ln>
        </p:spPr>
      </p:pic>
      <p:sp>
        <p:nvSpPr>
          <p:cNvPr id="1426" name="Google Shape;1426;p78"/>
          <p:cNvSpPr txBox="1">
            <a:spLocks noGrp="1"/>
          </p:cNvSpPr>
          <p:nvPr>
            <p:ph type="subTitle" idx="1"/>
          </p:nvPr>
        </p:nvSpPr>
        <p:spPr>
          <a:xfrm>
            <a:off x="494975" y="1960144"/>
            <a:ext cx="2965260" cy="1055100"/>
          </a:xfrm>
          <a:prstGeom prst="rect">
            <a:avLst/>
          </a:prstGeom>
        </p:spPr>
        <p:txBody>
          <a:bodyPr spcFirstLastPara="1" wrap="square" lIns="91425" tIns="0"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می توانید تصویر روی صفحه را با کار خود جایگزین کنید. فقط این یکی را حذف کنید، مال خود را اضافه کنید و آن را به درستی وسط قرار دهید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30"/>
        <p:cNvGrpSpPr/>
        <p:nvPr/>
      </p:nvGrpSpPr>
      <p:grpSpPr>
        <a:xfrm>
          <a:off x="0" y="0"/>
          <a:ext cx="0" cy="0"/>
          <a:chOff x="0" y="0"/>
          <a:chExt cx="0" cy="0"/>
        </a:xfrm>
      </p:grpSpPr>
      <p:cxnSp>
        <p:nvCxnSpPr>
          <p:cNvPr id="1431" name="Google Shape;1431;p79">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1432" name="Google Shape;1432;p79">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1433" name="Google Shape;1433;p79"/>
          <p:cNvSpPr txBox="1">
            <a:spLocks noGrp="1"/>
          </p:cNvSpPr>
          <p:nvPr>
            <p:ph type="title"/>
          </p:nvPr>
        </p:nvSpPr>
        <p:spPr>
          <a:xfrm>
            <a:off x="316135" y="608909"/>
            <a:ext cx="2810100" cy="675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برنامه تبلت</a:t>
            </a:r>
            <a:endParaRPr dirty="0">
              <a:cs typeface="B Nazanin" panose="00000700000000000000" pitchFamily="2" charset="-78"/>
            </a:endParaRPr>
          </a:p>
        </p:txBody>
      </p:sp>
      <p:grpSp>
        <p:nvGrpSpPr>
          <p:cNvPr id="1434" name="Google Shape;1434;p79"/>
          <p:cNvGrpSpPr/>
          <p:nvPr/>
        </p:nvGrpSpPr>
        <p:grpSpPr>
          <a:xfrm flipH="1">
            <a:off x="3377855" y="1215468"/>
            <a:ext cx="2388300" cy="3284100"/>
            <a:chOff x="1835466" y="929768"/>
            <a:chExt cx="2388300" cy="3284100"/>
          </a:xfrm>
        </p:grpSpPr>
        <p:sp>
          <p:nvSpPr>
            <p:cNvPr id="1435" name="Google Shape;1435;p79"/>
            <p:cNvSpPr/>
            <p:nvPr/>
          </p:nvSpPr>
          <p:spPr>
            <a:xfrm>
              <a:off x="1835466" y="929768"/>
              <a:ext cx="2388300" cy="3284100"/>
            </a:xfrm>
            <a:prstGeom prst="roundRect">
              <a:avLst>
                <a:gd name="adj" fmla="val 4846"/>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sz="1400">
                <a:cs typeface="B Nazanin" panose="00000700000000000000" pitchFamily="2" charset="-78"/>
              </a:endParaRPr>
            </a:p>
          </p:txBody>
        </p:sp>
        <p:sp>
          <p:nvSpPr>
            <p:cNvPr id="1436" name="Google Shape;1436;p79"/>
            <p:cNvSpPr/>
            <p:nvPr/>
          </p:nvSpPr>
          <p:spPr>
            <a:xfrm>
              <a:off x="2010540" y="1124747"/>
              <a:ext cx="2038200" cy="2909100"/>
            </a:xfrm>
            <a:prstGeom prst="rect">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1437" name="Google Shape;1437;p79"/>
            <p:cNvSpPr/>
            <p:nvPr/>
          </p:nvSpPr>
          <p:spPr>
            <a:xfrm>
              <a:off x="2947422" y="4067543"/>
              <a:ext cx="164400" cy="97500"/>
            </a:xfrm>
            <a:prstGeom prst="roundRect">
              <a:avLst>
                <a:gd name="adj" fmla="val 50000"/>
              </a:avLst>
            </a:prstGeom>
            <a:noFill/>
            <a:ln w="1905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pic>
        <p:nvPicPr>
          <p:cNvPr id="1438" name="Google Shape;1438;p79"/>
          <p:cNvPicPr preferRelativeResize="0"/>
          <p:nvPr/>
        </p:nvPicPr>
        <p:blipFill>
          <a:blip r:embed="rId3"/>
          <a:srcRect l="20892" r="20892"/>
          <a:stretch/>
        </p:blipFill>
        <p:spPr>
          <a:xfrm>
            <a:off x="3562425" y="1420050"/>
            <a:ext cx="2019198" cy="2890352"/>
          </a:xfrm>
          <a:prstGeom prst="rect">
            <a:avLst/>
          </a:prstGeom>
          <a:noFill/>
          <a:ln>
            <a:noFill/>
          </a:ln>
        </p:spPr>
      </p:pic>
      <p:sp>
        <p:nvSpPr>
          <p:cNvPr id="1439" name="Google Shape;1439;p79"/>
          <p:cNvSpPr txBox="1">
            <a:spLocks noGrp="1"/>
          </p:cNvSpPr>
          <p:nvPr>
            <p:ph type="subTitle" idx="1"/>
          </p:nvPr>
        </p:nvSpPr>
        <p:spPr>
          <a:xfrm>
            <a:off x="6221750" y="1516650"/>
            <a:ext cx="2422200" cy="1055100"/>
          </a:xfrm>
          <a:prstGeom prst="rect">
            <a:avLst/>
          </a:prstGeom>
        </p:spPr>
        <p:txBody>
          <a:bodyPr spcFirstLastPara="1" wrap="square" lIns="91425" tIns="0"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می توانید تصویر روی صفحه را با کار خود جایگزین کنید. فقط این یکی را حذف کنید، مال خود را اضافه کنید و آن را به درستی وسط قرار دهید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43"/>
        <p:cNvGrpSpPr/>
        <p:nvPr/>
      </p:nvGrpSpPr>
      <p:grpSpPr>
        <a:xfrm>
          <a:off x="0" y="0"/>
          <a:ext cx="0" cy="0"/>
          <a:chOff x="0" y="0"/>
          <a:chExt cx="0" cy="0"/>
        </a:xfrm>
      </p:grpSpPr>
      <p:sp>
        <p:nvSpPr>
          <p:cNvPr id="1444" name="Google Shape;1444;p80"/>
          <p:cNvSpPr txBox="1">
            <a:spLocks noGrp="1"/>
          </p:cNvSpPr>
          <p:nvPr>
            <p:ph type="ctrTitle"/>
          </p:nvPr>
        </p:nvSpPr>
        <p:spPr>
          <a:xfrm>
            <a:off x="713225" y="1157263"/>
            <a:ext cx="5414400" cy="7053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Clr>
                <a:schemeClr val="dk1"/>
              </a:buClr>
              <a:buSzPts val="1100"/>
              <a:buFont typeface="Arial"/>
              <a:buNone/>
            </a:pPr>
            <a:r>
              <a:rPr lang="fa-IR" dirty="0">
                <a:cs typeface="B Nazanin" panose="00000700000000000000" pitchFamily="2" charset="-78"/>
              </a:rPr>
              <a:t>با تشکر!</a:t>
            </a:r>
            <a:endParaRPr dirty="0">
              <a:cs typeface="B Nazanin" panose="00000700000000000000" pitchFamily="2" charset="-78"/>
            </a:endParaRPr>
          </a:p>
        </p:txBody>
      </p:sp>
      <p:sp>
        <p:nvSpPr>
          <p:cNvPr id="1445" name="Google Shape;1445;p80"/>
          <p:cNvSpPr txBox="1">
            <a:spLocks noGrp="1"/>
          </p:cNvSpPr>
          <p:nvPr>
            <p:ph type="subTitle" idx="1"/>
          </p:nvPr>
        </p:nvSpPr>
        <p:spPr>
          <a:xfrm>
            <a:off x="719750" y="2053877"/>
            <a:ext cx="3309300" cy="1273800"/>
          </a:xfrm>
          <a:prstGeom prst="rect">
            <a:avLst/>
          </a:prstGeom>
        </p:spPr>
        <p:txBody>
          <a:bodyPr spcFirstLastPara="1" wrap="square" lIns="91425" tIns="91425" rIns="91425" bIns="91425" anchor="ctr" anchorCtr="0">
            <a:noAutofit/>
          </a:bodyPr>
          <a:lstStyle/>
          <a:p>
            <a:pPr marL="0" lvl="0" indent="0" algn="l">
              <a:spcBef>
                <a:spcPts val="0"/>
              </a:spcBef>
              <a:spcAft>
                <a:spcPts val="0"/>
              </a:spcAft>
              <a:buClr>
                <a:schemeClr val="dk1"/>
              </a:buClr>
              <a:buSzPts val="1100"/>
              <a:buFont typeface="Arial"/>
              <a:buNone/>
            </a:pPr>
            <a:r>
              <a:rPr lang="fa-IR" dirty="0">
                <a:solidFill>
                  <a:schemeClr val="dk1"/>
                </a:solidFill>
                <a:cs typeface="B Nazanin" panose="00000700000000000000" pitchFamily="2" charset="-78"/>
              </a:rPr>
              <a:t>آیا هیچ سوالی دارید؟</a:t>
            </a:r>
          </a:p>
          <a:p>
            <a:pPr marL="0" lvl="0" indent="0" algn="l" rtl="0">
              <a:spcBef>
                <a:spcPts val="0"/>
              </a:spcBef>
              <a:spcAft>
                <a:spcPts val="0"/>
              </a:spcAft>
              <a:buClr>
                <a:schemeClr val="dk1"/>
              </a:buClr>
              <a:buSzPts val="1100"/>
              <a:buFont typeface="Arial"/>
              <a:buNone/>
            </a:pPr>
            <a:endParaRPr dirty="0">
              <a:solidFill>
                <a:schemeClr val="dk1"/>
              </a:solidFill>
              <a:cs typeface="B Nazanin" panose="00000700000000000000" pitchFamily="2" charset="-78"/>
            </a:endParaRPr>
          </a:p>
          <a:p>
            <a:pPr marL="0" lvl="0" indent="0" algn="l" rtl="0">
              <a:spcBef>
                <a:spcPts val="0"/>
              </a:spcBef>
              <a:spcAft>
                <a:spcPts val="0"/>
              </a:spcAft>
              <a:buClr>
                <a:schemeClr val="dk1"/>
              </a:buClr>
              <a:buSzPts val="1100"/>
              <a:buFont typeface="Arial"/>
              <a:buNone/>
            </a:pPr>
            <a:endParaRPr lang="fa-IR" dirty="0">
              <a:solidFill>
                <a:schemeClr val="dk1"/>
              </a:solidFill>
              <a:cs typeface="B Nazanin" panose="00000700000000000000" pitchFamily="2" charset="-78"/>
            </a:endParaRPr>
          </a:p>
          <a:p>
            <a:pPr marL="0" lvl="0" indent="0" algn="l" rtl="0">
              <a:spcBef>
                <a:spcPts val="0"/>
              </a:spcBef>
              <a:spcAft>
                <a:spcPts val="0"/>
              </a:spcAft>
              <a:buClr>
                <a:schemeClr val="dk1"/>
              </a:buClr>
              <a:buSzPts val="1100"/>
              <a:buFont typeface="Arial"/>
              <a:buNone/>
            </a:pPr>
            <a:r>
              <a:rPr lang="en" dirty="0">
                <a:solidFill>
                  <a:schemeClr val="dk1"/>
                </a:solidFill>
                <a:cs typeface="B Nazanin" panose="00000700000000000000" pitchFamily="2" charset="-78"/>
              </a:rPr>
              <a:t>+91  620 421 838 </a:t>
            </a:r>
            <a:endParaRPr dirty="0">
              <a:solidFill>
                <a:schemeClr val="dk1"/>
              </a:solidFill>
              <a:cs typeface="B Nazanin" panose="00000700000000000000" pitchFamily="2" charset="-78"/>
            </a:endParaRPr>
          </a:p>
          <a:p>
            <a:pPr marL="0" lvl="0" indent="0" algn="l" rtl="0">
              <a:spcBef>
                <a:spcPts val="0"/>
              </a:spcBef>
              <a:spcAft>
                <a:spcPts val="0"/>
              </a:spcAft>
              <a:buClr>
                <a:schemeClr val="dk1"/>
              </a:buClr>
              <a:buSzPts val="1100"/>
              <a:buFont typeface="Arial"/>
              <a:buNone/>
            </a:pPr>
            <a:r>
              <a:rPr lang="en-US" dirty="0">
                <a:solidFill>
                  <a:schemeClr val="dk1"/>
                </a:solidFill>
                <a:cs typeface="B Nazanin" panose="00000700000000000000" pitchFamily="2" charset="-78"/>
              </a:rPr>
              <a:t>20begir.com</a:t>
            </a:r>
            <a:endParaRPr dirty="0">
              <a:solidFill>
                <a:schemeClr val="dk1"/>
              </a:solidFill>
              <a:cs typeface="B Nazanin" panose="00000700000000000000" pitchFamily="2" charset="-78"/>
            </a:endParaRPr>
          </a:p>
        </p:txBody>
      </p:sp>
      <p:sp>
        <p:nvSpPr>
          <p:cNvPr id="1446" name="Google Shape;1446;p80"/>
          <p:cNvSpPr txBox="1"/>
          <p:nvPr/>
        </p:nvSpPr>
        <p:spPr>
          <a:xfrm>
            <a:off x="4651500" y="4608575"/>
            <a:ext cx="3788400" cy="5037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b="1" dirty="0">
                <a:solidFill>
                  <a:srgbClr val="595959"/>
                </a:solidFill>
                <a:latin typeface="Josefin Sans"/>
                <a:ea typeface="Josefin Sans"/>
                <a:cs typeface="B Nazanin" panose="00000700000000000000" pitchFamily="2" charset="-78"/>
                <a:sym typeface="Josefin Sans"/>
              </a:rPr>
              <a:t>لطفاً این اسلاید را برای ذکر منبع نگه دارید</a:t>
            </a:r>
            <a:endParaRPr b="1" dirty="0">
              <a:solidFill>
                <a:srgbClr val="595959"/>
              </a:solidFill>
              <a:latin typeface="Josefin Sans"/>
              <a:ea typeface="Josefin Sans"/>
              <a:cs typeface="B Nazanin" panose="00000700000000000000" pitchFamily="2" charset="-78"/>
              <a:sym typeface="Josefin Sans"/>
            </a:endParaRPr>
          </a:p>
        </p:txBody>
      </p:sp>
      <p:sp>
        <p:nvSpPr>
          <p:cNvPr id="1447" name="Google Shape;1447;p80"/>
          <p:cNvSpPr/>
          <p:nvPr/>
        </p:nvSpPr>
        <p:spPr>
          <a:xfrm>
            <a:off x="7009497" y="4088948"/>
            <a:ext cx="345674" cy="346056"/>
          </a:xfrm>
          <a:custGeom>
            <a:avLst/>
            <a:gdLst/>
            <a:ahLst/>
            <a:cxnLst/>
            <a:rect l="l" t="t" r="r" b="b"/>
            <a:pathLst>
              <a:path w="10860" h="10872" extrusionOk="0">
                <a:moveTo>
                  <a:pt x="5430" y="1"/>
                </a:moveTo>
                <a:cubicBezTo>
                  <a:pt x="3990" y="1"/>
                  <a:pt x="2608" y="560"/>
                  <a:pt x="1596" y="1584"/>
                </a:cubicBezTo>
                <a:cubicBezTo>
                  <a:pt x="561" y="2620"/>
                  <a:pt x="1" y="3989"/>
                  <a:pt x="1" y="5430"/>
                </a:cubicBezTo>
                <a:cubicBezTo>
                  <a:pt x="1" y="6561"/>
                  <a:pt x="346" y="7645"/>
                  <a:pt x="1001" y="8573"/>
                </a:cubicBezTo>
                <a:cubicBezTo>
                  <a:pt x="1632" y="9466"/>
                  <a:pt x="2513" y="10145"/>
                  <a:pt x="3537" y="10538"/>
                </a:cubicBezTo>
                <a:cubicBezTo>
                  <a:pt x="3559" y="10544"/>
                  <a:pt x="3579" y="10547"/>
                  <a:pt x="3599" y="10547"/>
                </a:cubicBezTo>
                <a:cubicBezTo>
                  <a:pt x="3656" y="10547"/>
                  <a:pt x="3704" y="10522"/>
                  <a:pt x="3740" y="10478"/>
                </a:cubicBezTo>
                <a:cubicBezTo>
                  <a:pt x="3763" y="10443"/>
                  <a:pt x="3763" y="10395"/>
                  <a:pt x="3763" y="10371"/>
                </a:cubicBezTo>
                <a:lnTo>
                  <a:pt x="3763" y="7275"/>
                </a:lnTo>
                <a:cubicBezTo>
                  <a:pt x="3763" y="7180"/>
                  <a:pt x="3692" y="7097"/>
                  <a:pt x="3585" y="7097"/>
                </a:cubicBezTo>
                <a:lnTo>
                  <a:pt x="2156" y="7097"/>
                </a:lnTo>
                <a:lnTo>
                  <a:pt x="2156" y="5835"/>
                </a:lnTo>
                <a:lnTo>
                  <a:pt x="3585" y="5835"/>
                </a:lnTo>
                <a:cubicBezTo>
                  <a:pt x="3680" y="5835"/>
                  <a:pt x="3763" y="5751"/>
                  <a:pt x="3763" y="5656"/>
                </a:cubicBezTo>
                <a:lnTo>
                  <a:pt x="3763" y="5430"/>
                </a:lnTo>
                <a:cubicBezTo>
                  <a:pt x="3763" y="3942"/>
                  <a:pt x="5180" y="2632"/>
                  <a:pt x="6799" y="2632"/>
                </a:cubicBezTo>
                <a:lnTo>
                  <a:pt x="7550" y="2632"/>
                </a:lnTo>
                <a:lnTo>
                  <a:pt x="7550" y="3894"/>
                </a:lnTo>
                <a:lnTo>
                  <a:pt x="6799" y="3894"/>
                </a:lnTo>
                <a:cubicBezTo>
                  <a:pt x="6311" y="3894"/>
                  <a:pt x="5883" y="4025"/>
                  <a:pt x="5561" y="4287"/>
                </a:cubicBezTo>
                <a:cubicBezTo>
                  <a:pt x="5228" y="4561"/>
                  <a:pt x="5025" y="4966"/>
                  <a:pt x="5025" y="5430"/>
                </a:cubicBezTo>
                <a:lnTo>
                  <a:pt x="5025" y="5656"/>
                </a:lnTo>
                <a:cubicBezTo>
                  <a:pt x="5025" y="5740"/>
                  <a:pt x="5109" y="5835"/>
                  <a:pt x="5204" y="5835"/>
                </a:cubicBezTo>
                <a:lnTo>
                  <a:pt x="5883" y="5835"/>
                </a:lnTo>
                <a:cubicBezTo>
                  <a:pt x="5966" y="5835"/>
                  <a:pt x="6061" y="5751"/>
                  <a:pt x="6061" y="5656"/>
                </a:cubicBezTo>
                <a:cubicBezTo>
                  <a:pt x="6061" y="5561"/>
                  <a:pt x="5978" y="5478"/>
                  <a:pt x="5883" y="5478"/>
                </a:cubicBezTo>
                <a:lnTo>
                  <a:pt x="5371" y="5478"/>
                </a:lnTo>
                <a:lnTo>
                  <a:pt x="5371" y="5418"/>
                </a:lnTo>
                <a:cubicBezTo>
                  <a:pt x="5371" y="4525"/>
                  <a:pt x="6145" y="4204"/>
                  <a:pt x="6799" y="4204"/>
                </a:cubicBezTo>
                <a:lnTo>
                  <a:pt x="7704" y="4204"/>
                </a:lnTo>
                <a:cubicBezTo>
                  <a:pt x="7800" y="4204"/>
                  <a:pt x="7883" y="4132"/>
                  <a:pt x="7883" y="4025"/>
                </a:cubicBezTo>
                <a:lnTo>
                  <a:pt x="7883" y="2418"/>
                </a:lnTo>
                <a:cubicBezTo>
                  <a:pt x="7883" y="2334"/>
                  <a:pt x="7811" y="2239"/>
                  <a:pt x="7704" y="2239"/>
                </a:cubicBezTo>
                <a:lnTo>
                  <a:pt x="6799" y="2239"/>
                </a:lnTo>
                <a:cubicBezTo>
                  <a:pt x="5966" y="2239"/>
                  <a:pt x="5121" y="2572"/>
                  <a:pt x="4466" y="3156"/>
                </a:cubicBezTo>
                <a:cubicBezTo>
                  <a:pt x="3799" y="3763"/>
                  <a:pt x="3418" y="4549"/>
                  <a:pt x="3418" y="5382"/>
                </a:cubicBezTo>
                <a:lnTo>
                  <a:pt x="3418" y="5442"/>
                </a:lnTo>
                <a:lnTo>
                  <a:pt x="1989" y="5442"/>
                </a:lnTo>
                <a:cubicBezTo>
                  <a:pt x="1906" y="5442"/>
                  <a:pt x="1811" y="5513"/>
                  <a:pt x="1811" y="5620"/>
                </a:cubicBezTo>
                <a:lnTo>
                  <a:pt x="1811" y="7228"/>
                </a:lnTo>
                <a:cubicBezTo>
                  <a:pt x="1811" y="7323"/>
                  <a:pt x="1894" y="7406"/>
                  <a:pt x="1989" y="7406"/>
                </a:cubicBezTo>
                <a:lnTo>
                  <a:pt x="3418" y="7406"/>
                </a:lnTo>
                <a:lnTo>
                  <a:pt x="3418" y="10085"/>
                </a:lnTo>
                <a:cubicBezTo>
                  <a:pt x="1561" y="9300"/>
                  <a:pt x="346" y="7442"/>
                  <a:pt x="346" y="5418"/>
                </a:cubicBezTo>
                <a:cubicBezTo>
                  <a:pt x="346" y="2596"/>
                  <a:pt x="2620" y="322"/>
                  <a:pt x="5430" y="322"/>
                </a:cubicBezTo>
                <a:cubicBezTo>
                  <a:pt x="8228" y="322"/>
                  <a:pt x="10526" y="2620"/>
                  <a:pt x="10526" y="5418"/>
                </a:cubicBezTo>
                <a:cubicBezTo>
                  <a:pt x="10526" y="8228"/>
                  <a:pt x="8240" y="10502"/>
                  <a:pt x="5430" y="10502"/>
                </a:cubicBezTo>
                <a:lnTo>
                  <a:pt x="5371" y="10502"/>
                </a:lnTo>
                <a:lnTo>
                  <a:pt x="5371" y="7418"/>
                </a:lnTo>
                <a:lnTo>
                  <a:pt x="7728" y="7418"/>
                </a:lnTo>
                <a:cubicBezTo>
                  <a:pt x="7811" y="7418"/>
                  <a:pt x="7907" y="7347"/>
                  <a:pt x="7907" y="7240"/>
                </a:cubicBezTo>
                <a:lnTo>
                  <a:pt x="7907" y="5656"/>
                </a:lnTo>
                <a:cubicBezTo>
                  <a:pt x="7907" y="5561"/>
                  <a:pt x="7823" y="5478"/>
                  <a:pt x="7728" y="5478"/>
                </a:cubicBezTo>
                <a:lnTo>
                  <a:pt x="6728" y="5478"/>
                </a:lnTo>
                <a:cubicBezTo>
                  <a:pt x="6633" y="5478"/>
                  <a:pt x="6549" y="5549"/>
                  <a:pt x="6549" y="5656"/>
                </a:cubicBezTo>
                <a:cubicBezTo>
                  <a:pt x="6549" y="5740"/>
                  <a:pt x="6621" y="5835"/>
                  <a:pt x="6728" y="5835"/>
                </a:cubicBezTo>
                <a:lnTo>
                  <a:pt x="7561" y="5835"/>
                </a:lnTo>
                <a:lnTo>
                  <a:pt x="7561" y="7097"/>
                </a:lnTo>
                <a:lnTo>
                  <a:pt x="5204" y="7097"/>
                </a:lnTo>
                <a:cubicBezTo>
                  <a:pt x="5121" y="7097"/>
                  <a:pt x="5025" y="7168"/>
                  <a:pt x="5025" y="7275"/>
                </a:cubicBezTo>
                <a:lnTo>
                  <a:pt x="5025" y="10693"/>
                </a:lnTo>
                <a:cubicBezTo>
                  <a:pt x="5025" y="10788"/>
                  <a:pt x="5109" y="10859"/>
                  <a:pt x="5192" y="10871"/>
                </a:cubicBezTo>
                <a:lnTo>
                  <a:pt x="5430" y="10871"/>
                </a:lnTo>
                <a:cubicBezTo>
                  <a:pt x="6871" y="10871"/>
                  <a:pt x="8240" y="10312"/>
                  <a:pt x="9276" y="9288"/>
                </a:cubicBezTo>
                <a:cubicBezTo>
                  <a:pt x="10300" y="8252"/>
                  <a:pt x="10859" y="6883"/>
                  <a:pt x="10859" y="5442"/>
                </a:cubicBezTo>
                <a:cubicBezTo>
                  <a:pt x="10859" y="3989"/>
                  <a:pt x="10300" y="2620"/>
                  <a:pt x="9276" y="1584"/>
                </a:cubicBezTo>
                <a:cubicBezTo>
                  <a:pt x="8240" y="560"/>
                  <a:pt x="6871" y="1"/>
                  <a:pt x="54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448" name="Google Shape;1448;p80"/>
          <p:cNvGrpSpPr/>
          <p:nvPr/>
        </p:nvGrpSpPr>
        <p:grpSpPr>
          <a:xfrm>
            <a:off x="7458968" y="4088948"/>
            <a:ext cx="346056" cy="345674"/>
            <a:chOff x="3303268" y="3817349"/>
            <a:chExt cx="346056" cy="345674"/>
          </a:xfrm>
        </p:grpSpPr>
        <p:sp>
          <p:nvSpPr>
            <p:cNvPr id="1449" name="Google Shape;1449;p80"/>
            <p:cNvSpPr/>
            <p:nvPr/>
          </p:nvSpPr>
          <p:spPr>
            <a:xfrm>
              <a:off x="3303268" y="3817349"/>
              <a:ext cx="346056" cy="345674"/>
            </a:xfrm>
            <a:custGeom>
              <a:avLst/>
              <a:gdLst/>
              <a:ahLst/>
              <a:cxnLst/>
              <a:rect l="l" t="t" r="r" b="b"/>
              <a:pathLst>
                <a:path w="10872" h="10860" extrusionOk="0">
                  <a:moveTo>
                    <a:pt x="5418" y="334"/>
                  </a:moveTo>
                  <a:cubicBezTo>
                    <a:pt x="8228" y="334"/>
                    <a:pt x="10514" y="2608"/>
                    <a:pt x="10514" y="5430"/>
                  </a:cubicBezTo>
                  <a:cubicBezTo>
                    <a:pt x="10514" y="8240"/>
                    <a:pt x="8228" y="10514"/>
                    <a:pt x="5418" y="10514"/>
                  </a:cubicBezTo>
                  <a:cubicBezTo>
                    <a:pt x="2608" y="10514"/>
                    <a:pt x="334" y="8240"/>
                    <a:pt x="334" y="5430"/>
                  </a:cubicBezTo>
                  <a:cubicBezTo>
                    <a:pt x="334" y="2608"/>
                    <a:pt x="2608" y="334"/>
                    <a:pt x="5418"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3" y="10859"/>
                    <a:pt x="8252" y="10300"/>
                    <a:pt x="9276" y="9264"/>
                  </a:cubicBezTo>
                  <a:cubicBezTo>
                    <a:pt x="10300" y="8240"/>
                    <a:pt x="10871" y="6871"/>
                    <a:pt x="10871" y="5430"/>
                  </a:cubicBezTo>
                  <a:cubicBezTo>
                    <a:pt x="10871" y="3989"/>
                    <a:pt x="10300" y="2620"/>
                    <a:pt x="9276" y="1584"/>
                  </a:cubicBezTo>
                  <a:cubicBezTo>
                    <a:pt x="8252" y="560"/>
                    <a:pt x="6883" y="1"/>
                    <a:pt x="54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0" name="Google Shape;1450;p80"/>
            <p:cNvSpPr/>
            <p:nvPr/>
          </p:nvSpPr>
          <p:spPr>
            <a:xfrm>
              <a:off x="3368074" y="3882537"/>
              <a:ext cx="215298" cy="215298"/>
            </a:xfrm>
            <a:custGeom>
              <a:avLst/>
              <a:gdLst/>
              <a:ahLst/>
              <a:cxnLst/>
              <a:rect l="l" t="t" r="r" b="b"/>
              <a:pathLst>
                <a:path w="6764" h="6764" extrusionOk="0">
                  <a:moveTo>
                    <a:pt x="5335" y="346"/>
                  </a:moveTo>
                  <a:cubicBezTo>
                    <a:pt x="5930" y="346"/>
                    <a:pt x="6418" y="834"/>
                    <a:pt x="6418" y="1429"/>
                  </a:cubicBezTo>
                  <a:lnTo>
                    <a:pt x="6418" y="5335"/>
                  </a:lnTo>
                  <a:cubicBezTo>
                    <a:pt x="6418" y="5930"/>
                    <a:pt x="5930" y="6418"/>
                    <a:pt x="5335" y="6418"/>
                  </a:cubicBezTo>
                  <a:lnTo>
                    <a:pt x="1429" y="6418"/>
                  </a:lnTo>
                  <a:cubicBezTo>
                    <a:pt x="834" y="6418"/>
                    <a:pt x="346" y="5930"/>
                    <a:pt x="346" y="5335"/>
                  </a:cubicBezTo>
                  <a:lnTo>
                    <a:pt x="346" y="1429"/>
                  </a:lnTo>
                  <a:cubicBezTo>
                    <a:pt x="346" y="834"/>
                    <a:pt x="834" y="346"/>
                    <a:pt x="1429" y="346"/>
                  </a:cubicBezTo>
                  <a:close/>
                  <a:moveTo>
                    <a:pt x="1429" y="1"/>
                  </a:moveTo>
                  <a:cubicBezTo>
                    <a:pt x="644" y="1"/>
                    <a:pt x="1" y="644"/>
                    <a:pt x="1" y="1429"/>
                  </a:cubicBezTo>
                  <a:lnTo>
                    <a:pt x="1" y="5335"/>
                  </a:lnTo>
                  <a:cubicBezTo>
                    <a:pt x="1" y="6120"/>
                    <a:pt x="644" y="6763"/>
                    <a:pt x="1429" y="6763"/>
                  </a:cubicBezTo>
                  <a:lnTo>
                    <a:pt x="5335" y="6763"/>
                  </a:lnTo>
                  <a:cubicBezTo>
                    <a:pt x="6121" y="6763"/>
                    <a:pt x="6763" y="6120"/>
                    <a:pt x="6763" y="5335"/>
                  </a:cubicBezTo>
                  <a:lnTo>
                    <a:pt x="6763" y="1429"/>
                  </a:lnTo>
                  <a:cubicBezTo>
                    <a:pt x="6763" y="644"/>
                    <a:pt x="6121" y="1"/>
                    <a:pt x="53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1" name="Google Shape;1451;p80"/>
            <p:cNvSpPr/>
            <p:nvPr/>
          </p:nvSpPr>
          <p:spPr>
            <a:xfrm>
              <a:off x="3418143" y="3933656"/>
              <a:ext cx="114811" cy="112742"/>
            </a:xfrm>
            <a:custGeom>
              <a:avLst/>
              <a:gdLst/>
              <a:ahLst/>
              <a:cxnLst/>
              <a:rect l="l" t="t" r="r" b="b"/>
              <a:pathLst>
                <a:path w="3607" h="3542" extrusionOk="0">
                  <a:moveTo>
                    <a:pt x="1822" y="0"/>
                  </a:moveTo>
                  <a:cubicBezTo>
                    <a:pt x="812" y="0"/>
                    <a:pt x="1" y="851"/>
                    <a:pt x="59" y="1859"/>
                  </a:cubicBezTo>
                  <a:cubicBezTo>
                    <a:pt x="95" y="2776"/>
                    <a:pt x="833" y="3502"/>
                    <a:pt x="1726" y="3538"/>
                  </a:cubicBezTo>
                  <a:cubicBezTo>
                    <a:pt x="1764" y="3541"/>
                    <a:pt x="1802" y="3542"/>
                    <a:pt x="1840" y="3542"/>
                  </a:cubicBezTo>
                  <a:cubicBezTo>
                    <a:pt x="2178" y="3542"/>
                    <a:pt x="2494" y="3447"/>
                    <a:pt x="2762" y="3276"/>
                  </a:cubicBezTo>
                  <a:cubicBezTo>
                    <a:pt x="2857" y="3217"/>
                    <a:pt x="2869" y="3086"/>
                    <a:pt x="2797" y="3014"/>
                  </a:cubicBezTo>
                  <a:cubicBezTo>
                    <a:pt x="2761" y="2978"/>
                    <a:pt x="2711" y="2964"/>
                    <a:pt x="2664" y="2964"/>
                  </a:cubicBezTo>
                  <a:cubicBezTo>
                    <a:pt x="2634" y="2964"/>
                    <a:pt x="2606" y="2969"/>
                    <a:pt x="2583" y="2979"/>
                  </a:cubicBezTo>
                  <a:cubicBezTo>
                    <a:pt x="2380" y="3096"/>
                    <a:pt x="2149" y="3185"/>
                    <a:pt x="1897" y="3185"/>
                  </a:cubicBezTo>
                  <a:cubicBezTo>
                    <a:pt x="1868" y="3185"/>
                    <a:pt x="1839" y="3183"/>
                    <a:pt x="1809" y="3181"/>
                  </a:cubicBezTo>
                  <a:cubicBezTo>
                    <a:pt x="1023" y="3169"/>
                    <a:pt x="380" y="2514"/>
                    <a:pt x="392" y="1716"/>
                  </a:cubicBezTo>
                  <a:cubicBezTo>
                    <a:pt x="426" y="948"/>
                    <a:pt x="1028" y="330"/>
                    <a:pt x="1792" y="330"/>
                  </a:cubicBezTo>
                  <a:cubicBezTo>
                    <a:pt x="1833" y="330"/>
                    <a:pt x="1874" y="332"/>
                    <a:pt x="1916" y="335"/>
                  </a:cubicBezTo>
                  <a:cubicBezTo>
                    <a:pt x="2619" y="371"/>
                    <a:pt x="3190" y="943"/>
                    <a:pt x="3250" y="1633"/>
                  </a:cubicBezTo>
                  <a:cubicBezTo>
                    <a:pt x="3285" y="1919"/>
                    <a:pt x="3214" y="2193"/>
                    <a:pt x="3095" y="2431"/>
                  </a:cubicBezTo>
                  <a:cubicBezTo>
                    <a:pt x="3059" y="2490"/>
                    <a:pt x="3059" y="2574"/>
                    <a:pt x="3119" y="2633"/>
                  </a:cubicBezTo>
                  <a:cubicBezTo>
                    <a:pt x="3149" y="2663"/>
                    <a:pt x="3191" y="2678"/>
                    <a:pt x="3234" y="2678"/>
                  </a:cubicBezTo>
                  <a:cubicBezTo>
                    <a:pt x="3295" y="2678"/>
                    <a:pt x="3358" y="2648"/>
                    <a:pt x="3393" y="2586"/>
                  </a:cubicBezTo>
                  <a:cubicBezTo>
                    <a:pt x="3536" y="2324"/>
                    <a:pt x="3607" y="2014"/>
                    <a:pt x="3583" y="1669"/>
                  </a:cubicBezTo>
                  <a:cubicBezTo>
                    <a:pt x="3536" y="764"/>
                    <a:pt x="2797" y="50"/>
                    <a:pt x="1904" y="2"/>
                  </a:cubicBezTo>
                  <a:cubicBezTo>
                    <a:pt x="1877" y="1"/>
                    <a:pt x="1849" y="0"/>
                    <a:pt x="1822"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2" name="Google Shape;1452;p80"/>
            <p:cNvSpPr/>
            <p:nvPr/>
          </p:nvSpPr>
          <p:spPr>
            <a:xfrm>
              <a:off x="3519298" y="3910197"/>
              <a:ext cx="29570" cy="29220"/>
            </a:xfrm>
            <a:custGeom>
              <a:avLst/>
              <a:gdLst/>
              <a:ahLst/>
              <a:cxnLst/>
              <a:rect l="l" t="t" r="r" b="b"/>
              <a:pathLst>
                <a:path w="929" h="918" extrusionOk="0">
                  <a:moveTo>
                    <a:pt x="465" y="1"/>
                  </a:moveTo>
                  <a:cubicBezTo>
                    <a:pt x="203" y="1"/>
                    <a:pt x="0" y="203"/>
                    <a:pt x="0" y="453"/>
                  </a:cubicBezTo>
                  <a:cubicBezTo>
                    <a:pt x="0" y="715"/>
                    <a:pt x="203" y="918"/>
                    <a:pt x="465" y="918"/>
                  </a:cubicBezTo>
                  <a:cubicBezTo>
                    <a:pt x="715" y="918"/>
                    <a:pt x="929" y="715"/>
                    <a:pt x="929" y="453"/>
                  </a:cubicBezTo>
                  <a:cubicBezTo>
                    <a:pt x="929" y="203"/>
                    <a:pt x="715" y="1"/>
                    <a:pt x="46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453" name="Google Shape;1453;p80"/>
          <p:cNvGrpSpPr/>
          <p:nvPr/>
        </p:nvGrpSpPr>
        <p:grpSpPr>
          <a:xfrm>
            <a:off x="7908058" y="4088948"/>
            <a:ext cx="346056" cy="345674"/>
            <a:chOff x="3752358" y="3817349"/>
            <a:chExt cx="346056" cy="345674"/>
          </a:xfrm>
        </p:grpSpPr>
        <p:sp>
          <p:nvSpPr>
            <p:cNvPr id="1454" name="Google Shape;1454;p80"/>
            <p:cNvSpPr/>
            <p:nvPr/>
          </p:nvSpPr>
          <p:spPr>
            <a:xfrm>
              <a:off x="3752358" y="3817349"/>
              <a:ext cx="346056" cy="345674"/>
            </a:xfrm>
            <a:custGeom>
              <a:avLst/>
              <a:gdLst/>
              <a:ahLst/>
              <a:cxnLst/>
              <a:rect l="l" t="t" r="r" b="b"/>
              <a:pathLst>
                <a:path w="10872" h="10860" extrusionOk="0">
                  <a:moveTo>
                    <a:pt x="5430" y="334"/>
                  </a:moveTo>
                  <a:cubicBezTo>
                    <a:pt x="8252" y="334"/>
                    <a:pt x="10526" y="2608"/>
                    <a:pt x="10526" y="5430"/>
                  </a:cubicBezTo>
                  <a:cubicBezTo>
                    <a:pt x="10526" y="8240"/>
                    <a:pt x="8228" y="10514"/>
                    <a:pt x="5430" y="10514"/>
                  </a:cubicBezTo>
                  <a:cubicBezTo>
                    <a:pt x="2620" y="10514"/>
                    <a:pt x="346" y="8240"/>
                    <a:pt x="346" y="5430"/>
                  </a:cubicBezTo>
                  <a:cubicBezTo>
                    <a:pt x="346" y="2608"/>
                    <a:pt x="2620" y="334"/>
                    <a:pt x="5430" y="334"/>
                  </a:cubicBezTo>
                  <a:close/>
                  <a:moveTo>
                    <a:pt x="5430" y="1"/>
                  </a:moveTo>
                  <a:cubicBezTo>
                    <a:pt x="3989" y="1"/>
                    <a:pt x="2620" y="560"/>
                    <a:pt x="1596" y="1584"/>
                  </a:cubicBezTo>
                  <a:cubicBezTo>
                    <a:pt x="572" y="2620"/>
                    <a:pt x="1" y="3989"/>
                    <a:pt x="1" y="5430"/>
                  </a:cubicBezTo>
                  <a:cubicBezTo>
                    <a:pt x="1" y="6871"/>
                    <a:pt x="572" y="8240"/>
                    <a:pt x="1596" y="9264"/>
                  </a:cubicBezTo>
                  <a:cubicBezTo>
                    <a:pt x="2620" y="10300"/>
                    <a:pt x="3989" y="10859"/>
                    <a:pt x="5430" y="10859"/>
                  </a:cubicBezTo>
                  <a:cubicBezTo>
                    <a:pt x="6882" y="10859"/>
                    <a:pt x="8252" y="10300"/>
                    <a:pt x="9276" y="9264"/>
                  </a:cubicBezTo>
                  <a:cubicBezTo>
                    <a:pt x="10300" y="8240"/>
                    <a:pt x="10871" y="6871"/>
                    <a:pt x="10871" y="5430"/>
                  </a:cubicBezTo>
                  <a:cubicBezTo>
                    <a:pt x="10871" y="3989"/>
                    <a:pt x="10300" y="2620"/>
                    <a:pt x="9276" y="1584"/>
                  </a:cubicBezTo>
                  <a:cubicBezTo>
                    <a:pt x="8252" y="560"/>
                    <a:pt x="6882" y="1"/>
                    <a:pt x="543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5" name="Google Shape;1455;p80"/>
            <p:cNvSpPr/>
            <p:nvPr/>
          </p:nvSpPr>
          <p:spPr>
            <a:xfrm>
              <a:off x="3831933" y="3955682"/>
              <a:ext cx="47809" cy="120540"/>
            </a:xfrm>
            <a:custGeom>
              <a:avLst/>
              <a:gdLst/>
              <a:ahLst/>
              <a:cxnLst/>
              <a:rect l="l" t="t" r="r" b="b"/>
              <a:pathLst>
                <a:path w="1502" h="3787" extrusionOk="0">
                  <a:moveTo>
                    <a:pt x="1168" y="346"/>
                  </a:moveTo>
                  <a:lnTo>
                    <a:pt x="1168" y="3430"/>
                  </a:lnTo>
                  <a:lnTo>
                    <a:pt x="358" y="3430"/>
                  </a:lnTo>
                  <a:lnTo>
                    <a:pt x="358" y="346"/>
                  </a:lnTo>
                  <a:close/>
                  <a:moveTo>
                    <a:pt x="180" y="1"/>
                  </a:moveTo>
                  <a:cubicBezTo>
                    <a:pt x="96" y="1"/>
                    <a:pt x="1" y="72"/>
                    <a:pt x="1" y="179"/>
                  </a:cubicBezTo>
                  <a:lnTo>
                    <a:pt x="1" y="3608"/>
                  </a:lnTo>
                  <a:cubicBezTo>
                    <a:pt x="1" y="3703"/>
                    <a:pt x="72" y="3787"/>
                    <a:pt x="180" y="3787"/>
                  </a:cubicBezTo>
                  <a:lnTo>
                    <a:pt x="1323" y="3787"/>
                  </a:lnTo>
                  <a:cubicBezTo>
                    <a:pt x="1418" y="3787"/>
                    <a:pt x="1501" y="3715"/>
                    <a:pt x="1501" y="3608"/>
                  </a:cubicBezTo>
                  <a:lnTo>
                    <a:pt x="1501" y="179"/>
                  </a:lnTo>
                  <a:cubicBezTo>
                    <a:pt x="1501" y="72"/>
                    <a:pt x="1430" y="1"/>
                    <a:pt x="132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6" name="Google Shape;1456;p80"/>
            <p:cNvSpPr/>
            <p:nvPr/>
          </p:nvSpPr>
          <p:spPr>
            <a:xfrm>
              <a:off x="3824739" y="3890112"/>
              <a:ext cx="55002" cy="55002"/>
            </a:xfrm>
            <a:custGeom>
              <a:avLst/>
              <a:gdLst/>
              <a:ahLst/>
              <a:cxnLst/>
              <a:rect l="l" t="t" r="r" b="b"/>
              <a:pathLst>
                <a:path w="1728" h="1728" extrusionOk="0">
                  <a:moveTo>
                    <a:pt x="870" y="334"/>
                  </a:moveTo>
                  <a:cubicBezTo>
                    <a:pt x="1156" y="334"/>
                    <a:pt x="1394" y="572"/>
                    <a:pt x="1394" y="846"/>
                  </a:cubicBezTo>
                  <a:cubicBezTo>
                    <a:pt x="1394" y="1132"/>
                    <a:pt x="1156" y="1370"/>
                    <a:pt x="870" y="1370"/>
                  </a:cubicBezTo>
                  <a:cubicBezTo>
                    <a:pt x="584" y="1370"/>
                    <a:pt x="346" y="1132"/>
                    <a:pt x="346" y="846"/>
                  </a:cubicBezTo>
                  <a:cubicBezTo>
                    <a:pt x="346" y="572"/>
                    <a:pt x="584" y="334"/>
                    <a:pt x="870" y="334"/>
                  </a:cubicBezTo>
                  <a:close/>
                  <a:moveTo>
                    <a:pt x="870" y="1"/>
                  </a:moveTo>
                  <a:cubicBezTo>
                    <a:pt x="394" y="1"/>
                    <a:pt x="1" y="394"/>
                    <a:pt x="1" y="870"/>
                  </a:cubicBezTo>
                  <a:cubicBezTo>
                    <a:pt x="1" y="1346"/>
                    <a:pt x="394" y="1727"/>
                    <a:pt x="870" y="1727"/>
                  </a:cubicBezTo>
                  <a:cubicBezTo>
                    <a:pt x="1346" y="1727"/>
                    <a:pt x="1727" y="1334"/>
                    <a:pt x="1727" y="870"/>
                  </a:cubicBezTo>
                  <a:cubicBezTo>
                    <a:pt x="1727" y="394"/>
                    <a:pt x="1346" y="1"/>
                    <a:pt x="8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457" name="Google Shape;1457;p80"/>
            <p:cNvSpPr/>
            <p:nvPr/>
          </p:nvSpPr>
          <p:spPr>
            <a:xfrm>
              <a:off x="3904696" y="3955682"/>
              <a:ext cx="128148" cy="120540"/>
            </a:xfrm>
            <a:custGeom>
              <a:avLst/>
              <a:gdLst/>
              <a:ahLst/>
              <a:cxnLst/>
              <a:rect l="l" t="t" r="r" b="b"/>
              <a:pathLst>
                <a:path w="4026" h="3787" extrusionOk="0">
                  <a:moveTo>
                    <a:pt x="191" y="1"/>
                  </a:moveTo>
                  <a:cubicBezTo>
                    <a:pt x="96" y="1"/>
                    <a:pt x="1" y="72"/>
                    <a:pt x="1" y="179"/>
                  </a:cubicBezTo>
                  <a:lnTo>
                    <a:pt x="1" y="3608"/>
                  </a:lnTo>
                  <a:cubicBezTo>
                    <a:pt x="1" y="3703"/>
                    <a:pt x="84" y="3787"/>
                    <a:pt x="191" y="3787"/>
                  </a:cubicBezTo>
                  <a:lnTo>
                    <a:pt x="1334" y="3787"/>
                  </a:lnTo>
                  <a:cubicBezTo>
                    <a:pt x="1418" y="3787"/>
                    <a:pt x="1513" y="3715"/>
                    <a:pt x="1513" y="3608"/>
                  </a:cubicBezTo>
                  <a:lnTo>
                    <a:pt x="1513" y="2382"/>
                  </a:lnTo>
                  <a:cubicBezTo>
                    <a:pt x="1513" y="1977"/>
                    <a:pt x="1596" y="1501"/>
                    <a:pt x="2037" y="1501"/>
                  </a:cubicBezTo>
                  <a:cubicBezTo>
                    <a:pt x="2347" y="1501"/>
                    <a:pt x="2477" y="1763"/>
                    <a:pt x="2525" y="2060"/>
                  </a:cubicBezTo>
                  <a:cubicBezTo>
                    <a:pt x="2537" y="2156"/>
                    <a:pt x="2608" y="2215"/>
                    <a:pt x="2692" y="2215"/>
                  </a:cubicBezTo>
                  <a:cubicBezTo>
                    <a:pt x="2787" y="2215"/>
                    <a:pt x="2870" y="2120"/>
                    <a:pt x="2847" y="2025"/>
                  </a:cubicBezTo>
                  <a:cubicBezTo>
                    <a:pt x="2763" y="1465"/>
                    <a:pt x="2477" y="1155"/>
                    <a:pt x="2013" y="1155"/>
                  </a:cubicBezTo>
                  <a:cubicBezTo>
                    <a:pt x="1465" y="1155"/>
                    <a:pt x="1156" y="1608"/>
                    <a:pt x="1156" y="2382"/>
                  </a:cubicBezTo>
                  <a:lnTo>
                    <a:pt x="1156" y="3430"/>
                  </a:lnTo>
                  <a:lnTo>
                    <a:pt x="346" y="3430"/>
                  </a:lnTo>
                  <a:lnTo>
                    <a:pt x="346" y="358"/>
                  </a:lnTo>
                  <a:lnTo>
                    <a:pt x="918" y="358"/>
                  </a:lnTo>
                  <a:lnTo>
                    <a:pt x="918" y="572"/>
                  </a:lnTo>
                  <a:cubicBezTo>
                    <a:pt x="918" y="632"/>
                    <a:pt x="930" y="679"/>
                    <a:pt x="977" y="715"/>
                  </a:cubicBezTo>
                  <a:cubicBezTo>
                    <a:pt x="1007" y="733"/>
                    <a:pt x="1043" y="742"/>
                    <a:pt x="1078" y="742"/>
                  </a:cubicBezTo>
                  <a:cubicBezTo>
                    <a:pt x="1114" y="742"/>
                    <a:pt x="1150" y="733"/>
                    <a:pt x="1180" y="715"/>
                  </a:cubicBezTo>
                  <a:cubicBezTo>
                    <a:pt x="1477" y="477"/>
                    <a:pt x="1835" y="358"/>
                    <a:pt x="2227" y="358"/>
                  </a:cubicBezTo>
                  <a:cubicBezTo>
                    <a:pt x="3204" y="358"/>
                    <a:pt x="3656" y="1191"/>
                    <a:pt x="3656" y="2001"/>
                  </a:cubicBezTo>
                  <a:lnTo>
                    <a:pt x="3656" y="3430"/>
                  </a:lnTo>
                  <a:lnTo>
                    <a:pt x="2847" y="3430"/>
                  </a:lnTo>
                  <a:lnTo>
                    <a:pt x="2847" y="2870"/>
                  </a:lnTo>
                  <a:cubicBezTo>
                    <a:pt x="2847" y="2775"/>
                    <a:pt x="2775" y="2703"/>
                    <a:pt x="2692" y="2703"/>
                  </a:cubicBezTo>
                  <a:cubicBezTo>
                    <a:pt x="2597" y="2703"/>
                    <a:pt x="2525" y="2775"/>
                    <a:pt x="2525" y="2870"/>
                  </a:cubicBezTo>
                  <a:lnTo>
                    <a:pt x="2525" y="3596"/>
                  </a:lnTo>
                  <a:cubicBezTo>
                    <a:pt x="2525" y="3691"/>
                    <a:pt x="2597" y="3775"/>
                    <a:pt x="2704" y="3775"/>
                  </a:cubicBezTo>
                  <a:lnTo>
                    <a:pt x="3847" y="3775"/>
                  </a:lnTo>
                  <a:cubicBezTo>
                    <a:pt x="3942" y="3775"/>
                    <a:pt x="4025" y="3703"/>
                    <a:pt x="4025" y="3596"/>
                  </a:cubicBezTo>
                  <a:lnTo>
                    <a:pt x="4025" y="1989"/>
                  </a:lnTo>
                  <a:cubicBezTo>
                    <a:pt x="4025" y="810"/>
                    <a:pt x="3299" y="1"/>
                    <a:pt x="2239" y="1"/>
                  </a:cubicBezTo>
                  <a:cubicBezTo>
                    <a:pt x="1894" y="1"/>
                    <a:pt x="1573" y="84"/>
                    <a:pt x="1275" y="251"/>
                  </a:cubicBezTo>
                  <a:lnTo>
                    <a:pt x="1275" y="179"/>
                  </a:lnTo>
                  <a:cubicBezTo>
                    <a:pt x="1275" y="84"/>
                    <a:pt x="1204" y="1"/>
                    <a:pt x="109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458" name="Google Shape;1458;p80"/>
          <p:cNvSpPr/>
          <p:nvPr/>
        </p:nvSpPr>
        <p:spPr>
          <a:xfrm>
            <a:off x="5368050" y="-486625"/>
            <a:ext cx="3599400" cy="39861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cs typeface="B Nazanin" panose="00000700000000000000" pitchFamily="2" charset="-78"/>
            </a:endParaRPr>
          </a:p>
        </p:txBody>
      </p:sp>
      <p:pic>
        <p:nvPicPr>
          <p:cNvPr id="1459" name="Google Shape;1459;p80"/>
          <p:cNvPicPr preferRelativeResize="0"/>
          <p:nvPr/>
        </p:nvPicPr>
        <p:blipFill>
          <a:blip r:embed="rId3"/>
          <a:srcRect l="3271" r="3271"/>
          <a:stretch/>
        </p:blipFill>
        <p:spPr>
          <a:xfrm>
            <a:off x="5607450" y="-3725"/>
            <a:ext cx="3536550" cy="30273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060;p66">
            <a:extLst>
              <a:ext uri="{FF2B5EF4-FFF2-40B4-BE49-F238E27FC236}">
                <a16:creationId xmlns:a16="http://schemas.microsoft.com/office/drawing/2014/main" id="{830E6069-36C2-46AC-AB98-DE931BBA6039}"/>
              </a:ext>
            </a:extLst>
          </p:cNvPr>
          <p:cNvSpPr txBox="1">
            <a:spLocks noGrp="1"/>
          </p:cNvSpPr>
          <p:nvPr>
            <p:ph type="title"/>
          </p:nvPr>
        </p:nvSpPr>
        <p:spPr>
          <a:xfrm>
            <a:off x="2837576" y="-6357"/>
            <a:ext cx="1718515" cy="431011"/>
          </a:xfrm>
        </p:spPr>
        <p:txBody>
          <a:bodyPr anchorCtr="0"/>
          <a:lstStyle/>
          <a:p>
            <a:pPr lvl="0" algn="r" rtl="1"/>
            <a:r>
              <a:rPr lang="fa-IR" sz="2400" dirty="0">
                <a:solidFill>
                  <a:srgbClr val="F39200"/>
                </a:solidFill>
                <a:latin typeface="Arial"/>
                <a:cs typeface="B Nazanin" panose="00000700000000000000" pitchFamily="2" charset="-78"/>
              </a:rPr>
              <a:t>منابع:</a:t>
            </a:r>
            <a:endParaRPr lang="en-US" sz="2400" dirty="0">
              <a:solidFill>
                <a:srgbClr val="F39200"/>
              </a:solidFill>
              <a:latin typeface="Arial"/>
              <a:cs typeface="B Nazanin" panose="00000700000000000000" pitchFamily="2" charset="-78"/>
            </a:endParaRPr>
          </a:p>
        </p:txBody>
      </p:sp>
      <p:sp>
        <p:nvSpPr>
          <p:cNvPr id="25" name="Freeform 5">
            <a:extLst>
              <a:ext uri="{FF2B5EF4-FFF2-40B4-BE49-F238E27FC236}">
                <a16:creationId xmlns:a16="http://schemas.microsoft.com/office/drawing/2014/main" id="{D1EEEED5-69D3-436D-91FB-F4D6044A139A}"/>
              </a:ext>
            </a:extLst>
          </p:cNvPr>
          <p:cNvSpPr/>
          <p:nvPr/>
        </p:nvSpPr>
        <p:spPr bwMode="auto">
          <a:xfrm>
            <a:off x="5104606" y="3070623"/>
            <a:ext cx="328613" cy="177800"/>
          </a:xfrm>
          <a:custGeom>
            <a:avLst/>
            <a:gdLst>
              <a:gd name="T0" fmla="*/ 72 w 72"/>
              <a:gd name="T1" fmla="*/ 33 h 39"/>
              <a:gd name="T2" fmla="*/ 61 w 72"/>
              <a:gd name="T3" fmla="*/ 35 h 39"/>
              <a:gd name="T4" fmla="*/ 14 w 72"/>
              <a:gd name="T5" fmla="*/ 32 h 39"/>
              <a:gd name="T6" fmla="*/ 9 w 72"/>
              <a:gd name="T7" fmla="*/ 35 h 39"/>
              <a:gd name="T8" fmla="*/ 2 w 72"/>
              <a:gd name="T9" fmla="*/ 33 h 39"/>
              <a:gd name="T10" fmla="*/ 4 w 72"/>
              <a:gd name="T11" fmla="*/ 25 h 39"/>
              <a:gd name="T12" fmla="*/ 20 w 72"/>
              <a:gd name="T13" fmla="*/ 18 h 39"/>
              <a:gd name="T14" fmla="*/ 15 w 72"/>
              <a:gd name="T15" fmla="*/ 10 h 39"/>
              <a:gd name="T16" fmla="*/ 17 w 72"/>
              <a:gd name="T17" fmla="*/ 2 h 39"/>
              <a:gd name="T18" fmla="*/ 25 w 72"/>
              <a:gd name="T19" fmla="*/ 5 h 39"/>
              <a:gd name="T20" fmla="*/ 25 w 72"/>
              <a:gd name="T21" fmla="*/ 5 h 39"/>
              <a:gd name="T22" fmla="*/ 42 w 72"/>
              <a:gd name="T23" fmla="*/ 17 h 39"/>
              <a:gd name="T24" fmla="*/ 62 w 72"/>
              <a:gd name="T25" fmla="*/ 23 h 39"/>
              <a:gd name="T26" fmla="*/ 72 w 72"/>
              <a:gd name="T27" fmla="*/ 31 h 39"/>
              <a:gd name="T28" fmla="*/ 72 w 72"/>
              <a:gd name="T29" fmla="*/ 3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 h="39">
                <a:moveTo>
                  <a:pt x="72" y="33"/>
                </a:moveTo>
                <a:cubicBezTo>
                  <a:pt x="68" y="39"/>
                  <a:pt x="66" y="39"/>
                  <a:pt x="61" y="35"/>
                </a:cubicBezTo>
                <a:cubicBezTo>
                  <a:pt x="46" y="24"/>
                  <a:pt x="30" y="25"/>
                  <a:pt x="14" y="32"/>
                </a:cubicBezTo>
                <a:cubicBezTo>
                  <a:pt x="12" y="33"/>
                  <a:pt x="10" y="34"/>
                  <a:pt x="9" y="35"/>
                </a:cubicBezTo>
                <a:cubicBezTo>
                  <a:pt x="6" y="36"/>
                  <a:pt x="3" y="35"/>
                  <a:pt x="2" y="33"/>
                </a:cubicBezTo>
                <a:cubicBezTo>
                  <a:pt x="0" y="30"/>
                  <a:pt x="1" y="27"/>
                  <a:pt x="4" y="25"/>
                </a:cubicBezTo>
                <a:cubicBezTo>
                  <a:pt x="9" y="23"/>
                  <a:pt x="14" y="20"/>
                  <a:pt x="20" y="18"/>
                </a:cubicBezTo>
                <a:cubicBezTo>
                  <a:pt x="18" y="15"/>
                  <a:pt x="17" y="13"/>
                  <a:pt x="15" y="10"/>
                </a:cubicBezTo>
                <a:cubicBezTo>
                  <a:pt x="13" y="7"/>
                  <a:pt x="13" y="4"/>
                  <a:pt x="17" y="2"/>
                </a:cubicBezTo>
                <a:cubicBezTo>
                  <a:pt x="19" y="0"/>
                  <a:pt x="23" y="1"/>
                  <a:pt x="25" y="5"/>
                </a:cubicBezTo>
                <a:cubicBezTo>
                  <a:pt x="25" y="5"/>
                  <a:pt x="25" y="5"/>
                  <a:pt x="25" y="5"/>
                </a:cubicBezTo>
                <a:cubicBezTo>
                  <a:pt x="28" y="12"/>
                  <a:pt x="33" y="17"/>
                  <a:pt x="42" y="17"/>
                </a:cubicBezTo>
                <a:cubicBezTo>
                  <a:pt x="49" y="17"/>
                  <a:pt x="56" y="21"/>
                  <a:pt x="62" y="23"/>
                </a:cubicBezTo>
                <a:cubicBezTo>
                  <a:pt x="66" y="25"/>
                  <a:pt x="69" y="28"/>
                  <a:pt x="72" y="31"/>
                </a:cubicBezTo>
                <a:cubicBezTo>
                  <a:pt x="72" y="32"/>
                  <a:pt x="72" y="32"/>
                  <a:pt x="72" y="33"/>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26" name="Freeform 6">
            <a:extLst>
              <a:ext uri="{FF2B5EF4-FFF2-40B4-BE49-F238E27FC236}">
                <a16:creationId xmlns:a16="http://schemas.microsoft.com/office/drawing/2014/main" id="{61AB9F67-4B14-4D82-8076-A799CC3A78F9}"/>
              </a:ext>
            </a:extLst>
          </p:cNvPr>
          <p:cNvSpPr>
            <a:spLocks noEditPoints="1"/>
          </p:cNvSpPr>
          <p:nvPr/>
        </p:nvSpPr>
        <p:spPr bwMode="auto">
          <a:xfrm>
            <a:off x="2356644" y="867966"/>
            <a:ext cx="204788" cy="196056"/>
          </a:xfrm>
          <a:custGeom>
            <a:avLst/>
            <a:gdLst>
              <a:gd name="T0" fmla="*/ 26 w 45"/>
              <a:gd name="T1" fmla="*/ 0 h 43"/>
              <a:gd name="T2" fmla="*/ 33 w 45"/>
              <a:gd name="T3" fmla="*/ 3 h 43"/>
              <a:gd name="T4" fmla="*/ 42 w 45"/>
              <a:gd name="T5" fmla="*/ 28 h 43"/>
              <a:gd name="T6" fmla="*/ 20 w 45"/>
              <a:gd name="T7" fmla="*/ 42 h 43"/>
              <a:gd name="T8" fmla="*/ 1 w 45"/>
              <a:gd name="T9" fmla="*/ 23 h 43"/>
              <a:gd name="T10" fmla="*/ 15 w 45"/>
              <a:gd name="T11" fmla="*/ 1 h 43"/>
              <a:gd name="T12" fmla="*/ 19 w 45"/>
              <a:gd name="T13" fmla="*/ 0 h 43"/>
              <a:gd name="T14" fmla="*/ 26 w 45"/>
              <a:gd name="T15" fmla="*/ 0 h 43"/>
              <a:gd name="T16" fmla="*/ 10 w 45"/>
              <a:gd name="T17" fmla="*/ 21 h 43"/>
              <a:gd name="T18" fmla="*/ 22 w 45"/>
              <a:gd name="T19" fmla="*/ 34 h 43"/>
              <a:gd name="T20" fmla="*/ 35 w 45"/>
              <a:gd name="T21" fmla="*/ 21 h 43"/>
              <a:gd name="T22" fmla="*/ 22 w 45"/>
              <a:gd name="T23" fmla="*/ 9 h 43"/>
              <a:gd name="T24" fmla="*/ 10 w 45"/>
              <a:gd name="T25" fmla="*/ 2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 h="43">
                <a:moveTo>
                  <a:pt x="26" y="0"/>
                </a:moveTo>
                <a:cubicBezTo>
                  <a:pt x="28" y="1"/>
                  <a:pt x="30" y="2"/>
                  <a:pt x="33" y="3"/>
                </a:cubicBezTo>
                <a:cubicBezTo>
                  <a:pt x="41" y="8"/>
                  <a:pt x="45" y="18"/>
                  <a:pt x="42" y="28"/>
                </a:cubicBezTo>
                <a:cubicBezTo>
                  <a:pt x="40" y="37"/>
                  <a:pt x="30" y="43"/>
                  <a:pt x="20" y="42"/>
                </a:cubicBezTo>
                <a:cubicBezTo>
                  <a:pt x="10" y="42"/>
                  <a:pt x="2" y="34"/>
                  <a:pt x="1" y="23"/>
                </a:cubicBezTo>
                <a:cubicBezTo>
                  <a:pt x="0" y="14"/>
                  <a:pt x="6" y="5"/>
                  <a:pt x="15" y="1"/>
                </a:cubicBezTo>
                <a:cubicBezTo>
                  <a:pt x="16" y="1"/>
                  <a:pt x="18" y="0"/>
                  <a:pt x="19" y="0"/>
                </a:cubicBezTo>
                <a:cubicBezTo>
                  <a:pt x="21" y="0"/>
                  <a:pt x="24" y="0"/>
                  <a:pt x="26" y="0"/>
                </a:cubicBezTo>
                <a:close/>
                <a:moveTo>
                  <a:pt x="10" y="21"/>
                </a:moveTo>
                <a:cubicBezTo>
                  <a:pt x="10" y="28"/>
                  <a:pt x="15" y="34"/>
                  <a:pt x="22" y="34"/>
                </a:cubicBezTo>
                <a:cubicBezTo>
                  <a:pt x="29" y="34"/>
                  <a:pt x="35" y="28"/>
                  <a:pt x="35" y="21"/>
                </a:cubicBezTo>
                <a:cubicBezTo>
                  <a:pt x="35" y="15"/>
                  <a:pt x="29" y="9"/>
                  <a:pt x="22" y="9"/>
                </a:cubicBezTo>
                <a:cubicBezTo>
                  <a:pt x="15" y="9"/>
                  <a:pt x="10" y="14"/>
                  <a:pt x="10" y="2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27" name="Freeform 7">
            <a:extLst>
              <a:ext uri="{FF2B5EF4-FFF2-40B4-BE49-F238E27FC236}">
                <a16:creationId xmlns:a16="http://schemas.microsoft.com/office/drawing/2014/main" id="{0890620E-A80C-4EFF-8E67-E973464FA0A7}"/>
              </a:ext>
            </a:extLst>
          </p:cNvPr>
          <p:cNvSpPr/>
          <p:nvPr/>
        </p:nvSpPr>
        <p:spPr bwMode="auto">
          <a:xfrm>
            <a:off x="278606" y="3307954"/>
            <a:ext cx="200025" cy="127793"/>
          </a:xfrm>
          <a:custGeom>
            <a:avLst/>
            <a:gdLst>
              <a:gd name="T0" fmla="*/ 0 w 44"/>
              <a:gd name="T1" fmla="*/ 1 h 28"/>
              <a:gd name="T2" fmla="*/ 5 w 44"/>
              <a:gd name="T3" fmla="*/ 0 h 28"/>
              <a:gd name="T4" fmla="*/ 33 w 44"/>
              <a:gd name="T5" fmla="*/ 1 h 28"/>
              <a:gd name="T6" fmla="*/ 37 w 44"/>
              <a:gd name="T7" fmla="*/ 2 h 28"/>
              <a:gd name="T8" fmla="*/ 35 w 44"/>
              <a:gd name="T9" fmla="*/ 6 h 28"/>
              <a:gd name="T10" fmla="*/ 28 w 44"/>
              <a:gd name="T11" fmla="*/ 16 h 28"/>
              <a:gd name="T12" fmla="*/ 40 w 44"/>
              <a:gd name="T13" fmla="*/ 22 h 28"/>
              <a:gd name="T14" fmla="*/ 44 w 44"/>
              <a:gd name="T15" fmla="*/ 26 h 28"/>
              <a:gd name="T16" fmla="*/ 39 w 44"/>
              <a:gd name="T17" fmla="*/ 28 h 28"/>
              <a:gd name="T18" fmla="*/ 10 w 44"/>
              <a:gd name="T19" fmla="*/ 27 h 28"/>
              <a:gd name="T20" fmla="*/ 7 w 44"/>
              <a:gd name="T21" fmla="*/ 25 h 28"/>
              <a:gd name="T22" fmla="*/ 8 w 44"/>
              <a:gd name="T23" fmla="*/ 22 h 28"/>
              <a:gd name="T24" fmla="*/ 17 w 44"/>
              <a:gd name="T25" fmla="*/ 12 h 28"/>
              <a:gd name="T26" fmla="*/ 0 w 44"/>
              <a:gd name="T27" fmla="*/ 3 h 28"/>
              <a:gd name="T28" fmla="*/ 0 w 44"/>
              <a:gd name="T29"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28">
                <a:moveTo>
                  <a:pt x="0" y="1"/>
                </a:moveTo>
                <a:cubicBezTo>
                  <a:pt x="2" y="1"/>
                  <a:pt x="4" y="0"/>
                  <a:pt x="5" y="0"/>
                </a:cubicBezTo>
                <a:cubicBezTo>
                  <a:pt x="15" y="0"/>
                  <a:pt x="24" y="0"/>
                  <a:pt x="33" y="1"/>
                </a:cubicBezTo>
                <a:cubicBezTo>
                  <a:pt x="35" y="1"/>
                  <a:pt x="36" y="2"/>
                  <a:pt x="37" y="2"/>
                </a:cubicBezTo>
                <a:cubicBezTo>
                  <a:pt x="37" y="4"/>
                  <a:pt x="36" y="5"/>
                  <a:pt x="35" y="6"/>
                </a:cubicBezTo>
                <a:cubicBezTo>
                  <a:pt x="33" y="9"/>
                  <a:pt x="30" y="12"/>
                  <a:pt x="28" y="16"/>
                </a:cubicBezTo>
                <a:cubicBezTo>
                  <a:pt x="32" y="18"/>
                  <a:pt x="36" y="20"/>
                  <a:pt x="40" y="22"/>
                </a:cubicBezTo>
                <a:cubicBezTo>
                  <a:pt x="42" y="23"/>
                  <a:pt x="42" y="25"/>
                  <a:pt x="44" y="26"/>
                </a:cubicBezTo>
                <a:cubicBezTo>
                  <a:pt x="42" y="27"/>
                  <a:pt x="40" y="28"/>
                  <a:pt x="39" y="28"/>
                </a:cubicBezTo>
                <a:cubicBezTo>
                  <a:pt x="29" y="28"/>
                  <a:pt x="20" y="27"/>
                  <a:pt x="10" y="27"/>
                </a:cubicBezTo>
                <a:cubicBezTo>
                  <a:pt x="9" y="26"/>
                  <a:pt x="7" y="26"/>
                  <a:pt x="7" y="25"/>
                </a:cubicBezTo>
                <a:cubicBezTo>
                  <a:pt x="7" y="24"/>
                  <a:pt x="8" y="23"/>
                  <a:pt x="8" y="22"/>
                </a:cubicBezTo>
                <a:cubicBezTo>
                  <a:pt x="11" y="19"/>
                  <a:pt x="14" y="16"/>
                  <a:pt x="17" y="12"/>
                </a:cubicBezTo>
                <a:cubicBezTo>
                  <a:pt x="11" y="9"/>
                  <a:pt x="6" y="6"/>
                  <a:pt x="0" y="3"/>
                </a:cubicBezTo>
                <a:cubicBezTo>
                  <a:pt x="0" y="2"/>
                  <a:pt x="0" y="2"/>
                  <a:pt x="0" y="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28" name="Freeform 8">
            <a:extLst>
              <a:ext uri="{FF2B5EF4-FFF2-40B4-BE49-F238E27FC236}">
                <a16:creationId xmlns:a16="http://schemas.microsoft.com/office/drawing/2014/main" id="{3EF0795B-ECE3-4F89-BE12-723BC9AC04AC}"/>
              </a:ext>
            </a:extLst>
          </p:cNvPr>
          <p:cNvSpPr>
            <a:spLocks noEditPoints="1"/>
          </p:cNvSpPr>
          <p:nvPr/>
        </p:nvSpPr>
        <p:spPr bwMode="auto">
          <a:xfrm>
            <a:off x="4781551" y="4073922"/>
            <a:ext cx="565150" cy="857250"/>
          </a:xfrm>
          <a:custGeom>
            <a:avLst/>
            <a:gdLst>
              <a:gd name="T0" fmla="*/ 120 w 124"/>
              <a:gd name="T1" fmla="*/ 0 h 188"/>
              <a:gd name="T2" fmla="*/ 124 w 124"/>
              <a:gd name="T3" fmla="*/ 10 h 188"/>
              <a:gd name="T4" fmla="*/ 94 w 124"/>
              <a:gd name="T5" fmla="*/ 21 h 188"/>
              <a:gd name="T6" fmla="*/ 83 w 124"/>
              <a:gd name="T7" fmla="*/ 32 h 188"/>
              <a:gd name="T8" fmla="*/ 78 w 124"/>
              <a:gd name="T9" fmla="*/ 50 h 188"/>
              <a:gd name="T10" fmla="*/ 97 w 124"/>
              <a:gd name="T11" fmla="*/ 50 h 188"/>
              <a:gd name="T12" fmla="*/ 106 w 124"/>
              <a:gd name="T13" fmla="*/ 50 h 188"/>
              <a:gd name="T14" fmla="*/ 112 w 124"/>
              <a:gd name="T15" fmla="*/ 56 h 188"/>
              <a:gd name="T16" fmla="*/ 112 w 124"/>
              <a:gd name="T17" fmla="*/ 75 h 188"/>
              <a:gd name="T18" fmla="*/ 109 w 124"/>
              <a:gd name="T19" fmla="*/ 80 h 188"/>
              <a:gd name="T20" fmla="*/ 106 w 124"/>
              <a:gd name="T21" fmla="*/ 86 h 188"/>
              <a:gd name="T22" fmla="*/ 97 w 124"/>
              <a:gd name="T23" fmla="*/ 180 h 188"/>
              <a:gd name="T24" fmla="*/ 88 w 124"/>
              <a:gd name="T25" fmla="*/ 188 h 188"/>
              <a:gd name="T26" fmla="*/ 22 w 124"/>
              <a:gd name="T27" fmla="*/ 188 h 188"/>
              <a:gd name="T28" fmla="*/ 15 w 124"/>
              <a:gd name="T29" fmla="*/ 181 h 188"/>
              <a:gd name="T30" fmla="*/ 6 w 124"/>
              <a:gd name="T31" fmla="*/ 86 h 188"/>
              <a:gd name="T32" fmla="*/ 2 w 124"/>
              <a:gd name="T33" fmla="*/ 80 h 188"/>
              <a:gd name="T34" fmla="*/ 0 w 124"/>
              <a:gd name="T35" fmla="*/ 75 h 188"/>
              <a:gd name="T36" fmla="*/ 0 w 124"/>
              <a:gd name="T37" fmla="*/ 57 h 188"/>
              <a:gd name="T38" fmla="*/ 7 w 124"/>
              <a:gd name="T39" fmla="*/ 50 h 188"/>
              <a:gd name="T40" fmla="*/ 63 w 124"/>
              <a:gd name="T41" fmla="*/ 50 h 188"/>
              <a:gd name="T42" fmla="*/ 68 w 124"/>
              <a:gd name="T43" fmla="*/ 46 h 188"/>
              <a:gd name="T44" fmla="*/ 76 w 124"/>
              <a:gd name="T45" fmla="*/ 20 h 188"/>
              <a:gd name="T46" fmla="*/ 80 w 124"/>
              <a:gd name="T47" fmla="*/ 15 h 188"/>
              <a:gd name="T48" fmla="*/ 120 w 124"/>
              <a:gd name="T49" fmla="*/ 0 h 188"/>
              <a:gd name="T50" fmla="*/ 16 w 124"/>
              <a:gd name="T51" fmla="*/ 81 h 188"/>
              <a:gd name="T52" fmla="*/ 25 w 124"/>
              <a:gd name="T53" fmla="*/ 177 h 188"/>
              <a:gd name="T54" fmla="*/ 37 w 124"/>
              <a:gd name="T55" fmla="*/ 177 h 188"/>
              <a:gd name="T56" fmla="*/ 37 w 124"/>
              <a:gd name="T57" fmla="*/ 175 h 188"/>
              <a:gd name="T58" fmla="*/ 39 w 124"/>
              <a:gd name="T59" fmla="*/ 126 h 188"/>
              <a:gd name="T60" fmla="*/ 40 w 124"/>
              <a:gd name="T61" fmla="*/ 85 h 188"/>
              <a:gd name="T62" fmla="*/ 38 w 124"/>
              <a:gd name="T63" fmla="*/ 82 h 188"/>
              <a:gd name="T64" fmla="*/ 16 w 124"/>
              <a:gd name="T65" fmla="*/ 81 h 188"/>
              <a:gd name="T66" fmla="*/ 87 w 124"/>
              <a:gd name="T67" fmla="*/ 177 h 188"/>
              <a:gd name="T68" fmla="*/ 96 w 124"/>
              <a:gd name="T69" fmla="*/ 82 h 188"/>
              <a:gd name="T70" fmla="*/ 75 w 124"/>
              <a:gd name="T71" fmla="*/ 82 h 188"/>
              <a:gd name="T72" fmla="*/ 76 w 124"/>
              <a:gd name="T73" fmla="*/ 88 h 188"/>
              <a:gd name="T74" fmla="*/ 74 w 124"/>
              <a:gd name="T75" fmla="*/ 129 h 188"/>
              <a:gd name="T76" fmla="*/ 71 w 124"/>
              <a:gd name="T77" fmla="*/ 169 h 188"/>
              <a:gd name="T78" fmla="*/ 80 w 124"/>
              <a:gd name="T79" fmla="*/ 177 h 188"/>
              <a:gd name="T80" fmla="*/ 87 w 124"/>
              <a:gd name="T81" fmla="*/ 177 h 188"/>
              <a:gd name="T82" fmla="*/ 101 w 124"/>
              <a:gd name="T83" fmla="*/ 61 h 188"/>
              <a:gd name="T84" fmla="*/ 11 w 124"/>
              <a:gd name="T85" fmla="*/ 61 h 188"/>
              <a:gd name="T86" fmla="*/ 11 w 124"/>
              <a:gd name="T87" fmla="*/ 70 h 188"/>
              <a:gd name="T88" fmla="*/ 101 w 124"/>
              <a:gd name="T89" fmla="*/ 70 h 188"/>
              <a:gd name="T90" fmla="*/ 101 w 124"/>
              <a:gd name="T91" fmla="*/ 61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4" h="188">
                <a:moveTo>
                  <a:pt x="120" y="0"/>
                </a:moveTo>
                <a:cubicBezTo>
                  <a:pt x="121" y="3"/>
                  <a:pt x="122" y="6"/>
                  <a:pt x="124" y="10"/>
                </a:cubicBezTo>
                <a:cubicBezTo>
                  <a:pt x="114" y="14"/>
                  <a:pt x="104" y="18"/>
                  <a:pt x="94" y="21"/>
                </a:cubicBezTo>
                <a:cubicBezTo>
                  <a:pt x="88" y="23"/>
                  <a:pt x="84" y="26"/>
                  <a:pt x="83" y="32"/>
                </a:cubicBezTo>
                <a:cubicBezTo>
                  <a:pt x="82" y="38"/>
                  <a:pt x="80" y="44"/>
                  <a:pt x="78" y="50"/>
                </a:cubicBezTo>
                <a:cubicBezTo>
                  <a:pt x="85" y="50"/>
                  <a:pt x="91" y="50"/>
                  <a:pt x="97" y="50"/>
                </a:cubicBezTo>
                <a:cubicBezTo>
                  <a:pt x="100" y="50"/>
                  <a:pt x="103" y="50"/>
                  <a:pt x="106" y="50"/>
                </a:cubicBezTo>
                <a:cubicBezTo>
                  <a:pt x="110" y="50"/>
                  <a:pt x="112" y="52"/>
                  <a:pt x="112" y="56"/>
                </a:cubicBezTo>
                <a:cubicBezTo>
                  <a:pt x="112" y="63"/>
                  <a:pt x="112" y="69"/>
                  <a:pt x="112" y="75"/>
                </a:cubicBezTo>
                <a:cubicBezTo>
                  <a:pt x="112" y="77"/>
                  <a:pt x="111" y="80"/>
                  <a:pt x="109" y="80"/>
                </a:cubicBezTo>
                <a:cubicBezTo>
                  <a:pt x="106" y="81"/>
                  <a:pt x="106" y="84"/>
                  <a:pt x="106" y="86"/>
                </a:cubicBezTo>
                <a:cubicBezTo>
                  <a:pt x="103" y="118"/>
                  <a:pt x="100" y="149"/>
                  <a:pt x="97" y="180"/>
                </a:cubicBezTo>
                <a:cubicBezTo>
                  <a:pt x="97" y="183"/>
                  <a:pt x="92" y="188"/>
                  <a:pt x="88" y="188"/>
                </a:cubicBezTo>
                <a:cubicBezTo>
                  <a:pt x="66" y="188"/>
                  <a:pt x="44" y="188"/>
                  <a:pt x="22" y="188"/>
                </a:cubicBezTo>
                <a:cubicBezTo>
                  <a:pt x="17" y="188"/>
                  <a:pt x="15" y="187"/>
                  <a:pt x="15" y="181"/>
                </a:cubicBezTo>
                <a:cubicBezTo>
                  <a:pt x="12" y="149"/>
                  <a:pt x="9" y="118"/>
                  <a:pt x="6" y="86"/>
                </a:cubicBezTo>
                <a:cubicBezTo>
                  <a:pt x="6" y="84"/>
                  <a:pt x="5" y="82"/>
                  <a:pt x="2" y="80"/>
                </a:cubicBezTo>
                <a:cubicBezTo>
                  <a:pt x="1" y="80"/>
                  <a:pt x="0" y="77"/>
                  <a:pt x="0" y="75"/>
                </a:cubicBezTo>
                <a:cubicBezTo>
                  <a:pt x="0" y="69"/>
                  <a:pt x="0" y="63"/>
                  <a:pt x="0" y="57"/>
                </a:cubicBezTo>
                <a:cubicBezTo>
                  <a:pt x="0" y="52"/>
                  <a:pt x="2" y="50"/>
                  <a:pt x="7" y="50"/>
                </a:cubicBezTo>
                <a:cubicBezTo>
                  <a:pt x="25" y="50"/>
                  <a:pt x="44" y="50"/>
                  <a:pt x="63" y="50"/>
                </a:cubicBezTo>
                <a:cubicBezTo>
                  <a:pt x="66" y="50"/>
                  <a:pt x="67" y="49"/>
                  <a:pt x="68" y="46"/>
                </a:cubicBezTo>
                <a:cubicBezTo>
                  <a:pt x="70" y="38"/>
                  <a:pt x="73" y="29"/>
                  <a:pt x="76" y="20"/>
                </a:cubicBezTo>
                <a:cubicBezTo>
                  <a:pt x="76" y="18"/>
                  <a:pt x="78" y="16"/>
                  <a:pt x="80" y="15"/>
                </a:cubicBezTo>
                <a:cubicBezTo>
                  <a:pt x="93" y="10"/>
                  <a:pt x="106" y="5"/>
                  <a:pt x="120" y="0"/>
                </a:cubicBezTo>
                <a:close/>
                <a:moveTo>
                  <a:pt x="16" y="81"/>
                </a:moveTo>
                <a:cubicBezTo>
                  <a:pt x="19" y="114"/>
                  <a:pt x="22" y="145"/>
                  <a:pt x="25" y="177"/>
                </a:cubicBezTo>
                <a:cubicBezTo>
                  <a:pt x="30" y="177"/>
                  <a:pt x="33" y="177"/>
                  <a:pt x="37" y="177"/>
                </a:cubicBezTo>
                <a:cubicBezTo>
                  <a:pt x="37" y="176"/>
                  <a:pt x="37" y="175"/>
                  <a:pt x="37" y="175"/>
                </a:cubicBezTo>
                <a:cubicBezTo>
                  <a:pt x="32" y="158"/>
                  <a:pt x="33" y="142"/>
                  <a:pt x="39" y="126"/>
                </a:cubicBezTo>
                <a:cubicBezTo>
                  <a:pt x="44" y="113"/>
                  <a:pt x="44" y="99"/>
                  <a:pt x="40" y="85"/>
                </a:cubicBezTo>
                <a:cubicBezTo>
                  <a:pt x="40" y="84"/>
                  <a:pt x="38" y="82"/>
                  <a:pt x="38" y="82"/>
                </a:cubicBezTo>
                <a:cubicBezTo>
                  <a:pt x="31" y="81"/>
                  <a:pt x="24" y="81"/>
                  <a:pt x="16" y="81"/>
                </a:cubicBezTo>
                <a:close/>
                <a:moveTo>
                  <a:pt x="87" y="177"/>
                </a:moveTo>
                <a:cubicBezTo>
                  <a:pt x="90" y="145"/>
                  <a:pt x="93" y="113"/>
                  <a:pt x="96" y="82"/>
                </a:cubicBezTo>
                <a:cubicBezTo>
                  <a:pt x="88" y="82"/>
                  <a:pt x="82" y="82"/>
                  <a:pt x="75" y="82"/>
                </a:cubicBezTo>
                <a:cubicBezTo>
                  <a:pt x="75" y="84"/>
                  <a:pt x="76" y="86"/>
                  <a:pt x="76" y="88"/>
                </a:cubicBezTo>
                <a:cubicBezTo>
                  <a:pt x="79" y="102"/>
                  <a:pt x="79" y="115"/>
                  <a:pt x="74" y="129"/>
                </a:cubicBezTo>
                <a:cubicBezTo>
                  <a:pt x="69" y="142"/>
                  <a:pt x="68" y="155"/>
                  <a:pt x="71" y="169"/>
                </a:cubicBezTo>
                <a:cubicBezTo>
                  <a:pt x="72" y="177"/>
                  <a:pt x="72" y="177"/>
                  <a:pt x="80" y="177"/>
                </a:cubicBezTo>
                <a:cubicBezTo>
                  <a:pt x="82" y="177"/>
                  <a:pt x="84" y="177"/>
                  <a:pt x="87" y="177"/>
                </a:cubicBezTo>
                <a:close/>
                <a:moveTo>
                  <a:pt x="101" y="61"/>
                </a:moveTo>
                <a:cubicBezTo>
                  <a:pt x="71" y="61"/>
                  <a:pt x="41" y="61"/>
                  <a:pt x="11" y="61"/>
                </a:cubicBezTo>
                <a:cubicBezTo>
                  <a:pt x="11" y="65"/>
                  <a:pt x="11" y="67"/>
                  <a:pt x="11" y="70"/>
                </a:cubicBezTo>
                <a:cubicBezTo>
                  <a:pt x="41" y="70"/>
                  <a:pt x="71" y="70"/>
                  <a:pt x="101" y="70"/>
                </a:cubicBezTo>
                <a:cubicBezTo>
                  <a:pt x="101" y="67"/>
                  <a:pt x="101" y="64"/>
                  <a:pt x="101" y="6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29" name="Freeform 9">
            <a:extLst>
              <a:ext uri="{FF2B5EF4-FFF2-40B4-BE49-F238E27FC236}">
                <a16:creationId xmlns:a16="http://schemas.microsoft.com/office/drawing/2014/main" id="{600A56BB-4D3E-4A21-9715-527742E37D14}"/>
              </a:ext>
            </a:extLst>
          </p:cNvPr>
          <p:cNvSpPr/>
          <p:nvPr/>
        </p:nvSpPr>
        <p:spPr bwMode="auto">
          <a:xfrm>
            <a:off x="4831556" y="2058591"/>
            <a:ext cx="432594" cy="719931"/>
          </a:xfrm>
          <a:custGeom>
            <a:avLst/>
            <a:gdLst>
              <a:gd name="T0" fmla="*/ 13 w 95"/>
              <a:gd name="T1" fmla="*/ 98 h 158"/>
              <a:gd name="T2" fmla="*/ 27 w 95"/>
              <a:gd name="T3" fmla="*/ 83 h 158"/>
              <a:gd name="T4" fmla="*/ 31 w 95"/>
              <a:gd name="T5" fmla="*/ 47 h 158"/>
              <a:gd name="T6" fmla="*/ 27 w 95"/>
              <a:gd name="T7" fmla="*/ 41 h 158"/>
              <a:gd name="T8" fmla="*/ 23 w 95"/>
              <a:gd name="T9" fmla="*/ 47 h 158"/>
              <a:gd name="T10" fmla="*/ 19 w 95"/>
              <a:gd name="T11" fmla="*/ 81 h 158"/>
              <a:gd name="T12" fmla="*/ 5 w 95"/>
              <a:gd name="T13" fmla="*/ 87 h 158"/>
              <a:gd name="T14" fmla="*/ 2 w 95"/>
              <a:gd name="T15" fmla="*/ 81 h 158"/>
              <a:gd name="T16" fmla="*/ 2 w 95"/>
              <a:gd name="T17" fmla="*/ 71 h 158"/>
              <a:gd name="T18" fmla="*/ 1 w 95"/>
              <a:gd name="T19" fmla="*/ 45 h 158"/>
              <a:gd name="T20" fmla="*/ 23 w 95"/>
              <a:gd name="T21" fmla="*/ 4 h 158"/>
              <a:gd name="T22" fmla="*/ 30 w 95"/>
              <a:gd name="T23" fmla="*/ 0 h 158"/>
              <a:gd name="T24" fmla="*/ 31 w 95"/>
              <a:gd name="T25" fmla="*/ 0 h 158"/>
              <a:gd name="T26" fmla="*/ 48 w 95"/>
              <a:gd name="T27" fmla="*/ 20 h 158"/>
              <a:gd name="T28" fmla="*/ 74 w 95"/>
              <a:gd name="T29" fmla="*/ 16 h 158"/>
              <a:gd name="T30" fmla="*/ 77 w 95"/>
              <a:gd name="T31" fmla="*/ 31 h 158"/>
              <a:gd name="T32" fmla="*/ 74 w 95"/>
              <a:gd name="T33" fmla="*/ 35 h 158"/>
              <a:gd name="T34" fmla="*/ 55 w 95"/>
              <a:gd name="T35" fmla="*/ 41 h 158"/>
              <a:gd name="T36" fmla="*/ 50 w 95"/>
              <a:gd name="T37" fmla="*/ 43 h 158"/>
              <a:gd name="T38" fmla="*/ 55 w 95"/>
              <a:gd name="T39" fmla="*/ 46 h 158"/>
              <a:gd name="T40" fmla="*/ 72 w 95"/>
              <a:gd name="T41" fmla="*/ 44 h 158"/>
              <a:gd name="T42" fmla="*/ 77 w 95"/>
              <a:gd name="T43" fmla="*/ 45 h 158"/>
              <a:gd name="T44" fmla="*/ 86 w 95"/>
              <a:gd name="T45" fmla="*/ 98 h 158"/>
              <a:gd name="T46" fmla="*/ 84 w 95"/>
              <a:gd name="T47" fmla="*/ 105 h 158"/>
              <a:gd name="T48" fmla="*/ 74 w 95"/>
              <a:gd name="T49" fmla="*/ 151 h 158"/>
              <a:gd name="T50" fmla="*/ 59 w 95"/>
              <a:gd name="T51" fmla="*/ 156 h 158"/>
              <a:gd name="T52" fmla="*/ 50 w 95"/>
              <a:gd name="T53" fmla="*/ 144 h 158"/>
              <a:gd name="T54" fmla="*/ 52 w 95"/>
              <a:gd name="T55" fmla="*/ 132 h 158"/>
              <a:gd name="T56" fmla="*/ 54 w 95"/>
              <a:gd name="T57" fmla="*/ 115 h 158"/>
              <a:gd name="T58" fmla="*/ 58 w 95"/>
              <a:gd name="T59" fmla="*/ 111 h 158"/>
              <a:gd name="T60" fmla="*/ 70 w 95"/>
              <a:gd name="T61" fmla="*/ 108 h 158"/>
              <a:gd name="T62" fmla="*/ 72 w 95"/>
              <a:gd name="T63" fmla="*/ 104 h 158"/>
              <a:gd name="T64" fmla="*/ 68 w 95"/>
              <a:gd name="T65" fmla="*/ 102 h 158"/>
              <a:gd name="T66" fmla="*/ 52 w 95"/>
              <a:gd name="T67" fmla="*/ 104 h 158"/>
              <a:gd name="T68" fmla="*/ 47 w 95"/>
              <a:gd name="T69" fmla="*/ 109 h 158"/>
              <a:gd name="T70" fmla="*/ 38 w 95"/>
              <a:gd name="T71" fmla="*/ 147 h 158"/>
              <a:gd name="T72" fmla="*/ 23 w 95"/>
              <a:gd name="T73" fmla="*/ 156 h 158"/>
              <a:gd name="T74" fmla="*/ 13 w 95"/>
              <a:gd name="T75" fmla="*/ 142 h 158"/>
              <a:gd name="T76" fmla="*/ 13 w 95"/>
              <a:gd name="T77" fmla="*/ 9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5" h="158">
                <a:moveTo>
                  <a:pt x="13" y="98"/>
                </a:moveTo>
                <a:cubicBezTo>
                  <a:pt x="21" y="96"/>
                  <a:pt x="26" y="91"/>
                  <a:pt x="27" y="83"/>
                </a:cubicBezTo>
                <a:cubicBezTo>
                  <a:pt x="28" y="71"/>
                  <a:pt x="30" y="59"/>
                  <a:pt x="31" y="47"/>
                </a:cubicBezTo>
                <a:cubicBezTo>
                  <a:pt x="31" y="44"/>
                  <a:pt x="31" y="41"/>
                  <a:pt x="27" y="41"/>
                </a:cubicBezTo>
                <a:cubicBezTo>
                  <a:pt x="23" y="41"/>
                  <a:pt x="23" y="44"/>
                  <a:pt x="23" y="47"/>
                </a:cubicBezTo>
                <a:cubicBezTo>
                  <a:pt x="22" y="58"/>
                  <a:pt x="21" y="70"/>
                  <a:pt x="19" y="81"/>
                </a:cubicBezTo>
                <a:cubicBezTo>
                  <a:pt x="18" y="89"/>
                  <a:pt x="11" y="92"/>
                  <a:pt x="5" y="87"/>
                </a:cubicBezTo>
                <a:cubicBezTo>
                  <a:pt x="3" y="86"/>
                  <a:pt x="2" y="83"/>
                  <a:pt x="2" y="81"/>
                </a:cubicBezTo>
                <a:cubicBezTo>
                  <a:pt x="2" y="78"/>
                  <a:pt x="2" y="74"/>
                  <a:pt x="2" y="71"/>
                </a:cubicBezTo>
                <a:cubicBezTo>
                  <a:pt x="2" y="62"/>
                  <a:pt x="1" y="54"/>
                  <a:pt x="1" y="45"/>
                </a:cubicBezTo>
                <a:cubicBezTo>
                  <a:pt x="0" y="28"/>
                  <a:pt x="8" y="14"/>
                  <a:pt x="23" y="4"/>
                </a:cubicBezTo>
                <a:cubicBezTo>
                  <a:pt x="25" y="3"/>
                  <a:pt x="27" y="2"/>
                  <a:pt x="30" y="0"/>
                </a:cubicBezTo>
                <a:cubicBezTo>
                  <a:pt x="30" y="0"/>
                  <a:pt x="30" y="0"/>
                  <a:pt x="31" y="0"/>
                </a:cubicBezTo>
                <a:cubicBezTo>
                  <a:pt x="34" y="9"/>
                  <a:pt x="39" y="16"/>
                  <a:pt x="48" y="20"/>
                </a:cubicBezTo>
                <a:cubicBezTo>
                  <a:pt x="57" y="23"/>
                  <a:pt x="66" y="21"/>
                  <a:pt x="74" y="16"/>
                </a:cubicBezTo>
                <a:cubicBezTo>
                  <a:pt x="77" y="21"/>
                  <a:pt x="78" y="26"/>
                  <a:pt x="77" y="31"/>
                </a:cubicBezTo>
                <a:cubicBezTo>
                  <a:pt x="76" y="32"/>
                  <a:pt x="75" y="34"/>
                  <a:pt x="74" y="35"/>
                </a:cubicBezTo>
                <a:cubicBezTo>
                  <a:pt x="68" y="39"/>
                  <a:pt x="62" y="41"/>
                  <a:pt x="55" y="41"/>
                </a:cubicBezTo>
                <a:cubicBezTo>
                  <a:pt x="53" y="41"/>
                  <a:pt x="50" y="40"/>
                  <a:pt x="50" y="43"/>
                </a:cubicBezTo>
                <a:cubicBezTo>
                  <a:pt x="50" y="44"/>
                  <a:pt x="53" y="46"/>
                  <a:pt x="55" y="46"/>
                </a:cubicBezTo>
                <a:cubicBezTo>
                  <a:pt x="61" y="46"/>
                  <a:pt x="66" y="45"/>
                  <a:pt x="72" y="44"/>
                </a:cubicBezTo>
                <a:cubicBezTo>
                  <a:pt x="74" y="43"/>
                  <a:pt x="76" y="44"/>
                  <a:pt x="77" y="45"/>
                </a:cubicBezTo>
                <a:cubicBezTo>
                  <a:pt x="91" y="59"/>
                  <a:pt x="95" y="81"/>
                  <a:pt x="86" y="98"/>
                </a:cubicBezTo>
                <a:cubicBezTo>
                  <a:pt x="85" y="100"/>
                  <a:pt x="84" y="103"/>
                  <a:pt x="84" y="105"/>
                </a:cubicBezTo>
                <a:cubicBezTo>
                  <a:pt x="86" y="122"/>
                  <a:pt x="81" y="136"/>
                  <a:pt x="74" y="151"/>
                </a:cubicBezTo>
                <a:cubicBezTo>
                  <a:pt x="71" y="156"/>
                  <a:pt x="65" y="158"/>
                  <a:pt x="59" y="156"/>
                </a:cubicBezTo>
                <a:cubicBezTo>
                  <a:pt x="54" y="155"/>
                  <a:pt x="50" y="150"/>
                  <a:pt x="50" y="144"/>
                </a:cubicBezTo>
                <a:cubicBezTo>
                  <a:pt x="50" y="140"/>
                  <a:pt x="51" y="136"/>
                  <a:pt x="52" y="132"/>
                </a:cubicBezTo>
                <a:cubicBezTo>
                  <a:pt x="52" y="126"/>
                  <a:pt x="54" y="120"/>
                  <a:pt x="54" y="115"/>
                </a:cubicBezTo>
                <a:cubicBezTo>
                  <a:pt x="55" y="112"/>
                  <a:pt x="56" y="111"/>
                  <a:pt x="58" y="111"/>
                </a:cubicBezTo>
                <a:cubicBezTo>
                  <a:pt x="62" y="110"/>
                  <a:pt x="66" y="109"/>
                  <a:pt x="70" y="108"/>
                </a:cubicBezTo>
                <a:cubicBezTo>
                  <a:pt x="71" y="107"/>
                  <a:pt x="72" y="105"/>
                  <a:pt x="72" y="104"/>
                </a:cubicBezTo>
                <a:cubicBezTo>
                  <a:pt x="71" y="103"/>
                  <a:pt x="69" y="102"/>
                  <a:pt x="68" y="102"/>
                </a:cubicBezTo>
                <a:cubicBezTo>
                  <a:pt x="63" y="103"/>
                  <a:pt x="57" y="104"/>
                  <a:pt x="52" y="104"/>
                </a:cubicBezTo>
                <a:cubicBezTo>
                  <a:pt x="49" y="104"/>
                  <a:pt x="47" y="105"/>
                  <a:pt x="47" y="109"/>
                </a:cubicBezTo>
                <a:cubicBezTo>
                  <a:pt x="46" y="122"/>
                  <a:pt x="44" y="135"/>
                  <a:pt x="38" y="147"/>
                </a:cubicBezTo>
                <a:cubicBezTo>
                  <a:pt x="35" y="154"/>
                  <a:pt x="30" y="158"/>
                  <a:pt x="23" y="156"/>
                </a:cubicBezTo>
                <a:cubicBezTo>
                  <a:pt x="16" y="155"/>
                  <a:pt x="13" y="150"/>
                  <a:pt x="13" y="142"/>
                </a:cubicBezTo>
                <a:cubicBezTo>
                  <a:pt x="13" y="127"/>
                  <a:pt x="13" y="113"/>
                  <a:pt x="13" y="9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0" name="Freeform 10">
            <a:extLst>
              <a:ext uri="{FF2B5EF4-FFF2-40B4-BE49-F238E27FC236}">
                <a16:creationId xmlns:a16="http://schemas.microsoft.com/office/drawing/2014/main" id="{F006BEDA-4D35-458F-A081-2E007D24A0D3}"/>
              </a:ext>
            </a:extLst>
          </p:cNvPr>
          <p:cNvSpPr/>
          <p:nvPr/>
        </p:nvSpPr>
        <p:spPr bwMode="auto">
          <a:xfrm>
            <a:off x="1272382" y="1068784"/>
            <a:ext cx="505619" cy="642938"/>
          </a:xfrm>
          <a:custGeom>
            <a:avLst/>
            <a:gdLst>
              <a:gd name="T0" fmla="*/ 51 w 111"/>
              <a:gd name="T1" fmla="*/ 113 h 141"/>
              <a:gd name="T2" fmla="*/ 51 w 111"/>
              <a:gd name="T3" fmla="*/ 129 h 141"/>
              <a:gd name="T4" fmla="*/ 42 w 111"/>
              <a:gd name="T5" fmla="*/ 140 h 141"/>
              <a:gd name="T6" fmla="*/ 32 w 111"/>
              <a:gd name="T7" fmla="*/ 129 h 141"/>
              <a:gd name="T8" fmla="*/ 32 w 111"/>
              <a:gd name="T9" fmla="*/ 99 h 141"/>
              <a:gd name="T10" fmla="*/ 29 w 111"/>
              <a:gd name="T11" fmla="*/ 87 h 141"/>
              <a:gd name="T12" fmla="*/ 29 w 111"/>
              <a:gd name="T13" fmla="*/ 32 h 141"/>
              <a:gd name="T14" fmla="*/ 30 w 111"/>
              <a:gd name="T15" fmla="*/ 30 h 141"/>
              <a:gd name="T16" fmla="*/ 29 w 111"/>
              <a:gd name="T17" fmla="*/ 24 h 141"/>
              <a:gd name="T18" fmla="*/ 25 w 111"/>
              <a:gd name="T19" fmla="*/ 26 h 141"/>
              <a:gd name="T20" fmla="*/ 16 w 111"/>
              <a:gd name="T21" fmla="*/ 48 h 141"/>
              <a:gd name="T22" fmla="*/ 15 w 111"/>
              <a:gd name="T23" fmla="*/ 61 h 141"/>
              <a:gd name="T24" fmla="*/ 7 w 111"/>
              <a:gd name="T25" fmla="*/ 68 h 141"/>
              <a:gd name="T26" fmla="*/ 0 w 111"/>
              <a:gd name="T27" fmla="*/ 60 h 141"/>
              <a:gd name="T28" fmla="*/ 17 w 111"/>
              <a:gd name="T29" fmla="*/ 12 h 141"/>
              <a:gd name="T30" fmla="*/ 43 w 111"/>
              <a:gd name="T31" fmla="*/ 1 h 141"/>
              <a:gd name="T32" fmla="*/ 66 w 111"/>
              <a:gd name="T33" fmla="*/ 1 h 141"/>
              <a:gd name="T34" fmla="*/ 97 w 111"/>
              <a:gd name="T35" fmla="*/ 16 h 141"/>
              <a:gd name="T36" fmla="*/ 111 w 111"/>
              <a:gd name="T37" fmla="*/ 61 h 141"/>
              <a:gd name="T38" fmla="*/ 104 w 111"/>
              <a:gd name="T39" fmla="*/ 68 h 141"/>
              <a:gd name="T40" fmla="*/ 97 w 111"/>
              <a:gd name="T41" fmla="*/ 60 h 141"/>
              <a:gd name="T42" fmla="*/ 89 w 111"/>
              <a:gd name="T43" fmla="*/ 30 h 141"/>
              <a:gd name="T44" fmla="*/ 87 w 111"/>
              <a:gd name="T45" fmla="*/ 26 h 141"/>
              <a:gd name="T46" fmla="*/ 82 w 111"/>
              <a:gd name="T47" fmla="*/ 25 h 141"/>
              <a:gd name="T48" fmla="*/ 82 w 111"/>
              <a:gd name="T49" fmla="*/ 30 h 141"/>
              <a:gd name="T50" fmla="*/ 89 w 111"/>
              <a:gd name="T51" fmla="*/ 66 h 141"/>
              <a:gd name="T52" fmla="*/ 84 w 111"/>
              <a:gd name="T53" fmla="*/ 85 h 141"/>
              <a:gd name="T54" fmla="*/ 80 w 111"/>
              <a:gd name="T55" fmla="*/ 99 h 141"/>
              <a:gd name="T56" fmla="*/ 79 w 111"/>
              <a:gd name="T57" fmla="*/ 130 h 141"/>
              <a:gd name="T58" fmla="*/ 73 w 111"/>
              <a:gd name="T59" fmla="*/ 140 h 141"/>
              <a:gd name="T60" fmla="*/ 63 w 111"/>
              <a:gd name="T61" fmla="*/ 137 h 141"/>
              <a:gd name="T62" fmla="*/ 60 w 111"/>
              <a:gd name="T63" fmla="*/ 129 h 141"/>
              <a:gd name="T64" fmla="*/ 60 w 111"/>
              <a:gd name="T65" fmla="*/ 99 h 141"/>
              <a:gd name="T66" fmla="*/ 60 w 111"/>
              <a:gd name="T67" fmla="*/ 95 h 141"/>
              <a:gd name="T68" fmla="*/ 55 w 111"/>
              <a:gd name="T69" fmla="*/ 91 h 141"/>
              <a:gd name="T70" fmla="*/ 52 w 111"/>
              <a:gd name="T71" fmla="*/ 95 h 141"/>
              <a:gd name="T72" fmla="*/ 51 w 111"/>
              <a:gd name="T73" fmla="*/ 113 h 141"/>
              <a:gd name="T74" fmla="*/ 51 w 111"/>
              <a:gd name="T75" fmla="*/ 11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0" h="141">
                <a:moveTo>
                  <a:pt x="51" y="113"/>
                </a:moveTo>
                <a:cubicBezTo>
                  <a:pt x="51" y="118"/>
                  <a:pt x="52" y="124"/>
                  <a:pt x="51" y="129"/>
                </a:cubicBezTo>
                <a:cubicBezTo>
                  <a:pt x="51" y="136"/>
                  <a:pt x="48" y="140"/>
                  <a:pt x="42" y="140"/>
                </a:cubicBezTo>
                <a:cubicBezTo>
                  <a:pt x="36" y="140"/>
                  <a:pt x="32" y="136"/>
                  <a:pt x="32" y="129"/>
                </a:cubicBezTo>
                <a:cubicBezTo>
                  <a:pt x="32" y="119"/>
                  <a:pt x="32" y="109"/>
                  <a:pt x="32" y="99"/>
                </a:cubicBezTo>
                <a:cubicBezTo>
                  <a:pt x="32" y="95"/>
                  <a:pt x="31" y="90"/>
                  <a:pt x="29" y="87"/>
                </a:cubicBezTo>
                <a:cubicBezTo>
                  <a:pt x="18" y="68"/>
                  <a:pt x="21" y="50"/>
                  <a:pt x="29" y="32"/>
                </a:cubicBezTo>
                <a:cubicBezTo>
                  <a:pt x="29" y="31"/>
                  <a:pt x="30" y="30"/>
                  <a:pt x="30" y="30"/>
                </a:cubicBezTo>
                <a:cubicBezTo>
                  <a:pt x="30" y="28"/>
                  <a:pt x="30" y="26"/>
                  <a:pt x="29" y="24"/>
                </a:cubicBezTo>
                <a:cubicBezTo>
                  <a:pt x="28" y="25"/>
                  <a:pt x="25" y="25"/>
                  <a:pt x="25" y="26"/>
                </a:cubicBezTo>
                <a:cubicBezTo>
                  <a:pt x="21" y="34"/>
                  <a:pt x="18" y="41"/>
                  <a:pt x="16" y="48"/>
                </a:cubicBezTo>
                <a:cubicBezTo>
                  <a:pt x="15" y="52"/>
                  <a:pt x="15" y="56"/>
                  <a:pt x="15" y="61"/>
                </a:cubicBezTo>
                <a:cubicBezTo>
                  <a:pt x="14" y="65"/>
                  <a:pt x="11" y="68"/>
                  <a:pt x="7" y="68"/>
                </a:cubicBezTo>
                <a:cubicBezTo>
                  <a:pt x="3" y="68"/>
                  <a:pt x="0" y="65"/>
                  <a:pt x="0" y="60"/>
                </a:cubicBezTo>
                <a:cubicBezTo>
                  <a:pt x="0" y="42"/>
                  <a:pt x="5" y="26"/>
                  <a:pt x="17" y="12"/>
                </a:cubicBezTo>
                <a:cubicBezTo>
                  <a:pt x="24" y="5"/>
                  <a:pt x="33" y="1"/>
                  <a:pt x="43" y="1"/>
                </a:cubicBezTo>
                <a:cubicBezTo>
                  <a:pt x="51" y="1"/>
                  <a:pt x="58" y="1"/>
                  <a:pt x="66" y="1"/>
                </a:cubicBezTo>
                <a:cubicBezTo>
                  <a:pt x="79" y="0"/>
                  <a:pt x="89" y="6"/>
                  <a:pt x="97" y="16"/>
                </a:cubicBezTo>
                <a:cubicBezTo>
                  <a:pt x="107" y="29"/>
                  <a:pt x="111" y="44"/>
                  <a:pt x="111" y="61"/>
                </a:cubicBezTo>
                <a:cubicBezTo>
                  <a:pt x="111" y="65"/>
                  <a:pt x="108" y="68"/>
                  <a:pt x="104" y="68"/>
                </a:cubicBezTo>
                <a:cubicBezTo>
                  <a:pt x="100" y="68"/>
                  <a:pt x="97" y="65"/>
                  <a:pt x="97" y="60"/>
                </a:cubicBezTo>
                <a:cubicBezTo>
                  <a:pt x="96" y="50"/>
                  <a:pt x="94" y="39"/>
                  <a:pt x="89" y="30"/>
                </a:cubicBezTo>
                <a:cubicBezTo>
                  <a:pt x="88" y="29"/>
                  <a:pt x="88" y="28"/>
                  <a:pt x="87" y="26"/>
                </a:cubicBezTo>
                <a:cubicBezTo>
                  <a:pt x="86" y="24"/>
                  <a:pt x="84" y="23"/>
                  <a:pt x="82" y="25"/>
                </a:cubicBezTo>
                <a:cubicBezTo>
                  <a:pt x="81" y="26"/>
                  <a:pt x="81" y="28"/>
                  <a:pt x="82" y="30"/>
                </a:cubicBezTo>
                <a:cubicBezTo>
                  <a:pt x="88" y="41"/>
                  <a:pt x="90" y="53"/>
                  <a:pt x="89" y="66"/>
                </a:cubicBezTo>
                <a:cubicBezTo>
                  <a:pt x="89" y="73"/>
                  <a:pt x="87" y="79"/>
                  <a:pt x="84" y="85"/>
                </a:cubicBezTo>
                <a:cubicBezTo>
                  <a:pt x="81" y="89"/>
                  <a:pt x="80" y="94"/>
                  <a:pt x="80" y="99"/>
                </a:cubicBezTo>
                <a:cubicBezTo>
                  <a:pt x="79" y="110"/>
                  <a:pt x="79" y="120"/>
                  <a:pt x="79" y="130"/>
                </a:cubicBezTo>
                <a:cubicBezTo>
                  <a:pt x="79" y="135"/>
                  <a:pt x="77" y="138"/>
                  <a:pt x="73" y="140"/>
                </a:cubicBezTo>
                <a:cubicBezTo>
                  <a:pt x="69" y="141"/>
                  <a:pt x="65" y="140"/>
                  <a:pt x="63" y="137"/>
                </a:cubicBezTo>
                <a:cubicBezTo>
                  <a:pt x="61" y="135"/>
                  <a:pt x="60" y="132"/>
                  <a:pt x="60" y="129"/>
                </a:cubicBezTo>
                <a:cubicBezTo>
                  <a:pt x="60" y="119"/>
                  <a:pt x="60" y="109"/>
                  <a:pt x="60" y="99"/>
                </a:cubicBezTo>
                <a:cubicBezTo>
                  <a:pt x="60" y="98"/>
                  <a:pt x="60" y="96"/>
                  <a:pt x="60" y="95"/>
                </a:cubicBezTo>
                <a:cubicBezTo>
                  <a:pt x="60" y="92"/>
                  <a:pt x="59" y="90"/>
                  <a:pt x="55" y="91"/>
                </a:cubicBezTo>
                <a:cubicBezTo>
                  <a:pt x="53" y="91"/>
                  <a:pt x="52" y="93"/>
                  <a:pt x="52" y="95"/>
                </a:cubicBezTo>
                <a:cubicBezTo>
                  <a:pt x="51" y="101"/>
                  <a:pt x="51" y="107"/>
                  <a:pt x="51" y="113"/>
                </a:cubicBezTo>
                <a:cubicBezTo>
                  <a:pt x="51" y="113"/>
                  <a:pt x="51" y="113"/>
                  <a:pt x="51" y="113"/>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1" name="Freeform 11">
            <a:extLst>
              <a:ext uri="{FF2B5EF4-FFF2-40B4-BE49-F238E27FC236}">
                <a16:creationId xmlns:a16="http://schemas.microsoft.com/office/drawing/2014/main" id="{1DC269BA-6003-4C5B-8941-00D9EB0D1375}"/>
              </a:ext>
            </a:extLst>
          </p:cNvPr>
          <p:cNvSpPr/>
          <p:nvPr/>
        </p:nvSpPr>
        <p:spPr bwMode="auto">
          <a:xfrm>
            <a:off x="4863307" y="1018779"/>
            <a:ext cx="556419" cy="437356"/>
          </a:xfrm>
          <a:custGeom>
            <a:avLst/>
            <a:gdLst>
              <a:gd name="T0" fmla="*/ 24 w 122"/>
              <a:gd name="T1" fmla="*/ 58 h 96"/>
              <a:gd name="T2" fmla="*/ 33 w 122"/>
              <a:gd name="T3" fmla="*/ 30 h 96"/>
              <a:gd name="T4" fmla="*/ 32 w 122"/>
              <a:gd name="T5" fmla="*/ 24 h 96"/>
              <a:gd name="T6" fmla="*/ 26 w 122"/>
              <a:gd name="T7" fmla="*/ 27 h 96"/>
              <a:gd name="T8" fmla="*/ 16 w 122"/>
              <a:gd name="T9" fmla="*/ 64 h 96"/>
              <a:gd name="T10" fmla="*/ 9 w 122"/>
              <a:gd name="T11" fmla="*/ 72 h 96"/>
              <a:gd name="T12" fmla="*/ 0 w 122"/>
              <a:gd name="T13" fmla="*/ 64 h 96"/>
              <a:gd name="T14" fmla="*/ 21 w 122"/>
              <a:gd name="T15" fmla="*/ 9 h 96"/>
              <a:gd name="T16" fmla="*/ 34 w 122"/>
              <a:gd name="T17" fmla="*/ 1 h 96"/>
              <a:gd name="T18" fmla="*/ 38 w 122"/>
              <a:gd name="T19" fmla="*/ 2 h 96"/>
              <a:gd name="T20" fmla="*/ 84 w 122"/>
              <a:gd name="T21" fmla="*/ 2 h 96"/>
              <a:gd name="T22" fmla="*/ 89 w 122"/>
              <a:gd name="T23" fmla="*/ 1 h 96"/>
              <a:gd name="T24" fmla="*/ 113 w 122"/>
              <a:gd name="T25" fmla="*/ 26 h 96"/>
              <a:gd name="T26" fmla="*/ 122 w 122"/>
              <a:gd name="T27" fmla="*/ 63 h 96"/>
              <a:gd name="T28" fmla="*/ 114 w 122"/>
              <a:gd name="T29" fmla="*/ 72 h 96"/>
              <a:gd name="T30" fmla="*/ 106 w 122"/>
              <a:gd name="T31" fmla="*/ 64 h 96"/>
              <a:gd name="T32" fmla="*/ 96 w 122"/>
              <a:gd name="T33" fmla="*/ 27 h 96"/>
              <a:gd name="T34" fmla="*/ 95 w 122"/>
              <a:gd name="T35" fmla="*/ 26 h 96"/>
              <a:gd name="T36" fmla="*/ 90 w 122"/>
              <a:gd name="T37" fmla="*/ 24 h 96"/>
              <a:gd name="T38" fmla="*/ 89 w 122"/>
              <a:gd name="T39" fmla="*/ 30 h 96"/>
              <a:gd name="T40" fmla="*/ 98 w 122"/>
              <a:gd name="T41" fmla="*/ 66 h 96"/>
              <a:gd name="T42" fmla="*/ 77 w 122"/>
              <a:gd name="T43" fmla="*/ 93 h 96"/>
              <a:gd name="T44" fmla="*/ 47 w 122"/>
              <a:gd name="T45" fmla="*/ 94 h 96"/>
              <a:gd name="T46" fmla="*/ 24 w 122"/>
              <a:gd name="T47" fmla="*/ 58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2" h="96">
                <a:moveTo>
                  <a:pt x="24" y="58"/>
                </a:moveTo>
                <a:cubicBezTo>
                  <a:pt x="25" y="51"/>
                  <a:pt x="27" y="40"/>
                  <a:pt x="33" y="30"/>
                </a:cubicBezTo>
                <a:cubicBezTo>
                  <a:pt x="34" y="28"/>
                  <a:pt x="35" y="26"/>
                  <a:pt x="32" y="24"/>
                </a:cubicBezTo>
                <a:cubicBezTo>
                  <a:pt x="29" y="22"/>
                  <a:pt x="28" y="24"/>
                  <a:pt x="26" y="27"/>
                </a:cubicBezTo>
                <a:cubicBezTo>
                  <a:pt x="20" y="38"/>
                  <a:pt x="17" y="50"/>
                  <a:pt x="16" y="64"/>
                </a:cubicBezTo>
                <a:cubicBezTo>
                  <a:pt x="16" y="68"/>
                  <a:pt x="13" y="71"/>
                  <a:pt x="9" y="72"/>
                </a:cubicBezTo>
                <a:cubicBezTo>
                  <a:pt x="4" y="73"/>
                  <a:pt x="0" y="69"/>
                  <a:pt x="0" y="64"/>
                </a:cubicBezTo>
                <a:cubicBezTo>
                  <a:pt x="0" y="43"/>
                  <a:pt x="6" y="24"/>
                  <a:pt x="21" y="9"/>
                </a:cubicBezTo>
                <a:cubicBezTo>
                  <a:pt x="25" y="6"/>
                  <a:pt x="29" y="3"/>
                  <a:pt x="34" y="1"/>
                </a:cubicBezTo>
                <a:cubicBezTo>
                  <a:pt x="35" y="0"/>
                  <a:pt x="37" y="1"/>
                  <a:pt x="38" y="2"/>
                </a:cubicBezTo>
                <a:cubicBezTo>
                  <a:pt x="50" y="20"/>
                  <a:pt x="72" y="20"/>
                  <a:pt x="84" y="2"/>
                </a:cubicBezTo>
                <a:cubicBezTo>
                  <a:pt x="85" y="0"/>
                  <a:pt x="87" y="0"/>
                  <a:pt x="89" y="1"/>
                </a:cubicBezTo>
                <a:cubicBezTo>
                  <a:pt x="100" y="6"/>
                  <a:pt x="108" y="15"/>
                  <a:pt x="113" y="26"/>
                </a:cubicBezTo>
                <a:cubicBezTo>
                  <a:pt x="120" y="37"/>
                  <a:pt x="122" y="50"/>
                  <a:pt x="122" y="63"/>
                </a:cubicBezTo>
                <a:cubicBezTo>
                  <a:pt x="122" y="69"/>
                  <a:pt x="119" y="72"/>
                  <a:pt x="114" y="72"/>
                </a:cubicBezTo>
                <a:cubicBezTo>
                  <a:pt x="110" y="72"/>
                  <a:pt x="106" y="69"/>
                  <a:pt x="106" y="64"/>
                </a:cubicBezTo>
                <a:cubicBezTo>
                  <a:pt x="106" y="51"/>
                  <a:pt x="103" y="39"/>
                  <a:pt x="96" y="27"/>
                </a:cubicBezTo>
                <a:cubicBezTo>
                  <a:pt x="96" y="27"/>
                  <a:pt x="96" y="26"/>
                  <a:pt x="95" y="26"/>
                </a:cubicBezTo>
                <a:cubicBezTo>
                  <a:pt x="94" y="25"/>
                  <a:pt x="92" y="24"/>
                  <a:pt x="90" y="24"/>
                </a:cubicBezTo>
                <a:cubicBezTo>
                  <a:pt x="87" y="25"/>
                  <a:pt x="88" y="28"/>
                  <a:pt x="89" y="30"/>
                </a:cubicBezTo>
                <a:cubicBezTo>
                  <a:pt x="96" y="41"/>
                  <a:pt x="98" y="53"/>
                  <a:pt x="98" y="66"/>
                </a:cubicBezTo>
                <a:cubicBezTo>
                  <a:pt x="98" y="80"/>
                  <a:pt x="90" y="89"/>
                  <a:pt x="77" y="93"/>
                </a:cubicBezTo>
                <a:cubicBezTo>
                  <a:pt x="67" y="96"/>
                  <a:pt x="57" y="96"/>
                  <a:pt x="47" y="94"/>
                </a:cubicBezTo>
                <a:cubicBezTo>
                  <a:pt x="31" y="90"/>
                  <a:pt x="23" y="79"/>
                  <a:pt x="24" y="5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2" name="Freeform 12">
            <a:extLst>
              <a:ext uri="{FF2B5EF4-FFF2-40B4-BE49-F238E27FC236}">
                <a16:creationId xmlns:a16="http://schemas.microsoft.com/office/drawing/2014/main" id="{1ED3BB99-4F84-40D8-A8CC-56B1D6384AA5}"/>
              </a:ext>
            </a:extLst>
          </p:cNvPr>
          <p:cNvSpPr>
            <a:spLocks noEditPoints="1"/>
          </p:cNvSpPr>
          <p:nvPr/>
        </p:nvSpPr>
        <p:spPr bwMode="auto">
          <a:xfrm>
            <a:off x="1413669" y="1999060"/>
            <a:ext cx="746919" cy="757238"/>
          </a:xfrm>
          <a:custGeom>
            <a:avLst/>
            <a:gdLst>
              <a:gd name="T0" fmla="*/ 39 w 164"/>
              <a:gd name="T1" fmla="*/ 71 h 166"/>
              <a:gd name="T2" fmla="*/ 42 w 164"/>
              <a:gd name="T3" fmla="*/ 44 h 166"/>
              <a:gd name="T4" fmla="*/ 43 w 164"/>
              <a:gd name="T5" fmla="*/ 40 h 166"/>
              <a:gd name="T6" fmla="*/ 51 w 164"/>
              <a:gd name="T7" fmla="*/ 18 h 166"/>
              <a:gd name="T8" fmla="*/ 84 w 164"/>
              <a:gd name="T9" fmla="*/ 0 h 166"/>
              <a:gd name="T10" fmla="*/ 114 w 164"/>
              <a:gd name="T11" fmla="*/ 20 h 166"/>
              <a:gd name="T12" fmla="*/ 118 w 164"/>
              <a:gd name="T13" fmla="*/ 29 h 166"/>
              <a:gd name="T14" fmla="*/ 126 w 164"/>
              <a:gd name="T15" fmla="*/ 52 h 166"/>
              <a:gd name="T16" fmla="*/ 127 w 164"/>
              <a:gd name="T17" fmla="*/ 68 h 166"/>
              <a:gd name="T18" fmla="*/ 128 w 164"/>
              <a:gd name="T19" fmla="*/ 73 h 166"/>
              <a:gd name="T20" fmla="*/ 161 w 164"/>
              <a:gd name="T21" fmla="*/ 129 h 166"/>
              <a:gd name="T22" fmla="*/ 163 w 164"/>
              <a:gd name="T23" fmla="*/ 144 h 166"/>
              <a:gd name="T24" fmla="*/ 143 w 164"/>
              <a:gd name="T25" fmla="*/ 165 h 166"/>
              <a:gd name="T26" fmla="*/ 21 w 164"/>
              <a:gd name="T27" fmla="*/ 165 h 166"/>
              <a:gd name="T28" fmla="*/ 1 w 164"/>
              <a:gd name="T29" fmla="*/ 146 h 166"/>
              <a:gd name="T30" fmla="*/ 34 w 164"/>
              <a:gd name="T31" fmla="*/ 75 h 166"/>
              <a:gd name="T32" fmla="*/ 39 w 164"/>
              <a:gd name="T33" fmla="*/ 71 h 166"/>
              <a:gd name="T34" fmla="*/ 138 w 164"/>
              <a:gd name="T35" fmla="*/ 154 h 166"/>
              <a:gd name="T36" fmla="*/ 152 w 164"/>
              <a:gd name="T37" fmla="*/ 141 h 166"/>
              <a:gd name="T38" fmla="*/ 146 w 164"/>
              <a:gd name="T39" fmla="*/ 114 h 166"/>
              <a:gd name="T40" fmla="*/ 121 w 164"/>
              <a:gd name="T41" fmla="*/ 82 h 166"/>
              <a:gd name="T42" fmla="*/ 116 w 164"/>
              <a:gd name="T43" fmla="*/ 82 h 166"/>
              <a:gd name="T44" fmla="*/ 48 w 164"/>
              <a:gd name="T45" fmla="*/ 82 h 166"/>
              <a:gd name="T46" fmla="*/ 42 w 164"/>
              <a:gd name="T47" fmla="*/ 82 h 166"/>
              <a:gd name="T48" fmla="*/ 29 w 164"/>
              <a:gd name="T49" fmla="*/ 96 h 166"/>
              <a:gd name="T50" fmla="*/ 12 w 164"/>
              <a:gd name="T51" fmla="*/ 141 h 166"/>
              <a:gd name="T52" fmla="*/ 26 w 164"/>
              <a:gd name="T53" fmla="*/ 154 h 166"/>
              <a:gd name="T54" fmla="*/ 27 w 164"/>
              <a:gd name="T55" fmla="*/ 148 h 166"/>
              <a:gd name="T56" fmla="*/ 36 w 164"/>
              <a:gd name="T57" fmla="*/ 116 h 166"/>
              <a:gd name="T58" fmla="*/ 44 w 164"/>
              <a:gd name="T59" fmla="*/ 113 h 166"/>
              <a:gd name="T60" fmla="*/ 45 w 164"/>
              <a:gd name="T61" fmla="*/ 121 h 166"/>
              <a:gd name="T62" fmla="*/ 38 w 164"/>
              <a:gd name="T63" fmla="*/ 142 h 166"/>
              <a:gd name="T64" fmla="*/ 36 w 164"/>
              <a:gd name="T65" fmla="*/ 154 h 166"/>
              <a:gd name="T66" fmla="*/ 128 w 164"/>
              <a:gd name="T67" fmla="*/ 154 h 166"/>
              <a:gd name="T68" fmla="*/ 119 w 164"/>
              <a:gd name="T69" fmla="*/ 121 h 166"/>
              <a:gd name="T70" fmla="*/ 120 w 164"/>
              <a:gd name="T71" fmla="*/ 113 h 166"/>
              <a:gd name="T72" fmla="*/ 128 w 164"/>
              <a:gd name="T73" fmla="*/ 116 h 166"/>
              <a:gd name="T74" fmla="*/ 135 w 164"/>
              <a:gd name="T75" fmla="*/ 134 h 166"/>
              <a:gd name="T76" fmla="*/ 138 w 164"/>
              <a:gd name="T77" fmla="*/ 154 h 166"/>
              <a:gd name="T78" fmla="*/ 55 w 164"/>
              <a:gd name="T79" fmla="*/ 37 h 166"/>
              <a:gd name="T80" fmla="*/ 66 w 164"/>
              <a:gd name="T81" fmla="*/ 37 h 166"/>
              <a:gd name="T82" fmla="*/ 71 w 164"/>
              <a:gd name="T83" fmla="*/ 40 h 166"/>
              <a:gd name="T84" fmla="*/ 67 w 164"/>
              <a:gd name="T85" fmla="*/ 43 h 166"/>
              <a:gd name="T86" fmla="*/ 58 w 164"/>
              <a:gd name="T87" fmla="*/ 46 h 166"/>
              <a:gd name="T88" fmla="*/ 47 w 164"/>
              <a:gd name="T89" fmla="*/ 59 h 166"/>
              <a:gd name="T90" fmla="*/ 54 w 164"/>
              <a:gd name="T91" fmla="*/ 73 h 166"/>
              <a:gd name="T92" fmla="*/ 76 w 164"/>
              <a:gd name="T93" fmla="*/ 81 h 166"/>
              <a:gd name="T94" fmla="*/ 111 w 164"/>
              <a:gd name="T95" fmla="*/ 72 h 166"/>
              <a:gd name="T96" fmla="*/ 108 w 164"/>
              <a:gd name="T97" fmla="*/ 47 h 166"/>
              <a:gd name="T98" fmla="*/ 97 w 164"/>
              <a:gd name="T99" fmla="*/ 44 h 166"/>
              <a:gd name="T100" fmla="*/ 93 w 164"/>
              <a:gd name="T101" fmla="*/ 39 h 166"/>
              <a:gd name="T102" fmla="*/ 98 w 164"/>
              <a:gd name="T103" fmla="*/ 37 h 166"/>
              <a:gd name="T104" fmla="*/ 108 w 164"/>
              <a:gd name="T105" fmla="*/ 37 h 166"/>
              <a:gd name="T106" fmla="*/ 84 w 164"/>
              <a:gd name="T107" fmla="*/ 11 h 166"/>
              <a:gd name="T108" fmla="*/ 55 w 164"/>
              <a:gd name="T109" fmla="*/ 37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 h="166">
                <a:moveTo>
                  <a:pt x="39" y="71"/>
                </a:moveTo>
                <a:cubicBezTo>
                  <a:pt x="34" y="61"/>
                  <a:pt x="36" y="53"/>
                  <a:pt x="42" y="44"/>
                </a:cubicBezTo>
                <a:cubicBezTo>
                  <a:pt x="43" y="43"/>
                  <a:pt x="43" y="41"/>
                  <a:pt x="43" y="40"/>
                </a:cubicBezTo>
                <a:cubicBezTo>
                  <a:pt x="46" y="32"/>
                  <a:pt x="48" y="24"/>
                  <a:pt x="51" y="18"/>
                </a:cubicBezTo>
                <a:cubicBezTo>
                  <a:pt x="58" y="5"/>
                  <a:pt x="69" y="0"/>
                  <a:pt x="84" y="0"/>
                </a:cubicBezTo>
                <a:cubicBezTo>
                  <a:pt x="98" y="1"/>
                  <a:pt x="108" y="8"/>
                  <a:pt x="114" y="20"/>
                </a:cubicBezTo>
                <a:cubicBezTo>
                  <a:pt x="116" y="23"/>
                  <a:pt x="117" y="26"/>
                  <a:pt x="118" y="29"/>
                </a:cubicBezTo>
                <a:cubicBezTo>
                  <a:pt x="120" y="37"/>
                  <a:pt x="122" y="45"/>
                  <a:pt x="126" y="52"/>
                </a:cubicBezTo>
                <a:cubicBezTo>
                  <a:pt x="129" y="57"/>
                  <a:pt x="129" y="63"/>
                  <a:pt x="127" y="68"/>
                </a:cubicBezTo>
                <a:cubicBezTo>
                  <a:pt x="126" y="71"/>
                  <a:pt x="126" y="72"/>
                  <a:pt x="128" y="73"/>
                </a:cubicBezTo>
                <a:cubicBezTo>
                  <a:pt x="148" y="87"/>
                  <a:pt x="157" y="107"/>
                  <a:pt x="161" y="129"/>
                </a:cubicBezTo>
                <a:cubicBezTo>
                  <a:pt x="162" y="134"/>
                  <a:pt x="163" y="139"/>
                  <a:pt x="163" y="144"/>
                </a:cubicBezTo>
                <a:cubicBezTo>
                  <a:pt x="164" y="156"/>
                  <a:pt x="156" y="165"/>
                  <a:pt x="143" y="165"/>
                </a:cubicBezTo>
                <a:cubicBezTo>
                  <a:pt x="102" y="166"/>
                  <a:pt x="62" y="166"/>
                  <a:pt x="21" y="165"/>
                </a:cubicBezTo>
                <a:cubicBezTo>
                  <a:pt x="9" y="165"/>
                  <a:pt x="0" y="157"/>
                  <a:pt x="1" y="146"/>
                </a:cubicBezTo>
                <a:cubicBezTo>
                  <a:pt x="2" y="118"/>
                  <a:pt x="11" y="93"/>
                  <a:pt x="34" y="75"/>
                </a:cubicBezTo>
                <a:cubicBezTo>
                  <a:pt x="35" y="74"/>
                  <a:pt x="37" y="73"/>
                  <a:pt x="39" y="71"/>
                </a:cubicBezTo>
                <a:close/>
                <a:moveTo>
                  <a:pt x="138" y="154"/>
                </a:moveTo>
                <a:cubicBezTo>
                  <a:pt x="149" y="156"/>
                  <a:pt x="154" y="152"/>
                  <a:pt x="152" y="141"/>
                </a:cubicBezTo>
                <a:cubicBezTo>
                  <a:pt x="151" y="132"/>
                  <a:pt x="149" y="123"/>
                  <a:pt x="146" y="114"/>
                </a:cubicBezTo>
                <a:cubicBezTo>
                  <a:pt x="141" y="101"/>
                  <a:pt x="133" y="90"/>
                  <a:pt x="121" y="82"/>
                </a:cubicBezTo>
                <a:cubicBezTo>
                  <a:pt x="120" y="81"/>
                  <a:pt x="118" y="80"/>
                  <a:pt x="116" y="82"/>
                </a:cubicBezTo>
                <a:cubicBezTo>
                  <a:pt x="96" y="96"/>
                  <a:pt x="68" y="96"/>
                  <a:pt x="48" y="82"/>
                </a:cubicBezTo>
                <a:cubicBezTo>
                  <a:pt x="46" y="80"/>
                  <a:pt x="44" y="80"/>
                  <a:pt x="42" y="82"/>
                </a:cubicBezTo>
                <a:cubicBezTo>
                  <a:pt x="38" y="87"/>
                  <a:pt x="32" y="91"/>
                  <a:pt x="29" y="96"/>
                </a:cubicBezTo>
                <a:cubicBezTo>
                  <a:pt x="18" y="109"/>
                  <a:pt x="14" y="125"/>
                  <a:pt x="12" y="141"/>
                </a:cubicBezTo>
                <a:cubicBezTo>
                  <a:pt x="10" y="152"/>
                  <a:pt x="16" y="156"/>
                  <a:pt x="26" y="154"/>
                </a:cubicBezTo>
                <a:cubicBezTo>
                  <a:pt x="26" y="152"/>
                  <a:pt x="27" y="150"/>
                  <a:pt x="27" y="148"/>
                </a:cubicBezTo>
                <a:cubicBezTo>
                  <a:pt x="28" y="137"/>
                  <a:pt x="31" y="126"/>
                  <a:pt x="36" y="116"/>
                </a:cubicBezTo>
                <a:cubicBezTo>
                  <a:pt x="38" y="113"/>
                  <a:pt x="41" y="111"/>
                  <a:pt x="44" y="113"/>
                </a:cubicBezTo>
                <a:cubicBezTo>
                  <a:pt x="47" y="115"/>
                  <a:pt x="46" y="118"/>
                  <a:pt x="45" y="121"/>
                </a:cubicBezTo>
                <a:cubicBezTo>
                  <a:pt x="42" y="128"/>
                  <a:pt x="40" y="135"/>
                  <a:pt x="38" y="142"/>
                </a:cubicBezTo>
                <a:cubicBezTo>
                  <a:pt x="37" y="146"/>
                  <a:pt x="37" y="150"/>
                  <a:pt x="36" y="154"/>
                </a:cubicBezTo>
                <a:cubicBezTo>
                  <a:pt x="67" y="154"/>
                  <a:pt x="97" y="154"/>
                  <a:pt x="128" y="154"/>
                </a:cubicBezTo>
                <a:cubicBezTo>
                  <a:pt x="127" y="142"/>
                  <a:pt x="125" y="131"/>
                  <a:pt x="119" y="121"/>
                </a:cubicBezTo>
                <a:cubicBezTo>
                  <a:pt x="117" y="118"/>
                  <a:pt x="117" y="115"/>
                  <a:pt x="120" y="113"/>
                </a:cubicBezTo>
                <a:cubicBezTo>
                  <a:pt x="124" y="111"/>
                  <a:pt x="126" y="113"/>
                  <a:pt x="128" y="116"/>
                </a:cubicBezTo>
                <a:cubicBezTo>
                  <a:pt x="130" y="122"/>
                  <a:pt x="133" y="128"/>
                  <a:pt x="135" y="134"/>
                </a:cubicBezTo>
                <a:cubicBezTo>
                  <a:pt x="136" y="141"/>
                  <a:pt x="137" y="147"/>
                  <a:pt x="138" y="154"/>
                </a:cubicBezTo>
                <a:close/>
                <a:moveTo>
                  <a:pt x="55" y="37"/>
                </a:moveTo>
                <a:cubicBezTo>
                  <a:pt x="59" y="37"/>
                  <a:pt x="63" y="36"/>
                  <a:pt x="66" y="37"/>
                </a:cubicBezTo>
                <a:cubicBezTo>
                  <a:pt x="68" y="37"/>
                  <a:pt x="69" y="38"/>
                  <a:pt x="71" y="40"/>
                </a:cubicBezTo>
                <a:cubicBezTo>
                  <a:pt x="69" y="41"/>
                  <a:pt x="68" y="43"/>
                  <a:pt x="67" y="43"/>
                </a:cubicBezTo>
                <a:cubicBezTo>
                  <a:pt x="64" y="45"/>
                  <a:pt x="61" y="45"/>
                  <a:pt x="58" y="46"/>
                </a:cubicBezTo>
                <a:cubicBezTo>
                  <a:pt x="52" y="48"/>
                  <a:pt x="48" y="53"/>
                  <a:pt x="47" y="59"/>
                </a:cubicBezTo>
                <a:cubicBezTo>
                  <a:pt x="46" y="65"/>
                  <a:pt x="50" y="70"/>
                  <a:pt x="54" y="73"/>
                </a:cubicBezTo>
                <a:cubicBezTo>
                  <a:pt x="61" y="78"/>
                  <a:pt x="68" y="80"/>
                  <a:pt x="76" y="81"/>
                </a:cubicBezTo>
                <a:cubicBezTo>
                  <a:pt x="88" y="82"/>
                  <a:pt x="100" y="80"/>
                  <a:pt x="111" y="72"/>
                </a:cubicBezTo>
                <a:cubicBezTo>
                  <a:pt x="120" y="64"/>
                  <a:pt x="119" y="52"/>
                  <a:pt x="108" y="47"/>
                </a:cubicBezTo>
                <a:cubicBezTo>
                  <a:pt x="104" y="45"/>
                  <a:pt x="101" y="45"/>
                  <a:pt x="97" y="44"/>
                </a:cubicBezTo>
                <a:cubicBezTo>
                  <a:pt x="96" y="43"/>
                  <a:pt x="94" y="41"/>
                  <a:pt x="93" y="39"/>
                </a:cubicBezTo>
                <a:cubicBezTo>
                  <a:pt x="95" y="38"/>
                  <a:pt x="96" y="37"/>
                  <a:pt x="98" y="37"/>
                </a:cubicBezTo>
                <a:cubicBezTo>
                  <a:pt x="101" y="36"/>
                  <a:pt x="105" y="37"/>
                  <a:pt x="108" y="37"/>
                </a:cubicBezTo>
                <a:cubicBezTo>
                  <a:pt x="109" y="25"/>
                  <a:pt x="97" y="12"/>
                  <a:pt x="84" y="11"/>
                </a:cubicBezTo>
                <a:cubicBezTo>
                  <a:pt x="69" y="10"/>
                  <a:pt x="57" y="21"/>
                  <a:pt x="55" y="3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3" name="Freeform 13">
            <a:extLst>
              <a:ext uri="{FF2B5EF4-FFF2-40B4-BE49-F238E27FC236}">
                <a16:creationId xmlns:a16="http://schemas.microsoft.com/office/drawing/2014/main" id="{41E98EA9-E75A-42D6-841E-C5DA1E1D4C03}"/>
              </a:ext>
            </a:extLst>
          </p:cNvPr>
          <p:cNvSpPr>
            <a:spLocks noEditPoints="1"/>
          </p:cNvSpPr>
          <p:nvPr/>
        </p:nvSpPr>
        <p:spPr bwMode="auto">
          <a:xfrm>
            <a:off x="2493169" y="4215210"/>
            <a:ext cx="761207" cy="688975"/>
          </a:xfrm>
          <a:custGeom>
            <a:avLst/>
            <a:gdLst>
              <a:gd name="T0" fmla="*/ 83 w 167"/>
              <a:gd name="T1" fmla="*/ 151 h 151"/>
              <a:gd name="T2" fmla="*/ 30 w 167"/>
              <a:gd name="T3" fmla="*/ 151 h 151"/>
              <a:gd name="T4" fmla="*/ 14 w 167"/>
              <a:gd name="T5" fmla="*/ 138 h 151"/>
              <a:gd name="T6" fmla="*/ 18 w 167"/>
              <a:gd name="T7" fmla="*/ 77 h 151"/>
              <a:gd name="T8" fmla="*/ 17 w 167"/>
              <a:gd name="T9" fmla="*/ 69 h 151"/>
              <a:gd name="T10" fmla="*/ 5 w 167"/>
              <a:gd name="T11" fmla="*/ 49 h 151"/>
              <a:gd name="T12" fmla="*/ 7 w 167"/>
              <a:gd name="T13" fmla="*/ 31 h 151"/>
              <a:gd name="T14" fmla="*/ 24 w 167"/>
              <a:gd name="T15" fmla="*/ 15 h 151"/>
              <a:gd name="T16" fmla="*/ 55 w 167"/>
              <a:gd name="T17" fmla="*/ 1 h 151"/>
              <a:gd name="T18" fmla="*/ 66 w 167"/>
              <a:gd name="T19" fmla="*/ 3 h 151"/>
              <a:gd name="T20" fmla="*/ 101 w 167"/>
              <a:gd name="T21" fmla="*/ 3 h 151"/>
              <a:gd name="T22" fmla="*/ 115 w 167"/>
              <a:gd name="T23" fmla="*/ 1 h 151"/>
              <a:gd name="T24" fmla="*/ 146 w 167"/>
              <a:gd name="T25" fmla="*/ 18 h 151"/>
              <a:gd name="T26" fmla="*/ 160 w 167"/>
              <a:gd name="T27" fmla="*/ 31 h 151"/>
              <a:gd name="T28" fmla="*/ 162 w 167"/>
              <a:gd name="T29" fmla="*/ 50 h 151"/>
              <a:gd name="T30" fmla="*/ 150 w 167"/>
              <a:gd name="T31" fmla="*/ 70 h 151"/>
              <a:gd name="T32" fmla="*/ 149 w 167"/>
              <a:gd name="T33" fmla="*/ 76 h 151"/>
              <a:gd name="T34" fmla="*/ 153 w 167"/>
              <a:gd name="T35" fmla="*/ 138 h 151"/>
              <a:gd name="T36" fmla="*/ 138 w 167"/>
              <a:gd name="T37" fmla="*/ 151 h 151"/>
              <a:gd name="T38" fmla="*/ 83 w 167"/>
              <a:gd name="T39" fmla="*/ 151 h 151"/>
              <a:gd name="T40" fmla="*/ 25 w 167"/>
              <a:gd name="T41" fmla="*/ 61 h 151"/>
              <a:gd name="T42" fmla="*/ 39 w 167"/>
              <a:gd name="T43" fmla="*/ 48 h 151"/>
              <a:gd name="T44" fmla="*/ 46 w 167"/>
              <a:gd name="T45" fmla="*/ 48 h 151"/>
              <a:gd name="T46" fmla="*/ 45 w 167"/>
              <a:gd name="T47" fmla="*/ 54 h 151"/>
              <a:gd name="T48" fmla="*/ 30 w 167"/>
              <a:gd name="T49" fmla="*/ 77 h 151"/>
              <a:gd name="T50" fmla="*/ 25 w 167"/>
              <a:gd name="T51" fmla="*/ 136 h 151"/>
              <a:gd name="T52" fmla="*/ 30 w 167"/>
              <a:gd name="T53" fmla="*/ 140 h 151"/>
              <a:gd name="T54" fmla="*/ 137 w 167"/>
              <a:gd name="T55" fmla="*/ 140 h 151"/>
              <a:gd name="T56" fmla="*/ 143 w 167"/>
              <a:gd name="T57" fmla="*/ 135 h 151"/>
              <a:gd name="T58" fmla="*/ 121 w 167"/>
              <a:gd name="T59" fmla="*/ 53 h 151"/>
              <a:gd name="T60" fmla="*/ 122 w 167"/>
              <a:gd name="T61" fmla="*/ 47 h 151"/>
              <a:gd name="T62" fmla="*/ 127 w 167"/>
              <a:gd name="T63" fmla="*/ 48 h 151"/>
              <a:gd name="T64" fmla="*/ 142 w 167"/>
              <a:gd name="T65" fmla="*/ 61 h 151"/>
              <a:gd name="T66" fmla="*/ 153 w 167"/>
              <a:gd name="T67" fmla="*/ 43 h 151"/>
              <a:gd name="T68" fmla="*/ 152 w 167"/>
              <a:gd name="T69" fmla="*/ 38 h 151"/>
              <a:gd name="T70" fmla="*/ 136 w 167"/>
              <a:gd name="T71" fmla="*/ 23 h 151"/>
              <a:gd name="T72" fmla="*/ 112 w 167"/>
              <a:gd name="T73" fmla="*/ 12 h 151"/>
              <a:gd name="T74" fmla="*/ 84 w 167"/>
              <a:gd name="T75" fmla="*/ 36 h 151"/>
              <a:gd name="T76" fmla="*/ 55 w 167"/>
              <a:gd name="T77" fmla="*/ 11 h 151"/>
              <a:gd name="T78" fmla="*/ 44 w 167"/>
              <a:gd name="T79" fmla="*/ 15 h 151"/>
              <a:gd name="T80" fmla="*/ 14 w 167"/>
              <a:gd name="T81" fmla="*/ 40 h 151"/>
              <a:gd name="T82" fmla="*/ 14 w 167"/>
              <a:gd name="T83" fmla="*/ 43 h 151"/>
              <a:gd name="T84" fmla="*/ 25 w 167"/>
              <a:gd name="T85" fmla="*/ 6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7" h="151">
                <a:moveTo>
                  <a:pt x="83" y="151"/>
                </a:moveTo>
                <a:cubicBezTo>
                  <a:pt x="66" y="151"/>
                  <a:pt x="48" y="151"/>
                  <a:pt x="30" y="151"/>
                </a:cubicBezTo>
                <a:cubicBezTo>
                  <a:pt x="20" y="151"/>
                  <a:pt x="15" y="147"/>
                  <a:pt x="14" y="138"/>
                </a:cubicBezTo>
                <a:cubicBezTo>
                  <a:pt x="11" y="117"/>
                  <a:pt x="12" y="97"/>
                  <a:pt x="18" y="77"/>
                </a:cubicBezTo>
                <a:cubicBezTo>
                  <a:pt x="19" y="74"/>
                  <a:pt x="19" y="72"/>
                  <a:pt x="17" y="69"/>
                </a:cubicBezTo>
                <a:cubicBezTo>
                  <a:pt x="13" y="63"/>
                  <a:pt x="9" y="56"/>
                  <a:pt x="5" y="49"/>
                </a:cubicBezTo>
                <a:cubicBezTo>
                  <a:pt x="0" y="43"/>
                  <a:pt x="1" y="37"/>
                  <a:pt x="7" y="31"/>
                </a:cubicBezTo>
                <a:cubicBezTo>
                  <a:pt x="12" y="26"/>
                  <a:pt x="18" y="20"/>
                  <a:pt x="24" y="15"/>
                </a:cubicBezTo>
                <a:cubicBezTo>
                  <a:pt x="33" y="7"/>
                  <a:pt x="43" y="2"/>
                  <a:pt x="55" y="1"/>
                </a:cubicBezTo>
                <a:cubicBezTo>
                  <a:pt x="58" y="0"/>
                  <a:pt x="62" y="1"/>
                  <a:pt x="66" y="3"/>
                </a:cubicBezTo>
                <a:cubicBezTo>
                  <a:pt x="78" y="9"/>
                  <a:pt x="90" y="9"/>
                  <a:pt x="101" y="3"/>
                </a:cubicBezTo>
                <a:cubicBezTo>
                  <a:pt x="106" y="1"/>
                  <a:pt x="110" y="0"/>
                  <a:pt x="115" y="1"/>
                </a:cubicBezTo>
                <a:cubicBezTo>
                  <a:pt x="127" y="4"/>
                  <a:pt x="137" y="9"/>
                  <a:pt x="146" y="18"/>
                </a:cubicBezTo>
                <a:cubicBezTo>
                  <a:pt x="151" y="22"/>
                  <a:pt x="156" y="26"/>
                  <a:pt x="160" y="31"/>
                </a:cubicBezTo>
                <a:cubicBezTo>
                  <a:pt x="166" y="37"/>
                  <a:pt x="167" y="43"/>
                  <a:pt x="162" y="50"/>
                </a:cubicBezTo>
                <a:cubicBezTo>
                  <a:pt x="158" y="57"/>
                  <a:pt x="154" y="63"/>
                  <a:pt x="150" y="70"/>
                </a:cubicBezTo>
                <a:cubicBezTo>
                  <a:pt x="149" y="71"/>
                  <a:pt x="148" y="74"/>
                  <a:pt x="149" y="76"/>
                </a:cubicBezTo>
                <a:cubicBezTo>
                  <a:pt x="155" y="96"/>
                  <a:pt x="157" y="117"/>
                  <a:pt x="153" y="138"/>
                </a:cubicBezTo>
                <a:cubicBezTo>
                  <a:pt x="152" y="146"/>
                  <a:pt x="147" y="151"/>
                  <a:pt x="138" y="151"/>
                </a:cubicBezTo>
                <a:cubicBezTo>
                  <a:pt x="120" y="151"/>
                  <a:pt x="102" y="151"/>
                  <a:pt x="83" y="151"/>
                </a:cubicBezTo>
                <a:close/>
                <a:moveTo>
                  <a:pt x="25" y="61"/>
                </a:moveTo>
                <a:cubicBezTo>
                  <a:pt x="30" y="57"/>
                  <a:pt x="35" y="53"/>
                  <a:pt x="39" y="48"/>
                </a:cubicBezTo>
                <a:cubicBezTo>
                  <a:pt x="41" y="47"/>
                  <a:pt x="44" y="45"/>
                  <a:pt x="46" y="48"/>
                </a:cubicBezTo>
                <a:cubicBezTo>
                  <a:pt x="48" y="50"/>
                  <a:pt x="46" y="52"/>
                  <a:pt x="45" y="54"/>
                </a:cubicBezTo>
                <a:cubicBezTo>
                  <a:pt x="40" y="61"/>
                  <a:pt x="33" y="69"/>
                  <a:pt x="30" y="77"/>
                </a:cubicBezTo>
                <a:cubicBezTo>
                  <a:pt x="22" y="96"/>
                  <a:pt x="22" y="116"/>
                  <a:pt x="25" y="136"/>
                </a:cubicBezTo>
                <a:cubicBezTo>
                  <a:pt x="25" y="140"/>
                  <a:pt x="27" y="140"/>
                  <a:pt x="30" y="140"/>
                </a:cubicBezTo>
                <a:cubicBezTo>
                  <a:pt x="66" y="140"/>
                  <a:pt x="101" y="140"/>
                  <a:pt x="137" y="140"/>
                </a:cubicBezTo>
                <a:cubicBezTo>
                  <a:pt x="141" y="140"/>
                  <a:pt x="142" y="139"/>
                  <a:pt x="143" y="135"/>
                </a:cubicBezTo>
                <a:cubicBezTo>
                  <a:pt x="146" y="105"/>
                  <a:pt x="144" y="76"/>
                  <a:pt x="121" y="53"/>
                </a:cubicBezTo>
                <a:cubicBezTo>
                  <a:pt x="119" y="51"/>
                  <a:pt x="120" y="47"/>
                  <a:pt x="122" y="47"/>
                </a:cubicBezTo>
                <a:cubicBezTo>
                  <a:pt x="124" y="46"/>
                  <a:pt x="126" y="47"/>
                  <a:pt x="127" y="48"/>
                </a:cubicBezTo>
                <a:cubicBezTo>
                  <a:pt x="132" y="52"/>
                  <a:pt x="137" y="57"/>
                  <a:pt x="142" y="61"/>
                </a:cubicBezTo>
                <a:cubicBezTo>
                  <a:pt x="146" y="56"/>
                  <a:pt x="150" y="50"/>
                  <a:pt x="153" y="43"/>
                </a:cubicBezTo>
                <a:cubicBezTo>
                  <a:pt x="154" y="42"/>
                  <a:pt x="153" y="39"/>
                  <a:pt x="152" y="38"/>
                </a:cubicBezTo>
                <a:cubicBezTo>
                  <a:pt x="147" y="33"/>
                  <a:pt x="141" y="28"/>
                  <a:pt x="136" y="23"/>
                </a:cubicBezTo>
                <a:cubicBezTo>
                  <a:pt x="129" y="17"/>
                  <a:pt x="121" y="13"/>
                  <a:pt x="112" y="12"/>
                </a:cubicBezTo>
                <a:cubicBezTo>
                  <a:pt x="108" y="26"/>
                  <a:pt x="100" y="36"/>
                  <a:pt x="84" y="36"/>
                </a:cubicBezTo>
                <a:cubicBezTo>
                  <a:pt x="68" y="36"/>
                  <a:pt x="60" y="26"/>
                  <a:pt x="55" y="11"/>
                </a:cubicBezTo>
                <a:cubicBezTo>
                  <a:pt x="51" y="13"/>
                  <a:pt x="47" y="14"/>
                  <a:pt x="44" y="15"/>
                </a:cubicBezTo>
                <a:cubicBezTo>
                  <a:pt x="31" y="20"/>
                  <a:pt x="23" y="31"/>
                  <a:pt x="14" y="40"/>
                </a:cubicBezTo>
                <a:cubicBezTo>
                  <a:pt x="13" y="40"/>
                  <a:pt x="13" y="42"/>
                  <a:pt x="14" y="43"/>
                </a:cubicBezTo>
                <a:cubicBezTo>
                  <a:pt x="18" y="50"/>
                  <a:pt x="22" y="56"/>
                  <a:pt x="25" y="6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4" name="Freeform 14">
            <a:extLst>
              <a:ext uri="{FF2B5EF4-FFF2-40B4-BE49-F238E27FC236}">
                <a16:creationId xmlns:a16="http://schemas.microsoft.com/office/drawing/2014/main" id="{54636553-E18A-4562-9FD1-3A72164509AF}"/>
              </a:ext>
            </a:extLst>
          </p:cNvPr>
          <p:cNvSpPr/>
          <p:nvPr/>
        </p:nvSpPr>
        <p:spPr bwMode="auto">
          <a:xfrm>
            <a:off x="3081339" y="1068785"/>
            <a:ext cx="505619" cy="415131"/>
          </a:xfrm>
          <a:custGeom>
            <a:avLst/>
            <a:gdLst>
              <a:gd name="T0" fmla="*/ 76 w 111"/>
              <a:gd name="T1" fmla="*/ 51 h 91"/>
              <a:gd name="T2" fmla="*/ 73 w 111"/>
              <a:gd name="T3" fmla="*/ 56 h 91"/>
              <a:gd name="T4" fmla="*/ 75 w 111"/>
              <a:gd name="T5" fmla="*/ 58 h 91"/>
              <a:gd name="T6" fmla="*/ 80 w 111"/>
              <a:gd name="T7" fmla="*/ 55 h 91"/>
              <a:gd name="T8" fmla="*/ 78 w 111"/>
              <a:gd name="T9" fmla="*/ 60 h 91"/>
              <a:gd name="T10" fmla="*/ 74 w 111"/>
              <a:gd name="T11" fmla="*/ 68 h 91"/>
              <a:gd name="T12" fmla="*/ 77 w 111"/>
              <a:gd name="T13" fmla="*/ 71 h 91"/>
              <a:gd name="T14" fmla="*/ 85 w 111"/>
              <a:gd name="T15" fmla="*/ 71 h 91"/>
              <a:gd name="T16" fmla="*/ 85 w 111"/>
              <a:gd name="T17" fmla="*/ 55 h 91"/>
              <a:gd name="T18" fmla="*/ 81 w 111"/>
              <a:gd name="T19" fmla="*/ 50 h 91"/>
              <a:gd name="T20" fmla="*/ 88 w 111"/>
              <a:gd name="T21" fmla="*/ 44 h 91"/>
              <a:gd name="T22" fmla="*/ 89 w 111"/>
              <a:gd name="T23" fmla="*/ 67 h 91"/>
              <a:gd name="T24" fmla="*/ 71 w 111"/>
              <a:gd name="T25" fmla="*/ 87 h 91"/>
              <a:gd name="T26" fmla="*/ 35 w 111"/>
              <a:gd name="T27" fmla="*/ 85 h 91"/>
              <a:gd name="T28" fmla="*/ 23 w 111"/>
              <a:gd name="T29" fmla="*/ 66 h 91"/>
              <a:gd name="T30" fmla="*/ 24 w 111"/>
              <a:gd name="T31" fmla="*/ 45 h 91"/>
              <a:gd name="T32" fmla="*/ 43 w 111"/>
              <a:gd name="T33" fmla="*/ 50 h 91"/>
              <a:gd name="T34" fmla="*/ 46 w 111"/>
              <a:gd name="T35" fmla="*/ 49 h 91"/>
              <a:gd name="T36" fmla="*/ 49 w 111"/>
              <a:gd name="T37" fmla="*/ 43 h 91"/>
              <a:gd name="T38" fmla="*/ 43 w 111"/>
              <a:gd name="T39" fmla="*/ 42 h 91"/>
              <a:gd name="T40" fmla="*/ 32 w 111"/>
              <a:gd name="T41" fmla="*/ 42 h 91"/>
              <a:gd name="T42" fmla="*/ 30 w 111"/>
              <a:gd name="T43" fmla="*/ 30 h 91"/>
              <a:gd name="T44" fmla="*/ 29 w 111"/>
              <a:gd name="T45" fmla="*/ 25 h 91"/>
              <a:gd name="T46" fmla="*/ 24 w 111"/>
              <a:gd name="T47" fmla="*/ 27 h 91"/>
              <a:gd name="T48" fmla="*/ 15 w 111"/>
              <a:gd name="T49" fmla="*/ 60 h 91"/>
              <a:gd name="T50" fmla="*/ 7 w 111"/>
              <a:gd name="T51" fmla="*/ 69 h 91"/>
              <a:gd name="T52" fmla="*/ 0 w 111"/>
              <a:gd name="T53" fmla="*/ 59 h 91"/>
              <a:gd name="T54" fmla="*/ 18 w 111"/>
              <a:gd name="T55" fmla="*/ 13 h 91"/>
              <a:gd name="T56" fmla="*/ 43 w 111"/>
              <a:gd name="T57" fmla="*/ 1 h 91"/>
              <a:gd name="T58" fmla="*/ 65 w 111"/>
              <a:gd name="T59" fmla="*/ 1 h 91"/>
              <a:gd name="T60" fmla="*/ 102 w 111"/>
              <a:gd name="T61" fmla="*/ 23 h 91"/>
              <a:gd name="T62" fmla="*/ 111 w 111"/>
              <a:gd name="T63" fmla="*/ 59 h 91"/>
              <a:gd name="T64" fmla="*/ 104 w 111"/>
              <a:gd name="T65" fmla="*/ 69 h 91"/>
              <a:gd name="T66" fmla="*/ 97 w 111"/>
              <a:gd name="T67" fmla="*/ 59 h 91"/>
              <a:gd name="T68" fmla="*/ 89 w 111"/>
              <a:gd name="T69" fmla="*/ 30 h 91"/>
              <a:gd name="T70" fmla="*/ 87 w 111"/>
              <a:gd name="T71" fmla="*/ 27 h 91"/>
              <a:gd name="T72" fmla="*/ 82 w 111"/>
              <a:gd name="T73" fmla="*/ 25 h 91"/>
              <a:gd name="T74" fmla="*/ 81 w 111"/>
              <a:gd name="T75" fmla="*/ 30 h 91"/>
              <a:gd name="T76" fmla="*/ 82 w 111"/>
              <a:gd name="T77" fmla="*/ 32 h 91"/>
              <a:gd name="T78" fmla="*/ 72 w 111"/>
              <a:gd name="T79" fmla="*/ 43 h 91"/>
              <a:gd name="T80" fmla="*/ 68 w 111"/>
              <a:gd name="T81" fmla="*/ 42 h 91"/>
              <a:gd name="T82" fmla="*/ 63 w 111"/>
              <a:gd name="T83" fmla="*/ 43 h 91"/>
              <a:gd name="T84" fmla="*/ 64 w 111"/>
              <a:gd name="T85" fmla="*/ 47 h 91"/>
              <a:gd name="T86" fmla="*/ 76 w 111"/>
              <a:gd name="T87" fmla="*/ 5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0" h="91">
                <a:moveTo>
                  <a:pt x="76" y="51"/>
                </a:moveTo>
                <a:cubicBezTo>
                  <a:pt x="75" y="53"/>
                  <a:pt x="74" y="54"/>
                  <a:pt x="73" y="56"/>
                </a:cubicBezTo>
                <a:cubicBezTo>
                  <a:pt x="74" y="57"/>
                  <a:pt x="74" y="57"/>
                  <a:pt x="75" y="58"/>
                </a:cubicBezTo>
                <a:cubicBezTo>
                  <a:pt x="76" y="57"/>
                  <a:pt x="78" y="56"/>
                  <a:pt x="80" y="55"/>
                </a:cubicBezTo>
                <a:cubicBezTo>
                  <a:pt x="82" y="58"/>
                  <a:pt x="80" y="59"/>
                  <a:pt x="78" y="60"/>
                </a:cubicBezTo>
                <a:cubicBezTo>
                  <a:pt x="75" y="62"/>
                  <a:pt x="73" y="64"/>
                  <a:pt x="74" y="68"/>
                </a:cubicBezTo>
                <a:cubicBezTo>
                  <a:pt x="74" y="69"/>
                  <a:pt x="76" y="71"/>
                  <a:pt x="77" y="71"/>
                </a:cubicBezTo>
                <a:cubicBezTo>
                  <a:pt x="80" y="71"/>
                  <a:pt x="82" y="71"/>
                  <a:pt x="85" y="71"/>
                </a:cubicBezTo>
                <a:cubicBezTo>
                  <a:pt x="85" y="66"/>
                  <a:pt x="86" y="60"/>
                  <a:pt x="85" y="55"/>
                </a:cubicBezTo>
                <a:cubicBezTo>
                  <a:pt x="85" y="53"/>
                  <a:pt x="82" y="52"/>
                  <a:pt x="81" y="50"/>
                </a:cubicBezTo>
                <a:cubicBezTo>
                  <a:pt x="82" y="49"/>
                  <a:pt x="85" y="47"/>
                  <a:pt x="88" y="44"/>
                </a:cubicBezTo>
                <a:cubicBezTo>
                  <a:pt x="89" y="52"/>
                  <a:pt x="90" y="60"/>
                  <a:pt x="89" y="67"/>
                </a:cubicBezTo>
                <a:cubicBezTo>
                  <a:pt x="88" y="77"/>
                  <a:pt x="82" y="84"/>
                  <a:pt x="71" y="87"/>
                </a:cubicBezTo>
                <a:cubicBezTo>
                  <a:pt x="59" y="91"/>
                  <a:pt x="47" y="91"/>
                  <a:pt x="35" y="85"/>
                </a:cubicBezTo>
                <a:cubicBezTo>
                  <a:pt x="28" y="81"/>
                  <a:pt x="23" y="74"/>
                  <a:pt x="23" y="66"/>
                </a:cubicBezTo>
                <a:cubicBezTo>
                  <a:pt x="22" y="59"/>
                  <a:pt x="23" y="52"/>
                  <a:pt x="24" y="45"/>
                </a:cubicBezTo>
                <a:cubicBezTo>
                  <a:pt x="30" y="50"/>
                  <a:pt x="36" y="52"/>
                  <a:pt x="43" y="50"/>
                </a:cubicBezTo>
                <a:cubicBezTo>
                  <a:pt x="44" y="49"/>
                  <a:pt x="45" y="49"/>
                  <a:pt x="46" y="49"/>
                </a:cubicBezTo>
                <a:cubicBezTo>
                  <a:pt x="48" y="47"/>
                  <a:pt x="50" y="46"/>
                  <a:pt x="49" y="43"/>
                </a:cubicBezTo>
                <a:cubicBezTo>
                  <a:pt x="47" y="40"/>
                  <a:pt x="45" y="41"/>
                  <a:pt x="43" y="42"/>
                </a:cubicBezTo>
                <a:cubicBezTo>
                  <a:pt x="39" y="44"/>
                  <a:pt x="35" y="45"/>
                  <a:pt x="32" y="42"/>
                </a:cubicBezTo>
                <a:cubicBezTo>
                  <a:pt x="28" y="39"/>
                  <a:pt x="28" y="34"/>
                  <a:pt x="30" y="30"/>
                </a:cubicBezTo>
                <a:cubicBezTo>
                  <a:pt x="31" y="28"/>
                  <a:pt x="32" y="26"/>
                  <a:pt x="29" y="25"/>
                </a:cubicBezTo>
                <a:cubicBezTo>
                  <a:pt x="28" y="25"/>
                  <a:pt x="25" y="26"/>
                  <a:pt x="24" y="27"/>
                </a:cubicBezTo>
                <a:cubicBezTo>
                  <a:pt x="18" y="37"/>
                  <a:pt x="15" y="48"/>
                  <a:pt x="15" y="60"/>
                </a:cubicBezTo>
                <a:cubicBezTo>
                  <a:pt x="15" y="66"/>
                  <a:pt x="12" y="69"/>
                  <a:pt x="7" y="69"/>
                </a:cubicBezTo>
                <a:cubicBezTo>
                  <a:pt x="3" y="68"/>
                  <a:pt x="0" y="65"/>
                  <a:pt x="0" y="59"/>
                </a:cubicBezTo>
                <a:cubicBezTo>
                  <a:pt x="1" y="42"/>
                  <a:pt x="5" y="26"/>
                  <a:pt x="18" y="13"/>
                </a:cubicBezTo>
                <a:cubicBezTo>
                  <a:pt x="24" y="5"/>
                  <a:pt x="33" y="1"/>
                  <a:pt x="43" y="1"/>
                </a:cubicBezTo>
                <a:cubicBezTo>
                  <a:pt x="50" y="1"/>
                  <a:pt x="58" y="2"/>
                  <a:pt x="65" y="1"/>
                </a:cubicBezTo>
                <a:cubicBezTo>
                  <a:pt x="82" y="0"/>
                  <a:pt x="93" y="9"/>
                  <a:pt x="102" y="23"/>
                </a:cubicBezTo>
                <a:cubicBezTo>
                  <a:pt x="108" y="34"/>
                  <a:pt x="111" y="46"/>
                  <a:pt x="111" y="59"/>
                </a:cubicBezTo>
                <a:cubicBezTo>
                  <a:pt x="111" y="65"/>
                  <a:pt x="109" y="68"/>
                  <a:pt x="104" y="69"/>
                </a:cubicBezTo>
                <a:cubicBezTo>
                  <a:pt x="100" y="69"/>
                  <a:pt x="97" y="66"/>
                  <a:pt x="97" y="59"/>
                </a:cubicBezTo>
                <a:cubicBezTo>
                  <a:pt x="96" y="49"/>
                  <a:pt x="94" y="39"/>
                  <a:pt x="89" y="30"/>
                </a:cubicBezTo>
                <a:cubicBezTo>
                  <a:pt x="88" y="29"/>
                  <a:pt x="88" y="27"/>
                  <a:pt x="87" y="27"/>
                </a:cubicBezTo>
                <a:cubicBezTo>
                  <a:pt x="86" y="26"/>
                  <a:pt x="84" y="25"/>
                  <a:pt x="82" y="25"/>
                </a:cubicBezTo>
                <a:cubicBezTo>
                  <a:pt x="82" y="26"/>
                  <a:pt x="81" y="28"/>
                  <a:pt x="81" y="30"/>
                </a:cubicBezTo>
                <a:cubicBezTo>
                  <a:pt x="81" y="31"/>
                  <a:pt x="82" y="31"/>
                  <a:pt x="82" y="32"/>
                </a:cubicBezTo>
                <a:cubicBezTo>
                  <a:pt x="84" y="40"/>
                  <a:pt x="79" y="45"/>
                  <a:pt x="72" y="43"/>
                </a:cubicBezTo>
                <a:cubicBezTo>
                  <a:pt x="70" y="43"/>
                  <a:pt x="69" y="42"/>
                  <a:pt x="68" y="42"/>
                </a:cubicBezTo>
                <a:cubicBezTo>
                  <a:pt x="66" y="42"/>
                  <a:pt x="65" y="42"/>
                  <a:pt x="63" y="43"/>
                </a:cubicBezTo>
                <a:cubicBezTo>
                  <a:pt x="64" y="44"/>
                  <a:pt x="63" y="47"/>
                  <a:pt x="64" y="47"/>
                </a:cubicBezTo>
                <a:cubicBezTo>
                  <a:pt x="68" y="49"/>
                  <a:pt x="72" y="50"/>
                  <a:pt x="76" y="5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5" name="Freeform 15">
            <a:extLst>
              <a:ext uri="{FF2B5EF4-FFF2-40B4-BE49-F238E27FC236}">
                <a16:creationId xmlns:a16="http://schemas.microsoft.com/office/drawing/2014/main" id="{DB5C9BF1-9F1F-46E8-97F9-E092A81490C9}"/>
              </a:ext>
            </a:extLst>
          </p:cNvPr>
          <p:cNvSpPr/>
          <p:nvPr/>
        </p:nvSpPr>
        <p:spPr bwMode="auto">
          <a:xfrm>
            <a:off x="474663" y="3171429"/>
            <a:ext cx="633413" cy="619919"/>
          </a:xfrm>
          <a:custGeom>
            <a:avLst/>
            <a:gdLst>
              <a:gd name="T0" fmla="*/ 64 w 139"/>
              <a:gd name="T1" fmla="*/ 58 h 136"/>
              <a:gd name="T2" fmla="*/ 61 w 139"/>
              <a:gd name="T3" fmla="*/ 85 h 136"/>
              <a:gd name="T4" fmla="*/ 55 w 139"/>
              <a:gd name="T5" fmla="*/ 117 h 136"/>
              <a:gd name="T6" fmla="*/ 14 w 139"/>
              <a:gd name="T7" fmla="*/ 135 h 136"/>
              <a:gd name="T8" fmla="*/ 10 w 139"/>
              <a:gd name="T9" fmla="*/ 115 h 136"/>
              <a:gd name="T10" fmla="*/ 19 w 139"/>
              <a:gd name="T11" fmla="*/ 106 h 136"/>
              <a:gd name="T12" fmla="*/ 15 w 139"/>
              <a:gd name="T13" fmla="*/ 55 h 136"/>
              <a:gd name="T14" fmla="*/ 2 w 139"/>
              <a:gd name="T15" fmla="*/ 16 h 136"/>
              <a:gd name="T16" fmla="*/ 4 w 139"/>
              <a:gd name="T17" fmla="*/ 0 h 136"/>
              <a:gd name="T18" fmla="*/ 14 w 139"/>
              <a:gd name="T19" fmla="*/ 29 h 136"/>
              <a:gd name="T20" fmla="*/ 43 w 139"/>
              <a:gd name="T21" fmla="*/ 46 h 136"/>
              <a:gd name="T22" fmla="*/ 48 w 139"/>
              <a:gd name="T23" fmla="*/ 53 h 136"/>
              <a:gd name="T24" fmla="*/ 24 w 139"/>
              <a:gd name="T25" fmla="*/ 57 h 136"/>
              <a:gd name="T26" fmla="*/ 35 w 139"/>
              <a:gd name="T27" fmla="*/ 106 h 136"/>
              <a:gd name="T28" fmla="*/ 35 w 139"/>
              <a:gd name="T29" fmla="*/ 115 h 136"/>
              <a:gd name="T30" fmla="*/ 12 w 139"/>
              <a:gd name="T31" fmla="*/ 126 h 136"/>
              <a:gd name="T32" fmla="*/ 40 w 139"/>
              <a:gd name="T33" fmla="*/ 126 h 136"/>
              <a:gd name="T34" fmla="*/ 50 w 139"/>
              <a:gd name="T35" fmla="*/ 87 h 136"/>
              <a:gd name="T36" fmla="*/ 55 w 139"/>
              <a:gd name="T37" fmla="*/ 66 h 136"/>
              <a:gd name="T38" fmla="*/ 65 w 139"/>
              <a:gd name="T39" fmla="*/ 8 h 136"/>
              <a:gd name="T40" fmla="*/ 69 w 139"/>
              <a:gd name="T41" fmla="*/ 0 h 136"/>
              <a:gd name="T42" fmla="*/ 76 w 139"/>
              <a:gd name="T43" fmla="*/ 31 h 136"/>
              <a:gd name="T44" fmla="*/ 84 w 139"/>
              <a:gd name="T45" fmla="*/ 62 h 136"/>
              <a:gd name="T46" fmla="*/ 94 w 139"/>
              <a:gd name="T47" fmla="*/ 110 h 136"/>
              <a:gd name="T48" fmla="*/ 96 w 139"/>
              <a:gd name="T49" fmla="*/ 126 h 136"/>
              <a:gd name="T50" fmla="*/ 127 w 139"/>
              <a:gd name="T51" fmla="*/ 124 h 136"/>
              <a:gd name="T52" fmla="*/ 98 w 139"/>
              <a:gd name="T53" fmla="*/ 110 h 136"/>
              <a:gd name="T54" fmla="*/ 110 w 139"/>
              <a:gd name="T55" fmla="*/ 106 h 136"/>
              <a:gd name="T56" fmla="*/ 106 w 139"/>
              <a:gd name="T57" fmla="*/ 58 h 136"/>
              <a:gd name="T58" fmla="*/ 89 w 139"/>
              <a:gd name="T59" fmla="*/ 46 h 136"/>
              <a:gd name="T60" fmla="*/ 119 w 139"/>
              <a:gd name="T61" fmla="*/ 41 h 136"/>
              <a:gd name="T62" fmla="*/ 130 w 139"/>
              <a:gd name="T63" fmla="*/ 4 h 136"/>
              <a:gd name="T64" fmla="*/ 138 w 139"/>
              <a:gd name="T65" fmla="*/ 5 h 136"/>
              <a:gd name="T66" fmla="*/ 130 w 139"/>
              <a:gd name="T67" fmla="*/ 41 h 136"/>
              <a:gd name="T68" fmla="*/ 123 w 139"/>
              <a:gd name="T69" fmla="*/ 55 h 136"/>
              <a:gd name="T70" fmla="*/ 119 w 139"/>
              <a:gd name="T71" fmla="*/ 105 h 136"/>
              <a:gd name="T72" fmla="*/ 130 w 139"/>
              <a:gd name="T73" fmla="*/ 116 h 136"/>
              <a:gd name="T74" fmla="*/ 127 w 139"/>
              <a:gd name="T75" fmla="*/ 135 h 136"/>
              <a:gd name="T76" fmla="*/ 84 w 139"/>
              <a:gd name="T77" fmla="*/ 120 h 136"/>
              <a:gd name="T78" fmla="*/ 75 w 139"/>
              <a:gd name="T79" fmla="*/ 61 h 136"/>
              <a:gd name="T80" fmla="*/ 69 w 139"/>
              <a:gd name="T81" fmla="*/ 4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9" h="136">
                <a:moveTo>
                  <a:pt x="69" y="43"/>
                </a:moveTo>
                <a:cubicBezTo>
                  <a:pt x="67" y="48"/>
                  <a:pt x="65" y="53"/>
                  <a:pt x="64" y="58"/>
                </a:cubicBezTo>
                <a:cubicBezTo>
                  <a:pt x="63" y="60"/>
                  <a:pt x="63" y="61"/>
                  <a:pt x="63" y="62"/>
                </a:cubicBezTo>
                <a:cubicBezTo>
                  <a:pt x="65" y="70"/>
                  <a:pt x="64" y="78"/>
                  <a:pt x="61" y="85"/>
                </a:cubicBezTo>
                <a:cubicBezTo>
                  <a:pt x="59" y="90"/>
                  <a:pt x="56" y="95"/>
                  <a:pt x="55" y="101"/>
                </a:cubicBezTo>
                <a:cubicBezTo>
                  <a:pt x="54" y="106"/>
                  <a:pt x="54" y="112"/>
                  <a:pt x="55" y="117"/>
                </a:cubicBezTo>
                <a:cubicBezTo>
                  <a:pt x="56" y="129"/>
                  <a:pt x="51" y="135"/>
                  <a:pt x="39" y="135"/>
                </a:cubicBezTo>
                <a:cubicBezTo>
                  <a:pt x="31" y="135"/>
                  <a:pt x="23" y="135"/>
                  <a:pt x="14" y="135"/>
                </a:cubicBezTo>
                <a:cubicBezTo>
                  <a:pt x="8" y="135"/>
                  <a:pt x="4" y="132"/>
                  <a:pt x="3" y="127"/>
                </a:cubicBezTo>
                <a:cubicBezTo>
                  <a:pt x="2" y="122"/>
                  <a:pt x="4" y="118"/>
                  <a:pt x="10" y="115"/>
                </a:cubicBezTo>
                <a:cubicBezTo>
                  <a:pt x="12" y="114"/>
                  <a:pt x="15" y="112"/>
                  <a:pt x="17" y="110"/>
                </a:cubicBezTo>
                <a:cubicBezTo>
                  <a:pt x="18" y="109"/>
                  <a:pt x="19" y="107"/>
                  <a:pt x="19" y="106"/>
                </a:cubicBezTo>
                <a:cubicBezTo>
                  <a:pt x="19" y="101"/>
                  <a:pt x="18" y="95"/>
                  <a:pt x="17" y="89"/>
                </a:cubicBezTo>
                <a:cubicBezTo>
                  <a:pt x="14" y="78"/>
                  <a:pt x="12" y="67"/>
                  <a:pt x="15" y="55"/>
                </a:cubicBezTo>
                <a:cubicBezTo>
                  <a:pt x="16" y="54"/>
                  <a:pt x="16" y="52"/>
                  <a:pt x="15" y="51"/>
                </a:cubicBezTo>
                <a:cubicBezTo>
                  <a:pt x="6" y="41"/>
                  <a:pt x="4" y="28"/>
                  <a:pt x="2" y="16"/>
                </a:cubicBezTo>
                <a:cubicBezTo>
                  <a:pt x="1" y="13"/>
                  <a:pt x="1" y="10"/>
                  <a:pt x="0" y="7"/>
                </a:cubicBezTo>
                <a:cubicBezTo>
                  <a:pt x="0" y="4"/>
                  <a:pt x="0" y="1"/>
                  <a:pt x="4" y="0"/>
                </a:cubicBezTo>
                <a:cubicBezTo>
                  <a:pt x="7" y="0"/>
                  <a:pt x="8" y="2"/>
                  <a:pt x="9" y="5"/>
                </a:cubicBezTo>
                <a:cubicBezTo>
                  <a:pt x="10" y="13"/>
                  <a:pt x="12" y="21"/>
                  <a:pt x="14" y="29"/>
                </a:cubicBezTo>
                <a:cubicBezTo>
                  <a:pt x="15" y="33"/>
                  <a:pt x="17" y="38"/>
                  <a:pt x="19" y="42"/>
                </a:cubicBezTo>
                <a:cubicBezTo>
                  <a:pt x="24" y="50"/>
                  <a:pt x="35" y="52"/>
                  <a:pt x="43" y="46"/>
                </a:cubicBezTo>
                <a:cubicBezTo>
                  <a:pt x="45" y="44"/>
                  <a:pt x="48" y="43"/>
                  <a:pt x="50" y="46"/>
                </a:cubicBezTo>
                <a:cubicBezTo>
                  <a:pt x="52" y="49"/>
                  <a:pt x="50" y="51"/>
                  <a:pt x="48" y="53"/>
                </a:cubicBezTo>
                <a:cubicBezTo>
                  <a:pt x="42" y="58"/>
                  <a:pt x="35" y="59"/>
                  <a:pt x="27" y="58"/>
                </a:cubicBezTo>
                <a:cubicBezTo>
                  <a:pt x="26" y="58"/>
                  <a:pt x="25" y="58"/>
                  <a:pt x="24" y="57"/>
                </a:cubicBezTo>
                <a:cubicBezTo>
                  <a:pt x="19" y="74"/>
                  <a:pt x="28" y="89"/>
                  <a:pt x="28" y="106"/>
                </a:cubicBezTo>
                <a:cubicBezTo>
                  <a:pt x="31" y="106"/>
                  <a:pt x="33" y="105"/>
                  <a:pt x="35" y="106"/>
                </a:cubicBezTo>
                <a:cubicBezTo>
                  <a:pt x="38" y="106"/>
                  <a:pt x="40" y="107"/>
                  <a:pt x="40" y="110"/>
                </a:cubicBezTo>
                <a:cubicBezTo>
                  <a:pt x="40" y="113"/>
                  <a:pt x="38" y="115"/>
                  <a:pt x="35" y="115"/>
                </a:cubicBezTo>
                <a:cubicBezTo>
                  <a:pt x="25" y="113"/>
                  <a:pt x="19" y="121"/>
                  <a:pt x="11" y="125"/>
                </a:cubicBezTo>
                <a:cubicBezTo>
                  <a:pt x="11" y="125"/>
                  <a:pt x="11" y="125"/>
                  <a:pt x="12" y="126"/>
                </a:cubicBezTo>
                <a:cubicBezTo>
                  <a:pt x="13" y="126"/>
                  <a:pt x="14" y="126"/>
                  <a:pt x="15" y="126"/>
                </a:cubicBezTo>
                <a:cubicBezTo>
                  <a:pt x="23" y="126"/>
                  <a:pt x="32" y="126"/>
                  <a:pt x="40" y="126"/>
                </a:cubicBezTo>
                <a:cubicBezTo>
                  <a:pt x="45" y="126"/>
                  <a:pt x="47" y="124"/>
                  <a:pt x="46" y="120"/>
                </a:cubicBezTo>
                <a:cubicBezTo>
                  <a:pt x="42" y="108"/>
                  <a:pt x="46" y="98"/>
                  <a:pt x="50" y="87"/>
                </a:cubicBezTo>
                <a:cubicBezTo>
                  <a:pt x="52" y="83"/>
                  <a:pt x="54" y="79"/>
                  <a:pt x="55" y="74"/>
                </a:cubicBezTo>
                <a:cubicBezTo>
                  <a:pt x="56" y="71"/>
                  <a:pt x="56" y="68"/>
                  <a:pt x="55" y="66"/>
                </a:cubicBezTo>
                <a:cubicBezTo>
                  <a:pt x="53" y="61"/>
                  <a:pt x="54" y="57"/>
                  <a:pt x="56" y="53"/>
                </a:cubicBezTo>
                <a:cubicBezTo>
                  <a:pt x="62" y="39"/>
                  <a:pt x="64" y="24"/>
                  <a:pt x="65" y="8"/>
                </a:cubicBezTo>
                <a:cubicBezTo>
                  <a:pt x="65" y="7"/>
                  <a:pt x="64" y="6"/>
                  <a:pt x="65" y="5"/>
                </a:cubicBezTo>
                <a:cubicBezTo>
                  <a:pt x="66" y="3"/>
                  <a:pt x="68" y="1"/>
                  <a:pt x="69" y="0"/>
                </a:cubicBezTo>
                <a:cubicBezTo>
                  <a:pt x="72" y="0"/>
                  <a:pt x="73" y="2"/>
                  <a:pt x="74" y="5"/>
                </a:cubicBezTo>
                <a:cubicBezTo>
                  <a:pt x="74" y="14"/>
                  <a:pt x="75" y="23"/>
                  <a:pt x="76" y="31"/>
                </a:cubicBezTo>
                <a:cubicBezTo>
                  <a:pt x="78" y="40"/>
                  <a:pt x="81" y="48"/>
                  <a:pt x="84" y="57"/>
                </a:cubicBezTo>
                <a:cubicBezTo>
                  <a:pt x="84" y="58"/>
                  <a:pt x="85" y="60"/>
                  <a:pt x="84" y="62"/>
                </a:cubicBezTo>
                <a:cubicBezTo>
                  <a:pt x="82" y="69"/>
                  <a:pt x="83" y="75"/>
                  <a:pt x="86" y="81"/>
                </a:cubicBezTo>
                <a:cubicBezTo>
                  <a:pt x="89" y="91"/>
                  <a:pt x="94" y="100"/>
                  <a:pt x="94" y="110"/>
                </a:cubicBezTo>
                <a:cubicBezTo>
                  <a:pt x="94" y="114"/>
                  <a:pt x="93" y="118"/>
                  <a:pt x="92" y="121"/>
                </a:cubicBezTo>
                <a:cubicBezTo>
                  <a:pt x="92" y="124"/>
                  <a:pt x="93" y="126"/>
                  <a:pt x="96" y="126"/>
                </a:cubicBezTo>
                <a:cubicBezTo>
                  <a:pt x="106" y="126"/>
                  <a:pt x="116" y="126"/>
                  <a:pt x="127" y="126"/>
                </a:cubicBezTo>
                <a:cubicBezTo>
                  <a:pt x="127" y="125"/>
                  <a:pt x="127" y="125"/>
                  <a:pt x="127" y="124"/>
                </a:cubicBezTo>
                <a:cubicBezTo>
                  <a:pt x="119" y="121"/>
                  <a:pt x="113" y="113"/>
                  <a:pt x="103" y="115"/>
                </a:cubicBezTo>
                <a:cubicBezTo>
                  <a:pt x="100" y="115"/>
                  <a:pt x="98" y="114"/>
                  <a:pt x="98" y="110"/>
                </a:cubicBezTo>
                <a:cubicBezTo>
                  <a:pt x="98" y="107"/>
                  <a:pt x="100" y="106"/>
                  <a:pt x="103" y="106"/>
                </a:cubicBezTo>
                <a:cubicBezTo>
                  <a:pt x="105" y="105"/>
                  <a:pt x="107" y="106"/>
                  <a:pt x="110" y="106"/>
                </a:cubicBezTo>
                <a:cubicBezTo>
                  <a:pt x="110" y="90"/>
                  <a:pt x="119" y="74"/>
                  <a:pt x="114" y="58"/>
                </a:cubicBezTo>
                <a:cubicBezTo>
                  <a:pt x="111" y="58"/>
                  <a:pt x="108" y="58"/>
                  <a:pt x="106" y="58"/>
                </a:cubicBezTo>
                <a:cubicBezTo>
                  <a:pt x="100" y="59"/>
                  <a:pt x="94" y="57"/>
                  <a:pt x="90" y="53"/>
                </a:cubicBezTo>
                <a:cubicBezTo>
                  <a:pt x="88" y="51"/>
                  <a:pt x="86" y="49"/>
                  <a:pt x="89" y="46"/>
                </a:cubicBezTo>
                <a:cubicBezTo>
                  <a:pt x="91" y="43"/>
                  <a:pt x="93" y="44"/>
                  <a:pt x="96" y="46"/>
                </a:cubicBezTo>
                <a:cubicBezTo>
                  <a:pt x="104" y="52"/>
                  <a:pt x="114" y="51"/>
                  <a:pt x="119" y="41"/>
                </a:cubicBezTo>
                <a:cubicBezTo>
                  <a:pt x="125" y="32"/>
                  <a:pt x="127" y="22"/>
                  <a:pt x="128" y="11"/>
                </a:cubicBezTo>
                <a:cubicBezTo>
                  <a:pt x="129" y="9"/>
                  <a:pt x="129" y="6"/>
                  <a:pt x="130" y="4"/>
                </a:cubicBezTo>
                <a:cubicBezTo>
                  <a:pt x="131" y="2"/>
                  <a:pt x="133" y="1"/>
                  <a:pt x="135" y="0"/>
                </a:cubicBezTo>
                <a:cubicBezTo>
                  <a:pt x="137" y="0"/>
                  <a:pt x="139" y="3"/>
                  <a:pt x="138" y="5"/>
                </a:cubicBezTo>
                <a:cubicBezTo>
                  <a:pt x="136" y="17"/>
                  <a:pt x="133" y="28"/>
                  <a:pt x="130" y="40"/>
                </a:cubicBezTo>
                <a:cubicBezTo>
                  <a:pt x="130" y="40"/>
                  <a:pt x="130" y="41"/>
                  <a:pt x="130" y="41"/>
                </a:cubicBezTo>
                <a:cubicBezTo>
                  <a:pt x="125" y="43"/>
                  <a:pt x="124" y="46"/>
                  <a:pt x="124" y="51"/>
                </a:cubicBezTo>
                <a:cubicBezTo>
                  <a:pt x="123" y="52"/>
                  <a:pt x="123" y="54"/>
                  <a:pt x="123" y="55"/>
                </a:cubicBezTo>
                <a:cubicBezTo>
                  <a:pt x="126" y="67"/>
                  <a:pt x="125" y="78"/>
                  <a:pt x="122" y="90"/>
                </a:cubicBezTo>
                <a:cubicBezTo>
                  <a:pt x="120" y="95"/>
                  <a:pt x="120" y="100"/>
                  <a:pt x="119" y="105"/>
                </a:cubicBezTo>
                <a:cubicBezTo>
                  <a:pt x="118" y="108"/>
                  <a:pt x="119" y="110"/>
                  <a:pt x="122" y="111"/>
                </a:cubicBezTo>
                <a:cubicBezTo>
                  <a:pt x="125" y="112"/>
                  <a:pt x="127" y="114"/>
                  <a:pt x="130" y="116"/>
                </a:cubicBezTo>
                <a:cubicBezTo>
                  <a:pt x="134" y="118"/>
                  <a:pt x="137" y="122"/>
                  <a:pt x="136" y="127"/>
                </a:cubicBezTo>
                <a:cubicBezTo>
                  <a:pt x="135" y="131"/>
                  <a:pt x="132" y="135"/>
                  <a:pt x="127" y="135"/>
                </a:cubicBezTo>
                <a:cubicBezTo>
                  <a:pt x="116" y="135"/>
                  <a:pt x="105" y="136"/>
                  <a:pt x="95" y="135"/>
                </a:cubicBezTo>
                <a:cubicBezTo>
                  <a:pt x="87" y="135"/>
                  <a:pt x="82" y="128"/>
                  <a:pt x="84" y="120"/>
                </a:cubicBezTo>
                <a:cubicBezTo>
                  <a:pt x="86" y="109"/>
                  <a:pt x="84" y="100"/>
                  <a:pt x="80" y="91"/>
                </a:cubicBezTo>
                <a:cubicBezTo>
                  <a:pt x="76" y="81"/>
                  <a:pt x="72" y="72"/>
                  <a:pt x="75" y="61"/>
                </a:cubicBezTo>
                <a:cubicBezTo>
                  <a:pt x="76" y="60"/>
                  <a:pt x="74" y="57"/>
                  <a:pt x="74" y="55"/>
                </a:cubicBezTo>
                <a:cubicBezTo>
                  <a:pt x="72" y="51"/>
                  <a:pt x="71" y="47"/>
                  <a:pt x="69" y="43"/>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6" name="Freeform 16">
            <a:extLst>
              <a:ext uri="{FF2B5EF4-FFF2-40B4-BE49-F238E27FC236}">
                <a16:creationId xmlns:a16="http://schemas.microsoft.com/office/drawing/2014/main" id="{CF5E0852-4A45-4A6D-9DD3-5777CBD13776}"/>
              </a:ext>
            </a:extLst>
          </p:cNvPr>
          <p:cNvSpPr>
            <a:spLocks noEditPoints="1"/>
          </p:cNvSpPr>
          <p:nvPr/>
        </p:nvSpPr>
        <p:spPr bwMode="auto">
          <a:xfrm>
            <a:off x="469901" y="4112816"/>
            <a:ext cx="565150" cy="843756"/>
          </a:xfrm>
          <a:custGeom>
            <a:avLst/>
            <a:gdLst>
              <a:gd name="T0" fmla="*/ 41 w 124"/>
              <a:gd name="T1" fmla="*/ 180 h 185"/>
              <a:gd name="T2" fmla="*/ 33 w 124"/>
              <a:gd name="T3" fmla="*/ 131 h 185"/>
              <a:gd name="T4" fmla="*/ 24 w 124"/>
              <a:gd name="T5" fmla="*/ 108 h 185"/>
              <a:gd name="T6" fmla="*/ 4 w 124"/>
              <a:gd name="T7" fmla="*/ 96 h 185"/>
              <a:gd name="T8" fmla="*/ 38 w 124"/>
              <a:gd name="T9" fmla="*/ 23 h 185"/>
              <a:gd name="T10" fmla="*/ 51 w 124"/>
              <a:gd name="T11" fmla="*/ 9 h 185"/>
              <a:gd name="T12" fmla="*/ 63 w 124"/>
              <a:gd name="T13" fmla="*/ 2 h 185"/>
              <a:gd name="T14" fmla="*/ 97 w 124"/>
              <a:gd name="T15" fmla="*/ 37 h 185"/>
              <a:gd name="T16" fmla="*/ 124 w 124"/>
              <a:gd name="T17" fmla="*/ 94 h 185"/>
              <a:gd name="T18" fmla="*/ 106 w 124"/>
              <a:gd name="T19" fmla="*/ 108 h 185"/>
              <a:gd name="T20" fmla="*/ 95 w 124"/>
              <a:gd name="T21" fmla="*/ 131 h 185"/>
              <a:gd name="T22" fmla="*/ 85 w 124"/>
              <a:gd name="T23" fmla="*/ 181 h 185"/>
              <a:gd name="T24" fmla="*/ 87 w 124"/>
              <a:gd name="T25" fmla="*/ 41 h 185"/>
              <a:gd name="T26" fmla="*/ 41 w 124"/>
              <a:gd name="T27" fmla="*/ 41 h 185"/>
              <a:gd name="T28" fmla="*/ 19 w 124"/>
              <a:gd name="T29" fmla="*/ 99 h 185"/>
              <a:gd name="T30" fmla="*/ 25 w 124"/>
              <a:gd name="T31" fmla="*/ 90 h 185"/>
              <a:gd name="T32" fmla="*/ 36 w 124"/>
              <a:gd name="T33" fmla="*/ 62 h 185"/>
              <a:gd name="T34" fmla="*/ 33 w 124"/>
              <a:gd name="T35" fmla="*/ 96 h 185"/>
              <a:gd name="T36" fmla="*/ 62 w 124"/>
              <a:gd name="T37" fmla="*/ 129 h 185"/>
              <a:gd name="T38" fmla="*/ 90 w 124"/>
              <a:gd name="T39" fmla="*/ 68 h 185"/>
              <a:gd name="T40" fmla="*/ 98 w 124"/>
              <a:gd name="T41" fmla="*/ 64 h 185"/>
              <a:gd name="T42" fmla="*/ 104 w 124"/>
              <a:gd name="T43" fmla="*/ 92 h 185"/>
              <a:gd name="T44" fmla="*/ 115 w 124"/>
              <a:gd name="T45" fmla="*/ 92 h 185"/>
              <a:gd name="T46" fmla="*/ 87 w 124"/>
              <a:gd name="T47" fmla="*/ 41 h 185"/>
              <a:gd name="T48" fmla="*/ 46 w 124"/>
              <a:gd name="T49" fmla="*/ 28 h 185"/>
              <a:gd name="T50" fmla="*/ 82 w 124"/>
              <a:gd name="T51" fmla="*/ 28 h 185"/>
              <a:gd name="T52" fmla="*/ 43 w 124"/>
              <a:gd name="T53" fmla="*/ 135 h 185"/>
              <a:gd name="T54" fmla="*/ 51 w 124"/>
              <a:gd name="T55" fmla="*/ 174 h 185"/>
              <a:gd name="T56" fmla="*/ 60 w 124"/>
              <a:gd name="T57" fmla="*/ 138 h 185"/>
              <a:gd name="T58" fmla="*/ 69 w 124"/>
              <a:gd name="T59" fmla="*/ 138 h 185"/>
              <a:gd name="T60" fmla="*/ 69 w 124"/>
              <a:gd name="T61" fmla="*/ 166 h 185"/>
              <a:gd name="T62" fmla="*/ 86 w 124"/>
              <a:gd name="T63" fmla="*/ 165 h 185"/>
              <a:gd name="T64" fmla="*/ 86 w 124"/>
              <a:gd name="T65" fmla="*/ 13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85">
                <a:moveTo>
                  <a:pt x="64" y="178"/>
                </a:moveTo>
                <a:cubicBezTo>
                  <a:pt x="55" y="184"/>
                  <a:pt x="48" y="185"/>
                  <a:pt x="41" y="180"/>
                </a:cubicBezTo>
                <a:cubicBezTo>
                  <a:pt x="36" y="176"/>
                  <a:pt x="34" y="171"/>
                  <a:pt x="34" y="165"/>
                </a:cubicBezTo>
                <a:cubicBezTo>
                  <a:pt x="33" y="154"/>
                  <a:pt x="34" y="143"/>
                  <a:pt x="33" y="131"/>
                </a:cubicBezTo>
                <a:cubicBezTo>
                  <a:pt x="33" y="130"/>
                  <a:pt x="34" y="128"/>
                  <a:pt x="33" y="128"/>
                </a:cubicBezTo>
                <a:cubicBezTo>
                  <a:pt x="28" y="122"/>
                  <a:pt x="25" y="115"/>
                  <a:pt x="24" y="108"/>
                </a:cubicBezTo>
                <a:cubicBezTo>
                  <a:pt x="23" y="108"/>
                  <a:pt x="22" y="108"/>
                  <a:pt x="21" y="108"/>
                </a:cubicBezTo>
                <a:cubicBezTo>
                  <a:pt x="13" y="109"/>
                  <a:pt x="6" y="104"/>
                  <a:pt x="4" y="96"/>
                </a:cubicBezTo>
                <a:cubicBezTo>
                  <a:pt x="0" y="76"/>
                  <a:pt x="11" y="49"/>
                  <a:pt x="29" y="38"/>
                </a:cubicBezTo>
                <a:cubicBezTo>
                  <a:pt x="35" y="34"/>
                  <a:pt x="39" y="31"/>
                  <a:pt x="38" y="23"/>
                </a:cubicBezTo>
                <a:cubicBezTo>
                  <a:pt x="38" y="21"/>
                  <a:pt x="39" y="18"/>
                  <a:pt x="41" y="15"/>
                </a:cubicBezTo>
                <a:cubicBezTo>
                  <a:pt x="43" y="11"/>
                  <a:pt x="45" y="7"/>
                  <a:pt x="51" y="9"/>
                </a:cubicBezTo>
                <a:cubicBezTo>
                  <a:pt x="51" y="9"/>
                  <a:pt x="52" y="9"/>
                  <a:pt x="52" y="9"/>
                </a:cubicBezTo>
                <a:cubicBezTo>
                  <a:pt x="60" y="9"/>
                  <a:pt x="61" y="9"/>
                  <a:pt x="63" y="2"/>
                </a:cubicBezTo>
                <a:cubicBezTo>
                  <a:pt x="76" y="0"/>
                  <a:pt x="90" y="11"/>
                  <a:pt x="91" y="26"/>
                </a:cubicBezTo>
                <a:cubicBezTo>
                  <a:pt x="91" y="31"/>
                  <a:pt x="93" y="34"/>
                  <a:pt x="97" y="37"/>
                </a:cubicBezTo>
                <a:cubicBezTo>
                  <a:pt x="114" y="46"/>
                  <a:pt x="121" y="61"/>
                  <a:pt x="124" y="79"/>
                </a:cubicBezTo>
                <a:cubicBezTo>
                  <a:pt x="124" y="84"/>
                  <a:pt x="124" y="89"/>
                  <a:pt x="124" y="94"/>
                </a:cubicBezTo>
                <a:cubicBezTo>
                  <a:pt x="123" y="104"/>
                  <a:pt x="116" y="109"/>
                  <a:pt x="106" y="108"/>
                </a:cubicBezTo>
                <a:cubicBezTo>
                  <a:pt x="106" y="108"/>
                  <a:pt x="105" y="108"/>
                  <a:pt x="106" y="108"/>
                </a:cubicBezTo>
                <a:cubicBezTo>
                  <a:pt x="102" y="115"/>
                  <a:pt x="99" y="121"/>
                  <a:pt x="95" y="127"/>
                </a:cubicBezTo>
                <a:cubicBezTo>
                  <a:pt x="95" y="128"/>
                  <a:pt x="95" y="130"/>
                  <a:pt x="95" y="131"/>
                </a:cubicBezTo>
                <a:cubicBezTo>
                  <a:pt x="95" y="142"/>
                  <a:pt x="95" y="152"/>
                  <a:pt x="95" y="162"/>
                </a:cubicBezTo>
                <a:cubicBezTo>
                  <a:pt x="95" y="170"/>
                  <a:pt x="93" y="177"/>
                  <a:pt x="85" y="181"/>
                </a:cubicBezTo>
                <a:cubicBezTo>
                  <a:pt x="78" y="185"/>
                  <a:pt x="71" y="183"/>
                  <a:pt x="64" y="178"/>
                </a:cubicBezTo>
                <a:close/>
                <a:moveTo>
                  <a:pt x="87" y="41"/>
                </a:moveTo>
                <a:cubicBezTo>
                  <a:pt x="82" y="50"/>
                  <a:pt x="74" y="55"/>
                  <a:pt x="64" y="55"/>
                </a:cubicBezTo>
                <a:cubicBezTo>
                  <a:pt x="54" y="55"/>
                  <a:pt x="46" y="49"/>
                  <a:pt x="41" y="41"/>
                </a:cubicBezTo>
                <a:cubicBezTo>
                  <a:pt x="22" y="49"/>
                  <a:pt x="9" y="74"/>
                  <a:pt x="13" y="94"/>
                </a:cubicBezTo>
                <a:cubicBezTo>
                  <a:pt x="14" y="96"/>
                  <a:pt x="17" y="99"/>
                  <a:pt x="19" y="99"/>
                </a:cubicBezTo>
                <a:cubicBezTo>
                  <a:pt x="20" y="99"/>
                  <a:pt x="23" y="97"/>
                  <a:pt x="24" y="95"/>
                </a:cubicBezTo>
                <a:cubicBezTo>
                  <a:pt x="25" y="94"/>
                  <a:pt x="24" y="91"/>
                  <a:pt x="25" y="90"/>
                </a:cubicBezTo>
                <a:cubicBezTo>
                  <a:pt x="27" y="82"/>
                  <a:pt x="28" y="73"/>
                  <a:pt x="31" y="65"/>
                </a:cubicBezTo>
                <a:cubicBezTo>
                  <a:pt x="31" y="62"/>
                  <a:pt x="34" y="61"/>
                  <a:pt x="36" y="62"/>
                </a:cubicBezTo>
                <a:cubicBezTo>
                  <a:pt x="38" y="63"/>
                  <a:pt x="39" y="66"/>
                  <a:pt x="39" y="68"/>
                </a:cubicBezTo>
                <a:cubicBezTo>
                  <a:pt x="35" y="77"/>
                  <a:pt x="34" y="86"/>
                  <a:pt x="33" y="96"/>
                </a:cubicBezTo>
                <a:cubicBezTo>
                  <a:pt x="31" y="116"/>
                  <a:pt x="39" y="127"/>
                  <a:pt x="59" y="129"/>
                </a:cubicBezTo>
                <a:cubicBezTo>
                  <a:pt x="60" y="129"/>
                  <a:pt x="61" y="129"/>
                  <a:pt x="62" y="129"/>
                </a:cubicBezTo>
                <a:cubicBezTo>
                  <a:pt x="84" y="130"/>
                  <a:pt x="98" y="120"/>
                  <a:pt x="95" y="95"/>
                </a:cubicBezTo>
                <a:cubicBezTo>
                  <a:pt x="94" y="86"/>
                  <a:pt x="93" y="76"/>
                  <a:pt x="90" y="68"/>
                </a:cubicBezTo>
                <a:cubicBezTo>
                  <a:pt x="89" y="66"/>
                  <a:pt x="90" y="63"/>
                  <a:pt x="92" y="62"/>
                </a:cubicBezTo>
                <a:cubicBezTo>
                  <a:pt x="94" y="60"/>
                  <a:pt x="96" y="62"/>
                  <a:pt x="98" y="64"/>
                </a:cubicBezTo>
                <a:cubicBezTo>
                  <a:pt x="98" y="65"/>
                  <a:pt x="98" y="66"/>
                  <a:pt x="99" y="67"/>
                </a:cubicBezTo>
                <a:cubicBezTo>
                  <a:pt x="100" y="75"/>
                  <a:pt x="102" y="84"/>
                  <a:pt x="104" y="92"/>
                </a:cubicBezTo>
                <a:cubicBezTo>
                  <a:pt x="104" y="97"/>
                  <a:pt x="106" y="99"/>
                  <a:pt x="110" y="99"/>
                </a:cubicBezTo>
                <a:cubicBezTo>
                  <a:pt x="113" y="99"/>
                  <a:pt x="115" y="97"/>
                  <a:pt x="115" y="92"/>
                </a:cubicBezTo>
                <a:cubicBezTo>
                  <a:pt x="115" y="87"/>
                  <a:pt x="115" y="82"/>
                  <a:pt x="114" y="77"/>
                </a:cubicBezTo>
                <a:cubicBezTo>
                  <a:pt x="111" y="61"/>
                  <a:pt x="103" y="48"/>
                  <a:pt x="87" y="41"/>
                </a:cubicBezTo>
                <a:close/>
                <a:moveTo>
                  <a:pt x="65" y="10"/>
                </a:moveTo>
                <a:cubicBezTo>
                  <a:pt x="55" y="10"/>
                  <a:pt x="46" y="18"/>
                  <a:pt x="46" y="28"/>
                </a:cubicBezTo>
                <a:cubicBezTo>
                  <a:pt x="46" y="37"/>
                  <a:pt x="54" y="46"/>
                  <a:pt x="64" y="46"/>
                </a:cubicBezTo>
                <a:cubicBezTo>
                  <a:pt x="73" y="46"/>
                  <a:pt x="82" y="38"/>
                  <a:pt x="82" y="28"/>
                </a:cubicBezTo>
                <a:cubicBezTo>
                  <a:pt x="82" y="19"/>
                  <a:pt x="74" y="10"/>
                  <a:pt x="65" y="10"/>
                </a:cubicBezTo>
                <a:close/>
                <a:moveTo>
                  <a:pt x="43" y="135"/>
                </a:moveTo>
                <a:cubicBezTo>
                  <a:pt x="43" y="146"/>
                  <a:pt x="42" y="156"/>
                  <a:pt x="43" y="167"/>
                </a:cubicBezTo>
                <a:cubicBezTo>
                  <a:pt x="43" y="171"/>
                  <a:pt x="47" y="174"/>
                  <a:pt x="51" y="174"/>
                </a:cubicBezTo>
                <a:cubicBezTo>
                  <a:pt x="55" y="174"/>
                  <a:pt x="59" y="171"/>
                  <a:pt x="59" y="167"/>
                </a:cubicBezTo>
                <a:cubicBezTo>
                  <a:pt x="60" y="157"/>
                  <a:pt x="60" y="148"/>
                  <a:pt x="60" y="138"/>
                </a:cubicBezTo>
                <a:cubicBezTo>
                  <a:pt x="54" y="137"/>
                  <a:pt x="48" y="136"/>
                  <a:pt x="43" y="135"/>
                </a:cubicBezTo>
                <a:close/>
                <a:moveTo>
                  <a:pt x="69" y="138"/>
                </a:moveTo>
                <a:cubicBezTo>
                  <a:pt x="69" y="140"/>
                  <a:pt x="69" y="141"/>
                  <a:pt x="69" y="142"/>
                </a:cubicBezTo>
                <a:cubicBezTo>
                  <a:pt x="69" y="150"/>
                  <a:pt x="68" y="158"/>
                  <a:pt x="69" y="166"/>
                </a:cubicBezTo>
                <a:cubicBezTo>
                  <a:pt x="69" y="171"/>
                  <a:pt x="73" y="174"/>
                  <a:pt x="77" y="174"/>
                </a:cubicBezTo>
                <a:cubicBezTo>
                  <a:pt x="82" y="174"/>
                  <a:pt x="86" y="171"/>
                  <a:pt x="86" y="165"/>
                </a:cubicBezTo>
                <a:cubicBezTo>
                  <a:pt x="86" y="158"/>
                  <a:pt x="86" y="151"/>
                  <a:pt x="86" y="144"/>
                </a:cubicBezTo>
                <a:cubicBezTo>
                  <a:pt x="86" y="141"/>
                  <a:pt x="86" y="137"/>
                  <a:pt x="86" y="134"/>
                </a:cubicBezTo>
                <a:cubicBezTo>
                  <a:pt x="80" y="136"/>
                  <a:pt x="74" y="137"/>
                  <a:pt x="69" y="13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7" name="Freeform 17">
            <a:extLst>
              <a:ext uri="{FF2B5EF4-FFF2-40B4-BE49-F238E27FC236}">
                <a16:creationId xmlns:a16="http://schemas.microsoft.com/office/drawing/2014/main" id="{5D9C21BF-AEC5-4099-AE30-EBC3BF6852FD}"/>
              </a:ext>
            </a:extLst>
          </p:cNvPr>
          <p:cNvSpPr>
            <a:spLocks noEditPoints="1"/>
          </p:cNvSpPr>
          <p:nvPr/>
        </p:nvSpPr>
        <p:spPr bwMode="auto">
          <a:xfrm>
            <a:off x="3591719" y="4188222"/>
            <a:ext cx="738188" cy="747713"/>
          </a:xfrm>
          <a:custGeom>
            <a:avLst/>
            <a:gdLst>
              <a:gd name="T0" fmla="*/ 81 w 162"/>
              <a:gd name="T1" fmla="*/ 0 h 164"/>
              <a:gd name="T2" fmla="*/ 135 w 162"/>
              <a:gd name="T3" fmla="*/ 0 h 164"/>
              <a:gd name="T4" fmla="*/ 161 w 162"/>
              <a:gd name="T5" fmla="*/ 28 h 164"/>
              <a:gd name="T6" fmla="*/ 150 w 162"/>
              <a:gd name="T7" fmla="*/ 137 h 164"/>
              <a:gd name="T8" fmla="*/ 145 w 162"/>
              <a:gd name="T9" fmla="*/ 153 h 164"/>
              <a:gd name="T10" fmla="*/ 127 w 162"/>
              <a:gd name="T11" fmla="*/ 163 h 164"/>
              <a:gd name="T12" fmla="*/ 107 w 162"/>
              <a:gd name="T13" fmla="*/ 163 h 164"/>
              <a:gd name="T14" fmla="*/ 103 w 162"/>
              <a:gd name="T15" fmla="*/ 161 h 164"/>
              <a:gd name="T16" fmla="*/ 93 w 162"/>
              <a:gd name="T17" fmla="*/ 161 h 164"/>
              <a:gd name="T18" fmla="*/ 89 w 162"/>
              <a:gd name="T19" fmla="*/ 163 h 164"/>
              <a:gd name="T20" fmla="*/ 37 w 162"/>
              <a:gd name="T21" fmla="*/ 163 h 164"/>
              <a:gd name="T22" fmla="*/ 13 w 162"/>
              <a:gd name="T23" fmla="*/ 141 h 164"/>
              <a:gd name="T24" fmla="*/ 2 w 162"/>
              <a:gd name="T25" fmla="*/ 28 h 164"/>
              <a:gd name="T26" fmla="*/ 27 w 162"/>
              <a:gd name="T27" fmla="*/ 0 h 164"/>
              <a:gd name="T28" fmla="*/ 81 w 162"/>
              <a:gd name="T29" fmla="*/ 0 h 164"/>
              <a:gd name="T30" fmla="*/ 81 w 162"/>
              <a:gd name="T31" fmla="*/ 11 h 164"/>
              <a:gd name="T32" fmla="*/ 27 w 162"/>
              <a:gd name="T33" fmla="*/ 11 h 164"/>
              <a:gd name="T34" fmla="*/ 13 w 162"/>
              <a:gd name="T35" fmla="*/ 27 h 164"/>
              <a:gd name="T36" fmla="*/ 18 w 162"/>
              <a:gd name="T37" fmla="*/ 85 h 164"/>
              <a:gd name="T38" fmla="*/ 24 w 162"/>
              <a:gd name="T39" fmla="*/ 139 h 164"/>
              <a:gd name="T40" fmla="*/ 38 w 162"/>
              <a:gd name="T41" fmla="*/ 152 h 164"/>
              <a:gd name="T42" fmla="*/ 124 w 162"/>
              <a:gd name="T43" fmla="*/ 152 h 164"/>
              <a:gd name="T44" fmla="*/ 138 w 162"/>
              <a:gd name="T45" fmla="*/ 139 h 164"/>
              <a:gd name="T46" fmla="*/ 141 w 162"/>
              <a:gd name="T47" fmla="*/ 118 h 164"/>
              <a:gd name="T48" fmla="*/ 150 w 162"/>
              <a:gd name="T49" fmla="*/ 27 h 164"/>
              <a:gd name="T50" fmla="*/ 134 w 162"/>
              <a:gd name="T51" fmla="*/ 11 h 164"/>
              <a:gd name="T52" fmla="*/ 81 w 162"/>
              <a:gd name="T53" fmla="*/ 1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62" h="164">
                <a:moveTo>
                  <a:pt x="81" y="0"/>
                </a:moveTo>
                <a:cubicBezTo>
                  <a:pt x="99" y="0"/>
                  <a:pt x="117" y="0"/>
                  <a:pt x="135" y="0"/>
                </a:cubicBezTo>
                <a:cubicBezTo>
                  <a:pt x="152" y="0"/>
                  <a:pt x="162" y="12"/>
                  <a:pt x="161" y="28"/>
                </a:cubicBezTo>
                <a:cubicBezTo>
                  <a:pt x="157" y="65"/>
                  <a:pt x="153" y="101"/>
                  <a:pt x="150" y="137"/>
                </a:cubicBezTo>
                <a:cubicBezTo>
                  <a:pt x="149" y="143"/>
                  <a:pt x="147" y="149"/>
                  <a:pt x="145" y="153"/>
                </a:cubicBezTo>
                <a:cubicBezTo>
                  <a:pt x="141" y="160"/>
                  <a:pt x="134" y="163"/>
                  <a:pt x="127" y="163"/>
                </a:cubicBezTo>
                <a:cubicBezTo>
                  <a:pt x="120" y="163"/>
                  <a:pt x="114" y="163"/>
                  <a:pt x="107" y="163"/>
                </a:cubicBezTo>
                <a:cubicBezTo>
                  <a:pt x="106" y="163"/>
                  <a:pt x="104" y="162"/>
                  <a:pt x="103" y="161"/>
                </a:cubicBezTo>
                <a:cubicBezTo>
                  <a:pt x="100" y="157"/>
                  <a:pt x="96" y="157"/>
                  <a:pt x="93" y="161"/>
                </a:cubicBezTo>
                <a:cubicBezTo>
                  <a:pt x="92" y="162"/>
                  <a:pt x="90" y="163"/>
                  <a:pt x="89" y="163"/>
                </a:cubicBezTo>
                <a:cubicBezTo>
                  <a:pt x="72" y="163"/>
                  <a:pt x="54" y="164"/>
                  <a:pt x="37" y="163"/>
                </a:cubicBezTo>
                <a:cubicBezTo>
                  <a:pt x="23" y="163"/>
                  <a:pt x="14" y="154"/>
                  <a:pt x="13" y="141"/>
                </a:cubicBezTo>
                <a:cubicBezTo>
                  <a:pt x="9" y="103"/>
                  <a:pt x="5" y="65"/>
                  <a:pt x="2" y="28"/>
                </a:cubicBezTo>
                <a:cubicBezTo>
                  <a:pt x="0" y="11"/>
                  <a:pt x="11" y="0"/>
                  <a:pt x="27" y="0"/>
                </a:cubicBezTo>
                <a:cubicBezTo>
                  <a:pt x="45" y="0"/>
                  <a:pt x="63" y="0"/>
                  <a:pt x="81" y="0"/>
                </a:cubicBezTo>
                <a:close/>
                <a:moveTo>
                  <a:pt x="81" y="11"/>
                </a:moveTo>
                <a:cubicBezTo>
                  <a:pt x="63" y="11"/>
                  <a:pt x="45" y="11"/>
                  <a:pt x="27" y="11"/>
                </a:cubicBezTo>
                <a:cubicBezTo>
                  <a:pt x="17" y="11"/>
                  <a:pt x="12" y="17"/>
                  <a:pt x="13" y="27"/>
                </a:cubicBezTo>
                <a:cubicBezTo>
                  <a:pt x="15" y="46"/>
                  <a:pt x="16" y="66"/>
                  <a:pt x="18" y="85"/>
                </a:cubicBezTo>
                <a:cubicBezTo>
                  <a:pt x="20" y="103"/>
                  <a:pt x="22" y="121"/>
                  <a:pt x="24" y="139"/>
                </a:cubicBezTo>
                <a:cubicBezTo>
                  <a:pt x="25" y="148"/>
                  <a:pt x="30" y="152"/>
                  <a:pt x="38" y="152"/>
                </a:cubicBezTo>
                <a:cubicBezTo>
                  <a:pt x="67" y="153"/>
                  <a:pt x="96" y="153"/>
                  <a:pt x="124" y="152"/>
                </a:cubicBezTo>
                <a:cubicBezTo>
                  <a:pt x="133" y="152"/>
                  <a:pt x="138" y="148"/>
                  <a:pt x="138" y="139"/>
                </a:cubicBezTo>
                <a:cubicBezTo>
                  <a:pt x="139" y="132"/>
                  <a:pt x="140" y="125"/>
                  <a:pt x="141" y="118"/>
                </a:cubicBezTo>
                <a:cubicBezTo>
                  <a:pt x="144" y="88"/>
                  <a:pt x="147" y="58"/>
                  <a:pt x="150" y="27"/>
                </a:cubicBezTo>
                <a:cubicBezTo>
                  <a:pt x="151" y="16"/>
                  <a:pt x="145" y="11"/>
                  <a:pt x="134" y="11"/>
                </a:cubicBezTo>
                <a:cubicBezTo>
                  <a:pt x="117" y="11"/>
                  <a:pt x="99" y="11"/>
                  <a:pt x="81" y="1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8" name="Freeform 18">
            <a:extLst>
              <a:ext uri="{FF2B5EF4-FFF2-40B4-BE49-F238E27FC236}">
                <a16:creationId xmlns:a16="http://schemas.microsoft.com/office/drawing/2014/main" id="{F12EA8BE-DC53-4057-A356-1A73C020DD2C}"/>
              </a:ext>
            </a:extLst>
          </p:cNvPr>
          <p:cNvSpPr>
            <a:spLocks noEditPoints="1"/>
          </p:cNvSpPr>
          <p:nvPr/>
        </p:nvSpPr>
        <p:spPr bwMode="auto">
          <a:xfrm>
            <a:off x="3683002" y="2007791"/>
            <a:ext cx="560387" cy="748506"/>
          </a:xfrm>
          <a:custGeom>
            <a:avLst/>
            <a:gdLst>
              <a:gd name="T0" fmla="*/ 0 w 123"/>
              <a:gd name="T1" fmla="*/ 82 h 164"/>
              <a:gd name="T2" fmla="*/ 0 w 123"/>
              <a:gd name="T3" fmla="*/ 22 h 164"/>
              <a:gd name="T4" fmla="*/ 22 w 123"/>
              <a:gd name="T5" fmla="*/ 0 h 164"/>
              <a:gd name="T6" fmla="*/ 101 w 123"/>
              <a:gd name="T7" fmla="*/ 0 h 164"/>
              <a:gd name="T8" fmla="*/ 123 w 123"/>
              <a:gd name="T9" fmla="*/ 22 h 164"/>
              <a:gd name="T10" fmla="*/ 123 w 123"/>
              <a:gd name="T11" fmla="*/ 142 h 164"/>
              <a:gd name="T12" fmla="*/ 101 w 123"/>
              <a:gd name="T13" fmla="*/ 163 h 164"/>
              <a:gd name="T14" fmla="*/ 21 w 123"/>
              <a:gd name="T15" fmla="*/ 163 h 164"/>
              <a:gd name="T16" fmla="*/ 0 w 123"/>
              <a:gd name="T17" fmla="*/ 143 h 164"/>
              <a:gd name="T18" fmla="*/ 0 w 123"/>
              <a:gd name="T19" fmla="*/ 82 h 164"/>
              <a:gd name="T20" fmla="*/ 112 w 123"/>
              <a:gd name="T21" fmla="*/ 82 h 164"/>
              <a:gd name="T22" fmla="*/ 112 w 123"/>
              <a:gd name="T23" fmla="*/ 22 h 164"/>
              <a:gd name="T24" fmla="*/ 100 w 123"/>
              <a:gd name="T25" fmla="*/ 11 h 164"/>
              <a:gd name="T26" fmla="*/ 23 w 123"/>
              <a:gd name="T27" fmla="*/ 11 h 164"/>
              <a:gd name="T28" fmla="*/ 11 w 123"/>
              <a:gd name="T29" fmla="*/ 23 h 164"/>
              <a:gd name="T30" fmla="*/ 11 w 123"/>
              <a:gd name="T31" fmla="*/ 141 h 164"/>
              <a:gd name="T32" fmla="*/ 22 w 123"/>
              <a:gd name="T33" fmla="*/ 153 h 164"/>
              <a:gd name="T34" fmla="*/ 100 w 123"/>
              <a:gd name="T35" fmla="*/ 153 h 164"/>
              <a:gd name="T36" fmla="*/ 112 w 123"/>
              <a:gd name="T37" fmla="*/ 141 h 164"/>
              <a:gd name="T38" fmla="*/ 112 w 123"/>
              <a:gd name="T39" fmla="*/ 82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3" h="164">
                <a:moveTo>
                  <a:pt x="0" y="82"/>
                </a:moveTo>
                <a:cubicBezTo>
                  <a:pt x="0" y="62"/>
                  <a:pt x="0" y="42"/>
                  <a:pt x="0" y="22"/>
                </a:cubicBezTo>
                <a:cubicBezTo>
                  <a:pt x="0" y="9"/>
                  <a:pt x="8" y="0"/>
                  <a:pt x="22" y="0"/>
                </a:cubicBezTo>
                <a:cubicBezTo>
                  <a:pt x="48" y="0"/>
                  <a:pt x="74" y="0"/>
                  <a:pt x="101" y="0"/>
                </a:cubicBezTo>
                <a:cubicBezTo>
                  <a:pt x="114" y="0"/>
                  <a:pt x="123" y="9"/>
                  <a:pt x="123" y="22"/>
                </a:cubicBezTo>
                <a:cubicBezTo>
                  <a:pt x="123" y="62"/>
                  <a:pt x="123" y="102"/>
                  <a:pt x="123" y="142"/>
                </a:cubicBezTo>
                <a:cubicBezTo>
                  <a:pt x="123" y="155"/>
                  <a:pt x="114" y="163"/>
                  <a:pt x="101" y="163"/>
                </a:cubicBezTo>
                <a:cubicBezTo>
                  <a:pt x="74" y="164"/>
                  <a:pt x="47" y="164"/>
                  <a:pt x="21" y="163"/>
                </a:cubicBezTo>
                <a:cubicBezTo>
                  <a:pt x="9" y="163"/>
                  <a:pt x="0" y="155"/>
                  <a:pt x="0" y="143"/>
                </a:cubicBezTo>
                <a:cubicBezTo>
                  <a:pt x="0" y="122"/>
                  <a:pt x="0" y="102"/>
                  <a:pt x="0" y="82"/>
                </a:cubicBezTo>
                <a:close/>
                <a:moveTo>
                  <a:pt x="112" y="82"/>
                </a:moveTo>
                <a:cubicBezTo>
                  <a:pt x="112" y="62"/>
                  <a:pt x="112" y="42"/>
                  <a:pt x="112" y="22"/>
                </a:cubicBezTo>
                <a:cubicBezTo>
                  <a:pt x="112" y="15"/>
                  <a:pt x="108" y="11"/>
                  <a:pt x="100" y="11"/>
                </a:cubicBezTo>
                <a:cubicBezTo>
                  <a:pt x="74" y="11"/>
                  <a:pt x="49" y="11"/>
                  <a:pt x="23" y="11"/>
                </a:cubicBezTo>
                <a:cubicBezTo>
                  <a:pt x="14" y="11"/>
                  <a:pt x="11" y="14"/>
                  <a:pt x="11" y="23"/>
                </a:cubicBezTo>
                <a:cubicBezTo>
                  <a:pt x="11" y="62"/>
                  <a:pt x="11" y="102"/>
                  <a:pt x="11" y="141"/>
                </a:cubicBezTo>
                <a:cubicBezTo>
                  <a:pt x="11" y="149"/>
                  <a:pt x="14" y="153"/>
                  <a:pt x="22" y="153"/>
                </a:cubicBezTo>
                <a:cubicBezTo>
                  <a:pt x="48" y="153"/>
                  <a:pt x="74" y="153"/>
                  <a:pt x="100" y="153"/>
                </a:cubicBezTo>
                <a:cubicBezTo>
                  <a:pt x="108" y="153"/>
                  <a:pt x="112" y="149"/>
                  <a:pt x="112" y="141"/>
                </a:cubicBezTo>
                <a:cubicBezTo>
                  <a:pt x="112" y="121"/>
                  <a:pt x="112" y="102"/>
                  <a:pt x="112" y="8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39" name="Freeform 19">
            <a:extLst>
              <a:ext uri="{FF2B5EF4-FFF2-40B4-BE49-F238E27FC236}">
                <a16:creationId xmlns:a16="http://schemas.microsoft.com/office/drawing/2014/main" id="{29B927E2-098F-4C4E-AF89-CF2A02A63E75}"/>
              </a:ext>
            </a:extLst>
          </p:cNvPr>
          <p:cNvSpPr>
            <a:spLocks noEditPoints="1"/>
          </p:cNvSpPr>
          <p:nvPr/>
        </p:nvSpPr>
        <p:spPr bwMode="auto">
          <a:xfrm>
            <a:off x="1390651" y="4142185"/>
            <a:ext cx="783431" cy="785018"/>
          </a:xfrm>
          <a:custGeom>
            <a:avLst/>
            <a:gdLst>
              <a:gd name="T0" fmla="*/ 86 w 172"/>
              <a:gd name="T1" fmla="*/ 34 h 172"/>
              <a:gd name="T2" fmla="*/ 98 w 172"/>
              <a:gd name="T3" fmla="*/ 24 h 172"/>
              <a:gd name="T4" fmla="*/ 169 w 172"/>
              <a:gd name="T5" fmla="*/ 53 h 172"/>
              <a:gd name="T6" fmla="*/ 160 w 172"/>
              <a:gd name="T7" fmla="*/ 99 h 172"/>
              <a:gd name="T8" fmla="*/ 113 w 172"/>
              <a:gd name="T9" fmla="*/ 152 h 172"/>
              <a:gd name="T10" fmla="*/ 100 w 172"/>
              <a:gd name="T11" fmla="*/ 164 h 172"/>
              <a:gd name="T12" fmla="*/ 75 w 172"/>
              <a:gd name="T13" fmla="*/ 165 h 172"/>
              <a:gd name="T14" fmla="*/ 14 w 172"/>
              <a:gd name="T15" fmla="*/ 98 h 172"/>
              <a:gd name="T16" fmla="*/ 9 w 172"/>
              <a:gd name="T17" fmla="*/ 41 h 172"/>
              <a:gd name="T18" fmla="*/ 80 w 172"/>
              <a:gd name="T19" fmla="*/ 27 h 172"/>
              <a:gd name="T20" fmla="*/ 86 w 172"/>
              <a:gd name="T21" fmla="*/ 34 h 172"/>
              <a:gd name="T22" fmla="*/ 160 w 172"/>
              <a:gd name="T23" fmla="*/ 64 h 172"/>
              <a:gd name="T24" fmla="*/ 158 w 172"/>
              <a:gd name="T25" fmla="*/ 53 h 172"/>
              <a:gd name="T26" fmla="*/ 109 w 172"/>
              <a:gd name="T27" fmla="*/ 30 h 172"/>
              <a:gd name="T28" fmla="*/ 96 w 172"/>
              <a:gd name="T29" fmla="*/ 41 h 172"/>
              <a:gd name="T30" fmla="*/ 79 w 172"/>
              <a:gd name="T31" fmla="*/ 41 h 172"/>
              <a:gd name="T32" fmla="*/ 71 w 172"/>
              <a:gd name="T33" fmla="*/ 34 h 172"/>
              <a:gd name="T34" fmla="*/ 17 w 172"/>
              <a:gd name="T35" fmla="*/ 50 h 172"/>
              <a:gd name="T36" fmla="*/ 27 w 172"/>
              <a:gd name="T37" fmla="*/ 98 h 172"/>
              <a:gd name="T38" fmla="*/ 81 w 172"/>
              <a:gd name="T39" fmla="*/ 156 h 172"/>
              <a:gd name="T40" fmla="*/ 93 w 172"/>
              <a:gd name="T41" fmla="*/ 155 h 172"/>
              <a:gd name="T42" fmla="*/ 144 w 172"/>
              <a:gd name="T43" fmla="*/ 102 h 172"/>
              <a:gd name="T44" fmla="*/ 160 w 172"/>
              <a:gd name="T45" fmla="*/ 64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72" h="172">
                <a:moveTo>
                  <a:pt x="86" y="34"/>
                </a:moveTo>
                <a:cubicBezTo>
                  <a:pt x="90" y="31"/>
                  <a:pt x="94" y="27"/>
                  <a:pt x="98" y="24"/>
                </a:cubicBezTo>
                <a:cubicBezTo>
                  <a:pt x="128" y="0"/>
                  <a:pt x="165" y="23"/>
                  <a:pt x="169" y="53"/>
                </a:cubicBezTo>
                <a:cubicBezTo>
                  <a:pt x="172" y="69"/>
                  <a:pt x="170" y="85"/>
                  <a:pt x="160" y="99"/>
                </a:cubicBezTo>
                <a:cubicBezTo>
                  <a:pt x="146" y="118"/>
                  <a:pt x="130" y="135"/>
                  <a:pt x="113" y="152"/>
                </a:cubicBezTo>
                <a:cubicBezTo>
                  <a:pt x="109" y="156"/>
                  <a:pt x="105" y="160"/>
                  <a:pt x="100" y="164"/>
                </a:cubicBezTo>
                <a:cubicBezTo>
                  <a:pt x="93" y="171"/>
                  <a:pt x="82" y="172"/>
                  <a:pt x="75" y="165"/>
                </a:cubicBezTo>
                <a:cubicBezTo>
                  <a:pt x="53" y="144"/>
                  <a:pt x="31" y="123"/>
                  <a:pt x="14" y="98"/>
                </a:cubicBezTo>
                <a:cubicBezTo>
                  <a:pt x="2" y="80"/>
                  <a:pt x="0" y="60"/>
                  <a:pt x="9" y="41"/>
                </a:cubicBezTo>
                <a:cubicBezTo>
                  <a:pt x="22" y="12"/>
                  <a:pt x="56" y="6"/>
                  <a:pt x="80" y="27"/>
                </a:cubicBezTo>
                <a:cubicBezTo>
                  <a:pt x="82" y="29"/>
                  <a:pt x="84" y="32"/>
                  <a:pt x="86" y="34"/>
                </a:cubicBezTo>
                <a:close/>
                <a:moveTo>
                  <a:pt x="160" y="64"/>
                </a:moveTo>
                <a:cubicBezTo>
                  <a:pt x="159" y="60"/>
                  <a:pt x="159" y="57"/>
                  <a:pt x="158" y="53"/>
                </a:cubicBezTo>
                <a:cubicBezTo>
                  <a:pt x="153" y="30"/>
                  <a:pt x="128" y="18"/>
                  <a:pt x="109" y="30"/>
                </a:cubicBezTo>
                <a:cubicBezTo>
                  <a:pt x="104" y="33"/>
                  <a:pt x="100" y="37"/>
                  <a:pt x="96" y="41"/>
                </a:cubicBezTo>
                <a:cubicBezTo>
                  <a:pt x="90" y="47"/>
                  <a:pt x="84" y="47"/>
                  <a:pt x="79" y="41"/>
                </a:cubicBezTo>
                <a:cubicBezTo>
                  <a:pt x="76" y="39"/>
                  <a:pt x="74" y="36"/>
                  <a:pt x="71" y="34"/>
                </a:cubicBezTo>
                <a:cubicBezTo>
                  <a:pt x="51" y="18"/>
                  <a:pt x="24" y="26"/>
                  <a:pt x="17" y="50"/>
                </a:cubicBezTo>
                <a:cubicBezTo>
                  <a:pt x="12" y="68"/>
                  <a:pt x="16" y="83"/>
                  <a:pt x="27" y="98"/>
                </a:cubicBezTo>
                <a:cubicBezTo>
                  <a:pt x="43" y="119"/>
                  <a:pt x="62" y="138"/>
                  <a:pt x="81" y="156"/>
                </a:cubicBezTo>
                <a:cubicBezTo>
                  <a:pt x="85" y="160"/>
                  <a:pt x="89" y="160"/>
                  <a:pt x="93" y="155"/>
                </a:cubicBezTo>
                <a:cubicBezTo>
                  <a:pt x="110" y="138"/>
                  <a:pt x="127" y="120"/>
                  <a:pt x="144" y="102"/>
                </a:cubicBezTo>
                <a:cubicBezTo>
                  <a:pt x="154" y="91"/>
                  <a:pt x="160" y="79"/>
                  <a:pt x="160" y="6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0" name="Freeform 20">
            <a:extLst>
              <a:ext uri="{FF2B5EF4-FFF2-40B4-BE49-F238E27FC236}">
                <a16:creationId xmlns:a16="http://schemas.microsoft.com/office/drawing/2014/main" id="{238C3DF4-A5BA-4E0E-B1D2-863B6CFFD2BC}"/>
              </a:ext>
            </a:extLst>
          </p:cNvPr>
          <p:cNvSpPr/>
          <p:nvPr/>
        </p:nvSpPr>
        <p:spPr bwMode="auto">
          <a:xfrm>
            <a:off x="2507458" y="2003822"/>
            <a:ext cx="655637" cy="752475"/>
          </a:xfrm>
          <a:custGeom>
            <a:avLst/>
            <a:gdLst>
              <a:gd name="T0" fmla="*/ 141 w 144"/>
              <a:gd name="T1" fmla="*/ 95 h 165"/>
              <a:gd name="T2" fmla="*/ 134 w 144"/>
              <a:gd name="T3" fmla="*/ 74 h 165"/>
              <a:gd name="T4" fmla="*/ 130 w 144"/>
              <a:gd name="T5" fmla="*/ 57 h 165"/>
              <a:gd name="T6" fmla="*/ 125 w 144"/>
              <a:gd name="T7" fmla="*/ 60 h 165"/>
              <a:gd name="T8" fmla="*/ 123 w 144"/>
              <a:gd name="T9" fmla="*/ 56 h 165"/>
              <a:gd name="T10" fmla="*/ 125 w 144"/>
              <a:gd name="T11" fmla="*/ 54 h 165"/>
              <a:gd name="T12" fmla="*/ 125 w 144"/>
              <a:gd name="T13" fmla="*/ 53 h 165"/>
              <a:gd name="T14" fmla="*/ 94 w 144"/>
              <a:gd name="T15" fmla="*/ 45 h 165"/>
              <a:gd name="T16" fmla="*/ 87 w 144"/>
              <a:gd name="T17" fmla="*/ 47 h 165"/>
              <a:gd name="T18" fmla="*/ 54 w 144"/>
              <a:gd name="T19" fmla="*/ 32 h 165"/>
              <a:gd name="T20" fmla="*/ 50 w 144"/>
              <a:gd name="T21" fmla="*/ 15 h 165"/>
              <a:gd name="T22" fmla="*/ 49 w 144"/>
              <a:gd name="T23" fmla="*/ 11 h 165"/>
              <a:gd name="T24" fmla="*/ 37 w 144"/>
              <a:gd name="T25" fmla="*/ 11 h 165"/>
              <a:gd name="T26" fmla="*/ 54 w 144"/>
              <a:gd name="T27" fmla="*/ 51 h 165"/>
              <a:gd name="T28" fmla="*/ 63 w 144"/>
              <a:gd name="T29" fmla="*/ 57 h 165"/>
              <a:gd name="T30" fmla="*/ 74 w 144"/>
              <a:gd name="T31" fmla="*/ 74 h 165"/>
              <a:gd name="T32" fmla="*/ 72 w 144"/>
              <a:gd name="T33" fmla="*/ 105 h 165"/>
              <a:gd name="T34" fmla="*/ 52 w 144"/>
              <a:gd name="T35" fmla="*/ 127 h 165"/>
              <a:gd name="T36" fmla="*/ 40 w 144"/>
              <a:gd name="T37" fmla="*/ 128 h 165"/>
              <a:gd name="T38" fmla="*/ 10 w 144"/>
              <a:gd name="T39" fmla="*/ 148 h 165"/>
              <a:gd name="T40" fmla="*/ 10 w 144"/>
              <a:gd name="T41" fmla="*/ 155 h 165"/>
              <a:gd name="T42" fmla="*/ 22 w 144"/>
              <a:gd name="T43" fmla="*/ 155 h 165"/>
              <a:gd name="T44" fmla="*/ 23 w 144"/>
              <a:gd name="T45" fmla="*/ 146 h 165"/>
              <a:gd name="T46" fmla="*/ 41 w 144"/>
              <a:gd name="T47" fmla="*/ 137 h 165"/>
              <a:gd name="T48" fmla="*/ 48 w 144"/>
              <a:gd name="T49" fmla="*/ 140 h 165"/>
              <a:gd name="T50" fmla="*/ 87 w 144"/>
              <a:gd name="T51" fmla="*/ 145 h 165"/>
              <a:gd name="T52" fmla="*/ 93 w 144"/>
              <a:gd name="T53" fmla="*/ 141 h 165"/>
              <a:gd name="T54" fmla="*/ 100 w 144"/>
              <a:gd name="T55" fmla="*/ 140 h 165"/>
              <a:gd name="T56" fmla="*/ 120 w 144"/>
              <a:gd name="T57" fmla="*/ 123 h 165"/>
              <a:gd name="T58" fmla="*/ 128 w 144"/>
              <a:gd name="T59" fmla="*/ 127 h 165"/>
              <a:gd name="T60" fmla="*/ 89 w 144"/>
              <a:gd name="T61" fmla="*/ 155 h 165"/>
              <a:gd name="T62" fmla="*/ 42 w 144"/>
              <a:gd name="T63" fmla="*/ 148 h 165"/>
              <a:gd name="T64" fmla="*/ 32 w 144"/>
              <a:gd name="T65" fmla="*/ 154 h 165"/>
              <a:gd name="T66" fmla="*/ 19 w 144"/>
              <a:gd name="T67" fmla="*/ 165 h 165"/>
              <a:gd name="T68" fmla="*/ 7 w 144"/>
              <a:gd name="T69" fmla="*/ 165 h 165"/>
              <a:gd name="T70" fmla="*/ 0 w 144"/>
              <a:gd name="T71" fmla="*/ 157 h 165"/>
              <a:gd name="T72" fmla="*/ 6 w 144"/>
              <a:gd name="T73" fmla="*/ 130 h 165"/>
              <a:gd name="T74" fmla="*/ 40 w 144"/>
              <a:gd name="T75" fmla="*/ 118 h 165"/>
              <a:gd name="T76" fmla="*/ 61 w 144"/>
              <a:gd name="T77" fmla="*/ 107 h 165"/>
              <a:gd name="T78" fmla="*/ 63 w 144"/>
              <a:gd name="T79" fmla="*/ 74 h 165"/>
              <a:gd name="T80" fmla="*/ 55 w 144"/>
              <a:gd name="T81" fmla="*/ 63 h 165"/>
              <a:gd name="T82" fmla="*/ 27 w 144"/>
              <a:gd name="T83" fmla="*/ 9 h 165"/>
              <a:gd name="T84" fmla="*/ 36 w 144"/>
              <a:gd name="T85" fmla="*/ 1 h 165"/>
              <a:gd name="T86" fmla="*/ 51 w 144"/>
              <a:gd name="T87" fmla="*/ 1 h 165"/>
              <a:gd name="T88" fmla="*/ 59 w 144"/>
              <a:gd name="T89" fmla="*/ 9 h 165"/>
              <a:gd name="T90" fmla="*/ 63 w 144"/>
              <a:gd name="T91" fmla="*/ 27 h 165"/>
              <a:gd name="T92" fmla="*/ 84 w 144"/>
              <a:gd name="T93" fmla="*/ 37 h 165"/>
              <a:gd name="T94" fmla="*/ 126 w 144"/>
              <a:gd name="T95" fmla="*/ 41 h 165"/>
              <a:gd name="T96" fmla="*/ 144 w 144"/>
              <a:gd name="T97" fmla="*/ 73 h 165"/>
              <a:gd name="T98" fmla="*/ 143 w 144"/>
              <a:gd name="T99" fmla="*/ 95 h 165"/>
              <a:gd name="T100" fmla="*/ 141 w 144"/>
              <a:gd name="T101" fmla="*/ 95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4" h="165">
                <a:moveTo>
                  <a:pt x="141" y="95"/>
                </a:moveTo>
                <a:cubicBezTo>
                  <a:pt x="139" y="88"/>
                  <a:pt x="137" y="81"/>
                  <a:pt x="134" y="74"/>
                </a:cubicBezTo>
                <a:cubicBezTo>
                  <a:pt x="133" y="69"/>
                  <a:pt x="132" y="63"/>
                  <a:pt x="130" y="57"/>
                </a:cubicBezTo>
                <a:cubicBezTo>
                  <a:pt x="128" y="58"/>
                  <a:pt x="127" y="59"/>
                  <a:pt x="125" y="60"/>
                </a:cubicBezTo>
                <a:cubicBezTo>
                  <a:pt x="124" y="59"/>
                  <a:pt x="124" y="58"/>
                  <a:pt x="123" y="56"/>
                </a:cubicBezTo>
                <a:cubicBezTo>
                  <a:pt x="124" y="56"/>
                  <a:pt x="124" y="55"/>
                  <a:pt x="125" y="54"/>
                </a:cubicBezTo>
                <a:cubicBezTo>
                  <a:pt x="125" y="53"/>
                  <a:pt x="125" y="53"/>
                  <a:pt x="125" y="53"/>
                </a:cubicBezTo>
                <a:cubicBezTo>
                  <a:pt x="116" y="44"/>
                  <a:pt x="105" y="43"/>
                  <a:pt x="94" y="45"/>
                </a:cubicBezTo>
                <a:cubicBezTo>
                  <a:pt x="91" y="45"/>
                  <a:pt x="89" y="46"/>
                  <a:pt x="87" y="47"/>
                </a:cubicBezTo>
                <a:cubicBezTo>
                  <a:pt x="71" y="53"/>
                  <a:pt x="59" y="43"/>
                  <a:pt x="54" y="32"/>
                </a:cubicBezTo>
                <a:cubicBezTo>
                  <a:pt x="52" y="27"/>
                  <a:pt x="51" y="21"/>
                  <a:pt x="50" y="15"/>
                </a:cubicBezTo>
                <a:cubicBezTo>
                  <a:pt x="50" y="14"/>
                  <a:pt x="50" y="12"/>
                  <a:pt x="49" y="11"/>
                </a:cubicBezTo>
                <a:cubicBezTo>
                  <a:pt x="45" y="11"/>
                  <a:pt x="41" y="11"/>
                  <a:pt x="37" y="11"/>
                </a:cubicBezTo>
                <a:cubicBezTo>
                  <a:pt x="38" y="27"/>
                  <a:pt x="41" y="41"/>
                  <a:pt x="54" y="51"/>
                </a:cubicBezTo>
                <a:cubicBezTo>
                  <a:pt x="57" y="53"/>
                  <a:pt x="60" y="55"/>
                  <a:pt x="63" y="57"/>
                </a:cubicBezTo>
                <a:cubicBezTo>
                  <a:pt x="69" y="61"/>
                  <a:pt x="73" y="67"/>
                  <a:pt x="74" y="74"/>
                </a:cubicBezTo>
                <a:cubicBezTo>
                  <a:pt x="75" y="84"/>
                  <a:pt x="75" y="95"/>
                  <a:pt x="72" y="105"/>
                </a:cubicBezTo>
                <a:cubicBezTo>
                  <a:pt x="69" y="115"/>
                  <a:pt x="64" y="125"/>
                  <a:pt x="52" y="127"/>
                </a:cubicBezTo>
                <a:cubicBezTo>
                  <a:pt x="48" y="128"/>
                  <a:pt x="44" y="128"/>
                  <a:pt x="40" y="128"/>
                </a:cubicBezTo>
                <a:cubicBezTo>
                  <a:pt x="23" y="124"/>
                  <a:pt x="13" y="131"/>
                  <a:pt x="10" y="148"/>
                </a:cubicBezTo>
                <a:cubicBezTo>
                  <a:pt x="10" y="150"/>
                  <a:pt x="10" y="152"/>
                  <a:pt x="10" y="155"/>
                </a:cubicBezTo>
                <a:cubicBezTo>
                  <a:pt x="14" y="155"/>
                  <a:pt x="18" y="155"/>
                  <a:pt x="22" y="155"/>
                </a:cubicBezTo>
                <a:cubicBezTo>
                  <a:pt x="22" y="152"/>
                  <a:pt x="23" y="149"/>
                  <a:pt x="23" y="146"/>
                </a:cubicBezTo>
                <a:cubicBezTo>
                  <a:pt x="26" y="137"/>
                  <a:pt x="31" y="134"/>
                  <a:pt x="41" y="137"/>
                </a:cubicBezTo>
                <a:cubicBezTo>
                  <a:pt x="43" y="137"/>
                  <a:pt x="46" y="139"/>
                  <a:pt x="48" y="140"/>
                </a:cubicBezTo>
                <a:cubicBezTo>
                  <a:pt x="60" y="148"/>
                  <a:pt x="73" y="149"/>
                  <a:pt x="87" y="145"/>
                </a:cubicBezTo>
                <a:cubicBezTo>
                  <a:pt x="89" y="145"/>
                  <a:pt x="91" y="141"/>
                  <a:pt x="93" y="141"/>
                </a:cubicBezTo>
                <a:cubicBezTo>
                  <a:pt x="95" y="142"/>
                  <a:pt x="98" y="142"/>
                  <a:pt x="100" y="140"/>
                </a:cubicBezTo>
                <a:cubicBezTo>
                  <a:pt x="107" y="134"/>
                  <a:pt x="113" y="129"/>
                  <a:pt x="120" y="123"/>
                </a:cubicBezTo>
                <a:cubicBezTo>
                  <a:pt x="122" y="124"/>
                  <a:pt x="125" y="125"/>
                  <a:pt x="128" y="127"/>
                </a:cubicBezTo>
                <a:cubicBezTo>
                  <a:pt x="118" y="141"/>
                  <a:pt x="106" y="151"/>
                  <a:pt x="89" y="155"/>
                </a:cubicBezTo>
                <a:cubicBezTo>
                  <a:pt x="73" y="159"/>
                  <a:pt x="57" y="158"/>
                  <a:pt x="42" y="148"/>
                </a:cubicBezTo>
                <a:cubicBezTo>
                  <a:pt x="35" y="143"/>
                  <a:pt x="33" y="145"/>
                  <a:pt x="32" y="154"/>
                </a:cubicBezTo>
                <a:cubicBezTo>
                  <a:pt x="31" y="163"/>
                  <a:pt x="29" y="165"/>
                  <a:pt x="19" y="165"/>
                </a:cubicBezTo>
                <a:cubicBezTo>
                  <a:pt x="15" y="165"/>
                  <a:pt x="11" y="165"/>
                  <a:pt x="7" y="165"/>
                </a:cubicBezTo>
                <a:cubicBezTo>
                  <a:pt x="3" y="164"/>
                  <a:pt x="0" y="161"/>
                  <a:pt x="0" y="157"/>
                </a:cubicBezTo>
                <a:cubicBezTo>
                  <a:pt x="0" y="148"/>
                  <a:pt x="1" y="139"/>
                  <a:pt x="6" y="130"/>
                </a:cubicBezTo>
                <a:cubicBezTo>
                  <a:pt x="13" y="119"/>
                  <a:pt x="25" y="114"/>
                  <a:pt x="40" y="118"/>
                </a:cubicBezTo>
                <a:cubicBezTo>
                  <a:pt x="50" y="120"/>
                  <a:pt x="57" y="116"/>
                  <a:pt x="61" y="107"/>
                </a:cubicBezTo>
                <a:cubicBezTo>
                  <a:pt x="65" y="96"/>
                  <a:pt x="65" y="85"/>
                  <a:pt x="63" y="74"/>
                </a:cubicBezTo>
                <a:cubicBezTo>
                  <a:pt x="63" y="69"/>
                  <a:pt x="59" y="66"/>
                  <a:pt x="55" y="63"/>
                </a:cubicBezTo>
                <a:cubicBezTo>
                  <a:pt x="34" y="51"/>
                  <a:pt x="27" y="31"/>
                  <a:pt x="27" y="9"/>
                </a:cubicBezTo>
                <a:cubicBezTo>
                  <a:pt x="27" y="4"/>
                  <a:pt x="31" y="1"/>
                  <a:pt x="36" y="1"/>
                </a:cubicBezTo>
                <a:cubicBezTo>
                  <a:pt x="41" y="0"/>
                  <a:pt x="46" y="0"/>
                  <a:pt x="51" y="1"/>
                </a:cubicBezTo>
                <a:cubicBezTo>
                  <a:pt x="56" y="1"/>
                  <a:pt x="59" y="4"/>
                  <a:pt x="59" y="9"/>
                </a:cubicBezTo>
                <a:cubicBezTo>
                  <a:pt x="60" y="15"/>
                  <a:pt x="61" y="21"/>
                  <a:pt x="63" y="27"/>
                </a:cubicBezTo>
                <a:cubicBezTo>
                  <a:pt x="66" y="37"/>
                  <a:pt x="73" y="40"/>
                  <a:pt x="84" y="37"/>
                </a:cubicBezTo>
                <a:cubicBezTo>
                  <a:pt x="99" y="33"/>
                  <a:pt x="113" y="32"/>
                  <a:pt x="126" y="41"/>
                </a:cubicBezTo>
                <a:cubicBezTo>
                  <a:pt x="137" y="49"/>
                  <a:pt x="143" y="60"/>
                  <a:pt x="144" y="73"/>
                </a:cubicBezTo>
                <a:cubicBezTo>
                  <a:pt x="144" y="80"/>
                  <a:pt x="144" y="87"/>
                  <a:pt x="143" y="95"/>
                </a:cubicBezTo>
                <a:cubicBezTo>
                  <a:pt x="143" y="95"/>
                  <a:pt x="142" y="95"/>
                  <a:pt x="141" y="9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1" name="Freeform 21">
            <a:extLst>
              <a:ext uri="{FF2B5EF4-FFF2-40B4-BE49-F238E27FC236}">
                <a16:creationId xmlns:a16="http://schemas.microsoft.com/office/drawing/2014/main" id="{BACB21B3-7D19-4CE8-86C8-ACD4493EF7E3}"/>
              </a:ext>
            </a:extLst>
          </p:cNvPr>
          <p:cNvSpPr>
            <a:spLocks noEditPoints="1"/>
          </p:cNvSpPr>
          <p:nvPr/>
        </p:nvSpPr>
        <p:spPr bwMode="auto">
          <a:xfrm>
            <a:off x="2206626" y="1073547"/>
            <a:ext cx="500857" cy="633413"/>
          </a:xfrm>
          <a:custGeom>
            <a:avLst/>
            <a:gdLst>
              <a:gd name="T0" fmla="*/ 1 w 110"/>
              <a:gd name="T1" fmla="*/ 62 h 139"/>
              <a:gd name="T2" fmla="*/ 40 w 110"/>
              <a:gd name="T3" fmla="*/ 2 h 139"/>
              <a:gd name="T4" fmla="*/ 109 w 110"/>
              <a:gd name="T5" fmla="*/ 46 h 139"/>
              <a:gd name="T6" fmla="*/ 97 w 110"/>
              <a:gd name="T7" fmla="*/ 74 h 139"/>
              <a:gd name="T8" fmla="*/ 86 w 110"/>
              <a:gd name="T9" fmla="*/ 87 h 139"/>
              <a:gd name="T10" fmla="*/ 83 w 110"/>
              <a:gd name="T11" fmla="*/ 118 h 139"/>
              <a:gd name="T12" fmla="*/ 56 w 110"/>
              <a:gd name="T13" fmla="*/ 133 h 139"/>
              <a:gd name="T14" fmla="*/ 27 w 110"/>
              <a:gd name="T15" fmla="*/ 121 h 139"/>
              <a:gd name="T16" fmla="*/ 24 w 110"/>
              <a:gd name="T17" fmla="*/ 86 h 139"/>
              <a:gd name="T18" fmla="*/ 7 w 110"/>
              <a:gd name="T19" fmla="*/ 71 h 139"/>
              <a:gd name="T20" fmla="*/ 16 w 110"/>
              <a:gd name="T21" fmla="*/ 69 h 139"/>
              <a:gd name="T22" fmla="*/ 26 w 110"/>
              <a:gd name="T23" fmla="*/ 30 h 139"/>
              <a:gd name="T24" fmla="*/ 35 w 110"/>
              <a:gd name="T25" fmla="*/ 25 h 139"/>
              <a:gd name="T26" fmla="*/ 34 w 110"/>
              <a:gd name="T27" fmla="*/ 35 h 139"/>
              <a:gd name="T28" fmla="*/ 42 w 110"/>
              <a:gd name="T29" fmla="*/ 44 h 139"/>
              <a:gd name="T30" fmla="*/ 51 w 110"/>
              <a:gd name="T31" fmla="*/ 44 h 139"/>
              <a:gd name="T32" fmla="*/ 45 w 110"/>
              <a:gd name="T33" fmla="*/ 52 h 139"/>
              <a:gd name="T34" fmla="*/ 28 w 110"/>
              <a:gd name="T35" fmla="*/ 58 h 139"/>
              <a:gd name="T36" fmla="*/ 26 w 110"/>
              <a:gd name="T37" fmla="*/ 75 h 139"/>
              <a:gd name="T38" fmla="*/ 66 w 110"/>
              <a:gd name="T39" fmla="*/ 86 h 139"/>
              <a:gd name="T40" fmla="*/ 83 w 110"/>
              <a:gd name="T41" fmla="*/ 65 h 139"/>
              <a:gd name="T42" fmla="*/ 82 w 110"/>
              <a:gd name="T43" fmla="*/ 50 h 139"/>
              <a:gd name="T44" fmla="*/ 61 w 110"/>
              <a:gd name="T45" fmla="*/ 50 h 139"/>
              <a:gd name="T46" fmla="*/ 65 w 110"/>
              <a:gd name="T47" fmla="*/ 43 h 139"/>
              <a:gd name="T48" fmla="*/ 76 w 110"/>
              <a:gd name="T49" fmla="*/ 43 h 139"/>
              <a:gd name="T50" fmla="*/ 74 w 110"/>
              <a:gd name="T51" fmla="*/ 30 h 139"/>
              <a:gd name="T52" fmla="*/ 81 w 110"/>
              <a:gd name="T53" fmla="*/ 25 h 139"/>
              <a:gd name="T54" fmla="*/ 91 w 110"/>
              <a:gd name="T55" fmla="*/ 59 h 139"/>
              <a:gd name="T56" fmla="*/ 101 w 110"/>
              <a:gd name="T57" fmla="*/ 59 h 139"/>
              <a:gd name="T58" fmla="*/ 77 w 110"/>
              <a:gd name="T59" fmla="*/ 14 h 139"/>
              <a:gd name="T60" fmla="*/ 10 w 110"/>
              <a:gd name="T61" fmla="*/ 45 h 139"/>
              <a:gd name="T62" fmla="*/ 5 w 110"/>
              <a:gd name="T63" fmla="*/ 56 h 139"/>
              <a:gd name="T64" fmla="*/ 7 w 110"/>
              <a:gd name="T65" fmla="*/ 71 h 139"/>
              <a:gd name="T66" fmla="*/ 62 w 110"/>
              <a:gd name="T67" fmla="*/ 96 h 139"/>
              <a:gd name="T68" fmla="*/ 60 w 110"/>
              <a:gd name="T69" fmla="*/ 121 h 139"/>
              <a:gd name="T70" fmla="*/ 74 w 110"/>
              <a:gd name="T71" fmla="*/ 121 h 139"/>
              <a:gd name="T72" fmla="*/ 36 w 110"/>
              <a:gd name="T73" fmla="*/ 94 h 139"/>
              <a:gd name="T74" fmla="*/ 43 w 110"/>
              <a:gd name="T75" fmla="*/ 128 h 139"/>
              <a:gd name="T76" fmla="*/ 51 w 110"/>
              <a:gd name="T77" fmla="*/ 99 h 139"/>
              <a:gd name="T78" fmla="*/ 36 w 110"/>
              <a:gd name="T79" fmla="*/ 94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0" h="139">
                <a:moveTo>
                  <a:pt x="7" y="71"/>
                </a:moveTo>
                <a:cubicBezTo>
                  <a:pt x="3" y="69"/>
                  <a:pt x="1" y="66"/>
                  <a:pt x="1" y="62"/>
                </a:cubicBezTo>
                <a:cubicBezTo>
                  <a:pt x="0" y="41"/>
                  <a:pt x="4" y="22"/>
                  <a:pt x="23" y="9"/>
                </a:cubicBezTo>
                <a:cubicBezTo>
                  <a:pt x="28" y="6"/>
                  <a:pt x="34" y="3"/>
                  <a:pt x="40" y="2"/>
                </a:cubicBezTo>
                <a:cubicBezTo>
                  <a:pt x="53" y="0"/>
                  <a:pt x="67" y="0"/>
                  <a:pt x="80" y="5"/>
                </a:cubicBezTo>
                <a:cubicBezTo>
                  <a:pt x="98" y="13"/>
                  <a:pt x="106" y="28"/>
                  <a:pt x="109" y="46"/>
                </a:cubicBezTo>
                <a:cubicBezTo>
                  <a:pt x="110" y="51"/>
                  <a:pt x="110" y="55"/>
                  <a:pt x="110" y="59"/>
                </a:cubicBezTo>
                <a:cubicBezTo>
                  <a:pt x="109" y="68"/>
                  <a:pt x="105" y="72"/>
                  <a:pt x="97" y="74"/>
                </a:cubicBezTo>
                <a:cubicBezTo>
                  <a:pt x="95" y="74"/>
                  <a:pt x="94" y="75"/>
                  <a:pt x="93" y="76"/>
                </a:cubicBezTo>
                <a:cubicBezTo>
                  <a:pt x="91" y="80"/>
                  <a:pt x="88" y="83"/>
                  <a:pt x="86" y="87"/>
                </a:cubicBezTo>
                <a:cubicBezTo>
                  <a:pt x="85" y="89"/>
                  <a:pt x="83" y="91"/>
                  <a:pt x="83" y="93"/>
                </a:cubicBezTo>
                <a:cubicBezTo>
                  <a:pt x="83" y="101"/>
                  <a:pt x="83" y="110"/>
                  <a:pt x="83" y="118"/>
                </a:cubicBezTo>
                <a:cubicBezTo>
                  <a:pt x="83" y="125"/>
                  <a:pt x="81" y="131"/>
                  <a:pt x="75" y="135"/>
                </a:cubicBezTo>
                <a:cubicBezTo>
                  <a:pt x="68" y="139"/>
                  <a:pt x="61" y="137"/>
                  <a:pt x="56" y="133"/>
                </a:cubicBezTo>
                <a:cubicBezTo>
                  <a:pt x="52" y="135"/>
                  <a:pt x="47" y="137"/>
                  <a:pt x="43" y="137"/>
                </a:cubicBezTo>
                <a:cubicBezTo>
                  <a:pt x="34" y="137"/>
                  <a:pt x="28" y="130"/>
                  <a:pt x="27" y="121"/>
                </a:cubicBezTo>
                <a:cubicBezTo>
                  <a:pt x="27" y="112"/>
                  <a:pt x="27" y="104"/>
                  <a:pt x="27" y="95"/>
                </a:cubicBezTo>
                <a:cubicBezTo>
                  <a:pt x="27" y="92"/>
                  <a:pt x="26" y="89"/>
                  <a:pt x="24" y="86"/>
                </a:cubicBezTo>
                <a:cubicBezTo>
                  <a:pt x="20" y="83"/>
                  <a:pt x="18" y="79"/>
                  <a:pt x="15" y="74"/>
                </a:cubicBezTo>
                <a:cubicBezTo>
                  <a:pt x="13" y="73"/>
                  <a:pt x="10" y="72"/>
                  <a:pt x="7" y="71"/>
                </a:cubicBezTo>
                <a:cubicBezTo>
                  <a:pt x="9" y="70"/>
                  <a:pt x="12" y="70"/>
                  <a:pt x="14" y="70"/>
                </a:cubicBezTo>
                <a:cubicBezTo>
                  <a:pt x="15" y="70"/>
                  <a:pt x="16" y="70"/>
                  <a:pt x="16" y="69"/>
                </a:cubicBezTo>
                <a:cubicBezTo>
                  <a:pt x="17" y="64"/>
                  <a:pt x="18" y="59"/>
                  <a:pt x="20" y="54"/>
                </a:cubicBezTo>
                <a:cubicBezTo>
                  <a:pt x="22" y="46"/>
                  <a:pt x="24" y="38"/>
                  <a:pt x="26" y="30"/>
                </a:cubicBezTo>
                <a:cubicBezTo>
                  <a:pt x="27" y="28"/>
                  <a:pt x="28" y="26"/>
                  <a:pt x="30" y="25"/>
                </a:cubicBezTo>
                <a:cubicBezTo>
                  <a:pt x="31" y="24"/>
                  <a:pt x="34" y="24"/>
                  <a:pt x="35" y="25"/>
                </a:cubicBezTo>
                <a:cubicBezTo>
                  <a:pt x="36" y="26"/>
                  <a:pt x="37" y="29"/>
                  <a:pt x="36" y="30"/>
                </a:cubicBezTo>
                <a:cubicBezTo>
                  <a:pt x="36" y="32"/>
                  <a:pt x="34" y="33"/>
                  <a:pt x="34" y="35"/>
                </a:cubicBezTo>
                <a:cubicBezTo>
                  <a:pt x="34" y="37"/>
                  <a:pt x="33" y="41"/>
                  <a:pt x="35" y="42"/>
                </a:cubicBezTo>
                <a:cubicBezTo>
                  <a:pt x="36" y="44"/>
                  <a:pt x="40" y="44"/>
                  <a:pt x="42" y="44"/>
                </a:cubicBezTo>
                <a:cubicBezTo>
                  <a:pt x="43" y="44"/>
                  <a:pt x="44" y="42"/>
                  <a:pt x="45" y="43"/>
                </a:cubicBezTo>
                <a:cubicBezTo>
                  <a:pt x="47" y="43"/>
                  <a:pt x="50" y="43"/>
                  <a:pt x="51" y="44"/>
                </a:cubicBezTo>
                <a:cubicBezTo>
                  <a:pt x="52" y="45"/>
                  <a:pt x="51" y="48"/>
                  <a:pt x="50" y="50"/>
                </a:cubicBezTo>
                <a:cubicBezTo>
                  <a:pt x="49" y="51"/>
                  <a:pt x="47" y="52"/>
                  <a:pt x="45" y="52"/>
                </a:cubicBezTo>
                <a:cubicBezTo>
                  <a:pt x="40" y="54"/>
                  <a:pt x="34" y="53"/>
                  <a:pt x="29" y="50"/>
                </a:cubicBezTo>
                <a:cubicBezTo>
                  <a:pt x="29" y="53"/>
                  <a:pt x="28" y="56"/>
                  <a:pt x="28" y="58"/>
                </a:cubicBezTo>
                <a:cubicBezTo>
                  <a:pt x="28" y="61"/>
                  <a:pt x="28" y="64"/>
                  <a:pt x="26" y="66"/>
                </a:cubicBezTo>
                <a:cubicBezTo>
                  <a:pt x="25" y="69"/>
                  <a:pt x="25" y="72"/>
                  <a:pt x="26" y="75"/>
                </a:cubicBezTo>
                <a:cubicBezTo>
                  <a:pt x="28" y="80"/>
                  <a:pt x="32" y="83"/>
                  <a:pt x="37" y="85"/>
                </a:cubicBezTo>
                <a:cubicBezTo>
                  <a:pt x="47" y="88"/>
                  <a:pt x="56" y="88"/>
                  <a:pt x="66" y="86"/>
                </a:cubicBezTo>
                <a:cubicBezTo>
                  <a:pt x="70" y="86"/>
                  <a:pt x="75" y="84"/>
                  <a:pt x="78" y="81"/>
                </a:cubicBezTo>
                <a:cubicBezTo>
                  <a:pt x="85" y="77"/>
                  <a:pt x="86" y="72"/>
                  <a:pt x="83" y="65"/>
                </a:cubicBezTo>
                <a:cubicBezTo>
                  <a:pt x="83" y="63"/>
                  <a:pt x="83" y="61"/>
                  <a:pt x="82" y="59"/>
                </a:cubicBezTo>
                <a:cubicBezTo>
                  <a:pt x="82" y="56"/>
                  <a:pt x="82" y="53"/>
                  <a:pt x="82" y="50"/>
                </a:cubicBezTo>
                <a:cubicBezTo>
                  <a:pt x="80" y="51"/>
                  <a:pt x="79" y="51"/>
                  <a:pt x="78" y="52"/>
                </a:cubicBezTo>
                <a:cubicBezTo>
                  <a:pt x="72" y="54"/>
                  <a:pt x="66" y="54"/>
                  <a:pt x="61" y="50"/>
                </a:cubicBezTo>
                <a:cubicBezTo>
                  <a:pt x="58" y="49"/>
                  <a:pt x="57" y="47"/>
                  <a:pt x="59" y="44"/>
                </a:cubicBezTo>
                <a:cubicBezTo>
                  <a:pt x="60" y="41"/>
                  <a:pt x="63" y="41"/>
                  <a:pt x="65" y="43"/>
                </a:cubicBezTo>
                <a:cubicBezTo>
                  <a:pt x="66" y="43"/>
                  <a:pt x="66" y="43"/>
                  <a:pt x="67" y="44"/>
                </a:cubicBezTo>
                <a:cubicBezTo>
                  <a:pt x="70" y="45"/>
                  <a:pt x="73" y="45"/>
                  <a:pt x="76" y="43"/>
                </a:cubicBezTo>
                <a:cubicBezTo>
                  <a:pt x="78" y="40"/>
                  <a:pt x="78" y="37"/>
                  <a:pt x="76" y="34"/>
                </a:cubicBezTo>
                <a:cubicBezTo>
                  <a:pt x="76" y="33"/>
                  <a:pt x="74" y="31"/>
                  <a:pt x="74" y="30"/>
                </a:cubicBezTo>
                <a:cubicBezTo>
                  <a:pt x="74" y="28"/>
                  <a:pt x="74" y="26"/>
                  <a:pt x="75" y="25"/>
                </a:cubicBezTo>
                <a:cubicBezTo>
                  <a:pt x="76" y="24"/>
                  <a:pt x="79" y="24"/>
                  <a:pt x="81" y="25"/>
                </a:cubicBezTo>
                <a:cubicBezTo>
                  <a:pt x="83" y="27"/>
                  <a:pt x="84" y="29"/>
                  <a:pt x="85" y="31"/>
                </a:cubicBezTo>
                <a:cubicBezTo>
                  <a:pt x="89" y="40"/>
                  <a:pt x="91" y="49"/>
                  <a:pt x="91" y="59"/>
                </a:cubicBezTo>
                <a:cubicBezTo>
                  <a:pt x="91" y="62"/>
                  <a:pt x="92" y="64"/>
                  <a:pt x="96" y="64"/>
                </a:cubicBezTo>
                <a:cubicBezTo>
                  <a:pt x="100" y="64"/>
                  <a:pt x="101" y="62"/>
                  <a:pt x="101" y="59"/>
                </a:cubicBezTo>
                <a:cubicBezTo>
                  <a:pt x="101" y="56"/>
                  <a:pt x="101" y="53"/>
                  <a:pt x="101" y="50"/>
                </a:cubicBezTo>
                <a:cubicBezTo>
                  <a:pt x="99" y="34"/>
                  <a:pt x="93" y="21"/>
                  <a:pt x="77" y="14"/>
                </a:cubicBezTo>
                <a:cubicBezTo>
                  <a:pt x="66" y="8"/>
                  <a:pt x="54" y="9"/>
                  <a:pt x="42" y="11"/>
                </a:cubicBezTo>
                <a:cubicBezTo>
                  <a:pt x="25" y="14"/>
                  <a:pt x="14" y="26"/>
                  <a:pt x="10" y="45"/>
                </a:cubicBezTo>
                <a:cubicBezTo>
                  <a:pt x="10" y="48"/>
                  <a:pt x="10" y="50"/>
                  <a:pt x="7" y="51"/>
                </a:cubicBezTo>
                <a:cubicBezTo>
                  <a:pt x="6" y="52"/>
                  <a:pt x="5" y="54"/>
                  <a:pt x="5" y="56"/>
                </a:cubicBezTo>
                <a:cubicBezTo>
                  <a:pt x="7" y="56"/>
                  <a:pt x="8" y="57"/>
                  <a:pt x="10" y="57"/>
                </a:cubicBezTo>
                <a:cubicBezTo>
                  <a:pt x="5" y="61"/>
                  <a:pt x="3" y="66"/>
                  <a:pt x="7" y="71"/>
                </a:cubicBezTo>
                <a:close/>
                <a:moveTo>
                  <a:pt x="74" y="94"/>
                </a:moveTo>
                <a:cubicBezTo>
                  <a:pt x="70" y="95"/>
                  <a:pt x="66" y="95"/>
                  <a:pt x="62" y="96"/>
                </a:cubicBezTo>
                <a:cubicBezTo>
                  <a:pt x="61" y="96"/>
                  <a:pt x="60" y="98"/>
                  <a:pt x="60" y="99"/>
                </a:cubicBezTo>
                <a:cubicBezTo>
                  <a:pt x="60" y="106"/>
                  <a:pt x="60" y="113"/>
                  <a:pt x="60" y="121"/>
                </a:cubicBezTo>
                <a:cubicBezTo>
                  <a:pt x="60" y="125"/>
                  <a:pt x="63" y="128"/>
                  <a:pt x="67" y="128"/>
                </a:cubicBezTo>
                <a:cubicBezTo>
                  <a:pt x="71" y="128"/>
                  <a:pt x="74" y="126"/>
                  <a:pt x="74" y="121"/>
                </a:cubicBezTo>
                <a:cubicBezTo>
                  <a:pt x="74" y="112"/>
                  <a:pt x="74" y="103"/>
                  <a:pt x="74" y="94"/>
                </a:cubicBezTo>
                <a:close/>
                <a:moveTo>
                  <a:pt x="36" y="94"/>
                </a:moveTo>
                <a:cubicBezTo>
                  <a:pt x="36" y="103"/>
                  <a:pt x="36" y="112"/>
                  <a:pt x="36" y="120"/>
                </a:cubicBezTo>
                <a:cubicBezTo>
                  <a:pt x="36" y="125"/>
                  <a:pt x="39" y="128"/>
                  <a:pt x="43" y="128"/>
                </a:cubicBezTo>
                <a:cubicBezTo>
                  <a:pt x="47" y="128"/>
                  <a:pt x="51" y="125"/>
                  <a:pt x="51" y="120"/>
                </a:cubicBezTo>
                <a:cubicBezTo>
                  <a:pt x="51" y="113"/>
                  <a:pt x="51" y="106"/>
                  <a:pt x="51" y="99"/>
                </a:cubicBezTo>
                <a:cubicBezTo>
                  <a:pt x="51" y="98"/>
                  <a:pt x="49" y="96"/>
                  <a:pt x="48" y="96"/>
                </a:cubicBezTo>
                <a:cubicBezTo>
                  <a:pt x="44" y="95"/>
                  <a:pt x="41" y="95"/>
                  <a:pt x="36" y="9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2" name="Freeform 22">
            <a:extLst>
              <a:ext uri="{FF2B5EF4-FFF2-40B4-BE49-F238E27FC236}">
                <a16:creationId xmlns:a16="http://schemas.microsoft.com/office/drawing/2014/main" id="{A9DAC573-2F9A-4E1B-B0DC-7F6AE26795CA}"/>
              </a:ext>
            </a:extLst>
          </p:cNvPr>
          <p:cNvSpPr>
            <a:spLocks noEditPoints="1"/>
          </p:cNvSpPr>
          <p:nvPr/>
        </p:nvSpPr>
        <p:spPr bwMode="auto">
          <a:xfrm>
            <a:off x="492920" y="2012554"/>
            <a:ext cx="396082" cy="396875"/>
          </a:xfrm>
          <a:custGeom>
            <a:avLst/>
            <a:gdLst>
              <a:gd name="T0" fmla="*/ 76 w 87"/>
              <a:gd name="T1" fmla="*/ 34 h 87"/>
              <a:gd name="T2" fmla="*/ 65 w 87"/>
              <a:gd name="T3" fmla="*/ 31 h 87"/>
              <a:gd name="T4" fmla="*/ 59 w 87"/>
              <a:gd name="T5" fmla="*/ 34 h 87"/>
              <a:gd name="T6" fmla="*/ 64 w 87"/>
              <a:gd name="T7" fmla="*/ 38 h 87"/>
              <a:gd name="T8" fmla="*/ 80 w 87"/>
              <a:gd name="T9" fmla="*/ 45 h 87"/>
              <a:gd name="T10" fmla="*/ 79 w 87"/>
              <a:gd name="T11" fmla="*/ 72 h 87"/>
              <a:gd name="T12" fmla="*/ 55 w 87"/>
              <a:gd name="T13" fmla="*/ 85 h 87"/>
              <a:gd name="T14" fmla="*/ 13 w 87"/>
              <a:gd name="T15" fmla="*/ 76 h 87"/>
              <a:gd name="T16" fmla="*/ 7 w 87"/>
              <a:gd name="T17" fmla="*/ 46 h 87"/>
              <a:gd name="T18" fmla="*/ 23 w 87"/>
              <a:gd name="T19" fmla="*/ 38 h 87"/>
              <a:gd name="T20" fmla="*/ 28 w 87"/>
              <a:gd name="T21" fmla="*/ 34 h 87"/>
              <a:gd name="T22" fmla="*/ 22 w 87"/>
              <a:gd name="T23" fmla="*/ 31 h 87"/>
              <a:gd name="T24" fmla="*/ 11 w 87"/>
              <a:gd name="T25" fmla="*/ 34 h 87"/>
              <a:gd name="T26" fmla="*/ 45 w 87"/>
              <a:gd name="T27" fmla="*/ 0 h 87"/>
              <a:gd name="T28" fmla="*/ 76 w 87"/>
              <a:gd name="T29" fmla="*/ 34 h 87"/>
              <a:gd name="T30" fmla="*/ 44 w 87"/>
              <a:gd name="T31" fmla="*/ 72 h 87"/>
              <a:gd name="T32" fmla="*/ 60 w 87"/>
              <a:gd name="T33" fmla="*/ 67 h 87"/>
              <a:gd name="T34" fmla="*/ 62 w 87"/>
              <a:gd name="T35" fmla="*/ 60 h 87"/>
              <a:gd name="T36" fmla="*/ 55 w 87"/>
              <a:gd name="T37" fmla="*/ 60 h 87"/>
              <a:gd name="T38" fmla="*/ 33 w 87"/>
              <a:gd name="T39" fmla="*/ 60 h 87"/>
              <a:gd name="T40" fmla="*/ 26 w 87"/>
              <a:gd name="T41" fmla="*/ 60 h 87"/>
              <a:gd name="T42" fmla="*/ 27 w 87"/>
              <a:gd name="T43" fmla="*/ 67 h 87"/>
              <a:gd name="T44" fmla="*/ 44 w 87"/>
              <a:gd name="T45" fmla="*/ 72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87">
                <a:moveTo>
                  <a:pt x="76" y="34"/>
                </a:moveTo>
                <a:cubicBezTo>
                  <a:pt x="72" y="33"/>
                  <a:pt x="69" y="32"/>
                  <a:pt x="65" y="31"/>
                </a:cubicBezTo>
                <a:cubicBezTo>
                  <a:pt x="62" y="31"/>
                  <a:pt x="60" y="31"/>
                  <a:pt x="59" y="34"/>
                </a:cubicBezTo>
                <a:cubicBezTo>
                  <a:pt x="59" y="37"/>
                  <a:pt x="61" y="37"/>
                  <a:pt x="64" y="38"/>
                </a:cubicBezTo>
                <a:cubicBezTo>
                  <a:pt x="70" y="39"/>
                  <a:pt x="76" y="40"/>
                  <a:pt x="80" y="45"/>
                </a:cubicBezTo>
                <a:cubicBezTo>
                  <a:pt x="87" y="54"/>
                  <a:pt x="86" y="64"/>
                  <a:pt x="79" y="72"/>
                </a:cubicBezTo>
                <a:cubicBezTo>
                  <a:pt x="73" y="79"/>
                  <a:pt x="64" y="83"/>
                  <a:pt x="55" y="85"/>
                </a:cubicBezTo>
                <a:cubicBezTo>
                  <a:pt x="40" y="87"/>
                  <a:pt x="25" y="85"/>
                  <a:pt x="13" y="76"/>
                </a:cubicBezTo>
                <a:cubicBezTo>
                  <a:pt x="2" y="68"/>
                  <a:pt x="0" y="56"/>
                  <a:pt x="7" y="46"/>
                </a:cubicBezTo>
                <a:cubicBezTo>
                  <a:pt x="11" y="41"/>
                  <a:pt x="17" y="39"/>
                  <a:pt x="23" y="38"/>
                </a:cubicBezTo>
                <a:cubicBezTo>
                  <a:pt x="26" y="37"/>
                  <a:pt x="29" y="37"/>
                  <a:pt x="28" y="34"/>
                </a:cubicBezTo>
                <a:cubicBezTo>
                  <a:pt x="27" y="30"/>
                  <a:pt x="25" y="31"/>
                  <a:pt x="22" y="31"/>
                </a:cubicBezTo>
                <a:cubicBezTo>
                  <a:pt x="18" y="32"/>
                  <a:pt x="15" y="33"/>
                  <a:pt x="11" y="34"/>
                </a:cubicBezTo>
                <a:cubicBezTo>
                  <a:pt x="12" y="15"/>
                  <a:pt x="27" y="0"/>
                  <a:pt x="45" y="0"/>
                </a:cubicBezTo>
                <a:cubicBezTo>
                  <a:pt x="62" y="1"/>
                  <a:pt x="77" y="17"/>
                  <a:pt x="76" y="34"/>
                </a:cubicBezTo>
                <a:close/>
                <a:moveTo>
                  <a:pt x="44" y="72"/>
                </a:moveTo>
                <a:cubicBezTo>
                  <a:pt x="50" y="72"/>
                  <a:pt x="55" y="71"/>
                  <a:pt x="60" y="67"/>
                </a:cubicBezTo>
                <a:cubicBezTo>
                  <a:pt x="63" y="65"/>
                  <a:pt x="64" y="63"/>
                  <a:pt x="62" y="60"/>
                </a:cubicBezTo>
                <a:cubicBezTo>
                  <a:pt x="60" y="57"/>
                  <a:pt x="57" y="58"/>
                  <a:pt x="55" y="60"/>
                </a:cubicBezTo>
                <a:cubicBezTo>
                  <a:pt x="48" y="65"/>
                  <a:pt x="39" y="65"/>
                  <a:pt x="33" y="60"/>
                </a:cubicBezTo>
                <a:cubicBezTo>
                  <a:pt x="30" y="58"/>
                  <a:pt x="28" y="57"/>
                  <a:pt x="26" y="60"/>
                </a:cubicBezTo>
                <a:cubicBezTo>
                  <a:pt x="23" y="62"/>
                  <a:pt x="25" y="65"/>
                  <a:pt x="27" y="67"/>
                </a:cubicBezTo>
                <a:cubicBezTo>
                  <a:pt x="32" y="71"/>
                  <a:pt x="38" y="72"/>
                  <a:pt x="44" y="7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3" name="Freeform 23">
            <a:extLst>
              <a:ext uri="{FF2B5EF4-FFF2-40B4-BE49-F238E27FC236}">
                <a16:creationId xmlns:a16="http://schemas.microsoft.com/office/drawing/2014/main" id="{C78F44D5-F875-425D-8B43-58862773F42A}"/>
              </a:ext>
            </a:extLst>
          </p:cNvPr>
          <p:cNvSpPr>
            <a:spLocks noEditPoints="1"/>
          </p:cNvSpPr>
          <p:nvPr/>
        </p:nvSpPr>
        <p:spPr bwMode="auto">
          <a:xfrm>
            <a:off x="323851" y="1091803"/>
            <a:ext cx="506413" cy="633413"/>
          </a:xfrm>
          <a:custGeom>
            <a:avLst/>
            <a:gdLst>
              <a:gd name="T0" fmla="*/ 91 w 111"/>
              <a:gd name="T1" fmla="*/ 72 h 139"/>
              <a:gd name="T2" fmla="*/ 86 w 111"/>
              <a:gd name="T3" fmla="*/ 84 h 139"/>
              <a:gd name="T4" fmla="*/ 84 w 111"/>
              <a:gd name="T5" fmla="*/ 95 h 139"/>
              <a:gd name="T6" fmla="*/ 81 w 111"/>
              <a:gd name="T7" fmla="*/ 122 h 139"/>
              <a:gd name="T8" fmla="*/ 58 w 111"/>
              <a:gd name="T9" fmla="*/ 133 h 139"/>
              <a:gd name="T10" fmla="*/ 54 w 111"/>
              <a:gd name="T11" fmla="*/ 133 h 139"/>
              <a:gd name="T12" fmla="*/ 31 w 111"/>
              <a:gd name="T13" fmla="*/ 123 h 139"/>
              <a:gd name="T14" fmla="*/ 28 w 111"/>
              <a:gd name="T15" fmla="*/ 100 h 139"/>
              <a:gd name="T16" fmla="*/ 23 w 111"/>
              <a:gd name="T17" fmla="*/ 79 h 139"/>
              <a:gd name="T18" fmla="*/ 21 w 111"/>
              <a:gd name="T19" fmla="*/ 72 h 139"/>
              <a:gd name="T20" fmla="*/ 17 w 111"/>
              <a:gd name="T21" fmla="*/ 72 h 139"/>
              <a:gd name="T22" fmla="*/ 2 w 111"/>
              <a:gd name="T23" fmla="*/ 61 h 139"/>
              <a:gd name="T24" fmla="*/ 24 w 111"/>
              <a:gd name="T25" fmla="*/ 8 h 139"/>
              <a:gd name="T26" fmla="*/ 47 w 111"/>
              <a:gd name="T27" fmla="*/ 0 h 139"/>
              <a:gd name="T28" fmla="*/ 74 w 111"/>
              <a:gd name="T29" fmla="*/ 2 h 139"/>
              <a:gd name="T30" fmla="*/ 109 w 111"/>
              <a:gd name="T31" fmla="*/ 41 h 139"/>
              <a:gd name="T32" fmla="*/ 111 w 111"/>
              <a:gd name="T33" fmla="*/ 55 h 139"/>
              <a:gd name="T34" fmla="*/ 91 w 111"/>
              <a:gd name="T35" fmla="*/ 72 h 139"/>
              <a:gd name="T36" fmla="*/ 60 w 111"/>
              <a:gd name="T37" fmla="*/ 106 h 139"/>
              <a:gd name="T38" fmla="*/ 60 w 111"/>
              <a:gd name="T39" fmla="*/ 106 h 139"/>
              <a:gd name="T40" fmla="*/ 61 w 111"/>
              <a:gd name="T41" fmla="*/ 119 h 139"/>
              <a:gd name="T42" fmla="*/ 66 w 111"/>
              <a:gd name="T43" fmla="*/ 126 h 139"/>
              <a:gd name="T44" fmla="*/ 73 w 111"/>
              <a:gd name="T45" fmla="*/ 120 h 139"/>
              <a:gd name="T46" fmla="*/ 75 w 111"/>
              <a:gd name="T47" fmla="*/ 105 h 139"/>
              <a:gd name="T48" fmla="*/ 81 w 111"/>
              <a:gd name="T49" fmla="*/ 73 h 139"/>
              <a:gd name="T50" fmla="*/ 83 w 111"/>
              <a:gd name="T51" fmla="*/ 59 h 139"/>
              <a:gd name="T52" fmla="*/ 74 w 111"/>
              <a:gd name="T53" fmla="*/ 29 h 139"/>
              <a:gd name="T54" fmla="*/ 74 w 111"/>
              <a:gd name="T55" fmla="*/ 23 h 139"/>
              <a:gd name="T56" fmla="*/ 81 w 111"/>
              <a:gd name="T57" fmla="*/ 23 h 139"/>
              <a:gd name="T58" fmla="*/ 85 w 111"/>
              <a:gd name="T59" fmla="*/ 29 h 139"/>
              <a:gd name="T60" fmla="*/ 92 w 111"/>
              <a:gd name="T61" fmla="*/ 58 h 139"/>
              <a:gd name="T62" fmla="*/ 97 w 111"/>
              <a:gd name="T63" fmla="*/ 63 h 139"/>
              <a:gd name="T64" fmla="*/ 102 w 111"/>
              <a:gd name="T65" fmla="*/ 58 h 139"/>
              <a:gd name="T66" fmla="*/ 100 w 111"/>
              <a:gd name="T67" fmla="*/ 42 h 139"/>
              <a:gd name="T68" fmla="*/ 67 w 111"/>
              <a:gd name="T69" fmla="*/ 10 h 139"/>
              <a:gd name="T70" fmla="*/ 42 w 111"/>
              <a:gd name="T71" fmla="*/ 10 h 139"/>
              <a:gd name="T72" fmla="*/ 24 w 111"/>
              <a:gd name="T73" fmla="*/ 19 h 139"/>
              <a:gd name="T74" fmla="*/ 10 w 111"/>
              <a:gd name="T75" fmla="*/ 57 h 139"/>
              <a:gd name="T76" fmla="*/ 15 w 111"/>
              <a:gd name="T77" fmla="*/ 63 h 139"/>
              <a:gd name="T78" fmla="*/ 20 w 111"/>
              <a:gd name="T79" fmla="*/ 57 h 139"/>
              <a:gd name="T80" fmla="*/ 27 w 111"/>
              <a:gd name="T81" fmla="*/ 30 h 139"/>
              <a:gd name="T82" fmla="*/ 31 w 111"/>
              <a:gd name="T83" fmla="*/ 24 h 139"/>
              <a:gd name="T84" fmla="*/ 37 w 111"/>
              <a:gd name="T85" fmla="*/ 23 h 139"/>
              <a:gd name="T86" fmla="*/ 38 w 111"/>
              <a:gd name="T87" fmla="*/ 29 h 139"/>
              <a:gd name="T88" fmla="*/ 36 w 111"/>
              <a:gd name="T89" fmla="*/ 31 h 139"/>
              <a:gd name="T90" fmla="*/ 32 w 111"/>
              <a:gd name="T91" fmla="*/ 74 h 139"/>
              <a:gd name="T92" fmla="*/ 37 w 111"/>
              <a:gd name="T93" fmla="*/ 101 h 139"/>
              <a:gd name="T94" fmla="*/ 40 w 111"/>
              <a:gd name="T95" fmla="*/ 122 h 139"/>
              <a:gd name="T96" fmla="*/ 46 w 111"/>
              <a:gd name="T97" fmla="*/ 126 h 139"/>
              <a:gd name="T98" fmla="*/ 51 w 111"/>
              <a:gd name="T99" fmla="*/ 121 h 139"/>
              <a:gd name="T100" fmla="*/ 52 w 111"/>
              <a:gd name="T101" fmla="*/ 117 h 139"/>
              <a:gd name="T102" fmla="*/ 52 w 111"/>
              <a:gd name="T103" fmla="*/ 93 h 139"/>
              <a:gd name="T104" fmla="*/ 56 w 111"/>
              <a:gd name="T105" fmla="*/ 86 h 139"/>
              <a:gd name="T106" fmla="*/ 60 w 111"/>
              <a:gd name="T107" fmla="*/ 93 h 139"/>
              <a:gd name="T108" fmla="*/ 60 w 111"/>
              <a:gd name="T109" fmla="*/ 106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10" h="139">
                <a:moveTo>
                  <a:pt x="91" y="72"/>
                </a:moveTo>
                <a:cubicBezTo>
                  <a:pt x="90" y="76"/>
                  <a:pt x="88" y="80"/>
                  <a:pt x="86" y="84"/>
                </a:cubicBezTo>
                <a:cubicBezTo>
                  <a:pt x="85" y="87"/>
                  <a:pt x="84" y="91"/>
                  <a:pt x="84" y="95"/>
                </a:cubicBezTo>
                <a:cubicBezTo>
                  <a:pt x="83" y="104"/>
                  <a:pt x="83" y="113"/>
                  <a:pt x="81" y="122"/>
                </a:cubicBezTo>
                <a:cubicBezTo>
                  <a:pt x="80" y="134"/>
                  <a:pt x="68" y="139"/>
                  <a:pt x="58" y="133"/>
                </a:cubicBezTo>
                <a:cubicBezTo>
                  <a:pt x="57" y="132"/>
                  <a:pt x="55" y="132"/>
                  <a:pt x="54" y="133"/>
                </a:cubicBezTo>
                <a:cubicBezTo>
                  <a:pt x="44" y="138"/>
                  <a:pt x="33" y="134"/>
                  <a:pt x="31" y="123"/>
                </a:cubicBezTo>
                <a:cubicBezTo>
                  <a:pt x="29" y="116"/>
                  <a:pt x="29" y="108"/>
                  <a:pt x="28" y="100"/>
                </a:cubicBezTo>
                <a:cubicBezTo>
                  <a:pt x="28" y="92"/>
                  <a:pt x="27" y="85"/>
                  <a:pt x="23" y="79"/>
                </a:cubicBezTo>
                <a:cubicBezTo>
                  <a:pt x="22" y="76"/>
                  <a:pt x="22" y="74"/>
                  <a:pt x="21" y="72"/>
                </a:cubicBezTo>
                <a:cubicBezTo>
                  <a:pt x="20" y="72"/>
                  <a:pt x="18" y="72"/>
                  <a:pt x="17" y="72"/>
                </a:cubicBezTo>
                <a:cubicBezTo>
                  <a:pt x="10" y="73"/>
                  <a:pt x="2" y="68"/>
                  <a:pt x="2" y="61"/>
                </a:cubicBezTo>
                <a:cubicBezTo>
                  <a:pt x="0" y="40"/>
                  <a:pt x="5" y="21"/>
                  <a:pt x="24" y="8"/>
                </a:cubicBezTo>
                <a:cubicBezTo>
                  <a:pt x="31" y="3"/>
                  <a:pt x="39" y="0"/>
                  <a:pt x="47" y="0"/>
                </a:cubicBezTo>
                <a:cubicBezTo>
                  <a:pt x="56" y="0"/>
                  <a:pt x="65" y="0"/>
                  <a:pt x="74" y="2"/>
                </a:cubicBezTo>
                <a:cubicBezTo>
                  <a:pt x="94" y="7"/>
                  <a:pt x="105" y="21"/>
                  <a:pt x="109" y="41"/>
                </a:cubicBezTo>
                <a:cubicBezTo>
                  <a:pt x="110" y="45"/>
                  <a:pt x="111" y="50"/>
                  <a:pt x="111" y="55"/>
                </a:cubicBezTo>
                <a:cubicBezTo>
                  <a:pt x="111" y="68"/>
                  <a:pt x="105" y="74"/>
                  <a:pt x="91" y="72"/>
                </a:cubicBezTo>
                <a:close/>
                <a:moveTo>
                  <a:pt x="60" y="106"/>
                </a:moveTo>
                <a:cubicBezTo>
                  <a:pt x="60" y="106"/>
                  <a:pt x="60" y="106"/>
                  <a:pt x="60" y="106"/>
                </a:cubicBezTo>
                <a:cubicBezTo>
                  <a:pt x="60" y="110"/>
                  <a:pt x="60" y="115"/>
                  <a:pt x="61" y="119"/>
                </a:cubicBezTo>
                <a:cubicBezTo>
                  <a:pt x="61" y="124"/>
                  <a:pt x="63" y="126"/>
                  <a:pt x="66" y="126"/>
                </a:cubicBezTo>
                <a:cubicBezTo>
                  <a:pt x="70" y="126"/>
                  <a:pt x="72" y="124"/>
                  <a:pt x="73" y="120"/>
                </a:cubicBezTo>
                <a:cubicBezTo>
                  <a:pt x="74" y="115"/>
                  <a:pt x="74" y="110"/>
                  <a:pt x="75" y="105"/>
                </a:cubicBezTo>
                <a:cubicBezTo>
                  <a:pt x="75" y="94"/>
                  <a:pt x="76" y="83"/>
                  <a:pt x="81" y="73"/>
                </a:cubicBezTo>
                <a:cubicBezTo>
                  <a:pt x="83" y="69"/>
                  <a:pt x="83" y="64"/>
                  <a:pt x="83" y="59"/>
                </a:cubicBezTo>
                <a:cubicBezTo>
                  <a:pt x="83" y="48"/>
                  <a:pt x="81" y="38"/>
                  <a:pt x="74" y="29"/>
                </a:cubicBezTo>
                <a:cubicBezTo>
                  <a:pt x="73" y="28"/>
                  <a:pt x="73" y="24"/>
                  <a:pt x="74" y="23"/>
                </a:cubicBezTo>
                <a:cubicBezTo>
                  <a:pt x="76" y="21"/>
                  <a:pt x="79" y="21"/>
                  <a:pt x="81" y="23"/>
                </a:cubicBezTo>
                <a:cubicBezTo>
                  <a:pt x="82" y="25"/>
                  <a:pt x="84" y="27"/>
                  <a:pt x="85" y="29"/>
                </a:cubicBezTo>
                <a:cubicBezTo>
                  <a:pt x="90" y="38"/>
                  <a:pt x="92" y="48"/>
                  <a:pt x="92" y="58"/>
                </a:cubicBezTo>
                <a:cubicBezTo>
                  <a:pt x="92" y="61"/>
                  <a:pt x="94" y="63"/>
                  <a:pt x="97" y="63"/>
                </a:cubicBezTo>
                <a:cubicBezTo>
                  <a:pt x="100" y="63"/>
                  <a:pt x="102" y="61"/>
                  <a:pt x="102" y="58"/>
                </a:cubicBezTo>
                <a:cubicBezTo>
                  <a:pt x="101" y="53"/>
                  <a:pt x="101" y="47"/>
                  <a:pt x="100" y="42"/>
                </a:cubicBezTo>
                <a:cubicBezTo>
                  <a:pt x="97" y="24"/>
                  <a:pt x="85" y="12"/>
                  <a:pt x="67" y="10"/>
                </a:cubicBezTo>
                <a:cubicBezTo>
                  <a:pt x="59" y="9"/>
                  <a:pt x="50" y="9"/>
                  <a:pt x="42" y="10"/>
                </a:cubicBezTo>
                <a:cubicBezTo>
                  <a:pt x="35" y="11"/>
                  <a:pt x="29" y="14"/>
                  <a:pt x="24" y="19"/>
                </a:cubicBezTo>
                <a:cubicBezTo>
                  <a:pt x="13" y="29"/>
                  <a:pt x="10" y="42"/>
                  <a:pt x="10" y="57"/>
                </a:cubicBezTo>
                <a:cubicBezTo>
                  <a:pt x="10" y="60"/>
                  <a:pt x="11" y="63"/>
                  <a:pt x="15" y="63"/>
                </a:cubicBezTo>
                <a:cubicBezTo>
                  <a:pt x="19" y="63"/>
                  <a:pt x="20" y="60"/>
                  <a:pt x="20" y="57"/>
                </a:cubicBezTo>
                <a:cubicBezTo>
                  <a:pt x="20" y="47"/>
                  <a:pt x="22" y="38"/>
                  <a:pt x="27" y="30"/>
                </a:cubicBezTo>
                <a:cubicBezTo>
                  <a:pt x="28" y="28"/>
                  <a:pt x="29" y="26"/>
                  <a:pt x="31" y="24"/>
                </a:cubicBezTo>
                <a:cubicBezTo>
                  <a:pt x="33" y="21"/>
                  <a:pt x="35" y="21"/>
                  <a:pt x="37" y="23"/>
                </a:cubicBezTo>
                <a:cubicBezTo>
                  <a:pt x="38" y="24"/>
                  <a:pt x="38" y="27"/>
                  <a:pt x="38" y="29"/>
                </a:cubicBezTo>
                <a:cubicBezTo>
                  <a:pt x="38" y="30"/>
                  <a:pt x="37" y="30"/>
                  <a:pt x="36" y="31"/>
                </a:cubicBezTo>
                <a:cubicBezTo>
                  <a:pt x="28" y="45"/>
                  <a:pt x="26" y="60"/>
                  <a:pt x="32" y="74"/>
                </a:cubicBezTo>
                <a:cubicBezTo>
                  <a:pt x="35" y="83"/>
                  <a:pt x="37" y="91"/>
                  <a:pt x="37" y="101"/>
                </a:cubicBezTo>
                <a:cubicBezTo>
                  <a:pt x="37" y="108"/>
                  <a:pt x="39" y="115"/>
                  <a:pt x="40" y="122"/>
                </a:cubicBezTo>
                <a:cubicBezTo>
                  <a:pt x="40" y="125"/>
                  <a:pt x="43" y="127"/>
                  <a:pt x="46" y="126"/>
                </a:cubicBezTo>
                <a:cubicBezTo>
                  <a:pt x="49" y="126"/>
                  <a:pt x="51" y="124"/>
                  <a:pt x="51" y="121"/>
                </a:cubicBezTo>
                <a:cubicBezTo>
                  <a:pt x="52" y="120"/>
                  <a:pt x="52" y="119"/>
                  <a:pt x="52" y="117"/>
                </a:cubicBezTo>
                <a:cubicBezTo>
                  <a:pt x="52" y="109"/>
                  <a:pt x="52" y="101"/>
                  <a:pt x="52" y="93"/>
                </a:cubicBezTo>
                <a:cubicBezTo>
                  <a:pt x="52" y="89"/>
                  <a:pt x="52" y="86"/>
                  <a:pt x="56" y="86"/>
                </a:cubicBezTo>
                <a:cubicBezTo>
                  <a:pt x="60" y="87"/>
                  <a:pt x="61" y="90"/>
                  <a:pt x="60" y="93"/>
                </a:cubicBezTo>
                <a:cubicBezTo>
                  <a:pt x="60" y="97"/>
                  <a:pt x="60" y="101"/>
                  <a:pt x="60" y="10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4" name="Freeform 24">
            <a:extLst>
              <a:ext uri="{FF2B5EF4-FFF2-40B4-BE49-F238E27FC236}">
                <a16:creationId xmlns:a16="http://schemas.microsoft.com/office/drawing/2014/main" id="{BB5DDE94-0E91-42F4-B071-22F7F5EB6BBE}"/>
              </a:ext>
            </a:extLst>
          </p:cNvPr>
          <p:cNvSpPr>
            <a:spLocks noEditPoints="1"/>
          </p:cNvSpPr>
          <p:nvPr/>
        </p:nvSpPr>
        <p:spPr bwMode="auto">
          <a:xfrm>
            <a:off x="5091113" y="3321447"/>
            <a:ext cx="342107" cy="519906"/>
          </a:xfrm>
          <a:custGeom>
            <a:avLst/>
            <a:gdLst>
              <a:gd name="T0" fmla="*/ 53 w 75"/>
              <a:gd name="T1" fmla="*/ 53 h 114"/>
              <a:gd name="T2" fmla="*/ 17 w 75"/>
              <a:gd name="T3" fmla="*/ 56 h 114"/>
              <a:gd name="T4" fmla="*/ 14 w 75"/>
              <a:gd name="T5" fmla="*/ 55 h 114"/>
              <a:gd name="T6" fmla="*/ 9 w 75"/>
              <a:gd name="T7" fmla="*/ 48 h 114"/>
              <a:gd name="T8" fmla="*/ 18 w 75"/>
              <a:gd name="T9" fmla="*/ 44 h 114"/>
              <a:gd name="T10" fmla="*/ 44 w 75"/>
              <a:gd name="T11" fmla="*/ 45 h 114"/>
              <a:gd name="T12" fmla="*/ 60 w 75"/>
              <a:gd name="T13" fmla="*/ 16 h 114"/>
              <a:gd name="T14" fmla="*/ 58 w 75"/>
              <a:gd name="T15" fmla="*/ 8 h 114"/>
              <a:gd name="T16" fmla="*/ 61 w 75"/>
              <a:gd name="T17" fmla="*/ 1 h 114"/>
              <a:gd name="T18" fmla="*/ 68 w 75"/>
              <a:gd name="T19" fmla="*/ 4 h 114"/>
              <a:gd name="T20" fmla="*/ 64 w 75"/>
              <a:gd name="T21" fmla="*/ 45 h 114"/>
              <a:gd name="T22" fmla="*/ 64 w 75"/>
              <a:gd name="T23" fmla="*/ 49 h 114"/>
              <a:gd name="T24" fmla="*/ 70 w 75"/>
              <a:gd name="T25" fmla="*/ 107 h 114"/>
              <a:gd name="T26" fmla="*/ 64 w 75"/>
              <a:gd name="T27" fmla="*/ 114 h 114"/>
              <a:gd name="T28" fmla="*/ 59 w 75"/>
              <a:gd name="T29" fmla="*/ 107 h 114"/>
              <a:gd name="T30" fmla="*/ 59 w 75"/>
              <a:gd name="T31" fmla="*/ 90 h 114"/>
              <a:gd name="T32" fmla="*/ 50 w 75"/>
              <a:gd name="T33" fmla="*/ 94 h 114"/>
              <a:gd name="T34" fmla="*/ 49 w 75"/>
              <a:gd name="T35" fmla="*/ 86 h 114"/>
              <a:gd name="T36" fmla="*/ 46 w 75"/>
              <a:gd name="T37" fmla="*/ 84 h 114"/>
              <a:gd name="T38" fmla="*/ 44 w 75"/>
              <a:gd name="T39" fmla="*/ 87 h 114"/>
              <a:gd name="T40" fmla="*/ 44 w 75"/>
              <a:gd name="T41" fmla="*/ 95 h 114"/>
              <a:gd name="T42" fmla="*/ 33 w 75"/>
              <a:gd name="T43" fmla="*/ 98 h 114"/>
              <a:gd name="T44" fmla="*/ 32 w 75"/>
              <a:gd name="T45" fmla="*/ 92 h 114"/>
              <a:gd name="T46" fmla="*/ 29 w 75"/>
              <a:gd name="T47" fmla="*/ 88 h 114"/>
              <a:gd name="T48" fmla="*/ 27 w 75"/>
              <a:gd name="T49" fmla="*/ 92 h 114"/>
              <a:gd name="T50" fmla="*/ 28 w 75"/>
              <a:gd name="T51" fmla="*/ 99 h 114"/>
              <a:gd name="T52" fmla="*/ 7 w 75"/>
              <a:gd name="T53" fmla="*/ 101 h 114"/>
              <a:gd name="T54" fmla="*/ 1 w 75"/>
              <a:gd name="T55" fmla="*/ 96 h 114"/>
              <a:gd name="T56" fmla="*/ 0 w 75"/>
              <a:gd name="T57" fmla="*/ 83 h 114"/>
              <a:gd name="T58" fmla="*/ 8 w 75"/>
              <a:gd name="T59" fmla="*/ 76 h 114"/>
              <a:gd name="T60" fmla="*/ 49 w 75"/>
              <a:gd name="T61" fmla="*/ 66 h 114"/>
              <a:gd name="T62" fmla="*/ 53 w 75"/>
              <a:gd name="T63" fmla="*/ 53 h 114"/>
              <a:gd name="T64" fmla="*/ 15 w 75"/>
              <a:gd name="T65" fmla="*/ 82 h 114"/>
              <a:gd name="T66" fmla="*/ 8 w 75"/>
              <a:gd name="T67" fmla="*/ 83 h 114"/>
              <a:gd name="T68" fmla="*/ 8 w 75"/>
              <a:gd name="T69" fmla="*/ 94 h 114"/>
              <a:gd name="T70" fmla="*/ 16 w 75"/>
              <a:gd name="T71" fmla="*/ 93 h 114"/>
              <a:gd name="T72" fmla="*/ 15 w 75"/>
              <a:gd name="T73" fmla="*/ 82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5" h="114">
                <a:moveTo>
                  <a:pt x="53" y="53"/>
                </a:moveTo>
                <a:cubicBezTo>
                  <a:pt x="41" y="58"/>
                  <a:pt x="29" y="59"/>
                  <a:pt x="17" y="56"/>
                </a:cubicBezTo>
                <a:cubicBezTo>
                  <a:pt x="16" y="55"/>
                  <a:pt x="15" y="55"/>
                  <a:pt x="14" y="55"/>
                </a:cubicBezTo>
                <a:cubicBezTo>
                  <a:pt x="10" y="53"/>
                  <a:pt x="9" y="51"/>
                  <a:pt x="9" y="48"/>
                </a:cubicBezTo>
                <a:cubicBezTo>
                  <a:pt x="10" y="44"/>
                  <a:pt x="13" y="43"/>
                  <a:pt x="18" y="44"/>
                </a:cubicBezTo>
                <a:cubicBezTo>
                  <a:pt x="26" y="47"/>
                  <a:pt x="35" y="47"/>
                  <a:pt x="44" y="45"/>
                </a:cubicBezTo>
                <a:cubicBezTo>
                  <a:pt x="58" y="40"/>
                  <a:pt x="64" y="31"/>
                  <a:pt x="60" y="16"/>
                </a:cubicBezTo>
                <a:cubicBezTo>
                  <a:pt x="60" y="14"/>
                  <a:pt x="59" y="11"/>
                  <a:pt x="58" y="8"/>
                </a:cubicBezTo>
                <a:cubicBezTo>
                  <a:pt x="57" y="5"/>
                  <a:pt x="58" y="2"/>
                  <a:pt x="61" y="1"/>
                </a:cubicBezTo>
                <a:cubicBezTo>
                  <a:pt x="64" y="0"/>
                  <a:pt x="67" y="1"/>
                  <a:pt x="68" y="4"/>
                </a:cubicBezTo>
                <a:cubicBezTo>
                  <a:pt x="73" y="18"/>
                  <a:pt x="75" y="32"/>
                  <a:pt x="64" y="45"/>
                </a:cubicBezTo>
                <a:cubicBezTo>
                  <a:pt x="64" y="46"/>
                  <a:pt x="63" y="48"/>
                  <a:pt x="64" y="49"/>
                </a:cubicBezTo>
                <a:cubicBezTo>
                  <a:pt x="70" y="68"/>
                  <a:pt x="71" y="87"/>
                  <a:pt x="70" y="107"/>
                </a:cubicBezTo>
                <a:cubicBezTo>
                  <a:pt x="70" y="112"/>
                  <a:pt x="68" y="114"/>
                  <a:pt x="64" y="114"/>
                </a:cubicBezTo>
                <a:cubicBezTo>
                  <a:pt x="61" y="114"/>
                  <a:pt x="59" y="111"/>
                  <a:pt x="59" y="107"/>
                </a:cubicBezTo>
                <a:cubicBezTo>
                  <a:pt x="59" y="101"/>
                  <a:pt x="59" y="96"/>
                  <a:pt x="59" y="90"/>
                </a:cubicBezTo>
                <a:cubicBezTo>
                  <a:pt x="56" y="91"/>
                  <a:pt x="53" y="92"/>
                  <a:pt x="50" y="94"/>
                </a:cubicBezTo>
                <a:cubicBezTo>
                  <a:pt x="49" y="91"/>
                  <a:pt x="49" y="88"/>
                  <a:pt x="49" y="86"/>
                </a:cubicBezTo>
                <a:cubicBezTo>
                  <a:pt x="48" y="85"/>
                  <a:pt x="47" y="85"/>
                  <a:pt x="46" y="84"/>
                </a:cubicBezTo>
                <a:cubicBezTo>
                  <a:pt x="45" y="85"/>
                  <a:pt x="44" y="86"/>
                  <a:pt x="44" y="87"/>
                </a:cubicBezTo>
                <a:cubicBezTo>
                  <a:pt x="44" y="90"/>
                  <a:pt x="44" y="92"/>
                  <a:pt x="44" y="95"/>
                </a:cubicBezTo>
                <a:cubicBezTo>
                  <a:pt x="41" y="96"/>
                  <a:pt x="37" y="97"/>
                  <a:pt x="33" y="98"/>
                </a:cubicBezTo>
                <a:cubicBezTo>
                  <a:pt x="33" y="96"/>
                  <a:pt x="33" y="94"/>
                  <a:pt x="32" y="92"/>
                </a:cubicBezTo>
                <a:cubicBezTo>
                  <a:pt x="31" y="90"/>
                  <a:pt x="30" y="89"/>
                  <a:pt x="29" y="88"/>
                </a:cubicBezTo>
                <a:cubicBezTo>
                  <a:pt x="28" y="89"/>
                  <a:pt x="27" y="91"/>
                  <a:pt x="27" y="92"/>
                </a:cubicBezTo>
                <a:cubicBezTo>
                  <a:pt x="27" y="94"/>
                  <a:pt x="27" y="96"/>
                  <a:pt x="28" y="99"/>
                </a:cubicBezTo>
                <a:cubicBezTo>
                  <a:pt x="21" y="100"/>
                  <a:pt x="14" y="101"/>
                  <a:pt x="7" y="101"/>
                </a:cubicBezTo>
                <a:cubicBezTo>
                  <a:pt x="5" y="101"/>
                  <a:pt x="2" y="98"/>
                  <a:pt x="1" y="96"/>
                </a:cubicBezTo>
                <a:cubicBezTo>
                  <a:pt x="0" y="92"/>
                  <a:pt x="0" y="87"/>
                  <a:pt x="0" y="83"/>
                </a:cubicBezTo>
                <a:cubicBezTo>
                  <a:pt x="0" y="79"/>
                  <a:pt x="3" y="76"/>
                  <a:pt x="8" y="76"/>
                </a:cubicBezTo>
                <a:cubicBezTo>
                  <a:pt x="22" y="75"/>
                  <a:pt x="36" y="71"/>
                  <a:pt x="49" y="66"/>
                </a:cubicBezTo>
                <a:cubicBezTo>
                  <a:pt x="57" y="63"/>
                  <a:pt x="57" y="61"/>
                  <a:pt x="53" y="53"/>
                </a:cubicBezTo>
                <a:close/>
                <a:moveTo>
                  <a:pt x="15" y="82"/>
                </a:moveTo>
                <a:cubicBezTo>
                  <a:pt x="12" y="83"/>
                  <a:pt x="10" y="83"/>
                  <a:pt x="8" y="83"/>
                </a:cubicBezTo>
                <a:cubicBezTo>
                  <a:pt x="8" y="87"/>
                  <a:pt x="8" y="90"/>
                  <a:pt x="8" y="94"/>
                </a:cubicBezTo>
                <a:cubicBezTo>
                  <a:pt x="11" y="94"/>
                  <a:pt x="13" y="94"/>
                  <a:pt x="16" y="93"/>
                </a:cubicBezTo>
                <a:cubicBezTo>
                  <a:pt x="16" y="89"/>
                  <a:pt x="16" y="86"/>
                  <a:pt x="15" y="8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5" name="Freeform 25">
            <a:extLst>
              <a:ext uri="{FF2B5EF4-FFF2-40B4-BE49-F238E27FC236}">
                <a16:creationId xmlns:a16="http://schemas.microsoft.com/office/drawing/2014/main" id="{D8ADE3CE-00A9-4C5C-89FD-C1901711B224}"/>
              </a:ext>
            </a:extLst>
          </p:cNvPr>
          <p:cNvSpPr>
            <a:spLocks noEditPoints="1"/>
          </p:cNvSpPr>
          <p:nvPr/>
        </p:nvSpPr>
        <p:spPr bwMode="auto">
          <a:xfrm>
            <a:off x="4672014" y="3321447"/>
            <a:ext cx="346075" cy="519906"/>
          </a:xfrm>
          <a:custGeom>
            <a:avLst/>
            <a:gdLst>
              <a:gd name="T0" fmla="*/ 23 w 76"/>
              <a:gd name="T1" fmla="*/ 53 h 114"/>
              <a:gd name="T2" fmla="*/ 27 w 76"/>
              <a:gd name="T3" fmla="*/ 66 h 114"/>
              <a:gd name="T4" fmla="*/ 68 w 76"/>
              <a:gd name="T5" fmla="*/ 76 h 114"/>
              <a:gd name="T6" fmla="*/ 76 w 76"/>
              <a:gd name="T7" fmla="*/ 85 h 114"/>
              <a:gd name="T8" fmla="*/ 75 w 76"/>
              <a:gd name="T9" fmla="*/ 95 h 114"/>
              <a:gd name="T10" fmla="*/ 68 w 76"/>
              <a:gd name="T11" fmla="*/ 102 h 114"/>
              <a:gd name="T12" fmla="*/ 48 w 76"/>
              <a:gd name="T13" fmla="*/ 99 h 114"/>
              <a:gd name="T14" fmla="*/ 49 w 76"/>
              <a:gd name="T15" fmla="*/ 93 h 114"/>
              <a:gd name="T16" fmla="*/ 47 w 76"/>
              <a:gd name="T17" fmla="*/ 88 h 114"/>
              <a:gd name="T18" fmla="*/ 44 w 76"/>
              <a:gd name="T19" fmla="*/ 92 h 114"/>
              <a:gd name="T20" fmla="*/ 43 w 76"/>
              <a:gd name="T21" fmla="*/ 98 h 114"/>
              <a:gd name="T22" fmla="*/ 39 w 76"/>
              <a:gd name="T23" fmla="*/ 97 h 114"/>
              <a:gd name="T24" fmla="*/ 32 w 76"/>
              <a:gd name="T25" fmla="*/ 88 h 114"/>
              <a:gd name="T26" fmla="*/ 30 w 76"/>
              <a:gd name="T27" fmla="*/ 84 h 114"/>
              <a:gd name="T28" fmla="*/ 27 w 76"/>
              <a:gd name="T29" fmla="*/ 88 h 114"/>
              <a:gd name="T30" fmla="*/ 26 w 76"/>
              <a:gd name="T31" fmla="*/ 93 h 114"/>
              <a:gd name="T32" fmla="*/ 17 w 76"/>
              <a:gd name="T33" fmla="*/ 90 h 114"/>
              <a:gd name="T34" fmla="*/ 17 w 76"/>
              <a:gd name="T35" fmla="*/ 101 h 114"/>
              <a:gd name="T36" fmla="*/ 17 w 76"/>
              <a:gd name="T37" fmla="*/ 107 h 114"/>
              <a:gd name="T38" fmla="*/ 12 w 76"/>
              <a:gd name="T39" fmla="*/ 114 h 114"/>
              <a:gd name="T40" fmla="*/ 6 w 76"/>
              <a:gd name="T41" fmla="*/ 108 h 114"/>
              <a:gd name="T42" fmla="*/ 7 w 76"/>
              <a:gd name="T43" fmla="*/ 72 h 114"/>
              <a:gd name="T44" fmla="*/ 12 w 76"/>
              <a:gd name="T45" fmla="*/ 49 h 114"/>
              <a:gd name="T46" fmla="*/ 11 w 76"/>
              <a:gd name="T47" fmla="*/ 45 h 114"/>
              <a:gd name="T48" fmla="*/ 8 w 76"/>
              <a:gd name="T49" fmla="*/ 4 h 114"/>
              <a:gd name="T50" fmla="*/ 15 w 76"/>
              <a:gd name="T51" fmla="*/ 1 h 114"/>
              <a:gd name="T52" fmla="*/ 18 w 76"/>
              <a:gd name="T53" fmla="*/ 8 h 114"/>
              <a:gd name="T54" fmla="*/ 15 w 76"/>
              <a:gd name="T55" fmla="*/ 21 h 114"/>
              <a:gd name="T56" fmla="*/ 28 w 76"/>
              <a:gd name="T57" fmla="*/ 43 h 114"/>
              <a:gd name="T58" fmla="*/ 59 w 76"/>
              <a:gd name="T59" fmla="*/ 44 h 114"/>
              <a:gd name="T60" fmla="*/ 66 w 76"/>
              <a:gd name="T61" fmla="*/ 48 h 114"/>
              <a:gd name="T62" fmla="*/ 63 w 76"/>
              <a:gd name="T63" fmla="*/ 55 h 114"/>
              <a:gd name="T64" fmla="*/ 59 w 76"/>
              <a:gd name="T65" fmla="*/ 56 h 114"/>
              <a:gd name="T66" fmla="*/ 26 w 76"/>
              <a:gd name="T67" fmla="*/ 54 h 114"/>
              <a:gd name="T68" fmla="*/ 23 w 76"/>
              <a:gd name="T69" fmla="*/ 53 h 114"/>
              <a:gd name="T70" fmla="*/ 68 w 76"/>
              <a:gd name="T71" fmla="*/ 94 h 114"/>
              <a:gd name="T72" fmla="*/ 69 w 76"/>
              <a:gd name="T73" fmla="*/ 84 h 114"/>
              <a:gd name="T74" fmla="*/ 61 w 76"/>
              <a:gd name="T75" fmla="*/ 83 h 114"/>
              <a:gd name="T76" fmla="*/ 68 w 76"/>
              <a:gd name="T77" fmla="*/ 94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6" h="114">
                <a:moveTo>
                  <a:pt x="23" y="53"/>
                </a:moveTo>
                <a:cubicBezTo>
                  <a:pt x="19" y="62"/>
                  <a:pt x="19" y="62"/>
                  <a:pt x="27" y="66"/>
                </a:cubicBezTo>
                <a:cubicBezTo>
                  <a:pt x="40" y="71"/>
                  <a:pt x="54" y="75"/>
                  <a:pt x="68" y="76"/>
                </a:cubicBezTo>
                <a:cubicBezTo>
                  <a:pt x="74" y="76"/>
                  <a:pt x="76" y="79"/>
                  <a:pt x="76" y="85"/>
                </a:cubicBezTo>
                <a:cubicBezTo>
                  <a:pt x="76" y="88"/>
                  <a:pt x="76" y="92"/>
                  <a:pt x="75" y="95"/>
                </a:cubicBezTo>
                <a:cubicBezTo>
                  <a:pt x="75" y="99"/>
                  <a:pt x="72" y="102"/>
                  <a:pt x="68" y="102"/>
                </a:cubicBezTo>
                <a:cubicBezTo>
                  <a:pt x="61" y="101"/>
                  <a:pt x="55" y="100"/>
                  <a:pt x="48" y="99"/>
                </a:cubicBezTo>
                <a:cubicBezTo>
                  <a:pt x="49" y="97"/>
                  <a:pt x="49" y="95"/>
                  <a:pt x="49" y="93"/>
                </a:cubicBezTo>
                <a:cubicBezTo>
                  <a:pt x="49" y="91"/>
                  <a:pt x="48" y="90"/>
                  <a:pt x="47" y="88"/>
                </a:cubicBezTo>
                <a:cubicBezTo>
                  <a:pt x="46" y="89"/>
                  <a:pt x="45" y="90"/>
                  <a:pt x="44" y="92"/>
                </a:cubicBezTo>
                <a:cubicBezTo>
                  <a:pt x="43" y="94"/>
                  <a:pt x="43" y="96"/>
                  <a:pt x="43" y="98"/>
                </a:cubicBezTo>
                <a:cubicBezTo>
                  <a:pt x="42" y="98"/>
                  <a:pt x="40" y="98"/>
                  <a:pt x="39" y="97"/>
                </a:cubicBezTo>
                <a:cubicBezTo>
                  <a:pt x="32" y="96"/>
                  <a:pt x="32" y="96"/>
                  <a:pt x="32" y="88"/>
                </a:cubicBezTo>
                <a:cubicBezTo>
                  <a:pt x="32" y="87"/>
                  <a:pt x="31" y="85"/>
                  <a:pt x="30" y="84"/>
                </a:cubicBezTo>
                <a:cubicBezTo>
                  <a:pt x="29" y="85"/>
                  <a:pt x="28" y="86"/>
                  <a:pt x="27" y="88"/>
                </a:cubicBezTo>
                <a:cubicBezTo>
                  <a:pt x="26" y="89"/>
                  <a:pt x="26" y="91"/>
                  <a:pt x="26" y="93"/>
                </a:cubicBezTo>
                <a:cubicBezTo>
                  <a:pt x="23" y="92"/>
                  <a:pt x="20" y="91"/>
                  <a:pt x="17" y="90"/>
                </a:cubicBezTo>
                <a:cubicBezTo>
                  <a:pt x="17" y="94"/>
                  <a:pt x="17" y="97"/>
                  <a:pt x="17" y="101"/>
                </a:cubicBezTo>
                <a:cubicBezTo>
                  <a:pt x="17" y="103"/>
                  <a:pt x="17" y="105"/>
                  <a:pt x="17" y="107"/>
                </a:cubicBezTo>
                <a:cubicBezTo>
                  <a:pt x="17" y="111"/>
                  <a:pt x="15" y="114"/>
                  <a:pt x="12" y="114"/>
                </a:cubicBezTo>
                <a:cubicBezTo>
                  <a:pt x="9" y="114"/>
                  <a:pt x="6" y="112"/>
                  <a:pt x="6" y="108"/>
                </a:cubicBezTo>
                <a:cubicBezTo>
                  <a:pt x="6" y="96"/>
                  <a:pt x="6" y="84"/>
                  <a:pt x="7" y="72"/>
                </a:cubicBezTo>
                <a:cubicBezTo>
                  <a:pt x="8" y="65"/>
                  <a:pt x="11" y="57"/>
                  <a:pt x="12" y="49"/>
                </a:cubicBezTo>
                <a:cubicBezTo>
                  <a:pt x="12" y="48"/>
                  <a:pt x="12" y="46"/>
                  <a:pt x="11" y="45"/>
                </a:cubicBezTo>
                <a:cubicBezTo>
                  <a:pt x="0" y="33"/>
                  <a:pt x="3" y="14"/>
                  <a:pt x="8" y="4"/>
                </a:cubicBezTo>
                <a:cubicBezTo>
                  <a:pt x="10" y="1"/>
                  <a:pt x="12" y="0"/>
                  <a:pt x="15" y="1"/>
                </a:cubicBezTo>
                <a:cubicBezTo>
                  <a:pt x="18" y="2"/>
                  <a:pt x="19" y="5"/>
                  <a:pt x="18" y="8"/>
                </a:cubicBezTo>
                <a:cubicBezTo>
                  <a:pt x="17" y="12"/>
                  <a:pt x="16" y="17"/>
                  <a:pt x="15" y="21"/>
                </a:cubicBezTo>
                <a:cubicBezTo>
                  <a:pt x="13" y="31"/>
                  <a:pt x="18" y="39"/>
                  <a:pt x="28" y="43"/>
                </a:cubicBezTo>
                <a:cubicBezTo>
                  <a:pt x="38" y="48"/>
                  <a:pt x="49" y="48"/>
                  <a:pt x="59" y="44"/>
                </a:cubicBezTo>
                <a:cubicBezTo>
                  <a:pt x="63" y="43"/>
                  <a:pt x="65" y="44"/>
                  <a:pt x="66" y="48"/>
                </a:cubicBezTo>
                <a:cubicBezTo>
                  <a:pt x="68" y="51"/>
                  <a:pt x="66" y="53"/>
                  <a:pt x="63" y="55"/>
                </a:cubicBezTo>
                <a:cubicBezTo>
                  <a:pt x="61" y="55"/>
                  <a:pt x="60" y="55"/>
                  <a:pt x="59" y="56"/>
                </a:cubicBezTo>
                <a:cubicBezTo>
                  <a:pt x="48" y="58"/>
                  <a:pt x="37" y="58"/>
                  <a:pt x="26" y="54"/>
                </a:cubicBezTo>
                <a:cubicBezTo>
                  <a:pt x="25" y="54"/>
                  <a:pt x="24" y="54"/>
                  <a:pt x="23" y="53"/>
                </a:cubicBezTo>
                <a:close/>
                <a:moveTo>
                  <a:pt x="68" y="94"/>
                </a:moveTo>
                <a:cubicBezTo>
                  <a:pt x="68" y="90"/>
                  <a:pt x="68" y="87"/>
                  <a:pt x="69" y="84"/>
                </a:cubicBezTo>
                <a:cubicBezTo>
                  <a:pt x="66" y="83"/>
                  <a:pt x="64" y="83"/>
                  <a:pt x="61" y="83"/>
                </a:cubicBezTo>
                <a:cubicBezTo>
                  <a:pt x="59" y="95"/>
                  <a:pt x="59" y="94"/>
                  <a:pt x="68" y="9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6" name="Freeform 26">
            <a:extLst>
              <a:ext uri="{FF2B5EF4-FFF2-40B4-BE49-F238E27FC236}">
                <a16:creationId xmlns:a16="http://schemas.microsoft.com/office/drawing/2014/main" id="{767B165D-AFFC-45CB-BCE1-99B528DF88B4}"/>
              </a:ext>
            </a:extLst>
          </p:cNvPr>
          <p:cNvSpPr/>
          <p:nvPr/>
        </p:nvSpPr>
        <p:spPr bwMode="auto">
          <a:xfrm>
            <a:off x="2516189" y="3321447"/>
            <a:ext cx="692944" cy="524669"/>
          </a:xfrm>
          <a:custGeom>
            <a:avLst/>
            <a:gdLst>
              <a:gd name="T0" fmla="*/ 82 w 152"/>
              <a:gd name="T1" fmla="*/ 37 h 115"/>
              <a:gd name="T2" fmla="*/ 81 w 152"/>
              <a:gd name="T3" fmla="*/ 21 h 115"/>
              <a:gd name="T4" fmla="*/ 79 w 152"/>
              <a:gd name="T5" fmla="*/ 20 h 115"/>
              <a:gd name="T6" fmla="*/ 73 w 152"/>
              <a:gd name="T7" fmla="*/ 29 h 115"/>
              <a:gd name="T8" fmla="*/ 69 w 152"/>
              <a:gd name="T9" fmla="*/ 32 h 115"/>
              <a:gd name="T10" fmla="*/ 68 w 152"/>
              <a:gd name="T11" fmla="*/ 27 h 115"/>
              <a:gd name="T12" fmla="*/ 76 w 152"/>
              <a:gd name="T13" fmla="*/ 16 h 115"/>
              <a:gd name="T14" fmla="*/ 80 w 152"/>
              <a:gd name="T15" fmla="*/ 12 h 115"/>
              <a:gd name="T16" fmla="*/ 61 w 152"/>
              <a:gd name="T17" fmla="*/ 23 h 115"/>
              <a:gd name="T18" fmla="*/ 56 w 152"/>
              <a:gd name="T19" fmla="*/ 25 h 115"/>
              <a:gd name="T20" fmla="*/ 57 w 152"/>
              <a:gd name="T21" fmla="*/ 20 h 115"/>
              <a:gd name="T22" fmla="*/ 79 w 152"/>
              <a:gd name="T23" fmla="*/ 5 h 115"/>
              <a:gd name="T24" fmla="*/ 83 w 152"/>
              <a:gd name="T25" fmla="*/ 4 h 115"/>
              <a:gd name="T26" fmla="*/ 89 w 152"/>
              <a:gd name="T27" fmla="*/ 2 h 115"/>
              <a:gd name="T28" fmla="*/ 92 w 152"/>
              <a:gd name="T29" fmla="*/ 8 h 115"/>
              <a:gd name="T30" fmla="*/ 94 w 152"/>
              <a:gd name="T31" fmla="*/ 43 h 115"/>
              <a:gd name="T32" fmla="*/ 141 w 152"/>
              <a:gd name="T33" fmla="*/ 82 h 115"/>
              <a:gd name="T34" fmla="*/ 146 w 152"/>
              <a:gd name="T35" fmla="*/ 82 h 115"/>
              <a:gd name="T36" fmla="*/ 151 w 152"/>
              <a:gd name="T37" fmla="*/ 87 h 115"/>
              <a:gd name="T38" fmla="*/ 146 w 152"/>
              <a:gd name="T39" fmla="*/ 92 h 115"/>
              <a:gd name="T40" fmla="*/ 112 w 152"/>
              <a:gd name="T41" fmla="*/ 83 h 115"/>
              <a:gd name="T42" fmla="*/ 106 w 152"/>
              <a:gd name="T43" fmla="*/ 80 h 115"/>
              <a:gd name="T44" fmla="*/ 116 w 152"/>
              <a:gd name="T45" fmla="*/ 103 h 115"/>
              <a:gd name="T46" fmla="*/ 118 w 152"/>
              <a:gd name="T47" fmla="*/ 106 h 115"/>
              <a:gd name="T48" fmla="*/ 117 w 152"/>
              <a:gd name="T49" fmla="*/ 113 h 115"/>
              <a:gd name="T50" fmla="*/ 110 w 152"/>
              <a:gd name="T51" fmla="*/ 112 h 115"/>
              <a:gd name="T52" fmla="*/ 103 w 152"/>
              <a:gd name="T53" fmla="*/ 101 h 115"/>
              <a:gd name="T54" fmla="*/ 95 w 152"/>
              <a:gd name="T55" fmla="*/ 74 h 115"/>
              <a:gd name="T56" fmla="*/ 92 w 152"/>
              <a:gd name="T57" fmla="*/ 64 h 115"/>
              <a:gd name="T58" fmla="*/ 87 w 152"/>
              <a:gd name="T59" fmla="*/ 53 h 115"/>
              <a:gd name="T60" fmla="*/ 78 w 152"/>
              <a:gd name="T61" fmla="*/ 47 h 115"/>
              <a:gd name="T62" fmla="*/ 24 w 152"/>
              <a:gd name="T63" fmla="*/ 40 h 115"/>
              <a:gd name="T64" fmla="*/ 5 w 152"/>
              <a:gd name="T65" fmla="*/ 30 h 115"/>
              <a:gd name="T66" fmla="*/ 2 w 152"/>
              <a:gd name="T67" fmla="*/ 22 h 115"/>
              <a:gd name="T68" fmla="*/ 10 w 152"/>
              <a:gd name="T69" fmla="*/ 22 h 115"/>
              <a:gd name="T70" fmla="*/ 57 w 152"/>
              <a:gd name="T71" fmla="*/ 37 h 115"/>
              <a:gd name="T72" fmla="*/ 82 w 152"/>
              <a:gd name="T73" fmla="*/ 3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52" h="115">
                <a:moveTo>
                  <a:pt x="82" y="37"/>
                </a:moveTo>
                <a:cubicBezTo>
                  <a:pt x="82" y="31"/>
                  <a:pt x="81" y="26"/>
                  <a:pt x="81" y="21"/>
                </a:cubicBezTo>
                <a:cubicBezTo>
                  <a:pt x="80" y="21"/>
                  <a:pt x="80" y="20"/>
                  <a:pt x="79" y="20"/>
                </a:cubicBezTo>
                <a:cubicBezTo>
                  <a:pt x="77" y="23"/>
                  <a:pt x="75" y="26"/>
                  <a:pt x="73" y="29"/>
                </a:cubicBezTo>
                <a:cubicBezTo>
                  <a:pt x="72" y="30"/>
                  <a:pt x="70" y="31"/>
                  <a:pt x="69" y="32"/>
                </a:cubicBezTo>
                <a:cubicBezTo>
                  <a:pt x="69" y="30"/>
                  <a:pt x="67" y="28"/>
                  <a:pt x="68" y="27"/>
                </a:cubicBezTo>
                <a:cubicBezTo>
                  <a:pt x="70" y="23"/>
                  <a:pt x="73" y="19"/>
                  <a:pt x="76" y="16"/>
                </a:cubicBezTo>
                <a:cubicBezTo>
                  <a:pt x="76" y="14"/>
                  <a:pt x="78" y="14"/>
                  <a:pt x="80" y="12"/>
                </a:cubicBezTo>
                <a:cubicBezTo>
                  <a:pt x="71" y="14"/>
                  <a:pt x="65" y="17"/>
                  <a:pt x="61" y="23"/>
                </a:cubicBezTo>
                <a:cubicBezTo>
                  <a:pt x="60" y="24"/>
                  <a:pt x="58" y="24"/>
                  <a:pt x="56" y="25"/>
                </a:cubicBezTo>
                <a:cubicBezTo>
                  <a:pt x="57" y="23"/>
                  <a:pt x="56" y="21"/>
                  <a:pt x="57" y="20"/>
                </a:cubicBezTo>
                <a:cubicBezTo>
                  <a:pt x="62" y="12"/>
                  <a:pt x="70" y="8"/>
                  <a:pt x="79" y="5"/>
                </a:cubicBezTo>
                <a:cubicBezTo>
                  <a:pt x="80" y="5"/>
                  <a:pt x="82" y="5"/>
                  <a:pt x="83" y="4"/>
                </a:cubicBezTo>
                <a:cubicBezTo>
                  <a:pt x="84" y="2"/>
                  <a:pt x="86" y="0"/>
                  <a:pt x="89" y="2"/>
                </a:cubicBezTo>
                <a:cubicBezTo>
                  <a:pt x="92" y="3"/>
                  <a:pt x="92" y="6"/>
                  <a:pt x="92" y="8"/>
                </a:cubicBezTo>
                <a:cubicBezTo>
                  <a:pt x="90" y="20"/>
                  <a:pt x="91" y="32"/>
                  <a:pt x="94" y="43"/>
                </a:cubicBezTo>
                <a:cubicBezTo>
                  <a:pt x="100" y="66"/>
                  <a:pt x="117" y="80"/>
                  <a:pt x="141" y="82"/>
                </a:cubicBezTo>
                <a:cubicBezTo>
                  <a:pt x="143" y="82"/>
                  <a:pt x="145" y="82"/>
                  <a:pt x="146" y="82"/>
                </a:cubicBezTo>
                <a:cubicBezTo>
                  <a:pt x="149" y="83"/>
                  <a:pt x="152" y="84"/>
                  <a:pt x="151" y="87"/>
                </a:cubicBezTo>
                <a:cubicBezTo>
                  <a:pt x="151" y="91"/>
                  <a:pt x="149" y="92"/>
                  <a:pt x="146" y="92"/>
                </a:cubicBezTo>
                <a:cubicBezTo>
                  <a:pt x="134" y="92"/>
                  <a:pt x="122" y="89"/>
                  <a:pt x="112" y="83"/>
                </a:cubicBezTo>
                <a:cubicBezTo>
                  <a:pt x="110" y="82"/>
                  <a:pt x="109" y="82"/>
                  <a:pt x="106" y="80"/>
                </a:cubicBezTo>
                <a:cubicBezTo>
                  <a:pt x="108" y="89"/>
                  <a:pt x="111" y="96"/>
                  <a:pt x="116" y="103"/>
                </a:cubicBezTo>
                <a:cubicBezTo>
                  <a:pt x="116" y="104"/>
                  <a:pt x="117" y="105"/>
                  <a:pt x="118" y="106"/>
                </a:cubicBezTo>
                <a:cubicBezTo>
                  <a:pt x="120" y="108"/>
                  <a:pt x="120" y="111"/>
                  <a:pt x="117" y="113"/>
                </a:cubicBezTo>
                <a:cubicBezTo>
                  <a:pt x="115" y="115"/>
                  <a:pt x="112" y="114"/>
                  <a:pt x="110" y="112"/>
                </a:cubicBezTo>
                <a:cubicBezTo>
                  <a:pt x="108" y="108"/>
                  <a:pt x="104" y="105"/>
                  <a:pt x="103" y="101"/>
                </a:cubicBezTo>
                <a:cubicBezTo>
                  <a:pt x="100" y="92"/>
                  <a:pt x="98" y="83"/>
                  <a:pt x="95" y="74"/>
                </a:cubicBezTo>
                <a:cubicBezTo>
                  <a:pt x="94" y="71"/>
                  <a:pt x="93" y="67"/>
                  <a:pt x="92" y="64"/>
                </a:cubicBezTo>
                <a:cubicBezTo>
                  <a:pt x="90" y="60"/>
                  <a:pt x="88" y="56"/>
                  <a:pt x="87" y="53"/>
                </a:cubicBezTo>
                <a:cubicBezTo>
                  <a:pt x="85" y="48"/>
                  <a:pt x="83" y="47"/>
                  <a:pt x="78" y="47"/>
                </a:cubicBezTo>
                <a:cubicBezTo>
                  <a:pt x="59" y="48"/>
                  <a:pt x="41" y="46"/>
                  <a:pt x="24" y="40"/>
                </a:cubicBezTo>
                <a:cubicBezTo>
                  <a:pt x="17" y="37"/>
                  <a:pt x="11" y="33"/>
                  <a:pt x="5" y="30"/>
                </a:cubicBezTo>
                <a:cubicBezTo>
                  <a:pt x="1" y="28"/>
                  <a:pt x="0" y="24"/>
                  <a:pt x="2" y="22"/>
                </a:cubicBezTo>
                <a:cubicBezTo>
                  <a:pt x="5" y="19"/>
                  <a:pt x="8" y="20"/>
                  <a:pt x="10" y="22"/>
                </a:cubicBezTo>
                <a:cubicBezTo>
                  <a:pt x="24" y="32"/>
                  <a:pt x="40" y="35"/>
                  <a:pt x="57" y="37"/>
                </a:cubicBezTo>
                <a:cubicBezTo>
                  <a:pt x="65" y="37"/>
                  <a:pt x="73" y="37"/>
                  <a:pt x="82" y="3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7" name="Freeform 27">
            <a:extLst>
              <a:ext uri="{FF2B5EF4-FFF2-40B4-BE49-F238E27FC236}">
                <a16:creationId xmlns:a16="http://schemas.microsoft.com/office/drawing/2014/main" id="{A0AD989B-A726-4C3A-B1F0-4C11EA16747A}"/>
              </a:ext>
            </a:extLst>
          </p:cNvPr>
          <p:cNvSpPr/>
          <p:nvPr/>
        </p:nvSpPr>
        <p:spPr bwMode="auto">
          <a:xfrm>
            <a:off x="3883820" y="3326209"/>
            <a:ext cx="405607" cy="524669"/>
          </a:xfrm>
          <a:custGeom>
            <a:avLst/>
            <a:gdLst>
              <a:gd name="T0" fmla="*/ 44 w 89"/>
              <a:gd name="T1" fmla="*/ 79 h 115"/>
              <a:gd name="T2" fmla="*/ 55 w 89"/>
              <a:gd name="T3" fmla="*/ 104 h 115"/>
              <a:gd name="T4" fmla="*/ 55 w 89"/>
              <a:gd name="T5" fmla="*/ 112 h 115"/>
              <a:gd name="T6" fmla="*/ 47 w 89"/>
              <a:gd name="T7" fmla="*/ 110 h 115"/>
              <a:gd name="T8" fmla="*/ 34 w 89"/>
              <a:gd name="T9" fmla="*/ 79 h 115"/>
              <a:gd name="T10" fmla="*/ 27 w 89"/>
              <a:gd name="T11" fmla="*/ 58 h 115"/>
              <a:gd name="T12" fmla="*/ 25 w 89"/>
              <a:gd name="T13" fmla="*/ 54 h 115"/>
              <a:gd name="T14" fmla="*/ 13 w 89"/>
              <a:gd name="T15" fmla="*/ 46 h 115"/>
              <a:gd name="T16" fmla="*/ 2 w 89"/>
              <a:gd name="T17" fmla="*/ 46 h 115"/>
              <a:gd name="T18" fmla="*/ 0 w 89"/>
              <a:gd name="T19" fmla="*/ 46 h 115"/>
              <a:gd name="T20" fmla="*/ 1 w 89"/>
              <a:gd name="T21" fmla="*/ 36 h 115"/>
              <a:gd name="T22" fmla="*/ 20 w 89"/>
              <a:gd name="T23" fmla="*/ 36 h 115"/>
              <a:gd name="T24" fmla="*/ 14 w 89"/>
              <a:gd name="T25" fmla="*/ 13 h 115"/>
              <a:gd name="T26" fmla="*/ 18 w 89"/>
              <a:gd name="T27" fmla="*/ 10 h 115"/>
              <a:gd name="T28" fmla="*/ 19 w 89"/>
              <a:gd name="T29" fmla="*/ 11 h 115"/>
              <a:gd name="T30" fmla="*/ 20 w 89"/>
              <a:gd name="T31" fmla="*/ 5 h 115"/>
              <a:gd name="T32" fmla="*/ 25 w 89"/>
              <a:gd name="T33" fmla="*/ 0 h 115"/>
              <a:gd name="T34" fmla="*/ 29 w 89"/>
              <a:gd name="T35" fmla="*/ 6 h 115"/>
              <a:gd name="T36" fmla="*/ 29 w 89"/>
              <a:gd name="T37" fmla="*/ 31 h 115"/>
              <a:gd name="T38" fmla="*/ 45 w 89"/>
              <a:gd name="T39" fmla="*/ 67 h 115"/>
              <a:gd name="T40" fmla="*/ 78 w 89"/>
              <a:gd name="T41" fmla="*/ 81 h 115"/>
              <a:gd name="T42" fmla="*/ 83 w 89"/>
              <a:gd name="T43" fmla="*/ 81 h 115"/>
              <a:gd name="T44" fmla="*/ 89 w 89"/>
              <a:gd name="T45" fmla="*/ 86 h 115"/>
              <a:gd name="T46" fmla="*/ 83 w 89"/>
              <a:gd name="T47" fmla="*/ 91 h 115"/>
              <a:gd name="T48" fmla="*/ 49 w 89"/>
              <a:gd name="T49" fmla="*/ 82 h 115"/>
              <a:gd name="T50" fmla="*/ 44 w 89"/>
              <a:gd name="T51" fmla="*/ 79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9" h="115">
                <a:moveTo>
                  <a:pt x="44" y="79"/>
                </a:moveTo>
                <a:cubicBezTo>
                  <a:pt x="46" y="89"/>
                  <a:pt x="49" y="97"/>
                  <a:pt x="55" y="104"/>
                </a:cubicBezTo>
                <a:cubicBezTo>
                  <a:pt x="57" y="106"/>
                  <a:pt x="58" y="109"/>
                  <a:pt x="55" y="112"/>
                </a:cubicBezTo>
                <a:cubicBezTo>
                  <a:pt x="52" y="115"/>
                  <a:pt x="49" y="113"/>
                  <a:pt x="47" y="110"/>
                </a:cubicBezTo>
                <a:cubicBezTo>
                  <a:pt x="39" y="101"/>
                  <a:pt x="36" y="90"/>
                  <a:pt x="34" y="79"/>
                </a:cubicBezTo>
                <a:cubicBezTo>
                  <a:pt x="33" y="72"/>
                  <a:pt x="31" y="64"/>
                  <a:pt x="27" y="58"/>
                </a:cubicBezTo>
                <a:cubicBezTo>
                  <a:pt x="26" y="57"/>
                  <a:pt x="25" y="55"/>
                  <a:pt x="25" y="54"/>
                </a:cubicBezTo>
                <a:cubicBezTo>
                  <a:pt x="22" y="46"/>
                  <a:pt x="22" y="46"/>
                  <a:pt x="13" y="46"/>
                </a:cubicBezTo>
                <a:cubicBezTo>
                  <a:pt x="9" y="46"/>
                  <a:pt x="6" y="46"/>
                  <a:pt x="2" y="46"/>
                </a:cubicBezTo>
                <a:cubicBezTo>
                  <a:pt x="1" y="46"/>
                  <a:pt x="1" y="46"/>
                  <a:pt x="0" y="46"/>
                </a:cubicBezTo>
                <a:cubicBezTo>
                  <a:pt x="0" y="43"/>
                  <a:pt x="0" y="40"/>
                  <a:pt x="1" y="36"/>
                </a:cubicBezTo>
                <a:cubicBezTo>
                  <a:pt x="7" y="36"/>
                  <a:pt x="13" y="36"/>
                  <a:pt x="20" y="36"/>
                </a:cubicBezTo>
                <a:cubicBezTo>
                  <a:pt x="17" y="28"/>
                  <a:pt x="22" y="20"/>
                  <a:pt x="14" y="13"/>
                </a:cubicBezTo>
                <a:cubicBezTo>
                  <a:pt x="15" y="12"/>
                  <a:pt x="17" y="11"/>
                  <a:pt x="18" y="10"/>
                </a:cubicBezTo>
                <a:cubicBezTo>
                  <a:pt x="18" y="10"/>
                  <a:pt x="18" y="10"/>
                  <a:pt x="19" y="11"/>
                </a:cubicBezTo>
                <a:cubicBezTo>
                  <a:pt x="19" y="9"/>
                  <a:pt x="19" y="7"/>
                  <a:pt x="20" y="5"/>
                </a:cubicBezTo>
                <a:cubicBezTo>
                  <a:pt x="20" y="2"/>
                  <a:pt x="22" y="0"/>
                  <a:pt x="25" y="0"/>
                </a:cubicBezTo>
                <a:cubicBezTo>
                  <a:pt x="28" y="1"/>
                  <a:pt x="29" y="3"/>
                  <a:pt x="29" y="6"/>
                </a:cubicBezTo>
                <a:cubicBezTo>
                  <a:pt x="29" y="14"/>
                  <a:pt x="29" y="23"/>
                  <a:pt x="29" y="31"/>
                </a:cubicBezTo>
                <a:cubicBezTo>
                  <a:pt x="31" y="45"/>
                  <a:pt x="35" y="57"/>
                  <a:pt x="45" y="67"/>
                </a:cubicBezTo>
                <a:cubicBezTo>
                  <a:pt x="54" y="76"/>
                  <a:pt x="66" y="80"/>
                  <a:pt x="78" y="81"/>
                </a:cubicBezTo>
                <a:cubicBezTo>
                  <a:pt x="80" y="81"/>
                  <a:pt x="82" y="81"/>
                  <a:pt x="83" y="81"/>
                </a:cubicBezTo>
                <a:cubicBezTo>
                  <a:pt x="87" y="81"/>
                  <a:pt x="89" y="83"/>
                  <a:pt x="89" y="86"/>
                </a:cubicBezTo>
                <a:cubicBezTo>
                  <a:pt x="89" y="90"/>
                  <a:pt x="86" y="91"/>
                  <a:pt x="83" y="91"/>
                </a:cubicBezTo>
                <a:cubicBezTo>
                  <a:pt x="71" y="91"/>
                  <a:pt x="60" y="88"/>
                  <a:pt x="49" y="82"/>
                </a:cubicBezTo>
                <a:cubicBezTo>
                  <a:pt x="48" y="81"/>
                  <a:pt x="46" y="81"/>
                  <a:pt x="44" y="7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8" name="Freeform 28">
            <a:extLst>
              <a:ext uri="{FF2B5EF4-FFF2-40B4-BE49-F238E27FC236}">
                <a16:creationId xmlns:a16="http://schemas.microsoft.com/office/drawing/2014/main" id="{4EF7BC35-289B-4F4F-86E7-2AC10D253D9B}"/>
              </a:ext>
            </a:extLst>
          </p:cNvPr>
          <p:cNvSpPr/>
          <p:nvPr/>
        </p:nvSpPr>
        <p:spPr bwMode="auto">
          <a:xfrm>
            <a:off x="3674269" y="3380980"/>
            <a:ext cx="191294" cy="455612"/>
          </a:xfrm>
          <a:custGeom>
            <a:avLst/>
            <a:gdLst>
              <a:gd name="T0" fmla="*/ 42 w 42"/>
              <a:gd name="T1" fmla="*/ 22 h 100"/>
              <a:gd name="T2" fmla="*/ 35 w 42"/>
              <a:gd name="T3" fmla="*/ 45 h 100"/>
              <a:gd name="T4" fmla="*/ 27 w 42"/>
              <a:gd name="T5" fmla="*/ 52 h 100"/>
              <a:gd name="T6" fmla="*/ 25 w 42"/>
              <a:gd name="T7" fmla="*/ 60 h 100"/>
              <a:gd name="T8" fmla="*/ 26 w 42"/>
              <a:gd name="T9" fmla="*/ 76 h 100"/>
              <a:gd name="T10" fmla="*/ 20 w 42"/>
              <a:gd name="T11" fmla="*/ 95 h 100"/>
              <a:gd name="T12" fmla="*/ 13 w 42"/>
              <a:gd name="T13" fmla="*/ 99 h 100"/>
              <a:gd name="T14" fmla="*/ 5 w 42"/>
              <a:gd name="T15" fmla="*/ 96 h 100"/>
              <a:gd name="T16" fmla="*/ 1 w 42"/>
              <a:gd name="T17" fmla="*/ 89 h 100"/>
              <a:gd name="T18" fmla="*/ 25 w 42"/>
              <a:gd name="T19" fmla="*/ 15 h 100"/>
              <a:gd name="T20" fmla="*/ 28 w 42"/>
              <a:gd name="T21" fmla="*/ 3 h 100"/>
              <a:gd name="T22" fmla="*/ 32 w 42"/>
              <a:gd name="T23" fmla="*/ 0 h 100"/>
              <a:gd name="T24" fmla="*/ 36 w 42"/>
              <a:gd name="T25" fmla="*/ 3 h 100"/>
              <a:gd name="T26" fmla="*/ 40 w 42"/>
              <a:gd name="T27" fmla="*/ 21 h 100"/>
              <a:gd name="T28" fmla="*/ 42 w 42"/>
              <a:gd name="T29" fmla="*/ 22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100">
                <a:moveTo>
                  <a:pt x="42" y="22"/>
                </a:moveTo>
                <a:cubicBezTo>
                  <a:pt x="39" y="30"/>
                  <a:pt x="38" y="38"/>
                  <a:pt x="35" y="45"/>
                </a:cubicBezTo>
                <a:cubicBezTo>
                  <a:pt x="34" y="48"/>
                  <a:pt x="30" y="50"/>
                  <a:pt x="27" y="52"/>
                </a:cubicBezTo>
                <a:cubicBezTo>
                  <a:pt x="24" y="54"/>
                  <a:pt x="23" y="56"/>
                  <a:pt x="25" y="60"/>
                </a:cubicBezTo>
                <a:cubicBezTo>
                  <a:pt x="27" y="65"/>
                  <a:pt x="27" y="71"/>
                  <a:pt x="26" y="76"/>
                </a:cubicBezTo>
                <a:cubicBezTo>
                  <a:pt x="24" y="83"/>
                  <a:pt x="22" y="89"/>
                  <a:pt x="20" y="95"/>
                </a:cubicBezTo>
                <a:cubicBezTo>
                  <a:pt x="19" y="99"/>
                  <a:pt x="17" y="100"/>
                  <a:pt x="13" y="99"/>
                </a:cubicBezTo>
                <a:cubicBezTo>
                  <a:pt x="11" y="98"/>
                  <a:pt x="8" y="97"/>
                  <a:pt x="5" y="96"/>
                </a:cubicBezTo>
                <a:cubicBezTo>
                  <a:pt x="1" y="95"/>
                  <a:pt x="0" y="93"/>
                  <a:pt x="1" y="89"/>
                </a:cubicBezTo>
                <a:cubicBezTo>
                  <a:pt x="9" y="64"/>
                  <a:pt x="17" y="39"/>
                  <a:pt x="25" y="15"/>
                </a:cubicBezTo>
                <a:cubicBezTo>
                  <a:pt x="26" y="11"/>
                  <a:pt x="27" y="7"/>
                  <a:pt x="28" y="3"/>
                </a:cubicBezTo>
                <a:cubicBezTo>
                  <a:pt x="29" y="2"/>
                  <a:pt x="30" y="0"/>
                  <a:pt x="32" y="0"/>
                </a:cubicBezTo>
                <a:cubicBezTo>
                  <a:pt x="33" y="0"/>
                  <a:pt x="35" y="2"/>
                  <a:pt x="36" y="3"/>
                </a:cubicBezTo>
                <a:cubicBezTo>
                  <a:pt x="39" y="8"/>
                  <a:pt x="41" y="15"/>
                  <a:pt x="40" y="21"/>
                </a:cubicBezTo>
                <a:cubicBezTo>
                  <a:pt x="41" y="21"/>
                  <a:pt x="41" y="22"/>
                  <a:pt x="42" y="2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49" name="Freeform 29">
            <a:extLst>
              <a:ext uri="{FF2B5EF4-FFF2-40B4-BE49-F238E27FC236}">
                <a16:creationId xmlns:a16="http://schemas.microsoft.com/office/drawing/2014/main" id="{54FD117D-7145-450F-85F4-38288CB9DC58}"/>
              </a:ext>
            </a:extLst>
          </p:cNvPr>
          <p:cNvSpPr/>
          <p:nvPr/>
        </p:nvSpPr>
        <p:spPr bwMode="auto">
          <a:xfrm>
            <a:off x="1764507" y="3477023"/>
            <a:ext cx="191294" cy="327818"/>
          </a:xfrm>
          <a:custGeom>
            <a:avLst/>
            <a:gdLst>
              <a:gd name="T0" fmla="*/ 41 w 42"/>
              <a:gd name="T1" fmla="*/ 0 h 72"/>
              <a:gd name="T2" fmla="*/ 37 w 42"/>
              <a:gd name="T3" fmla="*/ 16 h 72"/>
              <a:gd name="T4" fmla="*/ 31 w 42"/>
              <a:gd name="T5" fmla="*/ 37 h 72"/>
              <a:gd name="T6" fmla="*/ 33 w 42"/>
              <a:gd name="T7" fmla="*/ 65 h 72"/>
              <a:gd name="T8" fmla="*/ 27 w 42"/>
              <a:gd name="T9" fmla="*/ 72 h 72"/>
              <a:gd name="T10" fmla="*/ 22 w 42"/>
              <a:gd name="T11" fmla="*/ 72 h 72"/>
              <a:gd name="T12" fmla="*/ 12 w 42"/>
              <a:gd name="T13" fmla="*/ 63 h 72"/>
              <a:gd name="T14" fmla="*/ 9 w 42"/>
              <a:gd name="T15" fmla="*/ 30 h 72"/>
              <a:gd name="T16" fmla="*/ 4 w 42"/>
              <a:gd name="T17" fmla="*/ 18 h 72"/>
              <a:gd name="T18" fmla="*/ 0 w 42"/>
              <a:gd name="T19" fmla="*/ 8 h 72"/>
              <a:gd name="T20" fmla="*/ 22 w 42"/>
              <a:gd name="T21" fmla="*/ 3 h 72"/>
              <a:gd name="T22" fmla="*/ 25 w 42"/>
              <a:gd name="T23" fmla="*/ 2 h 72"/>
              <a:gd name="T24" fmla="*/ 41 w 42"/>
              <a:gd name="T2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72">
                <a:moveTo>
                  <a:pt x="41" y="0"/>
                </a:moveTo>
                <a:cubicBezTo>
                  <a:pt x="42" y="6"/>
                  <a:pt x="41" y="11"/>
                  <a:pt x="37" y="16"/>
                </a:cubicBezTo>
                <a:cubicBezTo>
                  <a:pt x="32" y="22"/>
                  <a:pt x="30" y="29"/>
                  <a:pt x="31" y="37"/>
                </a:cubicBezTo>
                <a:cubicBezTo>
                  <a:pt x="32" y="46"/>
                  <a:pt x="33" y="56"/>
                  <a:pt x="33" y="65"/>
                </a:cubicBezTo>
                <a:cubicBezTo>
                  <a:pt x="34" y="70"/>
                  <a:pt x="32" y="72"/>
                  <a:pt x="27" y="72"/>
                </a:cubicBezTo>
                <a:cubicBezTo>
                  <a:pt x="25" y="72"/>
                  <a:pt x="24" y="72"/>
                  <a:pt x="22" y="72"/>
                </a:cubicBezTo>
                <a:cubicBezTo>
                  <a:pt x="13" y="72"/>
                  <a:pt x="13" y="71"/>
                  <a:pt x="12" y="63"/>
                </a:cubicBezTo>
                <a:cubicBezTo>
                  <a:pt x="11" y="52"/>
                  <a:pt x="10" y="41"/>
                  <a:pt x="9" y="30"/>
                </a:cubicBezTo>
                <a:cubicBezTo>
                  <a:pt x="8" y="26"/>
                  <a:pt x="6" y="22"/>
                  <a:pt x="4" y="18"/>
                </a:cubicBezTo>
                <a:cubicBezTo>
                  <a:pt x="3" y="15"/>
                  <a:pt x="2" y="12"/>
                  <a:pt x="0" y="8"/>
                </a:cubicBezTo>
                <a:cubicBezTo>
                  <a:pt x="10" y="14"/>
                  <a:pt x="16" y="9"/>
                  <a:pt x="22" y="3"/>
                </a:cubicBezTo>
                <a:cubicBezTo>
                  <a:pt x="23" y="3"/>
                  <a:pt x="24" y="2"/>
                  <a:pt x="25" y="2"/>
                </a:cubicBezTo>
                <a:cubicBezTo>
                  <a:pt x="30" y="1"/>
                  <a:pt x="35" y="0"/>
                  <a:pt x="41"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0" name="Freeform 30">
            <a:extLst>
              <a:ext uri="{FF2B5EF4-FFF2-40B4-BE49-F238E27FC236}">
                <a16:creationId xmlns:a16="http://schemas.microsoft.com/office/drawing/2014/main" id="{5959EF83-4BCC-40C8-9E98-60CD494D6837}"/>
              </a:ext>
            </a:extLst>
          </p:cNvPr>
          <p:cNvSpPr/>
          <p:nvPr/>
        </p:nvSpPr>
        <p:spPr bwMode="auto">
          <a:xfrm>
            <a:off x="1987551" y="3138885"/>
            <a:ext cx="182563" cy="665956"/>
          </a:xfrm>
          <a:custGeom>
            <a:avLst/>
            <a:gdLst>
              <a:gd name="T0" fmla="*/ 40 w 40"/>
              <a:gd name="T1" fmla="*/ 8 h 146"/>
              <a:gd name="T2" fmla="*/ 15 w 40"/>
              <a:gd name="T3" fmla="*/ 65 h 146"/>
              <a:gd name="T4" fmla="*/ 14 w 40"/>
              <a:gd name="T5" fmla="*/ 70 h 146"/>
              <a:gd name="T6" fmla="*/ 20 w 40"/>
              <a:gd name="T7" fmla="*/ 105 h 146"/>
              <a:gd name="T8" fmla="*/ 16 w 40"/>
              <a:gd name="T9" fmla="*/ 140 h 146"/>
              <a:gd name="T10" fmla="*/ 11 w 40"/>
              <a:gd name="T11" fmla="*/ 146 h 146"/>
              <a:gd name="T12" fmla="*/ 6 w 40"/>
              <a:gd name="T13" fmla="*/ 139 h 146"/>
              <a:gd name="T14" fmla="*/ 10 w 40"/>
              <a:gd name="T15" fmla="*/ 109 h 146"/>
              <a:gd name="T16" fmla="*/ 10 w 40"/>
              <a:gd name="T17" fmla="*/ 88 h 146"/>
              <a:gd name="T18" fmla="*/ 3 w 40"/>
              <a:gd name="T19" fmla="*/ 71 h 146"/>
              <a:gd name="T20" fmla="*/ 3 w 40"/>
              <a:gd name="T21" fmla="*/ 63 h 146"/>
              <a:gd name="T22" fmla="*/ 30 w 40"/>
              <a:gd name="T23" fmla="*/ 6 h 146"/>
              <a:gd name="T24" fmla="*/ 36 w 40"/>
              <a:gd name="T25" fmla="*/ 1 h 146"/>
              <a:gd name="T26" fmla="*/ 40 w 40"/>
              <a:gd name="T27" fmla="*/ 7 h 146"/>
              <a:gd name="T28" fmla="*/ 40 w 40"/>
              <a:gd name="T29" fmla="*/ 8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0" h="146">
                <a:moveTo>
                  <a:pt x="40" y="8"/>
                </a:moveTo>
                <a:cubicBezTo>
                  <a:pt x="37" y="29"/>
                  <a:pt x="30" y="49"/>
                  <a:pt x="15" y="65"/>
                </a:cubicBezTo>
                <a:cubicBezTo>
                  <a:pt x="14" y="66"/>
                  <a:pt x="13" y="67"/>
                  <a:pt x="14" y="70"/>
                </a:cubicBezTo>
                <a:cubicBezTo>
                  <a:pt x="21" y="81"/>
                  <a:pt x="22" y="92"/>
                  <a:pt x="20" y="105"/>
                </a:cubicBezTo>
                <a:cubicBezTo>
                  <a:pt x="19" y="117"/>
                  <a:pt x="18" y="128"/>
                  <a:pt x="16" y="140"/>
                </a:cubicBezTo>
                <a:cubicBezTo>
                  <a:pt x="16" y="143"/>
                  <a:pt x="14" y="146"/>
                  <a:pt x="11" y="146"/>
                </a:cubicBezTo>
                <a:cubicBezTo>
                  <a:pt x="7" y="145"/>
                  <a:pt x="6" y="143"/>
                  <a:pt x="6" y="139"/>
                </a:cubicBezTo>
                <a:cubicBezTo>
                  <a:pt x="7" y="129"/>
                  <a:pt x="9" y="119"/>
                  <a:pt x="10" y="109"/>
                </a:cubicBezTo>
                <a:cubicBezTo>
                  <a:pt x="10" y="102"/>
                  <a:pt x="11" y="95"/>
                  <a:pt x="10" y="88"/>
                </a:cubicBezTo>
                <a:cubicBezTo>
                  <a:pt x="9" y="82"/>
                  <a:pt x="6" y="76"/>
                  <a:pt x="3" y="71"/>
                </a:cubicBezTo>
                <a:cubicBezTo>
                  <a:pt x="1" y="68"/>
                  <a:pt x="0" y="65"/>
                  <a:pt x="3" y="63"/>
                </a:cubicBezTo>
                <a:cubicBezTo>
                  <a:pt x="21" y="48"/>
                  <a:pt x="28" y="28"/>
                  <a:pt x="30" y="6"/>
                </a:cubicBezTo>
                <a:cubicBezTo>
                  <a:pt x="31" y="3"/>
                  <a:pt x="32" y="0"/>
                  <a:pt x="36" y="1"/>
                </a:cubicBezTo>
                <a:cubicBezTo>
                  <a:pt x="39" y="1"/>
                  <a:pt x="40" y="3"/>
                  <a:pt x="40" y="7"/>
                </a:cubicBezTo>
                <a:cubicBezTo>
                  <a:pt x="40" y="7"/>
                  <a:pt x="40" y="8"/>
                  <a:pt x="40" y="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1" name="Freeform 31">
            <a:extLst>
              <a:ext uri="{FF2B5EF4-FFF2-40B4-BE49-F238E27FC236}">
                <a16:creationId xmlns:a16="http://schemas.microsoft.com/office/drawing/2014/main" id="{4DB5E31D-3D0D-4CE8-86AA-E91FD48E2063}"/>
              </a:ext>
            </a:extLst>
          </p:cNvPr>
          <p:cNvSpPr/>
          <p:nvPr/>
        </p:nvSpPr>
        <p:spPr bwMode="auto">
          <a:xfrm>
            <a:off x="3036094" y="2341166"/>
            <a:ext cx="209550" cy="410369"/>
          </a:xfrm>
          <a:custGeom>
            <a:avLst/>
            <a:gdLst>
              <a:gd name="T0" fmla="*/ 19 w 46"/>
              <a:gd name="T1" fmla="*/ 61 h 90"/>
              <a:gd name="T2" fmla="*/ 20 w 46"/>
              <a:gd name="T3" fmla="*/ 54 h 90"/>
              <a:gd name="T4" fmla="*/ 18 w 46"/>
              <a:gd name="T5" fmla="*/ 49 h 90"/>
              <a:gd name="T6" fmla="*/ 2 w 46"/>
              <a:gd name="T7" fmla="*/ 23 h 90"/>
              <a:gd name="T8" fmla="*/ 3 w 46"/>
              <a:gd name="T9" fmla="*/ 3 h 90"/>
              <a:gd name="T10" fmla="*/ 7 w 46"/>
              <a:gd name="T11" fmla="*/ 0 h 90"/>
              <a:gd name="T12" fmla="*/ 11 w 46"/>
              <a:gd name="T13" fmla="*/ 3 h 90"/>
              <a:gd name="T14" fmla="*/ 45 w 46"/>
              <a:gd name="T15" fmla="*/ 80 h 90"/>
              <a:gd name="T16" fmla="*/ 42 w 46"/>
              <a:gd name="T17" fmla="*/ 87 h 90"/>
              <a:gd name="T18" fmla="*/ 34 w 46"/>
              <a:gd name="T19" fmla="*/ 90 h 90"/>
              <a:gd name="T20" fmla="*/ 29 w 46"/>
              <a:gd name="T21" fmla="*/ 89 h 90"/>
              <a:gd name="T22" fmla="*/ 19 w 46"/>
              <a:gd name="T23" fmla="*/ 65 h 90"/>
              <a:gd name="T24" fmla="*/ 19 w 46"/>
              <a:gd name="T25"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6" h="90">
                <a:moveTo>
                  <a:pt x="19" y="61"/>
                </a:moveTo>
                <a:cubicBezTo>
                  <a:pt x="19" y="59"/>
                  <a:pt x="20" y="57"/>
                  <a:pt x="20" y="54"/>
                </a:cubicBezTo>
                <a:cubicBezTo>
                  <a:pt x="20" y="52"/>
                  <a:pt x="19" y="49"/>
                  <a:pt x="18" y="49"/>
                </a:cubicBezTo>
                <a:cubicBezTo>
                  <a:pt x="5" y="45"/>
                  <a:pt x="4" y="33"/>
                  <a:pt x="2" y="23"/>
                </a:cubicBezTo>
                <a:cubicBezTo>
                  <a:pt x="0" y="17"/>
                  <a:pt x="0" y="10"/>
                  <a:pt x="3" y="3"/>
                </a:cubicBezTo>
                <a:cubicBezTo>
                  <a:pt x="4" y="2"/>
                  <a:pt x="6" y="0"/>
                  <a:pt x="7" y="0"/>
                </a:cubicBezTo>
                <a:cubicBezTo>
                  <a:pt x="8" y="0"/>
                  <a:pt x="10" y="2"/>
                  <a:pt x="11" y="3"/>
                </a:cubicBezTo>
                <a:cubicBezTo>
                  <a:pt x="22" y="29"/>
                  <a:pt x="33" y="54"/>
                  <a:pt x="45" y="80"/>
                </a:cubicBezTo>
                <a:cubicBezTo>
                  <a:pt x="46" y="83"/>
                  <a:pt x="45" y="85"/>
                  <a:pt x="42" y="87"/>
                </a:cubicBezTo>
                <a:cubicBezTo>
                  <a:pt x="39" y="88"/>
                  <a:pt x="37" y="89"/>
                  <a:pt x="34" y="90"/>
                </a:cubicBezTo>
                <a:cubicBezTo>
                  <a:pt x="32" y="90"/>
                  <a:pt x="29" y="90"/>
                  <a:pt x="29" y="89"/>
                </a:cubicBezTo>
                <a:cubicBezTo>
                  <a:pt x="25" y="81"/>
                  <a:pt x="22" y="73"/>
                  <a:pt x="19" y="65"/>
                </a:cubicBezTo>
                <a:cubicBezTo>
                  <a:pt x="19" y="64"/>
                  <a:pt x="19" y="63"/>
                  <a:pt x="19" y="6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2" name="Freeform 32">
            <a:extLst>
              <a:ext uri="{FF2B5EF4-FFF2-40B4-BE49-F238E27FC236}">
                <a16:creationId xmlns:a16="http://schemas.microsoft.com/office/drawing/2014/main" id="{50AD6D91-29BE-4E7C-ACCC-D6DBB9F61354}"/>
              </a:ext>
            </a:extLst>
          </p:cNvPr>
          <p:cNvSpPr/>
          <p:nvPr/>
        </p:nvSpPr>
        <p:spPr bwMode="auto">
          <a:xfrm>
            <a:off x="2520951" y="3093642"/>
            <a:ext cx="615157" cy="154781"/>
          </a:xfrm>
          <a:custGeom>
            <a:avLst/>
            <a:gdLst>
              <a:gd name="T0" fmla="*/ 127 w 135"/>
              <a:gd name="T1" fmla="*/ 16 h 34"/>
              <a:gd name="T2" fmla="*/ 132 w 135"/>
              <a:gd name="T3" fmla="*/ 19 h 34"/>
              <a:gd name="T4" fmla="*/ 134 w 135"/>
              <a:gd name="T5" fmla="*/ 25 h 34"/>
              <a:gd name="T6" fmla="*/ 128 w 135"/>
              <a:gd name="T7" fmla="*/ 28 h 34"/>
              <a:gd name="T8" fmla="*/ 50 w 135"/>
              <a:gd name="T9" fmla="*/ 28 h 34"/>
              <a:gd name="T10" fmla="*/ 6 w 135"/>
              <a:gd name="T11" fmla="*/ 33 h 34"/>
              <a:gd name="T12" fmla="*/ 0 w 135"/>
              <a:gd name="T13" fmla="*/ 28 h 34"/>
              <a:gd name="T14" fmla="*/ 7 w 135"/>
              <a:gd name="T15" fmla="*/ 23 h 34"/>
              <a:gd name="T16" fmla="*/ 36 w 135"/>
              <a:gd name="T17" fmla="*/ 21 h 34"/>
              <a:gd name="T18" fmla="*/ 58 w 135"/>
              <a:gd name="T19" fmla="*/ 15 h 34"/>
              <a:gd name="T20" fmla="*/ 108 w 135"/>
              <a:gd name="T21" fmla="*/ 11 h 34"/>
              <a:gd name="T22" fmla="*/ 123 w 135"/>
              <a:gd name="T23" fmla="*/ 3 h 34"/>
              <a:gd name="T24" fmla="*/ 129 w 135"/>
              <a:gd name="T25" fmla="*/ 1 h 34"/>
              <a:gd name="T26" fmla="*/ 132 w 135"/>
              <a:gd name="T27" fmla="*/ 7 h 34"/>
              <a:gd name="T28" fmla="*/ 127 w 135"/>
              <a:gd name="T29" fmla="*/ 1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5" h="34">
                <a:moveTo>
                  <a:pt x="127" y="16"/>
                </a:moveTo>
                <a:cubicBezTo>
                  <a:pt x="129" y="17"/>
                  <a:pt x="130" y="18"/>
                  <a:pt x="132" y="19"/>
                </a:cubicBezTo>
                <a:cubicBezTo>
                  <a:pt x="134" y="21"/>
                  <a:pt x="135" y="23"/>
                  <a:pt x="134" y="25"/>
                </a:cubicBezTo>
                <a:cubicBezTo>
                  <a:pt x="132" y="27"/>
                  <a:pt x="129" y="28"/>
                  <a:pt x="128" y="28"/>
                </a:cubicBezTo>
                <a:cubicBezTo>
                  <a:pt x="101" y="15"/>
                  <a:pt x="75" y="19"/>
                  <a:pt x="50" y="28"/>
                </a:cubicBezTo>
                <a:cubicBezTo>
                  <a:pt x="35" y="33"/>
                  <a:pt x="21" y="34"/>
                  <a:pt x="6" y="33"/>
                </a:cubicBezTo>
                <a:cubicBezTo>
                  <a:pt x="2" y="33"/>
                  <a:pt x="0" y="31"/>
                  <a:pt x="0" y="28"/>
                </a:cubicBezTo>
                <a:cubicBezTo>
                  <a:pt x="1" y="24"/>
                  <a:pt x="3" y="23"/>
                  <a:pt x="7" y="23"/>
                </a:cubicBezTo>
                <a:cubicBezTo>
                  <a:pt x="17" y="23"/>
                  <a:pt x="27" y="23"/>
                  <a:pt x="36" y="21"/>
                </a:cubicBezTo>
                <a:cubicBezTo>
                  <a:pt x="44" y="20"/>
                  <a:pt x="51" y="17"/>
                  <a:pt x="58" y="15"/>
                </a:cubicBezTo>
                <a:cubicBezTo>
                  <a:pt x="74" y="10"/>
                  <a:pt x="91" y="9"/>
                  <a:pt x="108" y="11"/>
                </a:cubicBezTo>
                <a:cubicBezTo>
                  <a:pt x="115" y="12"/>
                  <a:pt x="119" y="10"/>
                  <a:pt x="123" y="3"/>
                </a:cubicBezTo>
                <a:cubicBezTo>
                  <a:pt x="125" y="1"/>
                  <a:pt x="127" y="0"/>
                  <a:pt x="129" y="1"/>
                </a:cubicBezTo>
                <a:cubicBezTo>
                  <a:pt x="132" y="2"/>
                  <a:pt x="133" y="5"/>
                  <a:pt x="132" y="7"/>
                </a:cubicBezTo>
                <a:cubicBezTo>
                  <a:pt x="131" y="10"/>
                  <a:pt x="129" y="13"/>
                  <a:pt x="127" y="1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3" name="Freeform 33">
            <a:extLst>
              <a:ext uri="{FF2B5EF4-FFF2-40B4-BE49-F238E27FC236}">
                <a16:creationId xmlns:a16="http://schemas.microsoft.com/office/drawing/2014/main" id="{F6AEED1D-86A7-4FF5-B9A6-88BD0547D9C1}"/>
              </a:ext>
            </a:extLst>
          </p:cNvPr>
          <p:cNvSpPr/>
          <p:nvPr/>
        </p:nvSpPr>
        <p:spPr bwMode="auto">
          <a:xfrm>
            <a:off x="3605214" y="3088879"/>
            <a:ext cx="615950" cy="159544"/>
          </a:xfrm>
          <a:custGeom>
            <a:avLst/>
            <a:gdLst>
              <a:gd name="T0" fmla="*/ 126 w 135"/>
              <a:gd name="T1" fmla="*/ 17 h 35"/>
              <a:gd name="T2" fmla="*/ 131 w 135"/>
              <a:gd name="T3" fmla="*/ 20 h 35"/>
              <a:gd name="T4" fmla="*/ 133 w 135"/>
              <a:gd name="T5" fmla="*/ 27 h 35"/>
              <a:gd name="T6" fmla="*/ 126 w 135"/>
              <a:gd name="T7" fmla="*/ 28 h 35"/>
              <a:gd name="T8" fmla="*/ 86 w 135"/>
              <a:gd name="T9" fmla="*/ 21 h 35"/>
              <a:gd name="T10" fmla="*/ 46 w 135"/>
              <a:gd name="T11" fmla="*/ 30 h 35"/>
              <a:gd name="T12" fmla="*/ 5 w 135"/>
              <a:gd name="T13" fmla="*/ 34 h 35"/>
              <a:gd name="T14" fmla="*/ 0 w 135"/>
              <a:gd name="T15" fmla="*/ 29 h 35"/>
              <a:gd name="T16" fmla="*/ 6 w 135"/>
              <a:gd name="T17" fmla="*/ 24 h 35"/>
              <a:gd name="T18" fmla="*/ 28 w 135"/>
              <a:gd name="T19" fmla="*/ 24 h 35"/>
              <a:gd name="T20" fmla="*/ 56 w 135"/>
              <a:gd name="T21" fmla="*/ 16 h 35"/>
              <a:gd name="T22" fmla="*/ 109 w 135"/>
              <a:gd name="T23" fmla="*/ 12 h 35"/>
              <a:gd name="T24" fmla="*/ 123 w 135"/>
              <a:gd name="T25" fmla="*/ 5 h 35"/>
              <a:gd name="T26" fmla="*/ 129 w 135"/>
              <a:gd name="T27" fmla="*/ 2 h 35"/>
              <a:gd name="T28" fmla="*/ 131 w 135"/>
              <a:gd name="T29" fmla="*/ 10 h 35"/>
              <a:gd name="T30" fmla="*/ 126 w 135"/>
              <a:gd name="T31" fmla="*/ 1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35">
                <a:moveTo>
                  <a:pt x="126" y="17"/>
                </a:moveTo>
                <a:cubicBezTo>
                  <a:pt x="128" y="18"/>
                  <a:pt x="130" y="19"/>
                  <a:pt x="131" y="20"/>
                </a:cubicBezTo>
                <a:cubicBezTo>
                  <a:pt x="134" y="22"/>
                  <a:pt x="135" y="24"/>
                  <a:pt x="133" y="27"/>
                </a:cubicBezTo>
                <a:cubicBezTo>
                  <a:pt x="132" y="29"/>
                  <a:pt x="129" y="30"/>
                  <a:pt x="126" y="28"/>
                </a:cubicBezTo>
                <a:cubicBezTo>
                  <a:pt x="114" y="21"/>
                  <a:pt x="100" y="20"/>
                  <a:pt x="86" y="21"/>
                </a:cubicBezTo>
                <a:cubicBezTo>
                  <a:pt x="72" y="21"/>
                  <a:pt x="59" y="25"/>
                  <a:pt x="46" y="30"/>
                </a:cubicBezTo>
                <a:cubicBezTo>
                  <a:pt x="33" y="35"/>
                  <a:pt x="19" y="35"/>
                  <a:pt x="5" y="34"/>
                </a:cubicBezTo>
                <a:cubicBezTo>
                  <a:pt x="2" y="34"/>
                  <a:pt x="0" y="32"/>
                  <a:pt x="0" y="29"/>
                </a:cubicBezTo>
                <a:cubicBezTo>
                  <a:pt x="0" y="25"/>
                  <a:pt x="3" y="24"/>
                  <a:pt x="6" y="24"/>
                </a:cubicBezTo>
                <a:cubicBezTo>
                  <a:pt x="13" y="24"/>
                  <a:pt x="21" y="25"/>
                  <a:pt x="28" y="24"/>
                </a:cubicBezTo>
                <a:cubicBezTo>
                  <a:pt x="38" y="22"/>
                  <a:pt x="47" y="19"/>
                  <a:pt x="56" y="16"/>
                </a:cubicBezTo>
                <a:cubicBezTo>
                  <a:pt x="74" y="11"/>
                  <a:pt x="91" y="10"/>
                  <a:pt x="109" y="12"/>
                </a:cubicBezTo>
                <a:cubicBezTo>
                  <a:pt x="114" y="13"/>
                  <a:pt x="120" y="10"/>
                  <a:pt x="123" y="5"/>
                </a:cubicBezTo>
                <a:cubicBezTo>
                  <a:pt x="124" y="2"/>
                  <a:pt x="126" y="0"/>
                  <a:pt x="129" y="2"/>
                </a:cubicBezTo>
                <a:cubicBezTo>
                  <a:pt x="133" y="4"/>
                  <a:pt x="133" y="7"/>
                  <a:pt x="131" y="10"/>
                </a:cubicBezTo>
                <a:cubicBezTo>
                  <a:pt x="130" y="12"/>
                  <a:pt x="128" y="14"/>
                  <a:pt x="126" y="1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4" name="Freeform 34">
            <a:extLst>
              <a:ext uri="{FF2B5EF4-FFF2-40B4-BE49-F238E27FC236}">
                <a16:creationId xmlns:a16="http://schemas.microsoft.com/office/drawing/2014/main" id="{39408675-480B-488A-9B49-F591EB339960}"/>
              </a:ext>
            </a:extLst>
          </p:cNvPr>
          <p:cNvSpPr/>
          <p:nvPr/>
        </p:nvSpPr>
        <p:spPr bwMode="auto">
          <a:xfrm>
            <a:off x="1650207" y="3134916"/>
            <a:ext cx="177800" cy="669925"/>
          </a:xfrm>
          <a:custGeom>
            <a:avLst/>
            <a:gdLst>
              <a:gd name="T0" fmla="*/ 0 w 39"/>
              <a:gd name="T1" fmla="*/ 72 h 147"/>
              <a:gd name="T2" fmla="*/ 10 w 39"/>
              <a:gd name="T3" fmla="*/ 39 h 147"/>
              <a:gd name="T4" fmla="*/ 28 w 39"/>
              <a:gd name="T5" fmla="*/ 6 h 147"/>
              <a:gd name="T6" fmla="*/ 35 w 39"/>
              <a:gd name="T7" fmla="*/ 2 h 147"/>
              <a:gd name="T8" fmla="*/ 37 w 39"/>
              <a:gd name="T9" fmla="*/ 9 h 147"/>
              <a:gd name="T10" fmla="*/ 20 w 39"/>
              <a:gd name="T11" fmla="*/ 41 h 147"/>
              <a:gd name="T12" fmla="*/ 10 w 39"/>
              <a:gd name="T13" fmla="*/ 83 h 147"/>
              <a:gd name="T14" fmla="*/ 17 w 39"/>
              <a:gd name="T15" fmla="*/ 139 h 147"/>
              <a:gd name="T16" fmla="*/ 13 w 39"/>
              <a:gd name="T17" fmla="*/ 147 h 147"/>
              <a:gd name="T18" fmla="*/ 7 w 39"/>
              <a:gd name="T19" fmla="*/ 140 h 147"/>
              <a:gd name="T20" fmla="*/ 1 w 39"/>
              <a:gd name="T21" fmla="*/ 82 h 147"/>
              <a:gd name="T22" fmla="*/ 0 w 39"/>
              <a:gd name="T23" fmla="*/ 72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 h="147">
                <a:moveTo>
                  <a:pt x="0" y="72"/>
                </a:moveTo>
                <a:cubicBezTo>
                  <a:pt x="0" y="60"/>
                  <a:pt x="4" y="49"/>
                  <a:pt x="10" y="39"/>
                </a:cubicBezTo>
                <a:cubicBezTo>
                  <a:pt x="16" y="28"/>
                  <a:pt x="22" y="17"/>
                  <a:pt x="28" y="6"/>
                </a:cubicBezTo>
                <a:cubicBezTo>
                  <a:pt x="29" y="3"/>
                  <a:pt x="31" y="0"/>
                  <a:pt x="35" y="2"/>
                </a:cubicBezTo>
                <a:cubicBezTo>
                  <a:pt x="38" y="3"/>
                  <a:pt x="39" y="6"/>
                  <a:pt x="37" y="9"/>
                </a:cubicBezTo>
                <a:cubicBezTo>
                  <a:pt x="32" y="20"/>
                  <a:pt x="27" y="31"/>
                  <a:pt x="20" y="41"/>
                </a:cubicBezTo>
                <a:cubicBezTo>
                  <a:pt x="12" y="54"/>
                  <a:pt x="8" y="68"/>
                  <a:pt x="10" y="83"/>
                </a:cubicBezTo>
                <a:cubicBezTo>
                  <a:pt x="13" y="102"/>
                  <a:pt x="15" y="121"/>
                  <a:pt x="17" y="139"/>
                </a:cubicBezTo>
                <a:cubicBezTo>
                  <a:pt x="17" y="144"/>
                  <a:pt x="16" y="146"/>
                  <a:pt x="13" y="147"/>
                </a:cubicBezTo>
                <a:cubicBezTo>
                  <a:pt x="9" y="147"/>
                  <a:pt x="8" y="145"/>
                  <a:pt x="7" y="140"/>
                </a:cubicBezTo>
                <a:cubicBezTo>
                  <a:pt x="5" y="121"/>
                  <a:pt x="3" y="102"/>
                  <a:pt x="1" y="82"/>
                </a:cubicBezTo>
                <a:cubicBezTo>
                  <a:pt x="0" y="79"/>
                  <a:pt x="0" y="76"/>
                  <a:pt x="0" y="7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5" name="Freeform 35">
            <a:extLst>
              <a:ext uri="{FF2B5EF4-FFF2-40B4-BE49-F238E27FC236}">
                <a16:creationId xmlns:a16="http://schemas.microsoft.com/office/drawing/2014/main" id="{24147346-02AE-4A88-A1E8-CB417ABA2992}"/>
              </a:ext>
            </a:extLst>
          </p:cNvPr>
          <p:cNvSpPr/>
          <p:nvPr/>
        </p:nvSpPr>
        <p:spPr bwMode="auto">
          <a:xfrm>
            <a:off x="1809751" y="3148410"/>
            <a:ext cx="241300" cy="305594"/>
          </a:xfrm>
          <a:custGeom>
            <a:avLst/>
            <a:gdLst>
              <a:gd name="T0" fmla="*/ 18 w 53"/>
              <a:gd name="T1" fmla="*/ 67 h 67"/>
              <a:gd name="T2" fmla="*/ 0 w 53"/>
              <a:gd name="T3" fmla="*/ 38 h 67"/>
              <a:gd name="T4" fmla="*/ 7 w 53"/>
              <a:gd name="T5" fmla="*/ 34 h 67"/>
              <a:gd name="T6" fmla="*/ 20 w 53"/>
              <a:gd name="T7" fmla="*/ 23 h 67"/>
              <a:gd name="T8" fmla="*/ 30 w 53"/>
              <a:gd name="T9" fmla="*/ 4 h 67"/>
              <a:gd name="T10" fmla="*/ 36 w 53"/>
              <a:gd name="T11" fmla="*/ 0 h 67"/>
              <a:gd name="T12" fmla="*/ 47 w 53"/>
              <a:gd name="T13" fmla="*/ 0 h 67"/>
              <a:gd name="T14" fmla="*/ 51 w 53"/>
              <a:gd name="T15" fmla="*/ 6 h 67"/>
              <a:gd name="T16" fmla="*/ 37 w 53"/>
              <a:gd name="T17" fmla="*/ 31 h 67"/>
              <a:gd name="T18" fmla="*/ 33 w 53"/>
              <a:gd name="T19" fmla="*/ 51 h 67"/>
              <a:gd name="T20" fmla="*/ 18 w 53"/>
              <a:gd name="T21"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 h="67">
                <a:moveTo>
                  <a:pt x="18" y="67"/>
                </a:moveTo>
                <a:cubicBezTo>
                  <a:pt x="20" y="52"/>
                  <a:pt x="12" y="44"/>
                  <a:pt x="0" y="38"/>
                </a:cubicBezTo>
                <a:cubicBezTo>
                  <a:pt x="3" y="37"/>
                  <a:pt x="5" y="35"/>
                  <a:pt x="7" y="34"/>
                </a:cubicBezTo>
                <a:cubicBezTo>
                  <a:pt x="13" y="32"/>
                  <a:pt x="17" y="29"/>
                  <a:pt x="20" y="23"/>
                </a:cubicBezTo>
                <a:cubicBezTo>
                  <a:pt x="23" y="16"/>
                  <a:pt x="27" y="10"/>
                  <a:pt x="30" y="4"/>
                </a:cubicBezTo>
                <a:cubicBezTo>
                  <a:pt x="31" y="1"/>
                  <a:pt x="33" y="0"/>
                  <a:pt x="36" y="0"/>
                </a:cubicBezTo>
                <a:cubicBezTo>
                  <a:pt x="40" y="0"/>
                  <a:pt x="43" y="0"/>
                  <a:pt x="47" y="0"/>
                </a:cubicBezTo>
                <a:cubicBezTo>
                  <a:pt x="52" y="0"/>
                  <a:pt x="53" y="2"/>
                  <a:pt x="51" y="6"/>
                </a:cubicBezTo>
                <a:cubicBezTo>
                  <a:pt x="46" y="15"/>
                  <a:pt x="41" y="23"/>
                  <a:pt x="37" y="31"/>
                </a:cubicBezTo>
                <a:cubicBezTo>
                  <a:pt x="33" y="37"/>
                  <a:pt x="31" y="44"/>
                  <a:pt x="33" y="51"/>
                </a:cubicBezTo>
                <a:cubicBezTo>
                  <a:pt x="36" y="61"/>
                  <a:pt x="29" y="67"/>
                  <a:pt x="18" y="6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6" name="Freeform 36">
            <a:extLst>
              <a:ext uri="{FF2B5EF4-FFF2-40B4-BE49-F238E27FC236}">
                <a16:creationId xmlns:a16="http://schemas.microsoft.com/office/drawing/2014/main" id="{603378CD-EA1E-4DC4-80FA-AA9F9EC14870}"/>
              </a:ext>
            </a:extLst>
          </p:cNvPr>
          <p:cNvSpPr/>
          <p:nvPr/>
        </p:nvSpPr>
        <p:spPr bwMode="auto">
          <a:xfrm>
            <a:off x="4999832" y="1939529"/>
            <a:ext cx="187325" cy="187325"/>
          </a:xfrm>
          <a:custGeom>
            <a:avLst/>
            <a:gdLst>
              <a:gd name="T0" fmla="*/ 20 w 41"/>
              <a:gd name="T1" fmla="*/ 40 h 41"/>
              <a:gd name="T2" fmla="*/ 1 w 41"/>
              <a:gd name="T3" fmla="*/ 20 h 41"/>
              <a:gd name="T4" fmla="*/ 21 w 41"/>
              <a:gd name="T5" fmla="*/ 0 h 41"/>
              <a:gd name="T6" fmla="*/ 41 w 41"/>
              <a:gd name="T7" fmla="*/ 20 h 41"/>
              <a:gd name="T8" fmla="*/ 20 w 41"/>
              <a:gd name="T9" fmla="*/ 40 h 41"/>
            </a:gdLst>
            <a:ahLst/>
            <a:cxnLst>
              <a:cxn ang="0">
                <a:pos x="T0" y="T1"/>
              </a:cxn>
              <a:cxn ang="0">
                <a:pos x="T2" y="T3"/>
              </a:cxn>
              <a:cxn ang="0">
                <a:pos x="T4" y="T5"/>
              </a:cxn>
              <a:cxn ang="0">
                <a:pos x="T6" y="T7"/>
              </a:cxn>
              <a:cxn ang="0">
                <a:pos x="T8" y="T9"/>
              </a:cxn>
            </a:cxnLst>
            <a:rect l="0" t="0" r="r" b="b"/>
            <a:pathLst>
              <a:path w="41" h="41">
                <a:moveTo>
                  <a:pt x="20" y="40"/>
                </a:moveTo>
                <a:cubicBezTo>
                  <a:pt x="9" y="40"/>
                  <a:pt x="0" y="31"/>
                  <a:pt x="1" y="20"/>
                </a:cubicBezTo>
                <a:cubicBezTo>
                  <a:pt x="1" y="9"/>
                  <a:pt x="10" y="0"/>
                  <a:pt x="21" y="0"/>
                </a:cubicBezTo>
                <a:cubicBezTo>
                  <a:pt x="32" y="0"/>
                  <a:pt x="41" y="10"/>
                  <a:pt x="41" y="20"/>
                </a:cubicBezTo>
                <a:cubicBezTo>
                  <a:pt x="41" y="32"/>
                  <a:pt x="32" y="41"/>
                  <a:pt x="20" y="4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7" name="Freeform 37">
            <a:extLst>
              <a:ext uri="{FF2B5EF4-FFF2-40B4-BE49-F238E27FC236}">
                <a16:creationId xmlns:a16="http://schemas.microsoft.com/office/drawing/2014/main" id="{CAC2B56C-1E90-458B-BC43-48642EB293A1}"/>
              </a:ext>
            </a:extLst>
          </p:cNvPr>
          <p:cNvSpPr/>
          <p:nvPr/>
        </p:nvSpPr>
        <p:spPr bwMode="auto">
          <a:xfrm>
            <a:off x="5050632" y="877492"/>
            <a:ext cx="181769" cy="177800"/>
          </a:xfrm>
          <a:custGeom>
            <a:avLst/>
            <a:gdLst>
              <a:gd name="T0" fmla="*/ 20 w 40"/>
              <a:gd name="T1" fmla="*/ 39 h 39"/>
              <a:gd name="T2" fmla="*/ 0 w 40"/>
              <a:gd name="T3" fmla="*/ 20 h 39"/>
              <a:gd name="T4" fmla="*/ 20 w 40"/>
              <a:gd name="T5" fmla="*/ 0 h 39"/>
              <a:gd name="T6" fmla="*/ 40 w 40"/>
              <a:gd name="T7" fmla="*/ 19 h 39"/>
              <a:gd name="T8" fmla="*/ 20 w 40"/>
              <a:gd name="T9" fmla="*/ 39 h 39"/>
            </a:gdLst>
            <a:ahLst/>
            <a:cxnLst>
              <a:cxn ang="0">
                <a:pos x="T0" y="T1"/>
              </a:cxn>
              <a:cxn ang="0">
                <a:pos x="T2" y="T3"/>
              </a:cxn>
              <a:cxn ang="0">
                <a:pos x="T4" y="T5"/>
              </a:cxn>
              <a:cxn ang="0">
                <a:pos x="T6" y="T7"/>
              </a:cxn>
              <a:cxn ang="0">
                <a:pos x="T8" y="T9"/>
              </a:cxn>
            </a:cxnLst>
            <a:rect l="0" t="0" r="r" b="b"/>
            <a:pathLst>
              <a:path w="40" h="39">
                <a:moveTo>
                  <a:pt x="20" y="39"/>
                </a:moveTo>
                <a:cubicBezTo>
                  <a:pt x="9" y="39"/>
                  <a:pt x="0" y="31"/>
                  <a:pt x="0" y="20"/>
                </a:cubicBezTo>
                <a:cubicBezTo>
                  <a:pt x="0" y="9"/>
                  <a:pt x="9" y="0"/>
                  <a:pt x="20" y="0"/>
                </a:cubicBezTo>
                <a:cubicBezTo>
                  <a:pt x="31" y="0"/>
                  <a:pt x="40" y="9"/>
                  <a:pt x="40" y="19"/>
                </a:cubicBezTo>
                <a:cubicBezTo>
                  <a:pt x="40" y="30"/>
                  <a:pt x="31" y="39"/>
                  <a:pt x="20" y="3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8" name="Freeform 38">
            <a:extLst>
              <a:ext uri="{FF2B5EF4-FFF2-40B4-BE49-F238E27FC236}">
                <a16:creationId xmlns:a16="http://schemas.microsoft.com/office/drawing/2014/main" id="{C3D42A8C-F1D4-42DE-AE7E-39D4A77DF536}"/>
              </a:ext>
            </a:extLst>
          </p:cNvPr>
          <p:cNvSpPr/>
          <p:nvPr/>
        </p:nvSpPr>
        <p:spPr bwMode="auto">
          <a:xfrm>
            <a:off x="1408906" y="3171429"/>
            <a:ext cx="204788" cy="218281"/>
          </a:xfrm>
          <a:custGeom>
            <a:avLst/>
            <a:gdLst>
              <a:gd name="T0" fmla="*/ 17 w 45"/>
              <a:gd name="T1" fmla="*/ 20 h 48"/>
              <a:gd name="T2" fmla="*/ 3 w 45"/>
              <a:gd name="T3" fmla="*/ 7 h 48"/>
              <a:gd name="T4" fmla="*/ 1 w 45"/>
              <a:gd name="T5" fmla="*/ 2 h 48"/>
              <a:gd name="T6" fmla="*/ 7 w 45"/>
              <a:gd name="T7" fmla="*/ 1 h 48"/>
              <a:gd name="T8" fmla="*/ 42 w 45"/>
              <a:gd name="T9" fmla="*/ 13 h 48"/>
              <a:gd name="T10" fmla="*/ 45 w 45"/>
              <a:gd name="T11" fmla="*/ 16 h 48"/>
              <a:gd name="T12" fmla="*/ 42 w 45"/>
              <a:gd name="T13" fmla="*/ 19 h 48"/>
              <a:gd name="T14" fmla="*/ 28 w 45"/>
              <a:gd name="T15" fmla="*/ 28 h 48"/>
              <a:gd name="T16" fmla="*/ 42 w 45"/>
              <a:gd name="T17" fmla="*/ 41 h 48"/>
              <a:gd name="T18" fmla="*/ 44 w 45"/>
              <a:gd name="T19" fmla="*/ 47 h 48"/>
              <a:gd name="T20" fmla="*/ 38 w 45"/>
              <a:gd name="T21" fmla="*/ 48 h 48"/>
              <a:gd name="T22" fmla="*/ 5 w 45"/>
              <a:gd name="T23" fmla="*/ 36 h 48"/>
              <a:gd name="T24" fmla="*/ 0 w 45"/>
              <a:gd name="T25" fmla="*/ 33 h 48"/>
              <a:gd name="T26" fmla="*/ 4 w 45"/>
              <a:gd name="T27" fmla="*/ 29 h 48"/>
              <a:gd name="T28" fmla="*/ 17 w 45"/>
              <a:gd name="T29"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 h="48">
                <a:moveTo>
                  <a:pt x="17" y="20"/>
                </a:moveTo>
                <a:cubicBezTo>
                  <a:pt x="12" y="15"/>
                  <a:pt x="7" y="11"/>
                  <a:pt x="3" y="7"/>
                </a:cubicBezTo>
                <a:cubicBezTo>
                  <a:pt x="2" y="6"/>
                  <a:pt x="2" y="3"/>
                  <a:pt x="1" y="2"/>
                </a:cubicBezTo>
                <a:cubicBezTo>
                  <a:pt x="3" y="1"/>
                  <a:pt x="5" y="0"/>
                  <a:pt x="7" y="1"/>
                </a:cubicBezTo>
                <a:cubicBezTo>
                  <a:pt x="18" y="5"/>
                  <a:pt x="30" y="9"/>
                  <a:pt x="42" y="13"/>
                </a:cubicBezTo>
                <a:cubicBezTo>
                  <a:pt x="43" y="14"/>
                  <a:pt x="44" y="15"/>
                  <a:pt x="45" y="16"/>
                </a:cubicBezTo>
                <a:cubicBezTo>
                  <a:pt x="44" y="17"/>
                  <a:pt x="43" y="19"/>
                  <a:pt x="42" y="19"/>
                </a:cubicBezTo>
                <a:cubicBezTo>
                  <a:pt x="38" y="22"/>
                  <a:pt x="33" y="25"/>
                  <a:pt x="28" y="28"/>
                </a:cubicBezTo>
                <a:cubicBezTo>
                  <a:pt x="33" y="33"/>
                  <a:pt x="38" y="37"/>
                  <a:pt x="42" y="41"/>
                </a:cubicBezTo>
                <a:cubicBezTo>
                  <a:pt x="43" y="43"/>
                  <a:pt x="43" y="45"/>
                  <a:pt x="44" y="47"/>
                </a:cubicBezTo>
                <a:cubicBezTo>
                  <a:pt x="42" y="47"/>
                  <a:pt x="40" y="48"/>
                  <a:pt x="38" y="48"/>
                </a:cubicBezTo>
                <a:cubicBezTo>
                  <a:pt x="27" y="44"/>
                  <a:pt x="16" y="40"/>
                  <a:pt x="5" y="36"/>
                </a:cubicBezTo>
                <a:cubicBezTo>
                  <a:pt x="3" y="35"/>
                  <a:pt x="2" y="34"/>
                  <a:pt x="0" y="33"/>
                </a:cubicBezTo>
                <a:cubicBezTo>
                  <a:pt x="1" y="31"/>
                  <a:pt x="2" y="30"/>
                  <a:pt x="4" y="29"/>
                </a:cubicBezTo>
                <a:cubicBezTo>
                  <a:pt x="8" y="26"/>
                  <a:pt x="12" y="23"/>
                  <a:pt x="17" y="2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59" name="Freeform 39">
            <a:extLst>
              <a:ext uri="{FF2B5EF4-FFF2-40B4-BE49-F238E27FC236}">
                <a16:creationId xmlns:a16="http://schemas.microsoft.com/office/drawing/2014/main" id="{FB00EC8E-E598-4B16-91EB-92CF23FDEE5C}"/>
              </a:ext>
            </a:extLst>
          </p:cNvPr>
          <p:cNvSpPr/>
          <p:nvPr/>
        </p:nvSpPr>
        <p:spPr bwMode="auto">
          <a:xfrm>
            <a:off x="5164138" y="1460898"/>
            <a:ext cx="96044" cy="246062"/>
          </a:xfrm>
          <a:custGeom>
            <a:avLst/>
            <a:gdLst>
              <a:gd name="T0" fmla="*/ 0 w 21"/>
              <a:gd name="T1" fmla="*/ 6 h 54"/>
              <a:gd name="T2" fmla="*/ 21 w 21"/>
              <a:gd name="T3" fmla="*/ 0 h 54"/>
              <a:gd name="T4" fmla="*/ 21 w 21"/>
              <a:gd name="T5" fmla="*/ 44 h 54"/>
              <a:gd name="T6" fmla="*/ 11 w 21"/>
              <a:gd name="T7" fmla="*/ 54 h 54"/>
              <a:gd name="T8" fmla="*/ 0 w 21"/>
              <a:gd name="T9" fmla="*/ 44 h 54"/>
              <a:gd name="T10" fmla="*/ 0 w 21"/>
              <a:gd name="T11" fmla="*/ 6 h 54"/>
            </a:gdLst>
            <a:ahLst/>
            <a:cxnLst>
              <a:cxn ang="0">
                <a:pos x="T0" y="T1"/>
              </a:cxn>
              <a:cxn ang="0">
                <a:pos x="T2" y="T3"/>
              </a:cxn>
              <a:cxn ang="0">
                <a:pos x="T4" y="T5"/>
              </a:cxn>
              <a:cxn ang="0">
                <a:pos x="T6" y="T7"/>
              </a:cxn>
              <a:cxn ang="0">
                <a:pos x="T8" y="T9"/>
              </a:cxn>
              <a:cxn ang="0">
                <a:pos x="T10" y="T11"/>
              </a:cxn>
            </a:cxnLst>
            <a:rect l="0" t="0" r="r" b="b"/>
            <a:pathLst>
              <a:path w="21" h="54">
                <a:moveTo>
                  <a:pt x="0" y="6"/>
                </a:moveTo>
                <a:cubicBezTo>
                  <a:pt x="8" y="4"/>
                  <a:pt x="15" y="2"/>
                  <a:pt x="21" y="0"/>
                </a:cubicBezTo>
                <a:cubicBezTo>
                  <a:pt x="21" y="14"/>
                  <a:pt x="21" y="29"/>
                  <a:pt x="21" y="44"/>
                </a:cubicBezTo>
                <a:cubicBezTo>
                  <a:pt x="21" y="50"/>
                  <a:pt x="16" y="54"/>
                  <a:pt x="11" y="54"/>
                </a:cubicBezTo>
                <a:cubicBezTo>
                  <a:pt x="5" y="54"/>
                  <a:pt x="0" y="50"/>
                  <a:pt x="0" y="44"/>
                </a:cubicBezTo>
                <a:cubicBezTo>
                  <a:pt x="0" y="32"/>
                  <a:pt x="0" y="19"/>
                  <a:pt x="0" y="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0" name="Freeform 40">
            <a:extLst>
              <a:ext uri="{FF2B5EF4-FFF2-40B4-BE49-F238E27FC236}">
                <a16:creationId xmlns:a16="http://schemas.microsoft.com/office/drawing/2014/main" id="{D9CF5CF6-D40E-4AD5-859A-387CDDA914D8}"/>
              </a:ext>
            </a:extLst>
          </p:cNvPr>
          <p:cNvSpPr/>
          <p:nvPr/>
        </p:nvSpPr>
        <p:spPr bwMode="auto">
          <a:xfrm>
            <a:off x="5022851" y="1460898"/>
            <a:ext cx="96044" cy="246062"/>
          </a:xfrm>
          <a:custGeom>
            <a:avLst/>
            <a:gdLst>
              <a:gd name="T0" fmla="*/ 0 w 21"/>
              <a:gd name="T1" fmla="*/ 0 h 54"/>
              <a:gd name="T2" fmla="*/ 21 w 21"/>
              <a:gd name="T3" fmla="*/ 6 h 54"/>
              <a:gd name="T4" fmla="*/ 21 w 21"/>
              <a:gd name="T5" fmla="*/ 13 h 54"/>
              <a:gd name="T6" fmla="*/ 21 w 21"/>
              <a:gd name="T7" fmla="*/ 43 h 54"/>
              <a:gd name="T8" fmla="*/ 10 w 21"/>
              <a:gd name="T9" fmla="*/ 54 h 54"/>
              <a:gd name="T10" fmla="*/ 0 w 21"/>
              <a:gd name="T11" fmla="*/ 43 h 54"/>
              <a:gd name="T12" fmla="*/ 0 w 21"/>
              <a:gd name="T13" fmla="*/ 18 h 54"/>
              <a:gd name="T14" fmla="*/ 0 w 21"/>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54">
                <a:moveTo>
                  <a:pt x="0" y="0"/>
                </a:moveTo>
                <a:cubicBezTo>
                  <a:pt x="6" y="2"/>
                  <a:pt x="13" y="4"/>
                  <a:pt x="21" y="6"/>
                </a:cubicBezTo>
                <a:cubicBezTo>
                  <a:pt x="21" y="8"/>
                  <a:pt x="21" y="10"/>
                  <a:pt x="21" y="13"/>
                </a:cubicBezTo>
                <a:cubicBezTo>
                  <a:pt x="21" y="23"/>
                  <a:pt x="21" y="33"/>
                  <a:pt x="21" y="43"/>
                </a:cubicBezTo>
                <a:cubicBezTo>
                  <a:pt x="21" y="50"/>
                  <a:pt x="17" y="54"/>
                  <a:pt x="10" y="54"/>
                </a:cubicBezTo>
                <a:cubicBezTo>
                  <a:pt x="4" y="54"/>
                  <a:pt x="0" y="50"/>
                  <a:pt x="0" y="43"/>
                </a:cubicBezTo>
                <a:cubicBezTo>
                  <a:pt x="0" y="35"/>
                  <a:pt x="0" y="26"/>
                  <a:pt x="0" y="18"/>
                </a:cubicBezTo>
                <a:cubicBezTo>
                  <a:pt x="0" y="12"/>
                  <a:pt x="0" y="6"/>
                  <a:pt x="0"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1" name="Oval 41">
            <a:extLst>
              <a:ext uri="{FF2B5EF4-FFF2-40B4-BE49-F238E27FC236}">
                <a16:creationId xmlns:a16="http://schemas.microsoft.com/office/drawing/2014/main" id="{DCD4DBCA-48DD-419A-A5C5-A71E6131581B}"/>
              </a:ext>
            </a:extLst>
          </p:cNvPr>
          <p:cNvSpPr>
            <a:spLocks noChangeArrowheads="1"/>
          </p:cNvSpPr>
          <p:nvPr/>
        </p:nvSpPr>
        <p:spPr bwMode="auto">
          <a:xfrm>
            <a:off x="1445420" y="877491"/>
            <a:ext cx="163513" cy="163513"/>
          </a:xfrm>
          <a:prstGeom prst="ellipse">
            <a:avLst/>
          </a:pr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2" name="Oval 42">
            <a:extLst>
              <a:ext uri="{FF2B5EF4-FFF2-40B4-BE49-F238E27FC236}">
                <a16:creationId xmlns:a16="http://schemas.microsoft.com/office/drawing/2014/main" id="{F1AC2B47-388F-4B09-A98F-BD16DCB85F09}"/>
              </a:ext>
            </a:extLst>
          </p:cNvPr>
          <p:cNvSpPr>
            <a:spLocks noChangeArrowheads="1"/>
          </p:cNvSpPr>
          <p:nvPr/>
        </p:nvSpPr>
        <p:spPr bwMode="auto">
          <a:xfrm>
            <a:off x="3254377" y="877491"/>
            <a:ext cx="164306" cy="163513"/>
          </a:xfrm>
          <a:prstGeom prst="ellipse">
            <a:avLst/>
          </a:pr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3" name="Freeform 43">
            <a:extLst>
              <a:ext uri="{FF2B5EF4-FFF2-40B4-BE49-F238E27FC236}">
                <a16:creationId xmlns:a16="http://schemas.microsoft.com/office/drawing/2014/main" id="{A5DF7D2A-9279-446B-B9D7-32372EFABD19}"/>
              </a:ext>
            </a:extLst>
          </p:cNvPr>
          <p:cNvSpPr/>
          <p:nvPr/>
        </p:nvSpPr>
        <p:spPr bwMode="auto">
          <a:xfrm>
            <a:off x="1422401" y="3435747"/>
            <a:ext cx="191294" cy="204788"/>
          </a:xfrm>
          <a:custGeom>
            <a:avLst/>
            <a:gdLst>
              <a:gd name="T0" fmla="*/ 26 w 42"/>
              <a:gd name="T1" fmla="*/ 19 h 45"/>
              <a:gd name="T2" fmla="*/ 40 w 42"/>
              <a:gd name="T3" fmla="*/ 26 h 45"/>
              <a:gd name="T4" fmla="*/ 42 w 42"/>
              <a:gd name="T5" fmla="*/ 29 h 45"/>
              <a:gd name="T6" fmla="*/ 39 w 42"/>
              <a:gd name="T7" fmla="*/ 32 h 45"/>
              <a:gd name="T8" fmla="*/ 8 w 42"/>
              <a:gd name="T9" fmla="*/ 45 h 45"/>
              <a:gd name="T10" fmla="*/ 3 w 42"/>
              <a:gd name="T11" fmla="*/ 44 h 45"/>
              <a:gd name="T12" fmla="*/ 5 w 42"/>
              <a:gd name="T13" fmla="*/ 39 h 45"/>
              <a:gd name="T14" fmla="*/ 16 w 42"/>
              <a:gd name="T15" fmla="*/ 27 h 45"/>
              <a:gd name="T16" fmla="*/ 3 w 42"/>
              <a:gd name="T17" fmla="*/ 19 h 45"/>
              <a:gd name="T18" fmla="*/ 0 w 42"/>
              <a:gd name="T19" fmla="*/ 16 h 45"/>
              <a:gd name="T20" fmla="*/ 3 w 42"/>
              <a:gd name="T21" fmla="*/ 13 h 45"/>
              <a:gd name="T22" fmla="*/ 34 w 42"/>
              <a:gd name="T23" fmla="*/ 0 h 45"/>
              <a:gd name="T24" fmla="*/ 40 w 42"/>
              <a:gd name="T25" fmla="*/ 1 h 45"/>
              <a:gd name="T26" fmla="*/ 38 w 42"/>
              <a:gd name="T27" fmla="*/ 6 h 45"/>
              <a:gd name="T28" fmla="*/ 26 w 42"/>
              <a:gd name="T29" fmla="*/ 1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5">
                <a:moveTo>
                  <a:pt x="26" y="19"/>
                </a:moveTo>
                <a:cubicBezTo>
                  <a:pt x="31" y="21"/>
                  <a:pt x="36" y="24"/>
                  <a:pt x="40" y="26"/>
                </a:cubicBezTo>
                <a:cubicBezTo>
                  <a:pt x="41" y="27"/>
                  <a:pt x="42" y="28"/>
                  <a:pt x="42" y="29"/>
                </a:cubicBezTo>
                <a:cubicBezTo>
                  <a:pt x="42" y="30"/>
                  <a:pt x="40" y="31"/>
                  <a:pt x="39" y="32"/>
                </a:cubicBezTo>
                <a:cubicBezTo>
                  <a:pt x="29" y="36"/>
                  <a:pt x="19" y="41"/>
                  <a:pt x="8" y="45"/>
                </a:cubicBezTo>
                <a:cubicBezTo>
                  <a:pt x="7" y="45"/>
                  <a:pt x="5" y="45"/>
                  <a:pt x="3" y="44"/>
                </a:cubicBezTo>
                <a:cubicBezTo>
                  <a:pt x="3" y="43"/>
                  <a:pt x="3" y="40"/>
                  <a:pt x="5" y="39"/>
                </a:cubicBezTo>
                <a:cubicBezTo>
                  <a:pt x="8" y="35"/>
                  <a:pt x="12" y="31"/>
                  <a:pt x="16" y="27"/>
                </a:cubicBezTo>
                <a:cubicBezTo>
                  <a:pt x="11" y="24"/>
                  <a:pt x="7" y="22"/>
                  <a:pt x="3" y="19"/>
                </a:cubicBezTo>
                <a:cubicBezTo>
                  <a:pt x="2" y="18"/>
                  <a:pt x="0" y="17"/>
                  <a:pt x="0" y="16"/>
                </a:cubicBezTo>
                <a:cubicBezTo>
                  <a:pt x="0" y="15"/>
                  <a:pt x="2" y="14"/>
                  <a:pt x="3" y="13"/>
                </a:cubicBezTo>
                <a:cubicBezTo>
                  <a:pt x="14" y="9"/>
                  <a:pt x="24" y="5"/>
                  <a:pt x="34" y="0"/>
                </a:cubicBezTo>
                <a:cubicBezTo>
                  <a:pt x="36" y="0"/>
                  <a:pt x="38" y="1"/>
                  <a:pt x="40" y="1"/>
                </a:cubicBezTo>
                <a:cubicBezTo>
                  <a:pt x="39" y="3"/>
                  <a:pt x="39" y="5"/>
                  <a:pt x="38" y="6"/>
                </a:cubicBezTo>
                <a:cubicBezTo>
                  <a:pt x="35" y="10"/>
                  <a:pt x="31" y="14"/>
                  <a:pt x="26" y="1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4" name="Freeform 44">
            <a:extLst>
              <a:ext uri="{FF2B5EF4-FFF2-40B4-BE49-F238E27FC236}">
                <a16:creationId xmlns:a16="http://schemas.microsoft.com/office/drawing/2014/main" id="{4D23FD94-BB0E-40BF-966E-F8193A7EB4A2}"/>
              </a:ext>
            </a:extLst>
          </p:cNvPr>
          <p:cNvSpPr/>
          <p:nvPr/>
        </p:nvSpPr>
        <p:spPr bwMode="auto">
          <a:xfrm>
            <a:off x="4663282" y="3070623"/>
            <a:ext cx="332582" cy="173038"/>
          </a:xfrm>
          <a:custGeom>
            <a:avLst/>
            <a:gdLst>
              <a:gd name="T0" fmla="*/ 54 w 73"/>
              <a:gd name="T1" fmla="*/ 18 h 38"/>
              <a:gd name="T2" fmla="*/ 67 w 73"/>
              <a:gd name="T3" fmla="*/ 24 h 38"/>
              <a:gd name="T4" fmla="*/ 71 w 73"/>
              <a:gd name="T5" fmla="*/ 32 h 38"/>
              <a:gd name="T6" fmla="*/ 62 w 73"/>
              <a:gd name="T7" fmla="*/ 34 h 38"/>
              <a:gd name="T8" fmla="*/ 27 w 73"/>
              <a:gd name="T9" fmla="*/ 28 h 38"/>
              <a:gd name="T10" fmla="*/ 11 w 73"/>
              <a:gd name="T11" fmla="*/ 36 h 38"/>
              <a:gd name="T12" fmla="*/ 3 w 73"/>
              <a:gd name="T13" fmla="*/ 36 h 38"/>
              <a:gd name="T14" fmla="*/ 4 w 73"/>
              <a:gd name="T15" fmla="*/ 27 h 38"/>
              <a:gd name="T16" fmla="*/ 36 w 73"/>
              <a:gd name="T17" fmla="*/ 16 h 38"/>
              <a:gd name="T18" fmla="*/ 45 w 73"/>
              <a:gd name="T19" fmla="*/ 12 h 38"/>
              <a:gd name="T20" fmla="*/ 50 w 73"/>
              <a:gd name="T21" fmla="*/ 4 h 38"/>
              <a:gd name="T22" fmla="*/ 58 w 73"/>
              <a:gd name="T23" fmla="*/ 2 h 38"/>
              <a:gd name="T24" fmla="*/ 60 w 73"/>
              <a:gd name="T25" fmla="*/ 10 h 38"/>
              <a:gd name="T26" fmla="*/ 54 w 73"/>
              <a:gd name="T27"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3" h="38">
                <a:moveTo>
                  <a:pt x="54" y="18"/>
                </a:moveTo>
                <a:cubicBezTo>
                  <a:pt x="59" y="21"/>
                  <a:pt x="63" y="22"/>
                  <a:pt x="67" y="24"/>
                </a:cubicBezTo>
                <a:cubicBezTo>
                  <a:pt x="71" y="26"/>
                  <a:pt x="73" y="29"/>
                  <a:pt x="71" y="32"/>
                </a:cubicBezTo>
                <a:cubicBezTo>
                  <a:pt x="70" y="35"/>
                  <a:pt x="66" y="36"/>
                  <a:pt x="62" y="34"/>
                </a:cubicBezTo>
                <a:cubicBezTo>
                  <a:pt x="51" y="28"/>
                  <a:pt x="40" y="25"/>
                  <a:pt x="27" y="28"/>
                </a:cubicBezTo>
                <a:cubicBezTo>
                  <a:pt x="22" y="30"/>
                  <a:pt x="16" y="33"/>
                  <a:pt x="11" y="36"/>
                </a:cubicBezTo>
                <a:cubicBezTo>
                  <a:pt x="8" y="38"/>
                  <a:pt x="5" y="38"/>
                  <a:pt x="3" y="36"/>
                </a:cubicBezTo>
                <a:cubicBezTo>
                  <a:pt x="0" y="33"/>
                  <a:pt x="1" y="30"/>
                  <a:pt x="4" y="27"/>
                </a:cubicBezTo>
                <a:cubicBezTo>
                  <a:pt x="14" y="20"/>
                  <a:pt x="24" y="16"/>
                  <a:pt x="36" y="16"/>
                </a:cubicBezTo>
                <a:cubicBezTo>
                  <a:pt x="40" y="16"/>
                  <a:pt x="43" y="15"/>
                  <a:pt x="45" y="12"/>
                </a:cubicBezTo>
                <a:cubicBezTo>
                  <a:pt x="47" y="9"/>
                  <a:pt x="49" y="7"/>
                  <a:pt x="50" y="4"/>
                </a:cubicBezTo>
                <a:cubicBezTo>
                  <a:pt x="52" y="1"/>
                  <a:pt x="55" y="0"/>
                  <a:pt x="58" y="2"/>
                </a:cubicBezTo>
                <a:cubicBezTo>
                  <a:pt x="61" y="3"/>
                  <a:pt x="62" y="6"/>
                  <a:pt x="60" y="10"/>
                </a:cubicBezTo>
                <a:cubicBezTo>
                  <a:pt x="58" y="13"/>
                  <a:pt x="56" y="15"/>
                  <a:pt x="54" y="1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5" name="Freeform 45">
            <a:extLst>
              <a:ext uri="{FF2B5EF4-FFF2-40B4-BE49-F238E27FC236}">
                <a16:creationId xmlns:a16="http://schemas.microsoft.com/office/drawing/2014/main" id="{BD5F2284-4338-4BAC-9223-30EE488E22BB}"/>
              </a:ext>
            </a:extLst>
          </p:cNvPr>
          <p:cNvSpPr/>
          <p:nvPr/>
        </p:nvSpPr>
        <p:spPr bwMode="auto">
          <a:xfrm>
            <a:off x="2525714" y="3558779"/>
            <a:ext cx="264319" cy="159544"/>
          </a:xfrm>
          <a:custGeom>
            <a:avLst/>
            <a:gdLst>
              <a:gd name="T0" fmla="*/ 36 w 58"/>
              <a:gd name="T1" fmla="*/ 29 h 35"/>
              <a:gd name="T2" fmla="*/ 25 w 58"/>
              <a:gd name="T3" fmla="*/ 23 h 35"/>
              <a:gd name="T4" fmla="*/ 14 w 58"/>
              <a:gd name="T5" fmla="*/ 26 h 35"/>
              <a:gd name="T6" fmla="*/ 4 w 58"/>
              <a:gd name="T7" fmla="*/ 35 h 35"/>
              <a:gd name="T8" fmla="*/ 0 w 58"/>
              <a:gd name="T9" fmla="*/ 34 h 35"/>
              <a:gd name="T10" fmla="*/ 2 w 58"/>
              <a:gd name="T11" fmla="*/ 30 h 35"/>
              <a:gd name="T12" fmla="*/ 4 w 58"/>
              <a:gd name="T13" fmla="*/ 23 h 35"/>
              <a:gd name="T14" fmla="*/ 14 w 58"/>
              <a:gd name="T15" fmla="*/ 8 h 35"/>
              <a:gd name="T16" fmla="*/ 33 w 58"/>
              <a:gd name="T17" fmla="*/ 10 h 35"/>
              <a:gd name="T18" fmla="*/ 35 w 58"/>
              <a:gd name="T19" fmla="*/ 12 h 35"/>
              <a:gd name="T20" fmla="*/ 44 w 58"/>
              <a:gd name="T21" fmla="*/ 10 h 35"/>
              <a:gd name="T22" fmla="*/ 54 w 58"/>
              <a:gd name="T23" fmla="*/ 0 h 35"/>
              <a:gd name="T24" fmla="*/ 58 w 58"/>
              <a:gd name="T25" fmla="*/ 1 h 35"/>
              <a:gd name="T26" fmla="*/ 57 w 58"/>
              <a:gd name="T27" fmla="*/ 5 h 35"/>
              <a:gd name="T28" fmla="*/ 55 w 58"/>
              <a:gd name="T29" fmla="*/ 12 h 35"/>
              <a:gd name="T30" fmla="*/ 37 w 58"/>
              <a:gd name="T31" fmla="*/ 28 h 35"/>
              <a:gd name="T32" fmla="*/ 36 w 58"/>
              <a:gd name="T3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7" h="35">
                <a:moveTo>
                  <a:pt x="36" y="29"/>
                </a:moveTo>
                <a:cubicBezTo>
                  <a:pt x="33" y="27"/>
                  <a:pt x="28" y="26"/>
                  <a:pt x="25" y="23"/>
                </a:cubicBezTo>
                <a:cubicBezTo>
                  <a:pt x="20" y="19"/>
                  <a:pt x="17" y="20"/>
                  <a:pt x="14" y="26"/>
                </a:cubicBezTo>
                <a:cubicBezTo>
                  <a:pt x="12" y="30"/>
                  <a:pt x="9" y="34"/>
                  <a:pt x="4" y="35"/>
                </a:cubicBezTo>
                <a:cubicBezTo>
                  <a:pt x="3" y="35"/>
                  <a:pt x="2" y="34"/>
                  <a:pt x="0" y="34"/>
                </a:cubicBezTo>
                <a:cubicBezTo>
                  <a:pt x="1" y="33"/>
                  <a:pt x="1" y="31"/>
                  <a:pt x="2" y="30"/>
                </a:cubicBezTo>
                <a:cubicBezTo>
                  <a:pt x="2" y="28"/>
                  <a:pt x="4" y="25"/>
                  <a:pt x="4" y="23"/>
                </a:cubicBezTo>
                <a:cubicBezTo>
                  <a:pt x="5" y="16"/>
                  <a:pt x="8" y="11"/>
                  <a:pt x="14" y="8"/>
                </a:cubicBezTo>
                <a:cubicBezTo>
                  <a:pt x="21" y="5"/>
                  <a:pt x="27" y="6"/>
                  <a:pt x="33" y="10"/>
                </a:cubicBezTo>
                <a:cubicBezTo>
                  <a:pt x="33" y="11"/>
                  <a:pt x="34" y="12"/>
                  <a:pt x="35" y="12"/>
                </a:cubicBezTo>
                <a:cubicBezTo>
                  <a:pt x="39" y="15"/>
                  <a:pt x="43" y="15"/>
                  <a:pt x="44" y="10"/>
                </a:cubicBezTo>
                <a:cubicBezTo>
                  <a:pt x="46" y="5"/>
                  <a:pt x="49" y="2"/>
                  <a:pt x="54" y="0"/>
                </a:cubicBezTo>
                <a:cubicBezTo>
                  <a:pt x="55" y="0"/>
                  <a:pt x="57" y="1"/>
                  <a:pt x="58" y="1"/>
                </a:cubicBezTo>
                <a:cubicBezTo>
                  <a:pt x="58" y="2"/>
                  <a:pt x="58" y="3"/>
                  <a:pt x="57" y="5"/>
                </a:cubicBezTo>
                <a:cubicBezTo>
                  <a:pt x="56" y="7"/>
                  <a:pt x="55" y="10"/>
                  <a:pt x="55" y="12"/>
                </a:cubicBezTo>
                <a:cubicBezTo>
                  <a:pt x="54" y="22"/>
                  <a:pt x="47" y="28"/>
                  <a:pt x="37" y="28"/>
                </a:cubicBezTo>
                <a:cubicBezTo>
                  <a:pt x="37" y="29"/>
                  <a:pt x="37" y="29"/>
                  <a:pt x="36"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6" name="Freeform 46">
            <a:extLst>
              <a:ext uri="{FF2B5EF4-FFF2-40B4-BE49-F238E27FC236}">
                <a16:creationId xmlns:a16="http://schemas.microsoft.com/office/drawing/2014/main" id="{F171917F-DB8C-4438-818A-50BE2BBFA7C3}"/>
              </a:ext>
            </a:extLst>
          </p:cNvPr>
          <p:cNvSpPr/>
          <p:nvPr/>
        </p:nvSpPr>
        <p:spPr bwMode="auto">
          <a:xfrm>
            <a:off x="3355182" y="1488679"/>
            <a:ext cx="90488" cy="227806"/>
          </a:xfrm>
          <a:custGeom>
            <a:avLst/>
            <a:gdLst>
              <a:gd name="T0" fmla="*/ 0 w 20"/>
              <a:gd name="T1" fmla="*/ 5 h 50"/>
              <a:gd name="T2" fmla="*/ 20 w 20"/>
              <a:gd name="T3" fmla="*/ 0 h 50"/>
              <a:gd name="T4" fmla="*/ 20 w 20"/>
              <a:gd name="T5" fmla="*/ 37 h 50"/>
              <a:gd name="T6" fmla="*/ 17 w 20"/>
              <a:gd name="T7" fmla="*/ 45 h 50"/>
              <a:gd name="T8" fmla="*/ 7 w 20"/>
              <a:gd name="T9" fmla="*/ 48 h 50"/>
              <a:gd name="T10" fmla="*/ 0 w 20"/>
              <a:gd name="T11" fmla="*/ 39 h 50"/>
              <a:gd name="T12" fmla="*/ 0 w 20"/>
              <a:gd name="T13" fmla="*/ 5 h 50"/>
            </a:gdLst>
            <a:ahLst/>
            <a:cxnLst>
              <a:cxn ang="0">
                <a:pos x="T0" y="T1"/>
              </a:cxn>
              <a:cxn ang="0">
                <a:pos x="T2" y="T3"/>
              </a:cxn>
              <a:cxn ang="0">
                <a:pos x="T4" y="T5"/>
              </a:cxn>
              <a:cxn ang="0">
                <a:pos x="T6" y="T7"/>
              </a:cxn>
              <a:cxn ang="0">
                <a:pos x="T8" y="T9"/>
              </a:cxn>
              <a:cxn ang="0">
                <a:pos x="T10" y="T11"/>
              </a:cxn>
              <a:cxn ang="0">
                <a:pos x="T12" y="T13"/>
              </a:cxn>
            </a:cxnLst>
            <a:rect l="0" t="0" r="r" b="b"/>
            <a:pathLst>
              <a:path w="20" h="50">
                <a:moveTo>
                  <a:pt x="0" y="5"/>
                </a:moveTo>
                <a:cubicBezTo>
                  <a:pt x="7" y="3"/>
                  <a:pt x="14" y="2"/>
                  <a:pt x="20" y="0"/>
                </a:cubicBezTo>
                <a:cubicBezTo>
                  <a:pt x="20" y="12"/>
                  <a:pt x="20" y="25"/>
                  <a:pt x="20" y="37"/>
                </a:cubicBezTo>
                <a:cubicBezTo>
                  <a:pt x="19" y="40"/>
                  <a:pt x="19" y="43"/>
                  <a:pt x="17" y="45"/>
                </a:cubicBezTo>
                <a:cubicBezTo>
                  <a:pt x="15" y="49"/>
                  <a:pt x="11" y="50"/>
                  <a:pt x="7" y="48"/>
                </a:cubicBezTo>
                <a:cubicBezTo>
                  <a:pt x="3" y="47"/>
                  <a:pt x="0" y="44"/>
                  <a:pt x="0" y="39"/>
                </a:cubicBezTo>
                <a:cubicBezTo>
                  <a:pt x="0" y="28"/>
                  <a:pt x="0" y="17"/>
                  <a:pt x="0" y="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7" name="Freeform 47">
            <a:extLst>
              <a:ext uri="{FF2B5EF4-FFF2-40B4-BE49-F238E27FC236}">
                <a16:creationId xmlns:a16="http://schemas.microsoft.com/office/drawing/2014/main" id="{20940032-3695-490E-80ED-4AC1DD09A43C}"/>
              </a:ext>
            </a:extLst>
          </p:cNvPr>
          <p:cNvSpPr/>
          <p:nvPr/>
        </p:nvSpPr>
        <p:spPr bwMode="auto">
          <a:xfrm>
            <a:off x="3227388" y="1488679"/>
            <a:ext cx="91282" cy="223043"/>
          </a:xfrm>
          <a:custGeom>
            <a:avLst/>
            <a:gdLst>
              <a:gd name="T0" fmla="*/ 0 w 20"/>
              <a:gd name="T1" fmla="*/ 0 h 49"/>
              <a:gd name="T2" fmla="*/ 19 w 20"/>
              <a:gd name="T3" fmla="*/ 5 h 49"/>
              <a:gd name="T4" fmla="*/ 19 w 20"/>
              <a:gd name="T5" fmla="*/ 41 h 49"/>
              <a:gd name="T6" fmla="*/ 9 w 20"/>
              <a:gd name="T7" fmla="*/ 49 h 49"/>
              <a:gd name="T8" fmla="*/ 0 w 20"/>
              <a:gd name="T9" fmla="*/ 39 h 49"/>
              <a:gd name="T10" fmla="*/ 0 w 20"/>
              <a:gd name="T11" fmla="*/ 15 h 49"/>
              <a:gd name="T12" fmla="*/ 0 w 20"/>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20" h="49">
                <a:moveTo>
                  <a:pt x="0" y="0"/>
                </a:moveTo>
                <a:cubicBezTo>
                  <a:pt x="6" y="2"/>
                  <a:pt x="13" y="3"/>
                  <a:pt x="19" y="5"/>
                </a:cubicBezTo>
                <a:cubicBezTo>
                  <a:pt x="19" y="17"/>
                  <a:pt x="20" y="29"/>
                  <a:pt x="19" y="41"/>
                </a:cubicBezTo>
                <a:cubicBezTo>
                  <a:pt x="19" y="46"/>
                  <a:pt x="14" y="49"/>
                  <a:pt x="9" y="49"/>
                </a:cubicBezTo>
                <a:cubicBezTo>
                  <a:pt x="4" y="49"/>
                  <a:pt x="0" y="45"/>
                  <a:pt x="0" y="39"/>
                </a:cubicBezTo>
                <a:cubicBezTo>
                  <a:pt x="0" y="31"/>
                  <a:pt x="0" y="23"/>
                  <a:pt x="0" y="15"/>
                </a:cubicBezTo>
                <a:cubicBezTo>
                  <a:pt x="0" y="10"/>
                  <a:pt x="0" y="5"/>
                  <a:pt x="0"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8" name="Freeform 48">
            <a:extLst>
              <a:ext uri="{FF2B5EF4-FFF2-40B4-BE49-F238E27FC236}">
                <a16:creationId xmlns:a16="http://schemas.microsoft.com/office/drawing/2014/main" id="{33B90003-5734-4DBA-ACCC-80FA8C74D97D}"/>
              </a:ext>
            </a:extLst>
          </p:cNvPr>
          <p:cNvSpPr/>
          <p:nvPr/>
        </p:nvSpPr>
        <p:spPr bwMode="auto">
          <a:xfrm>
            <a:off x="474663" y="886222"/>
            <a:ext cx="204788" cy="196056"/>
          </a:xfrm>
          <a:custGeom>
            <a:avLst/>
            <a:gdLst>
              <a:gd name="T0" fmla="*/ 33 w 45"/>
              <a:gd name="T1" fmla="*/ 13 h 43"/>
              <a:gd name="T2" fmla="*/ 34 w 45"/>
              <a:gd name="T3" fmla="*/ 12 h 43"/>
              <a:gd name="T4" fmla="*/ 44 w 45"/>
              <a:gd name="T5" fmla="*/ 22 h 43"/>
              <a:gd name="T6" fmla="*/ 27 w 45"/>
              <a:gd name="T7" fmla="*/ 41 h 43"/>
              <a:gd name="T8" fmla="*/ 4 w 45"/>
              <a:gd name="T9" fmla="*/ 29 h 43"/>
              <a:gd name="T10" fmla="*/ 9 w 45"/>
              <a:gd name="T11" fmla="*/ 4 h 43"/>
              <a:gd name="T12" fmla="*/ 14 w 45"/>
              <a:gd name="T13" fmla="*/ 3 h 43"/>
              <a:gd name="T14" fmla="*/ 17 w 45"/>
              <a:gd name="T15" fmla="*/ 1 h 43"/>
              <a:gd name="T16" fmla="*/ 21 w 45"/>
              <a:gd name="T17" fmla="*/ 1 h 43"/>
              <a:gd name="T18" fmla="*/ 28 w 45"/>
              <a:gd name="T19" fmla="*/ 0 h 43"/>
              <a:gd name="T20" fmla="*/ 38 w 45"/>
              <a:gd name="T21" fmla="*/ 5 h 43"/>
              <a:gd name="T22" fmla="*/ 31 w 45"/>
              <a:gd name="T23" fmla="*/ 10 h 43"/>
              <a:gd name="T24" fmla="*/ 12 w 45"/>
              <a:gd name="T25" fmla="*/ 14 h 43"/>
              <a:gd name="T26" fmla="*/ 14 w 45"/>
              <a:gd name="T27" fmla="*/ 29 h 43"/>
              <a:gd name="T28" fmla="*/ 30 w 45"/>
              <a:gd name="T29" fmla="*/ 31 h 43"/>
              <a:gd name="T30" fmla="*/ 33 w 45"/>
              <a:gd name="T31" fmla="*/ 1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43">
                <a:moveTo>
                  <a:pt x="33" y="13"/>
                </a:moveTo>
                <a:cubicBezTo>
                  <a:pt x="34" y="12"/>
                  <a:pt x="34" y="12"/>
                  <a:pt x="34" y="12"/>
                </a:cubicBezTo>
                <a:cubicBezTo>
                  <a:pt x="43" y="11"/>
                  <a:pt x="45" y="13"/>
                  <a:pt x="44" y="22"/>
                </a:cubicBezTo>
                <a:cubicBezTo>
                  <a:pt x="43" y="32"/>
                  <a:pt x="36" y="39"/>
                  <a:pt x="27" y="41"/>
                </a:cubicBezTo>
                <a:cubicBezTo>
                  <a:pt x="17" y="43"/>
                  <a:pt x="8" y="38"/>
                  <a:pt x="4" y="29"/>
                </a:cubicBezTo>
                <a:cubicBezTo>
                  <a:pt x="0" y="21"/>
                  <a:pt x="2" y="10"/>
                  <a:pt x="9" y="4"/>
                </a:cubicBezTo>
                <a:cubicBezTo>
                  <a:pt x="10" y="3"/>
                  <a:pt x="12" y="3"/>
                  <a:pt x="14" y="3"/>
                </a:cubicBezTo>
                <a:cubicBezTo>
                  <a:pt x="15" y="2"/>
                  <a:pt x="16" y="1"/>
                  <a:pt x="17" y="1"/>
                </a:cubicBezTo>
                <a:cubicBezTo>
                  <a:pt x="18" y="0"/>
                  <a:pt x="20" y="0"/>
                  <a:pt x="21" y="1"/>
                </a:cubicBezTo>
                <a:cubicBezTo>
                  <a:pt x="23" y="4"/>
                  <a:pt x="26" y="3"/>
                  <a:pt x="28" y="0"/>
                </a:cubicBezTo>
                <a:cubicBezTo>
                  <a:pt x="31" y="1"/>
                  <a:pt x="35" y="3"/>
                  <a:pt x="38" y="5"/>
                </a:cubicBezTo>
                <a:cubicBezTo>
                  <a:pt x="36" y="8"/>
                  <a:pt x="30" y="4"/>
                  <a:pt x="31" y="10"/>
                </a:cubicBezTo>
                <a:cubicBezTo>
                  <a:pt x="21" y="7"/>
                  <a:pt x="16" y="8"/>
                  <a:pt x="12" y="14"/>
                </a:cubicBezTo>
                <a:cubicBezTo>
                  <a:pt x="9" y="19"/>
                  <a:pt x="10" y="25"/>
                  <a:pt x="14" y="29"/>
                </a:cubicBezTo>
                <a:cubicBezTo>
                  <a:pt x="19" y="33"/>
                  <a:pt x="25" y="34"/>
                  <a:pt x="30" y="31"/>
                </a:cubicBezTo>
                <a:cubicBezTo>
                  <a:pt x="35" y="27"/>
                  <a:pt x="36" y="21"/>
                  <a:pt x="33" y="13"/>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69" name="Freeform 49">
            <a:extLst>
              <a:ext uri="{FF2B5EF4-FFF2-40B4-BE49-F238E27FC236}">
                <a16:creationId xmlns:a16="http://schemas.microsoft.com/office/drawing/2014/main" id="{06A2CA7D-4BB8-4A54-9D34-277D1619ECA9}"/>
              </a:ext>
            </a:extLst>
          </p:cNvPr>
          <p:cNvSpPr/>
          <p:nvPr/>
        </p:nvSpPr>
        <p:spPr bwMode="auto">
          <a:xfrm>
            <a:off x="2785269" y="3613548"/>
            <a:ext cx="113507" cy="250825"/>
          </a:xfrm>
          <a:custGeom>
            <a:avLst/>
            <a:gdLst>
              <a:gd name="T0" fmla="*/ 13 w 25"/>
              <a:gd name="T1" fmla="*/ 37 h 55"/>
              <a:gd name="T2" fmla="*/ 8 w 25"/>
              <a:gd name="T3" fmla="*/ 31 h 55"/>
              <a:gd name="T4" fmla="*/ 10 w 25"/>
              <a:gd name="T5" fmla="*/ 6 h 55"/>
              <a:gd name="T6" fmla="*/ 22 w 25"/>
              <a:gd name="T7" fmla="*/ 0 h 55"/>
              <a:gd name="T8" fmla="*/ 25 w 25"/>
              <a:gd name="T9" fmla="*/ 3 h 55"/>
              <a:gd name="T10" fmla="*/ 19 w 25"/>
              <a:gd name="T11" fmla="*/ 12 h 55"/>
              <a:gd name="T12" fmla="*/ 18 w 25"/>
              <a:gd name="T13" fmla="*/ 23 h 55"/>
              <a:gd name="T14" fmla="*/ 23 w 25"/>
              <a:gd name="T15" fmla="*/ 39 h 55"/>
              <a:gd name="T16" fmla="*/ 11 w 25"/>
              <a:gd name="T17" fmla="*/ 50 h 55"/>
              <a:gd name="T18" fmla="*/ 5 w 25"/>
              <a:gd name="T19" fmla="*/ 54 h 55"/>
              <a:gd name="T20" fmla="*/ 2 w 25"/>
              <a:gd name="T21" fmla="*/ 55 h 55"/>
              <a:gd name="T22" fmla="*/ 1 w 25"/>
              <a:gd name="T23" fmla="*/ 52 h 55"/>
              <a:gd name="T24" fmla="*/ 7 w 25"/>
              <a:gd name="T25" fmla="*/ 42 h 55"/>
              <a:gd name="T26" fmla="*/ 13 w 25"/>
              <a:gd name="T2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 h="55">
                <a:moveTo>
                  <a:pt x="13" y="37"/>
                </a:moveTo>
                <a:cubicBezTo>
                  <a:pt x="11" y="34"/>
                  <a:pt x="9" y="33"/>
                  <a:pt x="8" y="31"/>
                </a:cubicBezTo>
                <a:cubicBezTo>
                  <a:pt x="0" y="24"/>
                  <a:pt x="1" y="11"/>
                  <a:pt x="10" y="6"/>
                </a:cubicBezTo>
                <a:cubicBezTo>
                  <a:pt x="14" y="4"/>
                  <a:pt x="19" y="4"/>
                  <a:pt x="22" y="0"/>
                </a:cubicBezTo>
                <a:cubicBezTo>
                  <a:pt x="23" y="1"/>
                  <a:pt x="25" y="2"/>
                  <a:pt x="25" y="3"/>
                </a:cubicBezTo>
                <a:cubicBezTo>
                  <a:pt x="24" y="7"/>
                  <a:pt x="22" y="10"/>
                  <a:pt x="19" y="12"/>
                </a:cubicBezTo>
                <a:cubicBezTo>
                  <a:pt x="13" y="16"/>
                  <a:pt x="12" y="19"/>
                  <a:pt x="18" y="23"/>
                </a:cubicBezTo>
                <a:cubicBezTo>
                  <a:pt x="22" y="28"/>
                  <a:pt x="24" y="33"/>
                  <a:pt x="23" y="39"/>
                </a:cubicBezTo>
                <a:cubicBezTo>
                  <a:pt x="21" y="45"/>
                  <a:pt x="17" y="49"/>
                  <a:pt x="11" y="50"/>
                </a:cubicBezTo>
                <a:cubicBezTo>
                  <a:pt x="9" y="51"/>
                  <a:pt x="7" y="53"/>
                  <a:pt x="5" y="54"/>
                </a:cubicBezTo>
                <a:cubicBezTo>
                  <a:pt x="4" y="54"/>
                  <a:pt x="3" y="55"/>
                  <a:pt x="2" y="55"/>
                </a:cubicBezTo>
                <a:cubicBezTo>
                  <a:pt x="2" y="54"/>
                  <a:pt x="1" y="53"/>
                  <a:pt x="1" y="52"/>
                </a:cubicBezTo>
                <a:cubicBezTo>
                  <a:pt x="1" y="48"/>
                  <a:pt x="3" y="44"/>
                  <a:pt x="7" y="42"/>
                </a:cubicBezTo>
                <a:cubicBezTo>
                  <a:pt x="9" y="41"/>
                  <a:pt x="10" y="39"/>
                  <a:pt x="13" y="3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0" name="Freeform 50">
            <a:extLst>
              <a:ext uri="{FF2B5EF4-FFF2-40B4-BE49-F238E27FC236}">
                <a16:creationId xmlns:a16="http://schemas.microsoft.com/office/drawing/2014/main" id="{1196C117-CF06-4220-B719-9F36F4048918}"/>
              </a:ext>
            </a:extLst>
          </p:cNvPr>
          <p:cNvSpPr/>
          <p:nvPr/>
        </p:nvSpPr>
        <p:spPr bwMode="auto">
          <a:xfrm>
            <a:off x="1754982" y="3349229"/>
            <a:ext cx="109538" cy="154781"/>
          </a:xfrm>
          <a:custGeom>
            <a:avLst/>
            <a:gdLst>
              <a:gd name="T0" fmla="*/ 0 w 24"/>
              <a:gd name="T1" fmla="*/ 16 h 34"/>
              <a:gd name="T2" fmla="*/ 6 w 24"/>
              <a:gd name="T3" fmla="*/ 4 h 34"/>
              <a:gd name="T4" fmla="*/ 14 w 24"/>
              <a:gd name="T5" fmla="*/ 2 h 34"/>
              <a:gd name="T6" fmla="*/ 24 w 24"/>
              <a:gd name="T7" fmla="*/ 18 h 34"/>
              <a:gd name="T8" fmla="*/ 13 w 24"/>
              <a:gd name="T9" fmla="*/ 32 h 34"/>
              <a:gd name="T10" fmla="*/ 5 w 24"/>
              <a:gd name="T11" fmla="*/ 29 h 34"/>
              <a:gd name="T12" fmla="*/ 0 w 24"/>
              <a:gd name="T13" fmla="*/ 16 h 34"/>
            </a:gdLst>
            <a:ahLst/>
            <a:cxnLst>
              <a:cxn ang="0">
                <a:pos x="T0" y="T1"/>
              </a:cxn>
              <a:cxn ang="0">
                <a:pos x="T2" y="T3"/>
              </a:cxn>
              <a:cxn ang="0">
                <a:pos x="T4" y="T5"/>
              </a:cxn>
              <a:cxn ang="0">
                <a:pos x="T6" y="T7"/>
              </a:cxn>
              <a:cxn ang="0">
                <a:pos x="T8" y="T9"/>
              </a:cxn>
              <a:cxn ang="0">
                <a:pos x="T10" y="T11"/>
              </a:cxn>
              <a:cxn ang="0">
                <a:pos x="T12" y="T13"/>
              </a:cxn>
            </a:cxnLst>
            <a:rect l="0" t="0" r="r" b="b"/>
            <a:pathLst>
              <a:path w="24" h="34">
                <a:moveTo>
                  <a:pt x="0" y="16"/>
                </a:moveTo>
                <a:cubicBezTo>
                  <a:pt x="2" y="12"/>
                  <a:pt x="4" y="8"/>
                  <a:pt x="6" y="4"/>
                </a:cubicBezTo>
                <a:cubicBezTo>
                  <a:pt x="8" y="1"/>
                  <a:pt x="11" y="0"/>
                  <a:pt x="14" y="2"/>
                </a:cubicBezTo>
                <a:cubicBezTo>
                  <a:pt x="20" y="6"/>
                  <a:pt x="24" y="10"/>
                  <a:pt x="24" y="18"/>
                </a:cubicBezTo>
                <a:cubicBezTo>
                  <a:pt x="24" y="25"/>
                  <a:pt x="19" y="29"/>
                  <a:pt x="13" y="32"/>
                </a:cubicBezTo>
                <a:cubicBezTo>
                  <a:pt x="10" y="34"/>
                  <a:pt x="7" y="33"/>
                  <a:pt x="5" y="29"/>
                </a:cubicBezTo>
                <a:cubicBezTo>
                  <a:pt x="3" y="25"/>
                  <a:pt x="1" y="21"/>
                  <a:pt x="0" y="1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1" name="Freeform 51">
            <a:extLst>
              <a:ext uri="{FF2B5EF4-FFF2-40B4-BE49-F238E27FC236}">
                <a16:creationId xmlns:a16="http://schemas.microsoft.com/office/drawing/2014/main" id="{71973FDE-6B98-4BA1-BE35-16F8113A528E}"/>
              </a:ext>
            </a:extLst>
          </p:cNvPr>
          <p:cNvSpPr/>
          <p:nvPr/>
        </p:nvSpPr>
        <p:spPr bwMode="auto">
          <a:xfrm>
            <a:off x="365126" y="3472260"/>
            <a:ext cx="159544" cy="159544"/>
          </a:xfrm>
          <a:custGeom>
            <a:avLst/>
            <a:gdLst>
              <a:gd name="T0" fmla="*/ 14 w 35"/>
              <a:gd name="T1" fmla="*/ 21 h 35"/>
              <a:gd name="T2" fmla="*/ 1 w 35"/>
              <a:gd name="T3" fmla="*/ 15 h 35"/>
              <a:gd name="T4" fmla="*/ 0 w 35"/>
              <a:gd name="T5" fmla="*/ 14 h 35"/>
              <a:gd name="T6" fmla="*/ 3 w 35"/>
              <a:gd name="T7" fmla="*/ 12 h 35"/>
              <a:gd name="T8" fmla="*/ 25 w 35"/>
              <a:gd name="T9" fmla="*/ 0 h 35"/>
              <a:gd name="T10" fmla="*/ 29 w 35"/>
              <a:gd name="T11" fmla="*/ 0 h 35"/>
              <a:gd name="T12" fmla="*/ 28 w 35"/>
              <a:gd name="T13" fmla="*/ 4 h 35"/>
              <a:gd name="T14" fmla="*/ 21 w 35"/>
              <a:gd name="T15" fmla="*/ 14 h 35"/>
              <a:gd name="T16" fmla="*/ 35 w 35"/>
              <a:gd name="T17" fmla="*/ 20 h 35"/>
              <a:gd name="T18" fmla="*/ 22 w 35"/>
              <a:gd name="T19" fmla="*/ 28 h 35"/>
              <a:gd name="T20" fmla="*/ 10 w 35"/>
              <a:gd name="T21" fmla="*/ 35 h 35"/>
              <a:gd name="T22" fmla="*/ 6 w 35"/>
              <a:gd name="T23" fmla="*/ 35 h 35"/>
              <a:gd name="T24" fmla="*/ 7 w 35"/>
              <a:gd name="T25" fmla="*/ 31 h 35"/>
              <a:gd name="T26" fmla="*/ 14 w 35"/>
              <a:gd name="T27" fmla="*/ 2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4" y="21"/>
                </a:moveTo>
                <a:cubicBezTo>
                  <a:pt x="9" y="19"/>
                  <a:pt x="5" y="17"/>
                  <a:pt x="1" y="15"/>
                </a:cubicBezTo>
                <a:cubicBezTo>
                  <a:pt x="1" y="15"/>
                  <a:pt x="1" y="14"/>
                  <a:pt x="0" y="14"/>
                </a:cubicBezTo>
                <a:cubicBezTo>
                  <a:pt x="1" y="13"/>
                  <a:pt x="2" y="13"/>
                  <a:pt x="3" y="12"/>
                </a:cubicBezTo>
                <a:cubicBezTo>
                  <a:pt x="10" y="8"/>
                  <a:pt x="17" y="4"/>
                  <a:pt x="25" y="0"/>
                </a:cubicBezTo>
                <a:cubicBezTo>
                  <a:pt x="26" y="0"/>
                  <a:pt x="27" y="0"/>
                  <a:pt x="29" y="0"/>
                </a:cubicBezTo>
                <a:cubicBezTo>
                  <a:pt x="29" y="1"/>
                  <a:pt x="29" y="3"/>
                  <a:pt x="28" y="4"/>
                </a:cubicBezTo>
                <a:cubicBezTo>
                  <a:pt x="26" y="7"/>
                  <a:pt x="23" y="10"/>
                  <a:pt x="21" y="14"/>
                </a:cubicBezTo>
                <a:cubicBezTo>
                  <a:pt x="25" y="16"/>
                  <a:pt x="29" y="18"/>
                  <a:pt x="35" y="20"/>
                </a:cubicBezTo>
                <a:cubicBezTo>
                  <a:pt x="30" y="23"/>
                  <a:pt x="26" y="25"/>
                  <a:pt x="22" y="28"/>
                </a:cubicBezTo>
                <a:cubicBezTo>
                  <a:pt x="18" y="30"/>
                  <a:pt x="14" y="32"/>
                  <a:pt x="10" y="35"/>
                </a:cubicBezTo>
                <a:cubicBezTo>
                  <a:pt x="9" y="35"/>
                  <a:pt x="7" y="35"/>
                  <a:pt x="6" y="35"/>
                </a:cubicBezTo>
                <a:cubicBezTo>
                  <a:pt x="6" y="34"/>
                  <a:pt x="6" y="32"/>
                  <a:pt x="7" y="31"/>
                </a:cubicBezTo>
                <a:cubicBezTo>
                  <a:pt x="9" y="28"/>
                  <a:pt x="11" y="25"/>
                  <a:pt x="14" y="2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2" name="Freeform 52">
            <a:extLst>
              <a:ext uri="{FF2B5EF4-FFF2-40B4-BE49-F238E27FC236}">
                <a16:creationId xmlns:a16="http://schemas.microsoft.com/office/drawing/2014/main" id="{0AA84B03-600F-4258-A84E-9BE609E3418D}"/>
              </a:ext>
            </a:extLst>
          </p:cNvPr>
          <p:cNvSpPr/>
          <p:nvPr/>
        </p:nvSpPr>
        <p:spPr bwMode="auto">
          <a:xfrm>
            <a:off x="2589214" y="3704829"/>
            <a:ext cx="164306" cy="168275"/>
          </a:xfrm>
          <a:custGeom>
            <a:avLst/>
            <a:gdLst>
              <a:gd name="T0" fmla="*/ 0 w 36"/>
              <a:gd name="T1" fmla="*/ 37 h 37"/>
              <a:gd name="T2" fmla="*/ 0 w 36"/>
              <a:gd name="T3" fmla="*/ 25 h 37"/>
              <a:gd name="T4" fmla="*/ 18 w 36"/>
              <a:gd name="T5" fmla="*/ 13 h 37"/>
              <a:gd name="T6" fmla="*/ 28 w 36"/>
              <a:gd name="T7" fmla="*/ 8 h 37"/>
              <a:gd name="T8" fmla="*/ 35 w 36"/>
              <a:gd name="T9" fmla="*/ 0 h 37"/>
              <a:gd name="T10" fmla="*/ 36 w 36"/>
              <a:gd name="T11" fmla="*/ 2 h 37"/>
              <a:gd name="T12" fmla="*/ 35 w 36"/>
              <a:gd name="T13" fmla="*/ 11 h 37"/>
              <a:gd name="T14" fmla="*/ 17 w 36"/>
              <a:gd name="T15" fmla="*/ 23 h 37"/>
              <a:gd name="T16" fmla="*/ 8 w 36"/>
              <a:gd name="T17" fmla="*/ 29 h 37"/>
              <a:gd name="T18" fmla="*/ 0 w 36"/>
              <a:gd name="T1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0" y="37"/>
                </a:moveTo>
                <a:cubicBezTo>
                  <a:pt x="0" y="32"/>
                  <a:pt x="0" y="28"/>
                  <a:pt x="0" y="25"/>
                </a:cubicBezTo>
                <a:cubicBezTo>
                  <a:pt x="0" y="16"/>
                  <a:pt x="10" y="10"/>
                  <a:pt x="18" y="13"/>
                </a:cubicBezTo>
                <a:cubicBezTo>
                  <a:pt x="26" y="16"/>
                  <a:pt x="27" y="15"/>
                  <a:pt x="28" y="8"/>
                </a:cubicBezTo>
                <a:cubicBezTo>
                  <a:pt x="29" y="4"/>
                  <a:pt x="31" y="1"/>
                  <a:pt x="35" y="0"/>
                </a:cubicBezTo>
                <a:cubicBezTo>
                  <a:pt x="36" y="1"/>
                  <a:pt x="36" y="1"/>
                  <a:pt x="36" y="2"/>
                </a:cubicBezTo>
                <a:cubicBezTo>
                  <a:pt x="36" y="5"/>
                  <a:pt x="35" y="8"/>
                  <a:pt x="35" y="11"/>
                </a:cubicBezTo>
                <a:cubicBezTo>
                  <a:pt x="36" y="21"/>
                  <a:pt x="26" y="27"/>
                  <a:pt x="17" y="23"/>
                </a:cubicBezTo>
                <a:cubicBezTo>
                  <a:pt x="10" y="21"/>
                  <a:pt x="9" y="22"/>
                  <a:pt x="8" y="29"/>
                </a:cubicBezTo>
                <a:cubicBezTo>
                  <a:pt x="7" y="34"/>
                  <a:pt x="4" y="36"/>
                  <a:pt x="0" y="3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3" name="Freeform 53">
            <a:extLst>
              <a:ext uri="{FF2B5EF4-FFF2-40B4-BE49-F238E27FC236}">
                <a16:creationId xmlns:a16="http://schemas.microsoft.com/office/drawing/2014/main" id="{AF970AC5-7E1E-4C54-A6B2-FAA7FDAD7599}"/>
              </a:ext>
            </a:extLst>
          </p:cNvPr>
          <p:cNvSpPr/>
          <p:nvPr/>
        </p:nvSpPr>
        <p:spPr bwMode="auto">
          <a:xfrm>
            <a:off x="5214144" y="2135586"/>
            <a:ext cx="132557" cy="127793"/>
          </a:xfrm>
          <a:custGeom>
            <a:avLst/>
            <a:gdLst>
              <a:gd name="T0" fmla="*/ 6 w 29"/>
              <a:gd name="T1" fmla="*/ 0 h 28"/>
              <a:gd name="T2" fmla="*/ 27 w 29"/>
              <a:gd name="T3" fmla="*/ 11 h 28"/>
              <a:gd name="T4" fmla="*/ 29 w 29"/>
              <a:gd name="T5" fmla="*/ 20 h 28"/>
              <a:gd name="T6" fmla="*/ 20 w 29"/>
              <a:gd name="T7" fmla="*/ 28 h 28"/>
              <a:gd name="T8" fmla="*/ 11 w 29"/>
              <a:gd name="T9" fmla="*/ 21 h 28"/>
              <a:gd name="T10" fmla="*/ 3 w 29"/>
              <a:gd name="T11" fmla="*/ 3 h 28"/>
              <a:gd name="T12" fmla="*/ 6 w 29"/>
              <a:gd name="T13" fmla="*/ 0 h 28"/>
            </a:gdLst>
            <a:ahLst/>
            <a:cxnLst>
              <a:cxn ang="0">
                <a:pos x="T0" y="T1"/>
              </a:cxn>
              <a:cxn ang="0">
                <a:pos x="T2" y="T3"/>
              </a:cxn>
              <a:cxn ang="0">
                <a:pos x="T4" y="T5"/>
              </a:cxn>
              <a:cxn ang="0">
                <a:pos x="T6" y="T7"/>
              </a:cxn>
              <a:cxn ang="0">
                <a:pos x="T8" y="T9"/>
              </a:cxn>
              <a:cxn ang="0">
                <a:pos x="T10" y="T11"/>
              </a:cxn>
              <a:cxn ang="0">
                <a:pos x="T12" y="T13"/>
              </a:cxn>
            </a:cxnLst>
            <a:rect l="0" t="0" r="r" b="b"/>
            <a:pathLst>
              <a:path w="28" h="28">
                <a:moveTo>
                  <a:pt x="6" y="0"/>
                </a:moveTo>
                <a:cubicBezTo>
                  <a:pt x="15" y="1"/>
                  <a:pt x="22" y="3"/>
                  <a:pt x="27" y="11"/>
                </a:cubicBezTo>
                <a:cubicBezTo>
                  <a:pt x="28" y="14"/>
                  <a:pt x="29" y="18"/>
                  <a:pt x="29" y="20"/>
                </a:cubicBezTo>
                <a:cubicBezTo>
                  <a:pt x="28" y="25"/>
                  <a:pt x="24" y="28"/>
                  <a:pt x="20" y="28"/>
                </a:cubicBezTo>
                <a:cubicBezTo>
                  <a:pt x="16" y="28"/>
                  <a:pt x="12" y="26"/>
                  <a:pt x="11" y="21"/>
                </a:cubicBezTo>
                <a:cubicBezTo>
                  <a:pt x="9" y="15"/>
                  <a:pt x="7" y="8"/>
                  <a:pt x="3" y="3"/>
                </a:cubicBezTo>
                <a:cubicBezTo>
                  <a:pt x="0" y="0"/>
                  <a:pt x="4" y="0"/>
                  <a:pt x="6"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4" name="Freeform 54">
            <a:extLst>
              <a:ext uri="{FF2B5EF4-FFF2-40B4-BE49-F238E27FC236}">
                <a16:creationId xmlns:a16="http://schemas.microsoft.com/office/drawing/2014/main" id="{75A41C04-4835-4516-93F0-ED8BAC03C761}"/>
              </a:ext>
            </a:extLst>
          </p:cNvPr>
          <p:cNvSpPr/>
          <p:nvPr/>
        </p:nvSpPr>
        <p:spPr bwMode="auto">
          <a:xfrm>
            <a:off x="3067845" y="3558779"/>
            <a:ext cx="168275" cy="114300"/>
          </a:xfrm>
          <a:custGeom>
            <a:avLst/>
            <a:gdLst>
              <a:gd name="T0" fmla="*/ 9 w 37"/>
              <a:gd name="T1" fmla="*/ 8 h 25"/>
              <a:gd name="T2" fmla="*/ 30 w 37"/>
              <a:gd name="T3" fmla="*/ 14 h 25"/>
              <a:gd name="T4" fmla="*/ 35 w 37"/>
              <a:gd name="T5" fmla="*/ 13 h 25"/>
              <a:gd name="T6" fmla="*/ 36 w 37"/>
              <a:gd name="T7" fmla="*/ 18 h 25"/>
              <a:gd name="T8" fmla="*/ 29 w 37"/>
              <a:gd name="T9" fmla="*/ 23 h 25"/>
              <a:gd name="T10" fmla="*/ 5 w 37"/>
              <a:gd name="T11" fmla="*/ 16 h 25"/>
              <a:gd name="T12" fmla="*/ 9 w 37"/>
              <a:gd name="T13" fmla="*/ 1 h 25"/>
              <a:gd name="T14" fmla="*/ 22 w 37"/>
              <a:gd name="T15" fmla="*/ 1 h 25"/>
              <a:gd name="T16" fmla="*/ 25 w 37"/>
              <a:gd name="T17" fmla="*/ 5 h 25"/>
              <a:gd name="T18" fmla="*/ 20 w 37"/>
              <a:gd name="T19" fmla="*/ 8 h 25"/>
              <a:gd name="T20" fmla="*/ 9 w 37"/>
              <a:gd name="T21"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25">
                <a:moveTo>
                  <a:pt x="9" y="8"/>
                </a:moveTo>
                <a:cubicBezTo>
                  <a:pt x="13" y="16"/>
                  <a:pt x="25" y="19"/>
                  <a:pt x="30" y="14"/>
                </a:cubicBezTo>
                <a:cubicBezTo>
                  <a:pt x="31" y="13"/>
                  <a:pt x="34" y="12"/>
                  <a:pt x="35" y="13"/>
                </a:cubicBezTo>
                <a:cubicBezTo>
                  <a:pt x="36" y="14"/>
                  <a:pt x="37" y="17"/>
                  <a:pt x="36" y="18"/>
                </a:cubicBezTo>
                <a:cubicBezTo>
                  <a:pt x="34" y="20"/>
                  <a:pt x="32" y="23"/>
                  <a:pt x="29" y="23"/>
                </a:cubicBezTo>
                <a:cubicBezTo>
                  <a:pt x="20" y="25"/>
                  <a:pt x="12" y="23"/>
                  <a:pt x="5" y="16"/>
                </a:cubicBezTo>
                <a:cubicBezTo>
                  <a:pt x="0" y="10"/>
                  <a:pt x="2" y="2"/>
                  <a:pt x="9" y="1"/>
                </a:cubicBezTo>
                <a:cubicBezTo>
                  <a:pt x="13" y="0"/>
                  <a:pt x="18" y="0"/>
                  <a:pt x="22" y="1"/>
                </a:cubicBezTo>
                <a:cubicBezTo>
                  <a:pt x="23" y="1"/>
                  <a:pt x="25" y="4"/>
                  <a:pt x="25" y="5"/>
                </a:cubicBezTo>
                <a:cubicBezTo>
                  <a:pt x="25" y="8"/>
                  <a:pt x="23" y="8"/>
                  <a:pt x="20" y="8"/>
                </a:cubicBezTo>
                <a:cubicBezTo>
                  <a:pt x="17" y="8"/>
                  <a:pt x="13" y="8"/>
                  <a:pt x="9" y="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5" name="Freeform 55">
            <a:extLst>
              <a:ext uri="{FF2B5EF4-FFF2-40B4-BE49-F238E27FC236}">
                <a16:creationId xmlns:a16="http://schemas.microsoft.com/office/drawing/2014/main" id="{EB6DE713-788F-421D-B6B3-E36B437465BA}"/>
              </a:ext>
            </a:extLst>
          </p:cNvPr>
          <p:cNvSpPr/>
          <p:nvPr/>
        </p:nvSpPr>
        <p:spPr bwMode="auto">
          <a:xfrm>
            <a:off x="4156869" y="3558779"/>
            <a:ext cx="159544" cy="114300"/>
          </a:xfrm>
          <a:custGeom>
            <a:avLst/>
            <a:gdLst>
              <a:gd name="T0" fmla="*/ 8 w 35"/>
              <a:gd name="T1" fmla="*/ 9 h 25"/>
              <a:gd name="T2" fmla="*/ 29 w 35"/>
              <a:gd name="T3" fmla="*/ 14 h 25"/>
              <a:gd name="T4" fmla="*/ 33 w 35"/>
              <a:gd name="T5" fmla="*/ 13 h 25"/>
              <a:gd name="T6" fmla="*/ 35 w 35"/>
              <a:gd name="T7" fmla="*/ 18 h 25"/>
              <a:gd name="T8" fmla="*/ 26 w 35"/>
              <a:gd name="T9" fmla="*/ 24 h 25"/>
              <a:gd name="T10" fmla="*/ 5 w 35"/>
              <a:gd name="T11" fmla="*/ 17 h 25"/>
              <a:gd name="T12" fmla="*/ 1 w 35"/>
              <a:gd name="T13" fmla="*/ 7 h 25"/>
              <a:gd name="T14" fmla="*/ 10 w 35"/>
              <a:gd name="T15" fmla="*/ 0 h 25"/>
              <a:gd name="T16" fmla="*/ 20 w 35"/>
              <a:gd name="T17" fmla="*/ 1 h 25"/>
              <a:gd name="T18" fmla="*/ 24 w 35"/>
              <a:gd name="T19" fmla="*/ 5 h 25"/>
              <a:gd name="T20" fmla="*/ 19 w 35"/>
              <a:gd name="T21" fmla="*/ 8 h 25"/>
              <a:gd name="T22" fmla="*/ 8 w 35"/>
              <a:gd name="T23" fmla="*/ 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25">
                <a:moveTo>
                  <a:pt x="8" y="9"/>
                </a:moveTo>
                <a:cubicBezTo>
                  <a:pt x="11" y="16"/>
                  <a:pt x="23" y="19"/>
                  <a:pt x="29" y="14"/>
                </a:cubicBezTo>
                <a:cubicBezTo>
                  <a:pt x="30" y="13"/>
                  <a:pt x="33" y="12"/>
                  <a:pt x="33" y="13"/>
                </a:cubicBezTo>
                <a:cubicBezTo>
                  <a:pt x="34" y="14"/>
                  <a:pt x="35" y="16"/>
                  <a:pt x="35" y="18"/>
                </a:cubicBezTo>
                <a:cubicBezTo>
                  <a:pt x="34" y="21"/>
                  <a:pt x="30" y="23"/>
                  <a:pt x="26" y="24"/>
                </a:cubicBezTo>
                <a:cubicBezTo>
                  <a:pt x="18" y="25"/>
                  <a:pt x="11" y="23"/>
                  <a:pt x="5" y="17"/>
                </a:cubicBezTo>
                <a:cubicBezTo>
                  <a:pt x="2" y="15"/>
                  <a:pt x="0" y="11"/>
                  <a:pt x="1" y="7"/>
                </a:cubicBezTo>
                <a:cubicBezTo>
                  <a:pt x="2" y="3"/>
                  <a:pt x="5" y="1"/>
                  <a:pt x="10" y="0"/>
                </a:cubicBezTo>
                <a:cubicBezTo>
                  <a:pt x="13" y="0"/>
                  <a:pt x="16" y="0"/>
                  <a:pt x="20" y="1"/>
                </a:cubicBezTo>
                <a:cubicBezTo>
                  <a:pt x="22" y="1"/>
                  <a:pt x="24" y="2"/>
                  <a:pt x="24" y="5"/>
                </a:cubicBezTo>
                <a:cubicBezTo>
                  <a:pt x="23" y="8"/>
                  <a:pt x="21" y="8"/>
                  <a:pt x="19" y="8"/>
                </a:cubicBezTo>
                <a:cubicBezTo>
                  <a:pt x="15" y="7"/>
                  <a:pt x="11" y="6"/>
                  <a:pt x="8" y="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6" name="Freeform 56">
            <a:extLst>
              <a:ext uri="{FF2B5EF4-FFF2-40B4-BE49-F238E27FC236}">
                <a16:creationId xmlns:a16="http://schemas.microsoft.com/office/drawing/2014/main" id="{9C048440-C53D-4FB1-8B77-E09B6FBB0217}"/>
              </a:ext>
            </a:extLst>
          </p:cNvPr>
          <p:cNvSpPr/>
          <p:nvPr/>
        </p:nvSpPr>
        <p:spPr bwMode="auto">
          <a:xfrm>
            <a:off x="3605214" y="3407966"/>
            <a:ext cx="141287" cy="104775"/>
          </a:xfrm>
          <a:custGeom>
            <a:avLst/>
            <a:gdLst>
              <a:gd name="T0" fmla="*/ 31 w 31"/>
              <a:gd name="T1" fmla="*/ 15 h 23"/>
              <a:gd name="T2" fmla="*/ 28 w 31"/>
              <a:gd name="T3" fmla="*/ 23 h 23"/>
              <a:gd name="T4" fmla="*/ 2 w 31"/>
              <a:gd name="T5" fmla="*/ 10 h 23"/>
              <a:gd name="T6" fmla="*/ 1 w 31"/>
              <a:gd name="T7" fmla="*/ 3 h 23"/>
              <a:gd name="T8" fmla="*/ 7 w 31"/>
              <a:gd name="T9" fmla="*/ 2 h 23"/>
              <a:gd name="T10" fmla="*/ 31 w 31"/>
              <a:gd name="T11" fmla="*/ 15 h 23"/>
            </a:gdLst>
            <a:ahLst/>
            <a:cxnLst>
              <a:cxn ang="0">
                <a:pos x="T0" y="T1"/>
              </a:cxn>
              <a:cxn ang="0">
                <a:pos x="T2" y="T3"/>
              </a:cxn>
              <a:cxn ang="0">
                <a:pos x="T4" y="T5"/>
              </a:cxn>
              <a:cxn ang="0">
                <a:pos x="T6" y="T7"/>
              </a:cxn>
              <a:cxn ang="0">
                <a:pos x="T8" y="T9"/>
              </a:cxn>
              <a:cxn ang="0">
                <a:pos x="T10" y="T11"/>
              </a:cxn>
            </a:cxnLst>
            <a:rect l="0" t="0" r="r" b="b"/>
            <a:pathLst>
              <a:path w="31" h="23">
                <a:moveTo>
                  <a:pt x="31" y="15"/>
                </a:moveTo>
                <a:cubicBezTo>
                  <a:pt x="30" y="17"/>
                  <a:pt x="29" y="20"/>
                  <a:pt x="28" y="23"/>
                </a:cubicBezTo>
                <a:cubicBezTo>
                  <a:pt x="19" y="20"/>
                  <a:pt x="10" y="16"/>
                  <a:pt x="2" y="10"/>
                </a:cubicBezTo>
                <a:cubicBezTo>
                  <a:pt x="1" y="9"/>
                  <a:pt x="0" y="5"/>
                  <a:pt x="1" y="3"/>
                </a:cubicBezTo>
                <a:cubicBezTo>
                  <a:pt x="2" y="1"/>
                  <a:pt x="5" y="0"/>
                  <a:pt x="7" y="2"/>
                </a:cubicBezTo>
                <a:cubicBezTo>
                  <a:pt x="15" y="6"/>
                  <a:pt x="23" y="10"/>
                  <a:pt x="31" y="1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7" name="Freeform 57">
            <a:extLst>
              <a:ext uri="{FF2B5EF4-FFF2-40B4-BE49-F238E27FC236}">
                <a16:creationId xmlns:a16="http://schemas.microsoft.com/office/drawing/2014/main" id="{C84C7199-7720-45E7-8E36-5B7D91C2DABF}"/>
              </a:ext>
            </a:extLst>
          </p:cNvPr>
          <p:cNvSpPr/>
          <p:nvPr/>
        </p:nvSpPr>
        <p:spPr bwMode="auto">
          <a:xfrm>
            <a:off x="5232401" y="2035572"/>
            <a:ext cx="127794" cy="86519"/>
          </a:xfrm>
          <a:custGeom>
            <a:avLst/>
            <a:gdLst>
              <a:gd name="T0" fmla="*/ 0 w 28"/>
              <a:gd name="T1" fmla="*/ 12 h 19"/>
              <a:gd name="T2" fmla="*/ 24 w 28"/>
              <a:gd name="T3" fmla="*/ 6 h 19"/>
              <a:gd name="T4" fmla="*/ 26 w 28"/>
              <a:gd name="T5" fmla="*/ 15 h 19"/>
              <a:gd name="T6" fmla="*/ 18 w 28"/>
              <a:gd name="T7" fmla="*/ 19 h 19"/>
              <a:gd name="T8" fmla="*/ 15 w 28"/>
              <a:gd name="T9" fmla="*/ 18 h 19"/>
              <a:gd name="T10" fmla="*/ 0 w 28"/>
              <a:gd name="T11" fmla="*/ 12 h 19"/>
            </a:gdLst>
            <a:ahLst/>
            <a:cxnLst>
              <a:cxn ang="0">
                <a:pos x="T0" y="T1"/>
              </a:cxn>
              <a:cxn ang="0">
                <a:pos x="T2" y="T3"/>
              </a:cxn>
              <a:cxn ang="0">
                <a:pos x="T4" y="T5"/>
              </a:cxn>
              <a:cxn ang="0">
                <a:pos x="T6" y="T7"/>
              </a:cxn>
              <a:cxn ang="0">
                <a:pos x="T8" y="T9"/>
              </a:cxn>
              <a:cxn ang="0">
                <a:pos x="T10" y="T11"/>
              </a:cxn>
            </a:cxnLst>
            <a:rect l="0" t="0" r="r" b="b"/>
            <a:pathLst>
              <a:path w="28" h="19">
                <a:moveTo>
                  <a:pt x="0" y="12"/>
                </a:moveTo>
                <a:cubicBezTo>
                  <a:pt x="2" y="4"/>
                  <a:pt x="18" y="0"/>
                  <a:pt x="24" y="6"/>
                </a:cubicBezTo>
                <a:cubicBezTo>
                  <a:pt x="27" y="8"/>
                  <a:pt x="28" y="12"/>
                  <a:pt x="26" y="15"/>
                </a:cubicBezTo>
                <a:cubicBezTo>
                  <a:pt x="24" y="18"/>
                  <a:pt x="21" y="19"/>
                  <a:pt x="18" y="19"/>
                </a:cubicBezTo>
                <a:cubicBezTo>
                  <a:pt x="17" y="19"/>
                  <a:pt x="16" y="18"/>
                  <a:pt x="15" y="18"/>
                </a:cubicBezTo>
                <a:cubicBezTo>
                  <a:pt x="10" y="16"/>
                  <a:pt x="5" y="14"/>
                  <a:pt x="0" y="1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8" name="Freeform 58">
            <a:extLst>
              <a:ext uri="{FF2B5EF4-FFF2-40B4-BE49-F238E27FC236}">
                <a16:creationId xmlns:a16="http://schemas.microsoft.com/office/drawing/2014/main" id="{FEB84D81-1267-4B20-9E83-299DF0FF1677}"/>
              </a:ext>
            </a:extLst>
          </p:cNvPr>
          <p:cNvSpPr/>
          <p:nvPr/>
        </p:nvSpPr>
        <p:spPr bwMode="auto">
          <a:xfrm>
            <a:off x="5228432" y="3426222"/>
            <a:ext cx="108744" cy="86519"/>
          </a:xfrm>
          <a:custGeom>
            <a:avLst/>
            <a:gdLst>
              <a:gd name="T0" fmla="*/ 8 w 24"/>
              <a:gd name="T1" fmla="*/ 19 h 19"/>
              <a:gd name="T2" fmla="*/ 0 w 24"/>
              <a:gd name="T3" fmla="*/ 14 h 19"/>
              <a:gd name="T4" fmla="*/ 0 w 24"/>
              <a:gd name="T5" fmla="*/ 10 h 19"/>
              <a:gd name="T6" fmla="*/ 4 w 24"/>
              <a:gd name="T7" fmla="*/ 11 h 19"/>
              <a:gd name="T8" fmla="*/ 17 w 24"/>
              <a:gd name="T9" fmla="*/ 9 h 19"/>
              <a:gd name="T10" fmla="*/ 15 w 24"/>
              <a:gd name="T11" fmla="*/ 5 h 19"/>
              <a:gd name="T12" fmla="*/ 11 w 24"/>
              <a:gd name="T13" fmla="*/ 5 h 19"/>
              <a:gd name="T14" fmla="*/ 7 w 24"/>
              <a:gd name="T15" fmla="*/ 4 h 19"/>
              <a:gd name="T16" fmla="*/ 10 w 24"/>
              <a:gd name="T17" fmla="*/ 1 h 19"/>
              <a:gd name="T18" fmla="*/ 14 w 24"/>
              <a:gd name="T19" fmla="*/ 0 h 19"/>
              <a:gd name="T20" fmla="*/ 22 w 24"/>
              <a:gd name="T21" fmla="*/ 5 h 19"/>
              <a:gd name="T22" fmla="*/ 19 w 24"/>
              <a:gd name="T23" fmla="*/ 13 h 19"/>
              <a:gd name="T24" fmla="*/ 8 w 24"/>
              <a:gd name="T25"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4" h="19">
                <a:moveTo>
                  <a:pt x="8" y="19"/>
                </a:moveTo>
                <a:cubicBezTo>
                  <a:pt x="5" y="17"/>
                  <a:pt x="2" y="15"/>
                  <a:pt x="0" y="14"/>
                </a:cubicBezTo>
                <a:cubicBezTo>
                  <a:pt x="0" y="13"/>
                  <a:pt x="0" y="11"/>
                  <a:pt x="0" y="10"/>
                </a:cubicBezTo>
                <a:cubicBezTo>
                  <a:pt x="1" y="10"/>
                  <a:pt x="3" y="10"/>
                  <a:pt x="4" y="11"/>
                </a:cubicBezTo>
                <a:cubicBezTo>
                  <a:pt x="8" y="13"/>
                  <a:pt x="14" y="13"/>
                  <a:pt x="17" y="9"/>
                </a:cubicBezTo>
                <a:cubicBezTo>
                  <a:pt x="19" y="7"/>
                  <a:pt x="18" y="5"/>
                  <a:pt x="15" y="5"/>
                </a:cubicBezTo>
                <a:cubicBezTo>
                  <a:pt x="14" y="5"/>
                  <a:pt x="12" y="5"/>
                  <a:pt x="11" y="5"/>
                </a:cubicBezTo>
                <a:cubicBezTo>
                  <a:pt x="9" y="5"/>
                  <a:pt x="8" y="4"/>
                  <a:pt x="7" y="4"/>
                </a:cubicBezTo>
                <a:cubicBezTo>
                  <a:pt x="8" y="3"/>
                  <a:pt x="9" y="1"/>
                  <a:pt x="10" y="1"/>
                </a:cubicBezTo>
                <a:cubicBezTo>
                  <a:pt x="11" y="0"/>
                  <a:pt x="13" y="0"/>
                  <a:pt x="14" y="0"/>
                </a:cubicBezTo>
                <a:cubicBezTo>
                  <a:pt x="18" y="0"/>
                  <a:pt x="21" y="1"/>
                  <a:pt x="22" y="5"/>
                </a:cubicBezTo>
                <a:cubicBezTo>
                  <a:pt x="24" y="8"/>
                  <a:pt x="22" y="11"/>
                  <a:pt x="19" y="13"/>
                </a:cubicBezTo>
                <a:cubicBezTo>
                  <a:pt x="16" y="15"/>
                  <a:pt x="12" y="17"/>
                  <a:pt x="8" y="1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79" name="Freeform 59">
            <a:extLst>
              <a:ext uri="{FF2B5EF4-FFF2-40B4-BE49-F238E27FC236}">
                <a16:creationId xmlns:a16="http://schemas.microsoft.com/office/drawing/2014/main" id="{4F7B1C83-D9BF-4CE6-BBCE-873104B2192E}"/>
              </a:ext>
            </a:extLst>
          </p:cNvPr>
          <p:cNvSpPr/>
          <p:nvPr/>
        </p:nvSpPr>
        <p:spPr bwMode="auto">
          <a:xfrm>
            <a:off x="4768057" y="3426223"/>
            <a:ext cx="113507" cy="82550"/>
          </a:xfrm>
          <a:custGeom>
            <a:avLst/>
            <a:gdLst>
              <a:gd name="T0" fmla="*/ 17 w 25"/>
              <a:gd name="T1" fmla="*/ 18 h 18"/>
              <a:gd name="T2" fmla="*/ 4 w 25"/>
              <a:gd name="T3" fmla="*/ 12 h 18"/>
              <a:gd name="T4" fmla="*/ 8 w 25"/>
              <a:gd name="T5" fmla="*/ 1 h 18"/>
              <a:gd name="T6" fmla="*/ 16 w 25"/>
              <a:gd name="T7" fmla="*/ 1 h 18"/>
              <a:gd name="T8" fmla="*/ 18 w 25"/>
              <a:gd name="T9" fmla="*/ 4 h 18"/>
              <a:gd name="T10" fmla="*/ 15 w 25"/>
              <a:gd name="T11" fmla="*/ 5 h 18"/>
              <a:gd name="T12" fmla="*/ 12 w 25"/>
              <a:gd name="T13" fmla="*/ 5 h 18"/>
              <a:gd name="T14" fmla="*/ 7 w 25"/>
              <a:gd name="T15" fmla="*/ 7 h 18"/>
              <a:gd name="T16" fmla="*/ 10 w 25"/>
              <a:gd name="T17" fmla="*/ 11 h 18"/>
              <a:gd name="T18" fmla="*/ 21 w 25"/>
              <a:gd name="T19" fmla="*/ 11 h 18"/>
              <a:gd name="T20" fmla="*/ 25 w 25"/>
              <a:gd name="T21" fmla="*/ 10 h 18"/>
              <a:gd name="T22" fmla="*/ 25 w 25"/>
              <a:gd name="T23" fmla="*/ 14 h 18"/>
              <a:gd name="T24" fmla="*/ 17 w 25"/>
              <a:gd name="T25"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18">
                <a:moveTo>
                  <a:pt x="17" y="18"/>
                </a:moveTo>
                <a:cubicBezTo>
                  <a:pt x="12" y="17"/>
                  <a:pt x="7" y="16"/>
                  <a:pt x="4" y="12"/>
                </a:cubicBezTo>
                <a:cubicBezTo>
                  <a:pt x="0" y="7"/>
                  <a:pt x="2" y="2"/>
                  <a:pt x="8" y="1"/>
                </a:cubicBezTo>
                <a:cubicBezTo>
                  <a:pt x="10" y="0"/>
                  <a:pt x="13" y="1"/>
                  <a:pt x="16" y="1"/>
                </a:cubicBezTo>
                <a:cubicBezTo>
                  <a:pt x="17" y="1"/>
                  <a:pt x="18" y="3"/>
                  <a:pt x="18" y="4"/>
                </a:cubicBezTo>
                <a:cubicBezTo>
                  <a:pt x="18" y="4"/>
                  <a:pt x="16" y="5"/>
                  <a:pt x="15" y="5"/>
                </a:cubicBezTo>
                <a:cubicBezTo>
                  <a:pt x="14" y="6"/>
                  <a:pt x="13" y="5"/>
                  <a:pt x="12" y="5"/>
                </a:cubicBezTo>
                <a:cubicBezTo>
                  <a:pt x="10" y="5"/>
                  <a:pt x="9" y="6"/>
                  <a:pt x="7" y="7"/>
                </a:cubicBezTo>
                <a:cubicBezTo>
                  <a:pt x="8" y="8"/>
                  <a:pt x="9" y="10"/>
                  <a:pt x="10" y="11"/>
                </a:cubicBezTo>
                <a:cubicBezTo>
                  <a:pt x="14" y="12"/>
                  <a:pt x="18" y="14"/>
                  <a:pt x="21" y="11"/>
                </a:cubicBezTo>
                <a:cubicBezTo>
                  <a:pt x="22" y="10"/>
                  <a:pt x="24" y="10"/>
                  <a:pt x="25" y="10"/>
                </a:cubicBezTo>
                <a:cubicBezTo>
                  <a:pt x="25" y="11"/>
                  <a:pt x="25" y="13"/>
                  <a:pt x="25" y="14"/>
                </a:cubicBezTo>
                <a:cubicBezTo>
                  <a:pt x="22" y="15"/>
                  <a:pt x="20" y="17"/>
                  <a:pt x="17" y="1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0" name="Freeform 60">
            <a:extLst>
              <a:ext uri="{FF2B5EF4-FFF2-40B4-BE49-F238E27FC236}">
                <a16:creationId xmlns:a16="http://schemas.microsoft.com/office/drawing/2014/main" id="{04F84975-DFBA-4544-8559-76D4CCDBEC8A}"/>
              </a:ext>
            </a:extLst>
          </p:cNvPr>
          <p:cNvSpPr/>
          <p:nvPr/>
        </p:nvSpPr>
        <p:spPr bwMode="auto">
          <a:xfrm>
            <a:off x="3737770" y="3303192"/>
            <a:ext cx="36512" cy="23018"/>
          </a:xfrm>
          <a:custGeom>
            <a:avLst/>
            <a:gdLst>
              <a:gd name="T0" fmla="*/ 6 w 8"/>
              <a:gd name="T1" fmla="*/ 5 h 5"/>
              <a:gd name="T2" fmla="*/ 0 w 8"/>
              <a:gd name="T3" fmla="*/ 5 h 5"/>
              <a:gd name="T4" fmla="*/ 0 w 8"/>
              <a:gd name="T5" fmla="*/ 1 h 5"/>
              <a:gd name="T6" fmla="*/ 6 w 8"/>
              <a:gd name="T7" fmla="*/ 5 h 5"/>
            </a:gdLst>
            <a:ahLst/>
            <a:cxnLst>
              <a:cxn ang="0">
                <a:pos x="T0" y="T1"/>
              </a:cxn>
              <a:cxn ang="0">
                <a:pos x="T2" y="T3"/>
              </a:cxn>
              <a:cxn ang="0">
                <a:pos x="T4" y="T5"/>
              </a:cxn>
              <a:cxn ang="0">
                <a:pos x="T6" y="T7"/>
              </a:cxn>
            </a:cxnLst>
            <a:rect l="0" t="0" r="r" b="b"/>
            <a:pathLst>
              <a:path w="8" h="5">
                <a:moveTo>
                  <a:pt x="6" y="5"/>
                </a:moveTo>
                <a:cubicBezTo>
                  <a:pt x="4" y="5"/>
                  <a:pt x="2" y="5"/>
                  <a:pt x="0" y="5"/>
                </a:cubicBezTo>
                <a:cubicBezTo>
                  <a:pt x="0" y="4"/>
                  <a:pt x="0" y="3"/>
                  <a:pt x="0" y="1"/>
                </a:cubicBezTo>
                <a:cubicBezTo>
                  <a:pt x="7" y="0"/>
                  <a:pt x="8" y="0"/>
                  <a:pt x="6" y="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1" name="Freeform 61">
            <a:extLst>
              <a:ext uri="{FF2B5EF4-FFF2-40B4-BE49-F238E27FC236}">
                <a16:creationId xmlns:a16="http://schemas.microsoft.com/office/drawing/2014/main" id="{992925FC-A079-447E-B939-5FA18F3F6B24}"/>
              </a:ext>
            </a:extLst>
          </p:cNvPr>
          <p:cNvSpPr/>
          <p:nvPr/>
        </p:nvSpPr>
        <p:spPr bwMode="auto">
          <a:xfrm>
            <a:off x="2913064" y="2473722"/>
            <a:ext cx="26987" cy="35719"/>
          </a:xfrm>
          <a:custGeom>
            <a:avLst/>
            <a:gdLst>
              <a:gd name="T0" fmla="*/ 6 w 6"/>
              <a:gd name="T1" fmla="*/ 1 h 8"/>
              <a:gd name="T2" fmla="*/ 5 w 6"/>
              <a:gd name="T3" fmla="*/ 8 h 8"/>
              <a:gd name="T4" fmla="*/ 0 w 6"/>
              <a:gd name="T5" fmla="*/ 7 h 8"/>
              <a:gd name="T6" fmla="*/ 2 w 6"/>
              <a:gd name="T7" fmla="*/ 0 h 8"/>
              <a:gd name="T8" fmla="*/ 6 w 6"/>
              <a:gd name="T9" fmla="*/ 1 h 8"/>
            </a:gdLst>
            <a:ahLst/>
            <a:cxnLst>
              <a:cxn ang="0">
                <a:pos x="T0" y="T1"/>
              </a:cxn>
              <a:cxn ang="0">
                <a:pos x="T2" y="T3"/>
              </a:cxn>
              <a:cxn ang="0">
                <a:pos x="T4" y="T5"/>
              </a:cxn>
              <a:cxn ang="0">
                <a:pos x="T6" y="T7"/>
              </a:cxn>
              <a:cxn ang="0">
                <a:pos x="T8" y="T9"/>
              </a:cxn>
            </a:cxnLst>
            <a:rect l="0" t="0" r="r" b="b"/>
            <a:pathLst>
              <a:path w="6" h="8">
                <a:moveTo>
                  <a:pt x="6" y="1"/>
                </a:moveTo>
                <a:cubicBezTo>
                  <a:pt x="6" y="4"/>
                  <a:pt x="5" y="5"/>
                  <a:pt x="5" y="8"/>
                </a:cubicBezTo>
                <a:cubicBezTo>
                  <a:pt x="3" y="8"/>
                  <a:pt x="2" y="7"/>
                  <a:pt x="0" y="7"/>
                </a:cubicBezTo>
                <a:cubicBezTo>
                  <a:pt x="1" y="5"/>
                  <a:pt x="1" y="2"/>
                  <a:pt x="2" y="0"/>
                </a:cubicBezTo>
                <a:cubicBezTo>
                  <a:pt x="3" y="0"/>
                  <a:pt x="5" y="1"/>
                  <a:pt x="6" y="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2" name="Freeform 62">
            <a:extLst>
              <a:ext uri="{FF2B5EF4-FFF2-40B4-BE49-F238E27FC236}">
                <a16:creationId xmlns:a16="http://schemas.microsoft.com/office/drawing/2014/main" id="{A13F6EFF-C281-4071-8721-FC4BC5EB7F20}"/>
              </a:ext>
            </a:extLst>
          </p:cNvPr>
          <p:cNvSpPr/>
          <p:nvPr/>
        </p:nvSpPr>
        <p:spPr bwMode="auto">
          <a:xfrm>
            <a:off x="2926557" y="2418955"/>
            <a:ext cx="31750" cy="36512"/>
          </a:xfrm>
          <a:custGeom>
            <a:avLst/>
            <a:gdLst>
              <a:gd name="T0" fmla="*/ 7 w 7"/>
              <a:gd name="T1" fmla="*/ 1 h 8"/>
              <a:gd name="T2" fmla="*/ 4 w 7"/>
              <a:gd name="T3" fmla="*/ 8 h 8"/>
              <a:gd name="T4" fmla="*/ 0 w 7"/>
              <a:gd name="T5" fmla="*/ 6 h 8"/>
              <a:gd name="T6" fmla="*/ 3 w 7"/>
              <a:gd name="T7" fmla="*/ 0 h 8"/>
              <a:gd name="T8" fmla="*/ 7 w 7"/>
              <a:gd name="T9" fmla="*/ 1 h 8"/>
            </a:gdLst>
            <a:ahLst/>
            <a:cxnLst>
              <a:cxn ang="0">
                <a:pos x="T0" y="T1"/>
              </a:cxn>
              <a:cxn ang="0">
                <a:pos x="T2" y="T3"/>
              </a:cxn>
              <a:cxn ang="0">
                <a:pos x="T4" y="T5"/>
              </a:cxn>
              <a:cxn ang="0">
                <a:pos x="T6" y="T7"/>
              </a:cxn>
              <a:cxn ang="0">
                <a:pos x="T8" y="T9"/>
              </a:cxn>
            </a:cxnLst>
            <a:rect l="0" t="0" r="r" b="b"/>
            <a:pathLst>
              <a:path w="7" h="8">
                <a:moveTo>
                  <a:pt x="7" y="1"/>
                </a:moveTo>
                <a:cubicBezTo>
                  <a:pt x="6" y="4"/>
                  <a:pt x="5" y="6"/>
                  <a:pt x="4" y="8"/>
                </a:cubicBezTo>
                <a:cubicBezTo>
                  <a:pt x="3" y="7"/>
                  <a:pt x="2" y="7"/>
                  <a:pt x="0" y="6"/>
                </a:cubicBezTo>
                <a:cubicBezTo>
                  <a:pt x="1" y="4"/>
                  <a:pt x="2" y="2"/>
                  <a:pt x="3" y="0"/>
                </a:cubicBezTo>
                <a:cubicBezTo>
                  <a:pt x="4" y="0"/>
                  <a:pt x="5" y="1"/>
                  <a:pt x="7" y="1"/>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3" name="Freeform 63">
            <a:extLst>
              <a:ext uri="{FF2B5EF4-FFF2-40B4-BE49-F238E27FC236}">
                <a16:creationId xmlns:a16="http://schemas.microsoft.com/office/drawing/2014/main" id="{F5B2B563-DBF2-4087-9B6D-50D3009358F6}"/>
              </a:ext>
            </a:extLst>
          </p:cNvPr>
          <p:cNvSpPr/>
          <p:nvPr/>
        </p:nvSpPr>
        <p:spPr bwMode="auto">
          <a:xfrm>
            <a:off x="3674270" y="3307954"/>
            <a:ext cx="35719" cy="26987"/>
          </a:xfrm>
          <a:custGeom>
            <a:avLst/>
            <a:gdLst>
              <a:gd name="T0" fmla="*/ 8 w 8"/>
              <a:gd name="T1" fmla="*/ 5 h 6"/>
              <a:gd name="T2" fmla="*/ 2 w 8"/>
              <a:gd name="T3" fmla="*/ 6 h 6"/>
              <a:gd name="T4" fmla="*/ 0 w 8"/>
              <a:gd name="T5" fmla="*/ 1 h 6"/>
              <a:gd name="T6" fmla="*/ 8 w 8"/>
              <a:gd name="T7" fmla="*/ 0 h 6"/>
              <a:gd name="T8" fmla="*/ 8 w 8"/>
              <a:gd name="T9" fmla="*/ 5 h 6"/>
            </a:gdLst>
            <a:ahLst/>
            <a:cxnLst>
              <a:cxn ang="0">
                <a:pos x="T0" y="T1"/>
              </a:cxn>
              <a:cxn ang="0">
                <a:pos x="T2" y="T3"/>
              </a:cxn>
              <a:cxn ang="0">
                <a:pos x="T4" y="T5"/>
              </a:cxn>
              <a:cxn ang="0">
                <a:pos x="T6" y="T7"/>
              </a:cxn>
              <a:cxn ang="0">
                <a:pos x="T8" y="T9"/>
              </a:cxn>
            </a:cxnLst>
            <a:rect l="0" t="0" r="r" b="b"/>
            <a:pathLst>
              <a:path w="8" h="6">
                <a:moveTo>
                  <a:pt x="8" y="5"/>
                </a:moveTo>
                <a:cubicBezTo>
                  <a:pt x="6" y="5"/>
                  <a:pt x="4" y="6"/>
                  <a:pt x="2" y="6"/>
                </a:cubicBezTo>
                <a:cubicBezTo>
                  <a:pt x="1" y="5"/>
                  <a:pt x="1" y="3"/>
                  <a:pt x="0" y="1"/>
                </a:cubicBezTo>
                <a:cubicBezTo>
                  <a:pt x="3" y="1"/>
                  <a:pt x="5" y="1"/>
                  <a:pt x="8" y="0"/>
                </a:cubicBezTo>
                <a:cubicBezTo>
                  <a:pt x="8" y="2"/>
                  <a:pt x="8" y="3"/>
                  <a:pt x="8" y="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4" name="Freeform 64">
            <a:extLst>
              <a:ext uri="{FF2B5EF4-FFF2-40B4-BE49-F238E27FC236}">
                <a16:creationId xmlns:a16="http://schemas.microsoft.com/office/drawing/2014/main" id="{8E19F6BF-0C3C-472A-B311-01141FC6383B}"/>
              </a:ext>
            </a:extLst>
          </p:cNvPr>
          <p:cNvSpPr/>
          <p:nvPr/>
        </p:nvSpPr>
        <p:spPr bwMode="auto">
          <a:xfrm>
            <a:off x="3619501" y="3316686"/>
            <a:ext cx="36512" cy="32543"/>
          </a:xfrm>
          <a:custGeom>
            <a:avLst/>
            <a:gdLst>
              <a:gd name="T0" fmla="*/ 7 w 8"/>
              <a:gd name="T1" fmla="*/ 0 h 7"/>
              <a:gd name="T2" fmla="*/ 8 w 8"/>
              <a:gd name="T3" fmla="*/ 5 h 7"/>
              <a:gd name="T4" fmla="*/ 1 w 8"/>
              <a:gd name="T5" fmla="*/ 7 h 7"/>
              <a:gd name="T6" fmla="*/ 0 w 8"/>
              <a:gd name="T7" fmla="*/ 2 h 7"/>
              <a:gd name="T8" fmla="*/ 7 w 8"/>
              <a:gd name="T9" fmla="*/ 0 h 7"/>
            </a:gdLst>
            <a:ahLst/>
            <a:cxnLst>
              <a:cxn ang="0">
                <a:pos x="T0" y="T1"/>
              </a:cxn>
              <a:cxn ang="0">
                <a:pos x="T2" y="T3"/>
              </a:cxn>
              <a:cxn ang="0">
                <a:pos x="T4" y="T5"/>
              </a:cxn>
              <a:cxn ang="0">
                <a:pos x="T6" y="T7"/>
              </a:cxn>
              <a:cxn ang="0">
                <a:pos x="T8" y="T9"/>
              </a:cxn>
            </a:cxnLst>
            <a:rect l="0" t="0" r="r" b="b"/>
            <a:pathLst>
              <a:path w="8" h="7">
                <a:moveTo>
                  <a:pt x="7" y="0"/>
                </a:moveTo>
                <a:cubicBezTo>
                  <a:pt x="7" y="2"/>
                  <a:pt x="8" y="3"/>
                  <a:pt x="8" y="5"/>
                </a:cubicBezTo>
                <a:cubicBezTo>
                  <a:pt x="6" y="5"/>
                  <a:pt x="4" y="6"/>
                  <a:pt x="1" y="7"/>
                </a:cubicBezTo>
                <a:cubicBezTo>
                  <a:pt x="1" y="5"/>
                  <a:pt x="0" y="4"/>
                  <a:pt x="0" y="2"/>
                </a:cubicBezTo>
                <a:cubicBezTo>
                  <a:pt x="2" y="2"/>
                  <a:pt x="4" y="1"/>
                  <a:pt x="7"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5" name="Freeform 65">
            <a:extLst>
              <a:ext uri="{FF2B5EF4-FFF2-40B4-BE49-F238E27FC236}">
                <a16:creationId xmlns:a16="http://schemas.microsoft.com/office/drawing/2014/main" id="{FC47ED76-8D0B-4C61-B55D-FAA6071D1CDB}"/>
              </a:ext>
            </a:extLst>
          </p:cNvPr>
          <p:cNvSpPr/>
          <p:nvPr/>
        </p:nvSpPr>
        <p:spPr bwMode="auto">
          <a:xfrm>
            <a:off x="3847308" y="3316686"/>
            <a:ext cx="36512" cy="32543"/>
          </a:xfrm>
          <a:custGeom>
            <a:avLst/>
            <a:gdLst>
              <a:gd name="T0" fmla="*/ 7 w 8"/>
              <a:gd name="T1" fmla="*/ 7 h 7"/>
              <a:gd name="T2" fmla="*/ 0 w 8"/>
              <a:gd name="T3" fmla="*/ 5 h 7"/>
              <a:gd name="T4" fmla="*/ 1 w 8"/>
              <a:gd name="T5" fmla="*/ 0 h 7"/>
              <a:gd name="T6" fmla="*/ 8 w 8"/>
              <a:gd name="T7" fmla="*/ 3 h 7"/>
              <a:gd name="T8" fmla="*/ 7 w 8"/>
              <a:gd name="T9" fmla="*/ 7 h 7"/>
            </a:gdLst>
            <a:ahLst/>
            <a:cxnLst>
              <a:cxn ang="0">
                <a:pos x="T0" y="T1"/>
              </a:cxn>
              <a:cxn ang="0">
                <a:pos x="T2" y="T3"/>
              </a:cxn>
              <a:cxn ang="0">
                <a:pos x="T4" y="T5"/>
              </a:cxn>
              <a:cxn ang="0">
                <a:pos x="T6" y="T7"/>
              </a:cxn>
              <a:cxn ang="0">
                <a:pos x="T8" y="T9"/>
              </a:cxn>
            </a:cxnLst>
            <a:rect l="0" t="0" r="r" b="b"/>
            <a:pathLst>
              <a:path w="8" h="7">
                <a:moveTo>
                  <a:pt x="7" y="7"/>
                </a:moveTo>
                <a:cubicBezTo>
                  <a:pt x="4" y="6"/>
                  <a:pt x="3" y="6"/>
                  <a:pt x="0" y="5"/>
                </a:cubicBezTo>
                <a:cubicBezTo>
                  <a:pt x="1" y="3"/>
                  <a:pt x="1" y="2"/>
                  <a:pt x="1" y="0"/>
                </a:cubicBezTo>
                <a:cubicBezTo>
                  <a:pt x="4" y="1"/>
                  <a:pt x="6" y="2"/>
                  <a:pt x="8" y="3"/>
                </a:cubicBezTo>
                <a:cubicBezTo>
                  <a:pt x="8" y="4"/>
                  <a:pt x="7" y="5"/>
                  <a:pt x="7" y="7"/>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6" name="Freeform 66">
            <a:extLst>
              <a:ext uri="{FF2B5EF4-FFF2-40B4-BE49-F238E27FC236}">
                <a16:creationId xmlns:a16="http://schemas.microsoft.com/office/drawing/2014/main" id="{243C21FA-B9BB-4357-9D78-8D0A5DE997E1}"/>
              </a:ext>
            </a:extLst>
          </p:cNvPr>
          <p:cNvSpPr/>
          <p:nvPr/>
        </p:nvSpPr>
        <p:spPr bwMode="auto">
          <a:xfrm>
            <a:off x="2949576" y="2364186"/>
            <a:ext cx="35719" cy="36512"/>
          </a:xfrm>
          <a:custGeom>
            <a:avLst/>
            <a:gdLst>
              <a:gd name="T0" fmla="*/ 4 w 8"/>
              <a:gd name="T1" fmla="*/ 0 h 8"/>
              <a:gd name="T2" fmla="*/ 8 w 8"/>
              <a:gd name="T3" fmla="*/ 2 h 8"/>
              <a:gd name="T4" fmla="*/ 4 w 8"/>
              <a:gd name="T5" fmla="*/ 8 h 8"/>
              <a:gd name="T6" fmla="*/ 0 w 8"/>
              <a:gd name="T7" fmla="*/ 6 h 8"/>
              <a:gd name="T8" fmla="*/ 4 w 8"/>
              <a:gd name="T9" fmla="*/ 0 h 8"/>
            </a:gdLst>
            <a:ahLst/>
            <a:cxnLst>
              <a:cxn ang="0">
                <a:pos x="T0" y="T1"/>
              </a:cxn>
              <a:cxn ang="0">
                <a:pos x="T2" y="T3"/>
              </a:cxn>
              <a:cxn ang="0">
                <a:pos x="T4" y="T5"/>
              </a:cxn>
              <a:cxn ang="0">
                <a:pos x="T6" y="T7"/>
              </a:cxn>
              <a:cxn ang="0">
                <a:pos x="T8" y="T9"/>
              </a:cxn>
            </a:cxnLst>
            <a:rect l="0" t="0" r="r" b="b"/>
            <a:pathLst>
              <a:path w="8" h="8">
                <a:moveTo>
                  <a:pt x="4" y="0"/>
                </a:moveTo>
                <a:cubicBezTo>
                  <a:pt x="5" y="1"/>
                  <a:pt x="6" y="2"/>
                  <a:pt x="8" y="2"/>
                </a:cubicBezTo>
                <a:cubicBezTo>
                  <a:pt x="6" y="5"/>
                  <a:pt x="5" y="6"/>
                  <a:pt x="4" y="8"/>
                </a:cubicBezTo>
                <a:cubicBezTo>
                  <a:pt x="3" y="8"/>
                  <a:pt x="2" y="7"/>
                  <a:pt x="0" y="6"/>
                </a:cubicBezTo>
                <a:cubicBezTo>
                  <a:pt x="1" y="4"/>
                  <a:pt x="2" y="2"/>
                  <a:pt x="4"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7" name="Freeform 67">
            <a:extLst>
              <a:ext uri="{FF2B5EF4-FFF2-40B4-BE49-F238E27FC236}">
                <a16:creationId xmlns:a16="http://schemas.microsoft.com/office/drawing/2014/main" id="{834E1BCE-26AB-45B5-8D9C-770D117E2E6A}"/>
              </a:ext>
            </a:extLst>
          </p:cNvPr>
          <p:cNvSpPr/>
          <p:nvPr/>
        </p:nvSpPr>
        <p:spPr bwMode="auto">
          <a:xfrm>
            <a:off x="3021808" y="2272904"/>
            <a:ext cx="36512" cy="40481"/>
          </a:xfrm>
          <a:custGeom>
            <a:avLst/>
            <a:gdLst>
              <a:gd name="T0" fmla="*/ 3 w 8"/>
              <a:gd name="T1" fmla="*/ 9 h 9"/>
              <a:gd name="T2" fmla="*/ 0 w 8"/>
              <a:gd name="T3" fmla="*/ 5 h 9"/>
              <a:gd name="T4" fmla="*/ 5 w 8"/>
              <a:gd name="T5" fmla="*/ 0 h 9"/>
              <a:gd name="T6" fmla="*/ 8 w 8"/>
              <a:gd name="T7" fmla="*/ 4 h 9"/>
              <a:gd name="T8" fmla="*/ 3 w 8"/>
              <a:gd name="T9" fmla="*/ 9 h 9"/>
            </a:gdLst>
            <a:ahLst/>
            <a:cxnLst>
              <a:cxn ang="0">
                <a:pos x="T0" y="T1"/>
              </a:cxn>
              <a:cxn ang="0">
                <a:pos x="T2" y="T3"/>
              </a:cxn>
              <a:cxn ang="0">
                <a:pos x="T4" y="T5"/>
              </a:cxn>
              <a:cxn ang="0">
                <a:pos x="T6" y="T7"/>
              </a:cxn>
              <a:cxn ang="0">
                <a:pos x="T8" y="T9"/>
              </a:cxn>
            </a:cxnLst>
            <a:rect l="0" t="0" r="r" b="b"/>
            <a:pathLst>
              <a:path w="8" h="9">
                <a:moveTo>
                  <a:pt x="3" y="9"/>
                </a:moveTo>
                <a:cubicBezTo>
                  <a:pt x="2" y="8"/>
                  <a:pt x="1" y="7"/>
                  <a:pt x="0" y="5"/>
                </a:cubicBezTo>
                <a:cubicBezTo>
                  <a:pt x="1" y="4"/>
                  <a:pt x="3" y="2"/>
                  <a:pt x="5" y="0"/>
                </a:cubicBezTo>
                <a:cubicBezTo>
                  <a:pt x="6" y="2"/>
                  <a:pt x="7" y="3"/>
                  <a:pt x="8" y="4"/>
                </a:cubicBezTo>
                <a:cubicBezTo>
                  <a:pt x="6" y="6"/>
                  <a:pt x="5" y="7"/>
                  <a:pt x="3" y="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8" name="Freeform 68">
            <a:extLst>
              <a:ext uri="{FF2B5EF4-FFF2-40B4-BE49-F238E27FC236}">
                <a16:creationId xmlns:a16="http://schemas.microsoft.com/office/drawing/2014/main" id="{4E63692D-6AF4-450B-A37C-72C56992AD40}"/>
              </a:ext>
            </a:extLst>
          </p:cNvPr>
          <p:cNvSpPr/>
          <p:nvPr/>
        </p:nvSpPr>
        <p:spPr bwMode="auto">
          <a:xfrm>
            <a:off x="3902077" y="3339705"/>
            <a:ext cx="36512" cy="36512"/>
          </a:xfrm>
          <a:custGeom>
            <a:avLst/>
            <a:gdLst>
              <a:gd name="T0" fmla="*/ 6 w 8"/>
              <a:gd name="T1" fmla="*/ 8 h 8"/>
              <a:gd name="T2" fmla="*/ 0 w 8"/>
              <a:gd name="T3" fmla="*/ 4 h 8"/>
              <a:gd name="T4" fmla="*/ 2 w 8"/>
              <a:gd name="T5" fmla="*/ 0 h 8"/>
              <a:gd name="T6" fmla="*/ 8 w 8"/>
              <a:gd name="T7" fmla="*/ 4 h 8"/>
              <a:gd name="T8" fmla="*/ 6 w 8"/>
              <a:gd name="T9" fmla="*/ 8 h 8"/>
            </a:gdLst>
            <a:ahLst/>
            <a:cxnLst>
              <a:cxn ang="0">
                <a:pos x="T0" y="T1"/>
              </a:cxn>
              <a:cxn ang="0">
                <a:pos x="T2" y="T3"/>
              </a:cxn>
              <a:cxn ang="0">
                <a:pos x="T4" y="T5"/>
              </a:cxn>
              <a:cxn ang="0">
                <a:pos x="T6" y="T7"/>
              </a:cxn>
              <a:cxn ang="0">
                <a:pos x="T8" y="T9"/>
              </a:cxn>
            </a:cxnLst>
            <a:rect l="0" t="0" r="r" b="b"/>
            <a:pathLst>
              <a:path w="8" h="8">
                <a:moveTo>
                  <a:pt x="6" y="8"/>
                </a:moveTo>
                <a:cubicBezTo>
                  <a:pt x="3" y="6"/>
                  <a:pt x="2" y="5"/>
                  <a:pt x="0" y="4"/>
                </a:cubicBezTo>
                <a:cubicBezTo>
                  <a:pt x="0" y="3"/>
                  <a:pt x="1" y="2"/>
                  <a:pt x="2" y="0"/>
                </a:cubicBezTo>
                <a:cubicBezTo>
                  <a:pt x="4" y="1"/>
                  <a:pt x="6" y="2"/>
                  <a:pt x="8" y="4"/>
                </a:cubicBezTo>
                <a:cubicBezTo>
                  <a:pt x="7" y="5"/>
                  <a:pt x="7" y="6"/>
                  <a:pt x="6" y="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89" name="Freeform 69">
            <a:extLst>
              <a:ext uri="{FF2B5EF4-FFF2-40B4-BE49-F238E27FC236}">
                <a16:creationId xmlns:a16="http://schemas.microsoft.com/office/drawing/2014/main" id="{F223DD7F-07CC-4DAF-ACA4-A493BDF8134E}"/>
              </a:ext>
            </a:extLst>
          </p:cNvPr>
          <p:cNvSpPr/>
          <p:nvPr/>
        </p:nvSpPr>
        <p:spPr bwMode="auto">
          <a:xfrm>
            <a:off x="2981326" y="2313385"/>
            <a:ext cx="36512" cy="41275"/>
          </a:xfrm>
          <a:custGeom>
            <a:avLst/>
            <a:gdLst>
              <a:gd name="T0" fmla="*/ 5 w 8"/>
              <a:gd name="T1" fmla="*/ 0 h 9"/>
              <a:gd name="T2" fmla="*/ 8 w 8"/>
              <a:gd name="T3" fmla="*/ 4 h 9"/>
              <a:gd name="T4" fmla="*/ 4 w 8"/>
              <a:gd name="T5" fmla="*/ 9 h 9"/>
              <a:gd name="T6" fmla="*/ 0 w 8"/>
              <a:gd name="T7" fmla="*/ 6 h 9"/>
              <a:gd name="T8" fmla="*/ 5 w 8"/>
              <a:gd name="T9" fmla="*/ 0 h 9"/>
            </a:gdLst>
            <a:ahLst/>
            <a:cxnLst>
              <a:cxn ang="0">
                <a:pos x="T0" y="T1"/>
              </a:cxn>
              <a:cxn ang="0">
                <a:pos x="T2" y="T3"/>
              </a:cxn>
              <a:cxn ang="0">
                <a:pos x="T4" y="T5"/>
              </a:cxn>
              <a:cxn ang="0">
                <a:pos x="T6" y="T7"/>
              </a:cxn>
              <a:cxn ang="0">
                <a:pos x="T8" y="T9"/>
              </a:cxn>
            </a:cxnLst>
            <a:rect l="0" t="0" r="r" b="b"/>
            <a:pathLst>
              <a:path w="8" h="9">
                <a:moveTo>
                  <a:pt x="5" y="0"/>
                </a:moveTo>
                <a:cubicBezTo>
                  <a:pt x="6" y="2"/>
                  <a:pt x="7" y="2"/>
                  <a:pt x="8" y="4"/>
                </a:cubicBezTo>
                <a:cubicBezTo>
                  <a:pt x="7" y="5"/>
                  <a:pt x="5" y="7"/>
                  <a:pt x="4" y="9"/>
                </a:cubicBezTo>
                <a:cubicBezTo>
                  <a:pt x="3" y="8"/>
                  <a:pt x="1" y="7"/>
                  <a:pt x="0" y="6"/>
                </a:cubicBezTo>
                <a:cubicBezTo>
                  <a:pt x="1" y="4"/>
                  <a:pt x="3" y="3"/>
                  <a:pt x="5"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0" name="Freeform 70">
            <a:extLst>
              <a:ext uri="{FF2B5EF4-FFF2-40B4-BE49-F238E27FC236}">
                <a16:creationId xmlns:a16="http://schemas.microsoft.com/office/drawing/2014/main" id="{064ACE01-EF6A-43C8-9459-9288735DC8E4}"/>
              </a:ext>
            </a:extLst>
          </p:cNvPr>
          <p:cNvSpPr/>
          <p:nvPr/>
        </p:nvSpPr>
        <p:spPr bwMode="auto">
          <a:xfrm>
            <a:off x="2908302" y="2587230"/>
            <a:ext cx="26987" cy="36512"/>
          </a:xfrm>
          <a:custGeom>
            <a:avLst/>
            <a:gdLst>
              <a:gd name="T0" fmla="*/ 6 w 6"/>
              <a:gd name="T1" fmla="*/ 8 h 8"/>
              <a:gd name="T2" fmla="*/ 1 w 6"/>
              <a:gd name="T3" fmla="*/ 8 h 8"/>
              <a:gd name="T4" fmla="*/ 0 w 6"/>
              <a:gd name="T5" fmla="*/ 1 h 8"/>
              <a:gd name="T6" fmla="*/ 5 w 6"/>
              <a:gd name="T7" fmla="*/ 0 h 8"/>
              <a:gd name="T8" fmla="*/ 6 w 6"/>
              <a:gd name="T9" fmla="*/ 8 h 8"/>
            </a:gdLst>
            <a:ahLst/>
            <a:cxnLst>
              <a:cxn ang="0">
                <a:pos x="T0" y="T1"/>
              </a:cxn>
              <a:cxn ang="0">
                <a:pos x="T2" y="T3"/>
              </a:cxn>
              <a:cxn ang="0">
                <a:pos x="T4" y="T5"/>
              </a:cxn>
              <a:cxn ang="0">
                <a:pos x="T6" y="T7"/>
              </a:cxn>
              <a:cxn ang="0">
                <a:pos x="T8" y="T9"/>
              </a:cxn>
            </a:cxnLst>
            <a:rect l="0" t="0" r="r" b="b"/>
            <a:pathLst>
              <a:path w="6" h="8">
                <a:moveTo>
                  <a:pt x="6" y="8"/>
                </a:moveTo>
                <a:cubicBezTo>
                  <a:pt x="4" y="8"/>
                  <a:pt x="2" y="8"/>
                  <a:pt x="1" y="8"/>
                </a:cubicBezTo>
                <a:cubicBezTo>
                  <a:pt x="1" y="6"/>
                  <a:pt x="0" y="3"/>
                  <a:pt x="0" y="1"/>
                </a:cubicBezTo>
                <a:cubicBezTo>
                  <a:pt x="2" y="1"/>
                  <a:pt x="3" y="1"/>
                  <a:pt x="5" y="0"/>
                </a:cubicBezTo>
                <a:cubicBezTo>
                  <a:pt x="5" y="3"/>
                  <a:pt x="5" y="5"/>
                  <a:pt x="6" y="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1" name="Freeform 71">
            <a:extLst>
              <a:ext uri="{FF2B5EF4-FFF2-40B4-BE49-F238E27FC236}">
                <a16:creationId xmlns:a16="http://schemas.microsoft.com/office/drawing/2014/main" id="{D9C4A175-1CB9-4C47-B962-A0ABA0897755}"/>
              </a:ext>
            </a:extLst>
          </p:cNvPr>
          <p:cNvSpPr/>
          <p:nvPr/>
        </p:nvSpPr>
        <p:spPr bwMode="auto">
          <a:xfrm>
            <a:off x="3792539" y="3307954"/>
            <a:ext cx="36512" cy="26987"/>
          </a:xfrm>
          <a:custGeom>
            <a:avLst/>
            <a:gdLst>
              <a:gd name="T0" fmla="*/ 1 w 8"/>
              <a:gd name="T1" fmla="*/ 0 h 6"/>
              <a:gd name="T2" fmla="*/ 8 w 8"/>
              <a:gd name="T3" fmla="*/ 1 h 6"/>
              <a:gd name="T4" fmla="*/ 7 w 8"/>
              <a:gd name="T5" fmla="*/ 6 h 6"/>
              <a:gd name="T6" fmla="*/ 0 w 8"/>
              <a:gd name="T7" fmla="*/ 5 h 6"/>
              <a:gd name="T8" fmla="*/ 1 w 8"/>
              <a:gd name="T9" fmla="*/ 0 h 6"/>
            </a:gdLst>
            <a:ahLst/>
            <a:cxnLst>
              <a:cxn ang="0">
                <a:pos x="T0" y="T1"/>
              </a:cxn>
              <a:cxn ang="0">
                <a:pos x="T2" y="T3"/>
              </a:cxn>
              <a:cxn ang="0">
                <a:pos x="T4" y="T5"/>
              </a:cxn>
              <a:cxn ang="0">
                <a:pos x="T6" y="T7"/>
              </a:cxn>
              <a:cxn ang="0">
                <a:pos x="T8" y="T9"/>
              </a:cxn>
            </a:cxnLst>
            <a:rect l="0" t="0" r="r" b="b"/>
            <a:pathLst>
              <a:path w="8" h="6">
                <a:moveTo>
                  <a:pt x="1" y="0"/>
                </a:moveTo>
                <a:cubicBezTo>
                  <a:pt x="3" y="0"/>
                  <a:pt x="5" y="1"/>
                  <a:pt x="8" y="1"/>
                </a:cubicBezTo>
                <a:cubicBezTo>
                  <a:pt x="8" y="3"/>
                  <a:pt x="7" y="4"/>
                  <a:pt x="7" y="6"/>
                </a:cubicBezTo>
                <a:cubicBezTo>
                  <a:pt x="5" y="5"/>
                  <a:pt x="3" y="5"/>
                  <a:pt x="0" y="5"/>
                </a:cubicBezTo>
                <a:cubicBezTo>
                  <a:pt x="0" y="3"/>
                  <a:pt x="1" y="2"/>
                  <a:pt x="1"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2" name="Freeform 72">
            <a:extLst>
              <a:ext uri="{FF2B5EF4-FFF2-40B4-BE49-F238E27FC236}">
                <a16:creationId xmlns:a16="http://schemas.microsoft.com/office/drawing/2014/main" id="{AD5511EC-9DB3-4382-80DA-A80B4431F147}"/>
              </a:ext>
            </a:extLst>
          </p:cNvPr>
          <p:cNvSpPr/>
          <p:nvPr/>
        </p:nvSpPr>
        <p:spPr bwMode="auto">
          <a:xfrm>
            <a:off x="2908301" y="2532460"/>
            <a:ext cx="23019" cy="31750"/>
          </a:xfrm>
          <a:custGeom>
            <a:avLst/>
            <a:gdLst>
              <a:gd name="T0" fmla="*/ 0 w 5"/>
              <a:gd name="T1" fmla="*/ 0 h 7"/>
              <a:gd name="T2" fmla="*/ 5 w 5"/>
              <a:gd name="T3" fmla="*/ 0 h 7"/>
              <a:gd name="T4" fmla="*/ 5 w 5"/>
              <a:gd name="T5" fmla="*/ 7 h 7"/>
              <a:gd name="T6" fmla="*/ 0 w 5"/>
              <a:gd name="T7" fmla="*/ 7 h 7"/>
              <a:gd name="T8" fmla="*/ 0 w 5"/>
              <a:gd name="T9" fmla="*/ 0 h 7"/>
            </a:gdLst>
            <a:ahLst/>
            <a:cxnLst>
              <a:cxn ang="0">
                <a:pos x="T0" y="T1"/>
              </a:cxn>
              <a:cxn ang="0">
                <a:pos x="T2" y="T3"/>
              </a:cxn>
              <a:cxn ang="0">
                <a:pos x="T4" y="T5"/>
              </a:cxn>
              <a:cxn ang="0">
                <a:pos x="T6" y="T7"/>
              </a:cxn>
              <a:cxn ang="0">
                <a:pos x="T8" y="T9"/>
              </a:cxn>
            </a:cxnLst>
            <a:rect l="0" t="0" r="r" b="b"/>
            <a:pathLst>
              <a:path w="5" h="7">
                <a:moveTo>
                  <a:pt x="0" y="0"/>
                </a:moveTo>
                <a:cubicBezTo>
                  <a:pt x="2" y="0"/>
                  <a:pt x="3" y="0"/>
                  <a:pt x="5" y="0"/>
                </a:cubicBezTo>
                <a:cubicBezTo>
                  <a:pt x="5" y="3"/>
                  <a:pt x="5" y="5"/>
                  <a:pt x="5" y="7"/>
                </a:cubicBezTo>
                <a:cubicBezTo>
                  <a:pt x="3" y="7"/>
                  <a:pt x="2" y="7"/>
                  <a:pt x="0" y="7"/>
                </a:cubicBezTo>
                <a:cubicBezTo>
                  <a:pt x="0" y="5"/>
                  <a:pt x="0" y="3"/>
                  <a:pt x="0"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4" name="Freeform 74">
            <a:extLst>
              <a:ext uri="{FF2B5EF4-FFF2-40B4-BE49-F238E27FC236}">
                <a16:creationId xmlns:a16="http://schemas.microsoft.com/office/drawing/2014/main" id="{F51B03B9-4D08-49BB-A6DE-A969EF68283B}"/>
              </a:ext>
            </a:extLst>
          </p:cNvPr>
          <p:cNvSpPr/>
          <p:nvPr/>
        </p:nvSpPr>
        <p:spPr bwMode="auto">
          <a:xfrm>
            <a:off x="1709739" y="2254648"/>
            <a:ext cx="154781" cy="63500"/>
          </a:xfrm>
          <a:custGeom>
            <a:avLst/>
            <a:gdLst>
              <a:gd name="T0" fmla="*/ 17 w 34"/>
              <a:gd name="T1" fmla="*/ 14 h 14"/>
              <a:gd name="T2" fmla="*/ 3 w 34"/>
              <a:gd name="T3" fmla="*/ 9 h 14"/>
              <a:gd name="T4" fmla="*/ 2 w 34"/>
              <a:gd name="T5" fmla="*/ 3 h 14"/>
              <a:gd name="T6" fmla="*/ 9 w 34"/>
              <a:gd name="T7" fmla="*/ 2 h 14"/>
              <a:gd name="T8" fmla="*/ 26 w 34"/>
              <a:gd name="T9" fmla="*/ 2 h 14"/>
              <a:gd name="T10" fmla="*/ 32 w 34"/>
              <a:gd name="T11" fmla="*/ 2 h 14"/>
              <a:gd name="T12" fmla="*/ 31 w 34"/>
              <a:gd name="T13" fmla="*/ 9 h 14"/>
              <a:gd name="T14" fmla="*/ 17 w 34"/>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 h="14">
                <a:moveTo>
                  <a:pt x="17" y="14"/>
                </a:moveTo>
                <a:cubicBezTo>
                  <a:pt x="12" y="14"/>
                  <a:pt x="7" y="13"/>
                  <a:pt x="3" y="9"/>
                </a:cubicBezTo>
                <a:cubicBezTo>
                  <a:pt x="1" y="7"/>
                  <a:pt x="0" y="5"/>
                  <a:pt x="2" y="3"/>
                </a:cubicBezTo>
                <a:cubicBezTo>
                  <a:pt x="4" y="0"/>
                  <a:pt x="6" y="0"/>
                  <a:pt x="9" y="2"/>
                </a:cubicBezTo>
                <a:cubicBezTo>
                  <a:pt x="14" y="7"/>
                  <a:pt x="19" y="7"/>
                  <a:pt x="26" y="2"/>
                </a:cubicBezTo>
                <a:cubicBezTo>
                  <a:pt x="28" y="1"/>
                  <a:pt x="30" y="0"/>
                  <a:pt x="32" y="2"/>
                </a:cubicBezTo>
                <a:cubicBezTo>
                  <a:pt x="34" y="5"/>
                  <a:pt x="33" y="7"/>
                  <a:pt x="31" y="9"/>
                </a:cubicBezTo>
                <a:cubicBezTo>
                  <a:pt x="27" y="13"/>
                  <a:pt x="23" y="14"/>
                  <a:pt x="17" y="1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5" name="Freeform 75">
            <a:extLst>
              <a:ext uri="{FF2B5EF4-FFF2-40B4-BE49-F238E27FC236}">
                <a16:creationId xmlns:a16="http://schemas.microsoft.com/office/drawing/2014/main" id="{3068ED68-6FC1-4CF2-BE37-3D7EC2D0F1E6}"/>
              </a:ext>
            </a:extLst>
          </p:cNvPr>
          <p:cNvSpPr/>
          <p:nvPr/>
        </p:nvSpPr>
        <p:spPr bwMode="auto">
          <a:xfrm>
            <a:off x="2639220" y="4598591"/>
            <a:ext cx="150812" cy="191294"/>
          </a:xfrm>
          <a:custGeom>
            <a:avLst/>
            <a:gdLst>
              <a:gd name="T0" fmla="*/ 17 w 33"/>
              <a:gd name="T1" fmla="*/ 29 h 42"/>
              <a:gd name="T2" fmla="*/ 12 w 33"/>
              <a:gd name="T3" fmla="*/ 38 h 42"/>
              <a:gd name="T4" fmla="*/ 4 w 33"/>
              <a:gd name="T5" fmla="*/ 40 h 42"/>
              <a:gd name="T6" fmla="*/ 2 w 33"/>
              <a:gd name="T7" fmla="*/ 32 h 42"/>
              <a:gd name="T8" fmla="*/ 7 w 33"/>
              <a:gd name="T9" fmla="*/ 23 h 42"/>
              <a:gd name="T10" fmla="*/ 7 w 33"/>
              <a:gd name="T11" fmla="*/ 18 h 42"/>
              <a:gd name="T12" fmla="*/ 3 w 33"/>
              <a:gd name="T13" fmla="*/ 10 h 42"/>
              <a:gd name="T14" fmla="*/ 5 w 33"/>
              <a:gd name="T15" fmla="*/ 2 h 42"/>
              <a:gd name="T16" fmla="*/ 13 w 33"/>
              <a:gd name="T17" fmla="*/ 5 h 42"/>
              <a:gd name="T18" fmla="*/ 16 w 33"/>
              <a:gd name="T19" fmla="*/ 11 h 42"/>
              <a:gd name="T20" fmla="*/ 17 w 33"/>
              <a:gd name="T21" fmla="*/ 12 h 42"/>
              <a:gd name="T22" fmla="*/ 22 w 33"/>
              <a:gd name="T23" fmla="*/ 5 h 42"/>
              <a:gd name="T24" fmla="*/ 29 w 33"/>
              <a:gd name="T25" fmla="*/ 2 h 42"/>
              <a:gd name="T26" fmla="*/ 31 w 33"/>
              <a:gd name="T27" fmla="*/ 10 h 42"/>
              <a:gd name="T28" fmla="*/ 29 w 33"/>
              <a:gd name="T29" fmla="*/ 14 h 42"/>
              <a:gd name="T30" fmla="*/ 29 w 33"/>
              <a:gd name="T31" fmla="*/ 27 h 42"/>
              <a:gd name="T32" fmla="*/ 32 w 33"/>
              <a:gd name="T33" fmla="*/ 32 h 42"/>
              <a:gd name="T34" fmla="*/ 30 w 33"/>
              <a:gd name="T35" fmla="*/ 40 h 42"/>
              <a:gd name="T36" fmla="*/ 22 w 33"/>
              <a:gd name="T37" fmla="*/ 38 h 42"/>
              <a:gd name="T38" fmla="*/ 17 w 33"/>
              <a:gd name="T39" fmla="*/ 29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2">
                <a:moveTo>
                  <a:pt x="17" y="29"/>
                </a:moveTo>
                <a:cubicBezTo>
                  <a:pt x="15" y="32"/>
                  <a:pt x="13" y="35"/>
                  <a:pt x="12" y="38"/>
                </a:cubicBezTo>
                <a:cubicBezTo>
                  <a:pt x="10" y="41"/>
                  <a:pt x="7" y="42"/>
                  <a:pt x="4" y="40"/>
                </a:cubicBezTo>
                <a:cubicBezTo>
                  <a:pt x="1" y="38"/>
                  <a:pt x="0" y="35"/>
                  <a:pt x="2" y="32"/>
                </a:cubicBezTo>
                <a:cubicBezTo>
                  <a:pt x="3" y="29"/>
                  <a:pt x="6" y="26"/>
                  <a:pt x="7" y="23"/>
                </a:cubicBezTo>
                <a:cubicBezTo>
                  <a:pt x="8" y="22"/>
                  <a:pt x="8" y="20"/>
                  <a:pt x="7" y="18"/>
                </a:cubicBezTo>
                <a:cubicBezTo>
                  <a:pt x="6" y="15"/>
                  <a:pt x="4" y="13"/>
                  <a:pt x="3" y="10"/>
                </a:cubicBezTo>
                <a:cubicBezTo>
                  <a:pt x="1" y="7"/>
                  <a:pt x="2" y="3"/>
                  <a:pt x="5" y="2"/>
                </a:cubicBezTo>
                <a:cubicBezTo>
                  <a:pt x="8" y="0"/>
                  <a:pt x="11" y="1"/>
                  <a:pt x="13" y="5"/>
                </a:cubicBezTo>
                <a:cubicBezTo>
                  <a:pt x="14" y="7"/>
                  <a:pt x="15" y="9"/>
                  <a:pt x="16" y="11"/>
                </a:cubicBezTo>
                <a:cubicBezTo>
                  <a:pt x="16" y="11"/>
                  <a:pt x="17" y="11"/>
                  <a:pt x="17" y="12"/>
                </a:cubicBezTo>
                <a:cubicBezTo>
                  <a:pt x="19" y="9"/>
                  <a:pt x="20" y="7"/>
                  <a:pt x="22" y="5"/>
                </a:cubicBezTo>
                <a:cubicBezTo>
                  <a:pt x="23" y="2"/>
                  <a:pt x="26" y="0"/>
                  <a:pt x="29" y="2"/>
                </a:cubicBezTo>
                <a:cubicBezTo>
                  <a:pt x="32" y="4"/>
                  <a:pt x="32" y="7"/>
                  <a:pt x="31" y="10"/>
                </a:cubicBezTo>
                <a:cubicBezTo>
                  <a:pt x="31" y="11"/>
                  <a:pt x="30" y="13"/>
                  <a:pt x="29" y="14"/>
                </a:cubicBezTo>
                <a:cubicBezTo>
                  <a:pt x="25" y="19"/>
                  <a:pt x="25" y="23"/>
                  <a:pt x="29" y="27"/>
                </a:cubicBezTo>
                <a:cubicBezTo>
                  <a:pt x="30" y="29"/>
                  <a:pt x="31" y="31"/>
                  <a:pt x="32" y="32"/>
                </a:cubicBezTo>
                <a:cubicBezTo>
                  <a:pt x="33" y="36"/>
                  <a:pt x="33" y="39"/>
                  <a:pt x="30" y="40"/>
                </a:cubicBezTo>
                <a:cubicBezTo>
                  <a:pt x="27" y="42"/>
                  <a:pt x="24" y="41"/>
                  <a:pt x="22" y="38"/>
                </a:cubicBezTo>
                <a:cubicBezTo>
                  <a:pt x="20" y="35"/>
                  <a:pt x="19" y="32"/>
                  <a:pt x="17"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6" name="Freeform 76">
            <a:extLst>
              <a:ext uri="{FF2B5EF4-FFF2-40B4-BE49-F238E27FC236}">
                <a16:creationId xmlns:a16="http://schemas.microsoft.com/office/drawing/2014/main" id="{4F524D53-FE81-46C9-9F83-AB99C9D509E4}"/>
              </a:ext>
            </a:extLst>
          </p:cNvPr>
          <p:cNvSpPr/>
          <p:nvPr/>
        </p:nvSpPr>
        <p:spPr bwMode="auto">
          <a:xfrm>
            <a:off x="2812258" y="4598591"/>
            <a:ext cx="150812" cy="191294"/>
          </a:xfrm>
          <a:custGeom>
            <a:avLst/>
            <a:gdLst>
              <a:gd name="T0" fmla="*/ 17 w 33"/>
              <a:gd name="T1" fmla="*/ 12 h 42"/>
              <a:gd name="T2" fmla="*/ 21 w 33"/>
              <a:gd name="T3" fmla="*/ 5 h 42"/>
              <a:gd name="T4" fmla="*/ 29 w 33"/>
              <a:gd name="T5" fmla="*/ 2 h 42"/>
              <a:gd name="T6" fmla="*/ 31 w 33"/>
              <a:gd name="T7" fmla="*/ 10 h 42"/>
              <a:gd name="T8" fmla="*/ 26 w 33"/>
              <a:gd name="T9" fmla="*/ 18 h 42"/>
              <a:gd name="T10" fmla="*/ 26 w 33"/>
              <a:gd name="T11" fmla="*/ 23 h 42"/>
              <a:gd name="T12" fmla="*/ 31 w 33"/>
              <a:gd name="T13" fmla="*/ 32 h 42"/>
              <a:gd name="T14" fmla="*/ 29 w 33"/>
              <a:gd name="T15" fmla="*/ 40 h 42"/>
              <a:gd name="T16" fmla="*/ 21 w 33"/>
              <a:gd name="T17" fmla="*/ 37 h 42"/>
              <a:gd name="T18" fmla="*/ 17 w 33"/>
              <a:gd name="T19" fmla="*/ 29 h 42"/>
              <a:gd name="T20" fmla="*/ 11 w 33"/>
              <a:gd name="T21" fmla="*/ 38 h 42"/>
              <a:gd name="T22" fmla="*/ 4 w 33"/>
              <a:gd name="T23" fmla="*/ 40 h 42"/>
              <a:gd name="T24" fmla="*/ 2 w 33"/>
              <a:gd name="T25" fmla="*/ 32 h 42"/>
              <a:gd name="T26" fmla="*/ 7 w 33"/>
              <a:gd name="T27" fmla="*/ 23 h 42"/>
              <a:gd name="T28" fmla="*/ 7 w 33"/>
              <a:gd name="T29" fmla="*/ 18 h 42"/>
              <a:gd name="T30" fmla="*/ 2 w 33"/>
              <a:gd name="T31" fmla="*/ 10 h 42"/>
              <a:gd name="T32" fmla="*/ 5 w 33"/>
              <a:gd name="T33" fmla="*/ 2 h 42"/>
              <a:gd name="T34" fmla="*/ 12 w 33"/>
              <a:gd name="T35" fmla="*/ 5 h 42"/>
              <a:gd name="T36" fmla="*/ 14 w 33"/>
              <a:gd name="T37" fmla="*/ 8 h 42"/>
              <a:gd name="T38" fmla="*/ 17 w 33"/>
              <a:gd name="T3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2">
                <a:moveTo>
                  <a:pt x="17" y="12"/>
                </a:moveTo>
                <a:cubicBezTo>
                  <a:pt x="18" y="9"/>
                  <a:pt x="20" y="7"/>
                  <a:pt x="21" y="5"/>
                </a:cubicBezTo>
                <a:cubicBezTo>
                  <a:pt x="23" y="1"/>
                  <a:pt x="26" y="0"/>
                  <a:pt x="29" y="2"/>
                </a:cubicBezTo>
                <a:cubicBezTo>
                  <a:pt x="32" y="4"/>
                  <a:pt x="32" y="7"/>
                  <a:pt x="31" y="10"/>
                </a:cubicBezTo>
                <a:cubicBezTo>
                  <a:pt x="29" y="13"/>
                  <a:pt x="27" y="15"/>
                  <a:pt x="26" y="18"/>
                </a:cubicBezTo>
                <a:cubicBezTo>
                  <a:pt x="26" y="20"/>
                  <a:pt x="26" y="22"/>
                  <a:pt x="26" y="23"/>
                </a:cubicBezTo>
                <a:cubicBezTo>
                  <a:pt x="28" y="26"/>
                  <a:pt x="30" y="29"/>
                  <a:pt x="31" y="32"/>
                </a:cubicBezTo>
                <a:cubicBezTo>
                  <a:pt x="33" y="35"/>
                  <a:pt x="32" y="39"/>
                  <a:pt x="29" y="40"/>
                </a:cubicBezTo>
                <a:cubicBezTo>
                  <a:pt x="27" y="42"/>
                  <a:pt x="23" y="41"/>
                  <a:pt x="21" y="37"/>
                </a:cubicBezTo>
                <a:cubicBezTo>
                  <a:pt x="20" y="35"/>
                  <a:pt x="18" y="32"/>
                  <a:pt x="17" y="29"/>
                </a:cubicBezTo>
                <a:cubicBezTo>
                  <a:pt x="15" y="32"/>
                  <a:pt x="13" y="35"/>
                  <a:pt x="11" y="38"/>
                </a:cubicBezTo>
                <a:cubicBezTo>
                  <a:pt x="9" y="41"/>
                  <a:pt x="7" y="42"/>
                  <a:pt x="4" y="40"/>
                </a:cubicBezTo>
                <a:cubicBezTo>
                  <a:pt x="1" y="38"/>
                  <a:pt x="0" y="35"/>
                  <a:pt x="2" y="32"/>
                </a:cubicBezTo>
                <a:cubicBezTo>
                  <a:pt x="3" y="29"/>
                  <a:pt x="5" y="26"/>
                  <a:pt x="7" y="23"/>
                </a:cubicBezTo>
                <a:cubicBezTo>
                  <a:pt x="7" y="22"/>
                  <a:pt x="7" y="20"/>
                  <a:pt x="7" y="18"/>
                </a:cubicBezTo>
                <a:cubicBezTo>
                  <a:pt x="6" y="15"/>
                  <a:pt x="4" y="13"/>
                  <a:pt x="2" y="10"/>
                </a:cubicBezTo>
                <a:cubicBezTo>
                  <a:pt x="1" y="7"/>
                  <a:pt x="2" y="3"/>
                  <a:pt x="5" y="2"/>
                </a:cubicBezTo>
                <a:cubicBezTo>
                  <a:pt x="8" y="0"/>
                  <a:pt x="10" y="2"/>
                  <a:pt x="12" y="5"/>
                </a:cubicBezTo>
                <a:cubicBezTo>
                  <a:pt x="13" y="6"/>
                  <a:pt x="14" y="7"/>
                  <a:pt x="14" y="8"/>
                </a:cubicBezTo>
                <a:cubicBezTo>
                  <a:pt x="15" y="9"/>
                  <a:pt x="16" y="11"/>
                  <a:pt x="17" y="12"/>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7" name="Freeform 77">
            <a:extLst>
              <a:ext uri="{FF2B5EF4-FFF2-40B4-BE49-F238E27FC236}">
                <a16:creationId xmlns:a16="http://schemas.microsoft.com/office/drawing/2014/main" id="{EAC73758-1706-4FA0-887A-9E8BAE584A28}"/>
              </a:ext>
            </a:extLst>
          </p:cNvPr>
          <p:cNvSpPr/>
          <p:nvPr/>
        </p:nvSpPr>
        <p:spPr bwMode="auto">
          <a:xfrm>
            <a:off x="2693989" y="4301730"/>
            <a:ext cx="364331" cy="150812"/>
          </a:xfrm>
          <a:custGeom>
            <a:avLst/>
            <a:gdLst>
              <a:gd name="T0" fmla="*/ 37 w 80"/>
              <a:gd name="T1" fmla="*/ 33 h 33"/>
              <a:gd name="T2" fmla="*/ 3 w 80"/>
              <a:gd name="T3" fmla="*/ 13 h 33"/>
              <a:gd name="T4" fmla="*/ 1 w 80"/>
              <a:gd name="T5" fmla="*/ 7 h 33"/>
              <a:gd name="T6" fmla="*/ 4 w 80"/>
              <a:gd name="T7" fmla="*/ 2 h 33"/>
              <a:gd name="T8" fmla="*/ 9 w 80"/>
              <a:gd name="T9" fmla="*/ 4 h 33"/>
              <a:gd name="T10" fmla="*/ 51 w 80"/>
              <a:gd name="T11" fmla="*/ 22 h 33"/>
              <a:gd name="T12" fmla="*/ 70 w 80"/>
              <a:gd name="T13" fmla="*/ 6 h 33"/>
              <a:gd name="T14" fmla="*/ 76 w 80"/>
              <a:gd name="T15" fmla="*/ 2 h 33"/>
              <a:gd name="T16" fmla="*/ 78 w 80"/>
              <a:gd name="T17" fmla="*/ 9 h 33"/>
              <a:gd name="T18" fmla="*/ 37 w 80"/>
              <a:gd name="T19"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0" h="33">
                <a:moveTo>
                  <a:pt x="37" y="33"/>
                </a:moveTo>
                <a:cubicBezTo>
                  <a:pt x="24" y="32"/>
                  <a:pt x="11" y="27"/>
                  <a:pt x="3" y="13"/>
                </a:cubicBezTo>
                <a:cubicBezTo>
                  <a:pt x="2" y="11"/>
                  <a:pt x="1" y="9"/>
                  <a:pt x="1" y="7"/>
                </a:cubicBezTo>
                <a:cubicBezTo>
                  <a:pt x="0" y="5"/>
                  <a:pt x="1" y="2"/>
                  <a:pt x="4" y="2"/>
                </a:cubicBezTo>
                <a:cubicBezTo>
                  <a:pt x="5" y="2"/>
                  <a:pt x="8" y="3"/>
                  <a:pt x="9" y="4"/>
                </a:cubicBezTo>
                <a:cubicBezTo>
                  <a:pt x="15" y="21"/>
                  <a:pt x="35" y="28"/>
                  <a:pt x="51" y="22"/>
                </a:cubicBezTo>
                <a:cubicBezTo>
                  <a:pt x="60" y="19"/>
                  <a:pt x="66" y="14"/>
                  <a:pt x="70" y="6"/>
                </a:cubicBezTo>
                <a:cubicBezTo>
                  <a:pt x="71" y="3"/>
                  <a:pt x="72" y="0"/>
                  <a:pt x="76" y="2"/>
                </a:cubicBezTo>
                <a:cubicBezTo>
                  <a:pt x="80" y="3"/>
                  <a:pt x="79" y="6"/>
                  <a:pt x="78" y="9"/>
                </a:cubicBezTo>
                <a:cubicBezTo>
                  <a:pt x="72" y="23"/>
                  <a:pt x="57" y="33"/>
                  <a:pt x="37" y="33"/>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8" name="Freeform 78">
            <a:extLst>
              <a:ext uri="{FF2B5EF4-FFF2-40B4-BE49-F238E27FC236}">
                <a16:creationId xmlns:a16="http://schemas.microsoft.com/office/drawing/2014/main" id="{66ED62EB-1C98-46D1-BBC5-E497026C969B}"/>
              </a:ext>
            </a:extLst>
          </p:cNvPr>
          <p:cNvSpPr/>
          <p:nvPr/>
        </p:nvSpPr>
        <p:spPr bwMode="auto">
          <a:xfrm>
            <a:off x="2999582" y="4603354"/>
            <a:ext cx="118269" cy="181769"/>
          </a:xfrm>
          <a:custGeom>
            <a:avLst/>
            <a:gdLst>
              <a:gd name="T0" fmla="*/ 12 w 26"/>
              <a:gd name="T1" fmla="*/ 29 h 40"/>
              <a:gd name="T2" fmla="*/ 20 w 26"/>
              <a:gd name="T3" fmla="*/ 29 h 40"/>
              <a:gd name="T4" fmla="*/ 26 w 26"/>
              <a:gd name="T5" fmla="*/ 34 h 40"/>
              <a:gd name="T6" fmla="*/ 20 w 26"/>
              <a:gd name="T7" fmla="*/ 40 h 40"/>
              <a:gd name="T8" fmla="*/ 6 w 26"/>
              <a:gd name="T9" fmla="*/ 40 h 40"/>
              <a:gd name="T10" fmla="*/ 0 w 26"/>
              <a:gd name="T11" fmla="*/ 34 h 40"/>
              <a:gd name="T12" fmla="*/ 0 w 26"/>
              <a:gd name="T13" fmla="*/ 7 h 40"/>
              <a:gd name="T14" fmla="*/ 6 w 26"/>
              <a:gd name="T15" fmla="*/ 0 h 40"/>
              <a:gd name="T16" fmla="*/ 11 w 26"/>
              <a:gd name="T17" fmla="*/ 6 h 40"/>
              <a:gd name="T18" fmla="*/ 12 w 26"/>
              <a:gd name="T19" fmla="*/ 22 h 40"/>
              <a:gd name="T20" fmla="*/ 12 w 26"/>
              <a:gd name="T21"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0">
                <a:moveTo>
                  <a:pt x="12" y="29"/>
                </a:moveTo>
                <a:cubicBezTo>
                  <a:pt x="15" y="29"/>
                  <a:pt x="17" y="29"/>
                  <a:pt x="20" y="29"/>
                </a:cubicBezTo>
                <a:cubicBezTo>
                  <a:pt x="24" y="29"/>
                  <a:pt x="26" y="31"/>
                  <a:pt x="26" y="34"/>
                </a:cubicBezTo>
                <a:cubicBezTo>
                  <a:pt x="26" y="38"/>
                  <a:pt x="24" y="40"/>
                  <a:pt x="20" y="40"/>
                </a:cubicBezTo>
                <a:cubicBezTo>
                  <a:pt x="15" y="40"/>
                  <a:pt x="11" y="40"/>
                  <a:pt x="6" y="40"/>
                </a:cubicBezTo>
                <a:cubicBezTo>
                  <a:pt x="2" y="40"/>
                  <a:pt x="0" y="38"/>
                  <a:pt x="0" y="34"/>
                </a:cubicBezTo>
                <a:cubicBezTo>
                  <a:pt x="0" y="25"/>
                  <a:pt x="0" y="16"/>
                  <a:pt x="0" y="7"/>
                </a:cubicBezTo>
                <a:cubicBezTo>
                  <a:pt x="0" y="3"/>
                  <a:pt x="2" y="0"/>
                  <a:pt x="6" y="0"/>
                </a:cubicBezTo>
                <a:cubicBezTo>
                  <a:pt x="9" y="0"/>
                  <a:pt x="11" y="3"/>
                  <a:pt x="11" y="6"/>
                </a:cubicBezTo>
                <a:cubicBezTo>
                  <a:pt x="12" y="11"/>
                  <a:pt x="12" y="16"/>
                  <a:pt x="12" y="22"/>
                </a:cubicBezTo>
                <a:cubicBezTo>
                  <a:pt x="12" y="24"/>
                  <a:pt x="12" y="26"/>
                  <a:pt x="12"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99" name="Freeform 79">
            <a:extLst>
              <a:ext uri="{FF2B5EF4-FFF2-40B4-BE49-F238E27FC236}">
                <a16:creationId xmlns:a16="http://schemas.microsoft.com/office/drawing/2014/main" id="{45116C3C-A9F5-46C4-BBD0-5499D6ABE525}"/>
              </a:ext>
            </a:extLst>
          </p:cNvPr>
          <p:cNvSpPr>
            <a:spLocks noEditPoints="1"/>
          </p:cNvSpPr>
          <p:nvPr/>
        </p:nvSpPr>
        <p:spPr bwMode="auto">
          <a:xfrm>
            <a:off x="3733007" y="4297760"/>
            <a:ext cx="442119" cy="209550"/>
          </a:xfrm>
          <a:custGeom>
            <a:avLst/>
            <a:gdLst>
              <a:gd name="T0" fmla="*/ 52 w 97"/>
              <a:gd name="T1" fmla="*/ 0 h 46"/>
              <a:gd name="T2" fmla="*/ 74 w 97"/>
              <a:gd name="T3" fmla="*/ 2 h 46"/>
              <a:gd name="T4" fmla="*/ 75 w 97"/>
              <a:gd name="T5" fmla="*/ 12 h 46"/>
              <a:gd name="T6" fmla="*/ 82 w 97"/>
              <a:gd name="T7" fmla="*/ 4 h 46"/>
              <a:gd name="T8" fmla="*/ 91 w 97"/>
              <a:gd name="T9" fmla="*/ 8 h 46"/>
              <a:gd name="T10" fmla="*/ 96 w 97"/>
              <a:gd name="T11" fmla="*/ 18 h 46"/>
              <a:gd name="T12" fmla="*/ 88 w 97"/>
              <a:gd name="T13" fmla="*/ 39 h 46"/>
              <a:gd name="T14" fmla="*/ 76 w 97"/>
              <a:gd name="T15" fmla="*/ 44 h 46"/>
              <a:gd name="T16" fmla="*/ 42 w 97"/>
              <a:gd name="T17" fmla="*/ 41 h 46"/>
              <a:gd name="T18" fmla="*/ 23 w 97"/>
              <a:gd name="T19" fmla="*/ 44 h 46"/>
              <a:gd name="T20" fmla="*/ 9 w 97"/>
              <a:gd name="T21" fmla="*/ 37 h 46"/>
              <a:gd name="T22" fmla="*/ 3 w 97"/>
              <a:gd name="T23" fmla="*/ 21 h 46"/>
              <a:gd name="T24" fmla="*/ 10 w 97"/>
              <a:gd name="T25" fmla="*/ 6 h 46"/>
              <a:gd name="T26" fmla="*/ 17 w 97"/>
              <a:gd name="T27" fmla="*/ 4 h 46"/>
              <a:gd name="T28" fmla="*/ 19 w 97"/>
              <a:gd name="T29" fmla="*/ 10 h 46"/>
              <a:gd name="T30" fmla="*/ 23 w 97"/>
              <a:gd name="T31" fmla="*/ 12 h 46"/>
              <a:gd name="T32" fmla="*/ 25 w 97"/>
              <a:gd name="T33" fmla="*/ 8 h 46"/>
              <a:gd name="T34" fmla="*/ 23 w 97"/>
              <a:gd name="T35" fmla="*/ 2 h 46"/>
              <a:gd name="T36" fmla="*/ 46 w 97"/>
              <a:gd name="T37" fmla="*/ 0 h 46"/>
              <a:gd name="T38" fmla="*/ 46 w 97"/>
              <a:gd name="T39" fmla="*/ 6 h 46"/>
              <a:gd name="T40" fmla="*/ 49 w 97"/>
              <a:gd name="T41" fmla="*/ 9 h 46"/>
              <a:gd name="T42" fmla="*/ 52 w 97"/>
              <a:gd name="T43" fmla="*/ 5 h 46"/>
              <a:gd name="T44" fmla="*/ 52 w 97"/>
              <a:gd name="T45" fmla="*/ 0 h 46"/>
              <a:gd name="T46" fmla="*/ 69 w 97"/>
              <a:gd name="T47" fmla="*/ 34 h 46"/>
              <a:gd name="T48" fmla="*/ 72 w 97"/>
              <a:gd name="T49" fmla="*/ 20 h 46"/>
              <a:gd name="T50" fmla="*/ 71 w 97"/>
              <a:gd name="T51" fmla="*/ 16 h 46"/>
              <a:gd name="T52" fmla="*/ 68 w 97"/>
              <a:gd name="T53" fmla="*/ 16 h 46"/>
              <a:gd name="T54" fmla="*/ 53 w 97"/>
              <a:gd name="T55" fmla="*/ 32 h 46"/>
              <a:gd name="T56" fmla="*/ 69 w 97"/>
              <a:gd name="T57" fmla="*/ 34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7" h="46">
                <a:moveTo>
                  <a:pt x="52" y="0"/>
                </a:moveTo>
                <a:cubicBezTo>
                  <a:pt x="60" y="1"/>
                  <a:pt x="67" y="2"/>
                  <a:pt x="74" y="2"/>
                </a:cubicBezTo>
                <a:cubicBezTo>
                  <a:pt x="75" y="6"/>
                  <a:pt x="70" y="10"/>
                  <a:pt x="75" y="12"/>
                </a:cubicBezTo>
                <a:cubicBezTo>
                  <a:pt x="80" y="13"/>
                  <a:pt x="79" y="7"/>
                  <a:pt x="82" y="4"/>
                </a:cubicBezTo>
                <a:cubicBezTo>
                  <a:pt x="85" y="5"/>
                  <a:pt x="88" y="6"/>
                  <a:pt x="91" y="8"/>
                </a:cubicBezTo>
                <a:cubicBezTo>
                  <a:pt x="96" y="9"/>
                  <a:pt x="97" y="14"/>
                  <a:pt x="96" y="18"/>
                </a:cubicBezTo>
                <a:cubicBezTo>
                  <a:pt x="93" y="25"/>
                  <a:pt x="91" y="32"/>
                  <a:pt x="88" y="39"/>
                </a:cubicBezTo>
                <a:cubicBezTo>
                  <a:pt x="85" y="44"/>
                  <a:pt x="81" y="46"/>
                  <a:pt x="76" y="44"/>
                </a:cubicBezTo>
                <a:cubicBezTo>
                  <a:pt x="65" y="41"/>
                  <a:pt x="53" y="40"/>
                  <a:pt x="42" y="41"/>
                </a:cubicBezTo>
                <a:cubicBezTo>
                  <a:pt x="36" y="41"/>
                  <a:pt x="29" y="43"/>
                  <a:pt x="23" y="44"/>
                </a:cubicBezTo>
                <a:cubicBezTo>
                  <a:pt x="16" y="46"/>
                  <a:pt x="12" y="44"/>
                  <a:pt x="9" y="37"/>
                </a:cubicBezTo>
                <a:cubicBezTo>
                  <a:pt x="7" y="31"/>
                  <a:pt x="5" y="26"/>
                  <a:pt x="3" y="21"/>
                </a:cubicBezTo>
                <a:cubicBezTo>
                  <a:pt x="0" y="13"/>
                  <a:pt x="2" y="9"/>
                  <a:pt x="10" y="6"/>
                </a:cubicBezTo>
                <a:cubicBezTo>
                  <a:pt x="12" y="6"/>
                  <a:pt x="14" y="5"/>
                  <a:pt x="17" y="4"/>
                </a:cubicBezTo>
                <a:cubicBezTo>
                  <a:pt x="18" y="6"/>
                  <a:pt x="18" y="8"/>
                  <a:pt x="19" y="10"/>
                </a:cubicBezTo>
                <a:cubicBezTo>
                  <a:pt x="20" y="11"/>
                  <a:pt x="22" y="11"/>
                  <a:pt x="23" y="12"/>
                </a:cubicBezTo>
                <a:cubicBezTo>
                  <a:pt x="24" y="10"/>
                  <a:pt x="25" y="9"/>
                  <a:pt x="25" y="8"/>
                </a:cubicBezTo>
                <a:cubicBezTo>
                  <a:pt x="25" y="6"/>
                  <a:pt x="24" y="5"/>
                  <a:pt x="23" y="2"/>
                </a:cubicBezTo>
                <a:cubicBezTo>
                  <a:pt x="31" y="2"/>
                  <a:pt x="38" y="1"/>
                  <a:pt x="46" y="0"/>
                </a:cubicBezTo>
                <a:cubicBezTo>
                  <a:pt x="46" y="2"/>
                  <a:pt x="45" y="4"/>
                  <a:pt x="46" y="6"/>
                </a:cubicBezTo>
                <a:cubicBezTo>
                  <a:pt x="47" y="7"/>
                  <a:pt x="48" y="8"/>
                  <a:pt x="49" y="9"/>
                </a:cubicBezTo>
                <a:cubicBezTo>
                  <a:pt x="50" y="8"/>
                  <a:pt x="52" y="7"/>
                  <a:pt x="52" y="5"/>
                </a:cubicBezTo>
                <a:cubicBezTo>
                  <a:pt x="53" y="4"/>
                  <a:pt x="52" y="2"/>
                  <a:pt x="52" y="0"/>
                </a:cubicBezTo>
                <a:close/>
                <a:moveTo>
                  <a:pt x="69" y="34"/>
                </a:moveTo>
                <a:cubicBezTo>
                  <a:pt x="70" y="29"/>
                  <a:pt x="71" y="24"/>
                  <a:pt x="72" y="20"/>
                </a:cubicBezTo>
                <a:cubicBezTo>
                  <a:pt x="72" y="19"/>
                  <a:pt x="72" y="17"/>
                  <a:pt x="71" y="16"/>
                </a:cubicBezTo>
                <a:cubicBezTo>
                  <a:pt x="70" y="16"/>
                  <a:pt x="68" y="16"/>
                  <a:pt x="68" y="16"/>
                </a:cubicBezTo>
                <a:cubicBezTo>
                  <a:pt x="63" y="21"/>
                  <a:pt x="58" y="26"/>
                  <a:pt x="53" y="32"/>
                </a:cubicBezTo>
                <a:cubicBezTo>
                  <a:pt x="59" y="33"/>
                  <a:pt x="63" y="33"/>
                  <a:pt x="69" y="3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0" name="Freeform 80">
            <a:extLst>
              <a:ext uri="{FF2B5EF4-FFF2-40B4-BE49-F238E27FC236}">
                <a16:creationId xmlns:a16="http://schemas.microsoft.com/office/drawing/2014/main" id="{9720BA8E-EFA3-4136-9C46-7F109FD402EB}"/>
              </a:ext>
            </a:extLst>
          </p:cNvPr>
          <p:cNvSpPr/>
          <p:nvPr/>
        </p:nvSpPr>
        <p:spPr bwMode="auto">
          <a:xfrm>
            <a:off x="3956844" y="4575572"/>
            <a:ext cx="204788" cy="219075"/>
          </a:xfrm>
          <a:custGeom>
            <a:avLst/>
            <a:gdLst>
              <a:gd name="T0" fmla="*/ 34 w 45"/>
              <a:gd name="T1" fmla="*/ 30 h 48"/>
              <a:gd name="T2" fmla="*/ 30 w 45"/>
              <a:gd name="T3" fmla="*/ 30 h 48"/>
              <a:gd name="T4" fmla="*/ 26 w 45"/>
              <a:gd name="T5" fmla="*/ 26 h 48"/>
              <a:gd name="T6" fmla="*/ 30 w 45"/>
              <a:gd name="T7" fmla="*/ 21 h 48"/>
              <a:gd name="T8" fmla="*/ 41 w 45"/>
              <a:gd name="T9" fmla="*/ 21 h 48"/>
              <a:gd name="T10" fmla="*/ 45 w 45"/>
              <a:gd name="T11" fmla="*/ 26 h 48"/>
              <a:gd name="T12" fmla="*/ 45 w 45"/>
              <a:gd name="T13" fmla="*/ 36 h 48"/>
              <a:gd name="T14" fmla="*/ 38 w 45"/>
              <a:gd name="T15" fmla="*/ 44 h 48"/>
              <a:gd name="T16" fmla="*/ 19 w 45"/>
              <a:gd name="T17" fmla="*/ 46 h 48"/>
              <a:gd name="T18" fmla="*/ 1 w 45"/>
              <a:gd name="T19" fmla="*/ 22 h 48"/>
              <a:gd name="T20" fmla="*/ 21 w 45"/>
              <a:gd name="T21" fmla="*/ 0 h 48"/>
              <a:gd name="T22" fmla="*/ 39 w 45"/>
              <a:gd name="T23" fmla="*/ 2 h 48"/>
              <a:gd name="T24" fmla="*/ 42 w 45"/>
              <a:gd name="T25" fmla="*/ 10 h 48"/>
              <a:gd name="T26" fmla="*/ 35 w 45"/>
              <a:gd name="T27" fmla="*/ 12 h 48"/>
              <a:gd name="T28" fmla="*/ 21 w 45"/>
              <a:gd name="T29" fmla="*/ 11 h 48"/>
              <a:gd name="T30" fmla="*/ 14 w 45"/>
              <a:gd name="T31" fmla="*/ 28 h 48"/>
              <a:gd name="T32" fmla="*/ 30 w 45"/>
              <a:gd name="T33" fmla="*/ 36 h 48"/>
              <a:gd name="T34" fmla="*/ 35 w 45"/>
              <a:gd name="T35" fmla="*/ 31 h 48"/>
              <a:gd name="T36" fmla="*/ 34 w 45"/>
              <a:gd name="T37" fmla="*/ 3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 h="48">
                <a:moveTo>
                  <a:pt x="34" y="30"/>
                </a:moveTo>
                <a:cubicBezTo>
                  <a:pt x="33" y="30"/>
                  <a:pt x="31" y="30"/>
                  <a:pt x="30" y="30"/>
                </a:cubicBezTo>
                <a:cubicBezTo>
                  <a:pt x="28" y="29"/>
                  <a:pt x="26" y="27"/>
                  <a:pt x="26" y="26"/>
                </a:cubicBezTo>
                <a:cubicBezTo>
                  <a:pt x="27" y="24"/>
                  <a:pt x="29" y="22"/>
                  <a:pt x="30" y="21"/>
                </a:cubicBezTo>
                <a:cubicBezTo>
                  <a:pt x="34" y="21"/>
                  <a:pt x="38" y="21"/>
                  <a:pt x="41" y="21"/>
                </a:cubicBezTo>
                <a:cubicBezTo>
                  <a:pt x="43" y="22"/>
                  <a:pt x="45" y="24"/>
                  <a:pt x="45" y="26"/>
                </a:cubicBezTo>
                <a:cubicBezTo>
                  <a:pt x="45" y="29"/>
                  <a:pt x="45" y="33"/>
                  <a:pt x="45" y="36"/>
                </a:cubicBezTo>
                <a:cubicBezTo>
                  <a:pt x="44" y="40"/>
                  <a:pt x="42" y="43"/>
                  <a:pt x="38" y="44"/>
                </a:cubicBezTo>
                <a:cubicBezTo>
                  <a:pt x="32" y="47"/>
                  <a:pt x="25" y="48"/>
                  <a:pt x="19" y="46"/>
                </a:cubicBezTo>
                <a:cubicBezTo>
                  <a:pt x="7" y="43"/>
                  <a:pt x="0" y="33"/>
                  <a:pt x="1" y="22"/>
                </a:cubicBezTo>
                <a:cubicBezTo>
                  <a:pt x="1" y="11"/>
                  <a:pt x="10" y="1"/>
                  <a:pt x="21" y="0"/>
                </a:cubicBezTo>
                <a:cubicBezTo>
                  <a:pt x="27" y="0"/>
                  <a:pt x="33" y="1"/>
                  <a:pt x="39" y="2"/>
                </a:cubicBezTo>
                <a:cubicBezTo>
                  <a:pt x="43" y="3"/>
                  <a:pt x="44" y="7"/>
                  <a:pt x="42" y="10"/>
                </a:cubicBezTo>
                <a:cubicBezTo>
                  <a:pt x="41" y="13"/>
                  <a:pt x="38" y="14"/>
                  <a:pt x="35" y="12"/>
                </a:cubicBezTo>
                <a:cubicBezTo>
                  <a:pt x="30" y="10"/>
                  <a:pt x="26" y="9"/>
                  <a:pt x="21" y="11"/>
                </a:cubicBezTo>
                <a:cubicBezTo>
                  <a:pt x="15" y="13"/>
                  <a:pt x="11" y="21"/>
                  <a:pt x="14" y="28"/>
                </a:cubicBezTo>
                <a:cubicBezTo>
                  <a:pt x="16" y="35"/>
                  <a:pt x="24" y="39"/>
                  <a:pt x="30" y="36"/>
                </a:cubicBezTo>
                <a:cubicBezTo>
                  <a:pt x="32" y="35"/>
                  <a:pt x="34" y="33"/>
                  <a:pt x="35" y="31"/>
                </a:cubicBezTo>
                <a:cubicBezTo>
                  <a:pt x="35" y="31"/>
                  <a:pt x="35" y="31"/>
                  <a:pt x="34" y="3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1" name="Freeform 81">
            <a:extLst>
              <a:ext uri="{FF2B5EF4-FFF2-40B4-BE49-F238E27FC236}">
                <a16:creationId xmlns:a16="http://schemas.microsoft.com/office/drawing/2014/main" id="{795E7DAF-AA20-4A05-BD93-D267A21DFD27}"/>
              </a:ext>
            </a:extLst>
          </p:cNvPr>
          <p:cNvSpPr/>
          <p:nvPr/>
        </p:nvSpPr>
        <p:spPr bwMode="auto">
          <a:xfrm>
            <a:off x="3760788" y="4570810"/>
            <a:ext cx="186532" cy="219075"/>
          </a:xfrm>
          <a:custGeom>
            <a:avLst/>
            <a:gdLst>
              <a:gd name="T0" fmla="*/ 19 w 41"/>
              <a:gd name="T1" fmla="*/ 29 h 48"/>
              <a:gd name="T2" fmla="*/ 12 w 41"/>
              <a:gd name="T3" fmla="*/ 41 h 48"/>
              <a:gd name="T4" fmla="*/ 6 w 41"/>
              <a:gd name="T5" fmla="*/ 47 h 48"/>
              <a:gd name="T6" fmla="*/ 0 w 41"/>
              <a:gd name="T7" fmla="*/ 41 h 48"/>
              <a:gd name="T8" fmla="*/ 0 w 41"/>
              <a:gd name="T9" fmla="*/ 7 h 48"/>
              <a:gd name="T10" fmla="*/ 6 w 41"/>
              <a:gd name="T11" fmla="*/ 1 h 48"/>
              <a:gd name="T12" fmla="*/ 12 w 41"/>
              <a:gd name="T13" fmla="*/ 7 h 48"/>
              <a:gd name="T14" fmla="*/ 12 w 41"/>
              <a:gd name="T15" fmla="*/ 20 h 48"/>
              <a:gd name="T16" fmla="*/ 26 w 41"/>
              <a:gd name="T17" fmla="*/ 5 h 48"/>
              <a:gd name="T18" fmla="*/ 28 w 41"/>
              <a:gd name="T19" fmla="*/ 2 h 48"/>
              <a:gd name="T20" fmla="*/ 36 w 41"/>
              <a:gd name="T21" fmla="*/ 2 h 48"/>
              <a:gd name="T22" fmla="*/ 36 w 41"/>
              <a:gd name="T23" fmla="*/ 9 h 48"/>
              <a:gd name="T24" fmla="*/ 29 w 41"/>
              <a:gd name="T25" fmla="*/ 18 h 48"/>
              <a:gd name="T26" fmla="*/ 28 w 41"/>
              <a:gd name="T27" fmla="*/ 22 h 48"/>
              <a:gd name="T28" fmla="*/ 37 w 41"/>
              <a:gd name="T29" fmla="*/ 35 h 48"/>
              <a:gd name="T30" fmla="*/ 37 w 41"/>
              <a:gd name="T31" fmla="*/ 46 h 48"/>
              <a:gd name="T32" fmla="*/ 27 w 41"/>
              <a:gd name="T33" fmla="*/ 42 h 48"/>
              <a:gd name="T34" fmla="*/ 19 w 41"/>
              <a:gd name="T35" fmla="*/ 2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48">
                <a:moveTo>
                  <a:pt x="19" y="29"/>
                </a:moveTo>
                <a:cubicBezTo>
                  <a:pt x="15" y="33"/>
                  <a:pt x="12" y="36"/>
                  <a:pt x="12" y="41"/>
                </a:cubicBezTo>
                <a:cubicBezTo>
                  <a:pt x="13" y="45"/>
                  <a:pt x="10" y="47"/>
                  <a:pt x="6" y="47"/>
                </a:cubicBezTo>
                <a:cubicBezTo>
                  <a:pt x="2" y="47"/>
                  <a:pt x="0" y="45"/>
                  <a:pt x="0" y="41"/>
                </a:cubicBezTo>
                <a:cubicBezTo>
                  <a:pt x="0" y="30"/>
                  <a:pt x="0" y="18"/>
                  <a:pt x="0" y="7"/>
                </a:cubicBezTo>
                <a:cubicBezTo>
                  <a:pt x="0" y="3"/>
                  <a:pt x="2" y="1"/>
                  <a:pt x="6" y="1"/>
                </a:cubicBezTo>
                <a:cubicBezTo>
                  <a:pt x="10" y="0"/>
                  <a:pt x="12" y="3"/>
                  <a:pt x="12" y="7"/>
                </a:cubicBezTo>
                <a:cubicBezTo>
                  <a:pt x="13" y="11"/>
                  <a:pt x="12" y="15"/>
                  <a:pt x="12" y="20"/>
                </a:cubicBezTo>
                <a:cubicBezTo>
                  <a:pt x="18" y="14"/>
                  <a:pt x="22" y="10"/>
                  <a:pt x="26" y="5"/>
                </a:cubicBezTo>
                <a:cubicBezTo>
                  <a:pt x="27" y="4"/>
                  <a:pt x="28" y="3"/>
                  <a:pt x="28" y="2"/>
                </a:cubicBezTo>
                <a:cubicBezTo>
                  <a:pt x="31" y="0"/>
                  <a:pt x="33" y="0"/>
                  <a:pt x="36" y="2"/>
                </a:cubicBezTo>
                <a:cubicBezTo>
                  <a:pt x="38" y="4"/>
                  <a:pt x="38" y="7"/>
                  <a:pt x="36" y="9"/>
                </a:cubicBezTo>
                <a:cubicBezTo>
                  <a:pt x="34" y="12"/>
                  <a:pt x="31" y="15"/>
                  <a:pt x="29" y="18"/>
                </a:cubicBezTo>
                <a:cubicBezTo>
                  <a:pt x="28" y="19"/>
                  <a:pt x="28" y="21"/>
                  <a:pt x="28" y="22"/>
                </a:cubicBezTo>
                <a:cubicBezTo>
                  <a:pt x="31" y="27"/>
                  <a:pt x="34" y="31"/>
                  <a:pt x="37" y="35"/>
                </a:cubicBezTo>
                <a:cubicBezTo>
                  <a:pt x="41" y="40"/>
                  <a:pt x="41" y="44"/>
                  <a:pt x="37" y="46"/>
                </a:cubicBezTo>
                <a:cubicBezTo>
                  <a:pt x="34" y="48"/>
                  <a:pt x="31" y="47"/>
                  <a:pt x="27" y="42"/>
                </a:cubicBezTo>
                <a:cubicBezTo>
                  <a:pt x="24" y="38"/>
                  <a:pt x="22" y="34"/>
                  <a:pt x="19"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2" name="Freeform 82">
            <a:extLst>
              <a:ext uri="{FF2B5EF4-FFF2-40B4-BE49-F238E27FC236}">
                <a16:creationId xmlns:a16="http://schemas.microsoft.com/office/drawing/2014/main" id="{AB160669-CB3F-4E26-A254-8954B959D90A}"/>
              </a:ext>
            </a:extLst>
          </p:cNvPr>
          <p:cNvSpPr/>
          <p:nvPr/>
        </p:nvSpPr>
        <p:spPr bwMode="auto">
          <a:xfrm>
            <a:off x="4079876" y="2509442"/>
            <a:ext cx="68263" cy="155575"/>
          </a:xfrm>
          <a:custGeom>
            <a:avLst/>
            <a:gdLst>
              <a:gd name="T0" fmla="*/ 0 w 15"/>
              <a:gd name="T1" fmla="*/ 34 h 34"/>
              <a:gd name="T2" fmla="*/ 0 w 15"/>
              <a:gd name="T3" fmla="*/ 0 h 34"/>
              <a:gd name="T4" fmla="*/ 15 w 15"/>
              <a:gd name="T5" fmla="*/ 17 h 34"/>
              <a:gd name="T6" fmla="*/ 0 w 15"/>
              <a:gd name="T7" fmla="*/ 34 h 34"/>
            </a:gdLst>
            <a:ahLst/>
            <a:cxnLst>
              <a:cxn ang="0">
                <a:pos x="T0" y="T1"/>
              </a:cxn>
              <a:cxn ang="0">
                <a:pos x="T2" y="T3"/>
              </a:cxn>
              <a:cxn ang="0">
                <a:pos x="T4" y="T5"/>
              </a:cxn>
              <a:cxn ang="0">
                <a:pos x="T6" y="T7"/>
              </a:cxn>
            </a:cxnLst>
            <a:rect l="0" t="0" r="r" b="b"/>
            <a:pathLst>
              <a:path w="15" h="34">
                <a:moveTo>
                  <a:pt x="0" y="34"/>
                </a:moveTo>
                <a:cubicBezTo>
                  <a:pt x="0" y="23"/>
                  <a:pt x="0" y="12"/>
                  <a:pt x="0" y="0"/>
                </a:cubicBezTo>
                <a:cubicBezTo>
                  <a:pt x="8" y="1"/>
                  <a:pt x="15" y="9"/>
                  <a:pt x="15" y="17"/>
                </a:cubicBezTo>
                <a:cubicBezTo>
                  <a:pt x="15" y="26"/>
                  <a:pt x="9" y="33"/>
                  <a:pt x="0" y="3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3" name="Freeform 83">
            <a:extLst>
              <a:ext uri="{FF2B5EF4-FFF2-40B4-BE49-F238E27FC236}">
                <a16:creationId xmlns:a16="http://schemas.microsoft.com/office/drawing/2014/main" id="{71854540-AA22-46D8-A722-296E2D95FF74}"/>
              </a:ext>
            </a:extLst>
          </p:cNvPr>
          <p:cNvSpPr/>
          <p:nvPr/>
        </p:nvSpPr>
        <p:spPr bwMode="auto">
          <a:xfrm>
            <a:off x="3815557" y="2336404"/>
            <a:ext cx="131762" cy="132556"/>
          </a:xfrm>
          <a:custGeom>
            <a:avLst/>
            <a:gdLst>
              <a:gd name="T0" fmla="*/ 0 w 29"/>
              <a:gd name="T1" fmla="*/ 24 h 29"/>
              <a:gd name="T2" fmla="*/ 24 w 29"/>
              <a:gd name="T3" fmla="*/ 0 h 29"/>
              <a:gd name="T4" fmla="*/ 22 w 29"/>
              <a:gd name="T5" fmla="*/ 22 h 29"/>
              <a:gd name="T6" fmla="*/ 0 w 29"/>
              <a:gd name="T7" fmla="*/ 24 h 29"/>
            </a:gdLst>
            <a:ahLst/>
            <a:cxnLst>
              <a:cxn ang="0">
                <a:pos x="T0" y="T1"/>
              </a:cxn>
              <a:cxn ang="0">
                <a:pos x="T2" y="T3"/>
              </a:cxn>
              <a:cxn ang="0">
                <a:pos x="T4" y="T5"/>
              </a:cxn>
              <a:cxn ang="0">
                <a:pos x="T6" y="T7"/>
              </a:cxn>
            </a:cxnLst>
            <a:rect l="0" t="0" r="r" b="b"/>
            <a:pathLst>
              <a:path w="28" h="28">
                <a:moveTo>
                  <a:pt x="0" y="24"/>
                </a:moveTo>
                <a:cubicBezTo>
                  <a:pt x="8" y="16"/>
                  <a:pt x="16" y="8"/>
                  <a:pt x="24" y="0"/>
                </a:cubicBezTo>
                <a:cubicBezTo>
                  <a:pt x="29" y="7"/>
                  <a:pt x="28" y="16"/>
                  <a:pt x="22" y="22"/>
                </a:cubicBezTo>
                <a:cubicBezTo>
                  <a:pt x="16" y="28"/>
                  <a:pt x="7" y="29"/>
                  <a:pt x="0" y="2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4" name="Freeform 84">
            <a:extLst>
              <a:ext uri="{FF2B5EF4-FFF2-40B4-BE49-F238E27FC236}">
                <a16:creationId xmlns:a16="http://schemas.microsoft.com/office/drawing/2014/main" id="{A98D9D51-42A5-4069-8E36-D27EDB7CF3D1}"/>
              </a:ext>
            </a:extLst>
          </p:cNvPr>
          <p:cNvSpPr/>
          <p:nvPr/>
        </p:nvSpPr>
        <p:spPr bwMode="auto">
          <a:xfrm>
            <a:off x="3988595" y="2299892"/>
            <a:ext cx="154781" cy="68263"/>
          </a:xfrm>
          <a:custGeom>
            <a:avLst/>
            <a:gdLst>
              <a:gd name="T0" fmla="*/ 34 w 34"/>
              <a:gd name="T1" fmla="*/ 15 h 15"/>
              <a:gd name="T2" fmla="*/ 0 w 34"/>
              <a:gd name="T3" fmla="*/ 15 h 15"/>
              <a:gd name="T4" fmla="*/ 17 w 34"/>
              <a:gd name="T5" fmla="*/ 0 h 15"/>
              <a:gd name="T6" fmla="*/ 34 w 34"/>
              <a:gd name="T7" fmla="*/ 15 h 15"/>
            </a:gdLst>
            <a:ahLst/>
            <a:cxnLst>
              <a:cxn ang="0">
                <a:pos x="T0" y="T1"/>
              </a:cxn>
              <a:cxn ang="0">
                <a:pos x="T2" y="T3"/>
              </a:cxn>
              <a:cxn ang="0">
                <a:pos x="T4" y="T5"/>
              </a:cxn>
              <a:cxn ang="0">
                <a:pos x="T6" y="T7"/>
              </a:cxn>
            </a:cxnLst>
            <a:rect l="0" t="0" r="r" b="b"/>
            <a:pathLst>
              <a:path w="34" h="15">
                <a:moveTo>
                  <a:pt x="34" y="15"/>
                </a:moveTo>
                <a:cubicBezTo>
                  <a:pt x="23" y="15"/>
                  <a:pt x="11" y="15"/>
                  <a:pt x="0" y="15"/>
                </a:cubicBezTo>
                <a:cubicBezTo>
                  <a:pt x="1" y="7"/>
                  <a:pt x="8" y="0"/>
                  <a:pt x="17" y="0"/>
                </a:cubicBezTo>
                <a:cubicBezTo>
                  <a:pt x="25" y="0"/>
                  <a:pt x="33" y="6"/>
                  <a:pt x="34" y="15"/>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5" name="Freeform 85">
            <a:extLst>
              <a:ext uri="{FF2B5EF4-FFF2-40B4-BE49-F238E27FC236}">
                <a16:creationId xmlns:a16="http://schemas.microsoft.com/office/drawing/2014/main" id="{7D67628D-0F7E-414B-9851-8A14D1EE51C4}"/>
              </a:ext>
            </a:extLst>
          </p:cNvPr>
          <p:cNvSpPr/>
          <p:nvPr/>
        </p:nvSpPr>
        <p:spPr bwMode="auto">
          <a:xfrm>
            <a:off x="3779045" y="2095104"/>
            <a:ext cx="68263" cy="154781"/>
          </a:xfrm>
          <a:custGeom>
            <a:avLst/>
            <a:gdLst>
              <a:gd name="T0" fmla="*/ 15 w 15"/>
              <a:gd name="T1" fmla="*/ 0 h 34"/>
              <a:gd name="T2" fmla="*/ 15 w 15"/>
              <a:gd name="T3" fmla="*/ 34 h 34"/>
              <a:gd name="T4" fmla="*/ 0 w 15"/>
              <a:gd name="T5" fmla="*/ 18 h 34"/>
              <a:gd name="T6" fmla="*/ 15 w 15"/>
              <a:gd name="T7" fmla="*/ 0 h 34"/>
            </a:gdLst>
            <a:ahLst/>
            <a:cxnLst>
              <a:cxn ang="0">
                <a:pos x="T0" y="T1"/>
              </a:cxn>
              <a:cxn ang="0">
                <a:pos x="T2" y="T3"/>
              </a:cxn>
              <a:cxn ang="0">
                <a:pos x="T4" y="T5"/>
              </a:cxn>
              <a:cxn ang="0">
                <a:pos x="T6" y="T7"/>
              </a:cxn>
            </a:cxnLst>
            <a:rect l="0" t="0" r="r" b="b"/>
            <a:pathLst>
              <a:path w="15" h="34">
                <a:moveTo>
                  <a:pt x="15" y="0"/>
                </a:moveTo>
                <a:cubicBezTo>
                  <a:pt x="15" y="12"/>
                  <a:pt x="15" y="23"/>
                  <a:pt x="15" y="34"/>
                </a:cubicBezTo>
                <a:cubicBezTo>
                  <a:pt x="6" y="34"/>
                  <a:pt x="0" y="27"/>
                  <a:pt x="0" y="18"/>
                </a:cubicBezTo>
                <a:cubicBezTo>
                  <a:pt x="0" y="9"/>
                  <a:pt x="6" y="2"/>
                  <a:pt x="15"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6" name="Freeform 86">
            <a:extLst>
              <a:ext uri="{FF2B5EF4-FFF2-40B4-BE49-F238E27FC236}">
                <a16:creationId xmlns:a16="http://schemas.microsoft.com/office/drawing/2014/main" id="{7B616C83-44B2-4CE7-A404-E022B8DE6771}"/>
              </a:ext>
            </a:extLst>
          </p:cNvPr>
          <p:cNvSpPr/>
          <p:nvPr/>
        </p:nvSpPr>
        <p:spPr bwMode="auto">
          <a:xfrm>
            <a:off x="3979069" y="2126854"/>
            <a:ext cx="132557" cy="136525"/>
          </a:xfrm>
          <a:custGeom>
            <a:avLst/>
            <a:gdLst>
              <a:gd name="T0" fmla="*/ 29 w 29"/>
              <a:gd name="T1" fmla="*/ 24 h 30"/>
              <a:gd name="T2" fmla="*/ 6 w 29"/>
              <a:gd name="T3" fmla="*/ 23 h 30"/>
              <a:gd name="T4" fmla="*/ 5 w 29"/>
              <a:gd name="T5" fmla="*/ 0 h 30"/>
              <a:gd name="T6" fmla="*/ 29 w 29"/>
              <a:gd name="T7" fmla="*/ 24 h 30"/>
            </a:gdLst>
            <a:ahLst/>
            <a:cxnLst>
              <a:cxn ang="0">
                <a:pos x="T0" y="T1"/>
              </a:cxn>
              <a:cxn ang="0">
                <a:pos x="T2" y="T3"/>
              </a:cxn>
              <a:cxn ang="0">
                <a:pos x="T4" y="T5"/>
              </a:cxn>
              <a:cxn ang="0">
                <a:pos x="T6" y="T7"/>
              </a:cxn>
            </a:cxnLst>
            <a:rect l="0" t="0" r="r" b="b"/>
            <a:pathLst>
              <a:path w="28" h="30">
                <a:moveTo>
                  <a:pt x="29" y="24"/>
                </a:moveTo>
                <a:cubicBezTo>
                  <a:pt x="22" y="30"/>
                  <a:pt x="12" y="29"/>
                  <a:pt x="6" y="23"/>
                </a:cubicBezTo>
                <a:cubicBezTo>
                  <a:pt x="0" y="16"/>
                  <a:pt x="0" y="7"/>
                  <a:pt x="5" y="0"/>
                </a:cubicBezTo>
                <a:cubicBezTo>
                  <a:pt x="13" y="8"/>
                  <a:pt x="21" y="16"/>
                  <a:pt x="29" y="2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7" name="Freeform 87">
            <a:extLst>
              <a:ext uri="{FF2B5EF4-FFF2-40B4-BE49-F238E27FC236}">
                <a16:creationId xmlns:a16="http://schemas.microsoft.com/office/drawing/2014/main" id="{D2E0CB0E-773B-42BC-B0A1-14ADD6D9F1C3}"/>
              </a:ext>
            </a:extLst>
          </p:cNvPr>
          <p:cNvSpPr/>
          <p:nvPr/>
        </p:nvSpPr>
        <p:spPr bwMode="auto">
          <a:xfrm>
            <a:off x="3769519" y="2291161"/>
            <a:ext cx="132557" cy="131762"/>
          </a:xfrm>
          <a:custGeom>
            <a:avLst/>
            <a:gdLst>
              <a:gd name="T0" fmla="*/ 29 w 29"/>
              <a:gd name="T1" fmla="*/ 6 h 29"/>
              <a:gd name="T2" fmla="*/ 5 w 29"/>
              <a:gd name="T3" fmla="*/ 29 h 29"/>
              <a:gd name="T4" fmla="*/ 7 w 29"/>
              <a:gd name="T5" fmla="*/ 7 h 29"/>
              <a:gd name="T6" fmla="*/ 29 w 29"/>
              <a:gd name="T7" fmla="*/ 6 h 29"/>
            </a:gdLst>
            <a:ahLst/>
            <a:cxnLst>
              <a:cxn ang="0">
                <a:pos x="T0" y="T1"/>
              </a:cxn>
              <a:cxn ang="0">
                <a:pos x="T2" y="T3"/>
              </a:cxn>
              <a:cxn ang="0">
                <a:pos x="T4" y="T5"/>
              </a:cxn>
              <a:cxn ang="0">
                <a:pos x="T6" y="T7"/>
              </a:cxn>
            </a:cxnLst>
            <a:rect l="0" t="0" r="r" b="b"/>
            <a:pathLst>
              <a:path w="28" h="28">
                <a:moveTo>
                  <a:pt x="29" y="6"/>
                </a:moveTo>
                <a:cubicBezTo>
                  <a:pt x="21" y="13"/>
                  <a:pt x="13" y="21"/>
                  <a:pt x="5" y="29"/>
                </a:cubicBezTo>
                <a:cubicBezTo>
                  <a:pt x="0" y="23"/>
                  <a:pt x="1" y="13"/>
                  <a:pt x="7" y="7"/>
                </a:cubicBezTo>
                <a:cubicBezTo>
                  <a:pt x="13" y="1"/>
                  <a:pt x="22" y="0"/>
                  <a:pt x="29" y="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8" name="Freeform 88">
            <a:extLst>
              <a:ext uri="{FF2B5EF4-FFF2-40B4-BE49-F238E27FC236}">
                <a16:creationId xmlns:a16="http://schemas.microsoft.com/office/drawing/2014/main" id="{0D255DF5-0485-493F-8B56-96A26578A524}"/>
              </a:ext>
            </a:extLst>
          </p:cNvPr>
          <p:cNvSpPr/>
          <p:nvPr/>
        </p:nvSpPr>
        <p:spPr bwMode="auto">
          <a:xfrm>
            <a:off x="3869533" y="2095104"/>
            <a:ext cx="69056" cy="154781"/>
          </a:xfrm>
          <a:custGeom>
            <a:avLst/>
            <a:gdLst>
              <a:gd name="T0" fmla="*/ 0 w 15"/>
              <a:gd name="T1" fmla="*/ 0 h 34"/>
              <a:gd name="T2" fmla="*/ 15 w 15"/>
              <a:gd name="T3" fmla="*/ 17 h 34"/>
              <a:gd name="T4" fmla="*/ 0 w 15"/>
              <a:gd name="T5" fmla="*/ 34 h 34"/>
              <a:gd name="T6" fmla="*/ 0 w 15"/>
              <a:gd name="T7" fmla="*/ 0 h 34"/>
            </a:gdLst>
            <a:ahLst/>
            <a:cxnLst>
              <a:cxn ang="0">
                <a:pos x="T0" y="T1"/>
              </a:cxn>
              <a:cxn ang="0">
                <a:pos x="T2" y="T3"/>
              </a:cxn>
              <a:cxn ang="0">
                <a:pos x="T4" y="T5"/>
              </a:cxn>
              <a:cxn ang="0">
                <a:pos x="T6" y="T7"/>
              </a:cxn>
            </a:cxnLst>
            <a:rect l="0" t="0" r="r" b="b"/>
            <a:pathLst>
              <a:path w="15" h="34">
                <a:moveTo>
                  <a:pt x="0" y="0"/>
                </a:moveTo>
                <a:cubicBezTo>
                  <a:pt x="9" y="2"/>
                  <a:pt x="15" y="9"/>
                  <a:pt x="15" y="17"/>
                </a:cubicBezTo>
                <a:cubicBezTo>
                  <a:pt x="15" y="26"/>
                  <a:pt x="9" y="33"/>
                  <a:pt x="0" y="34"/>
                </a:cubicBezTo>
                <a:cubicBezTo>
                  <a:pt x="0" y="23"/>
                  <a:pt x="0" y="12"/>
                  <a:pt x="0"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09" name="Freeform 89">
            <a:extLst>
              <a:ext uri="{FF2B5EF4-FFF2-40B4-BE49-F238E27FC236}">
                <a16:creationId xmlns:a16="http://schemas.microsoft.com/office/drawing/2014/main" id="{70D5762B-BEC7-4070-B925-26AAA4723B9B}"/>
              </a:ext>
            </a:extLst>
          </p:cNvPr>
          <p:cNvSpPr/>
          <p:nvPr/>
        </p:nvSpPr>
        <p:spPr bwMode="auto">
          <a:xfrm>
            <a:off x="3769519" y="2545954"/>
            <a:ext cx="127794" cy="127793"/>
          </a:xfrm>
          <a:custGeom>
            <a:avLst/>
            <a:gdLst>
              <a:gd name="T0" fmla="*/ 28 w 28"/>
              <a:gd name="T1" fmla="*/ 24 h 28"/>
              <a:gd name="T2" fmla="*/ 7 w 28"/>
              <a:gd name="T3" fmla="*/ 22 h 28"/>
              <a:gd name="T4" fmla="*/ 5 w 28"/>
              <a:gd name="T5" fmla="*/ 0 h 28"/>
              <a:gd name="T6" fmla="*/ 28 w 28"/>
              <a:gd name="T7" fmla="*/ 24 h 28"/>
            </a:gdLst>
            <a:ahLst/>
            <a:cxnLst>
              <a:cxn ang="0">
                <a:pos x="T0" y="T1"/>
              </a:cxn>
              <a:cxn ang="0">
                <a:pos x="T2" y="T3"/>
              </a:cxn>
              <a:cxn ang="0">
                <a:pos x="T4" y="T5"/>
              </a:cxn>
              <a:cxn ang="0">
                <a:pos x="T6" y="T7"/>
              </a:cxn>
            </a:cxnLst>
            <a:rect l="0" t="0" r="r" b="b"/>
            <a:pathLst>
              <a:path w="28" h="28">
                <a:moveTo>
                  <a:pt x="28" y="24"/>
                </a:moveTo>
                <a:cubicBezTo>
                  <a:pt x="23" y="28"/>
                  <a:pt x="14" y="28"/>
                  <a:pt x="7" y="22"/>
                </a:cubicBezTo>
                <a:cubicBezTo>
                  <a:pt x="1" y="16"/>
                  <a:pt x="0" y="7"/>
                  <a:pt x="5" y="0"/>
                </a:cubicBezTo>
                <a:cubicBezTo>
                  <a:pt x="13" y="8"/>
                  <a:pt x="20" y="16"/>
                  <a:pt x="28" y="2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0" name="Freeform 90">
            <a:extLst>
              <a:ext uri="{FF2B5EF4-FFF2-40B4-BE49-F238E27FC236}">
                <a16:creationId xmlns:a16="http://schemas.microsoft.com/office/drawing/2014/main" id="{300DCD08-C642-4152-B29F-ABF51F2C0F9C}"/>
              </a:ext>
            </a:extLst>
          </p:cNvPr>
          <p:cNvSpPr/>
          <p:nvPr/>
        </p:nvSpPr>
        <p:spPr bwMode="auto">
          <a:xfrm>
            <a:off x="4025107" y="2085579"/>
            <a:ext cx="127000" cy="132556"/>
          </a:xfrm>
          <a:custGeom>
            <a:avLst/>
            <a:gdLst>
              <a:gd name="T0" fmla="*/ 23 w 28"/>
              <a:gd name="T1" fmla="*/ 29 h 29"/>
              <a:gd name="T2" fmla="*/ 0 w 28"/>
              <a:gd name="T3" fmla="*/ 5 h 29"/>
              <a:gd name="T4" fmla="*/ 21 w 28"/>
              <a:gd name="T5" fmla="*/ 7 h 29"/>
              <a:gd name="T6" fmla="*/ 23 w 28"/>
              <a:gd name="T7" fmla="*/ 29 h 29"/>
            </a:gdLst>
            <a:ahLst/>
            <a:cxnLst>
              <a:cxn ang="0">
                <a:pos x="T0" y="T1"/>
              </a:cxn>
              <a:cxn ang="0">
                <a:pos x="T2" y="T3"/>
              </a:cxn>
              <a:cxn ang="0">
                <a:pos x="T4" y="T5"/>
              </a:cxn>
              <a:cxn ang="0">
                <a:pos x="T6" y="T7"/>
              </a:cxn>
            </a:cxnLst>
            <a:rect l="0" t="0" r="r" b="b"/>
            <a:pathLst>
              <a:path w="28" h="28">
                <a:moveTo>
                  <a:pt x="23" y="29"/>
                </a:moveTo>
                <a:cubicBezTo>
                  <a:pt x="15" y="21"/>
                  <a:pt x="7" y="13"/>
                  <a:pt x="0" y="5"/>
                </a:cubicBezTo>
                <a:cubicBezTo>
                  <a:pt x="6" y="0"/>
                  <a:pt x="15" y="1"/>
                  <a:pt x="21" y="7"/>
                </a:cubicBezTo>
                <a:cubicBezTo>
                  <a:pt x="28" y="13"/>
                  <a:pt x="28" y="22"/>
                  <a:pt x="23"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1" name="Freeform 91">
            <a:extLst>
              <a:ext uri="{FF2B5EF4-FFF2-40B4-BE49-F238E27FC236}">
                <a16:creationId xmlns:a16="http://schemas.microsoft.com/office/drawing/2014/main" id="{E66C55B1-170F-4CAA-8E3D-310EDA9BBF40}"/>
              </a:ext>
            </a:extLst>
          </p:cNvPr>
          <p:cNvSpPr/>
          <p:nvPr/>
        </p:nvSpPr>
        <p:spPr bwMode="auto">
          <a:xfrm>
            <a:off x="3815557" y="2500710"/>
            <a:ext cx="131762" cy="132556"/>
          </a:xfrm>
          <a:custGeom>
            <a:avLst/>
            <a:gdLst>
              <a:gd name="T0" fmla="*/ 24 w 29"/>
              <a:gd name="T1" fmla="*/ 29 h 29"/>
              <a:gd name="T2" fmla="*/ 0 w 29"/>
              <a:gd name="T3" fmla="*/ 5 h 29"/>
              <a:gd name="T4" fmla="*/ 21 w 29"/>
              <a:gd name="T5" fmla="*/ 6 h 29"/>
              <a:gd name="T6" fmla="*/ 24 w 29"/>
              <a:gd name="T7" fmla="*/ 29 h 29"/>
            </a:gdLst>
            <a:ahLst/>
            <a:cxnLst>
              <a:cxn ang="0">
                <a:pos x="T0" y="T1"/>
              </a:cxn>
              <a:cxn ang="0">
                <a:pos x="T2" y="T3"/>
              </a:cxn>
              <a:cxn ang="0">
                <a:pos x="T4" y="T5"/>
              </a:cxn>
              <a:cxn ang="0">
                <a:pos x="T6" y="T7"/>
              </a:cxn>
            </a:cxnLst>
            <a:rect l="0" t="0" r="r" b="b"/>
            <a:pathLst>
              <a:path w="28" h="28">
                <a:moveTo>
                  <a:pt x="24" y="29"/>
                </a:moveTo>
                <a:cubicBezTo>
                  <a:pt x="16" y="21"/>
                  <a:pt x="8" y="13"/>
                  <a:pt x="0" y="5"/>
                </a:cubicBezTo>
                <a:cubicBezTo>
                  <a:pt x="6" y="0"/>
                  <a:pt x="15" y="1"/>
                  <a:pt x="21" y="6"/>
                </a:cubicBezTo>
                <a:cubicBezTo>
                  <a:pt x="28" y="12"/>
                  <a:pt x="29" y="21"/>
                  <a:pt x="24" y="2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2" name="Freeform 92">
            <a:extLst>
              <a:ext uri="{FF2B5EF4-FFF2-40B4-BE49-F238E27FC236}">
                <a16:creationId xmlns:a16="http://schemas.microsoft.com/office/drawing/2014/main" id="{F47CAD4C-01ED-4015-B33C-81A5BED826CF}"/>
              </a:ext>
            </a:extLst>
          </p:cNvPr>
          <p:cNvSpPr/>
          <p:nvPr/>
        </p:nvSpPr>
        <p:spPr bwMode="auto">
          <a:xfrm>
            <a:off x="3988595" y="2395935"/>
            <a:ext cx="154781" cy="68263"/>
          </a:xfrm>
          <a:custGeom>
            <a:avLst/>
            <a:gdLst>
              <a:gd name="T0" fmla="*/ 0 w 34"/>
              <a:gd name="T1" fmla="*/ 0 h 15"/>
              <a:gd name="T2" fmla="*/ 34 w 34"/>
              <a:gd name="T3" fmla="*/ 0 h 15"/>
              <a:gd name="T4" fmla="*/ 18 w 34"/>
              <a:gd name="T5" fmla="*/ 14 h 15"/>
              <a:gd name="T6" fmla="*/ 0 w 34"/>
              <a:gd name="T7" fmla="*/ 0 h 15"/>
            </a:gdLst>
            <a:ahLst/>
            <a:cxnLst>
              <a:cxn ang="0">
                <a:pos x="T0" y="T1"/>
              </a:cxn>
              <a:cxn ang="0">
                <a:pos x="T2" y="T3"/>
              </a:cxn>
              <a:cxn ang="0">
                <a:pos x="T4" y="T5"/>
              </a:cxn>
              <a:cxn ang="0">
                <a:pos x="T6" y="T7"/>
              </a:cxn>
            </a:cxnLst>
            <a:rect l="0" t="0" r="r" b="b"/>
            <a:pathLst>
              <a:path w="34" h="15">
                <a:moveTo>
                  <a:pt x="0" y="0"/>
                </a:moveTo>
                <a:cubicBezTo>
                  <a:pt x="12" y="0"/>
                  <a:pt x="23" y="0"/>
                  <a:pt x="34" y="0"/>
                </a:cubicBezTo>
                <a:cubicBezTo>
                  <a:pt x="34" y="7"/>
                  <a:pt x="27" y="14"/>
                  <a:pt x="18" y="14"/>
                </a:cubicBezTo>
                <a:cubicBezTo>
                  <a:pt x="9" y="15"/>
                  <a:pt x="1" y="9"/>
                  <a:pt x="0" y="0"/>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3" name="Freeform 93">
            <a:extLst>
              <a:ext uri="{FF2B5EF4-FFF2-40B4-BE49-F238E27FC236}">
                <a16:creationId xmlns:a16="http://schemas.microsoft.com/office/drawing/2014/main" id="{462C3ECE-F104-476E-911D-C7439C442A62}"/>
              </a:ext>
            </a:extLst>
          </p:cNvPr>
          <p:cNvSpPr/>
          <p:nvPr/>
        </p:nvSpPr>
        <p:spPr bwMode="auto">
          <a:xfrm>
            <a:off x="3983832" y="2509442"/>
            <a:ext cx="68263" cy="155575"/>
          </a:xfrm>
          <a:custGeom>
            <a:avLst/>
            <a:gdLst>
              <a:gd name="T0" fmla="*/ 15 w 15"/>
              <a:gd name="T1" fmla="*/ 34 h 34"/>
              <a:gd name="T2" fmla="*/ 0 w 15"/>
              <a:gd name="T3" fmla="*/ 17 h 34"/>
              <a:gd name="T4" fmla="*/ 15 w 15"/>
              <a:gd name="T5" fmla="*/ 0 h 34"/>
              <a:gd name="T6" fmla="*/ 15 w 15"/>
              <a:gd name="T7" fmla="*/ 34 h 34"/>
            </a:gdLst>
            <a:ahLst/>
            <a:cxnLst>
              <a:cxn ang="0">
                <a:pos x="T0" y="T1"/>
              </a:cxn>
              <a:cxn ang="0">
                <a:pos x="T2" y="T3"/>
              </a:cxn>
              <a:cxn ang="0">
                <a:pos x="T4" y="T5"/>
              </a:cxn>
              <a:cxn ang="0">
                <a:pos x="T6" y="T7"/>
              </a:cxn>
            </a:cxnLst>
            <a:rect l="0" t="0" r="r" b="b"/>
            <a:pathLst>
              <a:path w="15" h="34">
                <a:moveTo>
                  <a:pt x="15" y="34"/>
                </a:moveTo>
                <a:cubicBezTo>
                  <a:pt x="6" y="32"/>
                  <a:pt x="0" y="25"/>
                  <a:pt x="0" y="17"/>
                </a:cubicBezTo>
                <a:cubicBezTo>
                  <a:pt x="1" y="8"/>
                  <a:pt x="7" y="2"/>
                  <a:pt x="15" y="0"/>
                </a:cubicBezTo>
                <a:cubicBezTo>
                  <a:pt x="15" y="12"/>
                  <a:pt x="15" y="23"/>
                  <a:pt x="15" y="34"/>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4" name="Freeform 94">
            <a:extLst>
              <a:ext uri="{FF2B5EF4-FFF2-40B4-BE49-F238E27FC236}">
                <a16:creationId xmlns:a16="http://schemas.microsoft.com/office/drawing/2014/main" id="{3D54875E-93A3-449B-BC1D-A5A0026F892C}"/>
              </a:ext>
            </a:extLst>
          </p:cNvPr>
          <p:cNvSpPr/>
          <p:nvPr/>
        </p:nvSpPr>
        <p:spPr bwMode="auto">
          <a:xfrm>
            <a:off x="1618457" y="4389042"/>
            <a:ext cx="337344" cy="341312"/>
          </a:xfrm>
          <a:custGeom>
            <a:avLst/>
            <a:gdLst>
              <a:gd name="T0" fmla="*/ 17 w 74"/>
              <a:gd name="T1" fmla="*/ 39 h 75"/>
              <a:gd name="T2" fmla="*/ 4 w 74"/>
              <a:gd name="T3" fmla="*/ 39 h 75"/>
              <a:gd name="T4" fmla="*/ 0 w 74"/>
              <a:gd name="T5" fmla="*/ 37 h 75"/>
              <a:gd name="T6" fmla="*/ 2 w 74"/>
              <a:gd name="T7" fmla="*/ 33 h 75"/>
              <a:gd name="T8" fmla="*/ 31 w 74"/>
              <a:gd name="T9" fmla="*/ 3 h 75"/>
              <a:gd name="T10" fmla="*/ 43 w 74"/>
              <a:gd name="T11" fmla="*/ 3 h 75"/>
              <a:gd name="T12" fmla="*/ 72 w 74"/>
              <a:gd name="T13" fmla="*/ 33 h 75"/>
              <a:gd name="T14" fmla="*/ 74 w 74"/>
              <a:gd name="T15" fmla="*/ 37 h 75"/>
              <a:gd name="T16" fmla="*/ 70 w 74"/>
              <a:gd name="T17" fmla="*/ 39 h 75"/>
              <a:gd name="T18" fmla="*/ 57 w 74"/>
              <a:gd name="T19" fmla="*/ 39 h 75"/>
              <a:gd name="T20" fmla="*/ 57 w 74"/>
              <a:gd name="T21" fmla="*/ 64 h 75"/>
              <a:gd name="T22" fmla="*/ 47 w 74"/>
              <a:gd name="T23" fmla="*/ 75 h 75"/>
              <a:gd name="T24" fmla="*/ 23 w 74"/>
              <a:gd name="T25" fmla="*/ 75 h 75"/>
              <a:gd name="T26" fmla="*/ 17 w 74"/>
              <a:gd name="T27" fmla="*/ 68 h 75"/>
              <a:gd name="T28" fmla="*/ 17 w 74"/>
              <a:gd name="T29" fmla="*/ 44 h 75"/>
              <a:gd name="T30" fmla="*/ 17 w 74"/>
              <a:gd name="T31" fmla="*/ 3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75">
                <a:moveTo>
                  <a:pt x="17" y="39"/>
                </a:moveTo>
                <a:cubicBezTo>
                  <a:pt x="12" y="39"/>
                  <a:pt x="8" y="40"/>
                  <a:pt x="4" y="39"/>
                </a:cubicBezTo>
                <a:cubicBezTo>
                  <a:pt x="3" y="39"/>
                  <a:pt x="1" y="38"/>
                  <a:pt x="0" y="37"/>
                </a:cubicBezTo>
                <a:cubicBezTo>
                  <a:pt x="0" y="36"/>
                  <a:pt x="1" y="34"/>
                  <a:pt x="2" y="33"/>
                </a:cubicBezTo>
                <a:cubicBezTo>
                  <a:pt x="12" y="23"/>
                  <a:pt x="21" y="13"/>
                  <a:pt x="31" y="3"/>
                </a:cubicBezTo>
                <a:cubicBezTo>
                  <a:pt x="35" y="0"/>
                  <a:pt x="39" y="0"/>
                  <a:pt x="43" y="3"/>
                </a:cubicBezTo>
                <a:cubicBezTo>
                  <a:pt x="53" y="13"/>
                  <a:pt x="62" y="23"/>
                  <a:pt x="72" y="33"/>
                </a:cubicBezTo>
                <a:cubicBezTo>
                  <a:pt x="73" y="34"/>
                  <a:pt x="74" y="36"/>
                  <a:pt x="74" y="37"/>
                </a:cubicBezTo>
                <a:cubicBezTo>
                  <a:pt x="73" y="38"/>
                  <a:pt x="71" y="39"/>
                  <a:pt x="70" y="39"/>
                </a:cubicBezTo>
                <a:cubicBezTo>
                  <a:pt x="66" y="40"/>
                  <a:pt x="62" y="39"/>
                  <a:pt x="57" y="39"/>
                </a:cubicBezTo>
                <a:cubicBezTo>
                  <a:pt x="57" y="48"/>
                  <a:pt x="57" y="56"/>
                  <a:pt x="57" y="64"/>
                </a:cubicBezTo>
                <a:cubicBezTo>
                  <a:pt x="57" y="75"/>
                  <a:pt x="57" y="75"/>
                  <a:pt x="47" y="75"/>
                </a:cubicBezTo>
                <a:cubicBezTo>
                  <a:pt x="39" y="75"/>
                  <a:pt x="31" y="75"/>
                  <a:pt x="23" y="75"/>
                </a:cubicBezTo>
                <a:cubicBezTo>
                  <a:pt x="18" y="75"/>
                  <a:pt x="17" y="74"/>
                  <a:pt x="17" y="68"/>
                </a:cubicBezTo>
                <a:cubicBezTo>
                  <a:pt x="17" y="60"/>
                  <a:pt x="17" y="52"/>
                  <a:pt x="17" y="44"/>
                </a:cubicBezTo>
                <a:cubicBezTo>
                  <a:pt x="17" y="43"/>
                  <a:pt x="17" y="41"/>
                  <a:pt x="17" y="39"/>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5" name="Freeform 95">
            <a:extLst>
              <a:ext uri="{FF2B5EF4-FFF2-40B4-BE49-F238E27FC236}">
                <a16:creationId xmlns:a16="http://schemas.microsoft.com/office/drawing/2014/main" id="{9C5ACF5D-D537-4FE0-911C-D5F913059280}"/>
              </a:ext>
            </a:extLst>
          </p:cNvPr>
          <p:cNvSpPr/>
          <p:nvPr/>
        </p:nvSpPr>
        <p:spPr bwMode="auto">
          <a:xfrm>
            <a:off x="333376" y="2364184"/>
            <a:ext cx="738188" cy="400844"/>
          </a:xfrm>
          <a:custGeom>
            <a:avLst/>
            <a:gdLst>
              <a:gd name="T0" fmla="*/ 160 w 162"/>
              <a:gd name="T1" fmla="*/ 66 h 88"/>
              <a:gd name="T2" fmla="*/ 146 w 162"/>
              <a:gd name="T3" fmla="*/ 22 h 88"/>
              <a:gd name="T4" fmla="*/ 141 w 162"/>
              <a:gd name="T5" fmla="*/ 16 h 88"/>
              <a:gd name="T6" fmla="*/ 139 w 162"/>
              <a:gd name="T7" fmla="*/ 11 h 88"/>
              <a:gd name="T8" fmla="*/ 138 w 162"/>
              <a:gd name="T9" fmla="*/ 11 h 88"/>
              <a:gd name="T10" fmla="*/ 126 w 162"/>
              <a:gd name="T11" fmla="*/ 0 h 88"/>
              <a:gd name="T12" fmla="*/ 106 w 162"/>
              <a:gd name="T13" fmla="*/ 13 h 88"/>
              <a:gd name="T14" fmla="*/ 81 w 162"/>
              <a:gd name="T15" fmla="*/ 19 h 88"/>
              <a:gd name="T16" fmla="*/ 55 w 162"/>
              <a:gd name="T17" fmla="*/ 15 h 88"/>
              <a:gd name="T18" fmla="*/ 34 w 162"/>
              <a:gd name="T19" fmla="*/ 0 h 88"/>
              <a:gd name="T20" fmla="*/ 30 w 162"/>
              <a:gd name="T21" fmla="*/ 3 h 88"/>
              <a:gd name="T22" fmla="*/ 23 w 162"/>
              <a:gd name="T23" fmla="*/ 10 h 88"/>
              <a:gd name="T24" fmla="*/ 0 w 162"/>
              <a:gd name="T25" fmla="*/ 69 h 88"/>
              <a:gd name="T26" fmla="*/ 22 w 162"/>
              <a:gd name="T27" fmla="*/ 85 h 88"/>
              <a:gd name="T28" fmla="*/ 30 w 162"/>
              <a:gd name="T29" fmla="*/ 53 h 88"/>
              <a:gd name="T30" fmla="*/ 37 w 162"/>
              <a:gd name="T31" fmla="*/ 49 h 88"/>
              <a:gd name="T32" fmla="*/ 39 w 162"/>
              <a:gd name="T33" fmla="*/ 56 h 88"/>
              <a:gd name="T34" fmla="*/ 35 w 162"/>
              <a:gd name="T35" fmla="*/ 74 h 88"/>
              <a:gd name="T36" fmla="*/ 33 w 162"/>
              <a:gd name="T37" fmla="*/ 85 h 88"/>
              <a:gd name="T38" fmla="*/ 127 w 162"/>
              <a:gd name="T39" fmla="*/ 85 h 88"/>
              <a:gd name="T40" fmla="*/ 127 w 162"/>
              <a:gd name="T41" fmla="*/ 78 h 88"/>
              <a:gd name="T42" fmla="*/ 121 w 162"/>
              <a:gd name="T43" fmla="*/ 55 h 88"/>
              <a:gd name="T44" fmla="*/ 124 w 162"/>
              <a:gd name="T45" fmla="*/ 49 h 88"/>
              <a:gd name="T46" fmla="*/ 130 w 162"/>
              <a:gd name="T47" fmla="*/ 51 h 88"/>
              <a:gd name="T48" fmla="*/ 132 w 162"/>
              <a:gd name="T49" fmla="*/ 54 h 88"/>
              <a:gd name="T50" fmla="*/ 139 w 162"/>
              <a:gd name="T51" fmla="*/ 85 h 88"/>
              <a:gd name="T52" fmla="*/ 142 w 162"/>
              <a:gd name="T53" fmla="*/ 86 h 88"/>
              <a:gd name="T54" fmla="*/ 160 w 162"/>
              <a:gd name="T55" fmla="*/ 6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62" h="88">
                <a:moveTo>
                  <a:pt x="160" y="66"/>
                </a:moveTo>
                <a:cubicBezTo>
                  <a:pt x="158" y="50"/>
                  <a:pt x="155" y="36"/>
                  <a:pt x="146" y="22"/>
                </a:cubicBezTo>
                <a:cubicBezTo>
                  <a:pt x="145" y="20"/>
                  <a:pt x="143" y="18"/>
                  <a:pt x="141" y="16"/>
                </a:cubicBezTo>
                <a:cubicBezTo>
                  <a:pt x="140" y="15"/>
                  <a:pt x="140" y="13"/>
                  <a:pt x="139" y="11"/>
                </a:cubicBezTo>
                <a:cubicBezTo>
                  <a:pt x="139" y="11"/>
                  <a:pt x="138" y="11"/>
                  <a:pt x="138" y="11"/>
                </a:cubicBezTo>
                <a:cubicBezTo>
                  <a:pt x="138" y="8"/>
                  <a:pt x="136" y="2"/>
                  <a:pt x="126" y="0"/>
                </a:cubicBezTo>
                <a:cubicBezTo>
                  <a:pt x="119" y="4"/>
                  <a:pt x="113" y="9"/>
                  <a:pt x="106" y="13"/>
                </a:cubicBezTo>
                <a:cubicBezTo>
                  <a:pt x="98" y="18"/>
                  <a:pt x="90" y="19"/>
                  <a:pt x="81" y="19"/>
                </a:cubicBezTo>
                <a:cubicBezTo>
                  <a:pt x="72" y="19"/>
                  <a:pt x="63" y="18"/>
                  <a:pt x="55" y="15"/>
                </a:cubicBezTo>
                <a:cubicBezTo>
                  <a:pt x="47" y="12"/>
                  <a:pt x="40" y="7"/>
                  <a:pt x="34" y="0"/>
                </a:cubicBezTo>
                <a:cubicBezTo>
                  <a:pt x="32" y="1"/>
                  <a:pt x="31" y="2"/>
                  <a:pt x="30" y="3"/>
                </a:cubicBezTo>
                <a:cubicBezTo>
                  <a:pt x="28" y="5"/>
                  <a:pt x="25" y="7"/>
                  <a:pt x="23" y="10"/>
                </a:cubicBezTo>
                <a:cubicBezTo>
                  <a:pt x="8" y="27"/>
                  <a:pt x="2" y="47"/>
                  <a:pt x="0" y="69"/>
                </a:cubicBezTo>
                <a:cubicBezTo>
                  <a:pt x="0" y="81"/>
                  <a:pt x="10" y="88"/>
                  <a:pt x="22" y="85"/>
                </a:cubicBezTo>
                <a:cubicBezTo>
                  <a:pt x="24" y="74"/>
                  <a:pt x="27" y="63"/>
                  <a:pt x="30" y="53"/>
                </a:cubicBezTo>
                <a:cubicBezTo>
                  <a:pt x="31" y="49"/>
                  <a:pt x="34" y="47"/>
                  <a:pt x="37" y="49"/>
                </a:cubicBezTo>
                <a:cubicBezTo>
                  <a:pt x="40" y="50"/>
                  <a:pt x="40" y="53"/>
                  <a:pt x="39" y="56"/>
                </a:cubicBezTo>
                <a:cubicBezTo>
                  <a:pt x="38" y="62"/>
                  <a:pt x="36" y="68"/>
                  <a:pt x="35" y="74"/>
                </a:cubicBezTo>
                <a:cubicBezTo>
                  <a:pt x="34" y="78"/>
                  <a:pt x="34" y="81"/>
                  <a:pt x="33" y="85"/>
                </a:cubicBezTo>
                <a:cubicBezTo>
                  <a:pt x="65" y="85"/>
                  <a:pt x="96" y="85"/>
                  <a:pt x="127" y="85"/>
                </a:cubicBezTo>
                <a:cubicBezTo>
                  <a:pt x="127" y="83"/>
                  <a:pt x="127" y="80"/>
                  <a:pt x="127" y="78"/>
                </a:cubicBezTo>
                <a:cubicBezTo>
                  <a:pt x="125" y="71"/>
                  <a:pt x="123" y="63"/>
                  <a:pt x="121" y="55"/>
                </a:cubicBezTo>
                <a:cubicBezTo>
                  <a:pt x="120" y="52"/>
                  <a:pt x="121" y="49"/>
                  <a:pt x="124" y="49"/>
                </a:cubicBezTo>
                <a:cubicBezTo>
                  <a:pt x="126" y="48"/>
                  <a:pt x="128" y="50"/>
                  <a:pt x="130" y="51"/>
                </a:cubicBezTo>
                <a:cubicBezTo>
                  <a:pt x="131" y="51"/>
                  <a:pt x="131" y="53"/>
                  <a:pt x="132" y="54"/>
                </a:cubicBezTo>
                <a:cubicBezTo>
                  <a:pt x="134" y="64"/>
                  <a:pt x="137" y="74"/>
                  <a:pt x="139" y="85"/>
                </a:cubicBezTo>
                <a:cubicBezTo>
                  <a:pt x="140" y="85"/>
                  <a:pt x="141" y="86"/>
                  <a:pt x="142" y="86"/>
                </a:cubicBezTo>
                <a:cubicBezTo>
                  <a:pt x="155" y="86"/>
                  <a:pt x="162" y="79"/>
                  <a:pt x="160" y="66"/>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sp>
        <p:nvSpPr>
          <p:cNvPr id="116" name="Freeform 16">
            <a:extLst>
              <a:ext uri="{FF2B5EF4-FFF2-40B4-BE49-F238E27FC236}">
                <a16:creationId xmlns:a16="http://schemas.microsoft.com/office/drawing/2014/main" id="{152F0854-C460-447A-9636-27A670C43222}"/>
              </a:ext>
            </a:extLst>
          </p:cNvPr>
          <p:cNvSpPr>
            <a:spLocks noEditPoints="1"/>
          </p:cNvSpPr>
          <p:nvPr/>
        </p:nvSpPr>
        <p:spPr bwMode="auto">
          <a:xfrm>
            <a:off x="4028282" y="975916"/>
            <a:ext cx="565150" cy="843756"/>
          </a:xfrm>
          <a:custGeom>
            <a:avLst/>
            <a:gdLst>
              <a:gd name="T0" fmla="*/ 41 w 124"/>
              <a:gd name="T1" fmla="*/ 180 h 185"/>
              <a:gd name="T2" fmla="*/ 33 w 124"/>
              <a:gd name="T3" fmla="*/ 131 h 185"/>
              <a:gd name="T4" fmla="*/ 24 w 124"/>
              <a:gd name="T5" fmla="*/ 108 h 185"/>
              <a:gd name="T6" fmla="*/ 4 w 124"/>
              <a:gd name="T7" fmla="*/ 96 h 185"/>
              <a:gd name="T8" fmla="*/ 38 w 124"/>
              <a:gd name="T9" fmla="*/ 23 h 185"/>
              <a:gd name="T10" fmla="*/ 51 w 124"/>
              <a:gd name="T11" fmla="*/ 9 h 185"/>
              <a:gd name="T12" fmla="*/ 63 w 124"/>
              <a:gd name="T13" fmla="*/ 2 h 185"/>
              <a:gd name="T14" fmla="*/ 97 w 124"/>
              <a:gd name="T15" fmla="*/ 37 h 185"/>
              <a:gd name="T16" fmla="*/ 124 w 124"/>
              <a:gd name="T17" fmla="*/ 94 h 185"/>
              <a:gd name="T18" fmla="*/ 106 w 124"/>
              <a:gd name="T19" fmla="*/ 108 h 185"/>
              <a:gd name="T20" fmla="*/ 95 w 124"/>
              <a:gd name="T21" fmla="*/ 131 h 185"/>
              <a:gd name="T22" fmla="*/ 85 w 124"/>
              <a:gd name="T23" fmla="*/ 181 h 185"/>
              <a:gd name="T24" fmla="*/ 87 w 124"/>
              <a:gd name="T25" fmla="*/ 41 h 185"/>
              <a:gd name="T26" fmla="*/ 41 w 124"/>
              <a:gd name="T27" fmla="*/ 41 h 185"/>
              <a:gd name="T28" fmla="*/ 19 w 124"/>
              <a:gd name="T29" fmla="*/ 99 h 185"/>
              <a:gd name="T30" fmla="*/ 25 w 124"/>
              <a:gd name="T31" fmla="*/ 90 h 185"/>
              <a:gd name="T32" fmla="*/ 36 w 124"/>
              <a:gd name="T33" fmla="*/ 62 h 185"/>
              <a:gd name="T34" fmla="*/ 33 w 124"/>
              <a:gd name="T35" fmla="*/ 96 h 185"/>
              <a:gd name="T36" fmla="*/ 62 w 124"/>
              <a:gd name="T37" fmla="*/ 129 h 185"/>
              <a:gd name="T38" fmla="*/ 90 w 124"/>
              <a:gd name="T39" fmla="*/ 68 h 185"/>
              <a:gd name="T40" fmla="*/ 98 w 124"/>
              <a:gd name="T41" fmla="*/ 64 h 185"/>
              <a:gd name="T42" fmla="*/ 104 w 124"/>
              <a:gd name="T43" fmla="*/ 92 h 185"/>
              <a:gd name="T44" fmla="*/ 115 w 124"/>
              <a:gd name="T45" fmla="*/ 92 h 185"/>
              <a:gd name="T46" fmla="*/ 87 w 124"/>
              <a:gd name="T47" fmla="*/ 41 h 185"/>
              <a:gd name="T48" fmla="*/ 46 w 124"/>
              <a:gd name="T49" fmla="*/ 28 h 185"/>
              <a:gd name="T50" fmla="*/ 82 w 124"/>
              <a:gd name="T51" fmla="*/ 28 h 185"/>
              <a:gd name="T52" fmla="*/ 43 w 124"/>
              <a:gd name="T53" fmla="*/ 135 h 185"/>
              <a:gd name="T54" fmla="*/ 51 w 124"/>
              <a:gd name="T55" fmla="*/ 174 h 185"/>
              <a:gd name="T56" fmla="*/ 60 w 124"/>
              <a:gd name="T57" fmla="*/ 138 h 185"/>
              <a:gd name="T58" fmla="*/ 69 w 124"/>
              <a:gd name="T59" fmla="*/ 138 h 185"/>
              <a:gd name="T60" fmla="*/ 69 w 124"/>
              <a:gd name="T61" fmla="*/ 166 h 185"/>
              <a:gd name="T62" fmla="*/ 86 w 124"/>
              <a:gd name="T63" fmla="*/ 165 h 185"/>
              <a:gd name="T64" fmla="*/ 86 w 124"/>
              <a:gd name="T65" fmla="*/ 134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4" h="185">
                <a:moveTo>
                  <a:pt x="64" y="178"/>
                </a:moveTo>
                <a:cubicBezTo>
                  <a:pt x="55" y="184"/>
                  <a:pt x="48" y="185"/>
                  <a:pt x="41" y="180"/>
                </a:cubicBezTo>
                <a:cubicBezTo>
                  <a:pt x="36" y="176"/>
                  <a:pt x="34" y="171"/>
                  <a:pt x="34" y="165"/>
                </a:cubicBezTo>
                <a:cubicBezTo>
                  <a:pt x="33" y="154"/>
                  <a:pt x="34" y="143"/>
                  <a:pt x="33" y="131"/>
                </a:cubicBezTo>
                <a:cubicBezTo>
                  <a:pt x="33" y="130"/>
                  <a:pt x="34" y="128"/>
                  <a:pt x="33" y="128"/>
                </a:cubicBezTo>
                <a:cubicBezTo>
                  <a:pt x="28" y="122"/>
                  <a:pt x="25" y="115"/>
                  <a:pt x="24" y="108"/>
                </a:cubicBezTo>
                <a:cubicBezTo>
                  <a:pt x="23" y="108"/>
                  <a:pt x="22" y="108"/>
                  <a:pt x="21" y="108"/>
                </a:cubicBezTo>
                <a:cubicBezTo>
                  <a:pt x="13" y="109"/>
                  <a:pt x="6" y="104"/>
                  <a:pt x="4" y="96"/>
                </a:cubicBezTo>
                <a:cubicBezTo>
                  <a:pt x="0" y="76"/>
                  <a:pt x="11" y="49"/>
                  <a:pt x="29" y="38"/>
                </a:cubicBezTo>
                <a:cubicBezTo>
                  <a:pt x="35" y="34"/>
                  <a:pt x="39" y="31"/>
                  <a:pt x="38" y="23"/>
                </a:cubicBezTo>
                <a:cubicBezTo>
                  <a:pt x="38" y="21"/>
                  <a:pt x="39" y="18"/>
                  <a:pt x="41" y="15"/>
                </a:cubicBezTo>
                <a:cubicBezTo>
                  <a:pt x="43" y="11"/>
                  <a:pt x="45" y="7"/>
                  <a:pt x="51" y="9"/>
                </a:cubicBezTo>
                <a:cubicBezTo>
                  <a:pt x="51" y="9"/>
                  <a:pt x="52" y="9"/>
                  <a:pt x="52" y="9"/>
                </a:cubicBezTo>
                <a:cubicBezTo>
                  <a:pt x="60" y="9"/>
                  <a:pt x="61" y="9"/>
                  <a:pt x="63" y="2"/>
                </a:cubicBezTo>
                <a:cubicBezTo>
                  <a:pt x="76" y="0"/>
                  <a:pt x="90" y="11"/>
                  <a:pt x="91" y="26"/>
                </a:cubicBezTo>
                <a:cubicBezTo>
                  <a:pt x="91" y="31"/>
                  <a:pt x="93" y="34"/>
                  <a:pt x="97" y="37"/>
                </a:cubicBezTo>
                <a:cubicBezTo>
                  <a:pt x="114" y="46"/>
                  <a:pt x="121" y="61"/>
                  <a:pt x="124" y="79"/>
                </a:cubicBezTo>
                <a:cubicBezTo>
                  <a:pt x="124" y="84"/>
                  <a:pt x="124" y="89"/>
                  <a:pt x="124" y="94"/>
                </a:cubicBezTo>
                <a:cubicBezTo>
                  <a:pt x="123" y="104"/>
                  <a:pt x="116" y="109"/>
                  <a:pt x="106" y="108"/>
                </a:cubicBezTo>
                <a:cubicBezTo>
                  <a:pt x="106" y="108"/>
                  <a:pt x="105" y="108"/>
                  <a:pt x="106" y="108"/>
                </a:cubicBezTo>
                <a:cubicBezTo>
                  <a:pt x="102" y="115"/>
                  <a:pt x="99" y="121"/>
                  <a:pt x="95" y="127"/>
                </a:cubicBezTo>
                <a:cubicBezTo>
                  <a:pt x="95" y="128"/>
                  <a:pt x="95" y="130"/>
                  <a:pt x="95" y="131"/>
                </a:cubicBezTo>
                <a:cubicBezTo>
                  <a:pt x="95" y="142"/>
                  <a:pt x="95" y="152"/>
                  <a:pt x="95" y="162"/>
                </a:cubicBezTo>
                <a:cubicBezTo>
                  <a:pt x="95" y="170"/>
                  <a:pt x="93" y="177"/>
                  <a:pt x="85" y="181"/>
                </a:cubicBezTo>
                <a:cubicBezTo>
                  <a:pt x="78" y="185"/>
                  <a:pt x="71" y="183"/>
                  <a:pt x="64" y="178"/>
                </a:cubicBezTo>
                <a:close/>
                <a:moveTo>
                  <a:pt x="87" y="41"/>
                </a:moveTo>
                <a:cubicBezTo>
                  <a:pt x="82" y="50"/>
                  <a:pt x="74" y="55"/>
                  <a:pt x="64" y="55"/>
                </a:cubicBezTo>
                <a:cubicBezTo>
                  <a:pt x="54" y="55"/>
                  <a:pt x="46" y="49"/>
                  <a:pt x="41" y="41"/>
                </a:cubicBezTo>
                <a:cubicBezTo>
                  <a:pt x="22" y="49"/>
                  <a:pt x="9" y="74"/>
                  <a:pt x="13" y="94"/>
                </a:cubicBezTo>
                <a:cubicBezTo>
                  <a:pt x="14" y="96"/>
                  <a:pt x="17" y="99"/>
                  <a:pt x="19" y="99"/>
                </a:cubicBezTo>
                <a:cubicBezTo>
                  <a:pt x="20" y="99"/>
                  <a:pt x="23" y="97"/>
                  <a:pt x="24" y="95"/>
                </a:cubicBezTo>
                <a:cubicBezTo>
                  <a:pt x="25" y="94"/>
                  <a:pt x="24" y="91"/>
                  <a:pt x="25" y="90"/>
                </a:cubicBezTo>
                <a:cubicBezTo>
                  <a:pt x="27" y="82"/>
                  <a:pt x="28" y="73"/>
                  <a:pt x="31" y="65"/>
                </a:cubicBezTo>
                <a:cubicBezTo>
                  <a:pt x="31" y="62"/>
                  <a:pt x="34" y="61"/>
                  <a:pt x="36" y="62"/>
                </a:cubicBezTo>
                <a:cubicBezTo>
                  <a:pt x="38" y="63"/>
                  <a:pt x="39" y="66"/>
                  <a:pt x="39" y="68"/>
                </a:cubicBezTo>
                <a:cubicBezTo>
                  <a:pt x="35" y="77"/>
                  <a:pt x="34" y="86"/>
                  <a:pt x="33" y="96"/>
                </a:cubicBezTo>
                <a:cubicBezTo>
                  <a:pt x="31" y="116"/>
                  <a:pt x="39" y="127"/>
                  <a:pt x="59" y="129"/>
                </a:cubicBezTo>
                <a:cubicBezTo>
                  <a:pt x="60" y="129"/>
                  <a:pt x="61" y="129"/>
                  <a:pt x="62" y="129"/>
                </a:cubicBezTo>
                <a:cubicBezTo>
                  <a:pt x="84" y="130"/>
                  <a:pt x="98" y="120"/>
                  <a:pt x="95" y="95"/>
                </a:cubicBezTo>
                <a:cubicBezTo>
                  <a:pt x="94" y="86"/>
                  <a:pt x="93" y="76"/>
                  <a:pt x="90" y="68"/>
                </a:cubicBezTo>
                <a:cubicBezTo>
                  <a:pt x="89" y="66"/>
                  <a:pt x="90" y="63"/>
                  <a:pt x="92" y="62"/>
                </a:cubicBezTo>
                <a:cubicBezTo>
                  <a:pt x="94" y="60"/>
                  <a:pt x="96" y="62"/>
                  <a:pt x="98" y="64"/>
                </a:cubicBezTo>
                <a:cubicBezTo>
                  <a:pt x="98" y="65"/>
                  <a:pt x="98" y="66"/>
                  <a:pt x="99" y="67"/>
                </a:cubicBezTo>
                <a:cubicBezTo>
                  <a:pt x="100" y="75"/>
                  <a:pt x="102" y="84"/>
                  <a:pt x="104" y="92"/>
                </a:cubicBezTo>
                <a:cubicBezTo>
                  <a:pt x="104" y="97"/>
                  <a:pt x="106" y="99"/>
                  <a:pt x="110" y="99"/>
                </a:cubicBezTo>
                <a:cubicBezTo>
                  <a:pt x="113" y="99"/>
                  <a:pt x="115" y="97"/>
                  <a:pt x="115" y="92"/>
                </a:cubicBezTo>
                <a:cubicBezTo>
                  <a:pt x="115" y="87"/>
                  <a:pt x="115" y="82"/>
                  <a:pt x="114" y="77"/>
                </a:cubicBezTo>
                <a:cubicBezTo>
                  <a:pt x="111" y="61"/>
                  <a:pt x="103" y="48"/>
                  <a:pt x="87" y="41"/>
                </a:cubicBezTo>
                <a:close/>
                <a:moveTo>
                  <a:pt x="65" y="10"/>
                </a:moveTo>
                <a:cubicBezTo>
                  <a:pt x="55" y="10"/>
                  <a:pt x="46" y="18"/>
                  <a:pt x="46" y="28"/>
                </a:cubicBezTo>
                <a:cubicBezTo>
                  <a:pt x="46" y="37"/>
                  <a:pt x="54" y="46"/>
                  <a:pt x="64" y="46"/>
                </a:cubicBezTo>
                <a:cubicBezTo>
                  <a:pt x="73" y="46"/>
                  <a:pt x="82" y="38"/>
                  <a:pt x="82" y="28"/>
                </a:cubicBezTo>
                <a:cubicBezTo>
                  <a:pt x="82" y="19"/>
                  <a:pt x="74" y="10"/>
                  <a:pt x="65" y="10"/>
                </a:cubicBezTo>
                <a:close/>
                <a:moveTo>
                  <a:pt x="43" y="135"/>
                </a:moveTo>
                <a:cubicBezTo>
                  <a:pt x="43" y="146"/>
                  <a:pt x="42" y="156"/>
                  <a:pt x="43" y="167"/>
                </a:cubicBezTo>
                <a:cubicBezTo>
                  <a:pt x="43" y="171"/>
                  <a:pt x="47" y="174"/>
                  <a:pt x="51" y="174"/>
                </a:cubicBezTo>
                <a:cubicBezTo>
                  <a:pt x="55" y="174"/>
                  <a:pt x="59" y="171"/>
                  <a:pt x="59" y="167"/>
                </a:cubicBezTo>
                <a:cubicBezTo>
                  <a:pt x="60" y="157"/>
                  <a:pt x="60" y="148"/>
                  <a:pt x="60" y="138"/>
                </a:cubicBezTo>
                <a:cubicBezTo>
                  <a:pt x="54" y="137"/>
                  <a:pt x="48" y="136"/>
                  <a:pt x="43" y="135"/>
                </a:cubicBezTo>
                <a:close/>
                <a:moveTo>
                  <a:pt x="69" y="138"/>
                </a:moveTo>
                <a:cubicBezTo>
                  <a:pt x="69" y="140"/>
                  <a:pt x="69" y="141"/>
                  <a:pt x="69" y="142"/>
                </a:cubicBezTo>
                <a:cubicBezTo>
                  <a:pt x="69" y="150"/>
                  <a:pt x="68" y="158"/>
                  <a:pt x="69" y="166"/>
                </a:cubicBezTo>
                <a:cubicBezTo>
                  <a:pt x="69" y="171"/>
                  <a:pt x="73" y="174"/>
                  <a:pt x="77" y="174"/>
                </a:cubicBezTo>
                <a:cubicBezTo>
                  <a:pt x="82" y="174"/>
                  <a:pt x="86" y="171"/>
                  <a:pt x="86" y="165"/>
                </a:cubicBezTo>
                <a:cubicBezTo>
                  <a:pt x="86" y="158"/>
                  <a:pt x="86" y="151"/>
                  <a:pt x="86" y="144"/>
                </a:cubicBezTo>
                <a:cubicBezTo>
                  <a:pt x="86" y="141"/>
                  <a:pt x="86" y="137"/>
                  <a:pt x="86" y="134"/>
                </a:cubicBezTo>
                <a:cubicBezTo>
                  <a:pt x="80" y="136"/>
                  <a:pt x="74" y="137"/>
                  <a:pt x="69" y="138"/>
                </a:cubicBezTo>
                <a:close/>
              </a:path>
            </a:pathLst>
          </a:custGeom>
          <a:solidFill>
            <a:srgbClr val="F39200"/>
          </a:solidFill>
          <a:ln>
            <a:noFill/>
          </a:ln>
        </p:spPr>
        <p:txBody>
          <a:bodyPr vert="horz" wrap="square" lIns="45720" tIns="22860" rIns="45720" bIns="22860" numCol="1" anchor="t" anchorCtr="0" compatLnSpc="1">
            <a:prstTxWarp prst="textNoShape">
              <a:avLst/>
            </a:prstTxWarp>
          </a:bodyPr>
          <a:lstStyle/>
          <a:p>
            <a:endParaRPr lang="es-ES" sz="900"/>
          </a:p>
        </p:txBody>
      </p:sp>
      <p:pic>
        <p:nvPicPr>
          <p:cNvPr id="118" name="Imagen 117">
            <a:extLst>
              <a:ext uri="{FF2B5EF4-FFF2-40B4-BE49-F238E27FC236}">
                <a16:creationId xmlns:a16="http://schemas.microsoft.com/office/drawing/2014/main" id="{9F6A60A7-D871-4970-AB03-0AEFA92997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82734" y="638236"/>
            <a:ext cx="2582408" cy="4346004"/>
          </a:xfrm>
          <a:prstGeom prst="rect">
            <a:avLst/>
          </a:prstGeom>
        </p:spPr>
      </p:pic>
    </p:spTree>
    <p:extLst>
      <p:ext uri="{BB962C8B-B14F-4D97-AF65-F5344CB8AC3E}">
        <p14:creationId xmlns:p14="http://schemas.microsoft.com/office/powerpoint/2010/main" val="21068870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71"/>
        <p:cNvGrpSpPr/>
        <p:nvPr/>
      </p:nvGrpSpPr>
      <p:grpSpPr>
        <a:xfrm>
          <a:off x="0" y="0"/>
          <a:ext cx="0" cy="0"/>
          <a:chOff x="0" y="0"/>
          <a:chExt cx="0" cy="0"/>
        </a:xfrm>
      </p:grpSpPr>
      <p:cxnSp>
        <p:nvCxnSpPr>
          <p:cNvPr id="372" name="Google Shape;372;p46">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373" name="Google Shape;373;p46">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374" name="Google Shape;374;p46"/>
          <p:cNvSpPr/>
          <p:nvPr/>
        </p:nvSpPr>
        <p:spPr>
          <a:xfrm>
            <a:off x="4873550" y="712350"/>
            <a:ext cx="4320900" cy="35358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pic>
        <p:nvPicPr>
          <p:cNvPr id="375" name="Google Shape;375;p46"/>
          <p:cNvPicPr preferRelativeResize="0"/>
          <p:nvPr/>
        </p:nvPicPr>
        <p:blipFill>
          <a:blip r:embed="rId3"/>
          <a:srcRect l="6420" r="6420"/>
          <a:stretch/>
        </p:blipFill>
        <p:spPr>
          <a:xfrm>
            <a:off x="5607450" y="1056150"/>
            <a:ext cx="3536550" cy="3027300"/>
          </a:xfrm>
          <a:prstGeom prst="rect">
            <a:avLst/>
          </a:prstGeom>
          <a:noFill/>
          <a:ln>
            <a:noFill/>
          </a:ln>
        </p:spPr>
      </p:pic>
      <p:sp>
        <p:nvSpPr>
          <p:cNvPr id="376" name="Google Shape;376;p46"/>
          <p:cNvSpPr txBox="1">
            <a:spLocks noGrp="1"/>
          </p:cNvSpPr>
          <p:nvPr>
            <p:ph type="title" idx="2"/>
          </p:nvPr>
        </p:nvSpPr>
        <p:spPr>
          <a:xfrm>
            <a:off x="2512450" y="1473624"/>
            <a:ext cx="1724100" cy="841800"/>
          </a:xfrm>
          <a:prstGeom prst="rect">
            <a:avLst/>
          </a:prstGeom>
        </p:spPr>
        <p:txBody>
          <a:bodyPr spcFirstLastPara="1" wrap="square" lIns="91425" tIns="0" rIns="91425" bIns="91425"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
        <p:nvSpPr>
          <p:cNvPr id="377" name="Google Shape;377;p46"/>
          <p:cNvSpPr txBox="1">
            <a:spLocks noGrp="1"/>
          </p:cNvSpPr>
          <p:nvPr>
            <p:ph type="title"/>
          </p:nvPr>
        </p:nvSpPr>
        <p:spPr>
          <a:xfrm>
            <a:off x="925750" y="2130662"/>
            <a:ext cx="3173400" cy="1104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درباره شرکت ما</a:t>
            </a:r>
            <a:endParaRPr dirty="0">
              <a:cs typeface="B Nazanin" panose="00000700000000000000" pitchFamily="2" charset="-78"/>
            </a:endParaRPr>
          </a:p>
        </p:txBody>
      </p:sp>
      <p:sp>
        <p:nvSpPr>
          <p:cNvPr id="378" name="Google Shape;378;p46"/>
          <p:cNvSpPr txBox="1">
            <a:spLocks noGrp="1"/>
          </p:cNvSpPr>
          <p:nvPr>
            <p:ph type="subTitle" idx="1"/>
          </p:nvPr>
        </p:nvSpPr>
        <p:spPr>
          <a:xfrm>
            <a:off x="925750" y="3471400"/>
            <a:ext cx="3027300" cy="5583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در صورت نیاز می توانید زیرنویس را در اینجا وارد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060;p66">
            <a:extLst>
              <a:ext uri="{FF2B5EF4-FFF2-40B4-BE49-F238E27FC236}">
                <a16:creationId xmlns:a16="http://schemas.microsoft.com/office/drawing/2014/main" id="{E8DC670A-D98B-4CD0-9230-F030E131AEB9}"/>
              </a:ext>
            </a:extLst>
          </p:cNvPr>
          <p:cNvSpPr txBox="1">
            <a:spLocks noGrp="1"/>
          </p:cNvSpPr>
          <p:nvPr>
            <p:ph type="title"/>
          </p:nvPr>
        </p:nvSpPr>
        <p:spPr>
          <a:xfrm>
            <a:off x="132057" y="152713"/>
            <a:ext cx="2514623" cy="572609"/>
          </a:xfrm>
        </p:spPr>
        <p:txBody>
          <a:bodyPr/>
          <a:lstStyle/>
          <a:p>
            <a:pPr lvl="0" algn="r" rtl="1"/>
            <a:r>
              <a:rPr lang="fa-IR" sz="2399" dirty="0">
                <a:solidFill>
                  <a:srgbClr val="0070C0"/>
                </a:solidFill>
                <a:latin typeface="Arial"/>
                <a:cs typeface="B Nazanin" panose="00000700000000000000" pitchFamily="2" charset="-78"/>
              </a:rPr>
              <a:t>منابع:</a:t>
            </a:r>
            <a:endParaRPr lang="en-US" sz="2399" dirty="0">
              <a:solidFill>
                <a:srgbClr val="0070C0"/>
              </a:solidFill>
              <a:latin typeface="Arial"/>
              <a:cs typeface="B Nazanin" panose="00000700000000000000" pitchFamily="2" charset="-78"/>
            </a:endParaRPr>
          </a:p>
        </p:txBody>
      </p:sp>
      <p:sp>
        <p:nvSpPr>
          <p:cNvPr id="3" name="Freeform 5">
            <a:extLst>
              <a:ext uri="{FF2B5EF4-FFF2-40B4-BE49-F238E27FC236}">
                <a16:creationId xmlns:a16="http://schemas.microsoft.com/office/drawing/2014/main" id="{8FE8D20E-3ACE-4108-AF1E-7D4FF7D8B041}"/>
              </a:ext>
            </a:extLst>
          </p:cNvPr>
          <p:cNvSpPr/>
          <p:nvPr/>
        </p:nvSpPr>
        <p:spPr>
          <a:xfrm>
            <a:off x="7138589" y="3990753"/>
            <a:ext cx="1482498" cy="872989"/>
          </a:xfrm>
          <a:custGeom>
            <a:avLst/>
            <a:gdLst>
              <a:gd name="f0" fmla="val 10800000"/>
              <a:gd name="f1" fmla="val 5400000"/>
              <a:gd name="f2" fmla="val 180"/>
              <a:gd name="f3" fmla="val w"/>
              <a:gd name="f4" fmla="val h"/>
              <a:gd name="f5" fmla="val 0"/>
              <a:gd name="f6" fmla="val 947"/>
              <a:gd name="f7" fmla="val 557"/>
              <a:gd name="f8" fmla="val 126"/>
              <a:gd name="f9" fmla="val 313"/>
              <a:gd name="f10" fmla="val 112"/>
              <a:gd name="f11" fmla="val 300"/>
              <a:gd name="f12" fmla="val 100"/>
              <a:gd name="f13" fmla="val 286"/>
              <a:gd name="f14" fmla="val 109"/>
              <a:gd name="f15" fmla="val 265"/>
              <a:gd name="f16" fmla="val 118"/>
              <a:gd name="f17" fmla="val 244"/>
              <a:gd name="f18" fmla="val 137"/>
              <a:gd name="f19" fmla="val 245"/>
              <a:gd name="f20" fmla="val 156"/>
              <a:gd name="f21" fmla="val 205"/>
              <a:gd name="f22" fmla="val 229"/>
              <a:gd name="f23" fmla="val 250"/>
              <a:gd name="f24" fmla="val 246"/>
              <a:gd name="f25" fmla="val 262"/>
              <a:gd name="f26" fmla="val 257"/>
              <a:gd name="f27" fmla="val 278"/>
              <a:gd name="f28" fmla="val 261"/>
              <a:gd name="f29" fmla="val 299"/>
              <a:gd name="f30" fmla="val 311"/>
              <a:gd name="f31" fmla="val 312"/>
              <a:gd name="f32" fmla="val 181"/>
              <a:gd name="f33" fmla="val 157"/>
              <a:gd name="f34" fmla="val 216"/>
              <a:gd name="f35" fmla="val 276"/>
              <a:gd name="f36" fmla="val 336"/>
              <a:gd name="f37" fmla="val 344"/>
              <a:gd name="f38" fmla="val 352"/>
              <a:gd name="f39" fmla="val 354"/>
              <a:gd name="f40" fmla="val 302"/>
              <a:gd name="f41" fmla="val 356"/>
              <a:gd name="f42" fmla="val 291"/>
              <a:gd name="f43" fmla="val 347"/>
              <a:gd name="f44" fmla="val 290"/>
              <a:gd name="f45" fmla="val 340"/>
              <a:gd name="f46" fmla="val 287"/>
              <a:gd name="f47" fmla="val 319"/>
              <a:gd name="f48" fmla="val 277"/>
              <a:gd name="f49" fmla="val 249"/>
              <a:gd name="f50" fmla="val 188"/>
              <a:gd name="f51" fmla="val 269"/>
              <a:gd name="f52" fmla="val 115"/>
              <a:gd name="f53" fmla="val 86"/>
              <a:gd name="f54" fmla="val 389"/>
              <a:gd name="f55" fmla="val 64"/>
              <a:gd name="f56" fmla="val 446"/>
              <a:gd name="f57" fmla="val 44"/>
              <a:gd name="f58" fmla="val 501"/>
              <a:gd name="f59" fmla="val 32"/>
              <a:gd name="f60" fmla="val 599"/>
              <a:gd name="f61" fmla="val 13"/>
              <a:gd name="f62" fmla="val 688"/>
              <a:gd name="f63" fmla="val 42"/>
              <a:gd name="f64" fmla="val 754"/>
              <a:gd name="f65" fmla="val 123"/>
              <a:gd name="f66" fmla="val 784"/>
              <a:gd name="f67" fmla="val 159"/>
              <a:gd name="f68" fmla="val 817"/>
              <a:gd name="f69" fmla="val 191"/>
              <a:gd name="f70" fmla="val 859"/>
              <a:gd name="f71" fmla="val 213"/>
              <a:gd name="f72" fmla="val 871"/>
              <a:gd name="f73" fmla="val 219"/>
              <a:gd name="f74" fmla="val 880"/>
              <a:gd name="f75" fmla="val 228"/>
              <a:gd name="f76" fmla="val 887"/>
              <a:gd name="f77" fmla="val 238"/>
              <a:gd name="f78" fmla="val 917"/>
              <a:gd name="f79" fmla="val 283"/>
              <a:gd name="f80" fmla="val 936"/>
              <a:gd name="f81" fmla="val 333"/>
              <a:gd name="f82" fmla="val 943"/>
              <a:gd name="f83" fmla="val 387"/>
              <a:gd name="f84" fmla="val 415"/>
              <a:gd name="f85" fmla="val 937"/>
              <a:gd name="f86" fmla="val 432"/>
              <a:gd name="f87" fmla="val 909"/>
              <a:gd name="f88" fmla="val 437"/>
              <a:gd name="f89" fmla="val 892"/>
              <a:gd name="f90" fmla="val 440"/>
              <a:gd name="f91" fmla="val 886"/>
              <a:gd name="f92" fmla="val 449"/>
              <a:gd name="f93" fmla="val 889"/>
              <a:gd name="f94" fmla="val 465"/>
              <a:gd name="f95" fmla="val 890"/>
              <a:gd name="f96" fmla="val 474"/>
              <a:gd name="f97" fmla="val 483"/>
              <a:gd name="f98" fmla="val 491"/>
              <a:gd name="f99" fmla="val 539"/>
              <a:gd name="f100" fmla="val 866"/>
              <a:gd name="f101" fmla="val 820"/>
              <a:gd name="f102" fmla="val 545"/>
              <a:gd name="f103" fmla="val 798"/>
              <a:gd name="f104" fmla="val 540"/>
              <a:gd name="f105" fmla="val 793"/>
              <a:gd name="f106" fmla="val 523"/>
              <a:gd name="f107" fmla="val 503"/>
              <a:gd name="f108" fmla="val 448"/>
              <a:gd name="f109" fmla="val 800"/>
              <a:gd name="f110" fmla="val 453"/>
              <a:gd name="f111" fmla="val 740"/>
              <a:gd name="f112" fmla="val 452"/>
              <a:gd name="f113" fmla="val 692"/>
              <a:gd name="f114" fmla="val 451"/>
              <a:gd name="f115" fmla="val 643"/>
              <a:gd name="f116" fmla="val 595"/>
              <a:gd name="f117" fmla="val 527"/>
              <a:gd name="f118" fmla="val 442"/>
              <a:gd name="f119" fmla="val 459"/>
              <a:gd name="f120" fmla="val 394"/>
              <a:gd name="f121" fmla="val 467"/>
              <a:gd name="f122" fmla="val 370"/>
              <a:gd name="f123" fmla="val 475"/>
              <a:gd name="f124" fmla="val 477"/>
              <a:gd name="f125" fmla="val 450"/>
              <a:gd name="f126" fmla="val 327"/>
              <a:gd name="f127" fmla="val 439"/>
              <a:gd name="f128" fmla="val 316"/>
              <a:gd name="f129" fmla="val 441"/>
              <a:gd name="f130" fmla="val 307"/>
              <a:gd name="f131" fmla="val 184"/>
              <a:gd name="f132" fmla="val 102"/>
              <a:gd name="f133" fmla="val 95"/>
              <a:gd name="f134" fmla="val 97"/>
              <a:gd name="f135" fmla="val 469"/>
              <a:gd name="f136" fmla="val 486"/>
              <a:gd name="f137" fmla="val 495"/>
              <a:gd name="f138" fmla="val 96"/>
              <a:gd name="f139" fmla="val 536"/>
              <a:gd name="f140" fmla="val 547"/>
              <a:gd name="f141" fmla="val 45"/>
              <a:gd name="f142" fmla="val 546"/>
              <a:gd name="f143" fmla="val 12"/>
              <a:gd name="f144" fmla="val 1"/>
              <a:gd name="f145" fmla="val 535"/>
              <a:gd name="f146" fmla="val 502"/>
              <a:gd name="f147" fmla="val 350"/>
              <a:gd name="f148" fmla="val 197"/>
              <a:gd name="f149" fmla="val 14"/>
              <a:gd name="f150" fmla="val 15"/>
              <a:gd name="f151" fmla="val 2"/>
              <a:gd name="f152" fmla="val 46"/>
              <a:gd name="f153" fmla="val 80"/>
              <a:gd name="f154" fmla="val 203"/>
              <a:gd name="f155" fmla="val 304"/>
              <a:gd name="f156" fmla="val 101"/>
              <a:gd name="f157" fmla="+- 0 0 -90"/>
              <a:gd name="f158" fmla="*/ f3 1 947"/>
              <a:gd name="f159" fmla="*/ f4 1 557"/>
              <a:gd name="f160" fmla="val f5"/>
              <a:gd name="f161" fmla="val f6"/>
              <a:gd name="f162" fmla="val f7"/>
              <a:gd name="f163" fmla="*/ f157 f0 1"/>
              <a:gd name="f164" fmla="+- f162 0 f160"/>
              <a:gd name="f165" fmla="+- f161 0 f160"/>
              <a:gd name="f166" fmla="*/ f163 1 f2"/>
              <a:gd name="f167" fmla="*/ f165 1 947"/>
              <a:gd name="f168" fmla="*/ f164 1 557"/>
              <a:gd name="f169" fmla="*/ 126 f165 1"/>
              <a:gd name="f170" fmla="*/ 313 f164 1"/>
              <a:gd name="f171" fmla="*/ 109 f165 1"/>
              <a:gd name="f172" fmla="*/ 265 f164 1"/>
              <a:gd name="f173" fmla="*/ 156 f165 1"/>
              <a:gd name="f174" fmla="*/ 245 f164 1"/>
              <a:gd name="f175" fmla="*/ 229 f165 1"/>
              <a:gd name="f176" fmla="*/ 262 f165 1"/>
              <a:gd name="f177" fmla="*/ 278 f164 1"/>
              <a:gd name="f178" fmla="*/ 312 f164 1"/>
              <a:gd name="f179" fmla="*/ 157 f165 1"/>
              <a:gd name="f180" fmla="*/ 336 f165 1"/>
              <a:gd name="f181" fmla="*/ 354 f165 1"/>
              <a:gd name="f182" fmla="*/ 302 f164 1"/>
              <a:gd name="f183" fmla="*/ 340 f165 1"/>
              <a:gd name="f184" fmla="*/ 287 f164 1"/>
              <a:gd name="f185" fmla="*/ 286 f165 1"/>
              <a:gd name="f186" fmla="*/ 244 f164 1"/>
              <a:gd name="f187" fmla="*/ 86 f164 1"/>
              <a:gd name="f188" fmla="*/ 501 f165 1"/>
              <a:gd name="f189" fmla="*/ 32 f164 1"/>
              <a:gd name="f190" fmla="*/ 754 f165 1"/>
              <a:gd name="f191" fmla="*/ 123 f164 1"/>
              <a:gd name="f192" fmla="*/ 859 f165 1"/>
              <a:gd name="f193" fmla="*/ 213 f164 1"/>
              <a:gd name="f194" fmla="*/ 887 f165 1"/>
              <a:gd name="f195" fmla="*/ 238 f164 1"/>
              <a:gd name="f196" fmla="*/ 943 f165 1"/>
              <a:gd name="f197" fmla="*/ 387 f164 1"/>
              <a:gd name="f198" fmla="*/ 909 f165 1"/>
              <a:gd name="f199" fmla="*/ 437 f164 1"/>
              <a:gd name="f200" fmla="*/ 889 f165 1"/>
              <a:gd name="f201" fmla="*/ 465 f164 1"/>
              <a:gd name="f202" fmla="*/ 491 f164 1"/>
              <a:gd name="f203" fmla="*/ 820 f165 1"/>
              <a:gd name="f204" fmla="*/ 545 f164 1"/>
              <a:gd name="f205" fmla="*/ 793 f165 1"/>
              <a:gd name="f206" fmla="*/ 503 f164 1"/>
              <a:gd name="f207" fmla="*/ 740 f165 1"/>
              <a:gd name="f208" fmla="*/ 452 f164 1"/>
              <a:gd name="f209" fmla="*/ 595 f165 1"/>
              <a:gd name="f210" fmla="*/ 446 f164 1"/>
              <a:gd name="f211" fmla="*/ 394 f165 1"/>
              <a:gd name="f212" fmla="*/ 467 f164 1"/>
              <a:gd name="f213" fmla="*/ 333 f165 1"/>
              <a:gd name="f214" fmla="*/ 450 f164 1"/>
              <a:gd name="f215" fmla="*/ 307 f165 1"/>
              <a:gd name="f216" fmla="*/ 441 f164 1"/>
              <a:gd name="f217" fmla="*/ 123 f165 1"/>
              <a:gd name="f218" fmla="*/ 97 f165 1"/>
              <a:gd name="f219" fmla="*/ 469 f164 1"/>
              <a:gd name="f220" fmla="*/ 495 f164 1"/>
              <a:gd name="f221" fmla="*/ 45 f165 1"/>
              <a:gd name="f222" fmla="*/ 546 f164 1"/>
              <a:gd name="f223" fmla="*/ 1 f165 1"/>
              <a:gd name="f224" fmla="*/ 502 f164 1"/>
              <a:gd name="f225" fmla="*/ 45 f164 1"/>
              <a:gd name="f226" fmla="*/ 46 f165 1"/>
              <a:gd name="f227" fmla="*/ 1 f164 1"/>
              <a:gd name="f228" fmla="*/ 96 f165 1"/>
              <a:gd name="f229" fmla="*/ 44 f164 1"/>
              <a:gd name="f230" fmla="*/ 283 f164 1"/>
              <a:gd name="f231" fmla="+- f166 0 f1"/>
              <a:gd name="f232" fmla="*/ f169 1 947"/>
              <a:gd name="f233" fmla="*/ f170 1 557"/>
              <a:gd name="f234" fmla="*/ f171 1 947"/>
              <a:gd name="f235" fmla="*/ f172 1 557"/>
              <a:gd name="f236" fmla="*/ f173 1 947"/>
              <a:gd name="f237" fmla="*/ f174 1 557"/>
              <a:gd name="f238" fmla="*/ f175 1 947"/>
              <a:gd name="f239" fmla="*/ f176 1 947"/>
              <a:gd name="f240" fmla="*/ f177 1 557"/>
              <a:gd name="f241" fmla="*/ f178 1 557"/>
              <a:gd name="f242" fmla="*/ f179 1 947"/>
              <a:gd name="f243" fmla="*/ f180 1 947"/>
              <a:gd name="f244" fmla="*/ f181 1 947"/>
              <a:gd name="f245" fmla="*/ f182 1 557"/>
              <a:gd name="f246" fmla="*/ f183 1 947"/>
              <a:gd name="f247" fmla="*/ f184 1 557"/>
              <a:gd name="f248" fmla="*/ f185 1 947"/>
              <a:gd name="f249" fmla="*/ f186 1 557"/>
              <a:gd name="f250" fmla="*/ f187 1 557"/>
              <a:gd name="f251" fmla="*/ f188 1 947"/>
              <a:gd name="f252" fmla="*/ f189 1 557"/>
              <a:gd name="f253" fmla="*/ f190 1 947"/>
              <a:gd name="f254" fmla="*/ f191 1 557"/>
              <a:gd name="f255" fmla="*/ f192 1 947"/>
              <a:gd name="f256" fmla="*/ f193 1 557"/>
              <a:gd name="f257" fmla="*/ f194 1 947"/>
              <a:gd name="f258" fmla="*/ f195 1 557"/>
              <a:gd name="f259" fmla="*/ f196 1 947"/>
              <a:gd name="f260" fmla="*/ f197 1 557"/>
              <a:gd name="f261" fmla="*/ f198 1 947"/>
              <a:gd name="f262" fmla="*/ f199 1 557"/>
              <a:gd name="f263" fmla="*/ f200 1 947"/>
              <a:gd name="f264" fmla="*/ f201 1 557"/>
              <a:gd name="f265" fmla="*/ f202 1 557"/>
              <a:gd name="f266" fmla="*/ f203 1 947"/>
              <a:gd name="f267" fmla="*/ f204 1 557"/>
              <a:gd name="f268" fmla="*/ f205 1 947"/>
              <a:gd name="f269" fmla="*/ f206 1 557"/>
              <a:gd name="f270" fmla="*/ f207 1 947"/>
              <a:gd name="f271" fmla="*/ f208 1 557"/>
              <a:gd name="f272" fmla="*/ f209 1 947"/>
              <a:gd name="f273" fmla="*/ f210 1 557"/>
              <a:gd name="f274" fmla="*/ f211 1 947"/>
              <a:gd name="f275" fmla="*/ f212 1 557"/>
              <a:gd name="f276" fmla="*/ f213 1 947"/>
              <a:gd name="f277" fmla="*/ f214 1 557"/>
              <a:gd name="f278" fmla="*/ f215 1 947"/>
              <a:gd name="f279" fmla="*/ f216 1 557"/>
              <a:gd name="f280" fmla="*/ f217 1 947"/>
              <a:gd name="f281" fmla="*/ f218 1 947"/>
              <a:gd name="f282" fmla="*/ f219 1 557"/>
              <a:gd name="f283" fmla="*/ f220 1 557"/>
              <a:gd name="f284" fmla="*/ f221 1 947"/>
              <a:gd name="f285" fmla="*/ f222 1 557"/>
              <a:gd name="f286" fmla="*/ f223 1 947"/>
              <a:gd name="f287" fmla="*/ f224 1 557"/>
              <a:gd name="f288" fmla="*/ f225 1 557"/>
              <a:gd name="f289" fmla="*/ f226 1 947"/>
              <a:gd name="f290" fmla="*/ f227 1 557"/>
              <a:gd name="f291" fmla="*/ f228 1 947"/>
              <a:gd name="f292" fmla="*/ f229 1 557"/>
              <a:gd name="f293" fmla="*/ f230 1 557"/>
              <a:gd name="f294" fmla="*/ 0 1 f167"/>
              <a:gd name="f295" fmla="*/ f161 1 f167"/>
              <a:gd name="f296" fmla="*/ 0 1 f168"/>
              <a:gd name="f297" fmla="*/ f162 1 f168"/>
              <a:gd name="f298" fmla="*/ f232 1 f167"/>
              <a:gd name="f299" fmla="*/ f233 1 f168"/>
              <a:gd name="f300" fmla="*/ f234 1 f167"/>
              <a:gd name="f301" fmla="*/ f235 1 f168"/>
              <a:gd name="f302" fmla="*/ f236 1 f167"/>
              <a:gd name="f303" fmla="*/ f237 1 f168"/>
              <a:gd name="f304" fmla="*/ f238 1 f167"/>
              <a:gd name="f305" fmla="*/ f239 1 f167"/>
              <a:gd name="f306" fmla="*/ f240 1 f168"/>
              <a:gd name="f307" fmla="*/ f241 1 f168"/>
              <a:gd name="f308" fmla="*/ f242 1 f167"/>
              <a:gd name="f309" fmla="*/ f243 1 f167"/>
              <a:gd name="f310" fmla="*/ f244 1 f167"/>
              <a:gd name="f311" fmla="*/ f245 1 f168"/>
              <a:gd name="f312" fmla="*/ f246 1 f167"/>
              <a:gd name="f313" fmla="*/ f247 1 f168"/>
              <a:gd name="f314" fmla="*/ f248 1 f167"/>
              <a:gd name="f315" fmla="*/ f249 1 f168"/>
              <a:gd name="f316" fmla="*/ f250 1 f168"/>
              <a:gd name="f317" fmla="*/ f251 1 f167"/>
              <a:gd name="f318" fmla="*/ f252 1 f168"/>
              <a:gd name="f319" fmla="*/ f253 1 f167"/>
              <a:gd name="f320" fmla="*/ f254 1 f168"/>
              <a:gd name="f321" fmla="*/ f255 1 f167"/>
              <a:gd name="f322" fmla="*/ f256 1 f168"/>
              <a:gd name="f323" fmla="*/ f257 1 f167"/>
              <a:gd name="f324" fmla="*/ f258 1 f168"/>
              <a:gd name="f325" fmla="*/ f259 1 f167"/>
              <a:gd name="f326" fmla="*/ f260 1 f168"/>
              <a:gd name="f327" fmla="*/ f261 1 f167"/>
              <a:gd name="f328" fmla="*/ f262 1 f168"/>
              <a:gd name="f329" fmla="*/ f263 1 f167"/>
              <a:gd name="f330" fmla="*/ f264 1 f168"/>
              <a:gd name="f331" fmla="*/ f265 1 f168"/>
              <a:gd name="f332" fmla="*/ f266 1 f167"/>
              <a:gd name="f333" fmla="*/ f267 1 f168"/>
              <a:gd name="f334" fmla="*/ f268 1 f167"/>
              <a:gd name="f335" fmla="*/ f269 1 f168"/>
              <a:gd name="f336" fmla="*/ f270 1 f167"/>
              <a:gd name="f337" fmla="*/ f271 1 f168"/>
              <a:gd name="f338" fmla="*/ f272 1 f167"/>
              <a:gd name="f339" fmla="*/ f273 1 f168"/>
              <a:gd name="f340" fmla="*/ f274 1 f167"/>
              <a:gd name="f341" fmla="*/ f275 1 f168"/>
              <a:gd name="f342" fmla="*/ f276 1 f167"/>
              <a:gd name="f343" fmla="*/ f277 1 f168"/>
              <a:gd name="f344" fmla="*/ f278 1 f167"/>
              <a:gd name="f345" fmla="*/ f279 1 f168"/>
              <a:gd name="f346" fmla="*/ f280 1 f167"/>
              <a:gd name="f347" fmla="*/ f281 1 f167"/>
              <a:gd name="f348" fmla="*/ f282 1 f168"/>
              <a:gd name="f349" fmla="*/ f283 1 f168"/>
              <a:gd name="f350" fmla="*/ f284 1 f167"/>
              <a:gd name="f351" fmla="*/ f285 1 f168"/>
              <a:gd name="f352" fmla="*/ f286 1 f167"/>
              <a:gd name="f353" fmla="*/ f287 1 f168"/>
              <a:gd name="f354" fmla="*/ f288 1 f168"/>
              <a:gd name="f355" fmla="*/ f289 1 f167"/>
              <a:gd name="f356" fmla="*/ f290 1 f168"/>
              <a:gd name="f357" fmla="*/ f291 1 f167"/>
              <a:gd name="f358" fmla="*/ f292 1 f168"/>
              <a:gd name="f359" fmla="*/ f293 1 f168"/>
              <a:gd name="f360" fmla="*/ f294 f158 1"/>
              <a:gd name="f361" fmla="*/ f295 f158 1"/>
              <a:gd name="f362" fmla="*/ f297 f159 1"/>
              <a:gd name="f363" fmla="*/ f296 f159 1"/>
              <a:gd name="f364" fmla="*/ f298 f158 1"/>
              <a:gd name="f365" fmla="*/ f299 f159 1"/>
              <a:gd name="f366" fmla="*/ f300 f158 1"/>
              <a:gd name="f367" fmla="*/ f301 f159 1"/>
              <a:gd name="f368" fmla="*/ f302 f158 1"/>
              <a:gd name="f369" fmla="*/ f303 f159 1"/>
              <a:gd name="f370" fmla="*/ f304 f158 1"/>
              <a:gd name="f371" fmla="*/ f305 f158 1"/>
              <a:gd name="f372" fmla="*/ f306 f159 1"/>
              <a:gd name="f373" fmla="*/ f307 f159 1"/>
              <a:gd name="f374" fmla="*/ f308 f158 1"/>
              <a:gd name="f375" fmla="*/ f309 f158 1"/>
              <a:gd name="f376" fmla="*/ f310 f158 1"/>
              <a:gd name="f377" fmla="*/ f311 f159 1"/>
              <a:gd name="f378" fmla="*/ f312 f158 1"/>
              <a:gd name="f379" fmla="*/ f313 f159 1"/>
              <a:gd name="f380" fmla="*/ f314 f158 1"/>
              <a:gd name="f381" fmla="*/ f315 f159 1"/>
              <a:gd name="f382" fmla="*/ f316 f159 1"/>
              <a:gd name="f383" fmla="*/ f317 f158 1"/>
              <a:gd name="f384" fmla="*/ f318 f159 1"/>
              <a:gd name="f385" fmla="*/ f319 f158 1"/>
              <a:gd name="f386" fmla="*/ f320 f159 1"/>
              <a:gd name="f387" fmla="*/ f321 f158 1"/>
              <a:gd name="f388" fmla="*/ f322 f159 1"/>
              <a:gd name="f389" fmla="*/ f323 f158 1"/>
              <a:gd name="f390" fmla="*/ f324 f159 1"/>
              <a:gd name="f391" fmla="*/ f325 f158 1"/>
              <a:gd name="f392" fmla="*/ f326 f159 1"/>
              <a:gd name="f393" fmla="*/ f327 f158 1"/>
              <a:gd name="f394" fmla="*/ f328 f159 1"/>
              <a:gd name="f395" fmla="*/ f329 f158 1"/>
              <a:gd name="f396" fmla="*/ f330 f159 1"/>
              <a:gd name="f397" fmla="*/ f331 f159 1"/>
              <a:gd name="f398" fmla="*/ f332 f158 1"/>
              <a:gd name="f399" fmla="*/ f333 f159 1"/>
              <a:gd name="f400" fmla="*/ f334 f158 1"/>
              <a:gd name="f401" fmla="*/ f335 f159 1"/>
              <a:gd name="f402" fmla="*/ f336 f158 1"/>
              <a:gd name="f403" fmla="*/ f337 f159 1"/>
              <a:gd name="f404" fmla="*/ f338 f158 1"/>
              <a:gd name="f405" fmla="*/ f339 f159 1"/>
              <a:gd name="f406" fmla="*/ f340 f158 1"/>
              <a:gd name="f407" fmla="*/ f341 f159 1"/>
              <a:gd name="f408" fmla="*/ f342 f158 1"/>
              <a:gd name="f409" fmla="*/ f343 f159 1"/>
              <a:gd name="f410" fmla="*/ f344 f158 1"/>
              <a:gd name="f411" fmla="*/ f345 f159 1"/>
              <a:gd name="f412" fmla="*/ f346 f158 1"/>
              <a:gd name="f413" fmla="*/ f347 f158 1"/>
              <a:gd name="f414" fmla="*/ f348 f159 1"/>
              <a:gd name="f415" fmla="*/ f349 f159 1"/>
              <a:gd name="f416" fmla="*/ f350 f158 1"/>
              <a:gd name="f417" fmla="*/ f351 f159 1"/>
              <a:gd name="f418" fmla="*/ f352 f158 1"/>
              <a:gd name="f419" fmla="*/ f353 f159 1"/>
              <a:gd name="f420" fmla="*/ f354 f159 1"/>
              <a:gd name="f421" fmla="*/ f355 f158 1"/>
              <a:gd name="f422" fmla="*/ f356 f159 1"/>
              <a:gd name="f423" fmla="*/ f357 f158 1"/>
              <a:gd name="f424" fmla="*/ f358 f159 1"/>
              <a:gd name="f425" fmla="*/ f359 f159 1"/>
            </a:gdLst>
            <a:ahLst/>
            <a:cxnLst>
              <a:cxn ang="3cd4">
                <a:pos x="hc" y="t"/>
              </a:cxn>
              <a:cxn ang="0">
                <a:pos x="r" y="vc"/>
              </a:cxn>
              <a:cxn ang="cd4">
                <a:pos x="hc" y="b"/>
              </a:cxn>
              <a:cxn ang="cd2">
                <a:pos x="l" y="vc"/>
              </a:cxn>
              <a:cxn ang="f231">
                <a:pos x="f364" y="f365"/>
              </a:cxn>
              <a:cxn ang="f231">
                <a:pos x="f366" y="f367"/>
              </a:cxn>
              <a:cxn ang="f231">
                <a:pos x="f368" y="f369"/>
              </a:cxn>
              <a:cxn ang="f231">
                <a:pos x="f370" y="f369"/>
              </a:cxn>
              <a:cxn ang="f231">
                <a:pos x="f371" y="f372"/>
              </a:cxn>
              <a:cxn ang="f231">
                <a:pos x="f370" y="f373"/>
              </a:cxn>
              <a:cxn ang="f231">
                <a:pos x="f374" y="f373"/>
              </a:cxn>
              <a:cxn ang="f231">
                <a:pos x="f375" y="f373"/>
              </a:cxn>
              <a:cxn ang="f231">
                <a:pos x="f376" y="f377"/>
              </a:cxn>
              <a:cxn ang="f231">
                <a:pos x="f378" y="f379"/>
              </a:cxn>
              <a:cxn ang="f231">
                <a:pos x="f380" y="f381"/>
              </a:cxn>
              <a:cxn ang="f231">
                <a:pos x="f375" y="f382"/>
              </a:cxn>
              <a:cxn ang="f231">
                <a:pos x="f383" y="f384"/>
              </a:cxn>
              <a:cxn ang="f231">
                <a:pos x="f385" y="f386"/>
              </a:cxn>
              <a:cxn ang="f231">
                <a:pos x="f387" y="f388"/>
              </a:cxn>
              <a:cxn ang="f231">
                <a:pos x="f389" y="f390"/>
              </a:cxn>
              <a:cxn ang="f231">
                <a:pos x="f391" y="f392"/>
              </a:cxn>
              <a:cxn ang="f231">
                <a:pos x="f393" y="f394"/>
              </a:cxn>
              <a:cxn ang="f231">
                <a:pos x="f395" y="f396"/>
              </a:cxn>
              <a:cxn ang="f231">
                <a:pos x="f395" y="f397"/>
              </a:cxn>
              <a:cxn ang="f231">
                <a:pos x="f398" y="f399"/>
              </a:cxn>
              <a:cxn ang="f231">
                <a:pos x="f400" y="f401"/>
              </a:cxn>
              <a:cxn ang="f231">
                <a:pos x="f402" y="f403"/>
              </a:cxn>
              <a:cxn ang="f231">
                <a:pos x="f404" y="f405"/>
              </a:cxn>
              <a:cxn ang="f231">
                <a:pos x="f406" y="f407"/>
              </a:cxn>
              <a:cxn ang="f231">
                <a:pos x="f408" y="f409"/>
              </a:cxn>
              <a:cxn ang="f231">
                <a:pos x="f410" y="f411"/>
              </a:cxn>
              <a:cxn ang="f231">
                <a:pos x="f412" y="f411"/>
              </a:cxn>
              <a:cxn ang="f231">
                <a:pos x="f413" y="f414"/>
              </a:cxn>
              <a:cxn ang="f231">
                <a:pos x="f413" y="f415"/>
              </a:cxn>
              <a:cxn ang="f231">
                <a:pos x="f416" y="f417"/>
              </a:cxn>
              <a:cxn ang="f231">
                <a:pos x="f418" y="f419"/>
              </a:cxn>
              <a:cxn ang="f231">
                <a:pos x="f418" y="f420"/>
              </a:cxn>
              <a:cxn ang="f231">
                <a:pos x="f421" y="f422"/>
              </a:cxn>
              <a:cxn ang="f231">
                <a:pos x="f423" y="f424"/>
              </a:cxn>
              <a:cxn ang="f231">
                <a:pos x="f423" y="f425"/>
              </a:cxn>
              <a:cxn ang="f231">
                <a:pos x="f364" y="f365"/>
              </a:cxn>
            </a:cxnLst>
            <a:rect l="f360" t="f363" r="f361" b="f362"/>
            <a:pathLst>
              <a:path w="947" h="557">
                <a:moveTo>
                  <a:pt x="f8" y="f9"/>
                </a:moveTo>
                <a:cubicBezTo>
                  <a:pt x="f10" y="f11"/>
                  <a:pt x="f12" y="f13"/>
                  <a:pt x="f14" y="f15"/>
                </a:cubicBezTo>
                <a:cubicBezTo>
                  <a:pt x="f16" y="f17"/>
                  <a:pt x="f18" y="f19"/>
                  <a:pt x="f20" y="f19"/>
                </a:cubicBezTo>
                <a:cubicBezTo>
                  <a:pt x="f2" y="f19"/>
                  <a:pt x="f21" y="f17"/>
                  <a:pt x="f22" y="f19"/>
                </a:cubicBezTo>
                <a:cubicBezTo>
                  <a:pt x="f23" y="f24"/>
                  <a:pt x="f25" y="f26"/>
                  <a:pt x="f25" y="f27"/>
                </a:cubicBezTo>
                <a:cubicBezTo>
                  <a:pt x="f28" y="f29"/>
                  <a:pt x="f23" y="f30"/>
                  <a:pt x="f22" y="f31"/>
                </a:cubicBezTo>
                <a:cubicBezTo>
                  <a:pt x="f21" y="f9"/>
                  <a:pt x="f32" y="f31"/>
                  <a:pt x="f33" y="f31"/>
                </a:cubicBezTo>
                <a:cubicBezTo>
                  <a:pt x="f34" y="f31"/>
                  <a:pt x="f35" y="f31"/>
                  <a:pt x="f36" y="f31"/>
                </a:cubicBezTo>
                <a:cubicBezTo>
                  <a:pt x="f37" y="f31"/>
                  <a:pt x="f38" y="f31"/>
                  <a:pt x="f39" y="f40"/>
                </a:cubicBezTo>
                <a:cubicBezTo>
                  <a:pt x="f41" y="f42"/>
                  <a:pt x="f43" y="f44"/>
                  <a:pt x="f45" y="f46"/>
                </a:cubicBezTo>
                <a:cubicBezTo>
                  <a:pt x="f47" y="f48"/>
                  <a:pt x="f29" y="f15"/>
                  <a:pt x="f13" y="f17"/>
                </a:cubicBezTo>
                <a:cubicBezTo>
                  <a:pt x="f49" y="f50"/>
                  <a:pt x="f51" y="f52"/>
                  <a:pt x="f36"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6" y="f84"/>
                  <a:pt x="f85" y="f86"/>
                  <a:pt x="f87" y="f88"/>
                </a:cubicBezTo>
                <a:cubicBezTo>
                  <a:pt x="f89" y="f90"/>
                  <a:pt x="f91" y="f92"/>
                  <a:pt x="f93" y="f94"/>
                </a:cubicBezTo>
                <a:cubicBezTo>
                  <a:pt x="f95" y="f96"/>
                  <a:pt x="f93" y="f97"/>
                  <a:pt x="f93" y="f98"/>
                </a:cubicBezTo>
                <a:cubicBezTo>
                  <a:pt x="f93" y="f99"/>
                  <a:pt x="f100" y="f7"/>
                  <a:pt x="f101" y="f102"/>
                </a:cubicBezTo>
                <a:cubicBezTo>
                  <a:pt x="f103" y="f104"/>
                  <a:pt x="f105" y="f106"/>
                  <a:pt x="f105" y="f107"/>
                </a:cubicBezTo>
                <a:cubicBezTo>
                  <a:pt x="f105" y="f108"/>
                  <a:pt x="f109" y="f110"/>
                  <a:pt x="f111" y="f112"/>
                </a:cubicBezTo>
                <a:cubicBezTo>
                  <a:pt x="f113" y="f114"/>
                  <a:pt x="f115" y="f92"/>
                  <a:pt x="f116" y="f56"/>
                </a:cubicBezTo>
                <a:cubicBezTo>
                  <a:pt x="f117" y="f118"/>
                  <a:pt x="f119" y="f56"/>
                  <a:pt x="f120" y="f121"/>
                </a:cubicBezTo>
                <a:cubicBezTo>
                  <a:pt x="f122" y="f123"/>
                  <a:pt x="f43" y="f124"/>
                  <a:pt x="f81" y="f125"/>
                </a:cubicBezTo>
                <a:cubicBezTo>
                  <a:pt x="f126" y="f127"/>
                  <a:pt x="f128" y="f129"/>
                  <a:pt x="f130" y="f129"/>
                </a:cubicBezTo>
                <a:cubicBezTo>
                  <a:pt x="f19" y="f129"/>
                  <a:pt x="f131" y="f118"/>
                  <a:pt x="f65" y="f129"/>
                </a:cubicBezTo>
                <a:cubicBezTo>
                  <a:pt x="f132" y="f129"/>
                  <a:pt x="f133" y="f92"/>
                  <a:pt x="f134" y="f135"/>
                </a:cubicBezTo>
                <a:cubicBezTo>
                  <a:pt x="f134" y="f124"/>
                  <a:pt x="f134" y="f136"/>
                  <a:pt x="f134" y="f137"/>
                </a:cubicBezTo>
                <a:cubicBezTo>
                  <a:pt x="f138" y="f139"/>
                  <a:pt x="f53" y="f140"/>
                  <a:pt x="f141" y="f142"/>
                </a:cubicBezTo>
                <a:cubicBezTo>
                  <a:pt x="f143" y="f102"/>
                  <a:pt x="f144" y="f145"/>
                  <a:pt x="f144" y="f146"/>
                </a:cubicBezTo>
                <a:cubicBezTo>
                  <a:pt x="f5" y="f147"/>
                  <a:pt x="f5" y="f148"/>
                  <a:pt x="f144" y="f141"/>
                </a:cubicBezTo>
                <a:cubicBezTo>
                  <a:pt x="f144" y="f149"/>
                  <a:pt x="f150" y="f151"/>
                  <a:pt x="f152" y="f144"/>
                </a:cubicBezTo>
                <a:cubicBezTo>
                  <a:pt x="f153" y="f5"/>
                  <a:pt x="f138" y="f61"/>
                  <a:pt x="f138" y="f57"/>
                </a:cubicBezTo>
                <a:cubicBezTo>
                  <a:pt x="f134" y="f65"/>
                  <a:pt x="f134" y="f154"/>
                  <a:pt x="f138" y="f79"/>
                </a:cubicBezTo>
                <a:cubicBezTo>
                  <a:pt x="f138" y="f155"/>
                  <a:pt x="f156" y="f128"/>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 name="Freeform 6">
            <a:extLst>
              <a:ext uri="{FF2B5EF4-FFF2-40B4-BE49-F238E27FC236}">
                <a16:creationId xmlns:a16="http://schemas.microsoft.com/office/drawing/2014/main" id="{6AF4827D-6E97-4118-BAC5-E72BDDD6CDF2}"/>
              </a:ext>
            </a:extLst>
          </p:cNvPr>
          <p:cNvSpPr/>
          <p:nvPr/>
        </p:nvSpPr>
        <p:spPr>
          <a:xfrm>
            <a:off x="5322770" y="970207"/>
            <a:ext cx="1192029" cy="922193"/>
          </a:xfrm>
          <a:custGeom>
            <a:avLst/>
            <a:gdLst>
              <a:gd name="f0" fmla="val 10800000"/>
              <a:gd name="f1" fmla="val 5400000"/>
              <a:gd name="f2" fmla="val 180"/>
              <a:gd name="f3" fmla="val w"/>
              <a:gd name="f4" fmla="val h"/>
              <a:gd name="f5" fmla="val 0"/>
              <a:gd name="f6" fmla="val 761"/>
              <a:gd name="f7" fmla="val 589"/>
              <a:gd name="f8" fmla="val 581"/>
              <a:gd name="f9" fmla="val 524"/>
              <a:gd name="f10" fmla="val 580"/>
              <a:gd name="f11" fmla="val 550"/>
              <a:gd name="f12" fmla="val 569"/>
              <a:gd name="f13" fmla="val 559"/>
              <a:gd name="f14" fmla="val 578"/>
              <a:gd name="f15" fmla="val 531"/>
              <a:gd name="f16" fmla="val 504"/>
              <a:gd name="f17" fmla="val 573"/>
              <a:gd name="f18" fmla="val 502"/>
              <a:gd name="f19" fmla="val 540"/>
              <a:gd name="f20" fmla="val 501"/>
              <a:gd name="f21" fmla="val 516"/>
              <a:gd name="f22" fmla="val 491"/>
              <a:gd name="f23" fmla="val 505"/>
              <a:gd name="f24" fmla="val 468"/>
              <a:gd name="f25" fmla="val 464"/>
              <a:gd name="f26" fmla="val 459"/>
              <a:gd name="f27" fmla="val 500"/>
              <a:gd name="f28" fmla="val 454"/>
              <a:gd name="f29" fmla="val 498"/>
              <a:gd name="f30" fmla="val 415"/>
              <a:gd name="f31" fmla="val 484"/>
              <a:gd name="f32" fmla="val 413"/>
              <a:gd name="f33" fmla="val 481"/>
              <a:gd name="f34" fmla="val 422"/>
              <a:gd name="f35" fmla="val 439"/>
              <a:gd name="f36" fmla="val 437"/>
              <a:gd name="f37" fmla="val 369"/>
              <a:gd name="f38" fmla="val 445"/>
              <a:gd name="f39" fmla="val 297"/>
              <a:gd name="f40" fmla="val 465"/>
              <a:gd name="f41" fmla="val 228"/>
              <a:gd name="f42" fmla="val 218"/>
              <a:gd name="f43" fmla="val 212"/>
              <a:gd name="f44" fmla="val 458"/>
              <a:gd name="f45" fmla="val 204"/>
              <a:gd name="f46" fmla="val 446"/>
              <a:gd name="f47" fmla="val 230"/>
              <a:gd name="f48" fmla="val 429"/>
              <a:gd name="f49" fmla="val 253"/>
              <a:gd name="f50" fmla="val 428"/>
              <a:gd name="f51" fmla="val 282"/>
              <a:gd name="f52" fmla="val 302"/>
              <a:gd name="f53" fmla="val 421"/>
              <a:gd name="f54" fmla="val 318"/>
              <a:gd name="f55" fmla="val 399"/>
              <a:gd name="f56" fmla="val 319"/>
              <a:gd name="f57" fmla="val 376"/>
              <a:gd name="f58" fmla="val 359"/>
              <a:gd name="f59" fmla="val 306"/>
              <a:gd name="f60" fmla="val 358"/>
              <a:gd name="f61" fmla="val 283"/>
              <a:gd name="f62" fmla="val 355"/>
              <a:gd name="f63" fmla="val 344"/>
              <a:gd name="f64" fmla="val 227"/>
              <a:gd name="f65" fmla="val 332"/>
              <a:gd name="f66" fmla="val 197"/>
              <a:gd name="f67" fmla="val 298"/>
              <a:gd name="f68" fmla="val 304"/>
              <a:gd name="f69" fmla="val 295"/>
              <a:gd name="f70" fmla="val 277"/>
              <a:gd name="f71" fmla="val 519"/>
              <a:gd name="f72" fmla="val 275"/>
              <a:gd name="f73" fmla="val 530"/>
              <a:gd name="f74" fmla="val 274"/>
              <a:gd name="f75" fmla="val 542"/>
              <a:gd name="f76" fmla="val 271"/>
              <a:gd name="f77" fmla="val 553"/>
              <a:gd name="f78" fmla="val 264"/>
              <a:gd name="f79" fmla="val 574"/>
              <a:gd name="f80" fmla="val 248"/>
              <a:gd name="f81" fmla="val 208"/>
              <a:gd name="f82" fmla="val 579"/>
              <a:gd name="f83" fmla="val 195"/>
              <a:gd name="f84" fmla="val 570"/>
              <a:gd name="f85" fmla="val 191"/>
              <a:gd name="f86" fmla="val 549"/>
              <a:gd name="f87" fmla="val 186"/>
              <a:gd name="f88" fmla="val 522"/>
              <a:gd name="f89" fmla="val 189"/>
              <a:gd name="f90" fmla="val 495"/>
              <a:gd name="f91" fmla="val 188"/>
              <a:gd name="f92" fmla="val 430"/>
              <a:gd name="f93" fmla="val 391"/>
              <a:gd name="f94" fmla="val 183"/>
              <a:gd name="f95" fmla="val 353"/>
              <a:gd name="f96" fmla="val 411"/>
              <a:gd name="f97" fmla="val 184"/>
              <a:gd name="f98" fmla="val 469"/>
              <a:gd name="f99" fmla="val 527"/>
              <a:gd name="f100" fmla="val 564"/>
              <a:gd name="f101" fmla="val 172"/>
              <a:gd name="f102" fmla="val 144"/>
              <a:gd name="f103" fmla="val 116"/>
              <a:gd name="f104" fmla="val 582"/>
              <a:gd name="f105" fmla="val 103"/>
              <a:gd name="f106" fmla="val 568"/>
              <a:gd name="f107" fmla="val 98"/>
              <a:gd name="f108" fmla="val 533"/>
              <a:gd name="f109" fmla="val 87"/>
              <a:gd name="f110" fmla="val 448"/>
              <a:gd name="f111" fmla="val 75"/>
              <a:gd name="f112" fmla="val 363"/>
              <a:gd name="f113" fmla="val 62"/>
              <a:gd name="f114" fmla="val 276"/>
              <a:gd name="f115" fmla="val 61"/>
              <a:gd name="f116" fmla="val 284"/>
              <a:gd name="f117" fmla="val 291"/>
              <a:gd name="f118" fmla="val 59"/>
              <a:gd name="f119" fmla="val 54"/>
              <a:gd name="f120" fmla="val 313"/>
              <a:gd name="f121" fmla="val 42"/>
              <a:gd name="f122" fmla="val 321"/>
              <a:gd name="f123" fmla="val 26"/>
              <a:gd name="f124" fmla="val 10"/>
              <a:gd name="f125" fmla="val 307"/>
              <a:gd name="f126" fmla="val 292"/>
              <a:gd name="f127" fmla="val 206"/>
              <a:gd name="f128" fmla="val 6"/>
              <a:gd name="f129" fmla="val 121"/>
              <a:gd name="f130" fmla="val 55"/>
              <a:gd name="f131" fmla="val 46"/>
              <a:gd name="f132" fmla="val 72"/>
              <a:gd name="f133" fmla="val 20"/>
              <a:gd name="f134" fmla="val 96"/>
              <a:gd name="f135" fmla="val 4"/>
              <a:gd name="f136" fmla="val 128"/>
              <a:gd name="f137" fmla="val 3"/>
              <a:gd name="f138" fmla="val 163"/>
              <a:gd name="f139" fmla="val 2"/>
              <a:gd name="f140" fmla="val 200"/>
              <a:gd name="f141" fmla="val 235"/>
              <a:gd name="f142" fmla="val 305"/>
              <a:gd name="f143" fmla="val 35"/>
              <a:gd name="f144" fmla="val 330"/>
              <a:gd name="f145" fmla="val 65"/>
              <a:gd name="f146" fmla="val 357"/>
              <a:gd name="f147" fmla="val 100"/>
              <a:gd name="f148" fmla="val 139"/>
              <a:gd name="f149" fmla="val 395"/>
              <a:gd name="f150" fmla="val 410"/>
              <a:gd name="f151" fmla="val 159"/>
              <a:gd name="f152" fmla="val 423"/>
              <a:gd name="f153" fmla="val 138"/>
              <a:gd name="f154" fmla="val 436"/>
              <a:gd name="f155" fmla="val 117"/>
              <a:gd name="f156" fmla="val 67"/>
              <a:gd name="f157" fmla="val 510"/>
              <a:gd name="f158" fmla="val 36"/>
              <a:gd name="f159" fmla="val 588"/>
              <a:gd name="f160" fmla="val 48"/>
              <a:gd name="f161" fmla="val 603"/>
              <a:gd name="f162" fmla="val 47"/>
              <a:gd name="f163" fmla="val 618"/>
              <a:gd name="f164" fmla="val 668"/>
              <a:gd name="f165" fmla="val 40"/>
              <a:gd name="f166" fmla="val 699"/>
              <a:gd name="f167" fmla="val 66"/>
              <a:gd name="f168" fmla="val 720"/>
              <a:gd name="f169" fmla="val 107"/>
              <a:gd name="f170" fmla="val 753"/>
              <a:gd name="f171" fmla="val 170"/>
              <a:gd name="f172" fmla="val 758"/>
              <a:gd name="f173" fmla="val 239"/>
              <a:gd name="f174" fmla="val 760"/>
              <a:gd name="f175" fmla="val 308"/>
              <a:gd name="f176" fmla="val 757"/>
              <a:gd name="f177" fmla="val 746"/>
              <a:gd name="f178" fmla="val 335"/>
              <a:gd name="f179" fmla="val 725"/>
              <a:gd name="f180" fmla="val 343"/>
              <a:gd name="f181" fmla="val 730"/>
              <a:gd name="f182" fmla="val 733"/>
              <a:gd name="f183" fmla="val 373"/>
              <a:gd name="f184" fmla="val 738"/>
              <a:gd name="f185" fmla="val 400"/>
              <a:gd name="f186" fmla="val 743"/>
              <a:gd name="f187" fmla="val 426"/>
              <a:gd name="f188" fmla="val 749"/>
              <a:gd name="f189" fmla="val 453"/>
              <a:gd name="f190" fmla="val 474"/>
              <a:gd name="f191" fmla="val 747"/>
              <a:gd name="f192" fmla="val 487"/>
              <a:gd name="f193" fmla="val 726"/>
              <a:gd name="f194" fmla="val 493"/>
              <a:gd name="f195" fmla="val 716"/>
              <a:gd name="f196" fmla="val 496"/>
              <a:gd name="f197" fmla="val 706"/>
              <a:gd name="f198" fmla="val 696"/>
              <a:gd name="f199" fmla="val 503"/>
              <a:gd name="f200" fmla="val 675"/>
              <a:gd name="f201" fmla="val 506"/>
              <a:gd name="f202" fmla="val 666"/>
              <a:gd name="f203" fmla="val 517"/>
              <a:gd name="f204" fmla="val 538"/>
              <a:gd name="f205" fmla="val 665"/>
              <a:gd name="f206" fmla="val 563"/>
              <a:gd name="f207" fmla="val 653"/>
              <a:gd name="f208" fmla="val 624"/>
              <a:gd name="f209" fmla="val 595"/>
              <a:gd name="f210" fmla="val 586"/>
              <a:gd name="f211" fmla="val 562"/>
              <a:gd name="f212" fmla="val 536"/>
              <a:gd name="f213" fmla="val 534"/>
              <a:gd name="f214" fmla="val 585"/>
              <a:gd name="f215" fmla="+- 0 0 -90"/>
              <a:gd name="f216" fmla="*/ f3 1 761"/>
              <a:gd name="f217" fmla="*/ f4 1 589"/>
              <a:gd name="f218" fmla="val f5"/>
              <a:gd name="f219" fmla="val f6"/>
              <a:gd name="f220" fmla="val f7"/>
              <a:gd name="f221" fmla="*/ f215 f0 1"/>
              <a:gd name="f222" fmla="+- f220 0 f218"/>
              <a:gd name="f223" fmla="+- f219 0 f218"/>
              <a:gd name="f224" fmla="*/ f221 1 f2"/>
              <a:gd name="f225" fmla="*/ f223 1 761"/>
              <a:gd name="f226" fmla="*/ f222 1 589"/>
              <a:gd name="f227" fmla="*/ 581 f223 1"/>
              <a:gd name="f228" fmla="*/ 524 f222 1"/>
              <a:gd name="f229" fmla="*/ 559 f223 1"/>
              <a:gd name="f230" fmla="*/ 578 f222 1"/>
              <a:gd name="f231" fmla="*/ 502 f223 1"/>
              <a:gd name="f232" fmla="*/ 540 f222 1"/>
              <a:gd name="f233" fmla="*/ 468 f223 1"/>
              <a:gd name="f234" fmla="*/ 502 f222 1"/>
              <a:gd name="f235" fmla="*/ 454 f223 1"/>
              <a:gd name="f236" fmla="*/ 498 f222 1"/>
              <a:gd name="f237" fmla="*/ 422 f223 1"/>
              <a:gd name="f238" fmla="*/ 439 f222 1"/>
              <a:gd name="f239" fmla="*/ 465 f223 1"/>
              <a:gd name="f240" fmla="*/ 228 f222 1"/>
              <a:gd name="f241" fmla="*/ 458 f223 1"/>
              <a:gd name="f242" fmla="*/ 204 f222 1"/>
              <a:gd name="f243" fmla="*/ 428 f223 1"/>
              <a:gd name="f244" fmla="*/ 282 f222 1"/>
              <a:gd name="f245" fmla="*/ 399 f223 1"/>
              <a:gd name="f246" fmla="*/ 319 f222 1"/>
              <a:gd name="f247" fmla="*/ 358 f223 1"/>
              <a:gd name="f248" fmla="*/ 283 f222 1"/>
              <a:gd name="f249" fmla="*/ 332 f223 1"/>
              <a:gd name="f250" fmla="*/ 197 f222 1"/>
              <a:gd name="f251" fmla="*/ 277 f223 1"/>
              <a:gd name="f252" fmla="*/ 519 f222 1"/>
              <a:gd name="f253" fmla="*/ 271 f223 1"/>
              <a:gd name="f254" fmla="*/ 553 f222 1"/>
              <a:gd name="f255" fmla="*/ 228 f223 1"/>
              <a:gd name="f256" fmla="*/ 580 f222 1"/>
              <a:gd name="f257" fmla="*/ 191 f223 1"/>
              <a:gd name="f258" fmla="*/ 549 f222 1"/>
              <a:gd name="f259" fmla="*/ 188 f223 1"/>
              <a:gd name="f260" fmla="*/ 468 f222 1"/>
              <a:gd name="f261" fmla="*/ 183 f223 1"/>
              <a:gd name="f262" fmla="*/ 353 f222 1"/>
              <a:gd name="f263" fmla="*/ 527 f222 1"/>
              <a:gd name="f264" fmla="*/ 144 f223 1"/>
              <a:gd name="f265" fmla="*/ 98 f223 1"/>
              <a:gd name="f266" fmla="*/ 533 f222 1"/>
              <a:gd name="f267" fmla="*/ 62 f223 1"/>
              <a:gd name="f268" fmla="*/ 276 f222 1"/>
              <a:gd name="f269" fmla="*/ 59 f223 1"/>
              <a:gd name="f270" fmla="*/ 297 f222 1"/>
              <a:gd name="f271" fmla="*/ 26 f223 1"/>
              <a:gd name="f272" fmla="*/ 0 f223 1"/>
              <a:gd name="f273" fmla="*/ 292 f222 1"/>
              <a:gd name="f274" fmla="*/ 55 f223 1"/>
              <a:gd name="f275" fmla="*/ 46 f222 1"/>
              <a:gd name="f276" fmla="*/ 128 f223 1"/>
              <a:gd name="f277" fmla="*/ 3 f222 1"/>
              <a:gd name="f278" fmla="*/ 235 f223 1"/>
              <a:gd name="f279" fmla="*/ 330 f223 1"/>
              <a:gd name="f280" fmla="*/ 65 f222 1"/>
              <a:gd name="f281" fmla="*/ 395 f223 1"/>
              <a:gd name="f282" fmla="*/ 183 f222 1"/>
              <a:gd name="f283" fmla="*/ 436 f223 1"/>
              <a:gd name="f284" fmla="*/ 117 f222 1"/>
              <a:gd name="f285" fmla="*/ 574 f223 1"/>
              <a:gd name="f286" fmla="*/ 618 f223 1"/>
              <a:gd name="f287" fmla="*/ 720 f223 1"/>
              <a:gd name="f288" fmla="*/ 107 f222 1"/>
              <a:gd name="f289" fmla="*/ 760 f223 1"/>
              <a:gd name="f290" fmla="*/ 308 f222 1"/>
              <a:gd name="f291" fmla="*/ 746 f223 1"/>
              <a:gd name="f292" fmla="*/ 335 f222 1"/>
              <a:gd name="f293" fmla="*/ 733 f223 1"/>
              <a:gd name="f294" fmla="*/ 373 f222 1"/>
              <a:gd name="f295" fmla="*/ 749 f223 1"/>
              <a:gd name="f296" fmla="*/ 453 f222 1"/>
              <a:gd name="f297" fmla="*/ 726 f223 1"/>
              <a:gd name="f298" fmla="*/ 493 f222 1"/>
              <a:gd name="f299" fmla="*/ 696 f223 1"/>
              <a:gd name="f300" fmla="*/ 503 f222 1"/>
              <a:gd name="f301" fmla="*/ 666 f223 1"/>
              <a:gd name="f302" fmla="*/ 538 f222 1"/>
              <a:gd name="f303" fmla="*/ 624 f223 1"/>
              <a:gd name="f304" fmla="*/ 586 f223 1"/>
              <a:gd name="f305" fmla="*/ 536 f222 1"/>
              <a:gd name="f306" fmla="+- f224 0 f1"/>
              <a:gd name="f307" fmla="*/ f227 1 761"/>
              <a:gd name="f308" fmla="*/ f228 1 589"/>
              <a:gd name="f309" fmla="*/ f229 1 761"/>
              <a:gd name="f310" fmla="*/ f230 1 589"/>
              <a:gd name="f311" fmla="*/ f231 1 761"/>
              <a:gd name="f312" fmla="*/ f232 1 589"/>
              <a:gd name="f313" fmla="*/ f233 1 761"/>
              <a:gd name="f314" fmla="*/ f234 1 589"/>
              <a:gd name="f315" fmla="*/ f235 1 761"/>
              <a:gd name="f316" fmla="*/ f236 1 589"/>
              <a:gd name="f317" fmla="*/ f237 1 761"/>
              <a:gd name="f318" fmla="*/ f238 1 589"/>
              <a:gd name="f319" fmla="*/ f239 1 761"/>
              <a:gd name="f320" fmla="*/ f240 1 589"/>
              <a:gd name="f321" fmla="*/ f241 1 761"/>
              <a:gd name="f322" fmla="*/ f242 1 589"/>
              <a:gd name="f323" fmla="*/ f243 1 761"/>
              <a:gd name="f324" fmla="*/ f244 1 589"/>
              <a:gd name="f325" fmla="*/ f245 1 761"/>
              <a:gd name="f326" fmla="*/ f246 1 589"/>
              <a:gd name="f327" fmla="*/ f247 1 761"/>
              <a:gd name="f328" fmla="*/ f248 1 589"/>
              <a:gd name="f329" fmla="*/ f249 1 761"/>
              <a:gd name="f330" fmla="*/ f250 1 589"/>
              <a:gd name="f331" fmla="*/ f251 1 761"/>
              <a:gd name="f332" fmla="*/ f252 1 589"/>
              <a:gd name="f333" fmla="*/ f253 1 761"/>
              <a:gd name="f334" fmla="*/ f254 1 589"/>
              <a:gd name="f335" fmla="*/ f255 1 761"/>
              <a:gd name="f336" fmla="*/ f256 1 589"/>
              <a:gd name="f337" fmla="*/ f257 1 761"/>
              <a:gd name="f338" fmla="*/ f258 1 589"/>
              <a:gd name="f339" fmla="*/ f259 1 761"/>
              <a:gd name="f340" fmla="*/ f260 1 589"/>
              <a:gd name="f341" fmla="*/ f261 1 761"/>
              <a:gd name="f342" fmla="*/ f262 1 589"/>
              <a:gd name="f343" fmla="*/ f263 1 589"/>
              <a:gd name="f344" fmla="*/ f264 1 761"/>
              <a:gd name="f345" fmla="*/ f265 1 761"/>
              <a:gd name="f346" fmla="*/ f266 1 589"/>
              <a:gd name="f347" fmla="*/ f267 1 761"/>
              <a:gd name="f348" fmla="*/ f268 1 589"/>
              <a:gd name="f349" fmla="*/ f269 1 761"/>
              <a:gd name="f350" fmla="*/ f270 1 589"/>
              <a:gd name="f351" fmla="*/ f271 1 761"/>
              <a:gd name="f352" fmla="*/ f272 1 761"/>
              <a:gd name="f353" fmla="*/ f273 1 589"/>
              <a:gd name="f354" fmla="*/ f274 1 761"/>
              <a:gd name="f355" fmla="*/ f275 1 589"/>
              <a:gd name="f356" fmla="*/ f276 1 761"/>
              <a:gd name="f357" fmla="*/ f277 1 589"/>
              <a:gd name="f358" fmla="*/ f278 1 761"/>
              <a:gd name="f359" fmla="*/ f279 1 761"/>
              <a:gd name="f360" fmla="*/ f280 1 589"/>
              <a:gd name="f361" fmla="*/ f281 1 761"/>
              <a:gd name="f362" fmla="*/ f282 1 589"/>
              <a:gd name="f363" fmla="*/ f283 1 761"/>
              <a:gd name="f364" fmla="*/ f284 1 589"/>
              <a:gd name="f365" fmla="*/ f285 1 761"/>
              <a:gd name="f366" fmla="*/ f286 1 761"/>
              <a:gd name="f367" fmla="*/ f287 1 761"/>
              <a:gd name="f368" fmla="*/ f288 1 589"/>
              <a:gd name="f369" fmla="*/ f289 1 761"/>
              <a:gd name="f370" fmla="*/ f290 1 589"/>
              <a:gd name="f371" fmla="*/ f291 1 761"/>
              <a:gd name="f372" fmla="*/ f292 1 589"/>
              <a:gd name="f373" fmla="*/ f293 1 761"/>
              <a:gd name="f374" fmla="*/ f294 1 589"/>
              <a:gd name="f375" fmla="*/ f295 1 761"/>
              <a:gd name="f376" fmla="*/ f296 1 589"/>
              <a:gd name="f377" fmla="*/ f297 1 761"/>
              <a:gd name="f378" fmla="*/ f298 1 589"/>
              <a:gd name="f379" fmla="*/ f299 1 761"/>
              <a:gd name="f380" fmla="*/ f300 1 589"/>
              <a:gd name="f381" fmla="*/ f301 1 761"/>
              <a:gd name="f382" fmla="*/ f302 1 589"/>
              <a:gd name="f383" fmla="*/ f303 1 761"/>
              <a:gd name="f384" fmla="*/ f304 1 761"/>
              <a:gd name="f385" fmla="*/ f305 1 589"/>
              <a:gd name="f386" fmla="*/ 0 1 f225"/>
              <a:gd name="f387" fmla="*/ f219 1 f225"/>
              <a:gd name="f388" fmla="*/ 0 1 f226"/>
              <a:gd name="f389" fmla="*/ f220 1 f226"/>
              <a:gd name="f390" fmla="*/ f307 1 f225"/>
              <a:gd name="f391" fmla="*/ f308 1 f226"/>
              <a:gd name="f392" fmla="*/ f309 1 f225"/>
              <a:gd name="f393" fmla="*/ f310 1 f226"/>
              <a:gd name="f394" fmla="*/ f311 1 f225"/>
              <a:gd name="f395" fmla="*/ f312 1 f226"/>
              <a:gd name="f396" fmla="*/ f313 1 f225"/>
              <a:gd name="f397" fmla="*/ f314 1 f226"/>
              <a:gd name="f398" fmla="*/ f315 1 f225"/>
              <a:gd name="f399" fmla="*/ f316 1 f226"/>
              <a:gd name="f400" fmla="*/ f317 1 f225"/>
              <a:gd name="f401" fmla="*/ f318 1 f226"/>
              <a:gd name="f402" fmla="*/ f319 1 f225"/>
              <a:gd name="f403" fmla="*/ f320 1 f226"/>
              <a:gd name="f404" fmla="*/ f321 1 f225"/>
              <a:gd name="f405" fmla="*/ f322 1 f226"/>
              <a:gd name="f406" fmla="*/ f323 1 f225"/>
              <a:gd name="f407" fmla="*/ f324 1 f226"/>
              <a:gd name="f408" fmla="*/ f325 1 f225"/>
              <a:gd name="f409" fmla="*/ f326 1 f226"/>
              <a:gd name="f410" fmla="*/ f327 1 f225"/>
              <a:gd name="f411" fmla="*/ f328 1 f226"/>
              <a:gd name="f412" fmla="*/ f329 1 f225"/>
              <a:gd name="f413" fmla="*/ f330 1 f226"/>
              <a:gd name="f414" fmla="*/ f331 1 f225"/>
              <a:gd name="f415" fmla="*/ f332 1 f226"/>
              <a:gd name="f416" fmla="*/ f333 1 f225"/>
              <a:gd name="f417" fmla="*/ f334 1 f226"/>
              <a:gd name="f418" fmla="*/ f335 1 f225"/>
              <a:gd name="f419" fmla="*/ f336 1 f226"/>
              <a:gd name="f420" fmla="*/ f337 1 f225"/>
              <a:gd name="f421" fmla="*/ f338 1 f226"/>
              <a:gd name="f422" fmla="*/ f339 1 f225"/>
              <a:gd name="f423" fmla="*/ f340 1 f226"/>
              <a:gd name="f424" fmla="*/ f341 1 f225"/>
              <a:gd name="f425" fmla="*/ f342 1 f226"/>
              <a:gd name="f426" fmla="*/ f343 1 f226"/>
              <a:gd name="f427" fmla="*/ f344 1 f225"/>
              <a:gd name="f428" fmla="*/ f345 1 f225"/>
              <a:gd name="f429" fmla="*/ f346 1 f226"/>
              <a:gd name="f430" fmla="*/ f347 1 f225"/>
              <a:gd name="f431" fmla="*/ f348 1 f226"/>
              <a:gd name="f432" fmla="*/ f349 1 f225"/>
              <a:gd name="f433" fmla="*/ f350 1 f226"/>
              <a:gd name="f434" fmla="*/ f351 1 f225"/>
              <a:gd name="f435" fmla="*/ f352 1 f225"/>
              <a:gd name="f436" fmla="*/ f353 1 f226"/>
              <a:gd name="f437" fmla="*/ f354 1 f225"/>
              <a:gd name="f438" fmla="*/ f355 1 f226"/>
              <a:gd name="f439" fmla="*/ f356 1 f225"/>
              <a:gd name="f440" fmla="*/ f357 1 f226"/>
              <a:gd name="f441" fmla="*/ f358 1 f225"/>
              <a:gd name="f442" fmla="*/ f359 1 f225"/>
              <a:gd name="f443" fmla="*/ f360 1 f226"/>
              <a:gd name="f444" fmla="*/ f361 1 f225"/>
              <a:gd name="f445" fmla="*/ f362 1 f226"/>
              <a:gd name="f446" fmla="*/ f363 1 f225"/>
              <a:gd name="f447" fmla="*/ f364 1 f226"/>
              <a:gd name="f448" fmla="*/ f365 1 f225"/>
              <a:gd name="f449" fmla="*/ f366 1 f225"/>
              <a:gd name="f450" fmla="*/ f367 1 f225"/>
              <a:gd name="f451" fmla="*/ f368 1 f226"/>
              <a:gd name="f452" fmla="*/ f369 1 f225"/>
              <a:gd name="f453" fmla="*/ f370 1 f226"/>
              <a:gd name="f454" fmla="*/ f371 1 f225"/>
              <a:gd name="f455" fmla="*/ f372 1 f226"/>
              <a:gd name="f456" fmla="*/ f373 1 f225"/>
              <a:gd name="f457" fmla="*/ f374 1 f226"/>
              <a:gd name="f458" fmla="*/ f375 1 f225"/>
              <a:gd name="f459" fmla="*/ f376 1 f226"/>
              <a:gd name="f460" fmla="*/ f377 1 f225"/>
              <a:gd name="f461" fmla="*/ f378 1 f226"/>
              <a:gd name="f462" fmla="*/ f379 1 f225"/>
              <a:gd name="f463" fmla="*/ f380 1 f226"/>
              <a:gd name="f464" fmla="*/ f381 1 f225"/>
              <a:gd name="f465" fmla="*/ f382 1 f226"/>
              <a:gd name="f466" fmla="*/ f383 1 f225"/>
              <a:gd name="f467" fmla="*/ f384 1 f225"/>
              <a:gd name="f468" fmla="*/ f385 1 f226"/>
              <a:gd name="f469" fmla="*/ f386 f216 1"/>
              <a:gd name="f470" fmla="*/ f387 f216 1"/>
              <a:gd name="f471" fmla="*/ f389 f217 1"/>
              <a:gd name="f472" fmla="*/ f388 f217 1"/>
              <a:gd name="f473" fmla="*/ f390 f216 1"/>
              <a:gd name="f474" fmla="*/ f391 f217 1"/>
              <a:gd name="f475" fmla="*/ f392 f216 1"/>
              <a:gd name="f476" fmla="*/ f393 f217 1"/>
              <a:gd name="f477" fmla="*/ f394 f216 1"/>
              <a:gd name="f478" fmla="*/ f395 f217 1"/>
              <a:gd name="f479" fmla="*/ f396 f216 1"/>
              <a:gd name="f480" fmla="*/ f397 f217 1"/>
              <a:gd name="f481" fmla="*/ f398 f216 1"/>
              <a:gd name="f482" fmla="*/ f399 f217 1"/>
              <a:gd name="f483" fmla="*/ f400 f216 1"/>
              <a:gd name="f484" fmla="*/ f401 f217 1"/>
              <a:gd name="f485" fmla="*/ f402 f216 1"/>
              <a:gd name="f486" fmla="*/ f403 f217 1"/>
              <a:gd name="f487" fmla="*/ f404 f216 1"/>
              <a:gd name="f488" fmla="*/ f405 f217 1"/>
              <a:gd name="f489" fmla="*/ f406 f216 1"/>
              <a:gd name="f490" fmla="*/ f407 f217 1"/>
              <a:gd name="f491" fmla="*/ f408 f216 1"/>
              <a:gd name="f492" fmla="*/ f409 f217 1"/>
              <a:gd name="f493" fmla="*/ f410 f216 1"/>
              <a:gd name="f494" fmla="*/ f411 f217 1"/>
              <a:gd name="f495" fmla="*/ f412 f216 1"/>
              <a:gd name="f496" fmla="*/ f413 f217 1"/>
              <a:gd name="f497" fmla="*/ f414 f216 1"/>
              <a:gd name="f498" fmla="*/ f415 f217 1"/>
              <a:gd name="f499" fmla="*/ f416 f216 1"/>
              <a:gd name="f500" fmla="*/ f417 f217 1"/>
              <a:gd name="f501" fmla="*/ f418 f216 1"/>
              <a:gd name="f502" fmla="*/ f419 f217 1"/>
              <a:gd name="f503" fmla="*/ f420 f216 1"/>
              <a:gd name="f504" fmla="*/ f421 f217 1"/>
              <a:gd name="f505" fmla="*/ f422 f216 1"/>
              <a:gd name="f506" fmla="*/ f423 f217 1"/>
              <a:gd name="f507" fmla="*/ f424 f216 1"/>
              <a:gd name="f508" fmla="*/ f425 f217 1"/>
              <a:gd name="f509" fmla="*/ f426 f217 1"/>
              <a:gd name="f510" fmla="*/ f427 f216 1"/>
              <a:gd name="f511" fmla="*/ f428 f216 1"/>
              <a:gd name="f512" fmla="*/ f429 f217 1"/>
              <a:gd name="f513" fmla="*/ f430 f216 1"/>
              <a:gd name="f514" fmla="*/ f431 f217 1"/>
              <a:gd name="f515" fmla="*/ f432 f216 1"/>
              <a:gd name="f516" fmla="*/ f433 f217 1"/>
              <a:gd name="f517" fmla="*/ f434 f216 1"/>
              <a:gd name="f518" fmla="*/ f435 f216 1"/>
              <a:gd name="f519" fmla="*/ f436 f217 1"/>
              <a:gd name="f520" fmla="*/ f437 f216 1"/>
              <a:gd name="f521" fmla="*/ f438 f217 1"/>
              <a:gd name="f522" fmla="*/ f439 f216 1"/>
              <a:gd name="f523" fmla="*/ f440 f217 1"/>
              <a:gd name="f524" fmla="*/ f441 f216 1"/>
              <a:gd name="f525" fmla="*/ f442 f216 1"/>
              <a:gd name="f526" fmla="*/ f443 f217 1"/>
              <a:gd name="f527" fmla="*/ f444 f216 1"/>
              <a:gd name="f528" fmla="*/ f445 f217 1"/>
              <a:gd name="f529" fmla="*/ f446 f216 1"/>
              <a:gd name="f530" fmla="*/ f447 f217 1"/>
              <a:gd name="f531" fmla="*/ f448 f216 1"/>
              <a:gd name="f532" fmla="*/ f449 f216 1"/>
              <a:gd name="f533" fmla="*/ f450 f216 1"/>
              <a:gd name="f534" fmla="*/ f451 f217 1"/>
              <a:gd name="f535" fmla="*/ f452 f216 1"/>
              <a:gd name="f536" fmla="*/ f453 f217 1"/>
              <a:gd name="f537" fmla="*/ f454 f216 1"/>
              <a:gd name="f538" fmla="*/ f455 f217 1"/>
              <a:gd name="f539" fmla="*/ f456 f216 1"/>
              <a:gd name="f540" fmla="*/ f457 f217 1"/>
              <a:gd name="f541" fmla="*/ f458 f216 1"/>
              <a:gd name="f542" fmla="*/ f459 f217 1"/>
              <a:gd name="f543" fmla="*/ f460 f216 1"/>
              <a:gd name="f544" fmla="*/ f461 f217 1"/>
              <a:gd name="f545" fmla="*/ f462 f216 1"/>
              <a:gd name="f546" fmla="*/ f463 f217 1"/>
              <a:gd name="f547" fmla="*/ f464 f216 1"/>
              <a:gd name="f548" fmla="*/ f465 f217 1"/>
              <a:gd name="f549" fmla="*/ f466 f216 1"/>
              <a:gd name="f550" fmla="*/ f467 f216 1"/>
              <a:gd name="f551" fmla="*/ f468 f217 1"/>
            </a:gdLst>
            <a:ahLst/>
            <a:cxnLst>
              <a:cxn ang="3cd4">
                <a:pos x="hc" y="t"/>
              </a:cxn>
              <a:cxn ang="0">
                <a:pos x="r" y="vc"/>
              </a:cxn>
              <a:cxn ang="cd4">
                <a:pos x="hc" y="b"/>
              </a:cxn>
              <a:cxn ang="cd2">
                <a:pos x="l" y="vc"/>
              </a:cxn>
              <a:cxn ang="f306">
                <a:pos x="f473" y="f474"/>
              </a:cxn>
              <a:cxn ang="f306">
                <a:pos x="f475" y="f476"/>
              </a:cxn>
              <a:cxn ang="f306">
                <a:pos x="f477" y="f478"/>
              </a:cxn>
              <a:cxn ang="f306">
                <a:pos x="f479" y="f480"/>
              </a:cxn>
              <a:cxn ang="f306">
                <a:pos x="f481" y="f482"/>
              </a:cxn>
              <a:cxn ang="f306">
                <a:pos x="f483" y="f484"/>
              </a:cxn>
              <a:cxn ang="f306">
                <a:pos x="f485" y="f486"/>
              </a:cxn>
              <a:cxn ang="f306">
                <a:pos x="f487" y="f488"/>
              </a:cxn>
              <a:cxn ang="f306">
                <a:pos x="f489" y="f490"/>
              </a:cxn>
              <a:cxn ang="f306">
                <a:pos x="f491" y="f492"/>
              </a:cxn>
              <a:cxn ang="f306">
                <a:pos x="f493" y="f494"/>
              </a:cxn>
              <a:cxn ang="f306">
                <a:pos x="f495" y="f496"/>
              </a:cxn>
              <a:cxn ang="f306">
                <a:pos x="f497" y="f498"/>
              </a:cxn>
              <a:cxn ang="f306">
                <a:pos x="f499" y="f500"/>
              </a:cxn>
              <a:cxn ang="f306">
                <a:pos x="f501" y="f502"/>
              </a:cxn>
              <a:cxn ang="f306">
                <a:pos x="f503" y="f504"/>
              </a:cxn>
              <a:cxn ang="f306">
                <a:pos x="f505" y="f506"/>
              </a:cxn>
              <a:cxn ang="f306">
                <a:pos x="f507" y="f508"/>
              </a:cxn>
              <a:cxn ang="f306">
                <a:pos x="f507" y="f509"/>
              </a:cxn>
              <a:cxn ang="f306">
                <a:pos x="f510" y="f502"/>
              </a:cxn>
              <a:cxn ang="f306">
                <a:pos x="f511" y="f512"/>
              </a:cxn>
              <a:cxn ang="f306">
                <a:pos x="f513" y="f514"/>
              </a:cxn>
              <a:cxn ang="f306">
                <a:pos x="f515" y="f516"/>
              </a:cxn>
              <a:cxn ang="f306">
                <a:pos x="f517" y="f492"/>
              </a:cxn>
              <a:cxn ang="f306">
                <a:pos x="f518" y="f519"/>
              </a:cxn>
              <a:cxn ang="f306">
                <a:pos x="f520" y="f521"/>
              </a:cxn>
              <a:cxn ang="f306">
                <a:pos x="f522" y="f523"/>
              </a:cxn>
              <a:cxn ang="f306">
                <a:pos x="f524" y="f523"/>
              </a:cxn>
              <a:cxn ang="f306">
                <a:pos x="f525" y="f526"/>
              </a:cxn>
              <a:cxn ang="f306">
                <a:pos x="f527" y="f528"/>
              </a:cxn>
              <a:cxn ang="f306">
                <a:pos x="f529" y="f530"/>
              </a:cxn>
              <a:cxn ang="f306">
                <a:pos x="f531" y="f521"/>
              </a:cxn>
              <a:cxn ang="f306">
                <a:pos x="f532" y="f521"/>
              </a:cxn>
              <a:cxn ang="f306">
                <a:pos x="f533" y="f534"/>
              </a:cxn>
              <a:cxn ang="f306">
                <a:pos x="f535" y="f536"/>
              </a:cxn>
              <a:cxn ang="f306">
                <a:pos x="f537" y="f538"/>
              </a:cxn>
              <a:cxn ang="f306">
                <a:pos x="f539" y="f540"/>
              </a:cxn>
              <a:cxn ang="f306">
                <a:pos x="f541" y="f542"/>
              </a:cxn>
              <a:cxn ang="f306">
                <a:pos x="f543" y="f544"/>
              </a:cxn>
              <a:cxn ang="f306">
                <a:pos x="f545" y="f546"/>
              </a:cxn>
              <a:cxn ang="f306">
                <a:pos x="f547" y="f548"/>
              </a:cxn>
              <a:cxn ang="f306">
                <a:pos x="f549" y="f502"/>
              </a:cxn>
              <a:cxn ang="f306">
                <a:pos x="f550" y="f551"/>
              </a:cxn>
              <a:cxn ang="f306">
                <a:pos x="f473" y="f474"/>
              </a:cxn>
            </a:cxnLst>
            <a:rect l="f469" t="f472" r="f470" b="f471"/>
            <a:pathLst>
              <a:path w="761" h="589">
                <a:moveTo>
                  <a:pt x="f8" y="f9"/>
                </a:moveTo>
                <a:cubicBezTo>
                  <a:pt x="f10" y="f11"/>
                  <a:pt x="f8" y="f12"/>
                  <a:pt x="f13" y="f14"/>
                </a:cubicBezTo>
                <a:cubicBezTo>
                  <a:pt x="f15" y="f7"/>
                  <a:pt x="f16" y="f17"/>
                  <a:pt x="f18" y="f19"/>
                </a:cubicBezTo>
                <a:cubicBezTo>
                  <a:pt x="f20" y="f21"/>
                  <a:pt x="f22" y="f23"/>
                  <a:pt x="f24" y="f18"/>
                </a:cubicBezTo>
                <a:cubicBezTo>
                  <a:pt x="f25" y="f18"/>
                  <a:pt x="f26" y="f27"/>
                  <a:pt x="f28" y="f29"/>
                </a:cubicBezTo>
                <a:cubicBezTo>
                  <a:pt x="f30" y="f31"/>
                  <a:pt x="f32" y="f33"/>
                  <a:pt x="f34" y="f35"/>
                </a:cubicBezTo>
                <a:cubicBezTo>
                  <a:pt x="f36" y="f37"/>
                  <a:pt x="f38" y="f39"/>
                  <a:pt x="f40" y="f41"/>
                </a:cubicBezTo>
                <a:cubicBezTo>
                  <a:pt x="f24" y="f42"/>
                  <a:pt x="f25" y="f43"/>
                  <a:pt x="f44" y="f45"/>
                </a:cubicBezTo>
                <a:cubicBezTo>
                  <a:pt x="f46" y="f47"/>
                  <a:pt x="f48" y="f49"/>
                  <a:pt x="f50" y="f51"/>
                </a:cubicBezTo>
                <a:cubicBezTo>
                  <a:pt x="f50" y="f52"/>
                  <a:pt x="f53" y="f54"/>
                  <a:pt x="f55" y="f56"/>
                </a:cubicBezTo>
                <a:cubicBezTo>
                  <a:pt x="f57" y="f56"/>
                  <a:pt x="f58" y="f59"/>
                  <a:pt x="f60" y="f61"/>
                </a:cubicBezTo>
                <a:cubicBezTo>
                  <a:pt x="f62" y="f49"/>
                  <a:pt x="f63" y="f64"/>
                  <a:pt x="f65" y="f66"/>
                </a:cubicBezTo>
                <a:cubicBezTo>
                  <a:pt x="f67" y="f68"/>
                  <a:pt x="f69" y="f32"/>
                  <a:pt x="f70" y="f71"/>
                </a:cubicBezTo>
                <a:cubicBezTo>
                  <a:pt x="f72" y="f73"/>
                  <a:pt x="f74" y="f75"/>
                  <a:pt x="f76" y="f77"/>
                </a:cubicBezTo>
                <a:cubicBezTo>
                  <a:pt x="f78" y="f79"/>
                  <a:pt x="f80" y="f8"/>
                  <a:pt x="f41" y="f10"/>
                </a:cubicBezTo>
                <a:cubicBezTo>
                  <a:pt x="f81" y="f82"/>
                  <a:pt x="f83" y="f84"/>
                  <a:pt x="f85" y="f86"/>
                </a:cubicBezTo>
                <a:cubicBezTo>
                  <a:pt x="f87" y="f88"/>
                  <a:pt x="f89" y="f90"/>
                  <a:pt x="f91" y="f24"/>
                </a:cubicBezTo>
                <a:cubicBezTo>
                  <a:pt x="f91" y="f92"/>
                  <a:pt x="f91" y="f93"/>
                  <a:pt x="f94" y="f95"/>
                </a:cubicBezTo>
                <a:cubicBezTo>
                  <a:pt x="f94" y="f96"/>
                  <a:pt x="f97" y="f98"/>
                  <a:pt x="f94" y="f99"/>
                </a:cubicBezTo>
                <a:cubicBezTo>
                  <a:pt x="f94" y="f100"/>
                  <a:pt x="f101" y="f82"/>
                  <a:pt x="f102" y="f10"/>
                </a:cubicBezTo>
                <a:cubicBezTo>
                  <a:pt x="f103" y="f104"/>
                  <a:pt x="f105" y="f106"/>
                  <a:pt x="f107" y="f108"/>
                </a:cubicBezTo>
                <a:cubicBezTo>
                  <a:pt x="f109" y="f110"/>
                  <a:pt x="f111" y="f112"/>
                  <a:pt x="f113" y="f114"/>
                </a:cubicBezTo>
                <a:cubicBezTo>
                  <a:pt x="f115" y="f116"/>
                  <a:pt x="f115" y="f117"/>
                  <a:pt x="f118" y="f39"/>
                </a:cubicBezTo>
                <a:cubicBezTo>
                  <a:pt x="f119" y="f120"/>
                  <a:pt x="f121" y="f122"/>
                  <a:pt x="f123" y="f56"/>
                </a:cubicBezTo>
                <a:cubicBezTo>
                  <a:pt x="f124" y="f54"/>
                  <a:pt x="f5" y="f125"/>
                  <a:pt x="f5" y="f126"/>
                </a:cubicBezTo>
                <a:cubicBezTo>
                  <a:pt x="f5" y="f127"/>
                  <a:pt x="f128" y="f129"/>
                  <a:pt x="f130" y="f131"/>
                </a:cubicBezTo>
                <a:cubicBezTo>
                  <a:pt x="f132" y="f133"/>
                  <a:pt x="f134" y="f135"/>
                  <a:pt x="f136" y="f137"/>
                </a:cubicBezTo>
                <a:cubicBezTo>
                  <a:pt x="f138" y="f139"/>
                  <a:pt x="f140" y="f5"/>
                  <a:pt x="f141" y="f137"/>
                </a:cubicBezTo>
                <a:cubicBezTo>
                  <a:pt x="f70" y="f128"/>
                  <a:pt x="f142" y="f143"/>
                  <a:pt x="f144" y="f145"/>
                </a:cubicBezTo>
                <a:cubicBezTo>
                  <a:pt x="f146" y="f147"/>
                  <a:pt x="f57" y="f148"/>
                  <a:pt x="f149" y="f94"/>
                </a:cubicBezTo>
                <a:cubicBezTo>
                  <a:pt x="f150" y="f151"/>
                  <a:pt x="f152" y="f153"/>
                  <a:pt x="f154" y="f155"/>
                </a:cubicBezTo>
                <a:cubicBezTo>
                  <a:pt x="f24" y="f156"/>
                  <a:pt x="f157" y="f158"/>
                  <a:pt x="f79" y="f131"/>
                </a:cubicBezTo>
                <a:cubicBezTo>
                  <a:pt x="f159" y="f160"/>
                  <a:pt x="f161" y="f162"/>
                  <a:pt x="f163" y="f131"/>
                </a:cubicBezTo>
                <a:cubicBezTo>
                  <a:pt x="f164" y="f165"/>
                  <a:pt x="f166" y="f167"/>
                  <a:pt x="f168" y="f169"/>
                </a:cubicBezTo>
                <a:cubicBezTo>
                  <a:pt x="f170" y="f171"/>
                  <a:pt x="f172" y="f173"/>
                  <a:pt x="f174" y="f175"/>
                </a:cubicBezTo>
                <a:cubicBezTo>
                  <a:pt x="f6" y="f56"/>
                  <a:pt x="f176" y="f65"/>
                  <a:pt x="f177" y="f178"/>
                </a:cubicBezTo>
                <a:cubicBezTo>
                  <a:pt x="f179" y="f180"/>
                  <a:pt x="f181" y="f60"/>
                  <a:pt x="f182" y="f183"/>
                </a:cubicBezTo>
                <a:cubicBezTo>
                  <a:pt x="f184" y="f185"/>
                  <a:pt x="f186" y="f187"/>
                  <a:pt x="f188" y="f189"/>
                </a:cubicBezTo>
                <a:cubicBezTo>
                  <a:pt x="f170" y="f190"/>
                  <a:pt x="f191" y="f192"/>
                  <a:pt x="f193" y="f194"/>
                </a:cubicBezTo>
                <a:cubicBezTo>
                  <a:pt x="f195" y="f196"/>
                  <a:pt x="f197" y="f20"/>
                  <a:pt x="f198" y="f199"/>
                </a:cubicBezTo>
                <a:cubicBezTo>
                  <a:pt x="f200" y="f201"/>
                  <a:pt x="f202" y="f203"/>
                  <a:pt x="f202" y="f204"/>
                </a:cubicBezTo>
                <a:cubicBezTo>
                  <a:pt x="f205" y="f206"/>
                  <a:pt x="f207" y="f8"/>
                  <a:pt x="f208" y="f10"/>
                </a:cubicBezTo>
                <a:cubicBezTo>
                  <a:pt x="f209" y="f10"/>
                  <a:pt x="f210" y="f211"/>
                  <a:pt x="f210" y="f212"/>
                </a:cubicBezTo>
                <a:cubicBezTo>
                  <a:pt x="f210" y="f213"/>
                  <a:pt x="f214" y="f108"/>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 name="Freeform 7">
            <a:extLst>
              <a:ext uri="{FF2B5EF4-FFF2-40B4-BE49-F238E27FC236}">
                <a16:creationId xmlns:a16="http://schemas.microsoft.com/office/drawing/2014/main" id="{9FA3C02E-BB87-4F65-A609-510D8D43BFD2}"/>
              </a:ext>
            </a:extLst>
          </p:cNvPr>
          <p:cNvSpPr/>
          <p:nvPr/>
        </p:nvSpPr>
        <p:spPr>
          <a:xfrm>
            <a:off x="4379943" y="3728863"/>
            <a:ext cx="1342817" cy="1131716"/>
          </a:xfrm>
          <a:custGeom>
            <a:avLst/>
            <a:gdLst>
              <a:gd name="f0" fmla="val 10800000"/>
              <a:gd name="f1" fmla="val 5400000"/>
              <a:gd name="f2" fmla="val 180"/>
              <a:gd name="f3" fmla="val w"/>
              <a:gd name="f4" fmla="val h"/>
              <a:gd name="f5" fmla="val 0"/>
              <a:gd name="f6" fmla="val 857"/>
              <a:gd name="f7" fmla="val 723"/>
              <a:gd name="f8" fmla="val 622"/>
              <a:gd name="f9" fmla="val 581"/>
              <a:gd name="f10" fmla="val 42"/>
              <a:gd name="f11" fmla="val 122"/>
              <a:gd name="f12" fmla="val 123"/>
              <a:gd name="f13" fmla="val 501"/>
              <a:gd name="f14" fmla="val 444"/>
              <a:gd name="f15" fmla="val 388"/>
              <a:gd name="f16" fmla="val 332"/>
              <a:gd name="f17" fmla="val 276"/>
              <a:gd name="f18" fmla="val 154"/>
              <a:gd name="f19" fmla="val 245"/>
              <a:gd name="f20" fmla="val 210"/>
              <a:gd name="f21" fmla="val 244"/>
              <a:gd name="f22" fmla="val 259"/>
              <a:gd name="f23" fmla="val 243"/>
              <a:gd name="f24" fmla="val 269"/>
              <a:gd name="f25" fmla="val 193"/>
              <a:gd name="f26" fmla="val 279"/>
              <a:gd name="f27" fmla="val 146"/>
              <a:gd name="f28" fmla="val 292"/>
              <a:gd name="f29" fmla="val 100"/>
              <a:gd name="f30" fmla="val 319"/>
              <a:gd name="f31" fmla="val 60"/>
              <a:gd name="f32" fmla="val 343"/>
              <a:gd name="f33" fmla="val 23"/>
              <a:gd name="f34" fmla="val 374"/>
              <a:gd name="f35" fmla="val 420"/>
              <a:gd name="f36" fmla="val 4"/>
              <a:gd name="f37" fmla="val 464"/>
              <a:gd name="f38" fmla="val 8"/>
              <a:gd name="f39" fmla="val 493"/>
              <a:gd name="f40" fmla="val 31"/>
              <a:gd name="f41" fmla="val 509"/>
              <a:gd name="f42" fmla="val 72"/>
              <a:gd name="f43" fmla="val 528"/>
              <a:gd name="f44" fmla="val 120"/>
              <a:gd name="f45" fmla="val 547"/>
              <a:gd name="f46" fmla="val 168"/>
              <a:gd name="f47" fmla="val 556"/>
              <a:gd name="f48" fmla="val 219"/>
              <a:gd name="f49" fmla="val 557"/>
              <a:gd name="f50" fmla="val 228"/>
              <a:gd name="f51" fmla="val 240"/>
              <a:gd name="f52" fmla="val 568"/>
              <a:gd name="f53" fmla="val 246"/>
              <a:gd name="f54" fmla="val 590"/>
              <a:gd name="f55" fmla="val 598"/>
              <a:gd name="f56" fmla="val 230"/>
              <a:gd name="f57" fmla="val 635"/>
              <a:gd name="f58" fmla="val 185"/>
              <a:gd name="f59" fmla="val 672"/>
              <a:gd name="f60" fmla="val 140"/>
              <a:gd name="f61" fmla="val 709"/>
              <a:gd name="f62" fmla="val 95"/>
              <a:gd name="f63" fmla="val 716"/>
              <a:gd name="f64" fmla="val 88"/>
              <a:gd name="f65" fmla="val 722"/>
              <a:gd name="f66" fmla="val 75"/>
              <a:gd name="f67" fmla="val 734"/>
              <a:gd name="f68" fmla="val 80"/>
              <a:gd name="f69" fmla="val 749"/>
              <a:gd name="f70" fmla="val 86"/>
              <a:gd name="f71" fmla="val 760"/>
              <a:gd name="f72" fmla="val 96"/>
              <a:gd name="f73" fmla="val 746"/>
              <a:gd name="f74" fmla="val 113"/>
              <a:gd name="f75" fmla="val 729"/>
              <a:gd name="f76" fmla="val 133"/>
              <a:gd name="f77" fmla="val 713"/>
              <a:gd name="f78" fmla="val 696"/>
              <a:gd name="f79" fmla="val 174"/>
              <a:gd name="f80" fmla="val 686"/>
              <a:gd name="f81" fmla="val 684"/>
              <a:gd name="f82" fmla="val 196"/>
              <a:gd name="f83" fmla="val 688"/>
              <a:gd name="f84" fmla="val 211"/>
              <a:gd name="f85" fmla="val 725"/>
              <a:gd name="f86" fmla="val 325"/>
              <a:gd name="f87" fmla="val 762"/>
              <a:gd name="f88" fmla="val 440"/>
              <a:gd name="f89" fmla="val 798"/>
              <a:gd name="f90" fmla="val 555"/>
              <a:gd name="f91" fmla="val 803"/>
              <a:gd name="f92" fmla="val 572"/>
              <a:gd name="f93" fmla="val 810"/>
              <a:gd name="f94" fmla="val 583"/>
              <a:gd name="f95" fmla="val 830"/>
              <a:gd name="f96" fmla="val 850"/>
              <a:gd name="f97" fmla="val 579"/>
              <a:gd name="f98" fmla="val 591"/>
              <a:gd name="f99" fmla="val 856"/>
              <a:gd name="f100" fmla="val 610"/>
              <a:gd name="f101" fmla="val 855"/>
              <a:gd name="f102" fmla="val 615"/>
              <a:gd name="f103" fmla="val 620"/>
              <a:gd name="f104" fmla="val 624"/>
              <a:gd name="f105" fmla="val 670"/>
              <a:gd name="f106" fmla="val 671"/>
              <a:gd name="f107" fmla="val 811"/>
              <a:gd name="f108" fmla="val 793"/>
              <a:gd name="f109" fmla="val 781"/>
              <a:gd name="f110" fmla="val 674"/>
              <a:gd name="f111" fmla="val 771"/>
              <a:gd name="f112" fmla="val 692"/>
              <a:gd name="f113" fmla="val 754"/>
              <a:gd name="f114" fmla="val 715"/>
              <a:gd name="f115" fmla="val 699"/>
              <a:gd name="f116" fmla="val 690"/>
              <a:gd name="f117" fmla="val 680"/>
              <a:gd name="f118" fmla="val 665"/>
              <a:gd name="f119" fmla="val 507"/>
              <a:gd name="f120" fmla="val 350"/>
              <a:gd name="f121" fmla="val 192"/>
              <a:gd name="f122" fmla="val 175"/>
              <a:gd name="f123" fmla="val 165"/>
              <a:gd name="f124" fmla="val 676"/>
              <a:gd name="f125" fmla="val 155"/>
              <a:gd name="f126" fmla="val 138"/>
              <a:gd name="f127" fmla="val 101"/>
              <a:gd name="f128" fmla="val 83"/>
              <a:gd name="f129" fmla="val 691"/>
              <a:gd name="f130" fmla="val 74"/>
              <a:gd name="f131" fmla="val 64"/>
              <a:gd name="f132" fmla="val 48"/>
              <a:gd name="f133" fmla="val 416"/>
              <a:gd name="f134" fmla="val 382"/>
              <a:gd name="f135" fmla="val 402"/>
              <a:gd name="f136" fmla="val 371"/>
              <a:gd name="f137" fmla="val 470"/>
              <a:gd name="f138" fmla="val 354"/>
              <a:gd name="f139" fmla="val 497"/>
              <a:gd name="f140" fmla="val 333"/>
              <a:gd name="f141" fmla="val 521"/>
              <a:gd name="f142" fmla="val 311"/>
              <a:gd name="f143" fmla="val 545"/>
              <a:gd name="f144" fmla="val 285"/>
              <a:gd name="f145" fmla="val 254"/>
              <a:gd name="f146" fmla="val 575"/>
              <a:gd name="f147" fmla="val 229"/>
              <a:gd name="f148" fmla="val 553"/>
              <a:gd name="f149" fmla="val 205"/>
              <a:gd name="f150" fmla="val 532"/>
              <a:gd name="f151" fmla="val 204"/>
              <a:gd name="f152" fmla="val 500"/>
              <a:gd name="f153" fmla="val 227"/>
              <a:gd name="f154" fmla="val 472"/>
              <a:gd name="f155" fmla="val 250"/>
              <a:gd name="f156" fmla="val 446"/>
              <a:gd name="f157" fmla="val 265"/>
              <a:gd name="f158" fmla="val 385"/>
              <a:gd name="f159" fmla="val 305"/>
              <a:gd name="f160" fmla="val 328"/>
              <a:gd name="f161" fmla="val 274"/>
              <a:gd name="f162" fmla="val 281"/>
              <a:gd name="f163" fmla="val 214"/>
              <a:gd name="f164" fmla="val 282"/>
              <a:gd name="f165" fmla="val 176"/>
              <a:gd name="f166" fmla="val 283"/>
              <a:gd name="f167" fmla="val 161"/>
              <a:gd name="f168" fmla="val 297"/>
              <a:gd name="f169" fmla="val 160"/>
              <a:gd name="f170" fmla="val 407"/>
              <a:gd name="f171" fmla="val 480"/>
              <a:gd name="f172" fmla="val 554"/>
              <a:gd name="f173" fmla="val 574"/>
              <a:gd name="f174" fmla="val 166"/>
              <a:gd name="f175" fmla="val 582"/>
              <a:gd name="f176" fmla="val 187"/>
              <a:gd name="f177" fmla="val 241"/>
              <a:gd name="f178" fmla="val 294"/>
              <a:gd name="f179" fmla="val 577"/>
              <a:gd name="f180" fmla="val 347"/>
              <a:gd name="f181" fmla="val 580"/>
              <a:gd name="f182" fmla="val 727"/>
              <a:gd name="f183" fmla="val 719"/>
              <a:gd name="f184" fmla="val 550"/>
              <a:gd name="f185" fmla="val 694"/>
              <a:gd name="f186" fmla="val 478"/>
              <a:gd name="f187" fmla="val 406"/>
              <a:gd name="f188" fmla="val 649"/>
              <a:gd name="f189" fmla="val 630"/>
              <a:gd name="f190" fmla="val 273"/>
              <a:gd name="f191" fmla="val 638"/>
              <a:gd name="f192" fmla="val 284"/>
              <a:gd name="f193" fmla="val 549"/>
              <a:gd name="f194" fmla="val 533"/>
              <a:gd name="f195" fmla="val 300"/>
              <a:gd name="f196" fmla="val 536"/>
              <a:gd name="f197" fmla="val 327"/>
              <a:gd name="f198" fmla="val 537"/>
              <a:gd name="f199" fmla="val 336"/>
              <a:gd name="f200" fmla="val 540"/>
              <a:gd name="f201" fmla="val 346"/>
              <a:gd name="f202" fmla="val 542"/>
              <a:gd name="f203" fmla="val 355"/>
              <a:gd name="f204" fmla="val 403"/>
              <a:gd name="f205" fmla="val 564"/>
              <a:gd name="f206" fmla="val 450"/>
              <a:gd name="f207" fmla="val 535"/>
              <a:gd name="f208" fmla="val 565"/>
              <a:gd name="f209" fmla="val 562"/>
              <a:gd name="f210" fmla="val 569"/>
              <a:gd name="f211" fmla="val 502"/>
              <a:gd name="f212" fmla="val 576"/>
              <a:gd name="f213" fmla="val 477"/>
              <a:gd name="f214" fmla="val 559"/>
              <a:gd name="f215" fmla="val 466"/>
              <a:gd name="f216" fmla="val 524"/>
              <a:gd name="f217" fmla="val 462"/>
              <a:gd name="f218" fmla="val 510"/>
              <a:gd name="f219" fmla="val 459"/>
              <a:gd name="f220" fmla="val 496"/>
              <a:gd name="f221" fmla="val 455"/>
              <a:gd name="f222" fmla="val 482"/>
              <a:gd name="f223" fmla="val 445"/>
              <a:gd name="f224" fmla="val 449"/>
              <a:gd name="f225" fmla="val 436"/>
              <a:gd name="f226" fmla="val 417"/>
              <a:gd name="f227" fmla="+- 0 0 -90"/>
              <a:gd name="f228" fmla="*/ f3 1 857"/>
              <a:gd name="f229" fmla="*/ f4 1 723"/>
              <a:gd name="f230" fmla="val f5"/>
              <a:gd name="f231" fmla="val f6"/>
              <a:gd name="f232" fmla="val f7"/>
              <a:gd name="f233" fmla="*/ f227 f0 1"/>
              <a:gd name="f234" fmla="+- f232 0 f230"/>
              <a:gd name="f235" fmla="+- f231 0 f230"/>
              <a:gd name="f236" fmla="*/ f233 1 f2"/>
              <a:gd name="f237" fmla="*/ f235 1 857"/>
              <a:gd name="f238" fmla="*/ f234 1 723"/>
              <a:gd name="f239" fmla="*/ 0 f235 1"/>
              <a:gd name="f240" fmla="*/ 622 f234 1"/>
              <a:gd name="f241" fmla="*/ 42 f235 1"/>
              <a:gd name="f242" fmla="*/ 581 f234 1"/>
              <a:gd name="f243" fmla="*/ 123 f235 1"/>
              <a:gd name="f244" fmla="*/ 501 f234 1"/>
              <a:gd name="f245" fmla="*/ 332 f234 1"/>
              <a:gd name="f246" fmla="*/ 210 f235 1"/>
              <a:gd name="f247" fmla="*/ 244 f234 1"/>
              <a:gd name="f248" fmla="*/ 269 f235 1"/>
              <a:gd name="f249" fmla="*/ 193 f234 1"/>
              <a:gd name="f250" fmla="*/ 319 f235 1"/>
              <a:gd name="f251" fmla="*/ 60 f234 1"/>
              <a:gd name="f252" fmla="*/ 420 f235 1"/>
              <a:gd name="f253" fmla="*/ 4 f234 1"/>
              <a:gd name="f254" fmla="*/ 509 f235 1"/>
              <a:gd name="f255" fmla="*/ 72 f234 1"/>
              <a:gd name="f256" fmla="*/ 556 f235 1"/>
              <a:gd name="f257" fmla="*/ 219 f234 1"/>
              <a:gd name="f258" fmla="*/ 568 f235 1"/>
              <a:gd name="f259" fmla="*/ 243 f234 1"/>
              <a:gd name="f260" fmla="*/ 598 f235 1"/>
              <a:gd name="f261" fmla="*/ 230 f234 1"/>
              <a:gd name="f262" fmla="*/ 709 f235 1"/>
              <a:gd name="f263" fmla="*/ 95 f234 1"/>
              <a:gd name="f264" fmla="*/ 734 f235 1"/>
              <a:gd name="f265" fmla="*/ 80 f234 1"/>
              <a:gd name="f266" fmla="*/ 746 f235 1"/>
              <a:gd name="f267" fmla="*/ 113 f234 1"/>
              <a:gd name="f268" fmla="*/ 696 f235 1"/>
              <a:gd name="f269" fmla="*/ 174 f234 1"/>
              <a:gd name="f270" fmla="*/ 688 f235 1"/>
              <a:gd name="f271" fmla="*/ 211 f234 1"/>
              <a:gd name="f272" fmla="*/ 798 f235 1"/>
              <a:gd name="f273" fmla="*/ 555 f234 1"/>
              <a:gd name="f274" fmla="*/ 830 f235 1"/>
              <a:gd name="f275" fmla="*/ 856 f235 1"/>
              <a:gd name="f276" fmla="*/ 610 f234 1"/>
              <a:gd name="f277" fmla="*/ 624 f234 1"/>
              <a:gd name="f278" fmla="*/ 811 f235 1"/>
              <a:gd name="f279" fmla="*/ 671 f234 1"/>
              <a:gd name="f280" fmla="*/ 771 f235 1"/>
              <a:gd name="f281" fmla="*/ 692 f234 1"/>
              <a:gd name="f282" fmla="*/ 699 f235 1"/>
              <a:gd name="f283" fmla="*/ 690 f234 1"/>
              <a:gd name="f284" fmla="*/ 665 f235 1"/>
              <a:gd name="f285" fmla="*/ 192 f235 1"/>
              <a:gd name="f286" fmla="*/ 155 f235 1"/>
              <a:gd name="f287" fmla="*/ 83 f235 1"/>
              <a:gd name="f288" fmla="*/ 691 f234 1"/>
              <a:gd name="f289" fmla="*/ 48 f235 1"/>
              <a:gd name="f290" fmla="*/ 416 f235 1"/>
              <a:gd name="f291" fmla="*/ 382 f234 1"/>
              <a:gd name="f292" fmla="*/ 371 f235 1"/>
              <a:gd name="f293" fmla="*/ 470 f234 1"/>
              <a:gd name="f294" fmla="*/ 311 f235 1"/>
              <a:gd name="f295" fmla="*/ 545 f234 1"/>
              <a:gd name="f296" fmla="*/ 229 f235 1"/>
              <a:gd name="f297" fmla="*/ 553 f234 1"/>
              <a:gd name="f298" fmla="*/ 227 f235 1"/>
              <a:gd name="f299" fmla="*/ 472 f234 1"/>
              <a:gd name="f300" fmla="*/ 279 f235 1"/>
              <a:gd name="f301" fmla="*/ 385 f234 1"/>
              <a:gd name="f302" fmla="*/ 214 f235 1"/>
              <a:gd name="f303" fmla="*/ 282 f234 1"/>
              <a:gd name="f304" fmla="*/ 161 f235 1"/>
              <a:gd name="f305" fmla="*/ 333 f234 1"/>
              <a:gd name="f306" fmla="*/ 160 f235 1"/>
              <a:gd name="f307" fmla="*/ 554 f234 1"/>
              <a:gd name="f308" fmla="*/ 187 f235 1"/>
              <a:gd name="f309" fmla="*/ 347 f235 1"/>
              <a:gd name="f310" fmla="*/ 579 f234 1"/>
              <a:gd name="f311" fmla="*/ 580 f234 1"/>
              <a:gd name="f312" fmla="*/ 719 f235 1"/>
              <a:gd name="f313" fmla="*/ 550 f234 1"/>
              <a:gd name="f314" fmla="*/ 649 f235 1"/>
              <a:gd name="f315" fmla="*/ 581 f235 1"/>
              <a:gd name="f316" fmla="*/ 575 f235 1"/>
              <a:gd name="f317" fmla="*/ 536 f235 1"/>
              <a:gd name="f318" fmla="*/ 327 f234 1"/>
              <a:gd name="f319" fmla="*/ 542 f235 1"/>
              <a:gd name="f320" fmla="*/ 355 f234 1"/>
              <a:gd name="f321" fmla="*/ 574 f235 1"/>
              <a:gd name="f322" fmla="*/ 497 f234 1"/>
              <a:gd name="f323" fmla="*/ 533 f235 1"/>
              <a:gd name="f324" fmla="*/ 569 f234 1"/>
              <a:gd name="f325" fmla="*/ 466 f235 1"/>
              <a:gd name="f326" fmla="*/ 524 f234 1"/>
              <a:gd name="f327" fmla="*/ 455 f235 1"/>
              <a:gd name="f328" fmla="*/ 482 f234 1"/>
              <a:gd name="f329" fmla="+- f236 0 f1"/>
              <a:gd name="f330" fmla="*/ f239 1 857"/>
              <a:gd name="f331" fmla="*/ f240 1 723"/>
              <a:gd name="f332" fmla="*/ f241 1 857"/>
              <a:gd name="f333" fmla="*/ f242 1 723"/>
              <a:gd name="f334" fmla="*/ f243 1 857"/>
              <a:gd name="f335" fmla="*/ f244 1 723"/>
              <a:gd name="f336" fmla="*/ f245 1 723"/>
              <a:gd name="f337" fmla="*/ f246 1 857"/>
              <a:gd name="f338" fmla="*/ f247 1 723"/>
              <a:gd name="f339" fmla="*/ f248 1 857"/>
              <a:gd name="f340" fmla="*/ f249 1 723"/>
              <a:gd name="f341" fmla="*/ f250 1 857"/>
              <a:gd name="f342" fmla="*/ f251 1 723"/>
              <a:gd name="f343" fmla="*/ f252 1 857"/>
              <a:gd name="f344" fmla="*/ f253 1 723"/>
              <a:gd name="f345" fmla="*/ f254 1 857"/>
              <a:gd name="f346" fmla="*/ f255 1 723"/>
              <a:gd name="f347" fmla="*/ f256 1 857"/>
              <a:gd name="f348" fmla="*/ f257 1 723"/>
              <a:gd name="f349" fmla="*/ f258 1 857"/>
              <a:gd name="f350" fmla="*/ f259 1 723"/>
              <a:gd name="f351" fmla="*/ f260 1 857"/>
              <a:gd name="f352" fmla="*/ f261 1 723"/>
              <a:gd name="f353" fmla="*/ f262 1 857"/>
              <a:gd name="f354" fmla="*/ f263 1 723"/>
              <a:gd name="f355" fmla="*/ f264 1 857"/>
              <a:gd name="f356" fmla="*/ f265 1 723"/>
              <a:gd name="f357" fmla="*/ f266 1 857"/>
              <a:gd name="f358" fmla="*/ f267 1 723"/>
              <a:gd name="f359" fmla="*/ f268 1 857"/>
              <a:gd name="f360" fmla="*/ f269 1 723"/>
              <a:gd name="f361" fmla="*/ f270 1 857"/>
              <a:gd name="f362" fmla="*/ f271 1 723"/>
              <a:gd name="f363" fmla="*/ f272 1 857"/>
              <a:gd name="f364" fmla="*/ f273 1 723"/>
              <a:gd name="f365" fmla="*/ f274 1 857"/>
              <a:gd name="f366" fmla="*/ f275 1 857"/>
              <a:gd name="f367" fmla="*/ f276 1 723"/>
              <a:gd name="f368" fmla="*/ f277 1 723"/>
              <a:gd name="f369" fmla="*/ f278 1 857"/>
              <a:gd name="f370" fmla="*/ f279 1 723"/>
              <a:gd name="f371" fmla="*/ f280 1 857"/>
              <a:gd name="f372" fmla="*/ f281 1 723"/>
              <a:gd name="f373" fmla="*/ f282 1 857"/>
              <a:gd name="f374" fmla="*/ f283 1 723"/>
              <a:gd name="f375" fmla="*/ f284 1 857"/>
              <a:gd name="f376" fmla="*/ f285 1 857"/>
              <a:gd name="f377" fmla="*/ f286 1 857"/>
              <a:gd name="f378" fmla="*/ f287 1 857"/>
              <a:gd name="f379" fmla="*/ f288 1 723"/>
              <a:gd name="f380" fmla="*/ f289 1 857"/>
              <a:gd name="f381" fmla="*/ f290 1 857"/>
              <a:gd name="f382" fmla="*/ f291 1 723"/>
              <a:gd name="f383" fmla="*/ f292 1 857"/>
              <a:gd name="f384" fmla="*/ f293 1 723"/>
              <a:gd name="f385" fmla="*/ f294 1 857"/>
              <a:gd name="f386" fmla="*/ f295 1 723"/>
              <a:gd name="f387" fmla="*/ f296 1 857"/>
              <a:gd name="f388" fmla="*/ f297 1 723"/>
              <a:gd name="f389" fmla="*/ f298 1 857"/>
              <a:gd name="f390" fmla="*/ f299 1 723"/>
              <a:gd name="f391" fmla="*/ f300 1 857"/>
              <a:gd name="f392" fmla="*/ f301 1 723"/>
              <a:gd name="f393" fmla="*/ f302 1 857"/>
              <a:gd name="f394" fmla="*/ f303 1 723"/>
              <a:gd name="f395" fmla="*/ f304 1 857"/>
              <a:gd name="f396" fmla="*/ f305 1 723"/>
              <a:gd name="f397" fmla="*/ f306 1 857"/>
              <a:gd name="f398" fmla="*/ f307 1 723"/>
              <a:gd name="f399" fmla="*/ f308 1 857"/>
              <a:gd name="f400" fmla="*/ f309 1 857"/>
              <a:gd name="f401" fmla="*/ f310 1 723"/>
              <a:gd name="f402" fmla="*/ f311 1 723"/>
              <a:gd name="f403" fmla="*/ f312 1 857"/>
              <a:gd name="f404" fmla="*/ f313 1 723"/>
              <a:gd name="f405" fmla="*/ f314 1 857"/>
              <a:gd name="f406" fmla="*/ f315 1 857"/>
              <a:gd name="f407" fmla="*/ f316 1 857"/>
              <a:gd name="f408" fmla="*/ f317 1 857"/>
              <a:gd name="f409" fmla="*/ f318 1 723"/>
              <a:gd name="f410" fmla="*/ f319 1 857"/>
              <a:gd name="f411" fmla="*/ f320 1 723"/>
              <a:gd name="f412" fmla="*/ f321 1 857"/>
              <a:gd name="f413" fmla="*/ f322 1 723"/>
              <a:gd name="f414" fmla="*/ f323 1 857"/>
              <a:gd name="f415" fmla="*/ f324 1 723"/>
              <a:gd name="f416" fmla="*/ f325 1 857"/>
              <a:gd name="f417" fmla="*/ f326 1 723"/>
              <a:gd name="f418" fmla="*/ f327 1 857"/>
              <a:gd name="f419" fmla="*/ f328 1 723"/>
              <a:gd name="f420" fmla="*/ 0 1 f237"/>
              <a:gd name="f421" fmla="*/ f231 1 f237"/>
              <a:gd name="f422" fmla="*/ 0 1 f238"/>
              <a:gd name="f423" fmla="*/ f232 1 f238"/>
              <a:gd name="f424" fmla="*/ f330 1 f237"/>
              <a:gd name="f425" fmla="*/ f331 1 f238"/>
              <a:gd name="f426" fmla="*/ f332 1 f237"/>
              <a:gd name="f427" fmla="*/ f333 1 f238"/>
              <a:gd name="f428" fmla="*/ f334 1 f237"/>
              <a:gd name="f429" fmla="*/ f335 1 f238"/>
              <a:gd name="f430" fmla="*/ f336 1 f238"/>
              <a:gd name="f431" fmla="*/ f337 1 f237"/>
              <a:gd name="f432" fmla="*/ f338 1 f238"/>
              <a:gd name="f433" fmla="*/ f339 1 f237"/>
              <a:gd name="f434" fmla="*/ f340 1 f238"/>
              <a:gd name="f435" fmla="*/ f341 1 f237"/>
              <a:gd name="f436" fmla="*/ f342 1 f238"/>
              <a:gd name="f437" fmla="*/ f343 1 f237"/>
              <a:gd name="f438" fmla="*/ f344 1 f238"/>
              <a:gd name="f439" fmla="*/ f345 1 f237"/>
              <a:gd name="f440" fmla="*/ f346 1 f238"/>
              <a:gd name="f441" fmla="*/ f347 1 f237"/>
              <a:gd name="f442" fmla="*/ f348 1 f238"/>
              <a:gd name="f443" fmla="*/ f349 1 f237"/>
              <a:gd name="f444" fmla="*/ f350 1 f238"/>
              <a:gd name="f445" fmla="*/ f351 1 f237"/>
              <a:gd name="f446" fmla="*/ f352 1 f238"/>
              <a:gd name="f447" fmla="*/ f353 1 f237"/>
              <a:gd name="f448" fmla="*/ f354 1 f238"/>
              <a:gd name="f449" fmla="*/ f355 1 f237"/>
              <a:gd name="f450" fmla="*/ f356 1 f238"/>
              <a:gd name="f451" fmla="*/ f357 1 f237"/>
              <a:gd name="f452" fmla="*/ f358 1 f238"/>
              <a:gd name="f453" fmla="*/ f359 1 f237"/>
              <a:gd name="f454" fmla="*/ f360 1 f238"/>
              <a:gd name="f455" fmla="*/ f361 1 f237"/>
              <a:gd name="f456" fmla="*/ f362 1 f238"/>
              <a:gd name="f457" fmla="*/ f363 1 f237"/>
              <a:gd name="f458" fmla="*/ f364 1 f238"/>
              <a:gd name="f459" fmla="*/ f365 1 f237"/>
              <a:gd name="f460" fmla="*/ f366 1 f237"/>
              <a:gd name="f461" fmla="*/ f367 1 f238"/>
              <a:gd name="f462" fmla="*/ f368 1 f238"/>
              <a:gd name="f463" fmla="*/ f369 1 f237"/>
              <a:gd name="f464" fmla="*/ f370 1 f238"/>
              <a:gd name="f465" fmla="*/ f371 1 f237"/>
              <a:gd name="f466" fmla="*/ f372 1 f238"/>
              <a:gd name="f467" fmla="*/ f373 1 f237"/>
              <a:gd name="f468" fmla="*/ f374 1 f238"/>
              <a:gd name="f469" fmla="*/ f375 1 f237"/>
              <a:gd name="f470" fmla="*/ f376 1 f237"/>
              <a:gd name="f471" fmla="*/ f377 1 f237"/>
              <a:gd name="f472" fmla="*/ f378 1 f237"/>
              <a:gd name="f473" fmla="*/ f379 1 f238"/>
              <a:gd name="f474" fmla="*/ f380 1 f237"/>
              <a:gd name="f475" fmla="*/ f381 1 f237"/>
              <a:gd name="f476" fmla="*/ f382 1 f238"/>
              <a:gd name="f477" fmla="*/ f383 1 f237"/>
              <a:gd name="f478" fmla="*/ f384 1 f238"/>
              <a:gd name="f479" fmla="*/ f385 1 f237"/>
              <a:gd name="f480" fmla="*/ f386 1 f238"/>
              <a:gd name="f481" fmla="*/ f387 1 f237"/>
              <a:gd name="f482" fmla="*/ f388 1 f238"/>
              <a:gd name="f483" fmla="*/ f389 1 f237"/>
              <a:gd name="f484" fmla="*/ f390 1 f238"/>
              <a:gd name="f485" fmla="*/ f391 1 f237"/>
              <a:gd name="f486" fmla="*/ f392 1 f238"/>
              <a:gd name="f487" fmla="*/ f393 1 f237"/>
              <a:gd name="f488" fmla="*/ f394 1 f238"/>
              <a:gd name="f489" fmla="*/ f395 1 f237"/>
              <a:gd name="f490" fmla="*/ f396 1 f238"/>
              <a:gd name="f491" fmla="*/ f397 1 f237"/>
              <a:gd name="f492" fmla="*/ f398 1 f238"/>
              <a:gd name="f493" fmla="*/ f399 1 f237"/>
              <a:gd name="f494" fmla="*/ f400 1 f237"/>
              <a:gd name="f495" fmla="*/ f401 1 f238"/>
              <a:gd name="f496" fmla="*/ f402 1 f238"/>
              <a:gd name="f497" fmla="*/ f403 1 f237"/>
              <a:gd name="f498" fmla="*/ f404 1 f238"/>
              <a:gd name="f499" fmla="*/ f405 1 f237"/>
              <a:gd name="f500" fmla="*/ f406 1 f237"/>
              <a:gd name="f501" fmla="*/ f407 1 f237"/>
              <a:gd name="f502" fmla="*/ f408 1 f237"/>
              <a:gd name="f503" fmla="*/ f409 1 f238"/>
              <a:gd name="f504" fmla="*/ f410 1 f237"/>
              <a:gd name="f505" fmla="*/ f411 1 f238"/>
              <a:gd name="f506" fmla="*/ f412 1 f237"/>
              <a:gd name="f507" fmla="*/ f413 1 f238"/>
              <a:gd name="f508" fmla="*/ f414 1 f237"/>
              <a:gd name="f509" fmla="*/ f415 1 f238"/>
              <a:gd name="f510" fmla="*/ f416 1 f237"/>
              <a:gd name="f511" fmla="*/ f417 1 f238"/>
              <a:gd name="f512" fmla="*/ f418 1 f237"/>
              <a:gd name="f513" fmla="*/ f419 1 f238"/>
              <a:gd name="f514" fmla="*/ f420 f228 1"/>
              <a:gd name="f515" fmla="*/ f421 f228 1"/>
              <a:gd name="f516" fmla="*/ f423 f229 1"/>
              <a:gd name="f517" fmla="*/ f422 f229 1"/>
              <a:gd name="f518" fmla="*/ f424 f228 1"/>
              <a:gd name="f519" fmla="*/ f425 f229 1"/>
              <a:gd name="f520" fmla="*/ f426 f228 1"/>
              <a:gd name="f521" fmla="*/ f427 f229 1"/>
              <a:gd name="f522" fmla="*/ f428 f228 1"/>
              <a:gd name="f523" fmla="*/ f429 f229 1"/>
              <a:gd name="f524" fmla="*/ f430 f229 1"/>
              <a:gd name="f525" fmla="*/ f431 f228 1"/>
              <a:gd name="f526" fmla="*/ f432 f229 1"/>
              <a:gd name="f527" fmla="*/ f433 f228 1"/>
              <a:gd name="f528" fmla="*/ f434 f229 1"/>
              <a:gd name="f529" fmla="*/ f435 f228 1"/>
              <a:gd name="f530" fmla="*/ f436 f229 1"/>
              <a:gd name="f531" fmla="*/ f437 f228 1"/>
              <a:gd name="f532" fmla="*/ f438 f229 1"/>
              <a:gd name="f533" fmla="*/ f439 f228 1"/>
              <a:gd name="f534" fmla="*/ f440 f229 1"/>
              <a:gd name="f535" fmla="*/ f441 f228 1"/>
              <a:gd name="f536" fmla="*/ f442 f229 1"/>
              <a:gd name="f537" fmla="*/ f443 f228 1"/>
              <a:gd name="f538" fmla="*/ f444 f229 1"/>
              <a:gd name="f539" fmla="*/ f445 f228 1"/>
              <a:gd name="f540" fmla="*/ f446 f229 1"/>
              <a:gd name="f541" fmla="*/ f447 f228 1"/>
              <a:gd name="f542" fmla="*/ f448 f229 1"/>
              <a:gd name="f543" fmla="*/ f449 f228 1"/>
              <a:gd name="f544" fmla="*/ f450 f229 1"/>
              <a:gd name="f545" fmla="*/ f451 f228 1"/>
              <a:gd name="f546" fmla="*/ f452 f229 1"/>
              <a:gd name="f547" fmla="*/ f453 f228 1"/>
              <a:gd name="f548" fmla="*/ f454 f229 1"/>
              <a:gd name="f549" fmla="*/ f455 f228 1"/>
              <a:gd name="f550" fmla="*/ f456 f229 1"/>
              <a:gd name="f551" fmla="*/ f457 f228 1"/>
              <a:gd name="f552" fmla="*/ f458 f229 1"/>
              <a:gd name="f553" fmla="*/ f459 f228 1"/>
              <a:gd name="f554" fmla="*/ f460 f228 1"/>
              <a:gd name="f555" fmla="*/ f461 f229 1"/>
              <a:gd name="f556" fmla="*/ f462 f229 1"/>
              <a:gd name="f557" fmla="*/ f463 f228 1"/>
              <a:gd name="f558" fmla="*/ f464 f229 1"/>
              <a:gd name="f559" fmla="*/ f465 f228 1"/>
              <a:gd name="f560" fmla="*/ f466 f229 1"/>
              <a:gd name="f561" fmla="*/ f467 f228 1"/>
              <a:gd name="f562" fmla="*/ f468 f229 1"/>
              <a:gd name="f563" fmla="*/ f469 f228 1"/>
              <a:gd name="f564" fmla="*/ f470 f228 1"/>
              <a:gd name="f565" fmla="*/ f471 f228 1"/>
              <a:gd name="f566" fmla="*/ f472 f228 1"/>
              <a:gd name="f567" fmla="*/ f473 f229 1"/>
              <a:gd name="f568" fmla="*/ f474 f228 1"/>
              <a:gd name="f569" fmla="*/ f475 f228 1"/>
              <a:gd name="f570" fmla="*/ f476 f229 1"/>
              <a:gd name="f571" fmla="*/ f477 f228 1"/>
              <a:gd name="f572" fmla="*/ f478 f229 1"/>
              <a:gd name="f573" fmla="*/ f479 f228 1"/>
              <a:gd name="f574" fmla="*/ f480 f229 1"/>
              <a:gd name="f575" fmla="*/ f481 f228 1"/>
              <a:gd name="f576" fmla="*/ f482 f229 1"/>
              <a:gd name="f577" fmla="*/ f483 f228 1"/>
              <a:gd name="f578" fmla="*/ f484 f229 1"/>
              <a:gd name="f579" fmla="*/ f485 f228 1"/>
              <a:gd name="f580" fmla="*/ f486 f229 1"/>
              <a:gd name="f581" fmla="*/ f487 f228 1"/>
              <a:gd name="f582" fmla="*/ f488 f229 1"/>
              <a:gd name="f583" fmla="*/ f489 f228 1"/>
              <a:gd name="f584" fmla="*/ f490 f229 1"/>
              <a:gd name="f585" fmla="*/ f491 f228 1"/>
              <a:gd name="f586" fmla="*/ f492 f229 1"/>
              <a:gd name="f587" fmla="*/ f493 f228 1"/>
              <a:gd name="f588" fmla="*/ f494 f228 1"/>
              <a:gd name="f589" fmla="*/ f495 f229 1"/>
              <a:gd name="f590" fmla="*/ f496 f229 1"/>
              <a:gd name="f591" fmla="*/ f497 f228 1"/>
              <a:gd name="f592" fmla="*/ f498 f229 1"/>
              <a:gd name="f593" fmla="*/ f499 f228 1"/>
              <a:gd name="f594" fmla="*/ f500 f228 1"/>
              <a:gd name="f595" fmla="*/ f501 f228 1"/>
              <a:gd name="f596" fmla="*/ f502 f228 1"/>
              <a:gd name="f597" fmla="*/ f503 f229 1"/>
              <a:gd name="f598" fmla="*/ f504 f228 1"/>
              <a:gd name="f599" fmla="*/ f505 f229 1"/>
              <a:gd name="f600" fmla="*/ f506 f228 1"/>
              <a:gd name="f601" fmla="*/ f507 f229 1"/>
              <a:gd name="f602" fmla="*/ f508 f228 1"/>
              <a:gd name="f603" fmla="*/ f509 f229 1"/>
              <a:gd name="f604" fmla="*/ f510 f228 1"/>
              <a:gd name="f605" fmla="*/ f511 f229 1"/>
              <a:gd name="f606" fmla="*/ f512 f228 1"/>
              <a:gd name="f607" fmla="*/ f513 f229 1"/>
            </a:gdLst>
            <a:ahLst/>
            <a:cxnLst>
              <a:cxn ang="3cd4">
                <a:pos x="hc" y="t"/>
              </a:cxn>
              <a:cxn ang="0">
                <a:pos x="r" y="vc"/>
              </a:cxn>
              <a:cxn ang="cd4">
                <a:pos x="hc" y="b"/>
              </a:cxn>
              <a:cxn ang="cd2">
                <a:pos x="l" y="vc"/>
              </a:cxn>
              <a:cxn ang="f329">
                <a:pos x="f518" y="f519"/>
              </a:cxn>
              <a:cxn ang="f329">
                <a:pos x="f520" y="f521"/>
              </a:cxn>
              <a:cxn ang="f329">
                <a:pos x="f522" y="f523"/>
              </a:cxn>
              <a:cxn ang="f329">
                <a:pos x="f522" y="f524"/>
              </a:cxn>
              <a:cxn ang="f329">
                <a:pos x="f525" y="f526"/>
              </a:cxn>
              <a:cxn ang="f329">
                <a:pos x="f527" y="f528"/>
              </a:cxn>
              <a:cxn ang="f329">
                <a:pos x="f529" y="f530"/>
              </a:cxn>
              <a:cxn ang="f329">
                <a:pos x="f531" y="f532"/>
              </a:cxn>
              <a:cxn ang="f329">
                <a:pos x="f533" y="f534"/>
              </a:cxn>
              <a:cxn ang="f329">
                <a:pos x="f535" y="f536"/>
              </a:cxn>
              <a:cxn ang="f329">
                <a:pos x="f537" y="f538"/>
              </a:cxn>
              <a:cxn ang="f329">
                <a:pos x="f539" y="f540"/>
              </a:cxn>
              <a:cxn ang="f329">
                <a:pos x="f541" y="f542"/>
              </a:cxn>
              <a:cxn ang="f329">
                <a:pos x="f543" y="f544"/>
              </a:cxn>
              <a:cxn ang="f329">
                <a:pos x="f545" y="f546"/>
              </a:cxn>
              <a:cxn ang="f329">
                <a:pos x="f547" y="f548"/>
              </a:cxn>
              <a:cxn ang="f329">
                <a:pos x="f549" y="f550"/>
              </a:cxn>
              <a:cxn ang="f329">
                <a:pos x="f551" y="f552"/>
              </a:cxn>
              <a:cxn ang="f329">
                <a:pos x="f553" y="f521"/>
              </a:cxn>
              <a:cxn ang="f329">
                <a:pos x="f554" y="f555"/>
              </a:cxn>
              <a:cxn ang="f329">
                <a:pos x="f554" y="f556"/>
              </a:cxn>
              <a:cxn ang="f329">
                <a:pos x="f557" y="f558"/>
              </a:cxn>
              <a:cxn ang="f329">
                <a:pos x="f559" y="f560"/>
              </a:cxn>
              <a:cxn ang="f329">
                <a:pos x="f561" y="f562"/>
              </a:cxn>
              <a:cxn ang="f329">
                <a:pos x="f563" y="f558"/>
              </a:cxn>
              <a:cxn ang="f329">
                <a:pos x="f564" y="f558"/>
              </a:cxn>
              <a:cxn ang="f329">
                <a:pos x="f565" y="f560"/>
              </a:cxn>
              <a:cxn ang="f329">
                <a:pos x="f566" y="f567"/>
              </a:cxn>
              <a:cxn ang="f329">
                <a:pos x="f568" y="f558"/>
              </a:cxn>
              <a:cxn ang="f329">
                <a:pos x="f518" y="f519"/>
              </a:cxn>
              <a:cxn ang="f329">
                <a:pos x="f569" y="f570"/>
              </a:cxn>
              <a:cxn ang="f329">
                <a:pos x="f571" y="f572"/>
              </a:cxn>
              <a:cxn ang="f329">
                <a:pos x="f573" y="f574"/>
              </a:cxn>
              <a:cxn ang="f329">
                <a:pos x="f575" y="f576"/>
              </a:cxn>
              <a:cxn ang="f329">
                <a:pos x="f577" y="f578"/>
              </a:cxn>
              <a:cxn ang="f329">
                <a:pos x="f579" y="f580"/>
              </a:cxn>
              <a:cxn ang="f329">
                <a:pos x="f581" y="f582"/>
              </a:cxn>
              <a:cxn ang="f329">
                <a:pos x="f583" y="f584"/>
              </a:cxn>
              <a:cxn ang="f329">
                <a:pos x="f585" y="f586"/>
              </a:cxn>
              <a:cxn ang="f329">
                <a:pos x="f587" y="f521"/>
              </a:cxn>
              <a:cxn ang="f329">
                <a:pos x="f588" y="f589"/>
              </a:cxn>
              <a:cxn ang="f329">
                <a:pos x="f547" y="f590"/>
              </a:cxn>
              <a:cxn ang="f329">
                <a:pos x="f591" y="f592"/>
              </a:cxn>
              <a:cxn ang="f329">
                <a:pos x="f593" y="f584"/>
              </a:cxn>
              <a:cxn ang="f329">
                <a:pos x="f594" y="f582"/>
              </a:cxn>
              <a:cxn ang="f329">
                <a:pos x="f595" y="f582"/>
              </a:cxn>
              <a:cxn ang="f329">
                <a:pos x="f596" y="f597"/>
              </a:cxn>
              <a:cxn ang="f329">
                <a:pos x="f598" y="f599"/>
              </a:cxn>
              <a:cxn ang="f329">
                <a:pos x="f600" y="f601"/>
              </a:cxn>
              <a:cxn ang="f329">
                <a:pos x="f602" y="f603"/>
              </a:cxn>
              <a:cxn ang="f329">
                <a:pos x="f604" y="f605"/>
              </a:cxn>
              <a:cxn ang="f329">
                <a:pos x="f606" y="f607"/>
              </a:cxn>
              <a:cxn ang="f329">
                <a:pos x="f569" y="f570"/>
              </a:cxn>
            </a:cxnLst>
            <a:rect l="f514" t="f517" r="f515" b="f516"/>
            <a:pathLst>
              <a:path w="857" h="723">
                <a:moveTo>
                  <a:pt x="f5" y="f8"/>
                </a:moveTo>
                <a:cubicBezTo>
                  <a:pt x="f5" y="f9"/>
                  <a:pt x="f5" y="f9"/>
                  <a:pt x="f10" y="f9"/>
                </a:cubicBezTo>
                <a:cubicBezTo>
                  <a:pt x="f11" y="f9"/>
                  <a:pt x="f11" y="f9"/>
                  <a:pt x="f12" y="f13"/>
                </a:cubicBezTo>
                <a:cubicBezTo>
                  <a:pt x="f12" y="f14"/>
                  <a:pt x="f12" y="f15"/>
                  <a:pt x="f12" y="f16"/>
                </a:cubicBezTo>
                <a:cubicBezTo>
                  <a:pt x="f12" y="f17"/>
                  <a:pt x="f18" y="f19"/>
                  <a:pt x="f20" y="f21"/>
                </a:cubicBezTo>
                <a:cubicBezTo>
                  <a:pt x="f22" y="f23"/>
                  <a:pt x="f22" y="f23"/>
                  <a:pt x="f24" y="f25"/>
                </a:cubicBezTo>
                <a:cubicBezTo>
                  <a:pt x="f26" y="f27"/>
                  <a:pt x="f28" y="f29"/>
                  <a:pt x="f30" y="f31"/>
                </a:cubicBezTo>
                <a:cubicBezTo>
                  <a:pt x="f32" y="f33"/>
                  <a:pt x="f34" y="f5"/>
                  <a:pt x="f35" y="f36"/>
                </a:cubicBezTo>
                <a:cubicBezTo>
                  <a:pt x="f37" y="f38"/>
                  <a:pt x="f39" y="f40"/>
                  <a:pt x="f41" y="f42"/>
                </a:cubicBezTo>
                <a:cubicBezTo>
                  <a:pt x="f43" y="f44"/>
                  <a:pt x="f45" y="f46"/>
                  <a:pt x="f47" y="f48"/>
                </a:cubicBezTo>
                <a:cubicBezTo>
                  <a:pt x="f49" y="f50"/>
                  <a:pt x="f47" y="f51"/>
                  <a:pt x="f52" y="f23"/>
                </a:cubicBezTo>
                <a:cubicBezTo>
                  <a:pt x="f9" y="f53"/>
                  <a:pt x="f54" y="f51"/>
                  <a:pt x="f55" y="f56"/>
                </a:cubicBezTo>
                <a:cubicBezTo>
                  <a:pt x="f57" y="f58"/>
                  <a:pt x="f59" y="f60"/>
                  <a:pt x="f61" y="f62"/>
                </a:cubicBezTo>
                <a:cubicBezTo>
                  <a:pt x="f63" y="f64"/>
                  <a:pt x="f65" y="f66"/>
                  <a:pt x="f67" y="f68"/>
                </a:cubicBezTo>
                <a:cubicBezTo>
                  <a:pt x="f69" y="f70"/>
                  <a:pt x="f71" y="f72"/>
                  <a:pt x="f73" y="f74"/>
                </a:cubicBezTo>
                <a:cubicBezTo>
                  <a:pt x="f75" y="f76"/>
                  <a:pt x="f77" y="f18"/>
                  <a:pt x="f78" y="f79"/>
                </a:cubicBezTo>
                <a:cubicBezTo>
                  <a:pt x="f80" y="f58"/>
                  <a:pt x="f81" y="f82"/>
                  <a:pt x="f83" y="f84"/>
                </a:cubicBezTo>
                <a:cubicBezTo>
                  <a:pt x="f85" y="f86"/>
                  <a:pt x="f87" y="f88"/>
                  <a:pt x="f89" y="f90"/>
                </a:cubicBezTo>
                <a:cubicBezTo>
                  <a:pt x="f91" y="f92"/>
                  <a:pt x="f93" y="f94"/>
                  <a:pt x="f95" y="f9"/>
                </a:cubicBezTo>
                <a:cubicBezTo>
                  <a:pt x="f96" y="f97"/>
                  <a:pt x="f6" y="f98"/>
                  <a:pt x="f99" y="f100"/>
                </a:cubicBezTo>
                <a:cubicBezTo>
                  <a:pt x="f101" y="f102"/>
                  <a:pt x="f99" y="f103"/>
                  <a:pt x="f99" y="f104"/>
                </a:cubicBezTo>
                <a:cubicBezTo>
                  <a:pt x="f99" y="f105"/>
                  <a:pt x="f99" y="f106"/>
                  <a:pt x="f107" y="f106"/>
                </a:cubicBezTo>
                <a:cubicBezTo>
                  <a:pt x="f108" y="f106"/>
                  <a:pt x="f109" y="f110"/>
                  <a:pt x="f111" y="f112"/>
                </a:cubicBezTo>
                <a:cubicBezTo>
                  <a:pt x="f113" y="f7"/>
                  <a:pt x="f114" y="f65"/>
                  <a:pt x="f115" y="f116"/>
                </a:cubicBezTo>
                <a:cubicBezTo>
                  <a:pt x="f116" y="f110"/>
                  <a:pt x="f117" y="f106"/>
                  <a:pt x="f118" y="f106"/>
                </a:cubicBezTo>
                <a:cubicBezTo>
                  <a:pt x="f119" y="f106"/>
                  <a:pt x="f120" y="f106"/>
                  <a:pt x="f121" y="f106"/>
                </a:cubicBezTo>
                <a:cubicBezTo>
                  <a:pt x="f122" y="f106"/>
                  <a:pt x="f123" y="f124"/>
                  <a:pt x="f125" y="f112"/>
                </a:cubicBezTo>
                <a:cubicBezTo>
                  <a:pt x="f126" y="f7"/>
                  <a:pt x="f127" y="f65"/>
                  <a:pt x="f128" y="f129"/>
                </a:cubicBezTo>
                <a:cubicBezTo>
                  <a:pt x="f130" y="f124"/>
                  <a:pt x="f131" y="f106"/>
                  <a:pt x="f132" y="f106"/>
                </a:cubicBezTo>
                <a:cubicBezTo>
                  <a:pt x="f5" y="f105"/>
                  <a:pt x="f5" y="f105"/>
                  <a:pt x="f5" y="f8"/>
                </a:cubicBezTo>
                <a:close/>
                <a:moveTo>
                  <a:pt x="f133" y="f134"/>
                </a:moveTo>
                <a:cubicBezTo>
                  <a:pt x="f135" y="f133"/>
                  <a:pt x="f15" y="f14"/>
                  <a:pt x="f136" y="f137"/>
                </a:cubicBezTo>
                <a:cubicBezTo>
                  <a:pt x="f138" y="f139"/>
                  <a:pt x="f140" y="f141"/>
                  <a:pt x="f142" y="f143"/>
                </a:cubicBezTo>
                <a:cubicBezTo>
                  <a:pt x="f144" y="f92"/>
                  <a:pt x="f145" y="f146"/>
                  <a:pt x="f147" y="f148"/>
                </a:cubicBezTo>
                <a:cubicBezTo>
                  <a:pt x="f149" y="f150"/>
                  <a:pt x="f151" y="f152"/>
                  <a:pt x="f153" y="f154"/>
                </a:cubicBezTo>
                <a:cubicBezTo>
                  <a:pt x="f155" y="f156"/>
                  <a:pt x="f157" y="f133"/>
                  <a:pt x="f26" y="f158"/>
                </a:cubicBezTo>
                <a:cubicBezTo>
                  <a:pt x="f159" y="f160"/>
                  <a:pt x="f161" y="f162"/>
                  <a:pt x="f163" y="f164"/>
                </a:cubicBezTo>
                <a:cubicBezTo>
                  <a:pt x="f165" y="f166"/>
                  <a:pt x="f167" y="f168"/>
                  <a:pt x="f167" y="f140"/>
                </a:cubicBezTo>
                <a:cubicBezTo>
                  <a:pt x="f169" y="f170"/>
                  <a:pt x="f167" y="f171"/>
                  <a:pt x="f169" y="f172"/>
                </a:cubicBezTo>
                <a:cubicBezTo>
                  <a:pt x="f169" y="f173"/>
                  <a:pt x="f174" y="f175"/>
                  <a:pt x="f176" y="f9"/>
                </a:cubicBezTo>
                <a:cubicBezTo>
                  <a:pt x="f177" y="f97"/>
                  <a:pt x="f178" y="f179"/>
                  <a:pt x="f180" y="f97"/>
                </a:cubicBezTo>
                <a:cubicBezTo>
                  <a:pt x="f37" y="f94"/>
                  <a:pt x="f181" y="f97"/>
                  <a:pt x="f78" y="f181"/>
                </a:cubicBezTo>
                <a:cubicBezTo>
                  <a:pt x="f65" y="f9"/>
                  <a:pt x="f182" y="f173"/>
                  <a:pt x="f183" y="f184"/>
                </a:cubicBezTo>
                <a:cubicBezTo>
                  <a:pt x="f185" y="f186"/>
                  <a:pt x="f59" y="f187"/>
                  <a:pt x="f188" y="f140"/>
                </a:cubicBezTo>
                <a:cubicBezTo>
                  <a:pt x="f189" y="f190"/>
                  <a:pt x="f191" y="f192"/>
                  <a:pt x="f9" y="f164"/>
                </a:cubicBezTo>
                <a:cubicBezTo>
                  <a:pt x="f97" y="f164"/>
                  <a:pt x="f179" y="f164"/>
                  <a:pt x="f146" y="f164"/>
                </a:cubicBezTo>
                <a:cubicBezTo>
                  <a:pt x="f193" y="f166"/>
                  <a:pt x="f194" y="f195"/>
                  <a:pt x="f196" y="f197"/>
                </a:cubicBezTo>
                <a:cubicBezTo>
                  <a:pt x="f198" y="f199"/>
                  <a:pt x="f200" y="f201"/>
                  <a:pt x="f202" y="f203"/>
                </a:cubicBezTo>
                <a:cubicBezTo>
                  <a:pt x="f148" y="f204"/>
                  <a:pt x="f205" y="f206"/>
                  <a:pt x="f173" y="f139"/>
                </a:cubicBezTo>
                <a:cubicBezTo>
                  <a:pt x="f9" y="f207"/>
                  <a:pt x="f208" y="f209"/>
                  <a:pt x="f194" y="f210"/>
                </a:cubicBezTo>
                <a:cubicBezTo>
                  <a:pt x="f211" y="f212"/>
                  <a:pt x="f213" y="f214"/>
                  <a:pt x="f215" y="f216"/>
                </a:cubicBezTo>
                <a:cubicBezTo>
                  <a:pt x="f217" y="f218"/>
                  <a:pt x="f219" y="f220"/>
                  <a:pt x="f221" y="f222"/>
                </a:cubicBezTo>
                <a:cubicBezTo>
                  <a:pt x="f223" y="f224"/>
                  <a:pt x="f225" y="f226"/>
                  <a:pt x="f133" y="f134"/>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 name="Freeform 8">
            <a:extLst>
              <a:ext uri="{FF2B5EF4-FFF2-40B4-BE49-F238E27FC236}">
                <a16:creationId xmlns:a16="http://schemas.microsoft.com/office/drawing/2014/main" id="{027D3146-DD1A-4585-A52B-B5BA44EA88CD}"/>
              </a:ext>
            </a:extLst>
          </p:cNvPr>
          <p:cNvSpPr/>
          <p:nvPr/>
        </p:nvSpPr>
        <p:spPr>
          <a:xfrm>
            <a:off x="7441759" y="879741"/>
            <a:ext cx="1003142" cy="1015841"/>
          </a:xfrm>
          <a:custGeom>
            <a:avLst/>
            <a:gdLst>
              <a:gd name="f0" fmla="val 10800000"/>
              <a:gd name="f1" fmla="val 5400000"/>
              <a:gd name="f2" fmla="val 180"/>
              <a:gd name="f3" fmla="val w"/>
              <a:gd name="f4" fmla="val h"/>
              <a:gd name="f5" fmla="val 0"/>
              <a:gd name="f6" fmla="val 640"/>
              <a:gd name="f7" fmla="val 649"/>
              <a:gd name="f8" fmla="val 637"/>
              <a:gd name="f9" fmla="val 546"/>
              <a:gd name="f10" fmla="val 560"/>
              <a:gd name="f11" fmla="val 573"/>
              <a:gd name="f12" fmla="val 587"/>
              <a:gd name="f13" fmla="val 648"/>
              <a:gd name="f14" fmla="val 586"/>
              <a:gd name="f15" fmla="val 639"/>
              <a:gd name="f16" fmla="val 562"/>
              <a:gd name="f17" fmla="val 553"/>
              <a:gd name="f18" fmla="val 632"/>
              <a:gd name="f19" fmla="val 554"/>
              <a:gd name="f20" fmla="val 608"/>
              <a:gd name="f21" fmla="val 556"/>
              <a:gd name="f22" fmla="val 575"/>
              <a:gd name="f23" fmla="val 555"/>
              <a:gd name="f24" fmla="val 542"/>
              <a:gd name="f25" fmla="val 509"/>
              <a:gd name="f26" fmla="val 495"/>
              <a:gd name="f27" fmla="val 481"/>
              <a:gd name="f28" fmla="val 534"/>
              <a:gd name="f29" fmla="val 480"/>
              <a:gd name="f30" fmla="val 517"/>
              <a:gd name="f31" fmla="val 511"/>
              <a:gd name="f32" fmla="val 489"/>
              <a:gd name="f33" fmla="val 505"/>
              <a:gd name="f34" fmla="val 506"/>
              <a:gd name="f35" fmla="val 538"/>
              <a:gd name="f36" fmla="val 494"/>
              <a:gd name="f37" fmla="val 569"/>
              <a:gd name="f38" fmla="val 599"/>
              <a:gd name="f39" fmla="val 465"/>
              <a:gd name="f40" fmla="val 436"/>
              <a:gd name="f41" fmla="val 645"/>
              <a:gd name="f42" fmla="val 407"/>
              <a:gd name="f43" fmla="val 634"/>
              <a:gd name="f44" fmla="val 376"/>
              <a:gd name="f45" fmla="val 621"/>
              <a:gd name="f46" fmla="val 365"/>
              <a:gd name="f47" fmla="val 592"/>
              <a:gd name="f48" fmla="val 378"/>
              <a:gd name="f49" fmla="val 386"/>
              <a:gd name="f50" fmla="val 533"/>
              <a:gd name="f51" fmla="val 503"/>
              <a:gd name="f52" fmla="val 396"/>
              <a:gd name="f53" fmla="val 486"/>
              <a:gd name="f54" fmla="val 384"/>
              <a:gd name="f55" fmla="val 469"/>
              <a:gd name="f56" fmla="val 349"/>
              <a:gd name="f57" fmla="val 482"/>
              <a:gd name="f58" fmla="val 325"/>
              <a:gd name="f59" fmla="val 307"/>
              <a:gd name="f60" fmla="val 479"/>
              <a:gd name="f61" fmla="val 290"/>
              <a:gd name="f62" fmla="val 272"/>
              <a:gd name="f63" fmla="val 248"/>
              <a:gd name="f64" fmla="val 243"/>
              <a:gd name="f65" fmla="val 490"/>
              <a:gd name="f66" fmla="val 250"/>
              <a:gd name="f67" fmla="val 256"/>
              <a:gd name="f68" fmla="val 526"/>
              <a:gd name="f69" fmla="val 262"/>
              <a:gd name="f70" fmla="val 268"/>
              <a:gd name="f71" fmla="val 557"/>
              <a:gd name="f72" fmla="val 280"/>
              <a:gd name="f73" fmla="val 589"/>
              <a:gd name="f74" fmla="val 269"/>
              <a:gd name="f75" fmla="val 240"/>
              <a:gd name="f76" fmla="val 633"/>
              <a:gd name="f77" fmla="val 212"/>
              <a:gd name="f78" fmla="val 646"/>
              <a:gd name="f79" fmla="val 181"/>
              <a:gd name="f80" fmla="val 166"/>
              <a:gd name="f81" fmla="val 602"/>
              <a:gd name="f82" fmla="val 150"/>
              <a:gd name="f83" fmla="val 138"/>
              <a:gd name="f84" fmla="val 535"/>
              <a:gd name="f85" fmla="val 134"/>
              <a:gd name="f86" fmla="val 499"/>
              <a:gd name="f87" fmla="val 132"/>
              <a:gd name="f88" fmla="val 485"/>
              <a:gd name="f89" fmla="val 128"/>
              <a:gd name="f90" fmla="val 113"/>
              <a:gd name="f91" fmla="val 98"/>
              <a:gd name="f92" fmla="val 89"/>
              <a:gd name="f93" fmla="val 502"/>
              <a:gd name="f94" fmla="val 539"/>
              <a:gd name="f95" fmla="val 577"/>
              <a:gd name="f96" fmla="val 615"/>
              <a:gd name="f97" fmla="val 83"/>
              <a:gd name="f98" fmla="val 65"/>
              <a:gd name="f99" fmla="val 7"/>
              <a:gd name="f100" fmla="val 6"/>
              <a:gd name="f101" fmla="val 583"/>
              <a:gd name="f102" fmla="val 527"/>
              <a:gd name="f103" fmla="val 428"/>
              <a:gd name="f104" fmla="val 38"/>
              <a:gd name="f105" fmla="val 397"/>
              <a:gd name="f106" fmla="val 108"/>
              <a:gd name="f107" fmla="val 118"/>
              <a:gd name="f108" fmla="val 127"/>
              <a:gd name="f109" fmla="val 398"/>
              <a:gd name="f110" fmla="val 137"/>
              <a:gd name="f111" fmla="val 161"/>
              <a:gd name="f112" fmla="val 172"/>
              <a:gd name="f113" fmla="val 162"/>
              <a:gd name="f114" fmla="val 356"/>
              <a:gd name="f115" fmla="val 147"/>
              <a:gd name="f116" fmla="val 323"/>
              <a:gd name="f117" fmla="val 289"/>
              <a:gd name="f118" fmla="val 140"/>
              <a:gd name="f119" fmla="val 252"/>
              <a:gd name="f120" fmla="val 192"/>
              <a:gd name="f121" fmla="val 234"/>
              <a:gd name="f122" fmla="val 124"/>
              <a:gd name="f123" fmla="val 117"/>
              <a:gd name="f124" fmla="val 258"/>
              <a:gd name="f125" fmla="val 112"/>
              <a:gd name="f126" fmla="val 91"/>
              <a:gd name="f127" fmla="val 244"/>
              <a:gd name="f128" fmla="val 62"/>
              <a:gd name="f129" fmla="val 255"/>
              <a:gd name="f130" fmla="val 37"/>
              <a:gd name="f131" fmla="val 279"/>
              <a:gd name="f132" fmla="val 19"/>
              <a:gd name="f133" fmla="val 302"/>
              <a:gd name="f134" fmla="val 2"/>
              <a:gd name="f135" fmla="val 328"/>
              <a:gd name="f136" fmla="val 354"/>
              <a:gd name="f137" fmla="val 12"/>
              <a:gd name="f138" fmla="val 381"/>
              <a:gd name="f139" fmla="val 25"/>
              <a:gd name="f140" fmla="val 48"/>
              <a:gd name="f141" fmla="val 392"/>
              <a:gd name="f142" fmla="val 78"/>
              <a:gd name="f143" fmla="val 387"/>
              <a:gd name="f144" fmla="val 107"/>
              <a:gd name="f145" fmla="val 399"/>
              <a:gd name="f146" fmla="val 423"/>
              <a:gd name="f147" fmla="val 178"/>
              <a:gd name="f148" fmla="val 525"/>
              <a:gd name="f149" fmla="val 257"/>
              <a:gd name="f150" fmla="val 471"/>
              <a:gd name="f151" fmla="val 520"/>
              <a:gd name="f152" fmla="val 536"/>
              <a:gd name="f153" fmla="val 400"/>
              <a:gd name="f154" fmla="val 476"/>
              <a:gd name="f155" fmla="val 638"/>
              <a:gd name="f156" fmla="val 500"/>
              <a:gd name="f157" fmla="val 523"/>
              <a:gd name="f158" fmla="+- 0 0 -90"/>
              <a:gd name="f159" fmla="*/ f3 1 640"/>
              <a:gd name="f160" fmla="*/ f4 1 649"/>
              <a:gd name="f161" fmla="val f5"/>
              <a:gd name="f162" fmla="val f6"/>
              <a:gd name="f163" fmla="val f7"/>
              <a:gd name="f164" fmla="*/ f158 f0 1"/>
              <a:gd name="f165" fmla="+- f163 0 f161"/>
              <a:gd name="f166" fmla="+- f162 0 f161"/>
              <a:gd name="f167" fmla="*/ f164 1 f2"/>
              <a:gd name="f168" fmla="*/ f166 1 640"/>
              <a:gd name="f169" fmla="*/ f165 1 649"/>
              <a:gd name="f170" fmla="*/ 637 f166 1"/>
              <a:gd name="f171" fmla="*/ 546 f165 1"/>
              <a:gd name="f172" fmla="*/ 587 f165 1"/>
              <a:gd name="f173" fmla="*/ 586 f166 1"/>
              <a:gd name="f174" fmla="*/ 639 f165 1"/>
              <a:gd name="f175" fmla="*/ 554 f166 1"/>
              <a:gd name="f176" fmla="*/ 608 f165 1"/>
              <a:gd name="f177" fmla="*/ 509 f165 1"/>
              <a:gd name="f178" fmla="*/ 534 f166 1"/>
              <a:gd name="f179" fmla="*/ 480 f165 1"/>
              <a:gd name="f180" fmla="*/ 509 f166 1"/>
              <a:gd name="f181" fmla="*/ 505 f165 1"/>
              <a:gd name="f182" fmla="*/ 480 f166 1"/>
              <a:gd name="f183" fmla="*/ 599 f165 1"/>
              <a:gd name="f184" fmla="*/ 407 f166 1"/>
              <a:gd name="f185" fmla="*/ 634 f165 1"/>
              <a:gd name="f186" fmla="*/ 378 f166 1"/>
              <a:gd name="f187" fmla="*/ 556 f165 1"/>
              <a:gd name="f188" fmla="*/ 396 f166 1"/>
              <a:gd name="f189" fmla="*/ 486 f165 1"/>
              <a:gd name="f190" fmla="*/ 325 f166 1"/>
              <a:gd name="f191" fmla="*/ 272 f166 1"/>
              <a:gd name="f192" fmla="*/ 250 f166 1"/>
              <a:gd name="f193" fmla="*/ 511 f165 1"/>
              <a:gd name="f194" fmla="*/ 268 f166 1"/>
              <a:gd name="f195" fmla="*/ 557 f165 1"/>
              <a:gd name="f196" fmla="*/ 240 f166 1"/>
              <a:gd name="f197" fmla="*/ 633 f165 1"/>
              <a:gd name="f198" fmla="*/ 166 f166 1"/>
              <a:gd name="f199" fmla="*/ 602 f165 1"/>
              <a:gd name="f200" fmla="*/ 134 f166 1"/>
              <a:gd name="f201" fmla="*/ 499 f165 1"/>
              <a:gd name="f202" fmla="*/ 113 f166 1"/>
              <a:gd name="f203" fmla="*/ 89 f166 1"/>
              <a:gd name="f204" fmla="*/ 502 f165 1"/>
              <a:gd name="f205" fmla="*/ 615 f165 1"/>
              <a:gd name="f206" fmla="*/ 65 f166 1"/>
              <a:gd name="f207" fmla="*/ 6 f166 1"/>
              <a:gd name="f208" fmla="*/ 583 f165 1"/>
              <a:gd name="f209" fmla="*/ 108 f166 1"/>
              <a:gd name="f210" fmla="*/ 397 f165 1"/>
              <a:gd name="f211" fmla="*/ 137 f166 1"/>
              <a:gd name="f212" fmla="*/ 162 f166 1"/>
              <a:gd name="f213" fmla="*/ 356 f165 1"/>
              <a:gd name="f214" fmla="*/ 140 f166 1"/>
              <a:gd name="f215" fmla="*/ 252 f165 1"/>
              <a:gd name="f216" fmla="*/ 234 f166 1"/>
              <a:gd name="f217" fmla="*/ 124 f165 1"/>
              <a:gd name="f218" fmla="*/ 252 f166 1"/>
              <a:gd name="f219" fmla="*/ 91 f165 1"/>
              <a:gd name="f220" fmla="*/ 279 f166 1"/>
              <a:gd name="f221" fmla="*/ 19 f165 1"/>
              <a:gd name="f222" fmla="*/ 354 f166 1"/>
              <a:gd name="f223" fmla="*/ 12 f165 1"/>
              <a:gd name="f224" fmla="*/ 392 f166 1"/>
              <a:gd name="f225" fmla="*/ 78 f165 1"/>
              <a:gd name="f226" fmla="*/ 423 f166 1"/>
              <a:gd name="f227" fmla="*/ 132 f165 1"/>
              <a:gd name="f228" fmla="*/ 486 f166 1"/>
              <a:gd name="f229" fmla="*/ 349 f165 1"/>
              <a:gd name="f230" fmla="*/ 520 f166 1"/>
              <a:gd name="f231" fmla="*/ 569 f166 1"/>
              <a:gd name="f232" fmla="*/ 400 f165 1"/>
              <a:gd name="f233" fmla="*/ 476 f165 1"/>
              <a:gd name="f234" fmla="+- f167 0 f1"/>
              <a:gd name="f235" fmla="*/ f170 1 640"/>
              <a:gd name="f236" fmla="*/ f171 1 649"/>
              <a:gd name="f237" fmla="*/ f172 1 649"/>
              <a:gd name="f238" fmla="*/ f173 1 640"/>
              <a:gd name="f239" fmla="*/ f174 1 649"/>
              <a:gd name="f240" fmla="*/ f175 1 640"/>
              <a:gd name="f241" fmla="*/ f176 1 649"/>
              <a:gd name="f242" fmla="*/ f177 1 649"/>
              <a:gd name="f243" fmla="*/ f178 1 640"/>
              <a:gd name="f244" fmla="*/ f179 1 649"/>
              <a:gd name="f245" fmla="*/ f180 1 640"/>
              <a:gd name="f246" fmla="*/ f181 1 649"/>
              <a:gd name="f247" fmla="*/ f182 1 640"/>
              <a:gd name="f248" fmla="*/ f183 1 649"/>
              <a:gd name="f249" fmla="*/ f184 1 640"/>
              <a:gd name="f250" fmla="*/ f185 1 649"/>
              <a:gd name="f251" fmla="*/ f186 1 640"/>
              <a:gd name="f252" fmla="*/ f187 1 649"/>
              <a:gd name="f253" fmla="*/ f188 1 640"/>
              <a:gd name="f254" fmla="*/ f189 1 649"/>
              <a:gd name="f255" fmla="*/ f190 1 640"/>
              <a:gd name="f256" fmla="*/ f191 1 640"/>
              <a:gd name="f257" fmla="*/ f192 1 640"/>
              <a:gd name="f258" fmla="*/ f193 1 649"/>
              <a:gd name="f259" fmla="*/ f194 1 640"/>
              <a:gd name="f260" fmla="*/ f195 1 649"/>
              <a:gd name="f261" fmla="*/ f196 1 640"/>
              <a:gd name="f262" fmla="*/ f197 1 649"/>
              <a:gd name="f263" fmla="*/ f198 1 640"/>
              <a:gd name="f264" fmla="*/ f199 1 649"/>
              <a:gd name="f265" fmla="*/ f200 1 640"/>
              <a:gd name="f266" fmla="*/ f201 1 649"/>
              <a:gd name="f267" fmla="*/ f202 1 640"/>
              <a:gd name="f268" fmla="*/ f203 1 640"/>
              <a:gd name="f269" fmla="*/ f204 1 649"/>
              <a:gd name="f270" fmla="*/ f205 1 649"/>
              <a:gd name="f271" fmla="*/ f206 1 640"/>
              <a:gd name="f272" fmla="*/ f207 1 640"/>
              <a:gd name="f273" fmla="*/ f208 1 649"/>
              <a:gd name="f274" fmla="*/ f209 1 640"/>
              <a:gd name="f275" fmla="*/ f210 1 649"/>
              <a:gd name="f276" fmla="*/ f211 1 640"/>
              <a:gd name="f277" fmla="*/ f212 1 640"/>
              <a:gd name="f278" fmla="*/ f213 1 649"/>
              <a:gd name="f279" fmla="*/ f214 1 640"/>
              <a:gd name="f280" fmla="*/ f215 1 649"/>
              <a:gd name="f281" fmla="*/ f216 1 640"/>
              <a:gd name="f282" fmla="*/ f217 1 649"/>
              <a:gd name="f283" fmla="*/ f218 1 640"/>
              <a:gd name="f284" fmla="*/ f219 1 649"/>
              <a:gd name="f285" fmla="*/ f220 1 640"/>
              <a:gd name="f286" fmla="*/ f221 1 649"/>
              <a:gd name="f287" fmla="*/ f222 1 640"/>
              <a:gd name="f288" fmla="*/ f223 1 649"/>
              <a:gd name="f289" fmla="*/ f224 1 640"/>
              <a:gd name="f290" fmla="*/ f225 1 649"/>
              <a:gd name="f291" fmla="*/ f226 1 640"/>
              <a:gd name="f292" fmla="*/ f227 1 649"/>
              <a:gd name="f293" fmla="*/ f228 1 640"/>
              <a:gd name="f294" fmla="*/ f229 1 649"/>
              <a:gd name="f295" fmla="*/ f230 1 640"/>
              <a:gd name="f296" fmla="*/ f231 1 640"/>
              <a:gd name="f297" fmla="*/ f232 1 649"/>
              <a:gd name="f298" fmla="*/ f233 1 649"/>
              <a:gd name="f299" fmla="*/ 0 1 f168"/>
              <a:gd name="f300" fmla="*/ f162 1 f168"/>
              <a:gd name="f301" fmla="*/ 0 1 f169"/>
              <a:gd name="f302" fmla="*/ f163 1 f169"/>
              <a:gd name="f303" fmla="*/ f235 1 f168"/>
              <a:gd name="f304" fmla="*/ f236 1 f169"/>
              <a:gd name="f305" fmla="*/ f237 1 f169"/>
              <a:gd name="f306" fmla="*/ f238 1 f168"/>
              <a:gd name="f307" fmla="*/ f239 1 f169"/>
              <a:gd name="f308" fmla="*/ f240 1 f168"/>
              <a:gd name="f309" fmla="*/ f241 1 f169"/>
              <a:gd name="f310" fmla="*/ f242 1 f169"/>
              <a:gd name="f311" fmla="*/ f243 1 f168"/>
              <a:gd name="f312" fmla="*/ f244 1 f169"/>
              <a:gd name="f313" fmla="*/ f245 1 f168"/>
              <a:gd name="f314" fmla="*/ f246 1 f169"/>
              <a:gd name="f315" fmla="*/ f247 1 f168"/>
              <a:gd name="f316" fmla="*/ f248 1 f169"/>
              <a:gd name="f317" fmla="*/ f249 1 f168"/>
              <a:gd name="f318" fmla="*/ f250 1 f169"/>
              <a:gd name="f319" fmla="*/ f251 1 f168"/>
              <a:gd name="f320" fmla="*/ f252 1 f169"/>
              <a:gd name="f321" fmla="*/ f253 1 f168"/>
              <a:gd name="f322" fmla="*/ f254 1 f169"/>
              <a:gd name="f323" fmla="*/ f255 1 f168"/>
              <a:gd name="f324" fmla="*/ f256 1 f168"/>
              <a:gd name="f325" fmla="*/ f257 1 f168"/>
              <a:gd name="f326" fmla="*/ f258 1 f169"/>
              <a:gd name="f327" fmla="*/ f259 1 f168"/>
              <a:gd name="f328" fmla="*/ f260 1 f169"/>
              <a:gd name="f329" fmla="*/ f261 1 f168"/>
              <a:gd name="f330" fmla="*/ f262 1 f169"/>
              <a:gd name="f331" fmla="*/ f263 1 f168"/>
              <a:gd name="f332" fmla="*/ f264 1 f169"/>
              <a:gd name="f333" fmla="*/ f265 1 f168"/>
              <a:gd name="f334" fmla="*/ f266 1 f169"/>
              <a:gd name="f335" fmla="*/ f267 1 f168"/>
              <a:gd name="f336" fmla="*/ f268 1 f168"/>
              <a:gd name="f337" fmla="*/ f269 1 f169"/>
              <a:gd name="f338" fmla="*/ f270 1 f169"/>
              <a:gd name="f339" fmla="*/ f271 1 f168"/>
              <a:gd name="f340" fmla="*/ f272 1 f168"/>
              <a:gd name="f341" fmla="*/ f273 1 f169"/>
              <a:gd name="f342" fmla="*/ f274 1 f168"/>
              <a:gd name="f343" fmla="*/ f275 1 f169"/>
              <a:gd name="f344" fmla="*/ f276 1 f168"/>
              <a:gd name="f345" fmla="*/ f277 1 f168"/>
              <a:gd name="f346" fmla="*/ f278 1 f169"/>
              <a:gd name="f347" fmla="*/ f279 1 f168"/>
              <a:gd name="f348" fmla="*/ f280 1 f169"/>
              <a:gd name="f349" fmla="*/ f281 1 f168"/>
              <a:gd name="f350" fmla="*/ f282 1 f169"/>
              <a:gd name="f351" fmla="*/ f283 1 f168"/>
              <a:gd name="f352" fmla="*/ f284 1 f169"/>
              <a:gd name="f353" fmla="*/ f285 1 f168"/>
              <a:gd name="f354" fmla="*/ f286 1 f169"/>
              <a:gd name="f355" fmla="*/ f287 1 f168"/>
              <a:gd name="f356" fmla="*/ f288 1 f169"/>
              <a:gd name="f357" fmla="*/ f289 1 f168"/>
              <a:gd name="f358" fmla="*/ f290 1 f169"/>
              <a:gd name="f359" fmla="*/ f291 1 f168"/>
              <a:gd name="f360" fmla="*/ f292 1 f169"/>
              <a:gd name="f361" fmla="*/ f293 1 f168"/>
              <a:gd name="f362" fmla="*/ f294 1 f169"/>
              <a:gd name="f363" fmla="*/ f295 1 f168"/>
              <a:gd name="f364" fmla="*/ f296 1 f168"/>
              <a:gd name="f365" fmla="*/ f297 1 f169"/>
              <a:gd name="f366" fmla="*/ f298 1 f169"/>
              <a:gd name="f367" fmla="*/ f299 f159 1"/>
              <a:gd name="f368" fmla="*/ f300 f159 1"/>
              <a:gd name="f369" fmla="*/ f302 f160 1"/>
              <a:gd name="f370" fmla="*/ f301 f160 1"/>
              <a:gd name="f371" fmla="*/ f303 f159 1"/>
              <a:gd name="f372" fmla="*/ f304 f160 1"/>
              <a:gd name="f373" fmla="*/ f305 f160 1"/>
              <a:gd name="f374" fmla="*/ f306 f159 1"/>
              <a:gd name="f375" fmla="*/ f307 f160 1"/>
              <a:gd name="f376" fmla="*/ f308 f159 1"/>
              <a:gd name="f377" fmla="*/ f309 f160 1"/>
              <a:gd name="f378" fmla="*/ f310 f160 1"/>
              <a:gd name="f379" fmla="*/ f311 f159 1"/>
              <a:gd name="f380" fmla="*/ f312 f160 1"/>
              <a:gd name="f381" fmla="*/ f313 f159 1"/>
              <a:gd name="f382" fmla="*/ f314 f160 1"/>
              <a:gd name="f383" fmla="*/ f315 f159 1"/>
              <a:gd name="f384" fmla="*/ f316 f160 1"/>
              <a:gd name="f385" fmla="*/ f317 f159 1"/>
              <a:gd name="f386" fmla="*/ f318 f160 1"/>
              <a:gd name="f387" fmla="*/ f319 f159 1"/>
              <a:gd name="f388" fmla="*/ f320 f160 1"/>
              <a:gd name="f389" fmla="*/ f321 f159 1"/>
              <a:gd name="f390" fmla="*/ f322 f160 1"/>
              <a:gd name="f391" fmla="*/ f323 f159 1"/>
              <a:gd name="f392" fmla="*/ f324 f159 1"/>
              <a:gd name="f393" fmla="*/ f325 f159 1"/>
              <a:gd name="f394" fmla="*/ f326 f160 1"/>
              <a:gd name="f395" fmla="*/ f327 f159 1"/>
              <a:gd name="f396" fmla="*/ f328 f160 1"/>
              <a:gd name="f397" fmla="*/ f329 f159 1"/>
              <a:gd name="f398" fmla="*/ f330 f160 1"/>
              <a:gd name="f399" fmla="*/ f331 f159 1"/>
              <a:gd name="f400" fmla="*/ f332 f160 1"/>
              <a:gd name="f401" fmla="*/ f333 f159 1"/>
              <a:gd name="f402" fmla="*/ f334 f160 1"/>
              <a:gd name="f403" fmla="*/ f335 f159 1"/>
              <a:gd name="f404" fmla="*/ f336 f159 1"/>
              <a:gd name="f405" fmla="*/ f337 f160 1"/>
              <a:gd name="f406" fmla="*/ f338 f160 1"/>
              <a:gd name="f407" fmla="*/ f339 f159 1"/>
              <a:gd name="f408" fmla="*/ f340 f159 1"/>
              <a:gd name="f409" fmla="*/ f341 f160 1"/>
              <a:gd name="f410" fmla="*/ f342 f159 1"/>
              <a:gd name="f411" fmla="*/ f343 f160 1"/>
              <a:gd name="f412" fmla="*/ f344 f159 1"/>
              <a:gd name="f413" fmla="*/ f345 f159 1"/>
              <a:gd name="f414" fmla="*/ f346 f160 1"/>
              <a:gd name="f415" fmla="*/ f347 f159 1"/>
              <a:gd name="f416" fmla="*/ f348 f160 1"/>
              <a:gd name="f417" fmla="*/ f349 f159 1"/>
              <a:gd name="f418" fmla="*/ f350 f160 1"/>
              <a:gd name="f419" fmla="*/ f351 f159 1"/>
              <a:gd name="f420" fmla="*/ f352 f160 1"/>
              <a:gd name="f421" fmla="*/ f353 f159 1"/>
              <a:gd name="f422" fmla="*/ f354 f160 1"/>
              <a:gd name="f423" fmla="*/ f355 f159 1"/>
              <a:gd name="f424" fmla="*/ f356 f160 1"/>
              <a:gd name="f425" fmla="*/ f357 f159 1"/>
              <a:gd name="f426" fmla="*/ f358 f160 1"/>
              <a:gd name="f427" fmla="*/ f359 f159 1"/>
              <a:gd name="f428" fmla="*/ f360 f160 1"/>
              <a:gd name="f429" fmla="*/ f361 f159 1"/>
              <a:gd name="f430" fmla="*/ f362 f160 1"/>
              <a:gd name="f431" fmla="*/ f363 f159 1"/>
              <a:gd name="f432" fmla="*/ f364 f159 1"/>
              <a:gd name="f433" fmla="*/ f365 f160 1"/>
              <a:gd name="f434" fmla="*/ f366 f160 1"/>
            </a:gdLst>
            <a:ahLst/>
            <a:cxnLst>
              <a:cxn ang="3cd4">
                <a:pos x="hc" y="t"/>
              </a:cxn>
              <a:cxn ang="0">
                <a:pos x="r" y="vc"/>
              </a:cxn>
              <a:cxn ang="cd4">
                <a:pos x="hc" y="b"/>
              </a:cxn>
              <a:cxn ang="cd2">
                <a:pos x="l" y="vc"/>
              </a:cxn>
              <a:cxn ang="f234">
                <a:pos x="f371" y="f372"/>
              </a:cxn>
              <a:cxn ang="f234">
                <a:pos x="f371" y="f373"/>
              </a:cxn>
              <a:cxn ang="f234">
                <a:pos x="f374" y="f375"/>
              </a:cxn>
              <a:cxn ang="f234">
                <a:pos x="f376" y="f377"/>
              </a:cxn>
              <a:cxn ang="f234">
                <a:pos x="f376" y="f378"/>
              </a:cxn>
              <a:cxn ang="f234">
                <a:pos x="f379" y="f380"/>
              </a:cxn>
              <a:cxn ang="f234">
                <a:pos x="f381" y="f382"/>
              </a:cxn>
              <a:cxn ang="f234">
                <a:pos x="f383" y="f384"/>
              </a:cxn>
              <a:cxn ang="f234">
                <a:pos x="f385" y="f386"/>
              </a:cxn>
              <a:cxn ang="f234">
                <a:pos x="f387" y="f388"/>
              </a:cxn>
              <a:cxn ang="f234">
                <a:pos x="f389" y="f390"/>
              </a:cxn>
              <a:cxn ang="f234">
                <a:pos x="f391" y="f380"/>
              </a:cxn>
              <a:cxn ang="f234">
                <a:pos x="f392" y="f380"/>
              </a:cxn>
              <a:cxn ang="f234">
                <a:pos x="f393" y="f394"/>
              </a:cxn>
              <a:cxn ang="f234">
                <a:pos x="f395" y="f396"/>
              </a:cxn>
              <a:cxn ang="f234">
                <a:pos x="f397" y="f398"/>
              </a:cxn>
              <a:cxn ang="f234">
                <a:pos x="f399" y="f400"/>
              </a:cxn>
              <a:cxn ang="f234">
                <a:pos x="f401" y="f402"/>
              </a:cxn>
              <a:cxn ang="f234">
                <a:pos x="f403" y="f380"/>
              </a:cxn>
              <a:cxn ang="f234">
                <a:pos x="f404" y="f405"/>
              </a:cxn>
              <a:cxn ang="f234">
                <a:pos x="f404" y="f406"/>
              </a:cxn>
              <a:cxn ang="f234">
                <a:pos x="f407" y="f375"/>
              </a:cxn>
              <a:cxn ang="f234">
                <a:pos x="f408" y="f409"/>
              </a:cxn>
              <a:cxn ang="f234">
                <a:pos x="f408" y="f402"/>
              </a:cxn>
              <a:cxn ang="f234">
                <a:pos x="f410" y="f411"/>
              </a:cxn>
              <a:cxn ang="f234">
                <a:pos x="f412" y="f411"/>
              </a:cxn>
              <a:cxn ang="f234">
                <a:pos x="f413" y="f414"/>
              </a:cxn>
              <a:cxn ang="f234">
                <a:pos x="f415" y="f416"/>
              </a:cxn>
              <a:cxn ang="f234">
                <a:pos x="f417" y="f418"/>
              </a:cxn>
              <a:cxn ang="f234">
                <a:pos x="f419" y="f420"/>
              </a:cxn>
              <a:cxn ang="f234">
                <a:pos x="f421" y="f422"/>
              </a:cxn>
              <a:cxn ang="f234">
                <a:pos x="f423" y="f424"/>
              </a:cxn>
              <a:cxn ang="f234">
                <a:pos x="f425" y="f426"/>
              </a:cxn>
              <a:cxn ang="f234">
                <a:pos x="f427" y="f428"/>
              </a:cxn>
              <a:cxn ang="f234">
                <a:pos x="f429" y="f430"/>
              </a:cxn>
              <a:cxn ang="f234">
                <a:pos x="f431" y="f411"/>
              </a:cxn>
              <a:cxn ang="f234">
                <a:pos x="f432" y="f433"/>
              </a:cxn>
              <a:cxn ang="f234">
                <a:pos x="f371" y="f434"/>
              </a:cxn>
              <a:cxn ang="f234">
                <a:pos x="f371" y="f372"/>
              </a:cxn>
              <a:cxn ang="f234">
                <a:pos x="f371" y="f372"/>
              </a:cxn>
            </a:cxnLst>
            <a:rect l="f367" t="f370" r="f368" b="f369"/>
            <a:pathLst>
              <a:path w="640" h="649">
                <a:moveTo>
                  <a:pt x="f8" y="f9"/>
                </a:moveTo>
                <a:cubicBezTo>
                  <a:pt x="f8" y="f10"/>
                  <a:pt x="f8" y="f11"/>
                  <a:pt x="f8" y="f12"/>
                </a:cubicBezTo>
                <a:cubicBezTo>
                  <a:pt x="f8" y="f13"/>
                  <a:pt x="f6" y="f8"/>
                  <a:pt x="f14" y="f15"/>
                </a:cubicBezTo>
                <a:cubicBezTo>
                  <a:pt x="f16" y="f6"/>
                  <a:pt x="f17" y="f18"/>
                  <a:pt x="f19" y="f20"/>
                </a:cubicBezTo>
                <a:cubicBezTo>
                  <a:pt x="f21" y="f22"/>
                  <a:pt x="f23" y="f24"/>
                  <a:pt x="f19" y="f25"/>
                </a:cubicBezTo>
                <a:cubicBezTo>
                  <a:pt x="f19" y="f26"/>
                  <a:pt x="f19" y="f27"/>
                  <a:pt x="f28" y="f29"/>
                </a:cubicBezTo>
                <a:cubicBezTo>
                  <a:pt x="f30" y="f29"/>
                  <a:pt x="f31" y="f32"/>
                  <a:pt x="f25" y="f33"/>
                </a:cubicBezTo>
                <a:cubicBezTo>
                  <a:pt x="f34" y="f35"/>
                  <a:pt x="f36" y="f37"/>
                  <a:pt x="f29" y="f38"/>
                </a:cubicBezTo>
                <a:cubicBezTo>
                  <a:pt x="f39" y="f18"/>
                  <a:pt x="f40" y="f41"/>
                  <a:pt x="f42" y="f43"/>
                </a:cubicBezTo>
                <a:cubicBezTo>
                  <a:pt x="f44" y="f45"/>
                  <a:pt x="f46" y="f47"/>
                  <a:pt x="f48" y="f21"/>
                </a:cubicBezTo>
                <a:cubicBezTo>
                  <a:pt x="f49" y="f50"/>
                  <a:pt x="f42" y="f51"/>
                  <a:pt x="f52" y="f53"/>
                </a:cubicBezTo>
                <a:cubicBezTo>
                  <a:pt x="f54" y="f55"/>
                  <a:pt x="f56" y="f57"/>
                  <a:pt x="f58" y="f29"/>
                </a:cubicBezTo>
                <a:cubicBezTo>
                  <a:pt x="f59" y="f60"/>
                  <a:pt x="f61" y="f27"/>
                  <a:pt x="f62" y="f29"/>
                </a:cubicBezTo>
                <a:cubicBezTo>
                  <a:pt x="f63" y="f60"/>
                  <a:pt x="f64" y="f65"/>
                  <a:pt x="f66" y="f31"/>
                </a:cubicBezTo>
                <a:cubicBezTo>
                  <a:pt x="f67" y="f68"/>
                  <a:pt x="f69" y="f24"/>
                  <a:pt x="f70" y="f71"/>
                </a:cubicBezTo>
                <a:cubicBezTo>
                  <a:pt x="f72" y="f73"/>
                  <a:pt x="f74" y="f45"/>
                  <a:pt x="f75" y="f76"/>
                </a:cubicBezTo>
                <a:cubicBezTo>
                  <a:pt x="f77" y="f78"/>
                  <a:pt x="f79" y="f76"/>
                  <a:pt x="f80" y="f81"/>
                </a:cubicBezTo>
                <a:cubicBezTo>
                  <a:pt x="f82" y="f37"/>
                  <a:pt x="f83" y="f84"/>
                  <a:pt x="f85" y="f86"/>
                </a:cubicBezTo>
                <a:cubicBezTo>
                  <a:pt x="f87" y="f88"/>
                  <a:pt x="f89" y="f60"/>
                  <a:pt x="f90" y="f29"/>
                </a:cubicBezTo>
                <a:cubicBezTo>
                  <a:pt x="f91" y="f27"/>
                  <a:pt x="f92" y="f88"/>
                  <a:pt x="f92" y="f93"/>
                </a:cubicBezTo>
                <a:cubicBezTo>
                  <a:pt x="f92" y="f94"/>
                  <a:pt x="f92" y="f95"/>
                  <a:pt x="f92" y="f96"/>
                </a:cubicBezTo>
                <a:cubicBezTo>
                  <a:pt x="f92" y="f18"/>
                  <a:pt x="f97" y="f6"/>
                  <a:pt x="f98" y="f15"/>
                </a:cubicBezTo>
                <a:cubicBezTo>
                  <a:pt x="f5" y="f8"/>
                  <a:pt x="f99" y="f7"/>
                  <a:pt x="f100" y="f101"/>
                </a:cubicBezTo>
                <a:cubicBezTo>
                  <a:pt x="f100" y="f23"/>
                  <a:pt x="f100" y="f102"/>
                  <a:pt x="f100" y="f86"/>
                </a:cubicBezTo>
                <a:cubicBezTo>
                  <a:pt x="f99" y="f103"/>
                  <a:pt x="f104" y="f105"/>
                  <a:pt x="f106" y="f105"/>
                </a:cubicBezTo>
                <a:cubicBezTo>
                  <a:pt x="f107" y="f105"/>
                  <a:pt x="f108" y="f109"/>
                  <a:pt x="f110" y="f105"/>
                </a:cubicBezTo>
                <a:cubicBezTo>
                  <a:pt x="f111" y="f52"/>
                  <a:pt x="f112" y="f48"/>
                  <a:pt x="f113" y="f114"/>
                </a:cubicBezTo>
                <a:cubicBezTo>
                  <a:pt x="f115" y="f116"/>
                  <a:pt x="f110" y="f117"/>
                  <a:pt x="f118" y="f119"/>
                </a:cubicBezTo>
                <a:cubicBezTo>
                  <a:pt x="f115" y="f120"/>
                  <a:pt x="f2" y="f82"/>
                  <a:pt x="f121" y="f122"/>
                </a:cubicBezTo>
                <a:cubicBezTo>
                  <a:pt x="f66" y="f123"/>
                  <a:pt x="f124" y="f125"/>
                  <a:pt x="f119" y="f126"/>
                </a:cubicBezTo>
                <a:cubicBezTo>
                  <a:pt x="f127" y="f128"/>
                  <a:pt x="f129" y="f130"/>
                  <a:pt x="f131" y="f132"/>
                </a:cubicBezTo>
                <a:cubicBezTo>
                  <a:pt x="f133" y="f134"/>
                  <a:pt x="f135" y="f5"/>
                  <a:pt x="f136" y="f137"/>
                </a:cubicBezTo>
                <a:cubicBezTo>
                  <a:pt x="f138" y="f139"/>
                  <a:pt x="f105" y="f140"/>
                  <a:pt x="f141" y="f142"/>
                </a:cubicBezTo>
                <a:cubicBezTo>
                  <a:pt x="f143" y="f144"/>
                  <a:pt x="f145" y="f107"/>
                  <a:pt x="f146" y="f87"/>
                </a:cubicBezTo>
                <a:cubicBezTo>
                  <a:pt x="f51" y="f147"/>
                  <a:pt x="f148" y="f149"/>
                  <a:pt x="f53" y="f56"/>
                </a:cubicBezTo>
                <a:cubicBezTo>
                  <a:pt x="f150" y="f54"/>
                  <a:pt x="f27" y="f109"/>
                  <a:pt x="f151" y="f105"/>
                </a:cubicBezTo>
                <a:cubicBezTo>
                  <a:pt x="f152" y="f105"/>
                  <a:pt x="f17" y="f105"/>
                  <a:pt x="f37" y="f153"/>
                </a:cubicBezTo>
                <a:cubicBezTo>
                  <a:pt x="f20" y="f42"/>
                  <a:pt x="f43" y="f40"/>
                  <a:pt x="f8" y="f154"/>
                </a:cubicBezTo>
                <a:cubicBezTo>
                  <a:pt x="f155" y="f156"/>
                  <a:pt x="f8" y="f157"/>
                  <a:pt x="f8" y="f9"/>
                </a:cubicBezTo>
                <a:cubicBezTo>
                  <a:pt x="f8" y="f9"/>
                  <a:pt x="f8" y="f9"/>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 name="Freeform 9">
            <a:extLst>
              <a:ext uri="{FF2B5EF4-FFF2-40B4-BE49-F238E27FC236}">
                <a16:creationId xmlns:a16="http://schemas.microsoft.com/office/drawing/2014/main" id="{4DD319F6-190C-4C65-9AED-D593F159BE3E}"/>
              </a:ext>
            </a:extLst>
          </p:cNvPr>
          <p:cNvSpPr/>
          <p:nvPr/>
        </p:nvSpPr>
        <p:spPr>
          <a:xfrm>
            <a:off x="6029100" y="3641562"/>
            <a:ext cx="658715" cy="1211072"/>
          </a:xfrm>
          <a:custGeom>
            <a:avLst/>
            <a:gdLst>
              <a:gd name="f0" fmla="val 10800000"/>
              <a:gd name="f1" fmla="val 5400000"/>
              <a:gd name="f2" fmla="val 180"/>
              <a:gd name="f3" fmla="val w"/>
              <a:gd name="f4" fmla="val h"/>
              <a:gd name="f5" fmla="val 0"/>
              <a:gd name="f6" fmla="val 421"/>
              <a:gd name="f7" fmla="val 773"/>
              <a:gd name="f8" fmla="val 210"/>
              <a:gd name="f9" fmla="val 541"/>
              <a:gd name="f10" fmla="val 601"/>
              <a:gd name="f11" fmla="val 661"/>
              <a:gd name="f12" fmla="val 209"/>
              <a:gd name="f13" fmla="val 721"/>
              <a:gd name="f14" fmla="val 745"/>
              <a:gd name="f15" fmla="val 202"/>
              <a:gd name="f16" fmla="val 764"/>
              <a:gd name="f17" fmla="val 175"/>
              <a:gd name="f18" fmla="val 768"/>
              <a:gd name="f19" fmla="val 149"/>
              <a:gd name="f20" fmla="val 129"/>
              <a:gd name="f21" fmla="val 760"/>
              <a:gd name="f22" fmla="val 126"/>
              <a:gd name="f23" fmla="val 733"/>
              <a:gd name="f24" fmla="val 114"/>
              <a:gd name="f25" fmla="val 651"/>
              <a:gd name="f26" fmla="val 102"/>
              <a:gd name="f27" fmla="val 570"/>
              <a:gd name="f28" fmla="val 91"/>
              <a:gd name="f29" fmla="val 488"/>
              <a:gd name="f30" fmla="val 90"/>
              <a:gd name="f31" fmla="val 476"/>
              <a:gd name="f32" fmla="val 88"/>
              <a:gd name="f33" fmla="val 466"/>
              <a:gd name="f34" fmla="val 82"/>
              <a:gd name="f35" fmla="val 455"/>
              <a:gd name="f36" fmla="val 60"/>
              <a:gd name="f37" fmla="val 412"/>
              <a:gd name="f38" fmla="val 57"/>
              <a:gd name="f39" fmla="val 367"/>
              <a:gd name="f40" fmla="val 78"/>
              <a:gd name="f41" fmla="val 323"/>
              <a:gd name="f42" fmla="val 86"/>
              <a:gd name="f43" fmla="val 308"/>
              <a:gd name="f44" fmla="val 83"/>
              <a:gd name="f45" fmla="val 300"/>
              <a:gd name="f46" fmla="val 73"/>
              <a:gd name="f47" fmla="val 288"/>
              <a:gd name="f48" fmla="val 6"/>
              <a:gd name="f49" fmla="val 213"/>
              <a:gd name="f50" fmla="val 36"/>
              <a:gd name="f51" fmla="val 38"/>
              <a:gd name="f52" fmla="val 45"/>
              <a:gd name="f53" fmla="val 18"/>
              <a:gd name="f54" fmla="val 56"/>
              <a:gd name="f55" fmla="val 11"/>
              <a:gd name="f56" fmla="val 105"/>
              <a:gd name="f57" fmla="val 20"/>
              <a:gd name="f58" fmla="val 40"/>
              <a:gd name="f59" fmla="val 95"/>
              <a:gd name="f60" fmla="val 80"/>
              <a:gd name="f61" fmla="val 99"/>
              <a:gd name="f62" fmla="val 119"/>
              <a:gd name="f63" fmla="val 71"/>
              <a:gd name="f64" fmla="val 157"/>
              <a:gd name="f65" fmla="val 92"/>
              <a:gd name="f66" fmla="val 186"/>
              <a:gd name="f67" fmla="val 130"/>
              <a:gd name="f68" fmla="val 188"/>
              <a:gd name="f69" fmla="val 184"/>
              <a:gd name="f70" fmla="val 191"/>
              <a:gd name="f71" fmla="val 239"/>
              <a:gd name="f72" fmla="val 293"/>
              <a:gd name="f73" fmla="val 332"/>
              <a:gd name="f74" fmla="val 353"/>
              <a:gd name="f75" fmla="val 155"/>
              <a:gd name="f76" fmla="val 345"/>
              <a:gd name="f77" fmla="val 116"/>
              <a:gd name="f78" fmla="val 341"/>
              <a:gd name="f79" fmla="val 97"/>
              <a:gd name="f80" fmla="val 335"/>
              <a:gd name="f81" fmla="val 79"/>
              <a:gd name="f82" fmla="val 329"/>
              <a:gd name="f83" fmla="val 322"/>
              <a:gd name="f84" fmla="val 319"/>
              <a:gd name="f85" fmla="val 342"/>
              <a:gd name="f86" fmla="val 368"/>
              <a:gd name="f87" fmla="val 379"/>
              <a:gd name="f88" fmla="val 387"/>
              <a:gd name="f89" fmla="val 39"/>
              <a:gd name="f90" fmla="val 124"/>
              <a:gd name="f91" fmla="val 420"/>
              <a:gd name="f92" fmla="val 206"/>
              <a:gd name="f93" fmla="val 358"/>
              <a:gd name="f94" fmla="val 279"/>
              <a:gd name="f95" fmla="val 343"/>
              <a:gd name="f96" fmla="val 296"/>
              <a:gd name="f97" fmla="val 339"/>
              <a:gd name="f98" fmla="val 311"/>
              <a:gd name="f99" fmla="val 350"/>
              <a:gd name="f100" fmla="val 333"/>
              <a:gd name="f101" fmla="val 365"/>
              <a:gd name="f102" fmla="val 364"/>
              <a:gd name="f103" fmla="val 366"/>
              <a:gd name="f104" fmla="val 399"/>
              <a:gd name="f105" fmla="val 351"/>
              <a:gd name="f106" fmla="val 429"/>
              <a:gd name="f107" fmla="val 324"/>
              <a:gd name="f108" fmla="val 486"/>
              <a:gd name="f109" fmla="val 327"/>
              <a:gd name="f110" fmla="val 548"/>
              <a:gd name="f111" fmla="val 316"/>
              <a:gd name="f112" fmla="val 607"/>
              <a:gd name="f113" fmla="val 648"/>
              <a:gd name="f114" fmla="val 305"/>
              <a:gd name="f115" fmla="val 690"/>
              <a:gd name="f116" fmla="val 298"/>
              <a:gd name="f117" fmla="val 731"/>
              <a:gd name="f118" fmla="val 294"/>
              <a:gd name="f119" fmla="val 758"/>
              <a:gd name="f120" fmla="val 278"/>
              <a:gd name="f121" fmla="val 770"/>
              <a:gd name="f122" fmla="val 253"/>
              <a:gd name="f123" fmla="val 769"/>
              <a:gd name="f124" fmla="val 226"/>
              <a:gd name="f125" fmla="val 767"/>
              <a:gd name="f126" fmla="val 215"/>
              <a:gd name="f127" fmla="val 750"/>
              <a:gd name="f128" fmla="val 726"/>
              <a:gd name="f129" fmla="val 214"/>
              <a:gd name="f130" fmla="val 665"/>
              <a:gd name="f131" fmla="val 604"/>
              <a:gd name="f132" fmla="val 543"/>
              <a:gd name="f133" fmla="val 542"/>
              <a:gd name="f134" fmla="val 211"/>
              <a:gd name="f135" fmla="+- 0 0 -90"/>
              <a:gd name="f136" fmla="*/ f3 1 421"/>
              <a:gd name="f137" fmla="*/ f4 1 773"/>
              <a:gd name="f138" fmla="val f5"/>
              <a:gd name="f139" fmla="val f6"/>
              <a:gd name="f140" fmla="val f7"/>
              <a:gd name="f141" fmla="*/ f135 f0 1"/>
              <a:gd name="f142" fmla="+- f140 0 f138"/>
              <a:gd name="f143" fmla="+- f139 0 f138"/>
              <a:gd name="f144" fmla="*/ f141 1 f2"/>
              <a:gd name="f145" fmla="*/ f143 1 421"/>
              <a:gd name="f146" fmla="*/ f142 1 773"/>
              <a:gd name="f147" fmla="*/ 210 f143 1"/>
              <a:gd name="f148" fmla="*/ 541 f142 1"/>
              <a:gd name="f149" fmla="*/ 209 f143 1"/>
              <a:gd name="f150" fmla="*/ 721 f142 1"/>
              <a:gd name="f151" fmla="*/ 175 f143 1"/>
              <a:gd name="f152" fmla="*/ 768 f142 1"/>
              <a:gd name="f153" fmla="*/ 126 f143 1"/>
              <a:gd name="f154" fmla="*/ 733 f142 1"/>
              <a:gd name="f155" fmla="*/ 91 f143 1"/>
              <a:gd name="f156" fmla="*/ 488 f142 1"/>
              <a:gd name="f157" fmla="*/ 82 f143 1"/>
              <a:gd name="f158" fmla="*/ 455 f142 1"/>
              <a:gd name="f159" fmla="*/ 78 f143 1"/>
              <a:gd name="f160" fmla="*/ 323 f142 1"/>
              <a:gd name="f161" fmla="*/ 73 f143 1"/>
              <a:gd name="f162" fmla="*/ 288 f142 1"/>
              <a:gd name="f163" fmla="*/ 36 f143 1"/>
              <a:gd name="f164" fmla="*/ 38 f142 1"/>
              <a:gd name="f165" fmla="*/ 11 f142 1"/>
              <a:gd name="f166" fmla="*/ 95 f143 1"/>
              <a:gd name="f167" fmla="*/ 60 f142 1"/>
              <a:gd name="f168" fmla="*/ 119 f142 1"/>
              <a:gd name="f169" fmla="*/ 130 f143 1"/>
              <a:gd name="f170" fmla="*/ 188 f142 1"/>
              <a:gd name="f171" fmla="*/ 293 f143 1"/>
              <a:gd name="f172" fmla="*/ 345 f143 1"/>
              <a:gd name="f173" fmla="*/ 116 f142 1"/>
              <a:gd name="f174" fmla="*/ 329 f143 1"/>
              <a:gd name="f175" fmla="*/ 342 f143 1"/>
              <a:gd name="f176" fmla="*/ 387 f143 1"/>
              <a:gd name="f177" fmla="*/ 39 f142 1"/>
              <a:gd name="f178" fmla="*/ 358 f143 1"/>
              <a:gd name="f179" fmla="*/ 279 f142 1"/>
              <a:gd name="f180" fmla="*/ 350 f143 1"/>
              <a:gd name="f181" fmla="*/ 333 f142 1"/>
              <a:gd name="f182" fmla="*/ 351 f143 1"/>
              <a:gd name="f183" fmla="*/ 429 f142 1"/>
              <a:gd name="f184" fmla="*/ 316 f143 1"/>
              <a:gd name="f185" fmla="*/ 607 f142 1"/>
              <a:gd name="f186" fmla="*/ 298 f143 1"/>
              <a:gd name="f187" fmla="*/ 731 f142 1"/>
              <a:gd name="f188" fmla="*/ 253 f143 1"/>
              <a:gd name="f189" fmla="*/ 769 f142 1"/>
              <a:gd name="f190" fmla="*/ 215 f143 1"/>
              <a:gd name="f191" fmla="*/ 726 f142 1"/>
              <a:gd name="f192" fmla="*/ 214 f143 1"/>
              <a:gd name="f193" fmla="*/ 543 f142 1"/>
              <a:gd name="f194" fmla="+- f144 0 f1"/>
              <a:gd name="f195" fmla="*/ f147 1 421"/>
              <a:gd name="f196" fmla="*/ f148 1 773"/>
              <a:gd name="f197" fmla="*/ f149 1 421"/>
              <a:gd name="f198" fmla="*/ f150 1 773"/>
              <a:gd name="f199" fmla="*/ f151 1 421"/>
              <a:gd name="f200" fmla="*/ f152 1 773"/>
              <a:gd name="f201" fmla="*/ f153 1 421"/>
              <a:gd name="f202" fmla="*/ f154 1 773"/>
              <a:gd name="f203" fmla="*/ f155 1 421"/>
              <a:gd name="f204" fmla="*/ f156 1 773"/>
              <a:gd name="f205" fmla="*/ f157 1 421"/>
              <a:gd name="f206" fmla="*/ f158 1 773"/>
              <a:gd name="f207" fmla="*/ f159 1 421"/>
              <a:gd name="f208" fmla="*/ f160 1 773"/>
              <a:gd name="f209" fmla="*/ f161 1 421"/>
              <a:gd name="f210" fmla="*/ f162 1 773"/>
              <a:gd name="f211" fmla="*/ f163 1 421"/>
              <a:gd name="f212" fmla="*/ f164 1 773"/>
              <a:gd name="f213" fmla="*/ f165 1 773"/>
              <a:gd name="f214" fmla="*/ f166 1 421"/>
              <a:gd name="f215" fmla="*/ f167 1 773"/>
              <a:gd name="f216" fmla="*/ f168 1 773"/>
              <a:gd name="f217" fmla="*/ f169 1 421"/>
              <a:gd name="f218" fmla="*/ f170 1 773"/>
              <a:gd name="f219" fmla="*/ f171 1 421"/>
              <a:gd name="f220" fmla="*/ f172 1 421"/>
              <a:gd name="f221" fmla="*/ f173 1 773"/>
              <a:gd name="f222" fmla="*/ f174 1 421"/>
              <a:gd name="f223" fmla="*/ f175 1 421"/>
              <a:gd name="f224" fmla="*/ f176 1 421"/>
              <a:gd name="f225" fmla="*/ f177 1 773"/>
              <a:gd name="f226" fmla="*/ f178 1 421"/>
              <a:gd name="f227" fmla="*/ f179 1 773"/>
              <a:gd name="f228" fmla="*/ f180 1 421"/>
              <a:gd name="f229" fmla="*/ f181 1 773"/>
              <a:gd name="f230" fmla="*/ f182 1 421"/>
              <a:gd name="f231" fmla="*/ f183 1 773"/>
              <a:gd name="f232" fmla="*/ f184 1 421"/>
              <a:gd name="f233" fmla="*/ f185 1 773"/>
              <a:gd name="f234" fmla="*/ f186 1 421"/>
              <a:gd name="f235" fmla="*/ f187 1 773"/>
              <a:gd name="f236" fmla="*/ f188 1 421"/>
              <a:gd name="f237" fmla="*/ f189 1 773"/>
              <a:gd name="f238" fmla="*/ f190 1 421"/>
              <a:gd name="f239" fmla="*/ f191 1 773"/>
              <a:gd name="f240" fmla="*/ f192 1 421"/>
              <a:gd name="f241" fmla="*/ f193 1 773"/>
              <a:gd name="f242" fmla="*/ 0 1 f145"/>
              <a:gd name="f243" fmla="*/ f139 1 f145"/>
              <a:gd name="f244" fmla="*/ 0 1 f146"/>
              <a:gd name="f245" fmla="*/ f140 1 f146"/>
              <a:gd name="f246" fmla="*/ f195 1 f145"/>
              <a:gd name="f247" fmla="*/ f196 1 f146"/>
              <a:gd name="f248" fmla="*/ f197 1 f145"/>
              <a:gd name="f249" fmla="*/ f198 1 f146"/>
              <a:gd name="f250" fmla="*/ f199 1 f145"/>
              <a:gd name="f251" fmla="*/ f200 1 f146"/>
              <a:gd name="f252" fmla="*/ f201 1 f145"/>
              <a:gd name="f253" fmla="*/ f202 1 f146"/>
              <a:gd name="f254" fmla="*/ f203 1 f145"/>
              <a:gd name="f255" fmla="*/ f204 1 f146"/>
              <a:gd name="f256" fmla="*/ f205 1 f145"/>
              <a:gd name="f257" fmla="*/ f206 1 f146"/>
              <a:gd name="f258" fmla="*/ f207 1 f145"/>
              <a:gd name="f259" fmla="*/ f208 1 f146"/>
              <a:gd name="f260" fmla="*/ f209 1 f145"/>
              <a:gd name="f261" fmla="*/ f210 1 f146"/>
              <a:gd name="f262" fmla="*/ f211 1 f145"/>
              <a:gd name="f263" fmla="*/ f212 1 f146"/>
              <a:gd name="f264" fmla="*/ f213 1 f146"/>
              <a:gd name="f265" fmla="*/ f214 1 f145"/>
              <a:gd name="f266" fmla="*/ f215 1 f146"/>
              <a:gd name="f267" fmla="*/ f216 1 f146"/>
              <a:gd name="f268" fmla="*/ f217 1 f145"/>
              <a:gd name="f269" fmla="*/ f218 1 f146"/>
              <a:gd name="f270" fmla="*/ f219 1 f145"/>
              <a:gd name="f271" fmla="*/ f220 1 f145"/>
              <a:gd name="f272" fmla="*/ f221 1 f146"/>
              <a:gd name="f273" fmla="*/ f222 1 f145"/>
              <a:gd name="f274" fmla="*/ f223 1 f145"/>
              <a:gd name="f275" fmla="*/ f224 1 f145"/>
              <a:gd name="f276" fmla="*/ f225 1 f146"/>
              <a:gd name="f277" fmla="*/ f226 1 f145"/>
              <a:gd name="f278" fmla="*/ f227 1 f146"/>
              <a:gd name="f279" fmla="*/ f228 1 f145"/>
              <a:gd name="f280" fmla="*/ f229 1 f146"/>
              <a:gd name="f281" fmla="*/ f230 1 f145"/>
              <a:gd name="f282" fmla="*/ f231 1 f146"/>
              <a:gd name="f283" fmla="*/ f232 1 f145"/>
              <a:gd name="f284" fmla="*/ f233 1 f146"/>
              <a:gd name="f285" fmla="*/ f234 1 f145"/>
              <a:gd name="f286" fmla="*/ f235 1 f146"/>
              <a:gd name="f287" fmla="*/ f236 1 f145"/>
              <a:gd name="f288" fmla="*/ f237 1 f146"/>
              <a:gd name="f289" fmla="*/ f238 1 f145"/>
              <a:gd name="f290" fmla="*/ f239 1 f146"/>
              <a:gd name="f291" fmla="*/ f240 1 f145"/>
              <a:gd name="f292" fmla="*/ f241 1 f146"/>
              <a:gd name="f293" fmla="*/ f242 f136 1"/>
              <a:gd name="f294" fmla="*/ f243 f136 1"/>
              <a:gd name="f295" fmla="*/ f245 f137 1"/>
              <a:gd name="f296" fmla="*/ f244 f137 1"/>
              <a:gd name="f297" fmla="*/ f246 f136 1"/>
              <a:gd name="f298" fmla="*/ f247 f137 1"/>
              <a:gd name="f299" fmla="*/ f248 f136 1"/>
              <a:gd name="f300" fmla="*/ f249 f137 1"/>
              <a:gd name="f301" fmla="*/ f250 f136 1"/>
              <a:gd name="f302" fmla="*/ f251 f137 1"/>
              <a:gd name="f303" fmla="*/ f252 f136 1"/>
              <a:gd name="f304" fmla="*/ f253 f137 1"/>
              <a:gd name="f305" fmla="*/ f254 f136 1"/>
              <a:gd name="f306" fmla="*/ f255 f137 1"/>
              <a:gd name="f307" fmla="*/ f256 f136 1"/>
              <a:gd name="f308" fmla="*/ f257 f137 1"/>
              <a:gd name="f309" fmla="*/ f258 f136 1"/>
              <a:gd name="f310" fmla="*/ f259 f137 1"/>
              <a:gd name="f311" fmla="*/ f260 f136 1"/>
              <a:gd name="f312" fmla="*/ f261 f137 1"/>
              <a:gd name="f313" fmla="*/ f262 f136 1"/>
              <a:gd name="f314" fmla="*/ f263 f137 1"/>
              <a:gd name="f315" fmla="*/ f264 f137 1"/>
              <a:gd name="f316" fmla="*/ f265 f136 1"/>
              <a:gd name="f317" fmla="*/ f266 f137 1"/>
              <a:gd name="f318" fmla="*/ f267 f137 1"/>
              <a:gd name="f319" fmla="*/ f268 f136 1"/>
              <a:gd name="f320" fmla="*/ f269 f137 1"/>
              <a:gd name="f321" fmla="*/ f270 f136 1"/>
              <a:gd name="f322" fmla="*/ f271 f136 1"/>
              <a:gd name="f323" fmla="*/ f272 f137 1"/>
              <a:gd name="f324" fmla="*/ f273 f136 1"/>
              <a:gd name="f325" fmla="*/ f274 f136 1"/>
              <a:gd name="f326" fmla="*/ f275 f136 1"/>
              <a:gd name="f327" fmla="*/ f276 f137 1"/>
              <a:gd name="f328" fmla="*/ f277 f136 1"/>
              <a:gd name="f329" fmla="*/ f278 f137 1"/>
              <a:gd name="f330" fmla="*/ f279 f136 1"/>
              <a:gd name="f331" fmla="*/ f280 f137 1"/>
              <a:gd name="f332" fmla="*/ f281 f136 1"/>
              <a:gd name="f333" fmla="*/ f282 f137 1"/>
              <a:gd name="f334" fmla="*/ f283 f136 1"/>
              <a:gd name="f335" fmla="*/ f284 f137 1"/>
              <a:gd name="f336" fmla="*/ f285 f136 1"/>
              <a:gd name="f337" fmla="*/ f286 f137 1"/>
              <a:gd name="f338" fmla="*/ f287 f136 1"/>
              <a:gd name="f339" fmla="*/ f288 f137 1"/>
              <a:gd name="f340" fmla="*/ f289 f136 1"/>
              <a:gd name="f341" fmla="*/ f290 f137 1"/>
              <a:gd name="f342" fmla="*/ f291 f136 1"/>
              <a:gd name="f343" fmla="*/ f292 f137 1"/>
            </a:gdLst>
            <a:ahLst/>
            <a:cxnLst>
              <a:cxn ang="3cd4">
                <a:pos x="hc" y="t"/>
              </a:cxn>
              <a:cxn ang="0">
                <a:pos x="r" y="vc"/>
              </a:cxn>
              <a:cxn ang="cd4">
                <a:pos x="hc" y="b"/>
              </a:cxn>
              <a:cxn ang="cd2">
                <a:pos x="l" y="vc"/>
              </a:cxn>
              <a:cxn ang="f194">
                <a:pos x="f297" y="f298"/>
              </a:cxn>
              <a:cxn ang="f194">
                <a:pos x="f299" y="f300"/>
              </a:cxn>
              <a:cxn ang="f194">
                <a:pos x="f301" y="f302"/>
              </a:cxn>
              <a:cxn ang="f194">
                <a:pos x="f303" y="f304"/>
              </a:cxn>
              <a:cxn ang="f194">
                <a:pos x="f305" y="f306"/>
              </a:cxn>
              <a:cxn ang="f194">
                <a:pos x="f307" y="f308"/>
              </a:cxn>
              <a:cxn ang="f194">
                <a:pos x="f309" y="f310"/>
              </a:cxn>
              <a:cxn ang="f194">
                <a:pos x="f311" y="f312"/>
              </a:cxn>
              <a:cxn ang="f194">
                <a:pos x="f313" y="f314"/>
              </a:cxn>
              <a:cxn ang="f194">
                <a:pos x="f307" y="f315"/>
              </a:cxn>
              <a:cxn ang="f194">
                <a:pos x="f316" y="f317"/>
              </a:cxn>
              <a:cxn ang="f194">
                <a:pos x="f309" y="f318"/>
              </a:cxn>
              <a:cxn ang="f194">
                <a:pos x="f319" y="f320"/>
              </a:cxn>
              <a:cxn ang="f194">
                <a:pos x="f321" y="f320"/>
              </a:cxn>
              <a:cxn ang="f194">
                <a:pos x="f322" y="f323"/>
              </a:cxn>
              <a:cxn ang="f194">
                <a:pos x="f324" y="f317"/>
              </a:cxn>
              <a:cxn ang="f194">
                <a:pos x="f325" y="f315"/>
              </a:cxn>
              <a:cxn ang="f194">
                <a:pos x="f326" y="f327"/>
              </a:cxn>
              <a:cxn ang="f194">
                <a:pos x="f328" y="f329"/>
              </a:cxn>
              <a:cxn ang="f194">
                <a:pos x="f330" y="f331"/>
              </a:cxn>
              <a:cxn ang="f194">
                <a:pos x="f332" y="f333"/>
              </a:cxn>
              <a:cxn ang="f194">
                <a:pos x="f334" y="f335"/>
              </a:cxn>
              <a:cxn ang="f194">
                <a:pos x="f336" y="f337"/>
              </a:cxn>
              <a:cxn ang="f194">
                <a:pos x="f338" y="f339"/>
              </a:cxn>
              <a:cxn ang="f194">
                <a:pos x="f340" y="f341"/>
              </a:cxn>
              <a:cxn ang="f194">
                <a:pos x="f342" y="f343"/>
              </a:cxn>
              <a:cxn ang="f194">
                <a:pos x="f297" y="f298"/>
              </a:cxn>
            </a:cxnLst>
            <a:rect l="f293" t="f296" r="f294" b="f295"/>
            <a:pathLst>
              <a:path w="421" h="773">
                <a:moveTo>
                  <a:pt x="f8" y="f9"/>
                </a:moveTo>
                <a:cubicBezTo>
                  <a:pt x="f8" y="f10"/>
                  <a:pt x="f8" y="f11"/>
                  <a:pt x="f12" y="f13"/>
                </a:cubicBezTo>
                <a:cubicBezTo>
                  <a:pt x="f12" y="f14"/>
                  <a:pt x="f15" y="f16"/>
                  <a:pt x="f17" y="f18"/>
                </a:cubicBezTo>
                <a:cubicBezTo>
                  <a:pt x="f19" y="f7"/>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 y="f20"/>
                  <a:pt x="f50" y="f51"/>
                </a:cubicBezTo>
                <a:cubicBezTo>
                  <a:pt x="f52" y="f53"/>
                  <a:pt x="f54" y="f5"/>
                  <a:pt x="f34" y="f55"/>
                </a:cubicBezTo>
                <a:cubicBezTo>
                  <a:pt x="f56" y="f57"/>
                  <a:pt x="f26" y="f58"/>
                  <a:pt x="f59" y="f36"/>
                </a:cubicBezTo>
                <a:cubicBezTo>
                  <a:pt x="f32" y="f60"/>
                  <a:pt x="f34" y="f61"/>
                  <a:pt x="f40" y="f62"/>
                </a:cubicBezTo>
                <a:cubicBezTo>
                  <a:pt x="f63" y="f64"/>
                  <a:pt x="f65" y="f66"/>
                  <a:pt x="f67" y="f68"/>
                </a:cubicBezTo>
                <a:cubicBezTo>
                  <a:pt x="f69" y="f70"/>
                  <a:pt x="f71" y="f70"/>
                  <a:pt x="f72" y="f68"/>
                </a:cubicBezTo>
                <a:cubicBezTo>
                  <a:pt x="f73" y="f66"/>
                  <a:pt x="f74" y="f75"/>
                  <a:pt x="f76" y="f77"/>
                </a:cubicBezTo>
                <a:cubicBezTo>
                  <a:pt x="f78" y="f79"/>
                  <a:pt x="f80" y="f81"/>
                  <a:pt x="f82" y="f36"/>
                </a:cubicBezTo>
                <a:cubicBezTo>
                  <a:pt x="f83" y="f58"/>
                  <a:pt x="f84" y="f57"/>
                  <a:pt x="f85" y="f55"/>
                </a:cubicBezTo>
                <a:cubicBezTo>
                  <a:pt x="f86" y="f5"/>
                  <a:pt x="f87" y="f53"/>
                  <a:pt x="f88" y="f89"/>
                </a:cubicBezTo>
                <a:cubicBezTo>
                  <a:pt x="f6" y="f90"/>
                  <a:pt x="f91" y="f92"/>
                  <a:pt x="f93" y="f94"/>
                </a:cubicBezTo>
                <a:cubicBezTo>
                  <a:pt x="f95" y="f96"/>
                  <a:pt x="f97" y="f98"/>
                  <a:pt x="f99" y="f100"/>
                </a:cubicBezTo>
                <a:cubicBezTo>
                  <a:pt x="f101" y="f102"/>
                  <a:pt x="f103" y="f104"/>
                  <a:pt x="f105" y="f106"/>
                </a:cubicBezTo>
                <a:cubicBezTo>
                  <a:pt x="f107" y="f108"/>
                  <a:pt x="f109" y="f110"/>
                  <a:pt x="f111" y="f112"/>
                </a:cubicBezTo>
                <a:cubicBezTo>
                  <a:pt x="f43" y="f113"/>
                  <a:pt x="f114" y="f115"/>
                  <a:pt x="f116" y="f117"/>
                </a:cubicBezTo>
                <a:cubicBezTo>
                  <a:pt x="f118" y="f119"/>
                  <a:pt x="f120" y="f121"/>
                  <a:pt x="f122" y="f123"/>
                </a:cubicBezTo>
                <a:cubicBezTo>
                  <a:pt x="f124" y="f125"/>
                  <a:pt x="f126" y="f127"/>
                  <a:pt x="f126" y="f128"/>
                </a:cubicBezTo>
                <a:cubicBezTo>
                  <a:pt x="f129" y="f130"/>
                  <a:pt x="f129" y="f131"/>
                  <a:pt x="f129" y="f132"/>
                </a:cubicBezTo>
                <a:cubicBezTo>
                  <a:pt x="f49" y="f133"/>
                  <a:pt x="f134" y="f133"/>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 name="Freeform 10">
            <a:extLst>
              <a:ext uri="{FF2B5EF4-FFF2-40B4-BE49-F238E27FC236}">
                <a16:creationId xmlns:a16="http://schemas.microsoft.com/office/drawing/2014/main" id="{89BCAD0B-BF5A-41CE-A325-7BFFA4B62E28}"/>
              </a:ext>
            </a:extLst>
          </p:cNvPr>
          <p:cNvSpPr/>
          <p:nvPr/>
        </p:nvSpPr>
        <p:spPr>
          <a:xfrm>
            <a:off x="4498989" y="968625"/>
            <a:ext cx="588874" cy="919022"/>
          </a:xfrm>
          <a:custGeom>
            <a:avLst/>
            <a:gdLst>
              <a:gd name="f0" fmla="val 10800000"/>
              <a:gd name="f1" fmla="val 5400000"/>
              <a:gd name="f2" fmla="val 180"/>
              <a:gd name="f3" fmla="val w"/>
              <a:gd name="f4" fmla="val h"/>
              <a:gd name="f5" fmla="val 0"/>
              <a:gd name="f6" fmla="val 376"/>
              <a:gd name="f7" fmla="val 587"/>
              <a:gd name="f8" fmla="val 309"/>
              <a:gd name="f9" fmla="val 290"/>
              <a:gd name="f10" fmla="val 297"/>
              <a:gd name="f11" fmla="val 379"/>
              <a:gd name="f12" fmla="val 285"/>
              <a:gd name="f13" fmla="val 460"/>
              <a:gd name="f14" fmla="val 274"/>
              <a:gd name="f15" fmla="val 541"/>
              <a:gd name="f16" fmla="val 271"/>
              <a:gd name="f17" fmla="val 561"/>
              <a:gd name="f18" fmla="val 263"/>
              <a:gd name="f19" fmla="val 576"/>
              <a:gd name="f20" fmla="val 242"/>
              <a:gd name="f21" fmla="val 581"/>
              <a:gd name="f22" fmla="val 211"/>
              <a:gd name="f23" fmla="val 190"/>
              <a:gd name="f24" fmla="val 570"/>
              <a:gd name="f25" fmla="val 189"/>
              <a:gd name="f26" fmla="val 536"/>
              <a:gd name="f27" fmla="val 188"/>
              <a:gd name="f28" fmla="val 485"/>
              <a:gd name="f29" fmla="val 433"/>
              <a:gd name="f30" fmla="val 382"/>
              <a:gd name="f31" fmla="val 372"/>
              <a:gd name="f32" fmla="val 363"/>
              <a:gd name="f33" fmla="val 184"/>
              <a:gd name="f34" fmla="val 354"/>
              <a:gd name="f35" fmla="val 414"/>
              <a:gd name="f36" fmla="val 474"/>
              <a:gd name="f37" fmla="val 534"/>
              <a:gd name="f38" fmla="val 559"/>
              <a:gd name="f39" fmla="val 176"/>
              <a:gd name="f40" fmla="val 578"/>
              <a:gd name="f41" fmla="val 148"/>
              <a:gd name="f42" fmla="val 122"/>
              <a:gd name="f43" fmla="val 584"/>
              <a:gd name="f44" fmla="val 104"/>
              <a:gd name="f45" fmla="val 571"/>
              <a:gd name="f46" fmla="val 100"/>
              <a:gd name="f47" fmla="val 545"/>
              <a:gd name="f48" fmla="val 88"/>
              <a:gd name="f49" fmla="val 458"/>
              <a:gd name="f50" fmla="val 76"/>
              <a:gd name="f51" fmla="val 371"/>
              <a:gd name="f52" fmla="val 64"/>
              <a:gd name="f53" fmla="val 283"/>
              <a:gd name="f54" fmla="val 61"/>
              <a:gd name="f55" fmla="val 60"/>
              <a:gd name="f56" fmla="val 296"/>
              <a:gd name="f57" fmla="val 57"/>
              <a:gd name="f58" fmla="val 302"/>
              <a:gd name="f59" fmla="val 51"/>
              <a:gd name="f60" fmla="val 316"/>
              <a:gd name="f61" fmla="val 40"/>
              <a:gd name="f62" fmla="val 323"/>
              <a:gd name="f63" fmla="val 25"/>
              <a:gd name="f64" fmla="val 321"/>
              <a:gd name="f65" fmla="val 9"/>
              <a:gd name="f66" fmla="val 318"/>
              <a:gd name="f67" fmla="val 308"/>
              <a:gd name="f68" fmla="val 293"/>
              <a:gd name="f69" fmla="val 210"/>
              <a:gd name="f70" fmla="val 8"/>
              <a:gd name="f71" fmla="val 129"/>
              <a:gd name="f72" fmla="val 49"/>
              <a:gd name="f73" fmla="val 56"/>
              <a:gd name="f74" fmla="val 69"/>
              <a:gd name="f75" fmla="val 21"/>
              <a:gd name="f76" fmla="val 102"/>
              <a:gd name="f77" fmla="val 3"/>
              <a:gd name="f78" fmla="val 143"/>
              <a:gd name="f79" fmla="val 169"/>
              <a:gd name="f80" fmla="val 196"/>
              <a:gd name="f81" fmla="val 4"/>
              <a:gd name="f82" fmla="val 222"/>
              <a:gd name="f83" fmla="val 2"/>
              <a:gd name="f84" fmla="val 24"/>
              <a:gd name="f85" fmla="val 332"/>
              <a:gd name="f86" fmla="val 357"/>
              <a:gd name="f87" fmla="val 118"/>
              <a:gd name="f88" fmla="val 365"/>
              <a:gd name="f89" fmla="val 172"/>
              <a:gd name="f90" fmla="val 226"/>
              <a:gd name="f91" fmla="val 373"/>
              <a:gd name="f92" fmla="val 374"/>
              <a:gd name="f93" fmla="val 259"/>
              <a:gd name="f94" fmla="val 375"/>
              <a:gd name="f95" fmla="val 275"/>
              <a:gd name="f96" fmla="val 311"/>
              <a:gd name="f97" fmla="val 355"/>
              <a:gd name="f98" fmla="val 319"/>
              <a:gd name="f99" fmla="val 334"/>
              <a:gd name="f100" fmla="val 326"/>
              <a:gd name="f101" fmla="+- 0 0 -90"/>
              <a:gd name="f102" fmla="*/ f3 1 376"/>
              <a:gd name="f103" fmla="*/ f4 1 587"/>
              <a:gd name="f104" fmla="val f5"/>
              <a:gd name="f105" fmla="val f6"/>
              <a:gd name="f106" fmla="val f7"/>
              <a:gd name="f107" fmla="*/ f101 f0 1"/>
              <a:gd name="f108" fmla="+- f106 0 f104"/>
              <a:gd name="f109" fmla="+- f105 0 f104"/>
              <a:gd name="f110" fmla="*/ f107 1 f2"/>
              <a:gd name="f111" fmla="*/ f109 1 376"/>
              <a:gd name="f112" fmla="*/ f108 1 587"/>
              <a:gd name="f113" fmla="*/ 309 f109 1"/>
              <a:gd name="f114" fmla="*/ 290 f108 1"/>
              <a:gd name="f115" fmla="*/ 274 f109 1"/>
              <a:gd name="f116" fmla="*/ 541 f108 1"/>
              <a:gd name="f117" fmla="*/ 242 f109 1"/>
              <a:gd name="f118" fmla="*/ 581 f108 1"/>
              <a:gd name="f119" fmla="*/ 189 f109 1"/>
              <a:gd name="f120" fmla="*/ 536 f108 1"/>
              <a:gd name="f121" fmla="*/ 382 f108 1"/>
              <a:gd name="f122" fmla="*/ 184 f109 1"/>
              <a:gd name="f123" fmla="*/ 354 f108 1"/>
              <a:gd name="f124" fmla="*/ 534 f108 1"/>
              <a:gd name="f125" fmla="*/ 148 f109 1"/>
              <a:gd name="f126" fmla="*/ 100 f109 1"/>
              <a:gd name="f127" fmla="*/ 545 f108 1"/>
              <a:gd name="f128" fmla="*/ 64 f109 1"/>
              <a:gd name="f129" fmla="*/ 283 f108 1"/>
              <a:gd name="f130" fmla="*/ 57 f109 1"/>
              <a:gd name="f131" fmla="*/ 302 f108 1"/>
              <a:gd name="f132" fmla="*/ 25 f109 1"/>
              <a:gd name="f133" fmla="*/ 321 f108 1"/>
              <a:gd name="f134" fmla="*/ 0 f109 1"/>
              <a:gd name="f135" fmla="*/ 293 f108 1"/>
              <a:gd name="f136" fmla="*/ 49 f109 1"/>
              <a:gd name="f137" fmla="*/ 56 f108 1"/>
              <a:gd name="f138" fmla="*/ 143 f109 1"/>
              <a:gd name="f139" fmla="*/ 3 f108 1"/>
              <a:gd name="f140" fmla="*/ 222 f109 1"/>
              <a:gd name="f141" fmla="*/ 2 f108 1"/>
              <a:gd name="f142" fmla="*/ 332 f109 1"/>
              <a:gd name="f143" fmla="*/ 69 f108 1"/>
              <a:gd name="f144" fmla="*/ 371 f109 1"/>
              <a:gd name="f145" fmla="*/ 226 f108 1"/>
              <a:gd name="f146" fmla="*/ 375 f109 1"/>
              <a:gd name="f147" fmla="*/ 275 f108 1"/>
              <a:gd name="f148" fmla="*/ 355 f109 1"/>
              <a:gd name="f149" fmla="*/ 319 f108 1"/>
              <a:gd name="f150" fmla="+- f110 0 f1"/>
              <a:gd name="f151" fmla="*/ f113 1 376"/>
              <a:gd name="f152" fmla="*/ f114 1 587"/>
              <a:gd name="f153" fmla="*/ f115 1 376"/>
              <a:gd name="f154" fmla="*/ f116 1 587"/>
              <a:gd name="f155" fmla="*/ f117 1 376"/>
              <a:gd name="f156" fmla="*/ f118 1 587"/>
              <a:gd name="f157" fmla="*/ f119 1 376"/>
              <a:gd name="f158" fmla="*/ f120 1 587"/>
              <a:gd name="f159" fmla="*/ f121 1 587"/>
              <a:gd name="f160" fmla="*/ f122 1 376"/>
              <a:gd name="f161" fmla="*/ f123 1 587"/>
              <a:gd name="f162" fmla="*/ f124 1 587"/>
              <a:gd name="f163" fmla="*/ f125 1 376"/>
              <a:gd name="f164" fmla="*/ f126 1 376"/>
              <a:gd name="f165" fmla="*/ f127 1 587"/>
              <a:gd name="f166" fmla="*/ f128 1 376"/>
              <a:gd name="f167" fmla="*/ f129 1 587"/>
              <a:gd name="f168" fmla="*/ f130 1 376"/>
              <a:gd name="f169" fmla="*/ f131 1 587"/>
              <a:gd name="f170" fmla="*/ f132 1 376"/>
              <a:gd name="f171" fmla="*/ f133 1 587"/>
              <a:gd name="f172" fmla="*/ f134 1 376"/>
              <a:gd name="f173" fmla="*/ f135 1 587"/>
              <a:gd name="f174" fmla="*/ f136 1 376"/>
              <a:gd name="f175" fmla="*/ f137 1 587"/>
              <a:gd name="f176" fmla="*/ f138 1 376"/>
              <a:gd name="f177" fmla="*/ f139 1 587"/>
              <a:gd name="f178" fmla="*/ f140 1 376"/>
              <a:gd name="f179" fmla="*/ f141 1 587"/>
              <a:gd name="f180" fmla="*/ f142 1 376"/>
              <a:gd name="f181" fmla="*/ f143 1 587"/>
              <a:gd name="f182" fmla="*/ f144 1 376"/>
              <a:gd name="f183" fmla="*/ f145 1 587"/>
              <a:gd name="f184" fmla="*/ f146 1 376"/>
              <a:gd name="f185" fmla="*/ f147 1 587"/>
              <a:gd name="f186" fmla="*/ f148 1 376"/>
              <a:gd name="f187" fmla="*/ f149 1 587"/>
              <a:gd name="f188" fmla="*/ 0 1 f111"/>
              <a:gd name="f189" fmla="*/ f105 1 f111"/>
              <a:gd name="f190" fmla="*/ 0 1 f112"/>
              <a:gd name="f191" fmla="*/ f106 1 f112"/>
              <a:gd name="f192" fmla="*/ f151 1 f111"/>
              <a:gd name="f193" fmla="*/ f152 1 f112"/>
              <a:gd name="f194" fmla="*/ f153 1 f111"/>
              <a:gd name="f195" fmla="*/ f154 1 f112"/>
              <a:gd name="f196" fmla="*/ f155 1 f111"/>
              <a:gd name="f197" fmla="*/ f156 1 f112"/>
              <a:gd name="f198" fmla="*/ f157 1 f111"/>
              <a:gd name="f199" fmla="*/ f158 1 f112"/>
              <a:gd name="f200" fmla="*/ f159 1 f112"/>
              <a:gd name="f201" fmla="*/ f160 1 f111"/>
              <a:gd name="f202" fmla="*/ f161 1 f112"/>
              <a:gd name="f203" fmla="*/ f162 1 f112"/>
              <a:gd name="f204" fmla="*/ f163 1 f111"/>
              <a:gd name="f205" fmla="*/ f164 1 f111"/>
              <a:gd name="f206" fmla="*/ f165 1 f112"/>
              <a:gd name="f207" fmla="*/ f166 1 f111"/>
              <a:gd name="f208" fmla="*/ f167 1 f112"/>
              <a:gd name="f209" fmla="*/ f168 1 f111"/>
              <a:gd name="f210" fmla="*/ f169 1 f112"/>
              <a:gd name="f211" fmla="*/ f170 1 f111"/>
              <a:gd name="f212" fmla="*/ f171 1 f112"/>
              <a:gd name="f213" fmla="*/ f172 1 f111"/>
              <a:gd name="f214" fmla="*/ f173 1 f112"/>
              <a:gd name="f215" fmla="*/ f174 1 f111"/>
              <a:gd name="f216" fmla="*/ f175 1 f112"/>
              <a:gd name="f217" fmla="*/ f176 1 f111"/>
              <a:gd name="f218" fmla="*/ f177 1 f112"/>
              <a:gd name="f219" fmla="*/ f178 1 f111"/>
              <a:gd name="f220" fmla="*/ f179 1 f112"/>
              <a:gd name="f221" fmla="*/ f180 1 f111"/>
              <a:gd name="f222" fmla="*/ f181 1 f112"/>
              <a:gd name="f223" fmla="*/ f182 1 f111"/>
              <a:gd name="f224" fmla="*/ f183 1 f112"/>
              <a:gd name="f225" fmla="*/ f184 1 f111"/>
              <a:gd name="f226" fmla="*/ f185 1 f112"/>
              <a:gd name="f227" fmla="*/ f186 1 f111"/>
              <a:gd name="f228" fmla="*/ f187 1 f112"/>
              <a:gd name="f229" fmla="*/ f188 f102 1"/>
              <a:gd name="f230" fmla="*/ f189 f102 1"/>
              <a:gd name="f231" fmla="*/ f191 f103 1"/>
              <a:gd name="f232" fmla="*/ f190 f103 1"/>
              <a:gd name="f233" fmla="*/ f192 f102 1"/>
              <a:gd name="f234" fmla="*/ f193 f103 1"/>
              <a:gd name="f235" fmla="*/ f194 f102 1"/>
              <a:gd name="f236" fmla="*/ f195 f103 1"/>
              <a:gd name="f237" fmla="*/ f196 f102 1"/>
              <a:gd name="f238" fmla="*/ f197 f103 1"/>
              <a:gd name="f239" fmla="*/ f198 f102 1"/>
              <a:gd name="f240" fmla="*/ f199 f103 1"/>
              <a:gd name="f241" fmla="*/ f200 f103 1"/>
              <a:gd name="f242" fmla="*/ f201 f102 1"/>
              <a:gd name="f243" fmla="*/ f202 f103 1"/>
              <a:gd name="f244" fmla="*/ f203 f103 1"/>
              <a:gd name="f245" fmla="*/ f204 f102 1"/>
              <a:gd name="f246" fmla="*/ f205 f102 1"/>
              <a:gd name="f247" fmla="*/ f206 f103 1"/>
              <a:gd name="f248" fmla="*/ f207 f102 1"/>
              <a:gd name="f249" fmla="*/ f208 f103 1"/>
              <a:gd name="f250" fmla="*/ f209 f102 1"/>
              <a:gd name="f251" fmla="*/ f210 f103 1"/>
              <a:gd name="f252" fmla="*/ f211 f102 1"/>
              <a:gd name="f253" fmla="*/ f212 f103 1"/>
              <a:gd name="f254" fmla="*/ f213 f102 1"/>
              <a:gd name="f255" fmla="*/ f214 f103 1"/>
              <a:gd name="f256" fmla="*/ f215 f102 1"/>
              <a:gd name="f257" fmla="*/ f216 f103 1"/>
              <a:gd name="f258" fmla="*/ f217 f102 1"/>
              <a:gd name="f259" fmla="*/ f218 f103 1"/>
              <a:gd name="f260" fmla="*/ f219 f102 1"/>
              <a:gd name="f261" fmla="*/ f220 f103 1"/>
              <a:gd name="f262" fmla="*/ f221 f102 1"/>
              <a:gd name="f263" fmla="*/ f222 f103 1"/>
              <a:gd name="f264" fmla="*/ f223 f102 1"/>
              <a:gd name="f265" fmla="*/ f224 f103 1"/>
              <a:gd name="f266" fmla="*/ f225 f102 1"/>
              <a:gd name="f267" fmla="*/ f226 f103 1"/>
              <a:gd name="f268" fmla="*/ f227 f102 1"/>
              <a:gd name="f269" fmla="*/ f228 f103 1"/>
            </a:gdLst>
            <a:ahLst/>
            <a:cxnLst>
              <a:cxn ang="3cd4">
                <a:pos x="hc" y="t"/>
              </a:cxn>
              <a:cxn ang="0">
                <a:pos x="r" y="vc"/>
              </a:cxn>
              <a:cxn ang="cd4">
                <a:pos x="hc" y="b"/>
              </a:cxn>
              <a:cxn ang="cd2">
                <a:pos x="l" y="vc"/>
              </a:cxn>
              <a:cxn ang="f150">
                <a:pos x="f233" y="f234"/>
              </a:cxn>
              <a:cxn ang="f150">
                <a:pos x="f235" y="f236"/>
              </a:cxn>
              <a:cxn ang="f150">
                <a:pos x="f237" y="f238"/>
              </a:cxn>
              <a:cxn ang="f150">
                <a:pos x="f239" y="f240"/>
              </a:cxn>
              <a:cxn ang="f150">
                <a:pos x="f239" y="f241"/>
              </a:cxn>
              <a:cxn ang="f150">
                <a:pos x="f242" y="f243"/>
              </a:cxn>
              <a:cxn ang="f150">
                <a:pos x="f242" y="f244"/>
              </a:cxn>
              <a:cxn ang="f150">
                <a:pos x="f245" y="f238"/>
              </a:cxn>
              <a:cxn ang="f150">
                <a:pos x="f246" y="f247"/>
              </a:cxn>
              <a:cxn ang="f150">
                <a:pos x="f248" y="f249"/>
              </a:cxn>
              <a:cxn ang="f150">
                <a:pos x="f250" y="f251"/>
              </a:cxn>
              <a:cxn ang="f150">
                <a:pos x="f252" y="f253"/>
              </a:cxn>
              <a:cxn ang="f150">
                <a:pos x="f254" y="f255"/>
              </a:cxn>
              <a:cxn ang="f150">
                <a:pos x="f256" y="f257"/>
              </a:cxn>
              <a:cxn ang="f150">
                <a:pos x="f258" y="f259"/>
              </a:cxn>
              <a:cxn ang="f150">
                <a:pos x="f260" y="f261"/>
              </a:cxn>
              <a:cxn ang="f150">
                <a:pos x="f262" y="f263"/>
              </a:cxn>
              <a:cxn ang="f150">
                <a:pos x="f264" y="f265"/>
              </a:cxn>
              <a:cxn ang="f150">
                <a:pos x="f266" y="f267"/>
              </a:cxn>
              <a:cxn ang="f150">
                <a:pos x="f268" y="f269"/>
              </a:cxn>
              <a:cxn ang="f150">
                <a:pos x="f233" y="f234"/>
              </a:cxn>
            </a:cxnLst>
            <a:rect l="f229" t="f232" r="f230" b="f231"/>
            <a:pathLst>
              <a:path w="376" h="587">
                <a:moveTo>
                  <a:pt x="f8" y="f9"/>
                </a:moveTo>
                <a:cubicBezTo>
                  <a:pt x="f10" y="f11"/>
                  <a:pt x="f12" y="f13"/>
                  <a:pt x="f14" y="f15"/>
                </a:cubicBezTo>
                <a:cubicBezTo>
                  <a:pt x="f16" y="f17"/>
                  <a:pt x="f18" y="f19"/>
                  <a:pt x="f20" y="f21"/>
                </a:cubicBezTo>
                <a:cubicBezTo>
                  <a:pt x="f22" y="f7"/>
                  <a:pt x="f23" y="f24"/>
                  <a:pt x="f25" y="f26"/>
                </a:cubicBezTo>
                <a:cubicBezTo>
                  <a:pt x="f27" y="f28"/>
                  <a:pt x="f25" y="f29"/>
                  <a:pt x="f25" y="f30"/>
                </a:cubicBezTo>
                <a:cubicBezTo>
                  <a:pt x="f25" y="f31"/>
                  <a:pt x="f25" y="f32"/>
                  <a:pt x="f33" y="f34"/>
                </a:cubicBezTo>
                <a:cubicBezTo>
                  <a:pt x="f33" y="f35"/>
                  <a:pt x="f33" y="f36"/>
                  <a:pt x="f33" y="f37"/>
                </a:cubicBezTo>
                <a:cubicBezTo>
                  <a:pt x="f33" y="f38"/>
                  <a:pt x="f39" y="f40"/>
                  <a:pt x="f41" y="f21"/>
                </a:cubicBezTo>
                <a:cubicBezTo>
                  <a:pt x="f42" y="f43"/>
                  <a:pt x="f44" y="f45"/>
                  <a:pt x="f46" y="f47"/>
                </a:cubicBezTo>
                <a:cubicBezTo>
                  <a:pt x="f48" y="f49"/>
                  <a:pt x="f50" y="f51"/>
                  <a:pt x="f52" y="f53"/>
                </a:cubicBezTo>
                <a:cubicBezTo>
                  <a:pt x="f54" y="f9"/>
                  <a:pt x="f55" y="f56"/>
                  <a:pt x="f57" y="f58"/>
                </a:cubicBezTo>
                <a:cubicBezTo>
                  <a:pt x="f59" y="f60"/>
                  <a:pt x="f61" y="f62"/>
                  <a:pt x="f63" y="f64"/>
                </a:cubicBezTo>
                <a:cubicBezTo>
                  <a:pt x="f65" y="f66"/>
                  <a:pt x="f5" y="f67"/>
                  <a:pt x="f5" y="f68"/>
                </a:cubicBezTo>
                <a:cubicBezTo>
                  <a:pt x="f5" y="f69"/>
                  <a:pt x="f70" y="f71"/>
                  <a:pt x="f72" y="f73"/>
                </a:cubicBezTo>
                <a:cubicBezTo>
                  <a:pt x="f74" y="f75"/>
                  <a:pt x="f76" y="f77"/>
                  <a:pt x="f78" y="f77"/>
                </a:cubicBezTo>
                <a:cubicBezTo>
                  <a:pt x="f79" y="f77"/>
                  <a:pt x="f80" y="f81"/>
                  <a:pt x="f82" y="f83"/>
                </a:cubicBezTo>
                <a:cubicBezTo>
                  <a:pt x="f14" y="f5"/>
                  <a:pt x="f67" y="f84"/>
                  <a:pt x="f85" y="f74"/>
                </a:cubicBezTo>
                <a:cubicBezTo>
                  <a:pt x="f86" y="f87"/>
                  <a:pt x="f88" y="f89"/>
                  <a:pt x="f51" y="f90"/>
                </a:cubicBezTo>
                <a:cubicBezTo>
                  <a:pt x="f91" y="f20"/>
                  <a:pt x="f92" y="f93"/>
                  <a:pt x="f94" y="f95"/>
                </a:cubicBezTo>
                <a:cubicBezTo>
                  <a:pt x="f6" y="f68"/>
                  <a:pt x="f94" y="f96"/>
                  <a:pt x="f97" y="f98"/>
                </a:cubicBezTo>
                <a:cubicBezTo>
                  <a:pt x="f99" y="f100"/>
                  <a:pt x="f64" y="f60"/>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 name="Freeform 11">
            <a:extLst>
              <a:ext uri="{FF2B5EF4-FFF2-40B4-BE49-F238E27FC236}">
                <a16:creationId xmlns:a16="http://schemas.microsoft.com/office/drawing/2014/main" id="{74EADD3E-555B-451D-8D7B-C3B53F34510C}"/>
              </a:ext>
            </a:extLst>
          </p:cNvPr>
          <p:cNvSpPr/>
          <p:nvPr/>
        </p:nvSpPr>
        <p:spPr>
          <a:xfrm>
            <a:off x="5551335" y="2447941"/>
            <a:ext cx="995207" cy="901559"/>
          </a:xfrm>
          <a:custGeom>
            <a:avLst/>
            <a:gdLst>
              <a:gd name="f0" fmla="val 10800000"/>
              <a:gd name="f1" fmla="val 5400000"/>
              <a:gd name="f2" fmla="val 180"/>
              <a:gd name="f3" fmla="val w"/>
              <a:gd name="f4" fmla="val h"/>
              <a:gd name="f5" fmla="val 0"/>
              <a:gd name="f6" fmla="val 635"/>
              <a:gd name="f7" fmla="val 575"/>
              <a:gd name="f8" fmla="val 244"/>
              <a:gd name="f9" fmla="val 605"/>
              <a:gd name="f10" fmla="val 266"/>
              <a:gd name="f11" fmla="val 573"/>
              <a:gd name="f12" fmla="val 268"/>
              <a:gd name="f13" fmla="val 542"/>
              <a:gd name="f14" fmla="val 270"/>
              <a:gd name="f15" fmla="val 502"/>
              <a:gd name="f16" fmla="val 273"/>
              <a:gd name="f17" fmla="val 480"/>
              <a:gd name="f18" fmla="val 292"/>
              <a:gd name="f19" fmla="val 469"/>
              <a:gd name="f20" fmla="val 330"/>
              <a:gd name="f21" fmla="val 453"/>
              <a:gd name="f22" fmla="val 383"/>
              <a:gd name="f23" fmla="val 444"/>
              <a:gd name="f24" fmla="val 437"/>
              <a:gd name="f25" fmla="val 446"/>
              <a:gd name="f26" fmla="val 493"/>
              <a:gd name="f27" fmla="val 447"/>
              <a:gd name="f28" fmla="val 535"/>
              <a:gd name="f29" fmla="val 454"/>
              <a:gd name="f30" fmla="val 543"/>
              <a:gd name="f31" fmla="val 495"/>
              <a:gd name="f32" fmla="val 549"/>
              <a:gd name="f33" fmla="val 505"/>
              <a:gd name="f34" fmla="val 551"/>
              <a:gd name="f35" fmla="val 518"/>
              <a:gd name="f36" fmla="val 552"/>
              <a:gd name="f37" fmla="val 517"/>
              <a:gd name="f38" fmla="val 564"/>
              <a:gd name="f39" fmla="val 516"/>
              <a:gd name="f40" fmla="val 504"/>
              <a:gd name="f41" fmla="val 496"/>
              <a:gd name="f42" fmla="val 451"/>
              <a:gd name="f43" fmla="val 406"/>
              <a:gd name="f44" fmla="val 362"/>
              <a:gd name="f45" fmla="val 354"/>
              <a:gd name="f46" fmla="val 343"/>
              <a:gd name="f47" fmla="val 574"/>
              <a:gd name="f48" fmla="val 342"/>
              <a:gd name="f49" fmla="val 565"/>
              <a:gd name="f50" fmla="val 340"/>
              <a:gd name="f51" fmla="val 555"/>
              <a:gd name="f52" fmla="val 351"/>
              <a:gd name="f53" fmla="val 359"/>
              <a:gd name="f54" fmla="val 550"/>
              <a:gd name="f55" fmla="val 409"/>
              <a:gd name="f56" fmla="val 538"/>
              <a:gd name="f57" fmla="val 413"/>
              <a:gd name="f58" fmla="val 533"/>
              <a:gd name="f59" fmla="val 482"/>
              <a:gd name="f60" fmla="val 414"/>
              <a:gd name="f61" fmla="val 425"/>
              <a:gd name="f62" fmla="val 404"/>
              <a:gd name="f63" fmla="val 370"/>
              <a:gd name="f64" fmla="val 385"/>
              <a:gd name="f65" fmla="val 317"/>
              <a:gd name="f66" fmla="val 373"/>
              <a:gd name="f67" fmla="val 283"/>
              <a:gd name="f68" fmla="val 341"/>
              <a:gd name="f69" fmla="val 265"/>
              <a:gd name="f70" fmla="val 306"/>
              <a:gd name="f71" fmla="val 287"/>
              <a:gd name="f72" fmla="val 293"/>
              <a:gd name="f73" fmla="val 285"/>
              <a:gd name="f74" fmla="val 301"/>
              <a:gd name="f75" fmla="val 325"/>
              <a:gd name="f76" fmla="val 313"/>
              <a:gd name="f77" fmla="val 324"/>
              <a:gd name="f78" fmla="val 338"/>
              <a:gd name="f79" fmla="val 319"/>
              <a:gd name="f80" fmla="val 367"/>
              <a:gd name="f81" fmla="val 311"/>
              <a:gd name="f82" fmla="val 415"/>
              <a:gd name="f83" fmla="val 463"/>
              <a:gd name="f84" fmla="val 300"/>
              <a:gd name="f85" fmla="val 511"/>
              <a:gd name="f86" fmla="val 295"/>
              <a:gd name="f87" fmla="val 271"/>
              <a:gd name="f88" fmla="val 572"/>
              <a:gd name="f89" fmla="val 240"/>
              <a:gd name="f90" fmla="val 568"/>
              <a:gd name="f91" fmla="val 207"/>
              <a:gd name="f92" fmla="val 190"/>
              <a:gd name="f93" fmla="val 536"/>
              <a:gd name="f94" fmla="val 196"/>
              <a:gd name="f95" fmla="val 200"/>
              <a:gd name="f96" fmla="val 202"/>
              <a:gd name="f97" fmla="val 442"/>
              <a:gd name="f98" fmla="val 211"/>
              <a:gd name="f99" fmla="val 394"/>
              <a:gd name="f100" fmla="val 203"/>
              <a:gd name="f101" fmla="val 387"/>
              <a:gd name="f102" fmla="val 183"/>
              <a:gd name="f103" fmla="val 388"/>
              <a:gd name="f104" fmla="val 151"/>
              <a:gd name="f105" fmla="val 389"/>
              <a:gd name="f106" fmla="val 119"/>
              <a:gd name="f107" fmla="val 87"/>
              <a:gd name="f108" fmla="val 31"/>
              <a:gd name="f109" fmla="val 357"/>
              <a:gd name="f110" fmla="val 302"/>
              <a:gd name="f111" fmla="val 6"/>
              <a:gd name="f112" fmla="val 187"/>
              <a:gd name="f113" fmla="val 26"/>
              <a:gd name="f114" fmla="val 133"/>
              <a:gd name="f115" fmla="val 49"/>
              <a:gd name="f116" fmla="val 73"/>
              <a:gd name="f117" fmla="val 99"/>
              <a:gd name="f118" fmla="val 44"/>
              <a:gd name="f119" fmla="val 153"/>
              <a:gd name="f120" fmla="val 55"/>
              <a:gd name="f121" fmla="val 181"/>
              <a:gd name="f122" fmla="val 61"/>
              <a:gd name="f123" fmla="val 76"/>
              <a:gd name="f124" fmla="val 216"/>
              <a:gd name="f125" fmla="val 102"/>
              <a:gd name="f126" fmla="val 232"/>
              <a:gd name="f127" fmla="val 251"/>
              <a:gd name="f128" fmla="val 107"/>
              <a:gd name="f129" fmla="val 104"/>
              <a:gd name="f130" fmla="val 282"/>
              <a:gd name="f131" fmla="val 103"/>
              <a:gd name="f132" fmla="val 288"/>
              <a:gd name="f133" fmla="val 96"/>
              <a:gd name="f134" fmla="val 281"/>
              <a:gd name="f135" fmla="val 78"/>
              <a:gd name="f136" fmla="val 54"/>
              <a:gd name="f137" fmla="val 32"/>
              <a:gd name="f138" fmla="val 303"/>
              <a:gd name="f139" fmla="val 15"/>
              <a:gd name="f140" fmla="val 322"/>
              <a:gd name="f141" fmla="val 337"/>
              <a:gd name="f142" fmla="val 11"/>
              <a:gd name="f143" fmla="val 19"/>
              <a:gd name="f144" fmla="val 366"/>
              <a:gd name="f145" fmla="val 25"/>
              <a:gd name="f146" fmla="val 378"/>
              <a:gd name="f147" fmla="val 30"/>
              <a:gd name="f148" fmla="val 390"/>
              <a:gd name="f149" fmla="val 36"/>
              <a:gd name="f150" fmla="val 420"/>
              <a:gd name="f151" fmla="val 50"/>
              <a:gd name="f152" fmla="val 429"/>
              <a:gd name="f153" fmla="val 66"/>
              <a:gd name="f154" fmla="val 416"/>
              <a:gd name="f155" fmla="val 97"/>
              <a:gd name="f156" fmla="val 408"/>
              <a:gd name="f157" fmla="val 115"/>
              <a:gd name="f158" fmla="val 393"/>
              <a:gd name="f159" fmla="val 137"/>
              <a:gd name="f160" fmla="val 364"/>
              <a:gd name="f161" fmla="val 127"/>
              <a:gd name="f162" fmla="val 355"/>
              <a:gd name="f163" fmla="val 124"/>
              <a:gd name="f164" fmla="val 350"/>
              <a:gd name="f165" fmla="val 130"/>
              <a:gd name="f166" fmla="val 344"/>
              <a:gd name="f167" fmla="val 134"/>
              <a:gd name="f168" fmla="val 326"/>
              <a:gd name="f169" fmla="val 147"/>
              <a:gd name="f170" fmla="val 308"/>
              <a:gd name="f171" fmla="val 158"/>
              <a:gd name="f172" fmla="val 289"/>
              <a:gd name="f173" fmla="val 167"/>
              <a:gd name="f174" fmla="val 280"/>
              <a:gd name="f175" fmla="val 172"/>
              <a:gd name="f176" fmla="val 260"/>
              <a:gd name="f177" fmla="val 186"/>
              <a:gd name="f178" fmla="val 272"/>
              <a:gd name="f179" fmla="val 205"/>
              <a:gd name="f180" fmla="val 275"/>
              <a:gd name="f181" fmla="val 230"/>
              <a:gd name="f182" fmla="val 234"/>
              <a:gd name="f183" fmla="val 309"/>
              <a:gd name="f184" fmla="val 235"/>
              <a:gd name="f185" fmla="val 507"/>
              <a:gd name="f186" fmla="val 599"/>
              <a:gd name="f187" fmla="val 610"/>
              <a:gd name="f188" fmla="val 622"/>
              <a:gd name="f189" fmla="+- 0 0 -90"/>
              <a:gd name="f190" fmla="*/ f3 1 635"/>
              <a:gd name="f191" fmla="*/ f4 1 575"/>
              <a:gd name="f192" fmla="val f5"/>
              <a:gd name="f193" fmla="val f6"/>
              <a:gd name="f194" fmla="val f7"/>
              <a:gd name="f195" fmla="*/ f189 f0 1"/>
              <a:gd name="f196" fmla="+- f194 0 f192"/>
              <a:gd name="f197" fmla="+- f193 0 f192"/>
              <a:gd name="f198" fmla="*/ f195 1 f2"/>
              <a:gd name="f199" fmla="*/ f197 1 635"/>
              <a:gd name="f200" fmla="*/ f196 1 575"/>
              <a:gd name="f201" fmla="*/ 635 f197 1"/>
              <a:gd name="f202" fmla="*/ 244 f196 1"/>
              <a:gd name="f203" fmla="*/ 542 f197 1"/>
              <a:gd name="f204" fmla="*/ 270 f196 1"/>
              <a:gd name="f205" fmla="*/ 469 f197 1"/>
              <a:gd name="f206" fmla="*/ 330 f196 1"/>
              <a:gd name="f207" fmla="*/ 446 f197 1"/>
              <a:gd name="f208" fmla="*/ 493 f196 1"/>
              <a:gd name="f209" fmla="*/ 495 f197 1"/>
              <a:gd name="f210" fmla="*/ 549 f196 1"/>
              <a:gd name="f211" fmla="*/ 517 f197 1"/>
              <a:gd name="f212" fmla="*/ 564 f196 1"/>
              <a:gd name="f213" fmla="*/ 496 f197 1"/>
              <a:gd name="f214" fmla="*/ 573 f196 1"/>
              <a:gd name="f215" fmla="*/ 362 f197 1"/>
              <a:gd name="f216" fmla="*/ 342 f197 1"/>
              <a:gd name="f217" fmla="*/ 565 f196 1"/>
              <a:gd name="f218" fmla="*/ 359 f197 1"/>
              <a:gd name="f219" fmla="*/ 550 f196 1"/>
              <a:gd name="f220" fmla="*/ 413 f197 1"/>
              <a:gd name="f221" fmla="*/ 482 f196 1"/>
              <a:gd name="f222" fmla="*/ 385 f197 1"/>
              <a:gd name="f223" fmla="*/ 317 f196 1"/>
              <a:gd name="f224" fmla="*/ 306 f197 1"/>
              <a:gd name="f225" fmla="*/ 301 f197 1"/>
              <a:gd name="f226" fmla="*/ 292 f196 1"/>
              <a:gd name="f227" fmla="*/ 319 f197 1"/>
              <a:gd name="f228" fmla="*/ 367 f196 1"/>
              <a:gd name="f229" fmla="*/ 300 f197 1"/>
              <a:gd name="f230" fmla="*/ 511 f196 1"/>
              <a:gd name="f231" fmla="*/ 240 f197 1"/>
              <a:gd name="f232" fmla="*/ 568 f196 1"/>
              <a:gd name="f233" fmla="*/ 196 f197 1"/>
              <a:gd name="f234" fmla="*/ 496 f196 1"/>
              <a:gd name="f235" fmla="*/ 207 f197 1"/>
              <a:gd name="f236" fmla="*/ 415 f196 1"/>
              <a:gd name="f237" fmla="*/ 183 f197 1"/>
              <a:gd name="f238" fmla="*/ 388 f196 1"/>
              <a:gd name="f239" fmla="*/ 87 f197 1"/>
              <a:gd name="f240" fmla="*/ 0 f197 1"/>
              <a:gd name="f241" fmla="*/ 302 f196 1"/>
              <a:gd name="f242" fmla="*/ 26 f197 1"/>
              <a:gd name="f243" fmla="*/ 133 f196 1"/>
              <a:gd name="f244" fmla="*/ 153 f197 1"/>
              <a:gd name="f245" fmla="*/ 55 f196 1"/>
              <a:gd name="f246" fmla="*/ 216 f197 1"/>
              <a:gd name="f247" fmla="*/ 102 f196 1"/>
              <a:gd name="f248" fmla="*/ 268 f197 1"/>
              <a:gd name="f249" fmla="*/ 104 f196 1"/>
              <a:gd name="f250" fmla="*/ 281 f197 1"/>
              <a:gd name="f251" fmla="*/ 78 f196 1"/>
              <a:gd name="f252" fmla="*/ 303 f197 1"/>
              <a:gd name="f253" fmla="*/ 15 f196 1"/>
              <a:gd name="f254" fmla="*/ 354 f197 1"/>
              <a:gd name="f255" fmla="*/ 19 f196 1"/>
              <a:gd name="f256" fmla="*/ 390 f197 1"/>
              <a:gd name="f257" fmla="*/ 36 f196 1"/>
              <a:gd name="f258" fmla="*/ 416 f197 1"/>
              <a:gd name="f259" fmla="*/ 97 f196 1"/>
              <a:gd name="f260" fmla="*/ 364 f197 1"/>
              <a:gd name="f261" fmla="*/ 127 f196 1"/>
              <a:gd name="f262" fmla="*/ 344 f197 1"/>
              <a:gd name="f263" fmla="*/ 134 f196 1"/>
              <a:gd name="f264" fmla="*/ 289 f197 1"/>
              <a:gd name="f265" fmla="*/ 167 f196 1"/>
              <a:gd name="f266" fmla="*/ 265 f197 1"/>
              <a:gd name="f267" fmla="*/ 186 f196 1"/>
              <a:gd name="f268" fmla="*/ 302 f197 1"/>
              <a:gd name="f269" fmla="*/ 234 f196 1"/>
              <a:gd name="f270" fmla="*/ 325 f197 1"/>
              <a:gd name="f271" fmla="*/ 235 f196 1"/>
              <a:gd name="f272" fmla="*/ 599 f197 1"/>
              <a:gd name="f273" fmla="+- f198 0 f1"/>
              <a:gd name="f274" fmla="*/ f201 1 635"/>
              <a:gd name="f275" fmla="*/ f202 1 575"/>
              <a:gd name="f276" fmla="*/ f203 1 635"/>
              <a:gd name="f277" fmla="*/ f204 1 575"/>
              <a:gd name="f278" fmla="*/ f205 1 635"/>
              <a:gd name="f279" fmla="*/ f206 1 575"/>
              <a:gd name="f280" fmla="*/ f207 1 635"/>
              <a:gd name="f281" fmla="*/ f208 1 575"/>
              <a:gd name="f282" fmla="*/ f209 1 635"/>
              <a:gd name="f283" fmla="*/ f210 1 575"/>
              <a:gd name="f284" fmla="*/ f211 1 635"/>
              <a:gd name="f285" fmla="*/ f212 1 575"/>
              <a:gd name="f286" fmla="*/ f213 1 635"/>
              <a:gd name="f287" fmla="*/ f214 1 575"/>
              <a:gd name="f288" fmla="*/ f215 1 635"/>
              <a:gd name="f289" fmla="*/ f216 1 635"/>
              <a:gd name="f290" fmla="*/ f217 1 575"/>
              <a:gd name="f291" fmla="*/ f218 1 635"/>
              <a:gd name="f292" fmla="*/ f219 1 575"/>
              <a:gd name="f293" fmla="*/ f220 1 635"/>
              <a:gd name="f294" fmla="*/ f221 1 575"/>
              <a:gd name="f295" fmla="*/ f222 1 635"/>
              <a:gd name="f296" fmla="*/ f223 1 575"/>
              <a:gd name="f297" fmla="*/ f224 1 635"/>
              <a:gd name="f298" fmla="*/ f225 1 635"/>
              <a:gd name="f299" fmla="*/ f226 1 575"/>
              <a:gd name="f300" fmla="*/ f227 1 635"/>
              <a:gd name="f301" fmla="*/ f228 1 575"/>
              <a:gd name="f302" fmla="*/ f229 1 635"/>
              <a:gd name="f303" fmla="*/ f230 1 575"/>
              <a:gd name="f304" fmla="*/ f231 1 635"/>
              <a:gd name="f305" fmla="*/ f232 1 575"/>
              <a:gd name="f306" fmla="*/ f233 1 635"/>
              <a:gd name="f307" fmla="*/ f234 1 575"/>
              <a:gd name="f308" fmla="*/ f235 1 635"/>
              <a:gd name="f309" fmla="*/ f236 1 575"/>
              <a:gd name="f310" fmla="*/ f237 1 635"/>
              <a:gd name="f311" fmla="*/ f238 1 575"/>
              <a:gd name="f312" fmla="*/ f239 1 635"/>
              <a:gd name="f313" fmla="*/ f240 1 635"/>
              <a:gd name="f314" fmla="*/ f241 1 575"/>
              <a:gd name="f315" fmla="*/ f242 1 635"/>
              <a:gd name="f316" fmla="*/ f243 1 575"/>
              <a:gd name="f317" fmla="*/ f244 1 635"/>
              <a:gd name="f318" fmla="*/ f245 1 575"/>
              <a:gd name="f319" fmla="*/ f246 1 635"/>
              <a:gd name="f320" fmla="*/ f247 1 575"/>
              <a:gd name="f321" fmla="*/ f248 1 635"/>
              <a:gd name="f322" fmla="*/ f249 1 575"/>
              <a:gd name="f323" fmla="*/ f250 1 635"/>
              <a:gd name="f324" fmla="*/ f251 1 575"/>
              <a:gd name="f325" fmla="*/ f252 1 635"/>
              <a:gd name="f326" fmla="*/ f253 1 575"/>
              <a:gd name="f327" fmla="*/ f254 1 635"/>
              <a:gd name="f328" fmla="*/ f255 1 575"/>
              <a:gd name="f329" fmla="*/ f256 1 635"/>
              <a:gd name="f330" fmla="*/ f257 1 575"/>
              <a:gd name="f331" fmla="*/ f258 1 635"/>
              <a:gd name="f332" fmla="*/ f259 1 575"/>
              <a:gd name="f333" fmla="*/ f260 1 635"/>
              <a:gd name="f334" fmla="*/ f261 1 575"/>
              <a:gd name="f335" fmla="*/ f262 1 635"/>
              <a:gd name="f336" fmla="*/ f263 1 575"/>
              <a:gd name="f337" fmla="*/ f264 1 635"/>
              <a:gd name="f338" fmla="*/ f265 1 575"/>
              <a:gd name="f339" fmla="*/ f266 1 635"/>
              <a:gd name="f340" fmla="*/ f267 1 575"/>
              <a:gd name="f341" fmla="*/ f268 1 635"/>
              <a:gd name="f342" fmla="*/ f269 1 575"/>
              <a:gd name="f343" fmla="*/ f270 1 635"/>
              <a:gd name="f344" fmla="*/ f271 1 575"/>
              <a:gd name="f345" fmla="*/ f272 1 635"/>
              <a:gd name="f346" fmla="*/ 0 1 f199"/>
              <a:gd name="f347" fmla="*/ f193 1 f199"/>
              <a:gd name="f348" fmla="*/ 0 1 f200"/>
              <a:gd name="f349" fmla="*/ f194 1 f200"/>
              <a:gd name="f350" fmla="*/ f274 1 f199"/>
              <a:gd name="f351" fmla="*/ f275 1 f200"/>
              <a:gd name="f352" fmla="*/ f276 1 f199"/>
              <a:gd name="f353" fmla="*/ f277 1 f200"/>
              <a:gd name="f354" fmla="*/ f278 1 f199"/>
              <a:gd name="f355" fmla="*/ f279 1 f200"/>
              <a:gd name="f356" fmla="*/ f280 1 f199"/>
              <a:gd name="f357" fmla="*/ f281 1 f200"/>
              <a:gd name="f358" fmla="*/ f282 1 f199"/>
              <a:gd name="f359" fmla="*/ f283 1 f200"/>
              <a:gd name="f360" fmla="*/ f284 1 f199"/>
              <a:gd name="f361" fmla="*/ f285 1 f200"/>
              <a:gd name="f362" fmla="*/ f286 1 f199"/>
              <a:gd name="f363" fmla="*/ f287 1 f200"/>
              <a:gd name="f364" fmla="*/ f288 1 f199"/>
              <a:gd name="f365" fmla="*/ f289 1 f199"/>
              <a:gd name="f366" fmla="*/ f290 1 f200"/>
              <a:gd name="f367" fmla="*/ f291 1 f199"/>
              <a:gd name="f368" fmla="*/ f292 1 f200"/>
              <a:gd name="f369" fmla="*/ f293 1 f199"/>
              <a:gd name="f370" fmla="*/ f294 1 f200"/>
              <a:gd name="f371" fmla="*/ f295 1 f199"/>
              <a:gd name="f372" fmla="*/ f296 1 f200"/>
              <a:gd name="f373" fmla="*/ f297 1 f199"/>
              <a:gd name="f374" fmla="*/ f298 1 f199"/>
              <a:gd name="f375" fmla="*/ f299 1 f200"/>
              <a:gd name="f376" fmla="*/ f300 1 f199"/>
              <a:gd name="f377" fmla="*/ f301 1 f200"/>
              <a:gd name="f378" fmla="*/ f302 1 f199"/>
              <a:gd name="f379" fmla="*/ f303 1 f200"/>
              <a:gd name="f380" fmla="*/ f304 1 f199"/>
              <a:gd name="f381" fmla="*/ f305 1 f200"/>
              <a:gd name="f382" fmla="*/ f306 1 f199"/>
              <a:gd name="f383" fmla="*/ f307 1 f200"/>
              <a:gd name="f384" fmla="*/ f308 1 f199"/>
              <a:gd name="f385" fmla="*/ f309 1 f200"/>
              <a:gd name="f386" fmla="*/ f310 1 f199"/>
              <a:gd name="f387" fmla="*/ f311 1 f200"/>
              <a:gd name="f388" fmla="*/ f312 1 f199"/>
              <a:gd name="f389" fmla="*/ f313 1 f199"/>
              <a:gd name="f390" fmla="*/ f314 1 f200"/>
              <a:gd name="f391" fmla="*/ f315 1 f199"/>
              <a:gd name="f392" fmla="*/ f316 1 f200"/>
              <a:gd name="f393" fmla="*/ f317 1 f199"/>
              <a:gd name="f394" fmla="*/ f318 1 f200"/>
              <a:gd name="f395" fmla="*/ f319 1 f199"/>
              <a:gd name="f396" fmla="*/ f320 1 f200"/>
              <a:gd name="f397" fmla="*/ f321 1 f199"/>
              <a:gd name="f398" fmla="*/ f322 1 f200"/>
              <a:gd name="f399" fmla="*/ f323 1 f199"/>
              <a:gd name="f400" fmla="*/ f324 1 f200"/>
              <a:gd name="f401" fmla="*/ f325 1 f199"/>
              <a:gd name="f402" fmla="*/ f326 1 f200"/>
              <a:gd name="f403" fmla="*/ f327 1 f199"/>
              <a:gd name="f404" fmla="*/ f328 1 f200"/>
              <a:gd name="f405" fmla="*/ f329 1 f199"/>
              <a:gd name="f406" fmla="*/ f330 1 f200"/>
              <a:gd name="f407" fmla="*/ f331 1 f199"/>
              <a:gd name="f408" fmla="*/ f332 1 f200"/>
              <a:gd name="f409" fmla="*/ f333 1 f199"/>
              <a:gd name="f410" fmla="*/ f334 1 f200"/>
              <a:gd name="f411" fmla="*/ f335 1 f199"/>
              <a:gd name="f412" fmla="*/ f336 1 f200"/>
              <a:gd name="f413" fmla="*/ f337 1 f199"/>
              <a:gd name="f414" fmla="*/ f338 1 f200"/>
              <a:gd name="f415" fmla="*/ f339 1 f199"/>
              <a:gd name="f416" fmla="*/ f340 1 f200"/>
              <a:gd name="f417" fmla="*/ f341 1 f199"/>
              <a:gd name="f418" fmla="*/ f342 1 f200"/>
              <a:gd name="f419" fmla="*/ f343 1 f199"/>
              <a:gd name="f420" fmla="*/ f344 1 f200"/>
              <a:gd name="f421" fmla="*/ f345 1 f199"/>
              <a:gd name="f422" fmla="*/ f346 f190 1"/>
              <a:gd name="f423" fmla="*/ f347 f190 1"/>
              <a:gd name="f424" fmla="*/ f349 f191 1"/>
              <a:gd name="f425" fmla="*/ f348 f191 1"/>
              <a:gd name="f426" fmla="*/ f350 f190 1"/>
              <a:gd name="f427" fmla="*/ f351 f191 1"/>
              <a:gd name="f428" fmla="*/ f352 f190 1"/>
              <a:gd name="f429" fmla="*/ f353 f191 1"/>
              <a:gd name="f430" fmla="*/ f354 f190 1"/>
              <a:gd name="f431" fmla="*/ f355 f191 1"/>
              <a:gd name="f432" fmla="*/ f356 f190 1"/>
              <a:gd name="f433" fmla="*/ f357 f191 1"/>
              <a:gd name="f434" fmla="*/ f358 f190 1"/>
              <a:gd name="f435" fmla="*/ f359 f191 1"/>
              <a:gd name="f436" fmla="*/ f360 f190 1"/>
              <a:gd name="f437" fmla="*/ f361 f191 1"/>
              <a:gd name="f438" fmla="*/ f362 f190 1"/>
              <a:gd name="f439" fmla="*/ f363 f191 1"/>
              <a:gd name="f440" fmla="*/ f364 f190 1"/>
              <a:gd name="f441" fmla="*/ f365 f190 1"/>
              <a:gd name="f442" fmla="*/ f366 f191 1"/>
              <a:gd name="f443" fmla="*/ f367 f190 1"/>
              <a:gd name="f444" fmla="*/ f368 f191 1"/>
              <a:gd name="f445" fmla="*/ f369 f190 1"/>
              <a:gd name="f446" fmla="*/ f370 f191 1"/>
              <a:gd name="f447" fmla="*/ f371 f190 1"/>
              <a:gd name="f448" fmla="*/ f372 f191 1"/>
              <a:gd name="f449" fmla="*/ f373 f190 1"/>
              <a:gd name="f450" fmla="*/ f374 f190 1"/>
              <a:gd name="f451" fmla="*/ f375 f191 1"/>
              <a:gd name="f452" fmla="*/ f376 f190 1"/>
              <a:gd name="f453" fmla="*/ f377 f191 1"/>
              <a:gd name="f454" fmla="*/ f378 f190 1"/>
              <a:gd name="f455" fmla="*/ f379 f191 1"/>
              <a:gd name="f456" fmla="*/ f380 f190 1"/>
              <a:gd name="f457" fmla="*/ f381 f191 1"/>
              <a:gd name="f458" fmla="*/ f382 f190 1"/>
              <a:gd name="f459" fmla="*/ f383 f191 1"/>
              <a:gd name="f460" fmla="*/ f384 f190 1"/>
              <a:gd name="f461" fmla="*/ f385 f191 1"/>
              <a:gd name="f462" fmla="*/ f386 f190 1"/>
              <a:gd name="f463" fmla="*/ f387 f191 1"/>
              <a:gd name="f464" fmla="*/ f388 f190 1"/>
              <a:gd name="f465" fmla="*/ f389 f190 1"/>
              <a:gd name="f466" fmla="*/ f390 f191 1"/>
              <a:gd name="f467" fmla="*/ f391 f190 1"/>
              <a:gd name="f468" fmla="*/ f392 f191 1"/>
              <a:gd name="f469" fmla="*/ f393 f190 1"/>
              <a:gd name="f470" fmla="*/ f394 f191 1"/>
              <a:gd name="f471" fmla="*/ f395 f190 1"/>
              <a:gd name="f472" fmla="*/ f396 f191 1"/>
              <a:gd name="f473" fmla="*/ f397 f190 1"/>
              <a:gd name="f474" fmla="*/ f398 f191 1"/>
              <a:gd name="f475" fmla="*/ f399 f190 1"/>
              <a:gd name="f476" fmla="*/ f400 f191 1"/>
              <a:gd name="f477" fmla="*/ f401 f190 1"/>
              <a:gd name="f478" fmla="*/ f402 f191 1"/>
              <a:gd name="f479" fmla="*/ f403 f190 1"/>
              <a:gd name="f480" fmla="*/ f404 f191 1"/>
              <a:gd name="f481" fmla="*/ f405 f190 1"/>
              <a:gd name="f482" fmla="*/ f406 f191 1"/>
              <a:gd name="f483" fmla="*/ f407 f190 1"/>
              <a:gd name="f484" fmla="*/ f408 f191 1"/>
              <a:gd name="f485" fmla="*/ f409 f190 1"/>
              <a:gd name="f486" fmla="*/ f410 f191 1"/>
              <a:gd name="f487" fmla="*/ f411 f190 1"/>
              <a:gd name="f488" fmla="*/ f412 f191 1"/>
              <a:gd name="f489" fmla="*/ f413 f190 1"/>
              <a:gd name="f490" fmla="*/ f414 f191 1"/>
              <a:gd name="f491" fmla="*/ f415 f190 1"/>
              <a:gd name="f492" fmla="*/ f416 f191 1"/>
              <a:gd name="f493" fmla="*/ f417 f190 1"/>
              <a:gd name="f494" fmla="*/ f418 f191 1"/>
              <a:gd name="f495" fmla="*/ f419 f190 1"/>
              <a:gd name="f496" fmla="*/ f420 f191 1"/>
              <a:gd name="f497" fmla="*/ f421 f190 1"/>
            </a:gdLst>
            <a:ahLst/>
            <a:cxnLst>
              <a:cxn ang="3cd4">
                <a:pos x="hc" y="t"/>
              </a:cxn>
              <a:cxn ang="0">
                <a:pos x="r" y="vc"/>
              </a:cxn>
              <a:cxn ang="cd4">
                <a:pos x="hc" y="b"/>
              </a:cxn>
              <a:cxn ang="cd2">
                <a:pos x="l" y="vc"/>
              </a:cxn>
              <a:cxn ang="f273">
                <a:pos x="f426" y="f427"/>
              </a:cxn>
              <a:cxn ang="f273">
                <a:pos x="f428" y="f429"/>
              </a:cxn>
              <a:cxn ang="f273">
                <a:pos x="f430" y="f431"/>
              </a:cxn>
              <a:cxn ang="f273">
                <a:pos x="f432" y="f433"/>
              </a:cxn>
              <a:cxn ang="f273">
                <a:pos x="f434" y="f435"/>
              </a:cxn>
              <a:cxn ang="f273">
                <a:pos x="f436" y="f437"/>
              </a:cxn>
              <a:cxn ang="f273">
                <a:pos x="f438" y="f439"/>
              </a:cxn>
              <a:cxn ang="f273">
                <a:pos x="f440" y="f439"/>
              </a:cxn>
              <a:cxn ang="f273">
                <a:pos x="f441" y="f442"/>
              </a:cxn>
              <a:cxn ang="f273">
                <a:pos x="f443" y="f444"/>
              </a:cxn>
              <a:cxn ang="f273">
                <a:pos x="f445" y="f446"/>
              </a:cxn>
              <a:cxn ang="f273">
                <a:pos x="f447" y="f448"/>
              </a:cxn>
              <a:cxn ang="f273">
                <a:pos x="f449" y="f429"/>
              </a:cxn>
              <a:cxn ang="f273">
                <a:pos x="f450" y="f451"/>
              </a:cxn>
              <a:cxn ang="f273">
                <a:pos x="f452" y="f453"/>
              </a:cxn>
              <a:cxn ang="f273">
                <a:pos x="f454" y="f455"/>
              </a:cxn>
              <a:cxn ang="f273">
                <a:pos x="f456" y="f457"/>
              </a:cxn>
              <a:cxn ang="f273">
                <a:pos x="f458" y="f459"/>
              </a:cxn>
              <a:cxn ang="f273">
                <a:pos x="f460" y="f461"/>
              </a:cxn>
              <a:cxn ang="f273">
                <a:pos x="f462" y="f463"/>
              </a:cxn>
              <a:cxn ang="f273">
                <a:pos x="f464" y="f463"/>
              </a:cxn>
              <a:cxn ang="f273">
                <a:pos x="f465" y="f466"/>
              </a:cxn>
              <a:cxn ang="f273">
                <a:pos x="f467" y="f468"/>
              </a:cxn>
              <a:cxn ang="f273">
                <a:pos x="f469" y="f470"/>
              </a:cxn>
              <a:cxn ang="f273">
                <a:pos x="f471" y="f472"/>
              </a:cxn>
              <a:cxn ang="f273">
                <a:pos x="f473" y="f474"/>
              </a:cxn>
              <a:cxn ang="f273">
                <a:pos x="f475" y="f476"/>
              </a:cxn>
              <a:cxn ang="f273">
                <a:pos x="f477" y="f478"/>
              </a:cxn>
              <a:cxn ang="f273">
                <a:pos x="f479" y="f480"/>
              </a:cxn>
              <a:cxn ang="f273">
                <a:pos x="f481" y="f482"/>
              </a:cxn>
              <a:cxn ang="f273">
                <a:pos x="f483" y="f484"/>
              </a:cxn>
              <a:cxn ang="f273">
                <a:pos x="f485" y="f486"/>
              </a:cxn>
              <a:cxn ang="f273">
                <a:pos x="f487" y="f488"/>
              </a:cxn>
              <a:cxn ang="f273">
                <a:pos x="f489" y="f490"/>
              </a:cxn>
              <a:cxn ang="f273">
                <a:pos x="f491" y="f492"/>
              </a:cxn>
              <a:cxn ang="f273">
                <a:pos x="f493" y="f494"/>
              </a:cxn>
              <a:cxn ang="f273">
                <a:pos x="f495" y="f496"/>
              </a:cxn>
              <a:cxn ang="f273">
                <a:pos x="f497" y="f496"/>
              </a:cxn>
              <a:cxn ang="f273">
                <a:pos x="f426" y="f427"/>
              </a:cxn>
            </a:cxnLst>
            <a:rect l="f422" t="f425" r="f423" b="f424"/>
            <a:pathLst>
              <a:path w="635" h="575">
                <a:moveTo>
                  <a:pt x="f6" y="f8"/>
                </a:moveTo>
                <a:cubicBezTo>
                  <a:pt x="f9" y="f10"/>
                  <a:pt x="f11" y="f12"/>
                  <a:pt x="f13" y="f14"/>
                </a:cubicBezTo>
                <a:cubicBezTo>
                  <a:pt x="f15" y="f16"/>
                  <a:pt x="f17" y="f18"/>
                  <a:pt x="f19" y="f20"/>
                </a:cubicBezTo>
                <a:cubicBezTo>
                  <a:pt x="f21" y="f22"/>
                  <a:pt x="f23" y="f24"/>
                  <a:pt x="f25" y="f26"/>
                </a:cubicBezTo>
                <a:cubicBezTo>
                  <a:pt x="f27" y="f28"/>
                  <a:pt x="f29" y="f30"/>
                  <a:pt x="f31" y="f32"/>
                </a:cubicBezTo>
                <a:cubicBezTo>
                  <a:pt x="f33" y="f34"/>
                  <a:pt x="f35" y="f36"/>
                  <a:pt x="f37" y="f38"/>
                </a:cubicBezTo>
                <a:cubicBezTo>
                  <a:pt x="f39" y="f7"/>
                  <a:pt x="f40" y="f11"/>
                  <a:pt x="f41" y="f11"/>
                </a:cubicBezTo>
                <a:cubicBezTo>
                  <a:pt x="f42" y="f11"/>
                  <a:pt x="f43" y="f11"/>
                  <a:pt x="f44" y="f11"/>
                </a:cubicBezTo>
                <a:cubicBezTo>
                  <a:pt x="f45" y="f11"/>
                  <a:pt x="f46" y="f47"/>
                  <a:pt x="f48" y="f49"/>
                </a:cubicBezTo>
                <a:cubicBezTo>
                  <a:pt x="f50" y="f51"/>
                  <a:pt x="f52" y="f36"/>
                  <a:pt x="f53" y="f54"/>
                </a:cubicBezTo>
                <a:cubicBezTo>
                  <a:pt x="f55" y="f56"/>
                  <a:pt x="f57" y="f58"/>
                  <a:pt x="f57" y="f59"/>
                </a:cubicBezTo>
                <a:cubicBezTo>
                  <a:pt x="f60" y="f61"/>
                  <a:pt x="f62" y="f63"/>
                  <a:pt x="f64" y="f65"/>
                </a:cubicBezTo>
                <a:cubicBezTo>
                  <a:pt x="f66" y="f67"/>
                  <a:pt x="f68" y="f69"/>
                  <a:pt x="f70" y="f14"/>
                </a:cubicBezTo>
                <a:cubicBezTo>
                  <a:pt x="f71" y="f16"/>
                  <a:pt x="f72" y="f73"/>
                  <a:pt x="f74" y="f18"/>
                </a:cubicBezTo>
                <a:cubicBezTo>
                  <a:pt x="f75" y="f76"/>
                  <a:pt x="f77" y="f78"/>
                  <a:pt x="f79" y="f80"/>
                </a:cubicBezTo>
                <a:cubicBezTo>
                  <a:pt x="f81" y="f82"/>
                  <a:pt x="f70" y="f83"/>
                  <a:pt x="f84" y="f85"/>
                </a:cubicBezTo>
                <a:cubicBezTo>
                  <a:pt x="f86" y="f32"/>
                  <a:pt x="f87" y="f88"/>
                  <a:pt x="f89" y="f90"/>
                </a:cubicBezTo>
                <a:cubicBezTo>
                  <a:pt x="f91" y="f38"/>
                  <a:pt x="f92" y="f93"/>
                  <a:pt x="f94" y="f41"/>
                </a:cubicBezTo>
                <a:cubicBezTo>
                  <a:pt x="f95" y="f19"/>
                  <a:pt x="f96" y="f97"/>
                  <a:pt x="f91" y="f82"/>
                </a:cubicBezTo>
                <a:cubicBezTo>
                  <a:pt x="f98" y="f99"/>
                  <a:pt x="f100" y="f101"/>
                  <a:pt x="f102" y="f103"/>
                </a:cubicBezTo>
                <a:cubicBezTo>
                  <a:pt x="f104" y="f105"/>
                  <a:pt x="f106" y="f103"/>
                  <a:pt x="f107" y="f103"/>
                </a:cubicBezTo>
                <a:cubicBezTo>
                  <a:pt x="f108" y="f103"/>
                  <a:pt x="f5" y="f109"/>
                  <a:pt x="f5" y="f110"/>
                </a:cubicBezTo>
                <a:cubicBezTo>
                  <a:pt x="f5" y="f8"/>
                  <a:pt x="f111" y="f112"/>
                  <a:pt x="f113" y="f114"/>
                </a:cubicBezTo>
                <a:cubicBezTo>
                  <a:pt x="f115" y="f116"/>
                  <a:pt x="f117" y="f118"/>
                  <a:pt x="f119" y="f120"/>
                </a:cubicBezTo>
                <a:cubicBezTo>
                  <a:pt x="f121" y="f122"/>
                  <a:pt x="f100" y="f123"/>
                  <a:pt x="f124" y="f125"/>
                </a:cubicBezTo>
                <a:cubicBezTo>
                  <a:pt x="f126" y="f114"/>
                  <a:pt x="f127" y="f128"/>
                  <a:pt x="f12" y="f129"/>
                </a:cubicBezTo>
                <a:cubicBezTo>
                  <a:pt x="f130" y="f131"/>
                  <a:pt x="f132" y="f133"/>
                  <a:pt x="f134" y="f135"/>
                </a:cubicBezTo>
                <a:cubicBezTo>
                  <a:pt x="f16" y="f136"/>
                  <a:pt x="f134" y="f137"/>
                  <a:pt x="f138" y="f139"/>
                </a:cubicBezTo>
                <a:cubicBezTo>
                  <a:pt x="f140" y="f5"/>
                  <a:pt x="f141" y="f142"/>
                  <a:pt x="f45" y="f143"/>
                </a:cubicBezTo>
                <a:cubicBezTo>
                  <a:pt x="f144" y="f145"/>
                  <a:pt x="f146" y="f147"/>
                  <a:pt x="f148" y="f149"/>
                </a:cubicBezTo>
                <a:cubicBezTo>
                  <a:pt x="f150" y="f151"/>
                  <a:pt x="f152" y="f153"/>
                  <a:pt x="f154" y="f155"/>
                </a:cubicBezTo>
                <a:cubicBezTo>
                  <a:pt x="f156" y="f157"/>
                  <a:pt x="f158" y="f159"/>
                  <a:pt x="f160" y="f161"/>
                </a:cubicBezTo>
                <a:cubicBezTo>
                  <a:pt x="f162" y="f163"/>
                  <a:pt x="f164" y="f165"/>
                  <a:pt x="f166" y="f167"/>
                </a:cubicBezTo>
                <a:cubicBezTo>
                  <a:pt x="f168" y="f169"/>
                  <a:pt x="f170" y="f171"/>
                  <a:pt x="f172" y="f173"/>
                </a:cubicBezTo>
                <a:cubicBezTo>
                  <a:pt x="f174" y="f175"/>
                  <a:pt x="f176" y="f175"/>
                  <a:pt x="f69" y="f177"/>
                </a:cubicBezTo>
                <a:cubicBezTo>
                  <a:pt x="f178" y="f179"/>
                  <a:pt x="f180" y="f181"/>
                  <a:pt x="f110" y="f182"/>
                </a:cubicBezTo>
                <a:cubicBezTo>
                  <a:pt x="f183" y="f184"/>
                  <a:pt x="f65" y="f184"/>
                  <a:pt x="f75" y="f184"/>
                </a:cubicBezTo>
                <a:cubicBezTo>
                  <a:pt x="f154" y="f184"/>
                  <a:pt x="f185" y="f184"/>
                  <a:pt x="f186" y="f184"/>
                </a:cubicBezTo>
                <a:cubicBezTo>
                  <a:pt x="f187" y="f184"/>
                  <a:pt x="f188" y="f126"/>
                  <a:pt x="f6" y="f8"/>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 name="Freeform 12">
            <a:extLst>
              <a:ext uri="{FF2B5EF4-FFF2-40B4-BE49-F238E27FC236}">
                <a16:creationId xmlns:a16="http://schemas.microsoft.com/office/drawing/2014/main" id="{EE4DAB60-EEC4-4900-A6DB-E0D5392D2B89}"/>
              </a:ext>
            </a:extLst>
          </p:cNvPr>
          <p:cNvSpPr/>
          <p:nvPr/>
        </p:nvSpPr>
        <p:spPr>
          <a:xfrm>
            <a:off x="6710031" y="2428896"/>
            <a:ext cx="634897" cy="917431"/>
          </a:xfrm>
          <a:custGeom>
            <a:avLst/>
            <a:gdLst>
              <a:gd name="f0" fmla="val 10800000"/>
              <a:gd name="f1" fmla="val 5400000"/>
              <a:gd name="f2" fmla="val 360"/>
              <a:gd name="f3" fmla="val 180"/>
              <a:gd name="f4" fmla="val w"/>
              <a:gd name="f5" fmla="val h"/>
              <a:gd name="f6" fmla="val 0"/>
              <a:gd name="f7" fmla="val 405"/>
              <a:gd name="f8" fmla="val 586"/>
              <a:gd name="f9" fmla="val 166"/>
              <a:gd name="f10" fmla="val 418"/>
              <a:gd name="f11" fmla="val 475"/>
              <a:gd name="f12" fmla="val 532"/>
              <a:gd name="f13" fmla="val 565"/>
              <a:gd name="f14" fmla="val 153"/>
              <a:gd name="f15" fmla="val 582"/>
              <a:gd name="f16" fmla="val 128"/>
              <a:gd name="f17" fmla="val 584"/>
              <a:gd name="f18" fmla="val 101"/>
              <a:gd name="f19" fmla="val 85"/>
              <a:gd name="f20" fmla="val 571"/>
              <a:gd name="f21" fmla="val 81"/>
              <a:gd name="f22" fmla="val 537"/>
              <a:gd name="f23" fmla="val 69"/>
              <a:gd name="f24" fmla="val 453"/>
              <a:gd name="f25" fmla="val 58"/>
              <a:gd name="f26" fmla="val 368"/>
              <a:gd name="f27" fmla="val 46"/>
              <a:gd name="f28" fmla="val 284"/>
              <a:gd name="f29" fmla="val 43"/>
              <a:gd name="f30" fmla="val 264"/>
              <a:gd name="f31" fmla="val 34"/>
              <a:gd name="f32" fmla="val 245"/>
              <a:gd name="f33" fmla="val 30"/>
              <a:gd name="f34" fmla="val 225"/>
              <a:gd name="f35" fmla="val 27"/>
              <a:gd name="f36" fmla="val 213"/>
              <a:gd name="f37" fmla="val 26"/>
              <a:gd name="f38" fmla="val 199"/>
              <a:gd name="f39" fmla="val 29"/>
              <a:gd name="f40" fmla="val 187"/>
              <a:gd name="f41" fmla="val 36"/>
              <a:gd name="f42" fmla="val 155"/>
              <a:gd name="f43" fmla="val 39"/>
              <a:gd name="f44" fmla="val 127"/>
              <a:gd name="f45" fmla="val 16"/>
              <a:gd name="f46" fmla="val 97"/>
              <a:gd name="f47" fmla="val 77"/>
              <a:gd name="f48" fmla="val 15"/>
              <a:gd name="f49" fmla="val 53"/>
              <a:gd name="f50" fmla="val 35"/>
              <a:gd name="f51" fmla="val 21"/>
              <a:gd name="f52" fmla="val 75"/>
              <a:gd name="f53" fmla="val 10"/>
              <a:gd name="f54" fmla="val 98"/>
              <a:gd name="f55" fmla="val 9"/>
              <a:gd name="f56" fmla="val 162"/>
              <a:gd name="f57" fmla="val 7"/>
              <a:gd name="f58" fmla="val 226"/>
              <a:gd name="f59" fmla="val 289"/>
              <a:gd name="f60" fmla="val 14"/>
              <a:gd name="f61" fmla="val 341"/>
              <a:gd name="f62" fmla="val 382"/>
              <a:gd name="f63" fmla="val 399"/>
              <a:gd name="f64" fmla="val 107"/>
              <a:gd name="f65" fmla="val 144"/>
              <a:gd name="f66" fmla="val 385"/>
              <a:gd name="f67" fmla="val 156"/>
              <a:gd name="f68" fmla="val 379"/>
              <a:gd name="f69" fmla="val 160"/>
              <a:gd name="f70" fmla="val 372"/>
              <a:gd name="f71" fmla="val 163"/>
              <a:gd name="f72" fmla="val 377"/>
              <a:gd name="f73" fmla="val 171"/>
              <a:gd name="f74" fmla="val 391"/>
              <a:gd name="f75" fmla="val 196"/>
              <a:gd name="f76" fmla="val 366"/>
              <a:gd name="f77" fmla="val 197"/>
              <a:gd name="f78" fmla="val 356"/>
              <a:gd name="f79" fmla="val 207"/>
              <a:gd name="f80" fmla="val 343"/>
              <a:gd name="f81" fmla="val 220"/>
              <a:gd name="f82" fmla="val 331"/>
              <a:gd name="f83" fmla="val 218"/>
              <a:gd name="f84" fmla="val 320"/>
              <a:gd name="f85" fmla="val 319"/>
              <a:gd name="f86" fmla="val 200"/>
              <a:gd name="f87" fmla="val 317"/>
              <a:gd name="f88" fmla="val 202"/>
              <a:gd name="f89" fmla="val 316"/>
              <a:gd name="f90" fmla="val 205"/>
              <a:gd name="f91" fmla="val 236"/>
              <a:gd name="f92" fmla="val 266"/>
              <a:gd name="f93" fmla="val 297"/>
              <a:gd name="f94" fmla="val 313"/>
              <a:gd name="f95" fmla="val 329"/>
              <a:gd name="f96" fmla="val 294"/>
              <a:gd name="f97" fmla="val 282"/>
              <a:gd name="f98" fmla="val 333"/>
              <a:gd name="f99" fmla="val 344"/>
              <a:gd name="f100" fmla="val 283"/>
              <a:gd name="f101" fmla="val 352"/>
              <a:gd name="f102" fmla="val 275"/>
              <a:gd name="f103" fmla="val 411"/>
              <a:gd name="f104" fmla="val 267"/>
              <a:gd name="f105" fmla="val 469"/>
              <a:gd name="f106" fmla="val 259"/>
              <a:gd name="f107" fmla="val 528"/>
              <a:gd name="f108" fmla="val 258"/>
              <a:gd name="f109" fmla="val 535"/>
              <a:gd name="f110" fmla="val 256"/>
              <a:gd name="f111" fmla="val 541"/>
              <a:gd name="f112" fmla="val 255"/>
              <a:gd name="f113" fmla="val 548"/>
              <a:gd name="f114" fmla="val 252"/>
              <a:gd name="f115" fmla="val 574"/>
              <a:gd name="f116" fmla="val 235"/>
              <a:gd name="f117" fmla="val 585"/>
              <a:gd name="f118" fmla="val 211"/>
              <a:gd name="f119" fmla="val 185"/>
              <a:gd name="f120" fmla="val 583"/>
              <a:gd name="f121" fmla="val 172"/>
              <a:gd name="f122" fmla="val 567"/>
              <a:gd name="f123" fmla="val 542"/>
              <a:gd name="f124" fmla="val 482"/>
              <a:gd name="f125" fmla="val 422"/>
              <a:gd name="f126" fmla="val 362"/>
              <a:gd name="f127" fmla="val 170"/>
              <a:gd name="f128" fmla="val 361"/>
              <a:gd name="f129" fmla="val 168"/>
              <a:gd name="f130" fmla="+- 0 0 -90"/>
              <a:gd name="f131" fmla="*/ f4 1 405"/>
              <a:gd name="f132" fmla="*/ f5 1 586"/>
              <a:gd name="f133" fmla="val f6"/>
              <a:gd name="f134" fmla="val f7"/>
              <a:gd name="f135" fmla="val f8"/>
              <a:gd name="f136" fmla="*/ f130 f0 1"/>
              <a:gd name="f137" fmla="+- f135 0 f133"/>
              <a:gd name="f138" fmla="+- f134 0 f133"/>
              <a:gd name="f139" fmla="*/ f136 1 f3"/>
              <a:gd name="f140" fmla="*/ f138 1 405"/>
              <a:gd name="f141" fmla="*/ f137 1 586"/>
              <a:gd name="f142" fmla="*/ 166 f138 1"/>
              <a:gd name="f143" fmla="*/ 360 f137 1"/>
              <a:gd name="f144" fmla="*/ 532 f137 1"/>
              <a:gd name="f145" fmla="*/ 128 f138 1"/>
              <a:gd name="f146" fmla="*/ 584 f137 1"/>
              <a:gd name="f147" fmla="*/ 81 f138 1"/>
              <a:gd name="f148" fmla="*/ 537 f137 1"/>
              <a:gd name="f149" fmla="*/ 46 f138 1"/>
              <a:gd name="f150" fmla="*/ 284 f137 1"/>
              <a:gd name="f151" fmla="*/ 30 f138 1"/>
              <a:gd name="f152" fmla="*/ 225 f137 1"/>
              <a:gd name="f153" fmla="*/ 29 f138 1"/>
              <a:gd name="f154" fmla="*/ 187 f137 1"/>
              <a:gd name="f155" fmla="*/ 16 f138 1"/>
              <a:gd name="f156" fmla="*/ 97 f137 1"/>
              <a:gd name="f157" fmla="*/ 35 f138 1"/>
              <a:gd name="f158" fmla="*/ 36 f137 1"/>
              <a:gd name="f159" fmla="*/ 98 f138 1"/>
              <a:gd name="f160" fmla="*/ 9 f137 1"/>
              <a:gd name="f161" fmla="*/ 289 f138 1"/>
              <a:gd name="f162" fmla="*/ 14 f137 1"/>
              <a:gd name="f163" fmla="*/ 399 f138 1"/>
              <a:gd name="f164" fmla="*/ 107 f137 1"/>
              <a:gd name="f165" fmla="*/ 385 f138 1"/>
              <a:gd name="f166" fmla="*/ 156 f137 1"/>
              <a:gd name="f167" fmla="*/ 377 f138 1"/>
              <a:gd name="f168" fmla="*/ 171 f137 1"/>
              <a:gd name="f169" fmla="*/ 356 f138 1"/>
              <a:gd name="f170" fmla="*/ 207 f137 1"/>
              <a:gd name="f171" fmla="*/ 320 f138 1"/>
              <a:gd name="f172" fmla="*/ 197 f137 1"/>
              <a:gd name="f173" fmla="*/ 316 f138 1"/>
              <a:gd name="f174" fmla="*/ 205 f137 1"/>
              <a:gd name="f175" fmla="*/ 297 f137 1"/>
              <a:gd name="f176" fmla="*/ 294 f138 1"/>
              <a:gd name="f177" fmla="*/ 331 f137 1"/>
              <a:gd name="f178" fmla="*/ 283 f138 1"/>
              <a:gd name="f179" fmla="*/ 352 f137 1"/>
              <a:gd name="f180" fmla="*/ 259 f138 1"/>
              <a:gd name="f181" fmla="*/ 528 f137 1"/>
              <a:gd name="f182" fmla="*/ 255 f138 1"/>
              <a:gd name="f183" fmla="*/ 548 f137 1"/>
              <a:gd name="f184" fmla="*/ 211 f138 1"/>
              <a:gd name="f185" fmla="*/ 172 f138 1"/>
              <a:gd name="f186" fmla="*/ 542 f137 1"/>
              <a:gd name="f187" fmla="*/ 362 f137 1"/>
              <a:gd name="f188" fmla="+- f139 0 f1"/>
              <a:gd name="f189" fmla="*/ f142 1 405"/>
              <a:gd name="f190" fmla="*/ f143 1 586"/>
              <a:gd name="f191" fmla="*/ f144 1 586"/>
              <a:gd name="f192" fmla="*/ f145 1 405"/>
              <a:gd name="f193" fmla="*/ f146 1 586"/>
              <a:gd name="f194" fmla="*/ f147 1 405"/>
              <a:gd name="f195" fmla="*/ f148 1 586"/>
              <a:gd name="f196" fmla="*/ f149 1 405"/>
              <a:gd name="f197" fmla="*/ f150 1 586"/>
              <a:gd name="f198" fmla="*/ f151 1 405"/>
              <a:gd name="f199" fmla="*/ f152 1 586"/>
              <a:gd name="f200" fmla="*/ f153 1 405"/>
              <a:gd name="f201" fmla="*/ f154 1 586"/>
              <a:gd name="f202" fmla="*/ f155 1 405"/>
              <a:gd name="f203" fmla="*/ f156 1 586"/>
              <a:gd name="f204" fmla="*/ f157 1 405"/>
              <a:gd name="f205" fmla="*/ f158 1 586"/>
              <a:gd name="f206" fmla="*/ f159 1 405"/>
              <a:gd name="f207" fmla="*/ f160 1 586"/>
              <a:gd name="f208" fmla="*/ f161 1 405"/>
              <a:gd name="f209" fmla="*/ f162 1 586"/>
              <a:gd name="f210" fmla="*/ f163 1 405"/>
              <a:gd name="f211" fmla="*/ f164 1 586"/>
              <a:gd name="f212" fmla="*/ f165 1 405"/>
              <a:gd name="f213" fmla="*/ f166 1 586"/>
              <a:gd name="f214" fmla="*/ f167 1 405"/>
              <a:gd name="f215" fmla="*/ f168 1 586"/>
              <a:gd name="f216" fmla="*/ f169 1 405"/>
              <a:gd name="f217" fmla="*/ f170 1 586"/>
              <a:gd name="f218" fmla="*/ f171 1 405"/>
              <a:gd name="f219" fmla="*/ f172 1 586"/>
              <a:gd name="f220" fmla="*/ f173 1 405"/>
              <a:gd name="f221" fmla="*/ f174 1 586"/>
              <a:gd name="f222" fmla="*/ f175 1 586"/>
              <a:gd name="f223" fmla="*/ f176 1 405"/>
              <a:gd name="f224" fmla="*/ f177 1 586"/>
              <a:gd name="f225" fmla="*/ f178 1 405"/>
              <a:gd name="f226" fmla="*/ f179 1 586"/>
              <a:gd name="f227" fmla="*/ f180 1 405"/>
              <a:gd name="f228" fmla="*/ f181 1 586"/>
              <a:gd name="f229" fmla="*/ f182 1 405"/>
              <a:gd name="f230" fmla="*/ f183 1 586"/>
              <a:gd name="f231" fmla="*/ f184 1 405"/>
              <a:gd name="f232" fmla="*/ f185 1 405"/>
              <a:gd name="f233" fmla="*/ f186 1 586"/>
              <a:gd name="f234" fmla="*/ f187 1 586"/>
              <a:gd name="f235" fmla="*/ 0 1 f140"/>
              <a:gd name="f236" fmla="*/ f134 1 f140"/>
              <a:gd name="f237" fmla="*/ 0 1 f141"/>
              <a:gd name="f238" fmla="*/ f135 1 f141"/>
              <a:gd name="f239" fmla="*/ f189 1 f140"/>
              <a:gd name="f240" fmla="*/ f190 1 f141"/>
              <a:gd name="f241" fmla="*/ f191 1 f141"/>
              <a:gd name="f242" fmla="*/ f192 1 f140"/>
              <a:gd name="f243" fmla="*/ f193 1 f141"/>
              <a:gd name="f244" fmla="*/ f194 1 f140"/>
              <a:gd name="f245" fmla="*/ f195 1 f141"/>
              <a:gd name="f246" fmla="*/ f196 1 f140"/>
              <a:gd name="f247" fmla="*/ f197 1 f141"/>
              <a:gd name="f248" fmla="*/ f198 1 f140"/>
              <a:gd name="f249" fmla="*/ f199 1 f141"/>
              <a:gd name="f250" fmla="*/ f200 1 f140"/>
              <a:gd name="f251" fmla="*/ f201 1 f141"/>
              <a:gd name="f252" fmla="*/ f202 1 f140"/>
              <a:gd name="f253" fmla="*/ f203 1 f141"/>
              <a:gd name="f254" fmla="*/ f204 1 f140"/>
              <a:gd name="f255" fmla="*/ f205 1 f141"/>
              <a:gd name="f256" fmla="*/ f206 1 f140"/>
              <a:gd name="f257" fmla="*/ f207 1 f141"/>
              <a:gd name="f258" fmla="*/ f208 1 f140"/>
              <a:gd name="f259" fmla="*/ f209 1 f141"/>
              <a:gd name="f260" fmla="*/ f210 1 f140"/>
              <a:gd name="f261" fmla="*/ f211 1 f141"/>
              <a:gd name="f262" fmla="*/ f212 1 f140"/>
              <a:gd name="f263" fmla="*/ f213 1 f141"/>
              <a:gd name="f264" fmla="*/ f214 1 f140"/>
              <a:gd name="f265" fmla="*/ f215 1 f141"/>
              <a:gd name="f266" fmla="*/ f216 1 f140"/>
              <a:gd name="f267" fmla="*/ f217 1 f141"/>
              <a:gd name="f268" fmla="*/ f218 1 f140"/>
              <a:gd name="f269" fmla="*/ f219 1 f141"/>
              <a:gd name="f270" fmla="*/ f220 1 f140"/>
              <a:gd name="f271" fmla="*/ f221 1 f141"/>
              <a:gd name="f272" fmla="*/ f222 1 f141"/>
              <a:gd name="f273" fmla="*/ f223 1 f140"/>
              <a:gd name="f274" fmla="*/ f224 1 f141"/>
              <a:gd name="f275" fmla="*/ f225 1 f140"/>
              <a:gd name="f276" fmla="*/ f226 1 f141"/>
              <a:gd name="f277" fmla="*/ f227 1 f140"/>
              <a:gd name="f278" fmla="*/ f228 1 f141"/>
              <a:gd name="f279" fmla="*/ f229 1 f140"/>
              <a:gd name="f280" fmla="*/ f230 1 f141"/>
              <a:gd name="f281" fmla="*/ f231 1 f140"/>
              <a:gd name="f282" fmla="*/ f232 1 f140"/>
              <a:gd name="f283" fmla="*/ f233 1 f141"/>
              <a:gd name="f284" fmla="*/ f234 1 f141"/>
              <a:gd name="f285" fmla="*/ f235 f131 1"/>
              <a:gd name="f286" fmla="*/ f236 f131 1"/>
              <a:gd name="f287" fmla="*/ f238 f132 1"/>
              <a:gd name="f288" fmla="*/ f237 f132 1"/>
              <a:gd name="f289" fmla="*/ f239 f131 1"/>
              <a:gd name="f290" fmla="*/ f240 f132 1"/>
              <a:gd name="f291" fmla="*/ f241 f132 1"/>
              <a:gd name="f292" fmla="*/ f242 f131 1"/>
              <a:gd name="f293" fmla="*/ f243 f132 1"/>
              <a:gd name="f294" fmla="*/ f244 f131 1"/>
              <a:gd name="f295" fmla="*/ f245 f132 1"/>
              <a:gd name="f296" fmla="*/ f246 f131 1"/>
              <a:gd name="f297" fmla="*/ f247 f132 1"/>
              <a:gd name="f298" fmla="*/ f248 f131 1"/>
              <a:gd name="f299" fmla="*/ f249 f132 1"/>
              <a:gd name="f300" fmla="*/ f250 f131 1"/>
              <a:gd name="f301" fmla="*/ f251 f132 1"/>
              <a:gd name="f302" fmla="*/ f252 f131 1"/>
              <a:gd name="f303" fmla="*/ f253 f132 1"/>
              <a:gd name="f304" fmla="*/ f254 f131 1"/>
              <a:gd name="f305" fmla="*/ f255 f132 1"/>
              <a:gd name="f306" fmla="*/ f256 f131 1"/>
              <a:gd name="f307" fmla="*/ f257 f132 1"/>
              <a:gd name="f308" fmla="*/ f258 f131 1"/>
              <a:gd name="f309" fmla="*/ f259 f132 1"/>
              <a:gd name="f310" fmla="*/ f260 f131 1"/>
              <a:gd name="f311" fmla="*/ f261 f132 1"/>
              <a:gd name="f312" fmla="*/ f262 f131 1"/>
              <a:gd name="f313" fmla="*/ f263 f132 1"/>
              <a:gd name="f314" fmla="*/ f264 f131 1"/>
              <a:gd name="f315" fmla="*/ f265 f132 1"/>
              <a:gd name="f316" fmla="*/ f266 f131 1"/>
              <a:gd name="f317" fmla="*/ f267 f132 1"/>
              <a:gd name="f318" fmla="*/ f268 f131 1"/>
              <a:gd name="f319" fmla="*/ f269 f132 1"/>
              <a:gd name="f320" fmla="*/ f270 f131 1"/>
              <a:gd name="f321" fmla="*/ f271 f132 1"/>
              <a:gd name="f322" fmla="*/ f272 f132 1"/>
              <a:gd name="f323" fmla="*/ f273 f131 1"/>
              <a:gd name="f324" fmla="*/ f274 f132 1"/>
              <a:gd name="f325" fmla="*/ f275 f131 1"/>
              <a:gd name="f326" fmla="*/ f276 f132 1"/>
              <a:gd name="f327" fmla="*/ f277 f131 1"/>
              <a:gd name="f328" fmla="*/ f278 f132 1"/>
              <a:gd name="f329" fmla="*/ f279 f131 1"/>
              <a:gd name="f330" fmla="*/ f280 f132 1"/>
              <a:gd name="f331" fmla="*/ f281 f131 1"/>
              <a:gd name="f332" fmla="*/ f282 f131 1"/>
              <a:gd name="f333" fmla="*/ f283 f132 1"/>
              <a:gd name="f334" fmla="*/ f284 f132 1"/>
            </a:gdLst>
            <a:ahLst/>
            <a:cxnLst>
              <a:cxn ang="3cd4">
                <a:pos x="hc" y="t"/>
              </a:cxn>
              <a:cxn ang="0">
                <a:pos x="r" y="vc"/>
              </a:cxn>
              <a:cxn ang="cd4">
                <a:pos x="hc" y="b"/>
              </a:cxn>
              <a:cxn ang="cd2">
                <a:pos x="l" y="vc"/>
              </a:cxn>
              <a:cxn ang="f188">
                <a:pos x="f289" y="f290"/>
              </a:cxn>
              <a:cxn ang="f188">
                <a:pos x="f289" y="f291"/>
              </a:cxn>
              <a:cxn ang="f188">
                <a:pos x="f292" y="f293"/>
              </a:cxn>
              <a:cxn ang="f188">
                <a:pos x="f294" y="f295"/>
              </a:cxn>
              <a:cxn ang="f188">
                <a:pos x="f296" y="f297"/>
              </a:cxn>
              <a:cxn ang="f188">
                <a:pos x="f298" y="f299"/>
              </a:cxn>
              <a:cxn ang="f188">
                <a:pos x="f300" y="f301"/>
              </a:cxn>
              <a:cxn ang="f188">
                <a:pos x="f302" y="f303"/>
              </a:cxn>
              <a:cxn ang="f188">
                <a:pos x="f304" y="f305"/>
              </a:cxn>
              <a:cxn ang="f188">
                <a:pos x="f306" y="f307"/>
              </a:cxn>
              <a:cxn ang="f188">
                <a:pos x="f308" y="f309"/>
              </a:cxn>
              <a:cxn ang="f188">
                <a:pos x="f310" y="f311"/>
              </a:cxn>
              <a:cxn ang="f188">
                <a:pos x="f312" y="f313"/>
              </a:cxn>
              <a:cxn ang="f188">
                <a:pos x="f314" y="f315"/>
              </a:cxn>
              <a:cxn ang="f188">
                <a:pos x="f316" y="f317"/>
              </a:cxn>
              <a:cxn ang="f188">
                <a:pos x="f318" y="f319"/>
              </a:cxn>
              <a:cxn ang="f188">
                <a:pos x="f320" y="f321"/>
              </a:cxn>
              <a:cxn ang="f188">
                <a:pos x="f320" y="f322"/>
              </a:cxn>
              <a:cxn ang="f188">
                <a:pos x="f323" y="f324"/>
              </a:cxn>
              <a:cxn ang="f188">
                <a:pos x="f325" y="f326"/>
              </a:cxn>
              <a:cxn ang="f188">
                <a:pos x="f327" y="f328"/>
              </a:cxn>
              <a:cxn ang="f188">
                <a:pos x="f329" y="f330"/>
              </a:cxn>
              <a:cxn ang="f188">
                <a:pos x="f331" y="f293"/>
              </a:cxn>
              <a:cxn ang="f188">
                <a:pos x="f332" y="f333"/>
              </a:cxn>
              <a:cxn ang="f188">
                <a:pos x="f332" y="f334"/>
              </a:cxn>
              <a:cxn ang="f188">
                <a:pos x="f289" y="f290"/>
              </a:cxn>
            </a:cxnLst>
            <a:rect l="f285" t="f288" r="f286" b="f287"/>
            <a:pathLst>
              <a:path w="405" h="586">
                <a:moveTo>
                  <a:pt x="f9" y="f2"/>
                </a:moveTo>
                <a:cubicBezTo>
                  <a:pt x="f9" y="f10"/>
                  <a:pt x="f9" y="f11"/>
                  <a:pt x="f9" y="f12"/>
                </a:cubicBezTo>
                <a:cubicBezTo>
                  <a:pt x="f9" y="f13"/>
                  <a:pt x="f14" y="f15"/>
                  <a:pt x="f16" y="f17"/>
                </a:cubicBezTo>
                <a:cubicBezTo>
                  <a:pt x="f18" y="f8"/>
                  <a:pt x="f19" y="f20"/>
                  <a:pt x="f21" y="f22"/>
                </a:cubicBezTo>
                <a:cubicBezTo>
                  <a:pt x="f23" y="f24"/>
                  <a:pt x="f25" y="f26"/>
                  <a:pt x="f27" y="f28"/>
                </a:cubicBezTo>
                <a:cubicBezTo>
                  <a:pt x="f29" y="f30"/>
                  <a:pt x="f31" y="f32"/>
                  <a:pt x="f33" y="f34"/>
                </a:cubicBezTo>
                <a:cubicBezTo>
                  <a:pt x="f35" y="f36"/>
                  <a:pt x="f37" y="f38"/>
                  <a:pt x="f39" y="f40"/>
                </a:cubicBezTo>
                <a:cubicBezTo>
                  <a:pt x="f41" y="f42"/>
                  <a:pt x="f43" y="f44"/>
                  <a:pt x="f45" y="f46"/>
                </a:cubicBezTo>
                <a:cubicBezTo>
                  <a:pt x="f6" y="f47"/>
                  <a:pt x="f48" y="f49"/>
                  <a:pt x="f50" y="f41"/>
                </a:cubicBezTo>
                <a:cubicBezTo>
                  <a:pt x="f49" y="f51"/>
                  <a:pt x="f52" y="f53"/>
                  <a:pt x="f54" y="f55"/>
                </a:cubicBezTo>
                <a:cubicBezTo>
                  <a:pt x="f56" y="f57"/>
                  <a:pt x="f58" y="f6"/>
                  <a:pt x="f59" y="f60"/>
                </a:cubicBezTo>
                <a:cubicBezTo>
                  <a:pt x="f61" y="f37"/>
                  <a:pt x="f62" y="f49"/>
                  <a:pt x="f63" y="f64"/>
                </a:cubicBezTo>
                <a:cubicBezTo>
                  <a:pt x="f7" y="f44"/>
                  <a:pt x="f7" y="f65"/>
                  <a:pt x="f66" y="f67"/>
                </a:cubicBezTo>
                <a:cubicBezTo>
                  <a:pt x="f68" y="f69"/>
                  <a:pt x="f70" y="f71"/>
                  <a:pt x="f72" y="f73"/>
                </a:cubicBezTo>
                <a:cubicBezTo>
                  <a:pt x="f74" y="f75"/>
                  <a:pt x="f76" y="f77"/>
                  <a:pt x="f78" y="f79"/>
                </a:cubicBezTo>
                <a:cubicBezTo>
                  <a:pt x="f80" y="f81"/>
                  <a:pt x="f82" y="f83"/>
                  <a:pt x="f84" y="f77"/>
                </a:cubicBezTo>
                <a:cubicBezTo>
                  <a:pt x="f85" y="f86"/>
                  <a:pt x="f87" y="f88"/>
                  <a:pt x="f89" y="f90"/>
                </a:cubicBezTo>
                <a:cubicBezTo>
                  <a:pt x="f89" y="f91"/>
                  <a:pt x="f89" y="f92"/>
                  <a:pt x="f89" y="f93"/>
                </a:cubicBezTo>
                <a:cubicBezTo>
                  <a:pt x="f89" y="f94"/>
                  <a:pt x="f87" y="f95"/>
                  <a:pt x="f96" y="f82"/>
                </a:cubicBezTo>
                <a:cubicBezTo>
                  <a:pt x="f97" y="f98"/>
                  <a:pt x="f28" y="f99"/>
                  <a:pt x="f100" y="f101"/>
                </a:cubicBezTo>
                <a:cubicBezTo>
                  <a:pt x="f102" y="f103"/>
                  <a:pt x="f104" y="f105"/>
                  <a:pt x="f106" y="f107"/>
                </a:cubicBezTo>
                <a:cubicBezTo>
                  <a:pt x="f108" y="f109"/>
                  <a:pt x="f110" y="f111"/>
                  <a:pt x="f112" y="f113"/>
                </a:cubicBezTo>
                <a:cubicBezTo>
                  <a:pt x="f114" y="f115"/>
                  <a:pt x="f116" y="f117"/>
                  <a:pt x="f118" y="f17"/>
                </a:cubicBezTo>
                <a:cubicBezTo>
                  <a:pt x="f119" y="f120"/>
                  <a:pt x="f121" y="f122"/>
                  <a:pt x="f121" y="f123"/>
                </a:cubicBezTo>
                <a:cubicBezTo>
                  <a:pt x="f121" y="f124"/>
                  <a:pt x="f121" y="f125"/>
                  <a:pt x="f121" y="f126"/>
                </a:cubicBezTo>
                <a:cubicBezTo>
                  <a:pt x="f127" y="f128"/>
                  <a:pt x="f129" y="f128"/>
                  <a:pt x="f9" y="f2"/>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 name="Freeform 13">
            <a:extLst>
              <a:ext uri="{FF2B5EF4-FFF2-40B4-BE49-F238E27FC236}">
                <a16:creationId xmlns:a16="http://schemas.microsoft.com/office/drawing/2014/main" id="{6A8A627E-D272-4F2C-97C3-E6812D68E3E4}"/>
              </a:ext>
            </a:extLst>
          </p:cNvPr>
          <p:cNvSpPr/>
          <p:nvPr/>
        </p:nvSpPr>
        <p:spPr>
          <a:xfrm>
            <a:off x="7476674" y="2430488"/>
            <a:ext cx="499990" cy="914259"/>
          </a:xfrm>
          <a:custGeom>
            <a:avLst/>
            <a:gdLst>
              <a:gd name="f0" fmla="val 10800000"/>
              <a:gd name="f1" fmla="val 5400000"/>
              <a:gd name="f2" fmla="val 180"/>
              <a:gd name="f3" fmla="val w"/>
              <a:gd name="f4" fmla="val h"/>
              <a:gd name="f5" fmla="val 0"/>
              <a:gd name="f6" fmla="val 320"/>
              <a:gd name="f7" fmla="val 584"/>
              <a:gd name="f8" fmla="val 154"/>
              <a:gd name="f9" fmla="val 200"/>
              <a:gd name="f10" fmla="val 230"/>
              <a:gd name="f11" fmla="val 20"/>
              <a:gd name="f12" fmla="val 244"/>
              <a:gd name="f13" fmla="val 63"/>
              <a:gd name="f14" fmla="val 253"/>
              <a:gd name="f15" fmla="val 89"/>
              <a:gd name="f16" fmla="val 271"/>
              <a:gd name="f17" fmla="val 108"/>
              <a:gd name="f18" fmla="val 284"/>
              <a:gd name="f19" fmla="val 130"/>
              <a:gd name="f20" fmla="val 302"/>
              <a:gd name="f21" fmla="val 162"/>
              <a:gd name="f22" fmla="val 194"/>
              <a:gd name="f23" fmla="val 317"/>
              <a:gd name="f24" fmla="val 231"/>
              <a:gd name="f25" fmla="val 314"/>
              <a:gd name="f26" fmla="val 268"/>
              <a:gd name="f27" fmla="val 301"/>
              <a:gd name="f28" fmla="val 300"/>
              <a:gd name="f29" fmla="val 267"/>
              <a:gd name="f30" fmla="val 318"/>
              <a:gd name="f31" fmla="val 325"/>
              <a:gd name="f32" fmla="val 249"/>
              <a:gd name="f33" fmla="val 336"/>
              <a:gd name="f34" fmla="val 246"/>
              <a:gd name="f35" fmla="val 350"/>
              <a:gd name="f36" fmla="val 233"/>
              <a:gd name="f37" fmla="val 412"/>
              <a:gd name="f38" fmla="val 220"/>
              <a:gd name="f39" fmla="val 474"/>
              <a:gd name="f40" fmla="val 207"/>
              <a:gd name="f41" fmla="val 536"/>
              <a:gd name="f42" fmla="val 201"/>
              <a:gd name="f43" fmla="val 567"/>
              <a:gd name="f44" fmla="val 179"/>
              <a:gd name="f45" fmla="val 148"/>
              <a:gd name="f46" fmla="val 115"/>
              <a:gd name="f47" fmla="val 98"/>
              <a:gd name="f48" fmla="val 568"/>
              <a:gd name="f49" fmla="val 92"/>
              <a:gd name="f50" fmla="val 533"/>
              <a:gd name="f51" fmla="val 82"/>
              <a:gd name="f52" fmla="val 473"/>
              <a:gd name="f53" fmla="val 72"/>
              <a:gd name="f54" fmla="val 413"/>
              <a:gd name="f55" fmla="val 62"/>
              <a:gd name="f56" fmla="val 353"/>
              <a:gd name="f57" fmla="val 61"/>
              <a:gd name="f58" fmla="val 343"/>
              <a:gd name="f59" fmla="val 331"/>
              <a:gd name="f60" fmla="val 55"/>
              <a:gd name="f61" fmla="val 270"/>
              <a:gd name="f62" fmla="val 27"/>
              <a:gd name="f63" fmla="val 205"/>
              <a:gd name="f64" fmla="val 32"/>
              <a:gd name="f65" fmla="val 143"/>
              <a:gd name="f66" fmla="val 34"/>
              <a:gd name="f67" fmla="val 111"/>
              <a:gd name="f68" fmla="val 46"/>
              <a:gd name="f69" fmla="val 81"/>
              <a:gd name="f70" fmla="val 53"/>
              <a:gd name="f71" fmla="val 83"/>
              <a:gd name="f72" fmla="val 18"/>
              <a:gd name="f73" fmla="val 113"/>
              <a:gd name="f74" fmla="+- 0 0 -90"/>
              <a:gd name="f75" fmla="*/ f3 1 320"/>
              <a:gd name="f76" fmla="*/ f4 1 584"/>
              <a:gd name="f77" fmla="val f5"/>
              <a:gd name="f78" fmla="val f6"/>
              <a:gd name="f79" fmla="val f7"/>
              <a:gd name="f80" fmla="*/ f74 f0 1"/>
              <a:gd name="f81" fmla="+- f79 0 f77"/>
              <a:gd name="f82" fmla="+- f78 0 f77"/>
              <a:gd name="f83" fmla="*/ f80 1 f2"/>
              <a:gd name="f84" fmla="*/ f82 1 320"/>
              <a:gd name="f85" fmla="*/ f81 1 584"/>
              <a:gd name="f86" fmla="*/ 154 f82 1"/>
              <a:gd name="f87" fmla="*/ 0 f81 1"/>
              <a:gd name="f88" fmla="*/ 244 f82 1"/>
              <a:gd name="f89" fmla="*/ 63 f81 1"/>
              <a:gd name="f90" fmla="*/ 284 f82 1"/>
              <a:gd name="f91" fmla="*/ 130 f81 1"/>
              <a:gd name="f92" fmla="*/ 317 f82 1"/>
              <a:gd name="f93" fmla="*/ 231 f81 1"/>
              <a:gd name="f94" fmla="*/ 267 f82 1"/>
              <a:gd name="f95" fmla="*/ 318 f81 1"/>
              <a:gd name="f96" fmla="*/ 246 f82 1"/>
              <a:gd name="f97" fmla="*/ 350 f81 1"/>
              <a:gd name="f98" fmla="*/ 207 f82 1"/>
              <a:gd name="f99" fmla="*/ 536 f81 1"/>
              <a:gd name="f100" fmla="*/ 148 f82 1"/>
              <a:gd name="f101" fmla="*/ 584 f81 1"/>
              <a:gd name="f102" fmla="*/ 92 f82 1"/>
              <a:gd name="f103" fmla="*/ 533 f81 1"/>
              <a:gd name="f104" fmla="*/ 62 f82 1"/>
              <a:gd name="f105" fmla="*/ 353 f81 1"/>
              <a:gd name="f106" fmla="*/ 55 f82 1"/>
              <a:gd name="f107" fmla="*/ 325 f81 1"/>
              <a:gd name="f108" fmla="*/ 32 f82 1"/>
              <a:gd name="f109" fmla="*/ 143 f81 1"/>
              <a:gd name="f110" fmla="*/ 63 f82 1"/>
              <a:gd name="f111" fmla="*/ 53 f81 1"/>
              <a:gd name="f112" fmla="+- f83 0 f1"/>
              <a:gd name="f113" fmla="*/ f86 1 320"/>
              <a:gd name="f114" fmla="*/ f87 1 584"/>
              <a:gd name="f115" fmla="*/ f88 1 320"/>
              <a:gd name="f116" fmla="*/ f89 1 584"/>
              <a:gd name="f117" fmla="*/ f90 1 320"/>
              <a:gd name="f118" fmla="*/ f91 1 584"/>
              <a:gd name="f119" fmla="*/ f92 1 320"/>
              <a:gd name="f120" fmla="*/ f93 1 584"/>
              <a:gd name="f121" fmla="*/ f94 1 320"/>
              <a:gd name="f122" fmla="*/ f95 1 584"/>
              <a:gd name="f123" fmla="*/ f96 1 320"/>
              <a:gd name="f124" fmla="*/ f97 1 584"/>
              <a:gd name="f125" fmla="*/ f98 1 320"/>
              <a:gd name="f126" fmla="*/ f99 1 584"/>
              <a:gd name="f127" fmla="*/ f100 1 320"/>
              <a:gd name="f128" fmla="*/ f101 1 584"/>
              <a:gd name="f129" fmla="*/ f102 1 320"/>
              <a:gd name="f130" fmla="*/ f103 1 584"/>
              <a:gd name="f131" fmla="*/ f104 1 320"/>
              <a:gd name="f132" fmla="*/ f105 1 584"/>
              <a:gd name="f133" fmla="*/ f106 1 320"/>
              <a:gd name="f134" fmla="*/ f107 1 584"/>
              <a:gd name="f135" fmla="*/ f108 1 320"/>
              <a:gd name="f136" fmla="*/ f109 1 584"/>
              <a:gd name="f137" fmla="*/ f110 1 320"/>
              <a:gd name="f138" fmla="*/ f111 1 584"/>
              <a:gd name="f139" fmla="*/ 0 1 f84"/>
              <a:gd name="f140" fmla="*/ f78 1 f84"/>
              <a:gd name="f141" fmla="*/ 0 1 f85"/>
              <a:gd name="f142" fmla="*/ f79 1 f85"/>
              <a:gd name="f143" fmla="*/ f113 1 f84"/>
              <a:gd name="f144" fmla="*/ f114 1 f85"/>
              <a:gd name="f145" fmla="*/ f115 1 f84"/>
              <a:gd name="f146" fmla="*/ f116 1 f85"/>
              <a:gd name="f147" fmla="*/ f117 1 f84"/>
              <a:gd name="f148" fmla="*/ f118 1 f85"/>
              <a:gd name="f149" fmla="*/ f119 1 f84"/>
              <a:gd name="f150" fmla="*/ f120 1 f85"/>
              <a:gd name="f151" fmla="*/ f121 1 f84"/>
              <a:gd name="f152" fmla="*/ f122 1 f85"/>
              <a:gd name="f153" fmla="*/ f123 1 f84"/>
              <a:gd name="f154" fmla="*/ f124 1 f85"/>
              <a:gd name="f155" fmla="*/ f125 1 f84"/>
              <a:gd name="f156" fmla="*/ f126 1 f85"/>
              <a:gd name="f157" fmla="*/ f127 1 f84"/>
              <a:gd name="f158" fmla="*/ f128 1 f85"/>
              <a:gd name="f159" fmla="*/ f129 1 f84"/>
              <a:gd name="f160" fmla="*/ f130 1 f85"/>
              <a:gd name="f161" fmla="*/ f131 1 f84"/>
              <a:gd name="f162" fmla="*/ f132 1 f85"/>
              <a:gd name="f163" fmla="*/ f133 1 f84"/>
              <a:gd name="f164" fmla="*/ f134 1 f85"/>
              <a:gd name="f165" fmla="*/ f135 1 f84"/>
              <a:gd name="f166" fmla="*/ f136 1 f85"/>
              <a:gd name="f167" fmla="*/ f137 1 f84"/>
              <a:gd name="f168" fmla="*/ f138 1 f85"/>
              <a:gd name="f169" fmla="*/ f139 f75 1"/>
              <a:gd name="f170" fmla="*/ f140 f75 1"/>
              <a:gd name="f171" fmla="*/ f142 f76 1"/>
              <a:gd name="f172" fmla="*/ f141 f76 1"/>
              <a:gd name="f173" fmla="*/ f143 f75 1"/>
              <a:gd name="f174" fmla="*/ f144 f76 1"/>
              <a:gd name="f175" fmla="*/ f145 f75 1"/>
              <a:gd name="f176" fmla="*/ f146 f76 1"/>
              <a:gd name="f177" fmla="*/ f147 f75 1"/>
              <a:gd name="f178" fmla="*/ f148 f76 1"/>
              <a:gd name="f179" fmla="*/ f149 f75 1"/>
              <a:gd name="f180" fmla="*/ f150 f76 1"/>
              <a:gd name="f181" fmla="*/ f151 f75 1"/>
              <a:gd name="f182" fmla="*/ f152 f76 1"/>
              <a:gd name="f183" fmla="*/ f153 f75 1"/>
              <a:gd name="f184" fmla="*/ f154 f76 1"/>
              <a:gd name="f185" fmla="*/ f155 f75 1"/>
              <a:gd name="f186" fmla="*/ f156 f76 1"/>
              <a:gd name="f187" fmla="*/ f157 f75 1"/>
              <a:gd name="f188" fmla="*/ f158 f76 1"/>
              <a:gd name="f189" fmla="*/ f159 f75 1"/>
              <a:gd name="f190" fmla="*/ f160 f76 1"/>
              <a:gd name="f191" fmla="*/ f161 f75 1"/>
              <a:gd name="f192" fmla="*/ f162 f76 1"/>
              <a:gd name="f193" fmla="*/ f163 f75 1"/>
              <a:gd name="f194" fmla="*/ f164 f76 1"/>
              <a:gd name="f195" fmla="*/ f165 f75 1"/>
              <a:gd name="f196" fmla="*/ f166 f76 1"/>
              <a:gd name="f197" fmla="*/ f167 f75 1"/>
              <a:gd name="f198" fmla="*/ f168 f76 1"/>
            </a:gdLst>
            <a:ahLst/>
            <a:cxnLst>
              <a:cxn ang="3cd4">
                <a:pos x="hc" y="t"/>
              </a:cxn>
              <a:cxn ang="0">
                <a:pos x="r" y="vc"/>
              </a:cxn>
              <a:cxn ang="cd4">
                <a:pos x="hc" y="b"/>
              </a:cxn>
              <a:cxn ang="cd2">
                <a:pos x="l" y="vc"/>
              </a:cxn>
              <a:cxn ang="f112">
                <a:pos x="f173" y="f174"/>
              </a:cxn>
              <a:cxn ang="f112">
                <a:pos x="f175" y="f176"/>
              </a:cxn>
              <a:cxn ang="f112">
                <a:pos x="f177" y="f178"/>
              </a:cxn>
              <a:cxn ang="f112">
                <a:pos x="f179" y="f180"/>
              </a:cxn>
              <a:cxn ang="f112">
                <a:pos x="f181" y="f182"/>
              </a:cxn>
              <a:cxn ang="f112">
                <a:pos x="f183" y="f184"/>
              </a:cxn>
              <a:cxn ang="f112">
                <a:pos x="f185" y="f186"/>
              </a:cxn>
              <a:cxn ang="f112">
                <a:pos x="f187" y="f188"/>
              </a:cxn>
              <a:cxn ang="f112">
                <a:pos x="f189" y="f190"/>
              </a:cxn>
              <a:cxn ang="f112">
                <a:pos x="f191" y="f192"/>
              </a:cxn>
              <a:cxn ang="f112">
                <a:pos x="f193" y="f194"/>
              </a:cxn>
              <a:cxn ang="f112">
                <a:pos x="f195" y="f196"/>
              </a:cxn>
              <a:cxn ang="f112">
                <a:pos x="f197" y="f198"/>
              </a:cxn>
              <a:cxn ang="f112">
                <a:pos x="f173" y="f174"/>
              </a:cxn>
            </a:cxnLst>
            <a:rect l="f169" t="f172" r="f170" b="f171"/>
            <a:pathLst>
              <a:path w="320" h="584">
                <a:moveTo>
                  <a:pt x="f8" y="f5"/>
                </a:moveTo>
                <a:cubicBezTo>
                  <a:pt x="f9" y="f5"/>
                  <a:pt x="f10" y="f11"/>
                  <a:pt x="f12" y="f13"/>
                </a:cubicBezTo>
                <a:cubicBezTo>
                  <a:pt x="f14" y="f15"/>
                  <a:pt x="f16" y="f17"/>
                  <a:pt x="f18" y="f19"/>
                </a:cubicBezTo>
                <a:cubicBezTo>
                  <a:pt x="f20" y="f21"/>
                  <a:pt x="f6" y="f22"/>
                  <a:pt x="f23" y="f24"/>
                </a:cubicBezTo>
                <a:cubicBezTo>
                  <a:pt x="f25" y="f26"/>
                  <a:pt x="f27" y="f28"/>
                  <a:pt x="f29" y="f30"/>
                </a:cubicBezTo>
                <a:cubicBezTo>
                  <a:pt x="f14" y="f31"/>
                  <a:pt x="f32" y="f33"/>
                  <a:pt x="f34" y="f35"/>
                </a:cubicBezTo>
                <a:cubicBezTo>
                  <a:pt x="f36" y="f37"/>
                  <a:pt x="f38" y="f39"/>
                  <a:pt x="f40" y="f41"/>
                </a:cubicBezTo>
                <a:cubicBezTo>
                  <a:pt x="f42" y="f43"/>
                  <a:pt x="f44" y="f7"/>
                  <a:pt x="f45" y="f7"/>
                </a:cubicBezTo>
                <a:cubicBezTo>
                  <a:pt x="f46" y="f7"/>
                  <a:pt x="f47" y="f48"/>
                  <a:pt x="f49" y="f50"/>
                </a:cubicBezTo>
                <a:cubicBezTo>
                  <a:pt x="f51" y="f52"/>
                  <a:pt x="f53" y="f54"/>
                  <a:pt x="f55" y="f56"/>
                </a:cubicBezTo>
                <a:cubicBezTo>
                  <a:pt x="f57" y="f58"/>
                  <a:pt x="f57" y="f59"/>
                  <a:pt x="f60" y="f31"/>
                </a:cubicBezTo>
                <a:cubicBezTo>
                  <a:pt x="f5" y="f61"/>
                  <a:pt x="f62" y="f63"/>
                  <a:pt x="f64" y="f65"/>
                </a:cubicBezTo>
                <a:cubicBezTo>
                  <a:pt x="f66" y="f67"/>
                  <a:pt x="f68" y="f69"/>
                  <a:pt x="f13" y="f70"/>
                </a:cubicBezTo>
                <a:cubicBezTo>
                  <a:pt x="f71" y="f72"/>
                  <a:pt x="f73" y="f5"/>
                  <a:pt x="f8" y="f5"/>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 name="Freeform 14">
            <a:extLst>
              <a:ext uri="{FF2B5EF4-FFF2-40B4-BE49-F238E27FC236}">
                <a16:creationId xmlns:a16="http://schemas.microsoft.com/office/drawing/2014/main" id="{2832A8BD-7BF8-48A7-902E-9490A2A10B2E}"/>
              </a:ext>
            </a:extLst>
          </p:cNvPr>
          <p:cNvSpPr/>
          <p:nvPr/>
        </p:nvSpPr>
        <p:spPr>
          <a:xfrm>
            <a:off x="4525967" y="2363820"/>
            <a:ext cx="479355" cy="903151"/>
          </a:xfrm>
          <a:custGeom>
            <a:avLst/>
            <a:gdLst>
              <a:gd name="f0" fmla="val 10800000"/>
              <a:gd name="f1" fmla="val 5400000"/>
              <a:gd name="f2" fmla="val 180"/>
              <a:gd name="f3" fmla="val w"/>
              <a:gd name="f4" fmla="val h"/>
              <a:gd name="f5" fmla="val 0"/>
              <a:gd name="f6" fmla="val 306"/>
              <a:gd name="f7" fmla="val 577"/>
              <a:gd name="f8" fmla="val 178"/>
              <a:gd name="f9" fmla="val 1"/>
              <a:gd name="f10" fmla="val 209"/>
              <a:gd name="f11" fmla="val 2"/>
              <a:gd name="f12" fmla="val 242"/>
              <a:gd name="f13" fmla="val 27"/>
              <a:gd name="f14" fmla="val 252"/>
              <a:gd name="f15" fmla="val 79"/>
              <a:gd name="f16" fmla="val 259"/>
              <a:gd name="f17" fmla="val 111"/>
              <a:gd name="f18" fmla="val 277"/>
              <a:gd name="f19" fmla="val 138"/>
              <a:gd name="f20" fmla="val 287"/>
              <a:gd name="f21" fmla="val 168"/>
              <a:gd name="f22" fmla="val 298"/>
              <a:gd name="f23" fmla="val 200"/>
              <a:gd name="f24" fmla="val 231"/>
              <a:gd name="f25" fmla="val 296"/>
              <a:gd name="f26" fmla="val 265"/>
              <a:gd name="f27" fmla="val 292"/>
              <a:gd name="f28" fmla="val 274"/>
              <a:gd name="f29" fmla="val 317"/>
              <a:gd name="f30" fmla="val 248"/>
              <a:gd name="f31" fmla="val 327"/>
              <a:gd name="f32" fmla="val 224"/>
              <a:gd name="f33" fmla="val 337"/>
              <a:gd name="f34" fmla="val 218"/>
              <a:gd name="f35" fmla="val 353"/>
              <a:gd name="f36" fmla="val 214"/>
              <a:gd name="f37" fmla="val 376"/>
              <a:gd name="f38" fmla="val 205"/>
              <a:gd name="f39" fmla="val 426"/>
              <a:gd name="f40" fmla="val 194"/>
              <a:gd name="f41" fmla="val 477"/>
              <a:gd name="f42" fmla="val 183"/>
              <a:gd name="f43" fmla="val 527"/>
              <a:gd name="f44" fmla="val 176"/>
              <a:gd name="f45" fmla="val 559"/>
              <a:gd name="f46" fmla="val 152"/>
              <a:gd name="f47" fmla="val 121"/>
              <a:gd name="f48" fmla="val 575"/>
              <a:gd name="f49" fmla="val 88"/>
              <a:gd name="f50" fmla="val 574"/>
              <a:gd name="f51" fmla="val 72"/>
              <a:gd name="f52" fmla="val 66"/>
              <a:gd name="f53" fmla="val 523"/>
              <a:gd name="f54" fmla="val 56"/>
              <a:gd name="f55" fmla="val 461"/>
              <a:gd name="f56" fmla="val 46"/>
              <a:gd name="f57" fmla="val 399"/>
              <a:gd name="f58" fmla="val 36"/>
              <a:gd name="f59" fmla="val 336"/>
              <a:gd name="f60" fmla="val 34"/>
              <a:gd name="f61" fmla="val 325"/>
              <a:gd name="f62" fmla="val 33"/>
              <a:gd name="f63" fmla="val 312"/>
              <a:gd name="f64" fmla="val 25"/>
              <a:gd name="f65" fmla="val 304"/>
              <a:gd name="f66" fmla="val 247"/>
              <a:gd name="f67" fmla="val 7"/>
              <a:gd name="f68" fmla="val 18"/>
              <a:gd name="f69" fmla="val 163"/>
              <a:gd name="f70" fmla="val 29"/>
              <a:gd name="f71" fmla="val 28"/>
              <a:gd name="f72" fmla="val 108"/>
              <a:gd name="f73" fmla="+- 0 0 -90"/>
              <a:gd name="f74" fmla="*/ f3 1 306"/>
              <a:gd name="f75" fmla="*/ f4 1 577"/>
              <a:gd name="f76" fmla="val f5"/>
              <a:gd name="f77" fmla="val f6"/>
              <a:gd name="f78" fmla="val f7"/>
              <a:gd name="f79" fmla="*/ f73 f0 1"/>
              <a:gd name="f80" fmla="+- f78 0 f76"/>
              <a:gd name="f81" fmla="+- f77 0 f76"/>
              <a:gd name="f82" fmla="*/ f79 1 f2"/>
              <a:gd name="f83" fmla="*/ f81 1 306"/>
              <a:gd name="f84" fmla="*/ f80 1 577"/>
              <a:gd name="f85" fmla="*/ 178 f81 1"/>
              <a:gd name="f86" fmla="*/ 1 f80 1"/>
              <a:gd name="f87" fmla="*/ 252 f81 1"/>
              <a:gd name="f88" fmla="*/ 79 f80 1"/>
              <a:gd name="f89" fmla="*/ 287 f81 1"/>
              <a:gd name="f90" fmla="*/ 168 f80 1"/>
              <a:gd name="f91" fmla="*/ 296 f81 1"/>
              <a:gd name="f92" fmla="*/ 265 f80 1"/>
              <a:gd name="f93" fmla="*/ 248 f81 1"/>
              <a:gd name="f94" fmla="*/ 327 f80 1"/>
              <a:gd name="f95" fmla="*/ 214 f81 1"/>
              <a:gd name="f96" fmla="*/ 376 f80 1"/>
              <a:gd name="f97" fmla="*/ 183 f81 1"/>
              <a:gd name="f98" fmla="*/ 527 f80 1"/>
              <a:gd name="f99" fmla="*/ 121 f81 1"/>
              <a:gd name="f100" fmla="*/ 575 f80 1"/>
              <a:gd name="f101" fmla="*/ 66 f81 1"/>
              <a:gd name="f102" fmla="*/ 523 f80 1"/>
              <a:gd name="f103" fmla="*/ 36 f81 1"/>
              <a:gd name="f104" fmla="*/ 336 f80 1"/>
              <a:gd name="f105" fmla="*/ 25 f81 1"/>
              <a:gd name="f106" fmla="*/ 304 f80 1"/>
              <a:gd name="f107" fmla="*/ 7 f81 1"/>
              <a:gd name="f108" fmla="*/ 214 f80 1"/>
              <a:gd name="f109" fmla="*/ 56 f81 1"/>
              <a:gd name="f110" fmla="*/ 66 f80 1"/>
              <a:gd name="f111" fmla="+- f82 0 f1"/>
              <a:gd name="f112" fmla="*/ f85 1 306"/>
              <a:gd name="f113" fmla="*/ f86 1 577"/>
              <a:gd name="f114" fmla="*/ f87 1 306"/>
              <a:gd name="f115" fmla="*/ f88 1 577"/>
              <a:gd name="f116" fmla="*/ f89 1 306"/>
              <a:gd name="f117" fmla="*/ f90 1 577"/>
              <a:gd name="f118" fmla="*/ f91 1 306"/>
              <a:gd name="f119" fmla="*/ f92 1 577"/>
              <a:gd name="f120" fmla="*/ f93 1 306"/>
              <a:gd name="f121" fmla="*/ f94 1 577"/>
              <a:gd name="f122" fmla="*/ f95 1 306"/>
              <a:gd name="f123" fmla="*/ f96 1 577"/>
              <a:gd name="f124" fmla="*/ f97 1 306"/>
              <a:gd name="f125" fmla="*/ f98 1 577"/>
              <a:gd name="f126" fmla="*/ f99 1 306"/>
              <a:gd name="f127" fmla="*/ f100 1 577"/>
              <a:gd name="f128" fmla="*/ f101 1 306"/>
              <a:gd name="f129" fmla="*/ f102 1 577"/>
              <a:gd name="f130" fmla="*/ f103 1 306"/>
              <a:gd name="f131" fmla="*/ f104 1 577"/>
              <a:gd name="f132" fmla="*/ f105 1 306"/>
              <a:gd name="f133" fmla="*/ f106 1 577"/>
              <a:gd name="f134" fmla="*/ f107 1 306"/>
              <a:gd name="f135" fmla="*/ f108 1 577"/>
              <a:gd name="f136" fmla="*/ f109 1 306"/>
              <a:gd name="f137" fmla="*/ f110 1 577"/>
              <a:gd name="f138" fmla="*/ 0 1 f83"/>
              <a:gd name="f139" fmla="*/ f77 1 f83"/>
              <a:gd name="f140" fmla="*/ 0 1 f84"/>
              <a:gd name="f141" fmla="*/ f78 1 f84"/>
              <a:gd name="f142" fmla="*/ f112 1 f83"/>
              <a:gd name="f143" fmla="*/ f113 1 f84"/>
              <a:gd name="f144" fmla="*/ f114 1 f83"/>
              <a:gd name="f145" fmla="*/ f115 1 f84"/>
              <a:gd name="f146" fmla="*/ f116 1 f83"/>
              <a:gd name="f147" fmla="*/ f117 1 f84"/>
              <a:gd name="f148" fmla="*/ f118 1 f83"/>
              <a:gd name="f149" fmla="*/ f119 1 f84"/>
              <a:gd name="f150" fmla="*/ f120 1 f83"/>
              <a:gd name="f151" fmla="*/ f121 1 f84"/>
              <a:gd name="f152" fmla="*/ f122 1 f83"/>
              <a:gd name="f153" fmla="*/ f123 1 f84"/>
              <a:gd name="f154" fmla="*/ f124 1 f83"/>
              <a:gd name="f155" fmla="*/ f125 1 f84"/>
              <a:gd name="f156" fmla="*/ f126 1 f83"/>
              <a:gd name="f157" fmla="*/ f127 1 f84"/>
              <a:gd name="f158" fmla="*/ f128 1 f83"/>
              <a:gd name="f159" fmla="*/ f129 1 f84"/>
              <a:gd name="f160" fmla="*/ f130 1 f83"/>
              <a:gd name="f161" fmla="*/ f131 1 f84"/>
              <a:gd name="f162" fmla="*/ f132 1 f83"/>
              <a:gd name="f163" fmla="*/ f133 1 f84"/>
              <a:gd name="f164" fmla="*/ f134 1 f83"/>
              <a:gd name="f165" fmla="*/ f135 1 f84"/>
              <a:gd name="f166" fmla="*/ f136 1 f83"/>
              <a:gd name="f167" fmla="*/ f137 1 f84"/>
              <a:gd name="f168" fmla="*/ f138 f74 1"/>
              <a:gd name="f169" fmla="*/ f139 f74 1"/>
              <a:gd name="f170" fmla="*/ f141 f75 1"/>
              <a:gd name="f171" fmla="*/ f140 f75 1"/>
              <a:gd name="f172" fmla="*/ f142 f74 1"/>
              <a:gd name="f173" fmla="*/ f143 f75 1"/>
              <a:gd name="f174" fmla="*/ f144 f74 1"/>
              <a:gd name="f175" fmla="*/ f145 f75 1"/>
              <a:gd name="f176" fmla="*/ f146 f74 1"/>
              <a:gd name="f177" fmla="*/ f147 f75 1"/>
              <a:gd name="f178" fmla="*/ f148 f74 1"/>
              <a:gd name="f179" fmla="*/ f149 f75 1"/>
              <a:gd name="f180" fmla="*/ f150 f74 1"/>
              <a:gd name="f181" fmla="*/ f151 f75 1"/>
              <a:gd name="f182" fmla="*/ f152 f74 1"/>
              <a:gd name="f183" fmla="*/ f153 f75 1"/>
              <a:gd name="f184" fmla="*/ f154 f74 1"/>
              <a:gd name="f185" fmla="*/ f155 f75 1"/>
              <a:gd name="f186" fmla="*/ f156 f74 1"/>
              <a:gd name="f187" fmla="*/ f157 f75 1"/>
              <a:gd name="f188" fmla="*/ f158 f74 1"/>
              <a:gd name="f189" fmla="*/ f159 f75 1"/>
              <a:gd name="f190" fmla="*/ f160 f74 1"/>
              <a:gd name="f191" fmla="*/ f161 f75 1"/>
              <a:gd name="f192" fmla="*/ f162 f74 1"/>
              <a:gd name="f193" fmla="*/ f163 f75 1"/>
              <a:gd name="f194" fmla="*/ f164 f74 1"/>
              <a:gd name="f195" fmla="*/ f165 f75 1"/>
              <a:gd name="f196" fmla="*/ f166 f74 1"/>
              <a:gd name="f197" fmla="*/ f167 f75 1"/>
            </a:gdLst>
            <a:ahLst/>
            <a:cxnLst>
              <a:cxn ang="3cd4">
                <a:pos x="hc" y="t"/>
              </a:cxn>
              <a:cxn ang="0">
                <a:pos x="r" y="vc"/>
              </a:cxn>
              <a:cxn ang="cd4">
                <a:pos x="hc" y="b"/>
              </a:cxn>
              <a:cxn ang="cd2">
                <a:pos x="l" y="vc"/>
              </a:cxn>
              <a:cxn ang="f111">
                <a:pos x="f172" y="f173"/>
              </a:cxn>
              <a:cxn ang="f111">
                <a:pos x="f174" y="f175"/>
              </a:cxn>
              <a:cxn ang="f111">
                <a:pos x="f176" y="f177"/>
              </a:cxn>
              <a:cxn ang="f111">
                <a:pos x="f178" y="f179"/>
              </a:cxn>
              <a:cxn ang="f111">
                <a:pos x="f180" y="f181"/>
              </a:cxn>
              <a:cxn ang="f111">
                <a:pos x="f182" y="f183"/>
              </a:cxn>
              <a:cxn ang="f111">
                <a:pos x="f184" y="f185"/>
              </a:cxn>
              <a:cxn ang="f111">
                <a:pos x="f186" y="f187"/>
              </a:cxn>
              <a:cxn ang="f111">
                <a:pos x="f188" y="f189"/>
              </a:cxn>
              <a:cxn ang="f111">
                <a:pos x="f190" y="f191"/>
              </a:cxn>
              <a:cxn ang="f111">
                <a:pos x="f192" y="f193"/>
              </a:cxn>
              <a:cxn ang="f111">
                <a:pos x="f194" y="f195"/>
              </a:cxn>
              <a:cxn ang="f111">
                <a:pos x="f196" y="f197"/>
              </a:cxn>
              <a:cxn ang="f111">
                <a:pos x="f172" y="f173"/>
              </a:cxn>
            </a:cxnLst>
            <a:rect l="f168" t="f171" r="f169" b="f170"/>
            <a:pathLst>
              <a:path w="306" h="577">
                <a:moveTo>
                  <a:pt x="f8" y="f9"/>
                </a:moveTo>
                <a:cubicBezTo>
                  <a:pt x="f10" y="f11"/>
                  <a:pt x="f12" y="f13"/>
                  <a:pt x="f14" y="f15"/>
                </a:cubicBezTo>
                <a:cubicBezTo>
                  <a:pt x="f16" y="f17"/>
                  <a:pt x="f18" y="f19"/>
                  <a:pt x="f20" y="f21"/>
                </a:cubicBezTo>
                <a:cubicBezTo>
                  <a:pt x="f22" y="f23"/>
                  <a:pt x="f6" y="f24"/>
                  <a:pt x="f25" y="f26"/>
                </a:cubicBezTo>
                <a:cubicBezTo>
                  <a:pt x="f20" y="f27"/>
                  <a:pt x="f28" y="f29"/>
                  <a:pt x="f30" y="f31"/>
                </a:cubicBezTo>
                <a:cubicBezTo>
                  <a:pt x="f32" y="f33"/>
                  <a:pt x="f34" y="f35"/>
                  <a:pt x="f36" y="f37"/>
                </a:cubicBezTo>
                <a:cubicBezTo>
                  <a:pt x="f38" y="f39"/>
                  <a:pt x="f40" y="f41"/>
                  <a:pt x="f42" y="f43"/>
                </a:cubicBezTo>
                <a:cubicBezTo>
                  <a:pt x="f44" y="f45"/>
                  <a:pt x="f46" y="f7"/>
                  <a:pt x="f47" y="f48"/>
                </a:cubicBezTo>
                <a:cubicBezTo>
                  <a:pt x="f49" y="f50"/>
                  <a:pt x="f51" y="f45"/>
                  <a:pt x="f52" y="f53"/>
                </a:cubicBezTo>
                <a:cubicBezTo>
                  <a:pt x="f54" y="f55"/>
                  <a:pt x="f56" y="f57"/>
                  <a:pt x="f58" y="f59"/>
                </a:cubicBezTo>
                <a:cubicBezTo>
                  <a:pt x="f60" y="f61"/>
                  <a:pt x="f62" y="f63"/>
                  <a:pt x="f64" y="f65"/>
                </a:cubicBezTo>
                <a:cubicBezTo>
                  <a:pt x="f5" y="f18"/>
                  <a:pt x="f5" y="f66"/>
                  <a:pt x="f67" y="f36"/>
                </a:cubicBezTo>
                <a:cubicBezTo>
                  <a:pt x="f68" y="f69"/>
                  <a:pt x="f70" y="f17"/>
                  <a:pt x="f54" y="f52"/>
                </a:cubicBezTo>
                <a:cubicBezTo>
                  <a:pt x="f15" y="f71"/>
                  <a:pt x="f72" y="f5"/>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 name="Freeform 15">
            <a:extLst>
              <a:ext uri="{FF2B5EF4-FFF2-40B4-BE49-F238E27FC236}">
                <a16:creationId xmlns:a16="http://schemas.microsoft.com/office/drawing/2014/main" id="{6F1DB819-5FF8-4D96-93EF-5C3487E24358}"/>
              </a:ext>
            </a:extLst>
          </p:cNvPr>
          <p:cNvSpPr/>
          <p:nvPr/>
        </p:nvSpPr>
        <p:spPr>
          <a:xfrm>
            <a:off x="6764001" y="1079734"/>
            <a:ext cx="442849" cy="804740"/>
          </a:xfrm>
          <a:custGeom>
            <a:avLst/>
            <a:gdLst>
              <a:gd name="f0" fmla="val 10800000"/>
              <a:gd name="f1" fmla="val 5400000"/>
              <a:gd name="f2" fmla="val 180"/>
              <a:gd name="f3" fmla="val w"/>
              <a:gd name="f4" fmla="val h"/>
              <a:gd name="f5" fmla="val 0"/>
              <a:gd name="f6" fmla="val 283"/>
              <a:gd name="f7" fmla="val 514"/>
              <a:gd name="f8" fmla="val 185"/>
              <a:gd name="f9" fmla="val 111"/>
              <a:gd name="f10" fmla="val 238"/>
              <a:gd name="f11" fmla="val 123"/>
              <a:gd name="f12" fmla="val 259"/>
              <a:gd name="f13" fmla="val 163"/>
              <a:gd name="f14" fmla="val 271"/>
              <a:gd name="f15" fmla="val 209"/>
              <a:gd name="f16" fmla="val 279"/>
              <a:gd name="f17" fmla="val 237"/>
              <a:gd name="f18" fmla="val 266"/>
              <a:gd name="f19" fmla="val 295"/>
              <a:gd name="f20" fmla="val 331"/>
              <a:gd name="f21" fmla="val 269"/>
              <a:gd name="f22" fmla="val 340"/>
              <a:gd name="f23" fmla="val 233"/>
              <a:gd name="f24" fmla="val 324"/>
              <a:gd name="f25" fmla="val 224"/>
              <a:gd name="f26" fmla="val 374"/>
              <a:gd name="f27" fmla="val 214"/>
              <a:gd name="f28" fmla="val 423"/>
              <a:gd name="f29" fmla="val 205"/>
              <a:gd name="f30" fmla="val 472"/>
              <a:gd name="f31" fmla="val 202"/>
              <a:gd name="f32" fmla="val 487"/>
              <a:gd name="f33" fmla="val 200"/>
              <a:gd name="f34" fmla="val 504"/>
              <a:gd name="f35" fmla="val 182"/>
              <a:gd name="f36" fmla="val 509"/>
              <a:gd name="f37" fmla="val 149"/>
              <a:gd name="f38" fmla="val 507"/>
              <a:gd name="f39" fmla="val 141"/>
              <a:gd name="f40" fmla="val 134"/>
              <a:gd name="f41" fmla="val 506"/>
              <a:gd name="f42" fmla="val 122"/>
              <a:gd name="f43" fmla="val 512"/>
              <a:gd name="f44" fmla="val 105"/>
              <a:gd name="f45" fmla="val 510"/>
              <a:gd name="f46" fmla="val 87"/>
              <a:gd name="f47" fmla="val 83"/>
              <a:gd name="f48" fmla="val 494"/>
              <a:gd name="f49" fmla="val 80"/>
              <a:gd name="f50" fmla="val 479"/>
              <a:gd name="f51" fmla="val 72"/>
              <a:gd name="f52" fmla="val 435"/>
              <a:gd name="f53" fmla="val 63"/>
              <a:gd name="f54" fmla="val 391"/>
              <a:gd name="f55" fmla="val 55"/>
              <a:gd name="f56" fmla="val 347"/>
              <a:gd name="f57" fmla="val 52"/>
              <a:gd name="f58" fmla="val 334"/>
              <a:gd name="f59" fmla="val 51"/>
              <a:gd name="f60" fmla="val 325"/>
              <a:gd name="f61" fmla="val 33"/>
              <a:gd name="f62" fmla="val 14"/>
              <a:gd name="f63" fmla="val 338"/>
              <a:gd name="f64" fmla="val 2"/>
              <a:gd name="f65" fmla="val 307"/>
              <a:gd name="f66" fmla="val 252"/>
              <a:gd name="f67" fmla="val 7"/>
              <a:gd name="f68" fmla="val 197"/>
              <a:gd name="f69" fmla="val 39"/>
              <a:gd name="f70" fmla="val 132"/>
              <a:gd name="f71" fmla="val 66"/>
              <a:gd name="f72" fmla="val 121"/>
              <a:gd name="f73" fmla="val 86"/>
              <a:gd name="f74" fmla="val 115"/>
              <a:gd name="f75" fmla="val 94"/>
              <a:gd name="f76" fmla="val 113"/>
              <a:gd name="f77" fmla="val 102"/>
              <a:gd name="f78" fmla="val 112"/>
              <a:gd name="f79" fmla="val 95"/>
              <a:gd name="f80" fmla="val 98"/>
              <a:gd name="f81" fmla="val 78"/>
              <a:gd name="f82" fmla="val 62"/>
              <a:gd name="f83" fmla="val 35"/>
              <a:gd name="f84" fmla="val 106"/>
              <a:gd name="f85" fmla="val 18"/>
              <a:gd name="f86" fmla="val 129"/>
              <a:gd name="f87" fmla="val 159"/>
              <a:gd name="f88" fmla="val 181"/>
              <a:gd name="f89" fmla="val 21"/>
              <a:gd name="f90" fmla="val 204"/>
              <a:gd name="f91" fmla="val 42"/>
              <a:gd name="f92" fmla="val 206"/>
              <a:gd name="f93" fmla="val 68"/>
              <a:gd name="f94" fmla="val 107"/>
              <a:gd name="f95" fmla="+- 0 0 -90"/>
              <a:gd name="f96" fmla="*/ f3 1 283"/>
              <a:gd name="f97" fmla="*/ f4 1 514"/>
              <a:gd name="f98" fmla="val f5"/>
              <a:gd name="f99" fmla="val f6"/>
              <a:gd name="f100" fmla="val f7"/>
              <a:gd name="f101" fmla="*/ f95 f0 1"/>
              <a:gd name="f102" fmla="+- f100 0 f98"/>
              <a:gd name="f103" fmla="+- f99 0 f98"/>
              <a:gd name="f104" fmla="*/ f101 1 f2"/>
              <a:gd name="f105" fmla="*/ f103 1 283"/>
              <a:gd name="f106" fmla="*/ f102 1 514"/>
              <a:gd name="f107" fmla="*/ 185 f103 1"/>
              <a:gd name="f108" fmla="*/ 111 f102 1"/>
              <a:gd name="f109" fmla="*/ 271 f103 1"/>
              <a:gd name="f110" fmla="*/ 209 f102 1"/>
              <a:gd name="f111" fmla="*/ 283 f103 1"/>
              <a:gd name="f112" fmla="*/ 295 f102 1"/>
              <a:gd name="f113" fmla="*/ 233 f103 1"/>
              <a:gd name="f114" fmla="*/ 324 f102 1"/>
              <a:gd name="f115" fmla="*/ 205 f103 1"/>
              <a:gd name="f116" fmla="*/ 472 f102 1"/>
              <a:gd name="f117" fmla="*/ 182 f103 1"/>
              <a:gd name="f118" fmla="*/ 509 f102 1"/>
              <a:gd name="f119" fmla="*/ 141 f103 1"/>
              <a:gd name="f120" fmla="*/ 487 f102 1"/>
              <a:gd name="f121" fmla="*/ 105 f103 1"/>
              <a:gd name="f122" fmla="*/ 510 f102 1"/>
              <a:gd name="f123" fmla="*/ 80 f103 1"/>
              <a:gd name="f124" fmla="*/ 479 f102 1"/>
              <a:gd name="f125" fmla="*/ 55 f103 1"/>
              <a:gd name="f126" fmla="*/ 347 f102 1"/>
              <a:gd name="f127" fmla="*/ 33 f103 1"/>
              <a:gd name="f128" fmla="*/ 331 f102 1"/>
              <a:gd name="f129" fmla="*/ 2 f103 1"/>
              <a:gd name="f130" fmla="*/ 307 f102 1"/>
              <a:gd name="f131" fmla="*/ 39 f103 1"/>
              <a:gd name="f132" fmla="*/ 149 f102 1"/>
              <a:gd name="f133" fmla="*/ 86 f103 1"/>
              <a:gd name="f134" fmla="*/ 115 f102 1"/>
              <a:gd name="f135" fmla="*/ 95 f103 1"/>
              <a:gd name="f136" fmla="*/ 98 f102 1"/>
              <a:gd name="f137" fmla="*/ 106 f103 1"/>
              <a:gd name="f138" fmla="*/ 18 f102 1"/>
              <a:gd name="f139" fmla="*/ 181 f103 1"/>
              <a:gd name="f140" fmla="*/ 21 f102 1"/>
              <a:gd name="f141" fmla="*/ 105 f102 1"/>
              <a:gd name="f142" fmla="+- f104 0 f1"/>
              <a:gd name="f143" fmla="*/ f107 1 283"/>
              <a:gd name="f144" fmla="*/ f108 1 514"/>
              <a:gd name="f145" fmla="*/ f109 1 283"/>
              <a:gd name="f146" fmla="*/ f110 1 514"/>
              <a:gd name="f147" fmla="*/ f111 1 283"/>
              <a:gd name="f148" fmla="*/ f112 1 514"/>
              <a:gd name="f149" fmla="*/ f113 1 283"/>
              <a:gd name="f150" fmla="*/ f114 1 514"/>
              <a:gd name="f151" fmla="*/ f115 1 283"/>
              <a:gd name="f152" fmla="*/ f116 1 514"/>
              <a:gd name="f153" fmla="*/ f117 1 283"/>
              <a:gd name="f154" fmla="*/ f118 1 514"/>
              <a:gd name="f155" fmla="*/ f119 1 283"/>
              <a:gd name="f156" fmla="*/ f120 1 514"/>
              <a:gd name="f157" fmla="*/ f121 1 283"/>
              <a:gd name="f158" fmla="*/ f122 1 514"/>
              <a:gd name="f159" fmla="*/ f123 1 283"/>
              <a:gd name="f160" fmla="*/ f124 1 514"/>
              <a:gd name="f161" fmla="*/ f125 1 283"/>
              <a:gd name="f162" fmla="*/ f126 1 514"/>
              <a:gd name="f163" fmla="*/ f127 1 283"/>
              <a:gd name="f164" fmla="*/ f128 1 514"/>
              <a:gd name="f165" fmla="*/ f129 1 283"/>
              <a:gd name="f166" fmla="*/ f130 1 514"/>
              <a:gd name="f167" fmla="*/ f131 1 283"/>
              <a:gd name="f168" fmla="*/ f132 1 514"/>
              <a:gd name="f169" fmla="*/ f133 1 283"/>
              <a:gd name="f170" fmla="*/ f134 1 514"/>
              <a:gd name="f171" fmla="*/ f135 1 283"/>
              <a:gd name="f172" fmla="*/ f136 1 514"/>
              <a:gd name="f173" fmla="*/ f137 1 283"/>
              <a:gd name="f174" fmla="*/ f138 1 514"/>
              <a:gd name="f175" fmla="*/ f139 1 283"/>
              <a:gd name="f176" fmla="*/ f140 1 514"/>
              <a:gd name="f177" fmla="*/ f141 1 514"/>
              <a:gd name="f178" fmla="*/ 0 1 f105"/>
              <a:gd name="f179" fmla="*/ f99 1 f105"/>
              <a:gd name="f180" fmla="*/ 0 1 f106"/>
              <a:gd name="f181" fmla="*/ f100 1 f106"/>
              <a:gd name="f182" fmla="*/ f143 1 f105"/>
              <a:gd name="f183" fmla="*/ f144 1 f106"/>
              <a:gd name="f184" fmla="*/ f145 1 f105"/>
              <a:gd name="f185" fmla="*/ f146 1 f106"/>
              <a:gd name="f186" fmla="*/ f147 1 f105"/>
              <a:gd name="f187" fmla="*/ f148 1 f106"/>
              <a:gd name="f188" fmla="*/ f149 1 f105"/>
              <a:gd name="f189" fmla="*/ f150 1 f106"/>
              <a:gd name="f190" fmla="*/ f151 1 f105"/>
              <a:gd name="f191" fmla="*/ f152 1 f106"/>
              <a:gd name="f192" fmla="*/ f153 1 f105"/>
              <a:gd name="f193" fmla="*/ f154 1 f106"/>
              <a:gd name="f194" fmla="*/ f155 1 f105"/>
              <a:gd name="f195" fmla="*/ f156 1 f106"/>
              <a:gd name="f196" fmla="*/ f157 1 f105"/>
              <a:gd name="f197" fmla="*/ f158 1 f106"/>
              <a:gd name="f198" fmla="*/ f159 1 f105"/>
              <a:gd name="f199" fmla="*/ f160 1 f106"/>
              <a:gd name="f200" fmla="*/ f161 1 f105"/>
              <a:gd name="f201" fmla="*/ f162 1 f106"/>
              <a:gd name="f202" fmla="*/ f163 1 f105"/>
              <a:gd name="f203" fmla="*/ f164 1 f106"/>
              <a:gd name="f204" fmla="*/ f165 1 f105"/>
              <a:gd name="f205" fmla="*/ f166 1 f106"/>
              <a:gd name="f206" fmla="*/ f167 1 f105"/>
              <a:gd name="f207" fmla="*/ f168 1 f106"/>
              <a:gd name="f208" fmla="*/ f169 1 f105"/>
              <a:gd name="f209" fmla="*/ f170 1 f106"/>
              <a:gd name="f210" fmla="*/ f171 1 f105"/>
              <a:gd name="f211" fmla="*/ f172 1 f106"/>
              <a:gd name="f212" fmla="*/ f173 1 f105"/>
              <a:gd name="f213" fmla="*/ f174 1 f106"/>
              <a:gd name="f214" fmla="*/ f175 1 f105"/>
              <a:gd name="f215" fmla="*/ f176 1 f106"/>
              <a:gd name="f216" fmla="*/ f177 1 f106"/>
              <a:gd name="f217" fmla="*/ f178 f96 1"/>
              <a:gd name="f218" fmla="*/ f179 f96 1"/>
              <a:gd name="f219" fmla="*/ f181 f97 1"/>
              <a:gd name="f220" fmla="*/ f180 f97 1"/>
              <a:gd name="f221" fmla="*/ f182 f96 1"/>
              <a:gd name="f222" fmla="*/ f183 f97 1"/>
              <a:gd name="f223" fmla="*/ f184 f96 1"/>
              <a:gd name="f224" fmla="*/ f185 f97 1"/>
              <a:gd name="f225" fmla="*/ f186 f96 1"/>
              <a:gd name="f226" fmla="*/ f187 f97 1"/>
              <a:gd name="f227" fmla="*/ f188 f96 1"/>
              <a:gd name="f228" fmla="*/ f189 f97 1"/>
              <a:gd name="f229" fmla="*/ f190 f96 1"/>
              <a:gd name="f230" fmla="*/ f191 f97 1"/>
              <a:gd name="f231" fmla="*/ f192 f96 1"/>
              <a:gd name="f232" fmla="*/ f193 f97 1"/>
              <a:gd name="f233" fmla="*/ f194 f96 1"/>
              <a:gd name="f234" fmla="*/ f195 f97 1"/>
              <a:gd name="f235" fmla="*/ f196 f96 1"/>
              <a:gd name="f236" fmla="*/ f197 f97 1"/>
              <a:gd name="f237" fmla="*/ f198 f96 1"/>
              <a:gd name="f238" fmla="*/ f199 f97 1"/>
              <a:gd name="f239" fmla="*/ f200 f96 1"/>
              <a:gd name="f240" fmla="*/ f201 f97 1"/>
              <a:gd name="f241" fmla="*/ f202 f96 1"/>
              <a:gd name="f242" fmla="*/ f203 f97 1"/>
              <a:gd name="f243" fmla="*/ f204 f96 1"/>
              <a:gd name="f244" fmla="*/ f205 f97 1"/>
              <a:gd name="f245" fmla="*/ f206 f96 1"/>
              <a:gd name="f246" fmla="*/ f207 f97 1"/>
              <a:gd name="f247" fmla="*/ f208 f96 1"/>
              <a:gd name="f248" fmla="*/ f209 f97 1"/>
              <a:gd name="f249" fmla="*/ f210 f96 1"/>
              <a:gd name="f250" fmla="*/ f211 f97 1"/>
              <a:gd name="f251" fmla="*/ f212 f96 1"/>
              <a:gd name="f252" fmla="*/ f213 f97 1"/>
              <a:gd name="f253" fmla="*/ f214 f96 1"/>
              <a:gd name="f254" fmla="*/ f215 f97 1"/>
              <a:gd name="f255" fmla="*/ f216 f97 1"/>
            </a:gdLst>
            <a:ahLst/>
            <a:cxnLst>
              <a:cxn ang="3cd4">
                <a:pos x="hc" y="t"/>
              </a:cxn>
              <a:cxn ang="0">
                <a:pos x="r" y="vc"/>
              </a:cxn>
              <a:cxn ang="cd4">
                <a:pos x="hc" y="b"/>
              </a:cxn>
              <a:cxn ang="cd2">
                <a:pos x="l" y="vc"/>
              </a:cxn>
              <a:cxn ang="f142">
                <a:pos x="f221" y="f222"/>
              </a:cxn>
              <a:cxn ang="f142">
                <a:pos x="f223" y="f224"/>
              </a:cxn>
              <a:cxn ang="f142">
                <a:pos x="f225" y="f226"/>
              </a:cxn>
              <a:cxn ang="f142">
                <a:pos x="f227" y="f228"/>
              </a:cxn>
              <a:cxn ang="f142">
                <a:pos x="f229" y="f230"/>
              </a:cxn>
              <a:cxn ang="f142">
                <a:pos x="f231" y="f232"/>
              </a:cxn>
              <a:cxn ang="f142">
                <a:pos x="f233" y="f234"/>
              </a:cxn>
              <a:cxn ang="f142">
                <a:pos x="f235" y="f236"/>
              </a:cxn>
              <a:cxn ang="f142">
                <a:pos x="f237" y="f238"/>
              </a:cxn>
              <a:cxn ang="f142">
                <a:pos x="f239" y="f240"/>
              </a:cxn>
              <a:cxn ang="f142">
                <a:pos x="f241" y="f242"/>
              </a:cxn>
              <a:cxn ang="f142">
                <a:pos x="f243" y="f244"/>
              </a:cxn>
              <a:cxn ang="f142">
                <a:pos x="f245" y="f246"/>
              </a:cxn>
              <a:cxn ang="f142">
                <a:pos x="f247" y="f248"/>
              </a:cxn>
              <a:cxn ang="f142">
                <a:pos x="f249" y="f250"/>
              </a:cxn>
              <a:cxn ang="f142">
                <a:pos x="f251" y="f252"/>
              </a:cxn>
              <a:cxn ang="f142">
                <a:pos x="f253" y="f254"/>
              </a:cxn>
              <a:cxn ang="f142">
                <a:pos x="f221" y="f255"/>
              </a:cxn>
              <a:cxn ang="f142">
                <a:pos x="f221" y="f222"/>
              </a:cxn>
            </a:cxnLst>
            <a:rect l="f217" t="f220" r="f218" b="f219"/>
            <a:pathLst>
              <a:path w="283" h="514">
                <a:moveTo>
                  <a:pt x="f8" y="f9"/>
                </a:moveTo>
                <a:cubicBezTo>
                  <a:pt x="f10" y="f11"/>
                  <a:pt x="f12" y="f13"/>
                  <a:pt x="f14" y="f15"/>
                </a:cubicBezTo>
                <a:cubicBezTo>
                  <a:pt x="f16" y="f17"/>
                  <a:pt x="f6" y="f18"/>
                  <a:pt x="f6" y="f19"/>
                </a:cubicBezTo>
                <a:cubicBezTo>
                  <a:pt x="f6" y="f20"/>
                  <a:pt x="f21" y="f22"/>
                  <a:pt x="f23" y="f24"/>
                </a:cubicBezTo>
                <a:cubicBezTo>
                  <a:pt x="f25" y="f26"/>
                  <a:pt x="f27" y="f28"/>
                  <a:pt x="f29" y="f30"/>
                </a:cubicBezTo>
                <a:cubicBezTo>
                  <a:pt x="f31" y="f32"/>
                  <a:pt x="f33" y="f34"/>
                  <a:pt x="f35" y="f36"/>
                </a:cubicBezTo>
                <a:cubicBezTo>
                  <a:pt x="f13" y="f7"/>
                  <a:pt x="f37" y="f38"/>
                  <a:pt x="f39" y="f32"/>
                </a:cubicBezTo>
                <a:cubicBezTo>
                  <a:pt x="f40" y="f41"/>
                  <a:pt x="f42" y="f43"/>
                  <a:pt x="f44" y="f45"/>
                </a:cubicBezTo>
                <a:cubicBezTo>
                  <a:pt x="f46" y="f38"/>
                  <a:pt x="f47" y="f48"/>
                  <a:pt x="f49" y="f50"/>
                </a:cubicBezTo>
                <a:cubicBezTo>
                  <a:pt x="f51" y="f52"/>
                  <a:pt x="f53" y="f54"/>
                  <a:pt x="f55" y="f56"/>
                </a:cubicBezTo>
                <a:cubicBezTo>
                  <a:pt x="f57" y="f58"/>
                  <a:pt x="f59" y="f60"/>
                  <a:pt x="f61" y="f20"/>
                </a:cubicBezTo>
                <a:cubicBezTo>
                  <a:pt x="f62" y="f63"/>
                  <a:pt x="f64" y="f60"/>
                  <a:pt x="f64" y="f65"/>
                </a:cubicBezTo>
                <a:cubicBezTo>
                  <a:pt x="f5" y="f66"/>
                  <a:pt x="f67" y="f68"/>
                  <a:pt x="f69" y="f37"/>
                </a:cubicBezTo>
                <a:cubicBezTo>
                  <a:pt x="f59" y="f70"/>
                  <a:pt x="f71" y="f72"/>
                  <a:pt x="f73" y="f74"/>
                </a:cubicBezTo>
                <a:cubicBezTo>
                  <a:pt x="f75" y="f76"/>
                  <a:pt x="f77" y="f78"/>
                  <a:pt x="f79" y="f80"/>
                </a:cubicBezTo>
                <a:cubicBezTo>
                  <a:pt x="f81" y="f82"/>
                  <a:pt x="f47" y="f83"/>
                  <a:pt x="f84" y="f85"/>
                </a:cubicBezTo>
                <a:cubicBezTo>
                  <a:pt x="f86" y="f5"/>
                  <a:pt x="f87" y="f64"/>
                  <a:pt x="f88" y="f89"/>
                </a:cubicBezTo>
                <a:cubicBezTo>
                  <a:pt x="f90" y="f91"/>
                  <a:pt x="f92" y="f93"/>
                  <a:pt x="f8" y="f44"/>
                </a:cubicBezTo>
                <a:cubicBezTo>
                  <a:pt x="f8" y="f84"/>
                  <a:pt x="f8" y="f94"/>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 name="Freeform 16">
            <a:extLst>
              <a:ext uri="{FF2B5EF4-FFF2-40B4-BE49-F238E27FC236}">
                <a16:creationId xmlns:a16="http://schemas.microsoft.com/office/drawing/2014/main" id="{C9F6AE25-8855-4016-8517-A43D95AD1126}"/>
              </a:ext>
            </a:extLst>
          </p:cNvPr>
          <p:cNvSpPr/>
          <p:nvPr/>
        </p:nvSpPr>
        <p:spPr>
          <a:xfrm>
            <a:off x="8173486" y="2124148"/>
            <a:ext cx="312685" cy="1223771"/>
          </a:xfrm>
          <a:custGeom>
            <a:avLst/>
            <a:gdLst>
              <a:gd name="f0" fmla="val 10800000"/>
              <a:gd name="f1" fmla="val 5400000"/>
              <a:gd name="f2" fmla="val 180"/>
              <a:gd name="f3" fmla="val w"/>
              <a:gd name="f4" fmla="val h"/>
              <a:gd name="f5" fmla="val 0"/>
              <a:gd name="f6" fmla="val 200"/>
              <a:gd name="f7" fmla="val 781"/>
              <a:gd name="f8" fmla="val 73"/>
              <a:gd name="f9" fmla="val 472"/>
              <a:gd name="f10" fmla="val 63"/>
              <a:gd name="f11" fmla="val 535"/>
              <a:gd name="f12" fmla="val 53"/>
              <a:gd name="f13" fmla="val 598"/>
              <a:gd name="f14" fmla="val 43"/>
              <a:gd name="f15" fmla="val 661"/>
              <a:gd name="f16" fmla="val 41"/>
              <a:gd name="f17" fmla="val 675"/>
              <a:gd name="f18" fmla="val 40"/>
              <a:gd name="f19" fmla="val 690"/>
              <a:gd name="f20" fmla="val 20"/>
              <a:gd name="f21" fmla="val 687"/>
              <a:gd name="f22" fmla="val 684"/>
              <a:gd name="f23" fmla="val 4"/>
              <a:gd name="f24" fmla="val 668"/>
              <a:gd name="f25" fmla="val 6"/>
              <a:gd name="f26" fmla="val 655"/>
              <a:gd name="f27" fmla="val 38"/>
              <a:gd name="f28" fmla="val 446"/>
              <a:gd name="f29" fmla="val 70"/>
              <a:gd name="f30" fmla="val 237"/>
              <a:gd name="f31" fmla="val 102"/>
              <a:gd name="f32" fmla="val 28"/>
              <a:gd name="f33" fmla="val 104"/>
              <a:gd name="f34" fmla="val 17"/>
              <a:gd name="f35" fmla="val 2"/>
              <a:gd name="f36" fmla="val 119"/>
              <a:gd name="f37" fmla="val 1"/>
              <a:gd name="f38" fmla="val 142"/>
              <a:gd name="f39" fmla="val 143"/>
              <a:gd name="f40" fmla="val 16"/>
              <a:gd name="f41" fmla="val 140"/>
              <a:gd name="f42" fmla="val 33"/>
              <a:gd name="f43" fmla="val 133"/>
              <a:gd name="f44" fmla="val 83"/>
              <a:gd name="f45" fmla="val 128"/>
              <a:gd name="f46" fmla="val 117"/>
              <a:gd name="f47" fmla="val 182"/>
              <a:gd name="f48" fmla="val 95"/>
              <a:gd name="f49" fmla="val 278"/>
              <a:gd name="f50" fmla="val 100"/>
              <a:gd name="f51" fmla="val 373"/>
              <a:gd name="f52" fmla="val 113"/>
              <a:gd name="f53" fmla="val 468"/>
              <a:gd name="f54" fmla="val 124"/>
              <a:gd name="f55" fmla="val 549"/>
              <a:gd name="f56" fmla="val 630"/>
              <a:gd name="f57" fmla="val 141"/>
              <a:gd name="f58" fmla="val 711"/>
              <a:gd name="f59" fmla="val 734"/>
              <a:gd name="f60" fmla="val 149"/>
              <a:gd name="f61" fmla="val 746"/>
              <a:gd name="f62" fmla="val 173"/>
              <a:gd name="f63" fmla="val 744"/>
              <a:gd name="f64" fmla="val 186"/>
              <a:gd name="f65" fmla="val 745"/>
              <a:gd name="f66" fmla="val 199"/>
              <a:gd name="f67" fmla="val 764"/>
              <a:gd name="f68" fmla="val 198"/>
              <a:gd name="f69" fmla="val 184"/>
              <a:gd name="f70" fmla="val 780"/>
              <a:gd name="f71" fmla="val 130"/>
              <a:gd name="f72" fmla="val 87"/>
              <a:gd name="f73" fmla="val 45"/>
              <a:gd name="f74" fmla="val 32"/>
              <a:gd name="f75" fmla="val 18"/>
              <a:gd name="f76" fmla="val 761"/>
              <a:gd name="f77" fmla="val 743"/>
              <a:gd name="f78" fmla="val 76"/>
              <a:gd name="f79" fmla="val 742"/>
              <a:gd name="f80" fmla="val 720"/>
              <a:gd name="f81" fmla="val 75"/>
              <a:gd name="f82" fmla="val 637"/>
              <a:gd name="f83" fmla="val 555"/>
              <a:gd name="f84" fmla="val 473"/>
              <a:gd name="f85" fmla="val 74"/>
              <a:gd name="f86" fmla="+- 0 0 -90"/>
              <a:gd name="f87" fmla="*/ f3 1 200"/>
              <a:gd name="f88" fmla="*/ f4 1 781"/>
              <a:gd name="f89" fmla="val f5"/>
              <a:gd name="f90" fmla="val f6"/>
              <a:gd name="f91" fmla="val f7"/>
              <a:gd name="f92" fmla="*/ f86 f0 1"/>
              <a:gd name="f93" fmla="+- f91 0 f89"/>
              <a:gd name="f94" fmla="+- f90 0 f89"/>
              <a:gd name="f95" fmla="*/ f92 1 f2"/>
              <a:gd name="f96" fmla="*/ f94 1 200"/>
              <a:gd name="f97" fmla="*/ f93 1 781"/>
              <a:gd name="f98" fmla="*/ 73 f94 1"/>
              <a:gd name="f99" fmla="*/ 472 f93 1"/>
              <a:gd name="f100" fmla="*/ 43 f94 1"/>
              <a:gd name="f101" fmla="*/ 661 f93 1"/>
              <a:gd name="f102" fmla="*/ 20 f94 1"/>
              <a:gd name="f103" fmla="*/ 687 f93 1"/>
              <a:gd name="f104" fmla="*/ 6 f94 1"/>
              <a:gd name="f105" fmla="*/ 655 f93 1"/>
              <a:gd name="f106" fmla="*/ 102 f94 1"/>
              <a:gd name="f107" fmla="*/ 28 f93 1"/>
              <a:gd name="f108" fmla="*/ 119 f94 1"/>
              <a:gd name="f109" fmla="*/ 1 f93 1"/>
              <a:gd name="f110" fmla="*/ 140 f94 1"/>
              <a:gd name="f111" fmla="*/ 33 f93 1"/>
              <a:gd name="f112" fmla="*/ 117 f94 1"/>
              <a:gd name="f113" fmla="*/ 182 f93 1"/>
              <a:gd name="f114" fmla="*/ 113 f94 1"/>
              <a:gd name="f115" fmla="*/ 468 f93 1"/>
              <a:gd name="f116" fmla="*/ 141 f94 1"/>
              <a:gd name="f117" fmla="*/ 711 f93 1"/>
              <a:gd name="f118" fmla="*/ 173 f94 1"/>
              <a:gd name="f119" fmla="*/ 744 f93 1"/>
              <a:gd name="f120" fmla="*/ 199 f94 1"/>
              <a:gd name="f121" fmla="*/ 764 f93 1"/>
              <a:gd name="f122" fmla="*/ 780 f93 1"/>
              <a:gd name="f123" fmla="*/ 45 f94 1"/>
              <a:gd name="f124" fmla="*/ 18 f94 1"/>
              <a:gd name="f125" fmla="*/ 761 f93 1"/>
              <a:gd name="f126" fmla="*/ 76 f94 1"/>
              <a:gd name="f127" fmla="*/ 720 f93 1"/>
              <a:gd name="f128" fmla="*/ 473 f93 1"/>
              <a:gd name="f129" fmla="+- f95 0 f1"/>
              <a:gd name="f130" fmla="*/ f98 1 200"/>
              <a:gd name="f131" fmla="*/ f99 1 781"/>
              <a:gd name="f132" fmla="*/ f100 1 200"/>
              <a:gd name="f133" fmla="*/ f101 1 781"/>
              <a:gd name="f134" fmla="*/ f102 1 200"/>
              <a:gd name="f135" fmla="*/ f103 1 781"/>
              <a:gd name="f136" fmla="*/ f104 1 200"/>
              <a:gd name="f137" fmla="*/ f105 1 781"/>
              <a:gd name="f138" fmla="*/ f106 1 200"/>
              <a:gd name="f139" fmla="*/ f107 1 781"/>
              <a:gd name="f140" fmla="*/ f108 1 200"/>
              <a:gd name="f141" fmla="*/ f109 1 781"/>
              <a:gd name="f142" fmla="*/ f110 1 200"/>
              <a:gd name="f143" fmla="*/ f111 1 781"/>
              <a:gd name="f144" fmla="*/ f112 1 200"/>
              <a:gd name="f145" fmla="*/ f113 1 781"/>
              <a:gd name="f146" fmla="*/ f114 1 200"/>
              <a:gd name="f147" fmla="*/ f115 1 781"/>
              <a:gd name="f148" fmla="*/ f116 1 200"/>
              <a:gd name="f149" fmla="*/ f117 1 781"/>
              <a:gd name="f150" fmla="*/ f118 1 200"/>
              <a:gd name="f151" fmla="*/ f119 1 781"/>
              <a:gd name="f152" fmla="*/ f120 1 200"/>
              <a:gd name="f153" fmla="*/ f121 1 781"/>
              <a:gd name="f154" fmla="*/ f122 1 781"/>
              <a:gd name="f155" fmla="*/ f123 1 200"/>
              <a:gd name="f156" fmla="*/ f124 1 200"/>
              <a:gd name="f157" fmla="*/ f125 1 781"/>
              <a:gd name="f158" fmla="*/ f126 1 200"/>
              <a:gd name="f159" fmla="*/ f127 1 781"/>
              <a:gd name="f160" fmla="*/ f128 1 781"/>
              <a:gd name="f161" fmla="*/ 0 1 f96"/>
              <a:gd name="f162" fmla="*/ f90 1 f96"/>
              <a:gd name="f163" fmla="*/ 0 1 f97"/>
              <a:gd name="f164" fmla="*/ f91 1 f97"/>
              <a:gd name="f165" fmla="*/ f130 1 f96"/>
              <a:gd name="f166" fmla="*/ f131 1 f97"/>
              <a:gd name="f167" fmla="*/ f132 1 f96"/>
              <a:gd name="f168" fmla="*/ f133 1 f97"/>
              <a:gd name="f169" fmla="*/ f134 1 f96"/>
              <a:gd name="f170" fmla="*/ f135 1 f97"/>
              <a:gd name="f171" fmla="*/ f136 1 f96"/>
              <a:gd name="f172" fmla="*/ f137 1 f97"/>
              <a:gd name="f173" fmla="*/ f138 1 f96"/>
              <a:gd name="f174" fmla="*/ f139 1 f97"/>
              <a:gd name="f175" fmla="*/ f140 1 f96"/>
              <a:gd name="f176" fmla="*/ f141 1 f97"/>
              <a:gd name="f177" fmla="*/ f142 1 f96"/>
              <a:gd name="f178" fmla="*/ f143 1 f97"/>
              <a:gd name="f179" fmla="*/ f144 1 f96"/>
              <a:gd name="f180" fmla="*/ f145 1 f97"/>
              <a:gd name="f181" fmla="*/ f146 1 f96"/>
              <a:gd name="f182" fmla="*/ f147 1 f97"/>
              <a:gd name="f183" fmla="*/ f148 1 f96"/>
              <a:gd name="f184" fmla="*/ f149 1 f97"/>
              <a:gd name="f185" fmla="*/ f150 1 f96"/>
              <a:gd name="f186" fmla="*/ f151 1 f97"/>
              <a:gd name="f187" fmla="*/ f152 1 f96"/>
              <a:gd name="f188" fmla="*/ f153 1 f97"/>
              <a:gd name="f189" fmla="*/ f154 1 f97"/>
              <a:gd name="f190" fmla="*/ f155 1 f96"/>
              <a:gd name="f191" fmla="*/ f156 1 f96"/>
              <a:gd name="f192" fmla="*/ f157 1 f97"/>
              <a:gd name="f193" fmla="*/ f158 1 f96"/>
              <a:gd name="f194" fmla="*/ f159 1 f97"/>
              <a:gd name="f195" fmla="*/ f160 1 f97"/>
              <a:gd name="f196" fmla="*/ f161 f87 1"/>
              <a:gd name="f197" fmla="*/ f162 f87 1"/>
              <a:gd name="f198" fmla="*/ f164 f88 1"/>
              <a:gd name="f199" fmla="*/ f163 f88 1"/>
              <a:gd name="f200" fmla="*/ f165 f87 1"/>
              <a:gd name="f201" fmla="*/ f166 f88 1"/>
              <a:gd name="f202" fmla="*/ f167 f87 1"/>
              <a:gd name="f203" fmla="*/ f168 f88 1"/>
              <a:gd name="f204" fmla="*/ f169 f87 1"/>
              <a:gd name="f205" fmla="*/ f170 f88 1"/>
              <a:gd name="f206" fmla="*/ f171 f87 1"/>
              <a:gd name="f207" fmla="*/ f172 f88 1"/>
              <a:gd name="f208" fmla="*/ f173 f87 1"/>
              <a:gd name="f209" fmla="*/ f174 f88 1"/>
              <a:gd name="f210" fmla="*/ f175 f87 1"/>
              <a:gd name="f211" fmla="*/ f176 f88 1"/>
              <a:gd name="f212" fmla="*/ f177 f87 1"/>
              <a:gd name="f213" fmla="*/ f178 f88 1"/>
              <a:gd name="f214" fmla="*/ f179 f87 1"/>
              <a:gd name="f215" fmla="*/ f180 f88 1"/>
              <a:gd name="f216" fmla="*/ f181 f87 1"/>
              <a:gd name="f217" fmla="*/ f182 f88 1"/>
              <a:gd name="f218" fmla="*/ f183 f87 1"/>
              <a:gd name="f219" fmla="*/ f184 f88 1"/>
              <a:gd name="f220" fmla="*/ f185 f87 1"/>
              <a:gd name="f221" fmla="*/ f186 f88 1"/>
              <a:gd name="f222" fmla="*/ f187 f87 1"/>
              <a:gd name="f223" fmla="*/ f188 f88 1"/>
              <a:gd name="f224" fmla="*/ f189 f88 1"/>
              <a:gd name="f225" fmla="*/ f190 f87 1"/>
              <a:gd name="f226" fmla="*/ f191 f87 1"/>
              <a:gd name="f227" fmla="*/ f192 f88 1"/>
              <a:gd name="f228" fmla="*/ f193 f87 1"/>
              <a:gd name="f229" fmla="*/ f194 f88 1"/>
              <a:gd name="f230" fmla="*/ f195 f88 1"/>
            </a:gdLst>
            <a:ahLst/>
            <a:cxnLst>
              <a:cxn ang="3cd4">
                <a:pos x="hc" y="t"/>
              </a:cxn>
              <a:cxn ang="0">
                <a:pos x="r" y="vc"/>
              </a:cxn>
              <a:cxn ang="cd4">
                <a:pos x="hc" y="b"/>
              </a:cxn>
              <a:cxn ang="cd2">
                <a:pos x="l" y="vc"/>
              </a:cxn>
              <a:cxn ang="f129">
                <a:pos x="f200" y="f201"/>
              </a:cxn>
              <a:cxn ang="f129">
                <a:pos x="f202" y="f203"/>
              </a:cxn>
              <a:cxn ang="f129">
                <a:pos x="f204" y="f205"/>
              </a:cxn>
              <a:cxn ang="f129">
                <a:pos x="f206" y="f207"/>
              </a:cxn>
              <a:cxn ang="f129">
                <a:pos x="f208" y="f209"/>
              </a:cxn>
              <a:cxn ang="f129">
                <a:pos x="f210" y="f211"/>
              </a:cxn>
              <a:cxn ang="f129">
                <a:pos x="f212" y="f213"/>
              </a:cxn>
              <a:cxn ang="f129">
                <a:pos x="f214" y="f215"/>
              </a:cxn>
              <a:cxn ang="f129">
                <a:pos x="f216" y="f217"/>
              </a:cxn>
              <a:cxn ang="f129">
                <a:pos x="f218" y="f219"/>
              </a:cxn>
              <a:cxn ang="f129">
                <a:pos x="f220" y="f221"/>
              </a:cxn>
              <a:cxn ang="f129">
                <a:pos x="f222" y="f223"/>
              </a:cxn>
              <a:cxn ang="f129">
                <a:pos x="f220" y="f224"/>
              </a:cxn>
              <a:cxn ang="f129">
                <a:pos x="f225" y="f224"/>
              </a:cxn>
              <a:cxn ang="f129">
                <a:pos x="f226" y="f227"/>
              </a:cxn>
              <a:cxn ang="f129">
                <a:pos x="f225" y="f221"/>
              </a:cxn>
              <a:cxn ang="f129">
                <a:pos x="f228" y="f229"/>
              </a:cxn>
              <a:cxn ang="f129">
                <a:pos x="f228" y="f230"/>
              </a:cxn>
              <a:cxn ang="f129">
                <a:pos x="f200" y="f201"/>
              </a:cxn>
            </a:cxnLst>
            <a:rect l="f196" t="f199" r="f197" b="f198"/>
            <a:pathLst>
              <a:path w="200" h="781">
                <a:moveTo>
                  <a:pt x="f8" y="f9"/>
                </a:moveTo>
                <a:cubicBezTo>
                  <a:pt x="f10" y="f11"/>
                  <a:pt x="f12" y="f13"/>
                  <a:pt x="f14" y="f15"/>
                </a:cubicBezTo>
                <a:cubicBezTo>
                  <a:pt x="f16" y="f17"/>
                  <a:pt x="f18" y="f19"/>
                  <a:pt x="f20" y="f21"/>
                </a:cubicBezTo>
                <a:cubicBezTo>
                  <a:pt x="f5" y="f22"/>
                  <a:pt x="f23" y="f24"/>
                  <a:pt x="f25" y="f26"/>
                </a:cubicBezTo>
                <a:cubicBezTo>
                  <a:pt x="f27" y="f28"/>
                  <a:pt x="f29" y="f30"/>
                  <a:pt x="f31" y="f32"/>
                </a:cubicBezTo>
                <a:cubicBezTo>
                  <a:pt x="f33" y="f34"/>
                  <a:pt x="f31" y="f35"/>
                  <a:pt x="f36" y="f37"/>
                </a:cubicBezTo>
                <a:cubicBezTo>
                  <a:pt x="f38" y="f5"/>
                  <a:pt x="f39" y="f40"/>
                  <a:pt x="f41" y="f42"/>
                </a:cubicBezTo>
                <a:cubicBezTo>
                  <a:pt x="f43" y="f44"/>
                  <a:pt x="f45" y="f43"/>
                  <a:pt x="f46" y="f47"/>
                </a:cubicBezTo>
                <a:cubicBezTo>
                  <a:pt x="f48" y="f49"/>
                  <a:pt x="f50" y="f51"/>
                  <a:pt x="f52" y="f53"/>
                </a:cubicBezTo>
                <a:cubicBezTo>
                  <a:pt x="f54" y="f55"/>
                  <a:pt x="f43" y="f56"/>
                  <a:pt x="f57" y="f58"/>
                </a:cubicBezTo>
                <a:cubicBezTo>
                  <a:pt x="f39" y="f59"/>
                  <a:pt x="f60" y="f61"/>
                  <a:pt x="f62" y="f63"/>
                </a:cubicBezTo>
                <a:cubicBezTo>
                  <a:pt x="f64" y="f63"/>
                  <a:pt x="f6" y="f65"/>
                  <a:pt x="f66" y="f67"/>
                </a:cubicBezTo>
                <a:cubicBezTo>
                  <a:pt x="f68" y="f7"/>
                  <a:pt x="f69" y="f70"/>
                  <a:pt x="f62" y="f70"/>
                </a:cubicBezTo>
                <a:cubicBezTo>
                  <a:pt x="f71" y="f70"/>
                  <a:pt x="f72" y="f70"/>
                  <a:pt x="f73" y="f70"/>
                </a:cubicBezTo>
                <a:cubicBezTo>
                  <a:pt x="f74" y="f70"/>
                  <a:pt x="f34" y="f70"/>
                  <a:pt x="f75" y="f76"/>
                </a:cubicBezTo>
                <a:cubicBezTo>
                  <a:pt x="f75" y="f77"/>
                  <a:pt x="f42" y="f63"/>
                  <a:pt x="f73" y="f63"/>
                </a:cubicBezTo>
                <a:cubicBezTo>
                  <a:pt x="f10" y="f63"/>
                  <a:pt x="f78" y="f79"/>
                  <a:pt x="f78" y="f80"/>
                </a:cubicBezTo>
                <a:cubicBezTo>
                  <a:pt x="f81" y="f82"/>
                  <a:pt x="f78" y="f83"/>
                  <a:pt x="f78" y="f84"/>
                </a:cubicBezTo>
                <a:cubicBezTo>
                  <a:pt x="f81" y="f9"/>
                  <a:pt x="f85" y="f9"/>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 name="Freeform 17">
            <a:extLst>
              <a:ext uri="{FF2B5EF4-FFF2-40B4-BE49-F238E27FC236}">
                <a16:creationId xmlns:a16="http://schemas.microsoft.com/office/drawing/2014/main" id="{A8418147-83F6-47BE-995E-D2F502307489}"/>
              </a:ext>
            </a:extLst>
          </p:cNvPr>
          <p:cNvSpPr/>
          <p:nvPr/>
        </p:nvSpPr>
        <p:spPr>
          <a:xfrm>
            <a:off x="5444989" y="2670162"/>
            <a:ext cx="352373" cy="663467"/>
          </a:xfrm>
          <a:custGeom>
            <a:avLst/>
            <a:gdLst>
              <a:gd name="f0" fmla="val 10800000"/>
              <a:gd name="f1" fmla="val 5400000"/>
              <a:gd name="f2" fmla="val 360"/>
              <a:gd name="f3" fmla="val 180"/>
              <a:gd name="f4" fmla="val w"/>
              <a:gd name="f5" fmla="val h"/>
              <a:gd name="f6" fmla="val 0"/>
              <a:gd name="f7" fmla="val 225"/>
              <a:gd name="f8" fmla="val 424"/>
              <a:gd name="f9" fmla="val 8"/>
              <a:gd name="f10" fmla="val 396"/>
              <a:gd name="f11" fmla="val 21"/>
              <a:gd name="f12" fmla="val 326"/>
              <a:gd name="f13" fmla="val 22"/>
              <a:gd name="f14" fmla="val 253"/>
              <a:gd name="f15" fmla="val 179"/>
              <a:gd name="f16" fmla="val 20"/>
              <a:gd name="f17" fmla="val 131"/>
              <a:gd name="f18" fmla="val 13"/>
              <a:gd name="f19" fmla="val 84"/>
              <a:gd name="f20" fmla="val 7"/>
              <a:gd name="f21" fmla="val 37"/>
              <a:gd name="f22" fmla="val 5"/>
              <a:gd name="f23" fmla="val 4"/>
              <a:gd name="f24" fmla="val 44"/>
              <a:gd name="f25" fmla="val 45"/>
              <a:gd name="f26" fmla="val 15"/>
              <a:gd name="f27" fmla="val 48"/>
              <a:gd name="f28" fmla="val 30"/>
              <a:gd name="f29" fmla="val 58"/>
              <a:gd name="f30" fmla="val 96"/>
              <a:gd name="f31" fmla="val 66"/>
              <a:gd name="f32" fmla="val 162"/>
              <a:gd name="f33" fmla="val 64"/>
              <a:gd name="f34" fmla="val 229"/>
              <a:gd name="f35" fmla="val 63"/>
              <a:gd name="f36" fmla="val 255"/>
              <a:gd name="f37" fmla="val 71"/>
              <a:gd name="f38" fmla="val 265"/>
              <a:gd name="f39" fmla="val 97"/>
              <a:gd name="f40" fmla="val 263"/>
              <a:gd name="f41" fmla="val 130"/>
              <a:gd name="f42" fmla="val 262"/>
              <a:gd name="f43" fmla="val 163"/>
              <a:gd name="f44" fmla="val 196"/>
              <a:gd name="f45" fmla="val 215"/>
              <a:gd name="f46" fmla="val 274"/>
              <a:gd name="f47" fmla="val 219"/>
              <a:gd name="f48" fmla="val 291"/>
              <a:gd name="f49" fmla="val 207"/>
              <a:gd name="f50" fmla="val 325"/>
              <a:gd name="f51" fmla="val 213"/>
              <a:gd name="f52" fmla="val 211"/>
              <a:gd name="f53" fmla="val 395"/>
              <a:gd name="f54" fmla="val 210"/>
              <a:gd name="f55" fmla="val 407"/>
              <a:gd name="f56" fmla="val 212"/>
              <a:gd name="f57" fmla="val 421"/>
              <a:gd name="f58" fmla="val 193"/>
              <a:gd name="f59" fmla="val 422"/>
              <a:gd name="f60" fmla="val 176"/>
              <a:gd name="f61" fmla="val 423"/>
              <a:gd name="f62" fmla="val 172"/>
              <a:gd name="f63" fmla="val 413"/>
              <a:gd name="f64" fmla="val 398"/>
              <a:gd name="f65" fmla="val 384"/>
              <a:gd name="f66" fmla="val 381"/>
              <a:gd name="f67" fmla="val 150"/>
              <a:gd name="f68" fmla="val 109"/>
              <a:gd name="f69" fmla="val 382"/>
              <a:gd name="f70" fmla="val 89"/>
              <a:gd name="f71" fmla="val 68"/>
              <a:gd name="f72" fmla="val 380"/>
              <a:gd name="f73" fmla="val 51"/>
              <a:gd name="f74" fmla="val 47"/>
              <a:gd name="f75" fmla="val 408"/>
              <a:gd name="f76" fmla="val 31"/>
              <a:gd name="f77" fmla="val 19"/>
              <a:gd name="f78" fmla="val 420"/>
              <a:gd name="f79" fmla="val 9"/>
              <a:gd name="f80" fmla="val 114"/>
              <a:gd name="f81" fmla="val 355"/>
              <a:gd name="f82" fmla="val 126"/>
              <a:gd name="f83" fmla="val 137"/>
              <a:gd name="f84" fmla="val 354"/>
              <a:gd name="f85" fmla="val 149"/>
              <a:gd name="f86" fmla="val 167"/>
              <a:gd name="f87" fmla="val 356"/>
              <a:gd name="f88" fmla="val 347"/>
              <a:gd name="f89" fmla="val 330"/>
              <a:gd name="f90" fmla="val 313"/>
              <a:gd name="f91" fmla="val 166"/>
              <a:gd name="f92" fmla="val 305"/>
              <a:gd name="f93" fmla="val 148"/>
              <a:gd name="f94" fmla="val 306"/>
              <a:gd name="f95" fmla="val 104"/>
              <a:gd name="f96" fmla="val 81"/>
              <a:gd name="f97" fmla="val 59"/>
              <a:gd name="f98" fmla="val 315"/>
              <a:gd name="f99" fmla="val 331"/>
              <a:gd name="f100" fmla="val 348"/>
              <a:gd name="f101" fmla="val 65"/>
              <a:gd name="f102" fmla="val 82"/>
              <a:gd name="f103" fmla="val 93"/>
              <a:gd name="f104" fmla="val 103"/>
              <a:gd name="f105" fmla="+- 0 0 -90"/>
              <a:gd name="f106" fmla="*/ f4 1 225"/>
              <a:gd name="f107" fmla="*/ f5 1 424"/>
              <a:gd name="f108" fmla="val f6"/>
              <a:gd name="f109" fmla="val f7"/>
              <a:gd name="f110" fmla="val f8"/>
              <a:gd name="f111" fmla="*/ f105 f0 1"/>
              <a:gd name="f112" fmla="+- f110 0 f108"/>
              <a:gd name="f113" fmla="+- f109 0 f108"/>
              <a:gd name="f114" fmla="*/ f111 1 f3"/>
              <a:gd name="f115" fmla="*/ f113 1 225"/>
              <a:gd name="f116" fmla="*/ f112 1 424"/>
              <a:gd name="f117" fmla="*/ 8 f113 1"/>
              <a:gd name="f118" fmla="*/ 396 f112 1"/>
              <a:gd name="f119" fmla="*/ 21 f113 1"/>
              <a:gd name="f120" fmla="*/ 179 f112 1"/>
              <a:gd name="f121" fmla="*/ 7 f113 1"/>
              <a:gd name="f122" fmla="*/ 37 f112 1"/>
              <a:gd name="f123" fmla="*/ 22 f113 1"/>
              <a:gd name="f124" fmla="*/ 4 f112 1"/>
              <a:gd name="f125" fmla="*/ 48 f113 1"/>
              <a:gd name="f126" fmla="*/ 30 f112 1"/>
              <a:gd name="f127" fmla="*/ 64 f113 1"/>
              <a:gd name="f128" fmla="*/ 229 f112 1"/>
              <a:gd name="f129" fmla="*/ 97 f113 1"/>
              <a:gd name="f130" fmla="*/ 263 f112 1"/>
              <a:gd name="f131" fmla="*/ 196 f113 1"/>
              <a:gd name="f132" fmla="*/ 219 f113 1"/>
              <a:gd name="f133" fmla="*/ 291 f112 1"/>
              <a:gd name="f134" fmla="*/ 211 f113 1"/>
              <a:gd name="f135" fmla="*/ 395 f112 1"/>
              <a:gd name="f136" fmla="*/ 193 f113 1"/>
              <a:gd name="f137" fmla="*/ 422 f112 1"/>
              <a:gd name="f138" fmla="*/ 172 f113 1"/>
              <a:gd name="f139" fmla="*/ 398 f112 1"/>
              <a:gd name="f140" fmla="*/ 150 f113 1"/>
              <a:gd name="f141" fmla="*/ 381 f112 1"/>
              <a:gd name="f142" fmla="*/ 89 f113 1"/>
              <a:gd name="f143" fmla="*/ 47 f113 1"/>
              <a:gd name="f144" fmla="*/ 408 f112 1"/>
              <a:gd name="f145" fmla="*/ 19 f113 1"/>
              <a:gd name="f146" fmla="*/ 114 f113 1"/>
              <a:gd name="f147" fmla="*/ 355 f112 1"/>
              <a:gd name="f148" fmla="*/ 149 f113 1"/>
              <a:gd name="f149" fmla="*/ 330 f112 1"/>
              <a:gd name="f150" fmla="*/ 148 f113 1"/>
              <a:gd name="f151" fmla="*/ 305 f112 1"/>
              <a:gd name="f152" fmla="*/ 81 f113 1"/>
              <a:gd name="f153" fmla="*/ 58 f113 1"/>
              <a:gd name="f154" fmla="*/ 331 f112 1"/>
              <a:gd name="f155" fmla="*/ 82 f113 1"/>
              <a:gd name="f156" fmla="+- f114 0 f1"/>
              <a:gd name="f157" fmla="*/ f117 1 225"/>
              <a:gd name="f158" fmla="*/ f118 1 424"/>
              <a:gd name="f159" fmla="*/ f119 1 225"/>
              <a:gd name="f160" fmla="*/ f120 1 424"/>
              <a:gd name="f161" fmla="*/ f121 1 225"/>
              <a:gd name="f162" fmla="*/ f122 1 424"/>
              <a:gd name="f163" fmla="*/ f123 1 225"/>
              <a:gd name="f164" fmla="*/ f124 1 424"/>
              <a:gd name="f165" fmla="*/ f125 1 225"/>
              <a:gd name="f166" fmla="*/ f126 1 424"/>
              <a:gd name="f167" fmla="*/ f127 1 225"/>
              <a:gd name="f168" fmla="*/ f128 1 424"/>
              <a:gd name="f169" fmla="*/ f129 1 225"/>
              <a:gd name="f170" fmla="*/ f130 1 424"/>
              <a:gd name="f171" fmla="*/ f131 1 225"/>
              <a:gd name="f172" fmla="*/ f132 1 225"/>
              <a:gd name="f173" fmla="*/ f133 1 424"/>
              <a:gd name="f174" fmla="*/ f134 1 225"/>
              <a:gd name="f175" fmla="*/ f135 1 424"/>
              <a:gd name="f176" fmla="*/ f136 1 225"/>
              <a:gd name="f177" fmla="*/ f137 1 424"/>
              <a:gd name="f178" fmla="*/ f138 1 225"/>
              <a:gd name="f179" fmla="*/ f139 1 424"/>
              <a:gd name="f180" fmla="*/ f140 1 225"/>
              <a:gd name="f181" fmla="*/ f141 1 424"/>
              <a:gd name="f182" fmla="*/ f142 1 225"/>
              <a:gd name="f183" fmla="*/ f143 1 225"/>
              <a:gd name="f184" fmla="*/ f144 1 424"/>
              <a:gd name="f185" fmla="*/ f145 1 225"/>
              <a:gd name="f186" fmla="*/ f146 1 225"/>
              <a:gd name="f187" fmla="*/ f147 1 424"/>
              <a:gd name="f188" fmla="*/ f148 1 225"/>
              <a:gd name="f189" fmla="*/ f149 1 424"/>
              <a:gd name="f190" fmla="*/ f150 1 225"/>
              <a:gd name="f191" fmla="*/ f151 1 424"/>
              <a:gd name="f192" fmla="*/ f152 1 225"/>
              <a:gd name="f193" fmla="*/ f153 1 225"/>
              <a:gd name="f194" fmla="*/ f154 1 424"/>
              <a:gd name="f195" fmla="*/ f155 1 225"/>
              <a:gd name="f196" fmla="*/ 0 1 f115"/>
              <a:gd name="f197" fmla="*/ f109 1 f115"/>
              <a:gd name="f198" fmla="*/ 0 1 f116"/>
              <a:gd name="f199" fmla="*/ f110 1 f116"/>
              <a:gd name="f200" fmla="*/ f157 1 f115"/>
              <a:gd name="f201" fmla="*/ f158 1 f116"/>
              <a:gd name="f202" fmla="*/ f159 1 f115"/>
              <a:gd name="f203" fmla="*/ f160 1 f116"/>
              <a:gd name="f204" fmla="*/ f161 1 f115"/>
              <a:gd name="f205" fmla="*/ f162 1 f116"/>
              <a:gd name="f206" fmla="*/ f163 1 f115"/>
              <a:gd name="f207" fmla="*/ f164 1 f116"/>
              <a:gd name="f208" fmla="*/ f165 1 f115"/>
              <a:gd name="f209" fmla="*/ f166 1 f116"/>
              <a:gd name="f210" fmla="*/ f167 1 f115"/>
              <a:gd name="f211" fmla="*/ f168 1 f116"/>
              <a:gd name="f212" fmla="*/ f169 1 f115"/>
              <a:gd name="f213" fmla="*/ f170 1 f116"/>
              <a:gd name="f214" fmla="*/ f171 1 f115"/>
              <a:gd name="f215" fmla="*/ f172 1 f115"/>
              <a:gd name="f216" fmla="*/ f173 1 f116"/>
              <a:gd name="f217" fmla="*/ f174 1 f115"/>
              <a:gd name="f218" fmla="*/ f175 1 f116"/>
              <a:gd name="f219" fmla="*/ f176 1 f115"/>
              <a:gd name="f220" fmla="*/ f177 1 f116"/>
              <a:gd name="f221" fmla="*/ f178 1 f115"/>
              <a:gd name="f222" fmla="*/ f179 1 f116"/>
              <a:gd name="f223" fmla="*/ f180 1 f115"/>
              <a:gd name="f224" fmla="*/ f181 1 f116"/>
              <a:gd name="f225" fmla="*/ f182 1 f115"/>
              <a:gd name="f226" fmla="*/ f183 1 f115"/>
              <a:gd name="f227" fmla="*/ f184 1 f116"/>
              <a:gd name="f228" fmla="*/ f185 1 f115"/>
              <a:gd name="f229" fmla="*/ f186 1 f115"/>
              <a:gd name="f230" fmla="*/ f187 1 f116"/>
              <a:gd name="f231" fmla="*/ f188 1 f115"/>
              <a:gd name="f232" fmla="*/ f189 1 f116"/>
              <a:gd name="f233" fmla="*/ f190 1 f115"/>
              <a:gd name="f234" fmla="*/ f191 1 f116"/>
              <a:gd name="f235" fmla="*/ f192 1 f115"/>
              <a:gd name="f236" fmla="*/ f193 1 f115"/>
              <a:gd name="f237" fmla="*/ f194 1 f116"/>
              <a:gd name="f238" fmla="*/ f195 1 f115"/>
              <a:gd name="f239" fmla="*/ f196 f106 1"/>
              <a:gd name="f240" fmla="*/ f197 f106 1"/>
              <a:gd name="f241" fmla="*/ f199 f107 1"/>
              <a:gd name="f242" fmla="*/ f198 f107 1"/>
              <a:gd name="f243" fmla="*/ f200 f106 1"/>
              <a:gd name="f244" fmla="*/ f201 f107 1"/>
              <a:gd name="f245" fmla="*/ f202 f106 1"/>
              <a:gd name="f246" fmla="*/ f203 f107 1"/>
              <a:gd name="f247" fmla="*/ f204 f106 1"/>
              <a:gd name="f248" fmla="*/ f205 f107 1"/>
              <a:gd name="f249" fmla="*/ f206 f106 1"/>
              <a:gd name="f250" fmla="*/ f207 f107 1"/>
              <a:gd name="f251" fmla="*/ f208 f106 1"/>
              <a:gd name="f252" fmla="*/ f209 f107 1"/>
              <a:gd name="f253" fmla="*/ f210 f106 1"/>
              <a:gd name="f254" fmla="*/ f211 f107 1"/>
              <a:gd name="f255" fmla="*/ f212 f106 1"/>
              <a:gd name="f256" fmla="*/ f213 f107 1"/>
              <a:gd name="f257" fmla="*/ f214 f106 1"/>
              <a:gd name="f258" fmla="*/ f215 f106 1"/>
              <a:gd name="f259" fmla="*/ f216 f107 1"/>
              <a:gd name="f260" fmla="*/ f217 f106 1"/>
              <a:gd name="f261" fmla="*/ f218 f107 1"/>
              <a:gd name="f262" fmla="*/ f219 f106 1"/>
              <a:gd name="f263" fmla="*/ f220 f107 1"/>
              <a:gd name="f264" fmla="*/ f221 f106 1"/>
              <a:gd name="f265" fmla="*/ f222 f107 1"/>
              <a:gd name="f266" fmla="*/ f223 f106 1"/>
              <a:gd name="f267" fmla="*/ f224 f107 1"/>
              <a:gd name="f268" fmla="*/ f225 f106 1"/>
              <a:gd name="f269" fmla="*/ f226 f106 1"/>
              <a:gd name="f270" fmla="*/ f227 f107 1"/>
              <a:gd name="f271" fmla="*/ f228 f106 1"/>
              <a:gd name="f272" fmla="*/ f229 f106 1"/>
              <a:gd name="f273" fmla="*/ f230 f107 1"/>
              <a:gd name="f274" fmla="*/ f231 f106 1"/>
              <a:gd name="f275" fmla="*/ f232 f107 1"/>
              <a:gd name="f276" fmla="*/ f233 f106 1"/>
              <a:gd name="f277" fmla="*/ f234 f107 1"/>
              <a:gd name="f278" fmla="*/ f235 f106 1"/>
              <a:gd name="f279" fmla="*/ f236 f106 1"/>
              <a:gd name="f280" fmla="*/ f237 f107 1"/>
              <a:gd name="f281" fmla="*/ f238 f106 1"/>
            </a:gdLst>
            <a:ahLst/>
            <a:cxnLst>
              <a:cxn ang="3cd4">
                <a:pos x="hc" y="t"/>
              </a:cxn>
              <a:cxn ang="0">
                <a:pos x="r" y="vc"/>
              </a:cxn>
              <a:cxn ang="cd4">
                <a:pos x="hc" y="b"/>
              </a:cxn>
              <a:cxn ang="cd2">
                <a:pos x="l" y="vc"/>
              </a:cxn>
              <a:cxn ang="f156">
                <a:pos x="f243" y="f244"/>
              </a:cxn>
              <a:cxn ang="f156">
                <a:pos x="f245" y="f246"/>
              </a:cxn>
              <a:cxn ang="f156">
                <a:pos x="f247" y="f248"/>
              </a:cxn>
              <a:cxn ang="f156">
                <a:pos x="f249" y="f250"/>
              </a:cxn>
              <a:cxn ang="f156">
                <a:pos x="f251" y="f252"/>
              </a:cxn>
              <a:cxn ang="f156">
                <a:pos x="f253" y="f254"/>
              </a:cxn>
              <a:cxn ang="f156">
                <a:pos x="f255" y="f256"/>
              </a:cxn>
              <a:cxn ang="f156">
                <a:pos x="f257" y="f256"/>
              </a:cxn>
              <a:cxn ang="f156">
                <a:pos x="f258" y="f259"/>
              </a:cxn>
              <a:cxn ang="f156">
                <a:pos x="f260" y="f261"/>
              </a:cxn>
              <a:cxn ang="f156">
                <a:pos x="f262" y="f263"/>
              </a:cxn>
              <a:cxn ang="f156">
                <a:pos x="f264" y="f265"/>
              </a:cxn>
              <a:cxn ang="f156">
                <a:pos x="f266" y="f267"/>
              </a:cxn>
              <a:cxn ang="f156">
                <a:pos x="f268" y="f267"/>
              </a:cxn>
              <a:cxn ang="f156">
                <a:pos x="f269" y="f270"/>
              </a:cxn>
              <a:cxn ang="f156">
                <a:pos x="f271" y="f263"/>
              </a:cxn>
              <a:cxn ang="f156">
                <a:pos x="f243" y="f244"/>
              </a:cxn>
              <a:cxn ang="f156">
                <a:pos x="f272" y="f273"/>
              </a:cxn>
              <a:cxn ang="f156">
                <a:pos x="f274" y="f273"/>
              </a:cxn>
              <a:cxn ang="f156">
                <a:pos x="f264" y="f275"/>
              </a:cxn>
              <a:cxn ang="f156">
                <a:pos x="f276" y="f277"/>
              </a:cxn>
              <a:cxn ang="f156">
                <a:pos x="f278" y="f277"/>
              </a:cxn>
              <a:cxn ang="f156">
                <a:pos x="f279" y="f280"/>
              </a:cxn>
              <a:cxn ang="f156">
                <a:pos x="f281" y="f273"/>
              </a:cxn>
              <a:cxn ang="f156">
                <a:pos x="f272" y="f273"/>
              </a:cxn>
            </a:cxnLst>
            <a:rect l="f239" t="f242" r="f240" b="f241"/>
            <a:pathLst>
              <a:path w="225" h="424">
                <a:moveTo>
                  <a:pt x="f9" y="f10"/>
                </a:moveTo>
                <a:cubicBezTo>
                  <a:pt x="f11" y="f12"/>
                  <a:pt x="f13" y="f14"/>
                  <a:pt x="f11" y="f15"/>
                </a:cubicBezTo>
                <a:cubicBezTo>
                  <a:pt x="f16" y="f17"/>
                  <a:pt x="f18" y="f19"/>
                  <a:pt x="f20" y="f21"/>
                </a:cubicBezTo>
                <a:cubicBezTo>
                  <a:pt x="f22" y="f13"/>
                  <a:pt x="f6" y="f9"/>
                  <a:pt x="f13" y="f23"/>
                </a:cubicBezTo>
                <a:cubicBezTo>
                  <a:pt x="f24" y="f6"/>
                  <a:pt x="f25" y="f26"/>
                  <a:pt x="f27" y="f28"/>
                </a:cubicBezTo>
                <a:cubicBezTo>
                  <a:pt x="f29" y="f30"/>
                  <a:pt x="f31" y="f32"/>
                  <a:pt x="f33" y="f34"/>
                </a:cubicBezTo>
                <a:cubicBezTo>
                  <a:pt x="f35" y="f36"/>
                  <a:pt x="f37" y="f38"/>
                  <a:pt x="f39" y="f40"/>
                </a:cubicBezTo>
                <a:cubicBezTo>
                  <a:pt x="f41" y="f42"/>
                  <a:pt x="f43" y="f40"/>
                  <a:pt x="f44" y="f40"/>
                </a:cubicBezTo>
                <a:cubicBezTo>
                  <a:pt x="f45" y="f40"/>
                  <a:pt x="f7" y="f46"/>
                  <a:pt x="f47" y="f48"/>
                </a:cubicBezTo>
                <a:cubicBezTo>
                  <a:pt x="f49" y="f50"/>
                  <a:pt x="f51" y="f2"/>
                  <a:pt x="f52" y="f53"/>
                </a:cubicBezTo>
                <a:cubicBezTo>
                  <a:pt x="f54" y="f55"/>
                  <a:pt x="f56" y="f57"/>
                  <a:pt x="f58" y="f59"/>
                </a:cubicBezTo>
                <a:cubicBezTo>
                  <a:pt x="f60" y="f61"/>
                  <a:pt x="f62" y="f63"/>
                  <a:pt x="f62" y="f64"/>
                </a:cubicBezTo>
                <a:cubicBezTo>
                  <a:pt x="f62" y="f65"/>
                  <a:pt x="f32" y="f66"/>
                  <a:pt x="f67" y="f66"/>
                </a:cubicBezTo>
                <a:cubicBezTo>
                  <a:pt x="f41" y="f66"/>
                  <a:pt x="f68" y="f69"/>
                  <a:pt x="f70" y="f66"/>
                </a:cubicBezTo>
                <a:cubicBezTo>
                  <a:pt x="f71" y="f72"/>
                  <a:pt x="f73" y="f69"/>
                  <a:pt x="f74" y="f75"/>
                </a:cubicBezTo>
                <a:cubicBezTo>
                  <a:pt x="f25" y="f8"/>
                  <a:pt x="f76" y="f61"/>
                  <a:pt x="f77" y="f59"/>
                </a:cubicBezTo>
                <a:cubicBezTo>
                  <a:pt x="f23" y="f78"/>
                  <a:pt x="f79" y="f75"/>
                  <a:pt x="f9" y="f10"/>
                </a:cubicBezTo>
                <a:close/>
                <a:moveTo>
                  <a:pt x="f80" y="f81"/>
                </a:moveTo>
                <a:cubicBezTo>
                  <a:pt x="f82" y="f81"/>
                  <a:pt x="f83" y="f84"/>
                  <a:pt x="f85" y="f81"/>
                </a:cubicBezTo>
                <a:cubicBezTo>
                  <a:pt x="f86" y="f87"/>
                  <a:pt x="f62" y="f88"/>
                  <a:pt x="f62" y="f89"/>
                </a:cubicBezTo>
                <a:cubicBezTo>
                  <a:pt x="f62" y="f90"/>
                  <a:pt x="f91" y="f92"/>
                  <a:pt x="f93" y="f92"/>
                </a:cubicBezTo>
                <a:cubicBezTo>
                  <a:pt x="f82" y="f94"/>
                  <a:pt x="f95" y="f94"/>
                  <a:pt x="f96" y="f92"/>
                </a:cubicBezTo>
                <a:cubicBezTo>
                  <a:pt x="f35" y="f92"/>
                  <a:pt x="f97" y="f98"/>
                  <a:pt x="f29" y="f99"/>
                </a:cubicBezTo>
                <a:cubicBezTo>
                  <a:pt x="f29" y="f100"/>
                  <a:pt x="f101" y="f87"/>
                  <a:pt x="f102" y="f81"/>
                </a:cubicBezTo>
                <a:cubicBezTo>
                  <a:pt x="f103" y="f84"/>
                  <a:pt x="f104" y="f81"/>
                  <a:pt x="f80" y="f81"/>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6" name="Freeform 18">
            <a:extLst>
              <a:ext uri="{FF2B5EF4-FFF2-40B4-BE49-F238E27FC236}">
                <a16:creationId xmlns:a16="http://schemas.microsoft.com/office/drawing/2014/main" id="{0259ACAD-A7C1-4E77-96E6-DDBECDF9FBCE}"/>
              </a:ext>
            </a:extLst>
          </p:cNvPr>
          <p:cNvSpPr/>
          <p:nvPr/>
        </p:nvSpPr>
        <p:spPr>
          <a:xfrm>
            <a:off x="4676755" y="725770"/>
            <a:ext cx="230156" cy="230156"/>
          </a:xfrm>
          <a:custGeom>
            <a:avLst/>
            <a:gdLst>
              <a:gd name="f0" fmla="val 10800000"/>
              <a:gd name="f1" fmla="val 5400000"/>
              <a:gd name="f2" fmla="val 180"/>
              <a:gd name="f3" fmla="val w"/>
              <a:gd name="f4" fmla="val h"/>
              <a:gd name="f5" fmla="val 0"/>
              <a:gd name="f6" fmla="val 147"/>
              <a:gd name="f7" fmla="val 73"/>
              <a:gd name="f8" fmla="val 111"/>
              <a:gd name="f9" fmla="val 113"/>
              <a:gd name="f10" fmla="val 145"/>
              <a:gd name="f11" fmla="val 75"/>
              <a:gd name="f12" fmla="val 146"/>
              <a:gd name="f13" fmla="val 35"/>
              <a:gd name="f14" fmla="val 1"/>
              <a:gd name="f15" fmla="val 72"/>
              <a:gd name="f16" fmla="val 2"/>
              <a:gd name="f17" fmla="val 33"/>
              <a:gd name="f18" fmla="val 36"/>
              <a:gd name="f19" fmla="val 74"/>
              <a:gd name="f20" fmla="+- 0 0 -90"/>
              <a:gd name="f21" fmla="*/ f3 1 147"/>
              <a:gd name="f22" fmla="*/ f4 1 147"/>
              <a:gd name="f23" fmla="val f5"/>
              <a:gd name="f24" fmla="val f6"/>
              <a:gd name="f25" fmla="*/ f20 f0 1"/>
              <a:gd name="f26" fmla="+- f24 0 f23"/>
              <a:gd name="f27" fmla="*/ f25 1 f2"/>
              <a:gd name="f28" fmla="*/ f26 1 147"/>
              <a:gd name="f29" fmla="*/ 147 f26 1"/>
              <a:gd name="f30" fmla="*/ 73 f26 1"/>
              <a:gd name="f31" fmla="*/ 75 f26 1"/>
              <a:gd name="f32" fmla="*/ 146 f26 1"/>
              <a:gd name="f33" fmla="*/ 1 f26 1"/>
              <a:gd name="f34" fmla="*/ 72 f26 1"/>
              <a:gd name="f35" fmla="*/ 74 f26 1"/>
              <a:gd name="f36" fmla="*/ 0 f26 1"/>
              <a:gd name="f37" fmla="+- f27 0 f1"/>
              <a:gd name="f38" fmla="*/ f29 1 147"/>
              <a:gd name="f39" fmla="*/ f30 1 147"/>
              <a:gd name="f40" fmla="*/ f31 1 147"/>
              <a:gd name="f41" fmla="*/ f32 1 147"/>
              <a:gd name="f42" fmla="*/ f33 1 147"/>
              <a:gd name="f43" fmla="*/ f34 1 147"/>
              <a:gd name="f44" fmla="*/ f35 1 147"/>
              <a:gd name="f45" fmla="*/ f36 1 147"/>
              <a:gd name="f46" fmla="*/ 0 1 f28"/>
              <a:gd name="f47" fmla="*/ f24 1 f28"/>
              <a:gd name="f48" fmla="*/ f38 1 f28"/>
              <a:gd name="f49" fmla="*/ f39 1 f28"/>
              <a:gd name="f50" fmla="*/ f40 1 f28"/>
              <a:gd name="f51" fmla="*/ f41 1 f28"/>
              <a:gd name="f52" fmla="*/ f42 1 f28"/>
              <a:gd name="f53" fmla="*/ f43 1 f28"/>
              <a:gd name="f54" fmla="*/ f44 1 f28"/>
              <a:gd name="f55" fmla="*/ f45 1 f28"/>
              <a:gd name="f56" fmla="*/ f46 f21 1"/>
              <a:gd name="f57" fmla="*/ f47 f21 1"/>
              <a:gd name="f58" fmla="*/ f47 f22 1"/>
              <a:gd name="f59" fmla="*/ f46 f22 1"/>
              <a:gd name="f60" fmla="*/ f48 f21 1"/>
              <a:gd name="f61" fmla="*/ f49 f22 1"/>
              <a:gd name="f62" fmla="*/ f50 f21 1"/>
              <a:gd name="f63" fmla="*/ f51 f22 1"/>
              <a:gd name="f64" fmla="*/ f52 f21 1"/>
              <a:gd name="f65" fmla="*/ f53 f22 1"/>
              <a:gd name="f66" fmla="*/ f54 f21 1"/>
              <a:gd name="f67" fmla="*/ f55 f22 1"/>
            </a:gdLst>
            <a:ahLst/>
            <a:cxnLst>
              <a:cxn ang="3cd4">
                <a:pos x="hc" y="t"/>
              </a:cxn>
              <a:cxn ang="0">
                <a:pos x="r" y="vc"/>
              </a:cxn>
              <a:cxn ang="cd4">
                <a:pos x="hc" y="b"/>
              </a:cxn>
              <a:cxn ang="cd2">
                <a:pos x="l" y="vc"/>
              </a:cxn>
              <a:cxn ang="f37">
                <a:pos x="f60" y="f61"/>
              </a:cxn>
              <a:cxn ang="f37">
                <a:pos x="f62" y="f63"/>
              </a:cxn>
              <a:cxn ang="f37">
                <a:pos x="f64" y="f65"/>
              </a:cxn>
              <a:cxn ang="f37">
                <a:pos x="f66" y="f67"/>
              </a:cxn>
              <a:cxn ang="f37">
                <a:pos x="f60" y="f61"/>
              </a:cxn>
            </a:cxnLst>
            <a:rect l="f56" t="f59" r="f57" b="f58"/>
            <a:pathLst>
              <a:path w="147" h="147">
                <a:moveTo>
                  <a:pt x="f6" y="f7"/>
                </a:moveTo>
                <a:cubicBezTo>
                  <a:pt x="f6" y="f8"/>
                  <a:pt x="f9" y="f10"/>
                  <a:pt x="f11" y="f12"/>
                </a:cubicBezTo>
                <a:cubicBezTo>
                  <a:pt x="f13" y="f6"/>
                  <a:pt x="f5" y="f8"/>
                  <a:pt x="f14" y="f15"/>
                </a:cubicBezTo>
                <a:cubicBezTo>
                  <a:pt x="f16" y="f17"/>
                  <a:pt x="f18" y="f5"/>
                  <a:pt x="f19" y="f5"/>
                </a:cubicBezTo>
                <a:cubicBezTo>
                  <a:pt x="f9" y="f14"/>
                  <a:pt x="f6" y="f13"/>
                  <a:pt x="f6" y="f7"/>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7" name="Freeform 19">
            <a:extLst>
              <a:ext uri="{FF2B5EF4-FFF2-40B4-BE49-F238E27FC236}">
                <a16:creationId xmlns:a16="http://schemas.microsoft.com/office/drawing/2014/main" id="{46231A9C-589E-4291-A8AC-0CEB370B848E}"/>
              </a:ext>
            </a:extLst>
          </p:cNvPr>
          <p:cNvSpPr/>
          <p:nvPr/>
        </p:nvSpPr>
        <p:spPr>
          <a:xfrm>
            <a:off x="6244966" y="3692347"/>
            <a:ext cx="230156" cy="230156"/>
          </a:xfrm>
          <a:custGeom>
            <a:avLst/>
            <a:gdLst>
              <a:gd name="f0" fmla="val 10800000"/>
              <a:gd name="f1" fmla="val 5400000"/>
              <a:gd name="f2" fmla="val 180"/>
              <a:gd name="f3" fmla="val w"/>
              <a:gd name="f4" fmla="val h"/>
              <a:gd name="f5" fmla="val 0"/>
              <a:gd name="f6" fmla="val 147"/>
              <a:gd name="f7" fmla="val 73"/>
              <a:gd name="f8" fmla="val 111"/>
              <a:gd name="f9" fmla="val 113"/>
              <a:gd name="f10" fmla="val 146"/>
              <a:gd name="f11" fmla="val 74"/>
              <a:gd name="f12" fmla="val 35"/>
              <a:gd name="f13" fmla="val 1"/>
              <a:gd name="f14" fmla="val 71"/>
              <a:gd name="f15" fmla="val 37"/>
              <a:gd name="f16" fmla="+- 0 0 -90"/>
              <a:gd name="f17" fmla="*/ f3 1 147"/>
              <a:gd name="f18" fmla="*/ f4 1 147"/>
              <a:gd name="f19" fmla="val f5"/>
              <a:gd name="f20" fmla="val f6"/>
              <a:gd name="f21" fmla="*/ f16 f0 1"/>
              <a:gd name="f22" fmla="+- f20 0 f19"/>
              <a:gd name="f23" fmla="*/ f21 1 f2"/>
              <a:gd name="f24" fmla="*/ f22 1 147"/>
              <a:gd name="f25" fmla="*/ 147 f22 1"/>
              <a:gd name="f26" fmla="*/ 73 f22 1"/>
              <a:gd name="f27" fmla="*/ 74 f22 1"/>
              <a:gd name="f28" fmla="*/ 146 f22 1"/>
              <a:gd name="f29" fmla="*/ 1 f22 1"/>
              <a:gd name="f30" fmla="*/ 71 f22 1"/>
              <a:gd name="f31" fmla="+- f23 0 f1"/>
              <a:gd name="f32" fmla="*/ f25 1 147"/>
              <a:gd name="f33" fmla="*/ f26 1 147"/>
              <a:gd name="f34" fmla="*/ f27 1 147"/>
              <a:gd name="f35" fmla="*/ f28 1 147"/>
              <a:gd name="f36" fmla="*/ f29 1 147"/>
              <a:gd name="f37" fmla="*/ f30 1 147"/>
              <a:gd name="f38" fmla="*/ 0 1 f24"/>
              <a:gd name="f39" fmla="*/ f20 1 f24"/>
              <a:gd name="f40" fmla="*/ f32 1 f24"/>
              <a:gd name="f41" fmla="*/ f33 1 f24"/>
              <a:gd name="f42" fmla="*/ f34 1 f24"/>
              <a:gd name="f43" fmla="*/ f35 1 f24"/>
              <a:gd name="f44" fmla="*/ f36 1 f24"/>
              <a:gd name="f45" fmla="*/ f37 1 f24"/>
              <a:gd name="f46" fmla="*/ f38 f17 1"/>
              <a:gd name="f47" fmla="*/ f39 f17 1"/>
              <a:gd name="f48" fmla="*/ f39 f18 1"/>
              <a:gd name="f49" fmla="*/ f38 f18 1"/>
              <a:gd name="f50" fmla="*/ f40 f17 1"/>
              <a:gd name="f51" fmla="*/ f41 f18 1"/>
              <a:gd name="f52" fmla="*/ f42 f17 1"/>
              <a:gd name="f53" fmla="*/ f43 f18 1"/>
              <a:gd name="f54" fmla="*/ f44 f17 1"/>
              <a:gd name="f55" fmla="*/ f45 f18 1"/>
              <a:gd name="f56" fmla="*/ f41 f17 1"/>
              <a:gd name="f57" fmla="*/ f44 f18 1"/>
            </a:gdLst>
            <a:ahLst/>
            <a:cxnLst>
              <a:cxn ang="3cd4">
                <a:pos x="hc" y="t"/>
              </a:cxn>
              <a:cxn ang="0">
                <a:pos x="r" y="vc"/>
              </a:cxn>
              <a:cxn ang="cd4">
                <a:pos x="hc" y="b"/>
              </a:cxn>
              <a:cxn ang="cd2">
                <a:pos x="l" y="vc"/>
              </a:cxn>
              <a:cxn ang="f31">
                <a:pos x="f50" y="f51"/>
              </a:cxn>
              <a:cxn ang="f31">
                <a:pos x="f52" y="f53"/>
              </a:cxn>
              <a:cxn ang="f31">
                <a:pos x="f54" y="f55"/>
              </a:cxn>
              <a:cxn ang="f31">
                <a:pos x="f56" y="f57"/>
              </a:cxn>
              <a:cxn ang="f31">
                <a:pos x="f50" y="f51"/>
              </a:cxn>
            </a:cxnLst>
            <a:rect l="f46" t="f49" r="f47" b="f48"/>
            <a:pathLst>
              <a:path w="147" h="147">
                <a:moveTo>
                  <a:pt x="f6" y="f7"/>
                </a:moveTo>
                <a:cubicBezTo>
                  <a:pt x="f6" y="f8"/>
                  <a:pt x="f9" y="f10"/>
                  <a:pt x="f11" y="f10"/>
                </a:cubicBezTo>
                <a:cubicBezTo>
                  <a:pt x="f12" y="f6"/>
                  <a:pt x="f5" y="f8"/>
                  <a:pt x="f13" y="f14"/>
                </a:cubicBezTo>
                <a:cubicBezTo>
                  <a:pt x="f13" y="f12"/>
                  <a:pt x="f15" y="f13"/>
                  <a:pt x="f7" y="f13"/>
                </a:cubicBezTo>
                <a:cubicBezTo>
                  <a:pt x="f8" y="f5"/>
                  <a:pt x="f6" y="f12"/>
                  <a:pt x="f6" y="f7"/>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8" name="Freeform 20">
            <a:extLst>
              <a:ext uri="{FF2B5EF4-FFF2-40B4-BE49-F238E27FC236}">
                <a16:creationId xmlns:a16="http://schemas.microsoft.com/office/drawing/2014/main" id="{ED9A7081-19D0-4C1B-9AF3-9E030E96F60B}"/>
              </a:ext>
            </a:extLst>
          </p:cNvPr>
          <p:cNvSpPr/>
          <p:nvPr/>
        </p:nvSpPr>
        <p:spPr>
          <a:xfrm>
            <a:off x="7636989" y="2189225"/>
            <a:ext cx="226973" cy="228565"/>
          </a:xfrm>
          <a:custGeom>
            <a:avLst/>
            <a:gdLst>
              <a:gd name="f0" fmla="val 10800000"/>
              <a:gd name="f1" fmla="val 5400000"/>
              <a:gd name="f2" fmla="val 180"/>
              <a:gd name="f3" fmla="val w"/>
              <a:gd name="f4" fmla="val h"/>
              <a:gd name="f5" fmla="val 0"/>
              <a:gd name="f6" fmla="val 145"/>
              <a:gd name="f7" fmla="val 146"/>
              <a:gd name="f8" fmla="val 1"/>
              <a:gd name="f9" fmla="val 74"/>
              <a:gd name="f10" fmla="val 32"/>
              <a:gd name="f11" fmla="val 31"/>
              <a:gd name="f12" fmla="val 71"/>
              <a:gd name="f13" fmla="val 111"/>
              <a:gd name="f14" fmla="val 144"/>
              <a:gd name="f15" fmla="val 113"/>
              <a:gd name="f16" fmla="val 34"/>
              <a:gd name="f17" fmla="val 114"/>
              <a:gd name="f18" fmla="+- 0 0 -90"/>
              <a:gd name="f19" fmla="*/ f3 1 145"/>
              <a:gd name="f20" fmla="*/ f4 1 146"/>
              <a:gd name="f21" fmla="val f5"/>
              <a:gd name="f22" fmla="val f6"/>
              <a:gd name="f23" fmla="val f7"/>
              <a:gd name="f24" fmla="*/ f18 f0 1"/>
              <a:gd name="f25" fmla="+- f23 0 f21"/>
              <a:gd name="f26" fmla="+- f22 0 f21"/>
              <a:gd name="f27" fmla="*/ f24 1 f2"/>
              <a:gd name="f28" fmla="*/ f26 1 145"/>
              <a:gd name="f29" fmla="*/ f25 1 146"/>
              <a:gd name="f30" fmla="*/ 1 f26 1"/>
              <a:gd name="f31" fmla="*/ 74 f25 1"/>
              <a:gd name="f32" fmla="*/ 71 f26 1"/>
              <a:gd name="f33" fmla="*/ 0 f25 1"/>
              <a:gd name="f34" fmla="*/ 145 f26 1"/>
              <a:gd name="f35" fmla="*/ 71 f25 1"/>
              <a:gd name="f36" fmla="*/ 74 f26 1"/>
              <a:gd name="f37" fmla="*/ 145 f25 1"/>
              <a:gd name="f38" fmla="+- f27 0 f1"/>
              <a:gd name="f39" fmla="*/ f30 1 145"/>
              <a:gd name="f40" fmla="*/ f31 1 146"/>
              <a:gd name="f41" fmla="*/ f32 1 145"/>
              <a:gd name="f42" fmla="*/ f33 1 146"/>
              <a:gd name="f43" fmla="*/ f34 1 145"/>
              <a:gd name="f44" fmla="*/ f35 1 146"/>
              <a:gd name="f45" fmla="*/ f36 1 145"/>
              <a:gd name="f46" fmla="*/ f37 1 146"/>
              <a:gd name="f47" fmla="*/ 0 1 f28"/>
              <a:gd name="f48" fmla="*/ f22 1 f28"/>
              <a:gd name="f49" fmla="*/ 0 1 f29"/>
              <a:gd name="f50" fmla="*/ f23 1 f29"/>
              <a:gd name="f51" fmla="*/ f39 1 f28"/>
              <a:gd name="f52" fmla="*/ f40 1 f29"/>
              <a:gd name="f53" fmla="*/ f41 1 f28"/>
              <a:gd name="f54" fmla="*/ f42 1 f29"/>
              <a:gd name="f55" fmla="*/ f43 1 f28"/>
              <a:gd name="f56" fmla="*/ f44 1 f29"/>
              <a:gd name="f57" fmla="*/ f45 1 f28"/>
              <a:gd name="f58" fmla="*/ f46 1 f29"/>
              <a:gd name="f59" fmla="*/ f47 f19 1"/>
              <a:gd name="f60" fmla="*/ f48 f19 1"/>
              <a:gd name="f61" fmla="*/ f50 f20 1"/>
              <a:gd name="f62" fmla="*/ f49 f20 1"/>
              <a:gd name="f63" fmla="*/ f51 f19 1"/>
              <a:gd name="f64" fmla="*/ f52 f20 1"/>
              <a:gd name="f65" fmla="*/ f53 f19 1"/>
              <a:gd name="f66" fmla="*/ f54 f20 1"/>
              <a:gd name="f67" fmla="*/ f55 f19 1"/>
              <a:gd name="f68" fmla="*/ f56 f20 1"/>
              <a:gd name="f69" fmla="*/ f57 f19 1"/>
              <a:gd name="f70" fmla="*/ f58 f20 1"/>
            </a:gdLst>
            <a:ahLst/>
            <a:cxnLst>
              <a:cxn ang="3cd4">
                <a:pos x="hc" y="t"/>
              </a:cxn>
              <a:cxn ang="0">
                <a:pos x="r" y="vc"/>
              </a:cxn>
              <a:cxn ang="cd4">
                <a:pos x="hc" y="b"/>
              </a:cxn>
              <a:cxn ang="cd2">
                <a:pos x="l" y="vc"/>
              </a:cxn>
              <a:cxn ang="f38">
                <a:pos x="f63" y="f64"/>
              </a:cxn>
              <a:cxn ang="f38">
                <a:pos x="f65" y="f66"/>
              </a:cxn>
              <a:cxn ang="f38">
                <a:pos x="f67" y="f68"/>
              </a:cxn>
              <a:cxn ang="f38">
                <a:pos x="f69" y="f70"/>
              </a:cxn>
              <a:cxn ang="f38">
                <a:pos x="f63" y="f64"/>
              </a:cxn>
            </a:cxnLst>
            <a:rect l="f59" t="f62" r="f60" b="f61"/>
            <a:pathLst>
              <a:path w="145" h="146">
                <a:moveTo>
                  <a:pt x="f8" y="f9"/>
                </a:moveTo>
                <a:cubicBezTo>
                  <a:pt x="f5" y="f10"/>
                  <a:pt x="f11" y="f5"/>
                  <a:pt x="f12" y="f5"/>
                </a:cubicBezTo>
                <a:cubicBezTo>
                  <a:pt x="f13" y="f5"/>
                  <a:pt x="f14" y="f10"/>
                  <a:pt x="f6" y="f12"/>
                </a:cubicBezTo>
                <a:cubicBezTo>
                  <a:pt x="f6" y="f13"/>
                  <a:pt x="f15" y="f14"/>
                  <a:pt x="f9" y="f6"/>
                </a:cubicBezTo>
                <a:cubicBezTo>
                  <a:pt x="f16" y="f7"/>
                  <a:pt x="f8" y="f17"/>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9" name="Freeform 21">
            <a:extLst>
              <a:ext uri="{FF2B5EF4-FFF2-40B4-BE49-F238E27FC236}">
                <a16:creationId xmlns:a16="http://schemas.microsoft.com/office/drawing/2014/main" id="{5026FE50-2FA2-4C47-9EB3-93458C2BBFD2}"/>
              </a:ext>
            </a:extLst>
          </p:cNvPr>
          <p:cNvSpPr/>
          <p:nvPr/>
        </p:nvSpPr>
        <p:spPr>
          <a:xfrm>
            <a:off x="4992624" y="3490773"/>
            <a:ext cx="225392" cy="228565"/>
          </a:xfrm>
          <a:custGeom>
            <a:avLst/>
            <a:gdLst>
              <a:gd name="f0" fmla="val 10800000"/>
              <a:gd name="f1" fmla="val 5400000"/>
              <a:gd name="f2" fmla="val 180"/>
              <a:gd name="f3" fmla="val w"/>
              <a:gd name="f4" fmla="val h"/>
              <a:gd name="f5" fmla="val 0"/>
              <a:gd name="f6" fmla="val 144"/>
              <a:gd name="f7" fmla="val 146"/>
              <a:gd name="f8" fmla="val 73"/>
              <a:gd name="f9" fmla="val 113"/>
              <a:gd name="f10" fmla="val 112"/>
              <a:gd name="f11" fmla="val 72"/>
              <a:gd name="f12" fmla="val 33"/>
              <a:gd name="f13" fmla="val 1"/>
              <a:gd name="f14" fmla="val 32"/>
              <a:gd name="f15" fmla="+- 0 0 -90"/>
              <a:gd name="f16" fmla="*/ f3 1 144"/>
              <a:gd name="f17" fmla="*/ f4 1 146"/>
              <a:gd name="f18" fmla="val f5"/>
              <a:gd name="f19" fmla="val f6"/>
              <a:gd name="f20" fmla="val f7"/>
              <a:gd name="f21" fmla="*/ f15 f0 1"/>
              <a:gd name="f22" fmla="+- f20 0 f18"/>
              <a:gd name="f23" fmla="+- f19 0 f18"/>
              <a:gd name="f24" fmla="*/ f21 1 f2"/>
              <a:gd name="f25" fmla="*/ f23 1 144"/>
              <a:gd name="f26" fmla="*/ f22 1 146"/>
              <a:gd name="f27" fmla="*/ 144 f23 1"/>
              <a:gd name="f28" fmla="*/ 73 f22 1"/>
              <a:gd name="f29" fmla="*/ 72 f23 1"/>
              <a:gd name="f30" fmla="*/ 146 f22 1"/>
              <a:gd name="f31" fmla="*/ 1 f23 1"/>
              <a:gd name="f32" fmla="*/ 0 f22 1"/>
              <a:gd name="f33" fmla="+- f24 0 f1"/>
              <a:gd name="f34" fmla="*/ f27 1 144"/>
              <a:gd name="f35" fmla="*/ f28 1 146"/>
              <a:gd name="f36" fmla="*/ f29 1 144"/>
              <a:gd name="f37" fmla="*/ f30 1 146"/>
              <a:gd name="f38" fmla="*/ f31 1 144"/>
              <a:gd name="f39" fmla="*/ f32 1 146"/>
              <a:gd name="f40" fmla="*/ 0 1 f25"/>
              <a:gd name="f41" fmla="*/ f19 1 f25"/>
              <a:gd name="f42" fmla="*/ 0 1 f26"/>
              <a:gd name="f43" fmla="*/ f20 1 f26"/>
              <a:gd name="f44" fmla="*/ f34 1 f25"/>
              <a:gd name="f45" fmla="*/ f35 1 f26"/>
              <a:gd name="f46" fmla="*/ f36 1 f25"/>
              <a:gd name="f47" fmla="*/ f37 1 f26"/>
              <a:gd name="f48" fmla="*/ f38 1 f25"/>
              <a:gd name="f49" fmla="*/ f39 1 f26"/>
              <a:gd name="f50" fmla="*/ f40 f16 1"/>
              <a:gd name="f51" fmla="*/ f41 f16 1"/>
              <a:gd name="f52" fmla="*/ f43 f17 1"/>
              <a:gd name="f53" fmla="*/ f42 f17 1"/>
              <a:gd name="f54" fmla="*/ f44 f16 1"/>
              <a:gd name="f55" fmla="*/ f45 f17 1"/>
              <a:gd name="f56" fmla="*/ f46 f16 1"/>
              <a:gd name="f57" fmla="*/ f47 f17 1"/>
              <a:gd name="f58" fmla="*/ f48 f16 1"/>
              <a:gd name="f59" fmla="*/ f49 f17 1"/>
            </a:gdLst>
            <a:ahLst/>
            <a:cxnLst>
              <a:cxn ang="3cd4">
                <a:pos x="hc" y="t"/>
              </a:cxn>
              <a:cxn ang="0">
                <a:pos x="r" y="vc"/>
              </a:cxn>
              <a:cxn ang="cd4">
                <a:pos x="hc" y="b"/>
              </a:cxn>
              <a:cxn ang="cd2">
                <a:pos x="l" y="vc"/>
              </a:cxn>
              <a:cxn ang="f33">
                <a:pos x="f54" y="f55"/>
              </a:cxn>
              <a:cxn ang="f33">
                <a:pos x="f56" y="f57"/>
              </a:cxn>
              <a:cxn ang="f33">
                <a:pos x="f58" y="f55"/>
              </a:cxn>
              <a:cxn ang="f33">
                <a:pos x="f56" y="f59"/>
              </a:cxn>
              <a:cxn ang="f33">
                <a:pos x="f54" y="f55"/>
              </a:cxn>
            </a:cxnLst>
            <a:rect l="f50" t="f53" r="f51" b="f52"/>
            <a:pathLst>
              <a:path w="144" h="146">
                <a:moveTo>
                  <a:pt x="f6" y="f8"/>
                </a:moveTo>
                <a:cubicBezTo>
                  <a:pt x="f6" y="f9"/>
                  <a:pt x="f10" y="f7"/>
                  <a:pt x="f11" y="f7"/>
                </a:cubicBezTo>
                <a:cubicBezTo>
                  <a:pt x="f12" y="f7"/>
                  <a:pt x="f5" y="f9"/>
                  <a:pt x="f13" y="f8"/>
                </a:cubicBezTo>
                <a:cubicBezTo>
                  <a:pt x="f13" y="f14"/>
                  <a:pt x="f14" y="f5"/>
                  <a:pt x="f11" y="f5"/>
                </a:cubicBezTo>
                <a:cubicBezTo>
                  <a:pt x="f9" y="f13"/>
                  <a:pt x="f6" y="f14"/>
                  <a:pt x="f6" y="f8"/>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0" name="Freeform 22">
            <a:extLst>
              <a:ext uri="{FF2B5EF4-FFF2-40B4-BE49-F238E27FC236}">
                <a16:creationId xmlns:a16="http://schemas.microsoft.com/office/drawing/2014/main" id="{F4FB8BFF-3CD8-4194-ABDA-11B2B005799D}"/>
              </a:ext>
            </a:extLst>
          </p:cNvPr>
          <p:cNvSpPr/>
          <p:nvPr/>
        </p:nvSpPr>
        <p:spPr>
          <a:xfrm>
            <a:off x="7324303" y="4135197"/>
            <a:ext cx="230156" cy="226973"/>
          </a:xfrm>
          <a:custGeom>
            <a:avLst/>
            <a:gdLst>
              <a:gd name="f0" fmla="val 10800000"/>
              <a:gd name="f1" fmla="val 5400000"/>
              <a:gd name="f2" fmla="val 180"/>
              <a:gd name="f3" fmla="val w"/>
              <a:gd name="f4" fmla="val h"/>
              <a:gd name="f5" fmla="val 0"/>
              <a:gd name="f6" fmla="val 147"/>
              <a:gd name="f7" fmla="val 145"/>
              <a:gd name="f8" fmla="val 72"/>
              <a:gd name="f9" fmla="val 32"/>
              <a:gd name="f10" fmla="val 144"/>
              <a:gd name="f11" fmla="val 111"/>
              <a:gd name="f12" fmla="val 1"/>
              <a:gd name="f13" fmla="val 2"/>
              <a:gd name="f14" fmla="val 35"/>
              <a:gd name="f15" fmla="val 75"/>
              <a:gd name="f16" fmla="val 115"/>
              <a:gd name="f17" fmla="val 146"/>
              <a:gd name="f18" fmla="val 113"/>
              <a:gd name="f19" fmla="+- 0 0 -90"/>
              <a:gd name="f20" fmla="*/ f3 1 147"/>
              <a:gd name="f21" fmla="*/ f4 1 145"/>
              <a:gd name="f22" fmla="val f5"/>
              <a:gd name="f23" fmla="val f6"/>
              <a:gd name="f24" fmla="val f7"/>
              <a:gd name="f25" fmla="*/ f19 f0 1"/>
              <a:gd name="f26" fmla="+- f24 0 f22"/>
              <a:gd name="f27" fmla="+- f23 0 f22"/>
              <a:gd name="f28" fmla="*/ f25 1 f2"/>
              <a:gd name="f29" fmla="*/ f27 1 147"/>
              <a:gd name="f30" fmla="*/ f26 1 145"/>
              <a:gd name="f31" fmla="*/ 72 f27 1"/>
              <a:gd name="f32" fmla="*/ 145 f26 1"/>
              <a:gd name="f33" fmla="*/ 1 f27 1"/>
              <a:gd name="f34" fmla="*/ 72 f26 1"/>
              <a:gd name="f35" fmla="*/ 75 f27 1"/>
              <a:gd name="f36" fmla="*/ 1 f26 1"/>
              <a:gd name="f37" fmla="*/ 146 f27 1"/>
              <a:gd name="f38" fmla="*/ 75 f26 1"/>
              <a:gd name="f39" fmla="+- f28 0 f1"/>
              <a:gd name="f40" fmla="*/ f31 1 147"/>
              <a:gd name="f41" fmla="*/ f32 1 145"/>
              <a:gd name="f42" fmla="*/ f33 1 147"/>
              <a:gd name="f43" fmla="*/ f34 1 145"/>
              <a:gd name="f44" fmla="*/ f35 1 147"/>
              <a:gd name="f45" fmla="*/ f36 1 145"/>
              <a:gd name="f46" fmla="*/ f37 1 147"/>
              <a:gd name="f47" fmla="*/ f38 1 145"/>
              <a:gd name="f48" fmla="*/ 0 1 f29"/>
              <a:gd name="f49" fmla="*/ f23 1 f29"/>
              <a:gd name="f50" fmla="*/ 0 1 f30"/>
              <a:gd name="f51" fmla="*/ f24 1 f30"/>
              <a:gd name="f52" fmla="*/ f40 1 f29"/>
              <a:gd name="f53" fmla="*/ f41 1 f30"/>
              <a:gd name="f54" fmla="*/ f42 1 f29"/>
              <a:gd name="f55" fmla="*/ f43 1 f30"/>
              <a:gd name="f56" fmla="*/ f44 1 f29"/>
              <a:gd name="f57" fmla="*/ f45 1 f30"/>
              <a:gd name="f58" fmla="*/ f46 1 f29"/>
              <a:gd name="f59" fmla="*/ f47 1 f30"/>
              <a:gd name="f60" fmla="*/ f48 f20 1"/>
              <a:gd name="f61" fmla="*/ f49 f20 1"/>
              <a:gd name="f62" fmla="*/ f51 f21 1"/>
              <a:gd name="f63" fmla="*/ f50 f21 1"/>
              <a:gd name="f64" fmla="*/ f52 f20 1"/>
              <a:gd name="f65" fmla="*/ f53 f21 1"/>
              <a:gd name="f66" fmla="*/ f54 f20 1"/>
              <a:gd name="f67" fmla="*/ f55 f21 1"/>
              <a:gd name="f68" fmla="*/ f56 f20 1"/>
              <a:gd name="f69" fmla="*/ f57 f21 1"/>
              <a:gd name="f70" fmla="*/ f58 f20 1"/>
              <a:gd name="f71" fmla="*/ f59 f21 1"/>
            </a:gdLst>
            <a:ahLst/>
            <a:cxnLst>
              <a:cxn ang="3cd4">
                <a:pos x="hc" y="t"/>
              </a:cxn>
              <a:cxn ang="0">
                <a:pos x="r" y="vc"/>
              </a:cxn>
              <a:cxn ang="cd4">
                <a:pos x="hc" y="b"/>
              </a:cxn>
              <a:cxn ang="cd2">
                <a:pos x="l" y="vc"/>
              </a:cxn>
              <a:cxn ang="f39">
                <a:pos x="f64" y="f65"/>
              </a:cxn>
              <a:cxn ang="f39">
                <a:pos x="f66" y="f67"/>
              </a:cxn>
              <a:cxn ang="f39">
                <a:pos x="f68" y="f69"/>
              </a:cxn>
              <a:cxn ang="f39">
                <a:pos x="f70" y="f71"/>
              </a:cxn>
              <a:cxn ang="f39">
                <a:pos x="f64" y="f65"/>
              </a:cxn>
            </a:cxnLst>
            <a:rect l="f60" t="f63" r="f61" b="f62"/>
            <a:pathLst>
              <a:path w="147" h="145">
                <a:moveTo>
                  <a:pt x="f8" y="f7"/>
                </a:moveTo>
                <a:cubicBezTo>
                  <a:pt x="f9" y="f10"/>
                  <a:pt x="f5" y="f11"/>
                  <a:pt x="f12" y="f8"/>
                </a:cubicBezTo>
                <a:cubicBezTo>
                  <a:pt x="f13" y="f9"/>
                  <a:pt x="f14" y="f5"/>
                  <a:pt x="f15" y="f12"/>
                </a:cubicBezTo>
                <a:cubicBezTo>
                  <a:pt x="f16" y="f13"/>
                  <a:pt x="f6" y="f14"/>
                  <a:pt x="f17" y="f15"/>
                </a:cubicBezTo>
                <a:cubicBezTo>
                  <a:pt x="f7" y="f16"/>
                  <a:pt x="f18" y="f7"/>
                  <a:pt x="f8" y="f7"/>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1" name="Freeform 23">
            <a:extLst>
              <a:ext uri="{FF2B5EF4-FFF2-40B4-BE49-F238E27FC236}">
                <a16:creationId xmlns:a16="http://schemas.microsoft.com/office/drawing/2014/main" id="{FA912A42-19B5-447C-8CAD-EC271C2DA4A1}"/>
              </a:ext>
            </a:extLst>
          </p:cNvPr>
          <p:cNvSpPr/>
          <p:nvPr/>
        </p:nvSpPr>
        <p:spPr>
          <a:xfrm>
            <a:off x="6863992" y="2192398"/>
            <a:ext cx="223801" cy="225392"/>
          </a:xfrm>
          <a:custGeom>
            <a:avLst/>
            <a:gdLst>
              <a:gd name="f0" fmla="val 10800000"/>
              <a:gd name="f1" fmla="val 5400000"/>
              <a:gd name="f2" fmla="val 180"/>
              <a:gd name="f3" fmla="val w"/>
              <a:gd name="f4" fmla="val h"/>
              <a:gd name="f5" fmla="val 0"/>
              <a:gd name="f6" fmla="val 143"/>
              <a:gd name="f7" fmla="val 144"/>
              <a:gd name="f8" fmla="val 71"/>
              <a:gd name="f9" fmla="val 30"/>
              <a:gd name="f10" fmla="val 72"/>
              <a:gd name="f11" fmla="val 112"/>
              <a:gd name="f12" fmla="val 31"/>
              <a:gd name="f13" fmla="val 111"/>
              <a:gd name="f14" fmla="val 110"/>
              <a:gd name="f15" fmla="+- 0 0 -90"/>
              <a:gd name="f16" fmla="*/ f3 1 143"/>
              <a:gd name="f17" fmla="*/ f4 1 144"/>
              <a:gd name="f18" fmla="val f5"/>
              <a:gd name="f19" fmla="val f6"/>
              <a:gd name="f20" fmla="val f7"/>
              <a:gd name="f21" fmla="*/ f15 f0 1"/>
              <a:gd name="f22" fmla="+- f20 0 f18"/>
              <a:gd name="f23" fmla="+- f19 0 f18"/>
              <a:gd name="f24" fmla="*/ f21 1 f2"/>
              <a:gd name="f25" fmla="*/ f23 1 143"/>
              <a:gd name="f26" fmla="*/ f22 1 144"/>
              <a:gd name="f27" fmla="*/ 0 f23 1"/>
              <a:gd name="f28" fmla="*/ 71 f22 1"/>
              <a:gd name="f29" fmla="*/ 72 f23 1"/>
              <a:gd name="f30" fmla="*/ 0 f22 1"/>
              <a:gd name="f31" fmla="*/ 143 f23 1"/>
              <a:gd name="f32" fmla="*/ 72 f22 1"/>
              <a:gd name="f33" fmla="*/ 71 f23 1"/>
              <a:gd name="f34" fmla="*/ 144 f22 1"/>
              <a:gd name="f35" fmla="+- f24 0 f1"/>
              <a:gd name="f36" fmla="*/ f27 1 143"/>
              <a:gd name="f37" fmla="*/ f28 1 144"/>
              <a:gd name="f38" fmla="*/ f29 1 143"/>
              <a:gd name="f39" fmla="*/ f30 1 144"/>
              <a:gd name="f40" fmla="*/ f31 1 143"/>
              <a:gd name="f41" fmla="*/ f32 1 144"/>
              <a:gd name="f42" fmla="*/ f33 1 143"/>
              <a:gd name="f43" fmla="*/ f34 1 144"/>
              <a:gd name="f44" fmla="*/ 0 1 f25"/>
              <a:gd name="f45" fmla="*/ f19 1 f25"/>
              <a:gd name="f46" fmla="*/ 0 1 f26"/>
              <a:gd name="f47" fmla="*/ f20 1 f26"/>
              <a:gd name="f48" fmla="*/ f36 1 f25"/>
              <a:gd name="f49" fmla="*/ f37 1 f26"/>
              <a:gd name="f50" fmla="*/ f38 1 f25"/>
              <a:gd name="f51" fmla="*/ f39 1 f26"/>
              <a:gd name="f52" fmla="*/ f40 1 f25"/>
              <a:gd name="f53" fmla="*/ f41 1 f26"/>
              <a:gd name="f54" fmla="*/ f42 1 f25"/>
              <a:gd name="f55" fmla="*/ f43 1 f26"/>
              <a:gd name="f56" fmla="*/ f44 f16 1"/>
              <a:gd name="f57" fmla="*/ f45 f16 1"/>
              <a:gd name="f58" fmla="*/ f47 f17 1"/>
              <a:gd name="f59" fmla="*/ f46 f17 1"/>
              <a:gd name="f60" fmla="*/ f48 f16 1"/>
              <a:gd name="f61" fmla="*/ f49 f17 1"/>
              <a:gd name="f62" fmla="*/ f50 f16 1"/>
              <a:gd name="f63" fmla="*/ f51 f17 1"/>
              <a:gd name="f64" fmla="*/ f52 f16 1"/>
              <a:gd name="f65" fmla="*/ f53 f17 1"/>
              <a:gd name="f66" fmla="*/ f54 f16 1"/>
              <a:gd name="f67" fmla="*/ f55 f17 1"/>
            </a:gdLst>
            <a:ahLst/>
            <a:cxnLst>
              <a:cxn ang="3cd4">
                <a:pos x="hc" y="t"/>
              </a:cxn>
              <a:cxn ang="0">
                <a:pos x="r" y="vc"/>
              </a:cxn>
              <a:cxn ang="cd4">
                <a:pos x="hc" y="b"/>
              </a:cxn>
              <a:cxn ang="cd2">
                <a:pos x="l" y="vc"/>
              </a:cxn>
              <a:cxn ang="f35">
                <a:pos x="f60" y="f61"/>
              </a:cxn>
              <a:cxn ang="f35">
                <a:pos x="f62" y="f63"/>
              </a:cxn>
              <a:cxn ang="f35">
                <a:pos x="f64" y="f65"/>
              </a:cxn>
              <a:cxn ang="f35">
                <a:pos x="f66" y="f67"/>
              </a:cxn>
              <a:cxn ang="f35">
                <a:pos x="f60" y="f61"/>
              </a:cxn>
            </a:cxnLst>
            <a:rect l="f56" t="f59" r="f57" b="f58"/>
            <a:pathLst>
              <a:path w="143" h="144">
                <a:moveTo>
                  <a:pt x="f5" y="f8"/>
                </a:moveTo>
                <a:cubicBezTo>
                  <a:pt x="f5" y="f9"/>
                  <a:pt x="f9" y="f5"/>
                  <a:pt x="f10" y="f5"/>
                </a:cubicBezTo>
                <a:cubicBezTo>
                  <a:pt x="f11" y="f5"/>
                  <a:pt x="f6" y="f12"/>
                  <a:pt x="f6" y="f10"/>
                </a:cubicBezTo>
                <a:cubicBezTo>
                  <a:pt x="f6" y="f13"/>
                  <a:pt x="f14" y="f7"/>
                  <a:pt x="f8" y="f7"/>
                </a:cubicBezTo>
                <a:cubicBezTo>
                  <a:pt x="f12" y="f7"/>
                  <a:pt x="f5" y="f11"/>
                  <a:pt x="f5" y="f8"/>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2" name="Freeform 24">
            <a:extLst>
              <a:ext uri="{FF2B5EF4-FFF2-40B4-BE49-F238E27FC236}">
                <a16:creationId xmlns:a16="http://schemas.microsoft.com/office/drawing/2014/main" id="{70BF8510-BE40-42E2-846E-51081BD0EEE0}"/>
              </a:ext>
            </a:extLst>
          </p:cNvPr>
          <p:cNvSpPr/>
          <p:nvPr/>
        </p:nvSpPr>
        <p:spPr>
          <a:xfrm>
            <a:off x="5502130" y="725770"/>
            <a:ext cx="228565" cy="230156"/>
          </a:xfrm>
          <a:custGeom>
            <a:avLst/>
            <a:gdLst>
              <a:gd name="f0" fmla="val 10800000"/>
              <a:gd name="f1" fmla="val 5400000"/>
              <a:gd name="f2" fmla="val 180"/>
              <a:gd name="f3" fmla="val w"/>
              <a:gd name="f4" fmla="val h"/>
              <a:gd name="f5" fmla="val 0"/>
              <a:gd name="f6" fmla="val 145"/>
              <a:gd name="f7" fmla="val 147"/>
              <a:gd name="f8" fmla="val 1"/>
              <a:gd name="f9" fmla="val 71"/>
              <a:gd name="f10" fmla="val 33"/>
              <a:gd name="f11" fmla="val 111"/>
              <a:gd name="f12" fmla="val 35"/>
              <a:gd name="f13" fmla="val 144"/>
              <a:gd name="f14" fmla="val 75"/>
              <a:gd name="f15" fmla="val 143"/>
              <a:gd name="f16" fmla="val 114"/>
              <a:gd name="f17" fmla="val 109"/>
              <a:gd name="f18" fmla="val 70"/>
              <a:gd name="f19" fmla="val 146"/>
              <a:gd name="f20" fmla="val 30"/>
              <a:gd name="f21" fmla="val 113"/>
              <a:gd name="f22" fmla="+- 0 0 -90"/>
              <a:gd name="f23" fmla="*/ f3 1 145"/>
              <a:gd name="f24" fmla="*/ f4 1 147"/>
              <a:gd name="f25" fmla="val f5"/>
              <a:gd name="f26" fmla="val f6"/>
              <a:gd name="f27" fmla="val f7"/>
              <a:gd name="f28" fmla="*/ f22 f0 1"/>
              <a:gd name="f29" fmla="+- f27 0 f25"/>
              <a:gd name="f30" fmla="+- f26 0 f25"/>
              <a:gd name="f31" fmla="*/ f28 1 f2"/>
              <a:gd name="f32" fmla="*/ f30 1 145"/>
              <a:gd name="f33" fmla="*/ f29 1 147"/>
              <a:gd name="f34" fmla="*/ 1 f30 1"/>
              <a:gd name="f35" fmla="*/ 71 f29 1"/>
              <a:gd name="f36" fmla="*/ 71 f30 1"/>
              <a:gd name="f37" fmla="*/ 0 f29 1"/>
              <a:gd name="f38" fmla="*/ 144 f30 1"/>
              <a:gd name="f39" fmla="*/ 75 f29 1"/>
              <a:gd name="f40" fmla="*/ 70 f30 1"/>
              <a:gd name="f41" fmla="*/ 146 f29 1"/>
              <a:gd name="f42" fmla="+- f31 0 f1"/>
              <a:gd name="f43" fmla="*/ f34 1 145"/>
              <a:gd name="f44" fmla="*/ f35 1 147"/>
              <a:gd name="f45" fmla="*/ f36 1 145"/>
              <a:gd name="f46" fmla="*/ f37 1 147"/>
              <a:gd name="f47" fmla="*/ f38 1 145"/>
              <a:gd name="f48" fmla="*/ f39 1 147"/>
              <a:gd name="f49" fmla="*/ f40 1 145"/>
              <a:gd name="f50" fmla="*/ f41 1 147"/>
              <a:gd name="f51" fmla="*/ 0 1 f32"/>
              <a:gd name="f52" fmla="*/ f26 1 f32"/>
              <a:gd name="f53" fmla="*/ 0 1 f33"/>
              <a:gd name="f54" fmla="*/ f27 1 f33"/>
              <a:gd name="f55" fmla="*/ f43 1 f32"/>
              <a:gd name="f56" fmla="*/ f44 1 f33"/>
              <a:gd name="f57" fmla="*/ f45 1 f32"/>
              <a:gd name="f58" fmla="*/ f46 1 f33"/>
              <a:gd name="f59" fmla="*/ f47 1 f32"/>
              <a:gd name="f60" fmla="*/ f48 1 f33"/>
              <a:gd name="f61" fmla="*/ f49 1 f32"/>
              <a:gd name="f62" fmla="*/ f50 1 f33"/>
              <a:gd name="f63" fmla="*/ f51 f23 1"/>
              <a:gd name="f64" fmla="*/ f52 f23 1"/>
              <a:gd name="f65" fmla="*/ f54 f24 1"/>
              <a:gd name="f66" fmla="*/ f53 f24 1"/>
              <a:gd name="f67" fmla="*/ f55 f23 1"/>
              <a:gd name="f68" fmla="*/ f56 f24 1"/>
              <a:gd name="f69" fmla="*/ f57 f23 1"/>
              <a:gd name="f70" fmla="*/ f58 f24 1"/>
              <a:gd name="f71" fmla="*/ f59 f23 1"/>
              <a:gd name="f72" fmla="*/ f60 f24 1"/>
              <a:gd name="f73" fmla="*/ f61 f23 1"/>
              <a:gd name="f74" fmla="*/ f62 f24 1"/>
            </a:gdLst>
            <a:ahLst/>
            <a:cxnLst>
              <a:cxn ang="3cd4">
                <a:pos x="hc" y="t"/>
              </a:cxn>
              <a:cxn ang="0">
                <a:pos x="r" y="vc"/>
              </a:cxn>
              <a:cxn ang="cd4">
                <a:pos x="hc" y="b"/>
              </a:cxn>
              <a:cxn ang="cd2">
                <a:pos x="l" y="vc"/>
              </a:cxn>
              <a:cxn ang="f42">
                <a:pos x="f67" y="f68"/>
              </a:cxn>
              <a:cxn ang="f42">
                <a:pos x="f69" y="f70"/>
              </a:cxn>
              <a:cxn ang="f42">
                <a:pos x="f71" y="f72"/>
              </a:cxn>
              <a:cxn ang="f42">
                <a:pos x="f73" y="f74"/>
              </a:cxn>
              <a:cxn ang="f42">
                <a:pos x="f67" y="f68"/>
              </a:cxn>
            </a:cxnLst>
            <a:rect l="f63" t="f66" r="f64" b="f65"/>
            <a:pathLst>
              <a:path w="145" h="147">
                <a:moveTo>
                  <a:pt x="f8" y="f9"/>
                </a:moveTo>
                <a:cubicBezTo>
                  <a:pt x="f8" y="f10"/>
                  <a:pt x="f10" y="f5"/>
                  <a:pt x="f9" y="f5"/>
                </a:cubicBezTo>
                <a:cubicBezTo>
                  <a:pt x="f11" y="f5"/>
                  <a:pt x="f6" y="f12"/>
                  <a:pt x="f13" y="f14"/>
                </a:cubicBezTo>
                <a:cubicBezTo>
                  <a:pt x="f15" y="f16"/>
                  <a:pt x="f17" y="f7"/>
                  <a:pt x="f18" y="f19"/>
                </a:cubicBezTo>
                <a:cubicBezTo>
                  <a:pt x="f20" y="f6"/>
                  <a:pt x="f5" y="f21"/>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3" name="Freeform 25">
            <a:extLst>
              <a:ext uri="{FF2B5EF4-FFF2-40B4-BE49-F238E27FC236}">
                <a16:creationId xmlns:a16="http://schemas.microsoft.com/office/drawing/2014/main" id="{4E785767-DEAD-476E-8AE2-30DED814D7D3}"/>
              </a:ext>
            </a:extLst>
          </p:cNvPr>
          <p:cNvSpPr/>
          <p:nvPr/>
        </p:nvSpPr>
        <p:spPr>
          <a:xfrm>
            <a:off x="5760857" y="2292389"/>
            <a:ext cx="230156" cy="225392"/>
          </a:xfrm>
          <a:custGeom>
            <a:avLst/>
            <a:gdLst>
              <a:gd name="f0" fmla="val 10800000"/>
              <a:gd name="f1" fmla="val 5400000"/>
              <a:gd name="f2" fmla="val 180"/>
              <a:gd name="f3" fmla="val w"/>
              <a:gd name="f4" fmla="val h"/>
              <a:gd name="f5" fmla="val 0"/>
              <a:gd name="f6" fmla="val 147"/>
              <a:gd name="f7" fmla="val 144"/>
              <a:gd name="f8" fmla="val 72"/>
              <a:gd name="f9" fmla="val 33"/>
              <a:gd name="f10" fmla="val 109"/>
              <a:gd name="f11" fmla="val 1"/>
              <a:gd name="f12" fmla="val 70"/>
              <a:gd name="f13" fmla="val 2"/>
              <a:gd name="f14" fmla="val 31"/>
              <a:gd name="f15" fmla="val 35"/>
              <a:gd name="f16" fmla="val 76"/>
              <a:gd name="f17" fmla="val 115"/>
              <a:gd name="f18" fmla="val 71"/>
              <a:gd name="f19" fmla="val 111"/>
              <a:gd name="f20" fmla="val 113"/>
              <a:gd name="f21" fmla="+- 0 0 -90"/>
              <a:gd name="f22" fmla="*/ f3 1 147"/>
              <a:gd name="f23" fmla="*/ f4 1 144"/>
              <a:gd name="f24" fmla="val f5"/>
              <a:gd name="f25" fmla="val f6"/>
              <a:gd name="f26" fmla="val f7"/>
              <a:gd name="f27" fmla="*/ f21 f0 1"/>
              <a:gd name="f28" fmla="+- f26 0 f24"/>
              <a:gd name="f29" fmla="+- f25 0 f24"/>
              <a:gd name="f30" fmla="*/ f27 1 f2"/>
              <a:gd name="f31" fmla="*/ f29 1 147"/>
              <a:gd name="f32" fmla="*/ f28 1 144"/>
              <a:gd name="f33" fmla="*/ 72 f29 1"/>
              <a:gd name="f34" fmla="*/ 144 f28 1"/>
              <a:gd name="f35" fmla="*/ 1 f29 1"/>
              <a:gd name="f36" fmla="*/ 70 f28 1"/>
              <a:gd name="f37" fmla="*/ 76 f29 1"/>
              <a:gd name="f38" fmla="*/ 1 f28 1"/>
              <a:gd name="f39" fmla="*/ 147 f29 1"/>
              <a:gd name="f40" fmla="*/ 71 f28 1"/>
              <a:gd name="f41" fmla="+- f30 0 f1"/>
              <a:gd name="f42" fmla="*/ f33 1 147"/>
              <a:gd name="f43" fmla="*/ f34 1 144"/>
              <a:gd name="f44" fmla="*/ f35 1 147"/>
              <a:gd name="f45" fmla="*/ f36 1 144"/>
              <a:gd name="f46" fmla="*/ f37 1 147"/>
              <a:gd name="f47" fmla="*/ f38 1 144"/>
              <a:gd name="f48" fmla="*/ f39 1 147"/>
              <a:gd name="f49" fmla="*/ f40 1 144"/>
              <a:gd name="f50" fmla="*/ 0 1 f31"/>
              <a:gd name="f51" fmla="*/ f25 1 f31"/>
              <a:gd name="f52" fmla="*/ 0 1 f32"/>
              <a:gd name="f53" fmla="*/ f26 1 f32"/>
              <a:gd name="f54" fmla="*/ f42 1 f31"/>
              <a:gd name="f55" fmla="*/ f43 1 f32"/>
              <a:gd name="f56" fmla="*/ f44 1 f31"/>
              <a:gd name="f57" fmla="*/ f45 1 f32"/>
              <a:gd name="f58" fmla="*/ f46 1 f31"/>
              <a:gd name="f59" fmla="*/ f47 1 f32"/>
              <a:gd name="f60" fmla="*/ f48 1 f31"/>
              <a:gd name="f61" fmla="*/ f49 1 f32"/>
              <a:gd name="f62" fmla="*/ f50 f22 1"/>
              <a:gd name="f63" fmla="*/ f51 f22 1"/>
              <a:gd name="f64" fmla="*/ f53 f23 1"/>
              <a:gd name="f65" fmla="*/ f52 f23 1"/>
              <a:gd name="f66" fmla="*/ f54 f22 1"/>
              <a:gd name="f67" fmla="*/ f55 f23 1"/>
              <a:gd name="f68" fmla="*/ f56 f22 1"/>
              <a:gd name="f69" fmla="*/ f57 f23 1"/>
              <a:gd name="f70" fmla="*/ f58 f22 1"/>
              <a:gd name="f71" fmla="*/ f59 f23 1"/>
              <a:gd name="f72" fmla="*/ f60 f22 1"/>
              <a:gd name="f73" fmla="*/ f61 f23 1"/>
            </a:gdLst>
            <a:ahLst/>
            <a:cxnLst>
              <a:cxn ang="3cd4">
                <a:pos x="hc" y="t"/>
              </a:cxn>
              <a:cxn ang="0">
                <a:pos x="r" y="vc"/>
              </a:cxn>
              <a:cxn ang="cd4">
                <a:pos x="hc" y="b"/>
              </a:cxn>
              <a:cxn ang="cd2">
                <a:pos x="l" y="vc"/>
              </a:cxn>
              <a:cxn ang="f41">
                <a:pos x="f66" y="f67"/>
              </a:cxn>
              <a:cxn ang="f41">
                <a:pos x="f68" y="f69"/>
              </a:cxn>
              <a:cxn ang="f41">
                <a:pos x="f70" y="f71"/>
              </a:cxn>
              <a:cxn ang="f41">
                <a:pos x="f72" y="f73"/>
              </a:cxn>
              <a:cxn ang="f41">
                <a:pos x="f66" y="f67"/>
              </a:cxn>
            </a:cxnLst>
            <a:rect l="f62" t="f65" r="f63" b="f64"/>
            <a:pathLst>
              <a:path w="147" h="144">
                <a:moveTo>
                  <a:pt x="f8" y="f7"/>
                </a:moveTo>
                <a:cubicBezTo>
                  <a:pt x="f9" y="f7"/>
                  <a:pt x="f5" y="f10"/>
                  <a:pt x="f11" y="f12"/>
                </a:cubicBezTo>
                <a:cubicBezTo>
                  <a:pt x="f13" y="f14"/>
                  <a:pt x="f15" y="f5"/>
                  <a:pt x="f16" y="f11"/>
                </a:cubicBezTo>
                <a:cubicBezTo>
                  <a:pt x="f17" y="f11"/>
                  <a:pt x="f6" y="f9"/>
                  <a:pt x="f6" y="f18"/>
                </a:cubicBezTo>
                <a:cubicBezTo>
                  <a:pt x="f6" y="f19"/>
                  <a:pt x="f20" y="f7"/>
                  <a:pt x="f8" y="f7"/>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4" name="Freeform 26">
            <a:extLst>
              <a:ext uri="{FF2B5EF4-FFF2-40B4-BE49-F238E27FC236}">
                <a16:creationId xmlns:a16="http://schemas.microsoft.com/office/drawing/2014/main" id="{DB5E34B6-24DD-4655-B6A8-53A536DEC9F9}"/>
              </a:ext>
            </a:extLst>
          </p:cNvPr>
          <p:cNvSpPr/>
          <p:nvPr/>
        </p:nvSpPr>
        <p:spPr>
          <a:xfrm>
            <a:off x="4856116" y="2201924"/>
            <a:ext cx="225392" cy="225392"/>
          </a:xfrm>
          <a:custGeom>
            <a:avLst/>
            <a:gdLst>
              <a:gd name="f0" fmla="val 10800000"/>
              <a:gd name="f1" fmla="val 5400000"/>
              <a:gd name="f2" fmla="val 180"/>
              <a:gd name="f3" fmla="val w"/>
              <a:gd name="f4" fmla="val h"/>
              <a:gd name="f5" fmla="val 0"/>
              <a:gd name="f6" fmla="val 144"/>
              <a:gd name="f7" fmla="val 72"/>
              <a:gd name="f8" fmla="val 113"/>
              <a:gd name="f9" fmla="val 114"/>
              <a:gd name="f10" fmla="val 73"/>
              <a:gd name="f11" fmla="val 33"/>
              <a:gd name="f12" fmla="val 1"/>
              <a:gd name="f13" fmla="val 31"/>
              <a:gd name="f14" fmla="val 112"/>
              <a:gd name="f15" fmla="val 143"/>
              <a:gd name="f16" fmla="+- 0 0 -90"/>
              <a:gd name="f17" fmla="*/ f3 1 144"/>
              <a:gd name="f18" fmla="*/ f4 1 144"/>
              <a:gd name="f19" fmla="val f5"/>
              <a:gd name="f20" fmla="val f6"/>
              <a:gd name="f21" fmla="*/ f16 f0 1"/>
              <a:gd name="f22" fmla="+- f20 0 f19"/>
              <a:gd name="f23" fmla="*/ f21 1 f2"/>
              <a:gd name="f24" fmla="*/ f22 1 144"/>
              <a:gd name="f25" fmla="*/ 144 f22 1"/>
              <a:gd name="f26" fmla="*/ 72 f22 1"/>
              <a:gd name="f27" fmla="*/ 73 f22 1"/>
              <a:gd name="f28" fmla="*/ 0 f22 1"/>
              <a:gd name="f29" fmla="*/ 1 f22 1"/>
              <a:gd name="f30" fmla="+- f23 0 f1"/>
              <a:gd name="f31" fmla="*/ f25 1 144"/>
              <a:gd name="f32" fmla="*/ f26 1 144"/>
              <a:gd name="f33" fmla="*/ f27 1 144"/>
              <a:gd name="f34" fmla="*/ f28 1 144"/>
              <a:gd name="f35" fmla="*/ f29 1 144"/>
              <a:gd name="f36" fmla="*/ 0 1 f24"/>
              <a:gd name="f37" fmla="*/ f20 1 f24"/>
              <a:gd name="f38" fmla="*/ f31 1 f24"/>
              <a:gd name="f39" fmla="*/ f32 1 f24"/>
              <a:gd name="f40" fmla="*/ f33 1 f24"/>
              <a:gd name="f41" fmla="*/ f34 1 f24"/>
              <a:gd name="f42" fmla="*/ f35 1 f24"/>
              <a:gd name="f43" fmla="*/ f36 f17 1"/>
              <a:gd name="f44" fmla="*/ f37 f17 1"/>
              <a:gd name="f45" fmla="*/ f37 f18 1"/>
              <a:gd name="f46" fmla="*/ f36 f18 1"/>
              <a:gd name="f47" fmla="*/ f38 f17 1"/>
              <a:gd name="f48" fmla="*/ f39 f18 1"/>
              <a:gd name="f49" fmla="*/ f40 f17 1"/>
              <a:gd name="f50" fmla="*/ f38 f18 1"/>
              <a:gd name="f51" fmla="*/ f41 f17 1"/>
              <a:gd name="f52" fmla="*/ f40 f18 1"/>
              <a:gd name="f53" fmla="*/ f39 f17 1"/>
              <a:gd name="f54" fmla="*/ f42 f18 1"/>
            </a:gdLst>
            <a:ahLst/>
            <a:cxnLst>
              <a:cxn ang="3cd4">
                <a:pos x="hc" y="t"/>
              </a:cxn>
              <a:cxn ang="0">
                <a:pos x="r" y="vc"/>
              </a:cxn>
              <a:cxn ang="cd4">
                <a:pos x="hc" y="b"/>
              </a:cxn>
              <a:cxn ang="cd2">
                <a:pos x="l" y="vc"/>
              </a:cxn>
              <a:cxn ang="f30">
                <a:pos x="f47" y="f48"/>
              </a:cxn>
              <a:cxn ang="f30">
                <a:pos x="f49" y="f50"/>
              </a:cxn>
              <a:cxn ang="f30">
                <a:pos x="f51" y="f52"/>
              </a:cxn>
              <a:cxn ang="f30">
                <a:pos x="f53" y="f54"/>
              </a:cxn>
              <a:cxn ang="f30">
                <a:pos x="f47" y="f48"/>
              </a:cxn>
            </a:cxnLst>
            <a:rect l="f43" t="f46" r="f44" b="f45"/>
            <a:pathLst>
              <a:path w="144" h="144">
                <a:moveTo>
                  <a:pt x="f6" y="f7"/>
                </a:moveTo>
                <a:cubicBezTo>
                  <a:pt x="f6" y="f8"/>
                  <a:pt x="f9" y="f6"/>
                  <a:pt x="f10" y="f6"/>
                </a:cubicBezTo>
                <a:cubicBezTo>
                  <a:pt x="f11" y="f6"/>
                  <a:pt x="f12" y="f8"/>
                  <a:pt x="f5" y="f10"/>
                </a:cubicBezTo>
                <a:cubicBezTo>
                  <a:pt x="f5" y="f11"/>
                  <a:pt x="f13" y="f12"/>
                  <a:pt x="f7" y="f12"/>
                </a:cubicBezTo>
                <a:cubicBezTo>
                  <a:pt x="f14" y="f5"/>
                  <a:pt x="f15" y="f13"/>
                  <a:pt x="f6" y="f7"/>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5" name="Freeform 27">
            <a:extLst>
              <a:ext uri="{FF2B5EF4-FFF2-40B4-BE49-F238E27FC236}">
                <a16:creationId xmlns:a16="http://schemas.microsoft.com/office/drawing/2014/main" id="{6EDF745F-CA1C-44C3-A81E-63BF665A930A}"/>
              </a:ext>
            </a:extLst>
          </p:cNvPr>
          <p:cNvSpPr/>
          <p:nvPr/>
        </p:nvSpPr>
        <p:spPr>
          <a:xfrm>
            <a:off x="4573592" y="3257445"/>
            <a:ext cx="506335" cy="90475"/>
          </a:xfrm>
          <a:custGeom>
            <a:avLst/>
            <a:gdLst>
              <a:gd name="f0" fmla="val 10800000"/>
              <a:gd name="f1" fmla="val 5400000"/>
              <a:gd name="f2" fmla="val 180"/>
              <a:gd name="f3" fmla="val w"/>
              <a:gd name="f4" fmla="val h"/>
              <a:gd name="f5" fmla="val 0"/>
              <a:gd name="f6" fmla="val 323"/>
              <a:gd name="f7" fmla="val 58"/>
              <a:gd name="f8" fmla="val 160"/>
              <a:gd name="f9" fmla="val 57"/>
              <a:gd name="f10" fmla="val 116"/>
              <a:gd name="f11" fmla="val 73"/>
              <a:gd name="f12" fmla="val 29"/>
              <a:gd name="f13" fmla="val 15"/>
              <a:gd name="f14" fmla="val 1"/>
              <a:gd name="f15" fmla="val 37"/>
              <a:gd name="f16" fmla="val 17"/>
              <a:gd name="f17" fmla="val 60"/>
              <a:gd name="f18" fmla="val 16"/>
              <a:gd name="f19" fmla="val 91"/>
              <a:gd name="f20" fmla="val 13"/>
              <a:gd name="f21" fmla="val 122"/>
              <a:gd name="f22" fmla="val 175"/>
              <a:gd name="f23" fmla="val 25"/>
              <a:gd name="f24" fmla="val 225"/>
              <a:gd name="f25" fmla="val 277"/>
              <a:gd name="f26" fmla="val 2"/>
              <a:gd name="f27" fmla="val 290"/>
              <a:gd name="f28" fmla="val 3"/>
              <a:gd name="f29" fmla="val 301"/>
              <a:gd name="f30" fmla="val 4"/>
              <a:gd name="f31" fmla="val 310"/>
              <a:gd name="f32" fmla="val 317"/>
              <a:gd name="f33" fmla="val 32"/>
              <a:gd name="f34" fmla="val 320"/>
              <a:gd name="f35" fmla="val 44"/>
              <a:gd name="f36" fmla="val 316"/>
              <a:gd name="f37" fmla="val 304"/>
              <a:gd name="f38" fmla="val 294"/>
              <a:gd name="f39" fmla="val 249"/>
              <a:gd name="f40" fmla="val 205"/>
              <a:gd name="f41" fmla="+- 0 0 -90"/>
              <a:gd name="f42" fmla="*/ f3 1 323"/>
              <a:gd name="f43" fmla="*/ f4 1 58"/>
              <a:gd name="f44" fmla="val f5"/>
              <a:gd name="f45" fmla="val f6"/>
              <a:gd name="f46" fmla="val f7"/>
              <a:gd name="f47" fmla="*/ f41 f0 1"/>
              <a:gd name="f48" fmla="+- f46 0 f44"/>
              <a:gd name="f49" fmla="+- f45 0 f44"/>
              <a:gd name="f50" fmla="*/ f47 1 f2"/>
              <a:gd name="f51" fmla="*/ f49 1 323"/>
              <a:gd name="f52" fmla="*/ f48 1 58"/>
              <a:gd name="f53" fmla="*/ 160 f49 1"/>
              <a:gd name="f54" fmla="*/ 57 f48 1"/>
              <a:gd name="f55" fmla="*/ 29 f49 1"/>
              <a:gd name="f56" fmla="*/ 0 f49 1"/>
              <a:gd name="f57" fmla="*/ 37 f48 1"/>
              <a:gd name="f58" fmla="*/ 17 f48 1"/>
              <a:gd name="f59" fmla="*/ 122 f49 1"/>
              <a:gd name="f60" fmla="*/ 277 f49 1"/>
              <a:gd name="f61" fmla="*/ 2 f48 1"/>
              <a:gd name="f62" fmla="*/ 310 f49 1"/>
              <a:gd name="f63" fmla="*/ 16 f48 1"/>
              <a:gd name="f64" fmla="*/ 320 f49 1"/>
              <a:gd name="f65" fmla="*/ 44 f48 1"/>
              <a:gd name="f66" fmla="*/ 294 f49 1"/>
              <a:gd name="f67" fmla="+- f50 0 f1"/>
              <a:gd name="f68" fmla="*/ f53 1 323"/>
              <a:gd name="f69" fmla="*/ f54 1 58"/>
              <a:gd name="f70" fmla="*/ f55 1 323"/>
              <a:gd name="f71" fmla="*/ f56 1 323"/>
              <a:gd name="f72" fmla="*/ f57 1 58"/>
              <a:gd name="f73" fmla="*/ f58 1 58"/>
              <a:gd name="f74" fmla="*/ f59 1 323"/>
              <a:gd name="f75" fmla="*/ f60 1 323"/>
              <a:gd name="f76" fmla="*/ f61 1 58"/>
              <a:gd name="f77" fmla="*/ f62 1 323"/>
              <a:gd name="f78" fmla="*/ f63 1 58"/>
              <a:gd name="f79" fmla="*/ f64 1 323"/>
              <a:gd name="f80" fmla="*/ f65 1 58"/>
              <a:gd name="f81" fmla="*/ f66 1 323"/>
              <a:gd name="f82" fmla="*/ 0 1 f51"/>
              <a:gd name="f83" fmla="*/ f45 1 f51"/>
              <a:gd name="f84" fmla="*/ 0 1 f52"/>
              <a:gd name="f85" fmla="*/ f46 1 f52"/>
              <a:gd name="f86" fmla="*/ f68 1 f51"/>
              <a:gd name="f87" fmla="*/ f69 1 f52"/>
              <a:gd name="f88" fmla="*/ f70 1 f51"/>
              <a:gd name="f89" fmla="*/ f71 1 f51"/>
              <a:gd name="f90" fmla="*/ f72 1 f52"/>
              <a:gd name="f91" fmla="*/ f73 1 f52"/>
              <a:gd name="f92" fmla="*/ f74 1 f51"/>
              <a:gd name="f93" fmla="*/ f75 1 f51"/>
              <a:gd name="f94" fmla="*/ f76 1 f52"/>
              <a:gd name="f95" fmla="*/ f77 1 f51"/>
              <a:gd name="f96" fmla="*/ f78 1 f52"/>
              <a:gd name="f97" fmla="*/ f79 1 f51"/>
              <a:gd name="f98" fmla="*/ f80 1 f52"/>
              <a:gd name="f99" fmla="*/ f81 1 f51"/>
              <a:gd name="f100" fmla="*/ f82 f42 1"/>
              <a:gd name="f101" fmla="*/ f83 f42 1"/>
              <a:gd name="f102" fmla="*/ f85 f43 1"/>
              <a:gd name="f103" fmla="*/ f84 f43 1"/>
              <a:gd name="f104" fmla="*/ f86 f42 1"/>
              <a:gd name="f105" fmla="*/ f87 f43 1"/>
              <a:gd name="f106" fmla="*/ f88 f42 1"/>
              <a:gd name="f107" fmla="*/ f89 f42 1"/>
              <a:gd name="f108" fmla="*/ f90 f43 1"/>
              <a:gd name="f109" fmla="*/ f91 f43 1"/>
              <a:gd name="f110" fmla="*/ f92 f42 1"/>
              <a:gd name="f111" fmla="*/ f93 f42 1"/>
              <a:gd name="f112" fmla="*/ f94 f43 1"/>
              <a:gd name="f113" fmla="*/ f95 f42 1"/>
              <a:gd name="f114" fmla="*/ f96 f43 1"/>
              <a:gd name="f115" fmla="*/ f97 f42 1"/>
              <a:gd name="f116" fmla="*/ f98 f43 1"/>
              <a:gd name="f117" fmla="*/ f99 f42 1"/>
            </a:gdLst>
            <a:ahLst/>
            <a:cxnLst>
              <a:cxn ang="3cd4">
                <a:pos x="hc" y="t"/>
              </a:cxn>
              <a:cxn ang="0">
                <a:pos x="r" y="vc"/>
              </a:cxn>
              <a:cxn ang="cd4">
                <a:pos x="hc" y="b"/>
              </a:cxn>
              <a:cxn ang="cd2">
                <a:pos x="l" y="vc"/>
              </a:cxn>
              <a:cxn ang="f67">
                <a:pos x="f104" y="f105"/>
              </a:cxn>
              <a:cxn ang="f67">
                <a:pos x="f106" y="f105"/>
              </a:cxn>
              <a:cxn ang="f67">
                <a:pos x="f107" y="f108"/>
              </a:cxn>
              <a:cxn ang="f67">
                <a:pos x="f106" y="f109"/>
              </a:cxn>
              <a:cxn ang="f67">
                <a:pos x="f110" y="f109"/>
              </a:cxn>
              <a:cxn ang="f67">
                <a:pos x="f111" y="f112"/>
              </a:cxn>
              <a:cxn ang="f67">
                <a:pos x="f113" y="f114"/>
              </a:cxn>
              <a:cxn ang="f67">
                <a:pos x="f115" y="f116"/>
              </a:cxn>
              <a:cxn ang="f67">
                <a:pos x="f117" y="f105"/>
              </a:cxn>
              <a:cxn ang="f67">
                <a:pos x="f104" y="f105"/>
              </a:cxn>
            </a:cxnLst>
            <a:rect l="f100" t="f103" r="f101" b="f102"/>
            <a:pathLst>
              <a:path w="323" h="58">
                <a:moveTo>
                  <a:pt x="f8" y="f9"/>
                </a:moveTo>
                <a:cubicBezTo>
                  <a:pt x="f10" y="f9"/>
                  <a:pt x="f11" y="f9"/>
                  <a:pt x="f12" y="f9"/>
                </a:cubicBezTo>
                <a:cubicBezTo>
                  <a:pt x="f13" y="f9"/>
                  <a:pt x="f14" y="f9"/>
                  <a:pt x="f5" y="f15"/>
                </a:cubicBezTo>
                <a:cubicBezTo>
                  <a:pt x="f5" y="f16"/>
                  <a:pt x="f13" y="f16"/>
                  <a:pt x="f12" y="f16"/>
                </a:cubicBezTo>
                <a:cubicBezTo>
                  <a:pt x="f17" y="f18"/>
                  <a:pt x="f19" y="f20"/>
                  <a:pt x="f21" y="f16"/>
                </a:cubicBezTo>
                <a:cubicBezTo>
                  <a:pt x="f22" y="f23"/>
                  <a:pt x="f24" y="f5"/>
                  <a:pt x="f25" y="f26"/>
                </a:cubicBezTo>
                <a:cubicBezTo>
                  <a:pt x="f27" y="f28"/>
                  <a:pt x="f29" y="f30"/>
                  <a:pt x="f31" y="f18"/>
                </a:cubicBezTo>
                <a:cubicBezTo>
                  <a:pt x="f32" y="f23"/>
                  <a:pt x="f6" y="f33"/>
                  <a:pt x="f34" y="f35"/>
                </a:cubicBezTo>
                <a:cubicBezTo>
                  <a:pt x="f36" y="f7"/>
                  <a:pt x="f37" y="f9"/>
                  <a:pt x="f38" y="f9"/>
                </a:cubicBezTo>
                <a:cubicBezTo>
                  <a:pt x="f39" y="f9"/>
                  <a:pt x="f40" y="f9"/>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6" name="Freeform 28">
            <a:extLst>
              <a:ext uri="{FF2B5EF4-FFF2-40B4-BE49-F238E27FC236}">
                <a16:creationId xmlns:a16="http://schemas.microsoft.com/office/drawing/2014/main" id="{E88E25CA-86DD-4246-AB73-48A783DF7841}"/>
              </a:ext>
            </a:extLst>
          </p:cNvPr>
          <p:cNvSpPr/>
          <p:nvPr/>
        </p:nvSpPr>
        <p:spPr>
          <a:xfrm>
            <a:off x="6130683" y="808309"/>
            <a:ext cx="211102" cy="214274"/>
          </a:xfrm>
          <a:custGeom>
            <a:avLst/>
            <a:gdLst>
              <a:gd name="f0" fmla="val 10800000"/>
              <a:gd name="f1" fmla="val 5400000"/>
              <a:gd name="f2" fmla="val 180"/>
              <a:gd name="f3" fmla="val w"/>
              <a:gd name="f4" fmla="val h"/>
              <a:gd name="f5" fmla="val 0"/>
              <a:gd name="f6" fmla="val 135"/>
              <a:gd name="f7" fmla="val 136"/>
              <a:gd name="f8" fmla="val 134"/>
              <a:gd name="f9" fmla="val 67"/>
              <a:gd name="f10" fmla="val 104"/>
              <a:gd name="f11" fmla="val 107"/>
              <a:gd name="f12" fmla="val 70"/>
              <a:gd name="f13" fmla="val 32"/>
              <a:gd name="f14" fmla="val 3"/>
              <a:gd name="f15" fmla="val 109"/>
              <a:gd name="f16" fmla="val 1"/>
              <a:gd name="f17" fmla="val 72"/>
              <a:gd name="f18" fmla="val 28"/>
              <a:gd name="f19" fmla="val 2"/>
              <a:gd name="f20" fmla="val 66"/>
              <a:gd name="f21" fmla="val 102"/>
              <a:gd name="f22" fmla="val 133"/>
              <a:gd name="f23" fmla="val 30"/>
              <a:gd name="f24" fmla="+- 0 0 -90"/>
              <a:gd name="f25" fmla="*/ f3 1 135"/>
              <a:gd name="f26" fmla="*/ f4 1 136"/>
              <a:gd name="f27" fmla="val f5"/>
              <a:gd name="f28" fmla="val f6"/>
              <a:gd name="f29" fmla="val f7"/>
              <a:gd name="f30" fmla="*/ f24 f0 1"/>
              <a:gd name="f31" fmla="+- f29 0 f27"/>
              <a:gd name="f32" fmla="+- f28 0 f27"/>
              <a:gd name="f33" fmla="*/ f30 1 f2"/>
              <a:gd name="f34" fmla="*/ f32 1 135"/>
              <a:gd name="f35" fmla="*/ f31 1 136"/>
              <a:gd name="f36" fmla="*/ 134 f32 1"/>
              <a:gd name="f37" fmla="*/ 67 f31 1"/>
              <a:gd name="f38" fmla="*/ 70 f32 1"/>
              <a:gd name="f39" fmla="*/ 135 f31 1"/>
              <a:gd name="f40" fmla="*/ 1 f32 1"/>
              <a:gd name="f41" fmla="*/ 72 f31 1"/>
              <a:gd name="f42" fmla="*/ 66 f32 1"/>
              <a:gd name="f43" fmla="*/ 1 f31 1"/>
              <a:gd name="f44" fmla="+- f33 0 f1"/>
              <a:gd name="f45" fmla="*/ f36 1 135"/>
              <a:gd name="f46" fmla="*/ f37 1 136"/>
              <a:gd name="f47" fmla="*/ f38 1 135"/>
              <a:gd name="f48" fmla="*/ f39 1 136"/>
              <a:gd name="f49" fmla="*/ f40 1 135"/>
              <a:gd name="f50" fmla="*/ f41 1 136"/>
              <a:gd name="f51" fmla="*/ f42 1 135"/>
              <a:gd name="f52" fmla="*/ f43 1 136"/>
              <a:gd name="f53" fmla="*/ 0 1 f34"/>
              <a:gd name="f54" fmla="*/ f28 1 f34"/>
              <a:gd name="f55" fmla="*/ 0 1 f35"/>
              <a:gd name="f56" fmla="*/ f29 1 f35"/>
              <a:gd name="f57" fmla="*/ f45 1 f34"/>
              <a:gd name="f58" fmla="*/ f46 1 f35"/>
              <a:gd name="f59" fmla="*/ f47 1 f34"/>
              <a:gd name="f60" fmla="*/ f48 1 f35"/>
              <a:gd name="f61" fmla="*/ f49 1 f34"/>
              <a:gd name="f62" fmla="*/ f50 1 f35"/>
              <a:gd name="f63" fmla="*/ f51 1 f34"/>
              <a:gd name="f64" fmla="*/ f52 1 f35"/>
              <a:gd name="f65" fmla="*/ f53 f25 1"/>
              <a:gd name="f66" fmla="*/ f54 f25 1"/>
              <a:gd name="f67" fmla="*/ f56 f26 1"/>
              <a:gd name="f68" fmla="*/ f55 f26 1"/>
              <a:gd name="f69" fmla="*/ f57 f25 1"/>
              <a:gd name="f70" fmla="*/ f58 f26 1"/>
              <a:gd name="f71" fmla="*/ f59 f25 1"/>
              <a:gd name="f72" fmla="*/ f60 f26 1"/>
              <a:gd name="f73" fmla="*/ f61 f25 1"/>
              <a:gd name="f74" fmla="*/ f62 f26 1"/>
              <a:gd name="f75" fmla="*/ f63 f25 1"/>
              <a:gd name="f76" fmla="*/ f64 f26 1"/>
            </a:gdLst>
            <a:ahLst/>
            <a:cxnLst>
              <a:cxn ang="3cd4">
                <a:pos x="hc" y="t"/>
              </a:cxn>
              <a:cxn ang="0">
                <a:pos x="r" y="vc"/>
              </a:cxn>
              <a:cxn ang="cd4">
                <a:pos x="hc" y="b"/>
              </a:cxn>
              <a:cxn ang="cd2">
                <a:pos x="l" y="vc"/>
              </a:cxn>
              <a:cxn ang="f44">
                <a:pos x="f69" y="f70"/>
              </a:cxn>
              <a:cxn ang="f44">
                <a:pos x="f71" y="f72"/>
              </a:cxn>
              <a:cxn ang="f44">
                <a:pos x="f73" y="f74"/>
              </a:cxn>
              <a:cxn ang="f44">
                <a:pos x="f75" y="f76"/>
              </a:cxn>
              <a:cxn ang="f44">
                <a:pos x="f69" y="f70"/>
              </a:cxn>
            </a:cxnLst>
            <a:rect l="f65" t="f68" r="f66" b="f67"/>
            <a:pathLst>
              <a:path w="135" h="136">
                <a:moveTo>
                  <a:pt x="f8" y="f9"/>
                </a:moveTo>
                <a:cubicBezTo>
                  <a:pt x="f6" y="f10"/>
                  <a:pt x="f11" y="f8"/>
                  <a:pt x="f12" y="f6"/>
                </a:cubicBezTo>
                <a:cubicBezTo>
                  <a:pt x="f13" y="f7"/>
                  <a:pt x="f14" y="f15"/>
                  <a:pt x="f16" y="f17"/>
                </a:cubicBezTo>
                <a:cubicBezTo>
                  <a:pt x="f5" y="f13"/>
                  <a:pt x="f18" y="f19"/>
                  <a:pt x="f20" y="f16"/>
                </a:cubicBezTo>
                <a:cubicBezTo>
                  <a:pt x="f21" y="f5"/>
                  <a:pt x="f22" y="f23"/>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7" name="Freeform 29">
            <a:extLst>
              <a:ext uri="{FF2B5EF4-FFF2-40B4-BE49-F238E27FC236}">
                <a16:creationId xmlns:a16="http://schemas.microsoft.com/office/drawing/2014/main" id="{49ECA14A-86F2-4473-A0E9-2C9ABCD95420}"/>
              </a:ext>
            </a:extLst>
          </p:cNvPr>
          <p:cNvSpPr/>
          <p:nvPr/>
        </p:nvSpPr>
        <p:spPr>
          <a:xfrm>
            <a:off x="6294171" y="2551114"/>
            <a:ext cx="134917" cy="263480"/>
          </a:xfrm>
          <a:custGeom>
            <a:avLst/>
            <a:gdLst>
              <a:gd name="f0" fmla="val 10800000"/>
              <a:gd name="f1" fmla="val 5400000"/>
              <a:gd name="f2" fmla="val 180"/>
              <a:gd name="f3" fmla="val w"/>
              <a:gd name="f4" fmla="val h"/>
              <a:gd name="f5" fmla="val 0"/>
              <a:gd name="f6" fmla="val 86"/>
              <a:gd name="f7" fmla="val 169"/>
              <a:gd name="f8" fmla="val 50"/>
              <a:gd name="f9" fmla="val 166"/>
              <a:gd name="f10" fmla="val 33"/>
              <a:gd name="f11" fmla="val 167"/>
              <a:gd name="f12" fmla="val 23"/>
              <a:gd name="f13" fmla="val 162"/>
              <a:gd name="f14" fmla="val 22"/>
              <a:gd name="f15" fmla="val 146"/>
              <a:gd name="f16" fmla="val 18"/>
              <a:gd name="f17" fmla="val 119"/>
              <a:gd name="f18" fmla="val 14"/>
              <a:gd name="f19" fmla="val 92"/>
              <a:gd name="f20" fmla="val 11"/>
              <a:gd name="f21" fmla="val 65"/>
              <a:gd name="f22" fmla="val 10"/>
              <a:gd name="f23" fmla="val 62"/>
              <a:gd name="f24" fmla="val 55"/>
              <a:gd name="f25" fmla="val 12"/>
              <a:gd name="f26" fmla="val 54"/>
              <a:gd name="f27" fmla="val 45"/>
              <a:gd name="f28" fmla="val 36"/>
              <a:gd name="f29" fmla="val 26"/>
              <a:gd name="f30" fmla="val 7"/>
              <a:gd name="f31" fmla="val 3"/>
              <a:gd name="f32" fmla="val 5"/>
              <a:gd name="f33" fmla="val 2"/>
              <a:gd name="f34" fmla="val 8"/>
              <a:gd name="f35" fmla="val 13"/>
              <a:gd name="f36" fmla="val 16"/>
              <a:gd name="f37" fmla="val 24"/>
              <a:gd name="f38" fmla="val 38"/>
              <a:gd name="f39" fmla="val 20"/>
              <a:gd name="f40" fmla="val 48"/>
              <a:gd name="f41" fmla="val 35"/>
              <a:gd name="f42" fmla="val 49"/>
              <a:gd name="f43" fmla="val 77"/>
              <a:gd name="f44" fmla="val 59"/>
              <a:gd name="f45" fmla="val 85"/>
              <a:gd name="f46" fmla="val 68"/>
              <a:gd name="f47" fmla="val 81"/>
              <a:gd name="f48" fmla="val 93"/>
              <a:gd name="f49" fmla="val 78"/>
              <a:gd name="f50" fmla="val 118"/>
              <a:gd name="f51" fmla="val 74"/>
              <a:gd name="f52" fmla="val 142"/>
              <a:gd name="f53" fmla="val 72"/>
              <a:gd name="f54" fmla="val 157"/>
              <a:gd name="f55" fmla="val 66"/>
              <a:gd name="f56" fmla="+- 0 0 -90"/>
              <a:gd name="f57" fmla="*/ f3 1 86"/>
              <a:gd name="f58" fmla="*/ f4 1 169"/>
              <a:gd name="f59" fmla="val f5"/>
              <a:gd name="f60" fmla="val f6"/>
              <a:gd name="f61" fmla="val f7"/>
              <a:gd name="f62" fmla="*/ f56 f0 1"/>
              <a:gd name="f63" fmla="+- f61 0 f59"/>
              <a:gd name="f64" fmla="+- f60 0 f59"/>
              <a:gd name="f65" fmla="*/ f62 1 f2"/>
              <a:gd name="f66" fmla="*/ f64 1 86"/>
              <a:gd name="f67" fmla="*/ f63 1 169"/>
              <a:gd name="f68" fmla="*/ 50 f64 1"/>
              <a:gd name="f69" fmla="*/ 166 f63 1"/>
              <a:gd name="f70" fmla="*/ 22 f64 1"/>
              <a:gd name="f71" fmla="*/ 146 f63 1"/>
              <a:gd name="f72" fmla="*/ 11 f64 1"/>
              <a:gd name="f73" fmla="*/ 65 f63 1"/>
              <a:gd name="f74" fmla="*/ 12 f64 1"/>
              <a:gd name="f75" fmla="*/ 54 f63 1"/>
              <a:gd name="f76" fmla="*/ 7 f64 1"/>
              <a:gd name="f77" fmla="*/ 14 f63 1"/>
              <a:gd name="f78" fmla="*/ 5 f64 1"/>
              <a:gd name="f79" fmla="*/ 2 f63 1"/>
              <a:gd name="f80" fmla="*/ 16 f64 1"/>
              <a:gd name="f81" fmla="*/ 38 f64 1"/>
              <a:gd name="f82" fmla="*/ 20 f63 1"/>
              <a:gd name="f83" fmla="*/ 77 f64 1"/>
              <a:gd name="f84" fmla="*/ 49 f63 1"/>
              <a:gd name="f85" fmla="*/ 85 f64 1"/>
              <a:gd name="f86" fmla="*/ 68 f63 1"/>
              <a:gd name="f87" fmla="*/ 74 f64 1"/>
              <a:gd name="f88" fmla="*/ 142 f63 1"/>
              <a:gd name="f89" fmla="+- f65 0 f1"/>
              <a:gd name="f90" fmla="*/ f68 1 86"/>
              <a:gd name="f91" fmla="*/ f69 1 169"/>
              <a:gd name="f92" fmla="*/ f70 1 86"/>
              <a:gd name="f93" fmla="*/ f71 1 169"/>
              <a:gd name="f94" fmla="*/ f72 1 86"/>
              <a:gd name="f95" fmla="*/ f73 1 169"/>
              <a:gd name="f96" fmla="*/ f74 1 86"/>
              <a:gd name="f97" fmla="*/ f75 1 169"/>
              <a:gd name="f98" fmla="*/ f76 1 86"/>
              <a:gd name="f99" fmla="*/ f77 1 169"/>
              <a:gd name="f100" fmla="*/ f78 1 86"/>
              <a:gd name="f101" fmla="*/ f79 1 169"/>
              <a:gd name="f102" fmla="*/ f80 1 86"/>
              <a:gd name="f103" fmla="*/ f81 1 86"/>
              <a:gd name="f104" fmla="*/ f82 1 169"/>
              <a:gd name="f105" fmla="*/ f83 1 86"/>
              <a:gd name="f106" fmla="*/ f84 1 169"/>
              <a:gd name="f107" fmla="*/ f85 1 86"/>
              <a:gd name="f108" fmla="*/ f86 1 169"/>
              <a:gd name="f109" fmla="*/ f87 1 86"/>
              <a:gd name="f110" fmla="*/ f88 1 169"/>
              <a:gd name="f111" fmla="*/ 0 1 f66"/>
              <a:gd name="f112" fmla="*/ f60 1 f66"/>
              <a:gd name="f113" fmla="*/ 0 1 f67"/>
              <a:gd name="f114" fmla="*/ f61 1 f67"/>
              <a:gd name="f115" fmla="*/ f90 1 f66"/>
              <a:gd name="f116" fmla="*/ f91 1 f67"/>
              <a:gd name="f117" fmla="*/ f92 1 f66"/>
              <a:gd name="f118" fmla="*/ f93 1 f67"/>
              <a:gd name="f119" fmla="*/ f94 1 f66"/>
              <a:gd name="f120" fmla="*/ f95 1 f67"/>
              <a:gd name="f121" fmla="*/ f96 1 f66"/>
              <a:gd name="f122" fmla="*/ f97 1 f67"/>
              <a:gd name="f123" fmla="*/ f98 1 f66"/>
              <a:gd name="f124" fmla="*/ f99 1 f67"/>
              <a:gd name="f125" fmla="*/ f100 1 f66"/>
              <a:gd name="f126" fmla="*/ f101 1 f67"/>
              <a:gd name="f127" fmla="*/ f102 1 f66"/>
              <a:gd name="f128" fmla="*/ f103 1 f66"/>
              <a:gd name="f129" fmla="*/ f104 1 f67"/>
              <a:gd name="f130" fmla="*/ f105 1 f66"/>
              <a:gd name="f131" fmla="*/ f106 1 f67"/>
              <a:gd name="f132" fmla="*/ f107 1 f66"/>
              <a:gd name="f133" fmla="*/ f108 1 f67"/>
              <a:gd name="f134" fmla="*/ f109 1 f66"/>
              <a:gd name="f135" fmla="*/ f110 1 f67"/>
              <a:gd name="f136" fmla="*/ f111 f57 1"/>
              <a:gd name="f137" fmla="*/ f112 f57 1"/>
              <a:gd name="f138" fmla="*/ f114 f58 1"/>
              <a:gd name="f139" fmla="*/ f113 f58 1"/>
              <a:gd name="f140" fmla="*/ f115 f57 1"/>
              <a:gd name="f141" fmla="*/ f116 f58 1"/>
              <a:gd name="f142" fmla="*/ f117 f57 1"/>
              <a:gd name="f143" fmla="*/ f118 f58 1"/>
              <a:gd name="f144" fmla="*/ f119 f57 1"/>
              <a:gd name="f145" fmla="*/ f120 f58 1"/>
              <a:gd name="f146" fmla="*/ f121 f57 1"/>
              <a:gd name="f147" fmla="*/ f122 f58 1"/>
              <a:gd name="f148" fmla="*/ f123 f57 1"/>
              <a:gd name="f149" fmla="*/ f124 f58 1"/>
              <a:gd name="f150" fmla="*/ f125 f57 1"/>
              <a:gd name="f151" fmla="*/ f126 f58 1"/>
              <a:gd name="f152" fmla="*/ f127 f57 1"/>
              <a:gd name="f153" fmla="*/ f128 f57 1"/>
              <a:gd name="f154" fmla="*/ f129 f58 1"/>
              <a:gd name="f155" fmla="*/ f130 f57 1"/>
              <a:gd name="f156" fmla="*/ f131 f58 1"/>
              <a:gd name="f157" fmla="*/ f132 f57 1"/>
              <a:gd name="f158" fmla="*/ f133 f58 1"/>
              <a:gd name="f159" fmla="*/ f134 f57 1"/>
              <a:gd name="f160" fmla="*/ f135 f58 1"/>
            </a:gdLst>
            <a:ahLst/>
            <a:cxnLst>
              <a:cxn ang="3cd4">
                <a:pos x="hc" y="t"/>
              </a:cxn>
              <a:cxn ang="0">
                <a:pos x="r" y="vc"/>
              </a:cxn>
              <a:cxn ang="cd4">
                <a:pos x="hc" y="b"/>
              </a:cxn>
              <a:cxn ang="cd2">
                <a:pos x="l" y="vc"/>
              </a:cxn>
              <a:cxn ang="f89">
                <a:pos x="f140" y="f141"/>
              </a:cxn>
              <a:cxn ang="f89">
                <a:pos x="f142" y="f143"/>
              </a:cxn>
              <a:cxn ang="f89">
                <a:pos x="f144" y="f145"/>
              </a:cxn>
              <a:cxn ang="f89">
                <a:pos x="f146" y="f147"/>
              </a:cxn>
              <a:cxn ang="f89">
                <a:pos x="f148" y="f149"/>
              </a:cxn>
              <a:cxn ang="f89">
                <a:pos x="f150" y="f151"/>
              </a:cxn>
              <a:cxn ang="f89">
                <a:pos x="f152" y="f151"/>
              </a:cxn>
              <a:cxn ang="f89">
                <a:pos x="f153" y="f154"/>
              </a:cxn>
              <a:cxn ang="f89">
                <a:pos x="f155" y="f156"/>
              </a:cxn>
              <a:cxn ang="f89">
                <a:pos x="f157" y="f158"/>
              </a:cxn>
              <a:cxn ang="f89">
                <a:pos x="f159" y="f160"/>
              </a:cxn>
              <a:cxn ang="f89">
                <a:pos x="f140" y="f141"/>
              </a:cxn>
            </a:cxnLst>
            <a:rect l="f136" t="f139" r="f137" b="f138"/>
            <a:pathLst>
              <a:path w="86" h="169">
                <a:moveTo>
                  <a:pt x="f8" y="f9"/>
                </a:moveTo>
                <a:cubicBezTo>
                  <a:pt x="f10" y="f11"/>
                  <a:pt x="f12" y="f13"/>
                  <a:pt x="f14" y="f15"/>
                </a:cubicBezTo>
                <a:cubicBezTo>
                  <a:pt x="f16" y="f17"/>
                  <a:pt x="f18" y="f19"/>
                  <a:pt x="f20" y="f21"/>
                </a:cubicBezTo>
                <a:cubicBezTo>
                  <a:pt x="f22" y="f23"/>
                  <a:pt x="f22" y="f24"/>
                  <a:pt x="f25" y="f26"/>
                </a:cubicBezTo>
                <a:cubicBezTo>
                  <a:pt x="f27" y="f28"/>
                  <a:pt x="f16" y="f29"/>
                  <a:pt x="f30" y="f18"/>
                </a:cubicBezTo>
                <a:cubicBezTo>
                  <a:pt x="f31" y="f22"/>
                  <a:pt x="f5" y="f32"/>
                  <a:pt x="f32" y="f33"/>
                </a:cubicBezTo>
                <a:cubicBezTo>
                  <a:pt x="f34" y="f5"/>
                  <a:pt x="f35" y="f5"/>
                  <a:pt x="f36" y="f33"/>
                </a:cubicBezTo>
                <a:cubicBezTo>
                  <a:pt x="f37" y="f30"/>
                  <a:pt x="f10" y="f25"/>
                  <a:pt x="f38" y="f39"/>
                </a:cubicBezTo>
                <a:cubicBezTo>
                  <a:pt x="f40" y="f41"/>
                  <a:pt x="f24" y="f42"/>
                  <a:pt x="f43" y="f42"/>
                </a:cubicBezTo>
                <a:cubicBezTo>
                  <a:pt x="f6" y="f42"/>
                  <a:pt x="f6" y="f44"/>
                  <a:pt x="f45" y="f46"/>
                </a:cubicBezTo>
                <a:cubicBezTo>
                  <a:pt x="f47" y="f48"/>
                  <a:pt x="f49" y="f50"/>
                  <a:pt x="f51" y="f52"/>
                </a:cubicBezTo>
                <a:cubicBezTo>
                  <a:pt x="f53" y="f54"/>
                  <a:pt x="f55" y="f7"/>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8" name="Freeform 30">
            <a:extLst>
              <a:ext uri="{FF2B5EF4-FFF2-40B4-BE49-F238E27FC236}">
                <a16:creationId xmlns:a16="http://schemas.microsoft.com/office/drawing/2014/main" id="{78A20F53-38E6-4B89-96E3-A3E6BA7F3AB8}"/>
              </a:ext>
            </a:extLst>
          </p:cNvPr>
          <p:cNvSpPr/>
          <p:nvPr/>
        </p:nvSpPr>
        <p:spPr>
          <a:xfrm>
            <a:off x="6100532" y="2703495"/>
            <a:ext cx="187294" cy="112691"/>
          </a:xfrm>
          <a:custGeom>
            <a:avLst/>
            <a:gdLst>
              <a:gd name="f0" fmla="val 10800000"/>
              <a:gd name="f1" fmla="val 5400000"/>
              <a:gd name="f2" fmla="val 180"/>
              <a:gd name="f3" fmla="val w"/>
              <a:gd name="f4" fmla="val h"/>
              <a:gd name="f5" fmla="val 0"/>
              <a:gd name="f6" fmla="val 119"/>
              <a:gd name="f7" fmla="val 72"/>
              <a:gd name="f8" fmla="val 52"/>
              <a:gd name="f9" fmla="val 68"/>
              <a:gd name="f10" fmla="val 46"/>
              <a:gd name="f11" fmla="val 67"/>
              <a:gd name="f12" fmla="val 33"/>
              <a:gd name="f13" fmla="val 23"/>
              <a:gd name="f14" fmla="val 64"/>
              <a:gd name="f15" fmla="val 10"/>
              <a:gd name="f16" fmla="val 54"/>
              <a:gd name="f17" fmla="val 39"/>
              <a:gd name="f18" fmla="val 3"/>
              <a:gd name="f19" fmla="val 22"/>
              <a:gd name="f20" fmla="val 5"/>
              <a:gd name="f21" fmla="val 8"/>
              <a:gd name="f22" fmla="val 4"/>
              <a:gd name="f23" fmla="val 71"/>
              <a:gd name="f24" fmla="val 9"/>
              <a:gd name="f25" fmla="val 91"/>
              <a:gd name="f26" fmla="val 6"/>
              <a:gd name="f27" fmla="val 98"/>
              <a:gd name="f28" fmla="val 118"/>
              <a:gd name="f29" fmla="val 21"/>
              <a:gd name="f30" fmla="val 116"/>
              <a:gd name="f31" fmla="val 42"/>
              <a:gd name="f32" fmla="val 110"/>
              <a:gd name="f33" fmla="val 62"/>
              <a:gd name="f34" fmla="val 86"/>
              <a:gd name="f35" fmla="val 77"/>
              <a:gd name="f36" fmla="val 70"/>
              <a:gd name="f37" fmla="+- 0 0 -90"/>
              <a:gd name="f38" fmla="*/ f3 1 119"/>
              <a:gd name="f39" fmla="*/ f4 1 72"/>
              <a:gd name="f40" fmla="val f5"/>
              <a:gd name="f41" fmla="val f6"/>
              <a:gd name="f42" fmla="val f7"/>
              <a:gd name="f43" fmla="*/ f37 f0 1"/>
              <a:gd name="f44" fmla="+- f42 0 f40"/>
              <a:gd name="f45" fmla="+- f41 0 f40"/>
              <a:gd name="f46" fmla="*/ f43 1 f2"/>
              <a:gd name="f47" fmla="*/ f45 1 119"/>
              <a:gd name="f48" fmla="*/ f44 1 72"/>
              <a:gd name="f49" fmla="*/ 52 f45 1"/>
              <a:gd name="f50" fmla="*/ 68 f44 1"/>
              <a:gd name="f51" fmla="*/ 23 f45 1"/>
              <a:gd name="f52" fmla="*/ 64 f44 1"/>
              <a:gd name="f53" fmla="*/ 3 f45 1"/>
              <a:gd name="f54" fmla="*/ 22 f44 1"/>
              <a:gd name="f55" fmla="*/ 33 f45 1"/>
              <a:gd name="f56" fmla="*/ 8 f44 1"/>
              <a:gd name="f57" fmla="*/ 91 f45 1"/>
              <a:gd name="f58" fmla="*/ 6 f44 1"/>
              <a:gd name="f59" fmla="*/ 118 f45 1"/>
              <a:gd name="f60" fmla="*/ 21 f44 1"/>
              <a:gd name="f61" fmla="*/ 86 f45 1"/>
              <a:gd name="f62" fmla="+- f46 0 f1"/>
              <a:gd name="f63" fmla="*/ f49 1 119"/>
              <a:gd name="f64" fmla="*/ f50 1 72"/>
              <a:gd name="f65" fmla="*/ f51 1 119"/>
              <a:gd name="f66" fmla="*/ f52 1 72"/>
              <a:gd name="f67" fmla="*/ f53 1 119"/>
              <a:gd name="f68" fmla="*/ f54 1 72"/>
              <a:gd name="f69" fmla="*/ f55 1 119"/>
              <a:gd name="f70" fmla="*/ f56 1 72"/>
              <a:gd name="f71" fmla="*/ f57 1 119"/>
              <a:gd name="f72" fmla="*/ f58 1 72"/>
              <a:gd name="f73" fmla="*/ f59 1 119"/>
              <a:gd name="f74" fmla="*/ f60 1 72"/>
              <a:gd name="f75" fmla="*/ f61 1 119"/>
              <a:gd name="f76" fmla="*/ 0 1 f47"/>
              <a:gd name="f77" fmla="*/ f41 1 f47"/>
              <a:gd name="f78" fmla="*/ 0 1 f48"/>
              <a:gd name="f79" fmla="*/ f42 1 f48"/>
              <a:gd name="f80" fmla="*/ f63 1 f47"/>
              <a:gd name="f81" fmla="*/ f64 1 f48"/>
              <a:gd name="f82" fmla="*/ f65 1 f47"/>
              <a:gd name="f83" fmla="*/ f66 1 f48"/>
              <a:gd name="f84" fmla="*/ f67 1 f47"/>
              <a:gd name="f85" fmla="*/ f68 1 f48"/>
              <a:gd name="f86" fmla="*/ f69 1 f47"/>
              <a:gd name="f87" fmla="*/ f70 1 f48"/>
              <a:gd name="f88" fmla="*/ f71 1 f47"/>
              <a:gd name="f89" fmla="*/ f72 1 f48"/>
              <a:gd name="f90" fmla="*/ f73 1 f47"/>
              <a:gd name="f91" fmla="*/ f74 1 f48"/>
              <a:gd name="f92" fmla="*/ f75 1 f47"/>
              <a:gd name="f93" fmla="*/ f76 f38 1"/>
              <a:gd name="f94" fmla="*/ f77 f38 1"/>
              <a:gd name="f95" fmla="*/ f79 f39 1"/>
              <a:gd name="f96" fmla="*/ f78 f39 1"/>
              <a:gd name="f97" fmla="*/ f80 f38 1"/>
              <a:gd name="f98" fmla="*/ f81 f39 1"/>
              <a:gd name="f99" fmla="*/ f82 f38 1"/>
              <a:gd name="f100" fmla="*/ f83 f39 1"/>
              <a:gd name="f101" fmla="*/ f84 f38 1"/>
              <a:gd name="f102" fmla="*/ f85 f39 1"/>
              <a:gd name="f103" fmla="*/ f86 f38 1"/>
              <a:gd name="f104" fmla="*/ f87 f39 1"/>
              <a:gd name="f105" fmla="*/ f88 f38 1"/>
              <a:gd name="f106" fmla="*/ f89 f39 1"/>
              <a:gd name="f107" fmla="*/ f90 f38 1"/>
              <a:gd name="f108" fmla="*/ f91 f39 1"/>
              <a:gd name="f109" fmla="*/ f92 f38 1"/>
            </a:gdLst>
            <a:ahLst/>
            <a:cxnLst>
              <a:cxn ang="3cd4">
                <a:pos x="hc" y="t"/>
              </a:cxn>
              <a:cxn ang="0">
                <a:pos x="r" y="vc"/>
              </a:cxn>
              <a:cxn ang="cd4">
                <a:pos x="hc" y="b"/>
              </a:cxn>
              <a:cxn ang="cd2">
                <a:pos x="l" y="vc"/>
              </a:cxn>
              <a:cxn ang="f62">
                <a:pos x="f97" y="f98"/>
              </a:cxn>
              <a:cxn ang="f62">
                <a:pos x="f99" y="f100"/>
              </a:cxn>
              <a:cxn ang="f62">
                <a:pos x="f101" y="f102"/>
              </a:cxn>
              <a:cxn ang="f62">
                <a:pos x="f103" y="f104"/>
              </a:cxn>
              <a:cxn ang="f62">
                <a:pos x="f105" y="f106"/>
              </a:cxn>
              <a:cxn ang="f62">
                <a:pos x="f107" y="f108"/>
              </a:cxn>
              <a:cxn ang="f62">
                <a:pos x="f109" y="f98"/>
              </a:cxn>
              <a:cxn ang="f62">
                <a:pos x="f97" y="f98"/>
              </a:cxn>
            </a:cxnLst>
            <a:rect l="f93" t="f96" r="f94" b="f95"/>
            <a:pathLst>
              <a:path w="119" h="72">
                <a:moveTo>
                  <a:pt x="f8" y="f9"/>
                </a:moveTo>
                <a:cubicBezTo>
                  <a:pt x="f10" y="f11"/>
                  <a:pt x="f12" y="f7"/>
                  <a:pt x="f13" y="f14"/>
                </a:cubicBezTo>
                <a:cubicBezTo>
                  <a:pt x="f15" y="f16"/>
                  <a:pt x="f5" y="f17"/>
                  <a:pt x="f18" y="f19"/>
                </a:cubicBezTo>
                <a:cubicBezTo>
                  <a:pt x="f20" y="f20"/>
                  <a:pt x="f19" y="f15"/>
                  <a:pt x="f12" y="f21"/>
                </a:cubicBezTo>
                <a:cubicBezTo>
                  <a:pt x="f8" y="f22"/>
                  <a:pt x="f23" y="f24"/>
                  <a:pt x="f25" y="f26"/>
                </a:cubicBezTo>
                <a:cubicBezTo>
                  <a:pt x="f27" y="f20"/>
                  <a:pt x="f6" y="f5"/>
                  <a:pt x="f28" y="f29"/>
                </a:cubicBezTo>
                <a:cubicBezTo>
                  <a:pt x="f30" y="f31"/>
                  <a:pt x="f32" y="f33"/>
                  <a:pt x="f34" y="f9"/>
                </a:cubicBezTo>
                <a:cubicBezTo>
                  <a:pt x="f35" y="f36"/>
                  <a:pt x="f11" y="f9"/>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29" name="Freeform 31">
            <a:extLst>
              <a:ext uri="{FF2B5EF4-FFF2-40B4-BE49-F238E27FC236}">
                <a16:creationId xmlns:a16="http://schemas.microsoft.com/office/drawing/2014/main" id="{0EEBB4DD-B917-4725-9094-3D375465B387}"/>
              </a:ext>
            </a:extLst>
          </p:cNvPr>
          <p:cNvSpPr/>
          <p:nvPr/>
        </p:nvSpPr>
        <p:spPr>
          <a:xfrm>
            <a:off x="7675087" y="3725681"/>
            <a:ext cx="161896" cy="188886"/>
          </a:xfrm>
          <a:custGeom>
            <a:avLst/>
            <a:gdLst>
              <a:gd name="f0" fmla="val 10800000"/>
              <a:gd name="f1" fmla="val 5400000"/>
              <a:gd name="f2" fmla="val 180"/>
              <a:gd name="f3" fmla="val w"/>
              <a:gd name="f4" fmla="val h"/>
              <a:gd name="f5" fmla="val 0"/>
              <a:gd name="f6" fmla="val 103"/>
              <a:gd name="f7" fmla="val 121"/>
              <a:gd name="f8" fmla="val 54"/>
              <a:gd name="f9" fmla="val 71"/>
              <a:gd name="f10" fmla="val 62"/>
              <a:gd name="f11" fmla="val 88"/>
              <a:gd name="f12" fmla="val 91"/>
              <a:gd name="f13" fmla="val 82"/>
              <a:gd name="f14" fmla="val 74"/>
              <a:gd name="f15" fmla="val 56"/>
              <a:gd name="f16" fmla="val 109"/>
              <a:gd name="f17" fmla="val 43"/>
              <a:gd name="f18" fmla="val 105"/>
              <a:gd name="f19" fmla="val 29"/>
              <a:gd name="f20" fmla="val 102"/>
              <a:gd name="f21" fmla="val 8"/>
              <a:gd name="f22" fmla="val 104"/>
              <a:gd name="f23" fmla="val 4"/>
              <a:gd name="f24" fmla="val 86"/>
              <a:gd name="f25" fmla="val 66"/>
              <a:gd name="f26" fmla="val 21"/>
              <a:gd name="f27" fmla="val 61"/>
              <a:gd name="f28" fmla="val 34"/>
              <a:gd name="f29" fmla="val 51"/>
              <a:gd name="f30" fmla="val 38"/>
              <a:gd name="f31" fmla="val 47"/>
              <a:gd name="f32" fmla="val 44"/>
              <a:gd name="f33" fmla="val 49"/>
              <a:gd name="f34" fmla="val 40"/>
              <a:gd name="f35" fmla="val 46"/>
              <a:gd name="f36" fmla="val 37"/>
              <a:gd name="f37" fmla="val 45"/>
              <a:gd name="f38" fmla="val 35"/>
              <a:gd name="f39" fmla="val 33"/>
              <a:gd name="f40" fmla="val 20"/>
              <a:gd name="f41" fmla="val 27"/>
              <a:gd name="f42" fmla="val 25"/>
              <a:gd name="f43" fmla="val 12"/>
              <a:gd name="f44" fmla="val 30"/>
              <a:gd name="f45" fmla="val 42"/>
              <a:gd name="f46" fmla="val 5"/>
              <a:gd name="f47" fmla="val 67"/>
              <a:gd name="f48" fmla="val 14"/>
              <a:gd name="f49" fmla="val 93"/>
              <a:gd name="f50" fmla="val 98"/>
              <a:gd name="f51" fmla="val 76"/>
              <a:gd name="f52" fmla="val 55"/>
              <a:gd name="f53" fmla="val 63"/>
              <a:gd name="f54" fmla="val 60"/>
              <a:gd name="f55" fmla="val 69"/>
              <a:gd name="f56" fmla="val 70"/>
              <a:gd name="f57" fmla="+- 0 0 -90"/>
              <a:gd name="f58" fmla="*/ f3 1 103"/>
              <a:gd name="f59" fmla="*/ f4 1 121"/>
              <a:gd name="f60" fmla="val f5"/>
              <a:gd name="f61" fmla="val f6"/>
              <a:gd name="f62" fmla="val f7"/>
              <a:gd name="f63" fmla="*/ f57 f0 1"/>
              <a:gd name="f64" fmla="+- f62 0 f60"/>
              <a:gd name="f65" fmla="+- f61 0 f60"/>
              <a:gd name="f66" fmla="*/ f63 1 f2"/>
              <a:gd name="f67" fmla="*/ f65 1 103"/>
              <a:gd name="f68" fmla="*/ f64 1 121"/>
              <a:gd name="f69" fmla="*/ 54 f65 1"/>
              <a:gd name="f70" fmla="*/ 71 f64 1"/>
              <a:gd name="f71" fmla="*/ 82 f65 1"/>
              <a:gd name="f72" fmla="*/ 103 f64 1"/>
              <a:gd name="f73" fmla="*/ 43 f65 1"/>
              <a:gd name="f74" fmla="*/ 105 f64 1"/>
              <a:gd name="f75" fmla="*/ 4 f65 1"/>
              <a:gd name="f76" fmla="*/ 86 f64 1"/>
              <a:gd name="f77" fmla="*/ 34 f65 1"/>
              <a:gd name="f78" fmla="*/ 51 f64 1"/>
              <a:gd name="f79" fmla="*/ 49 f65 1"/>
              <a:gd name="f80" fmla="*/ 40 f64 1"/>
              <a:gd name="f81" fmla="*/ 34 f64 1"/>
              <a:gd name="f82" fmla="*/ 25 f65 1"/>
              <a:gd name="f83" fmla="*/ 12 f64 1"/>
              <a:gd name="f84" fmla="*/ 51 f65 1"/>
              <a:gd name="f85" fmla="*/ 8 f64 1"/>
              <a:gd name="f86" fmla="*/ 98 f65 1"/>
              <a:gd name="f87" fmla="*/ 29 f64 1"/>
              <a:gd name="f88" fmla="*/ 63 f65 1"/>
              <a:gd name="f89" fmla="*/ 67 f64 1"/>
              <a:gd name="f90" fmla="+- f66 0 f1"/>
              <a:gd name="f91" fmla="*/ f69 1 103"/>
              <a:gd name="f92" fmla="*/ f70 1 121"/>
              <a:gd name="f93" fmla="*/ f71 1 103"/>
              <a:gd name="f94" fmla="*/ f72 1 121"/>
              <a:gd name="f95" fmla="*/ f73 1 103"/>
              <a:gd name="f96" fmla="*/ f74 1 121"/>
              <a:gd name="f97" fmla="*/ f75 1 103"/>
              <a:gd name="f98" fmla="*/ f76 1 121"/>
              <a:gd name="f99" fmla="*/ f77 1 103"/>
              <a:gd name="f100" fmla="*/ f78 1 121"/>
              <a:gd name="f101" fmla="*/ f79 1 103"/>
              <a:gd name="f102" fmla="*/ f80 1 121"/>
              <a:gd name="f103" fmla="*/ f81 1 121"/>
              <a:gd name="f104" fmla="*/ f82 1 103"/>
              <a:gd name="f105" fmla="*/ f83 1 121"/>
              <a:gd name="f106" fmla="*/ f84 1 103"/>
              <a:gd name="f107" fmla="*/ f85 1 121"/>
              <a:gd name="f108" fmla="*/ f86 1 103"/>
              <a:gd name="f109" fmla="*/ f87 1 121"/>
              <a:gd name="f110" fmla="*/ f88 1 103"/>
              <a:gd name="f111" fmla="*/ f89 1 121"/>
              <a:gd name="f112" fmla="*/ 0 1 f67"/>
              <a:gd name="f113" fmla="*/ f61 1 f67"/>
              <a:gd name="f114" fmla="*/ 0 1 f68"/>
              <a:gd name="f115" fmla="*/ f62 1 f68"/>
              <a:gd name="f116" fmla="*/ f91 1 f67"/>
              <a:gd name="f117" fmla="*/ f92 1 f68"/>
              <a:gd name="f118" fmla="*/ f93 1 f67"/>
              <a:gd name="f119" fmla="*/ f94 1 f68"/>
              <a:gd name="f120" fmla="*/ f95 1 f67"/>
              <a:gd name="f121" fmla="*/ f96 1 f68"/>
              <a:gd name="f122" fmla="*/ f97 1 f67"/>
              <a:gd name="f123" fmla="*/ f98 1 f68"/>
              <a:gd name="f124" fmla="*/ f99 1 f67"/>
              <a:gd name="f125" fmla="*/ f100 1 f68"/>
              <a:gd name="f126" fmla="*/ f101 1 f67"/>
              <a:gd name="f127" fmla="*/ f102 1 f68"/>
              <a:gd name="f128" fmla="*/ f103 1 f68"/>
              <a:gd name="f129" fmla="*/ f104 1 f67"/>
              <a:gd name="f130" fmla="*/ f105 1 f68"/>
              <a:gd name="f131" fmla="*/ f106 1 f67"/>
              <a:gd name="f132" fmla="*/ f107 1 f68"/>
              <a:gd name="f133" fmla="*/ f108 1 f67"/>
              <a:gd name="f134" fmla="*/ f109 1 f68"/>
              <a:gd name="f135" fmla="*/ f110 1 f67"/>
              <a:gd name="f136" fmla="*/ f111 1 f68"/>
              <a:gd name="f137" fmla="*/ f112 f58 1"/>
              <a:gd name="f138" fmla="*/ f113 f58 1"/>
              <a:gd name="f139" fmla="*/ f115 f59 1"/>
              <a:gd name="f140" fmla="*/ f114 f59 1"/>
              <a:gd name="f141" fmla="*/ f116 f58 1"/>
              <a:gd name="f142" fmla="*/ f117 f59 1"/>
              <a:gd name="f143" fmla="*/ f118 f58 1"/>
              <a:gd name="f144" fmla="*/ f119 f59 1"/>
              <a:gd name="f145" fmla="*/ f120 f58 1"/>
              <a:gd name="f146" fmla="*/ f121 f59 1"/>
              <a:gd name="f147" fmla="*/ f122 f58 1"/>
              <a:gd name="f148" fmla="*/ f123 f59 1"/>
              <a:gd name="f149" fmla="*/ f124 f58 1"/>
              <a:gd name="f150" fmla="*/ f125 f59 1"/>
              <a:gd name="f151" fmla="*/ f126 f58 1"/>
              <a:gd name="f152" fmla="*/ f127 f59 1"/>
              <a:gd name="f153" fmla="*/ f128 f59 1"/>
              <a:gd name="f154" fmla="*/ f129 f58 1"/>
              <a:gd name="f155" fmla="*/ f130 f59 1"/>
              <a:gd name="f156" fmla="*/ f131 f58 1"/>
              <a:gd name="f157" fmla="*/ f132 f59 1"/>
              <a:gd name="f158" fmla="*/ f133 f58 1"/>
              <a:gd name="f159" fmla="*/ f134 f59 1"/>
              <a:gd name="f160" fmla="*/ f135 f58 1"/>
              <a:gd name="f161" fmla="*/ f136 f59 1"/>
            </a:gdLst>
            <a:ahLst/>
            <a:cxnLst>
              <a:cxn ang="3cd4">
                <a:pos x="hc" y="t"/>
              </a:cxn>
              <a:cxn ang="0">
                <a:pos x="r" y="vc"/>
              </a:cxn>
              <a:cxn ang="cd4">
                <a:pos x="hc" y="b"/>
              </a:cxn>
              <a:cxn ang="cd2">
                <a:pos x="l" y="vc"/>
              </a:cxn>
              <a:cxn ang="f90">
                <a:pos x="f141" y="f142"/>
              </a:cxn>
              <a:cxn ang="f90">
                <a:pos x="f143" y="f144"/>
              </a:cxn>
              <a:cxn ang="f90">
                <a:pos x="f145" y="f146"/>
              </a:cxn>
              <a:cxn ang="f90">
                <a:pos x="f147" y="f148"/>
              </a:cxn>
              <a:cxn ang="f90">
                <a:pos x="f149" y="f150"/>
              </a:cxn>
              <a:cxn ang="f90">
                <a:pos x="f151" y="f152"/>
              </a:cxn>
              <a:cxn ang="f90">
                <a:pos x="f145" y="f153"/>
              </a:cxn>
              <a:cxn ang="f90">
                <a:pos x="f154" y="f155"/>
              </a:cxn>
              <a:cxn ang="f90">
                <a:pos x="f156" y="f157"/>
              </a:cxn>
              <a:cxn ang="f90">
                <a:pos x="f158" y="f159"/>
              </a:cxn>
              <a:cxn ang="f90">
                <a:pos x="f160" y="f161"/>
              </a:cxn>
              <a:cxn ang="f90">
                <a:pos x="f141" y="f142"/>
              </a:cxn>
            </a:cxnLst>
            <a:rect l="f137" t="f140" r="f138" b="f139"/>
            <a:pathLst>
              <a:path w="103" h="121">
                <a:moveTo>
                  <a:pt x="f8" y="f9"/>
                </a:moveTo>
                <a:cubicBezTo>
                  <a:pt x="f10" y="f11"/>
                  <a:pt x="f12" y="f13"/>
                  <a:pt x="f13" y="f6"/>
                </a:cubicBezTo>
                <a:cubicBezTo>
                  <a:pt x="f14" y="f7"/>
                  <a:pt x="f15" y="f16"/>
                  <a:pt x="f17" y="f18"/>
                </a:cubicBezTo>
                <a:cubicBezTo>
                  <a:pt x="f19" y="f20"/>
                  <a:pt x="f21" y="f22"/>
                  <a:pt x="f23" y="f24"/>
                </a:cubicBezTo>
                <a:cubicBezTo>
                  <a:pt x="f5" y="f25"/>
                  <a:pt x="f26" y="f27"/>
                  <a:pt x="f28" y="f29"/>
                </a:cubicBezTo>
                <a:cubicBezTo>
                  <a:pt x="f30" y="f31"/>
                  <a:pt x="f17" y="f32"/>
                  <a:pt x="f33" y="f34"/>
                </a:cubicBezTo>
                <a:cubicBezTo>
                  <a:pt x="f35" y="f36"/>
                  <a:pt x="f37" y="f38"/>
                  <a:pt x="f17" y="f28"/>
                </a:cubicBezTo>
                <a:cubicBezTo>
                  <a:pt x="f39" y="f19"/>
                  <a:pt x="f40" y="f41"/>
                  <a:pt x="f42" y="f43"/>
                </a:cubicBezTo>
                <a:cubicBezTo>
                  <a:pt x="f44" y="f5"/>
                  <a:pt x="f45" y="f46"/>
                  <a:pt x="f29" y="f21"/>
                </a:cubicBezTo>
                <a:cubicBezTo>
                  <a:pt x="f47" y="f48"/>
                  <a:pt x="f49" y="f21"/>
                  <a:pt x="f50" y="f19"/>
                </a:cubicBezTo>
                <a:cubicBezTo>
                  <a:pt x="f6" y="f29"/>
                  <a:pt x="f51" y="f52"/>
                  <a:pt x="f53" y="f47"/>
                </a:cubicBezTo>
                <a:cubicBezTo>
                  <a:pt x="f54" y="f55"/>
                  <a:pt x="f15" y="f56"/>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0" name="Freeform 32">
            <a:extLst>
              <a:ext uri="{FF2B5EF4-FFF2-40B4-BE49-F238E27FC236}">
                <a16:creationId xmlns:a16="http://schemas.microsoft.com/office/drawing/2014/main" id="{603654F1-7CA2-4F21-A2AE-DFD646871200}"/>
              </a:ext>
            </a:extLst>
          </p:cNvPr>
          <p:cNvSpPr/>
          <p:nvPr/>
        </p:nvSpPr>
        <p:spPr>
          <a:xfrm>
            <a:off x="7587783" y="3870126"/>
            <a:ext cx="138089" cy="163488"/>
          </a:xfrm>
          <a:custGeom>
            <a:avLst/>
            <a:gdLst>
              <a:gd name="f0" fmla="val 10800000"/>
              <a:gd name="f1" fmla="val 5400000"/>
              <a:gd name="f2" fmla="val 180"/>
              <a:gd name="f3" fmla="val w"/>
              <a:gd name="f4" fmla="val h"/>
              <a:gd name="f5" fmla="val 0"/>
              <a:gd name="f6" fmla="val 88"/>
              <a:gd name="f7" fmla="val 104"/>
              <a:gd name="f8" fmla="val 46"/>
              <a:gd name="f9" fmla="val 67"/>
              <a:gd name="f10" fmla="val 47"/>
              <a:gd name="f11" fmla="val 74"/>
              <a:gd name="f12" fmla="val 52"/>
              <a:gd name="f13" fmla="val 56"/>
              <a:gd name="f14" fmla="val 77"/>
              <a:gd name="f15" fmla="val 62"/>
              <a:gd name="f16" fmla="val 82"/>
              <a:gd name="f17" fmla="val 69"/>
              <a:gd name="f18" fmla="val 87"/>
              <a:gd name="f19" fmla="val 63"/>
              <a:gd name="f20" fmla="val 96"/>
              <a:gd name="f21" fmla="val 57"/>
              <a:gd name="f22" fmla="val 49"/>
              <a:gd name="f23" fmla="val 101"/>
              <a:gd name="f24" fmla="val 42"/>
              <a:gd name="f25" fmla="val 98"/>
              <a:gd name="f26" fmla="val 28"/>
              <a:gd name="f27" fmla="val 89"/>
              <a:gd name="f28" fmla="val 3"/>
              <a:gd name="f29" fmla="val 2"/>
              <a:gd name="f30" fmla="val 29"/>
              <a:gd name="f31" fmla="val 36"/>
              <a:gd name="f32" fmla="val 41"/>
              <a:gd name="f33" fmla="val 27"/>
              <a:gd name="f34" fmla="val 19"/>
              <a:gd name="f35" fmla="val 24"/>
              <a:gd name="f36" fmla="val 31"/>
              <a:gd name="f37" fmla="val 10"/>
              <a:gd name="f38" fmla="val 40"/>
              <a:gd name="f39" fmla="val 51"/>
              <a:gd name="f40" fmla="val 60"/>
              <a:gd name="f41" fmla="val 14"/>
              <a:gd name="f42" fmla="val 70"/>
              <a:gd name="f43" fmla="val 20"/>
              <a:gd name="f44" fmla="val 21"/>
              <a:gd name="f45" fmla="val 53"/>
              <a:gd name="f46" fmla="val 54"/>
              <a:gd name="f47" fmla="val 58"/>
              <a:gd name="f48" fmla="val 50"/>
              <a:gd name="f49" fmla="val 65"/>
              <a:gd name="f50" fmla="+- 0 0 -90"/>
              <a:gd name="f51" fmla="*/ f3 1 88"/>
              <a:gd name="f52" fmla="*/ f4 1 104"/>
              <a:gd name="f53" fmla="val f5"/>
              <a:gd name="f54" fmla="val f6"/>
              <a:gd name="f55" fmla="val f7"/>
              <a:gd name="f56" fmla="*/ f50 f0 1"/>
              <a:gd name="f57" fmla="+- f55 0 f53"/>
              <a:gd name="f58" fmla="+- f54 0 f53"/>
              <a:gd name="f59" fmla="*/ f56 1 f2"/>
              <a:gd name="f60" fmla="*/ f58 1 88"/>
              <a:gd name="f61" fmla="*/ f57 1 104"/>
              <a:gd name="f62" fmla="*/ 46 f58 1"/>
              <a:gd name="f63" fmla="*/ 67 f57 1"/>
              <a:gd name="f64" fmla="*/ 56 f58 1"/>
              <a:gd name="f65" fmla="*/ 77 f57 1"/>
              <a:gd name="f66" fmla="*/ 63 f58 1"/>
              <a:gd name="f67" fmla="*/ 96 f57 1"/>
              <a:gd name="f68" fmla="*/ 42 f58 1"/>
              <a:gd name="f69" fmla="*/ 98 f57 1"/>
              <a:gd name="f70" fmla="*/ 2 f58 1"/>
              <a:gd name="f71" fmla="*/ 69 f57 1"/>
              <a:gd name="f72" fmla="*/ 36 f57 1"/>
              <a:gd name="f73" fmla="*/ 31 f58 1"/>
              <a:gd name="f74" fmla="*/ 10 f57 1"/>
              <a:gd name="f75" fmla="*/ 60 f58 1"/>
              <a:gd name="f76" fmla="*/ 14 f57 1"/>
              <a:gd name="f77" fmla="*/ 87 f58 1"/>
              <a:gd name="f78" fmla="*/ 58 f58 1"/>
              <a:gd name="f79" fmla="*/ 60 f57 1"/>
              <a:gd name="f80" fmla="+- f59 0 f1"/>
              <a:gd name="f81" fmla="*/ f62 1 88"/>
              <a:gd name="f82" fmla="*/ f63 1 104"/>
              <a:gd name="f83" fmla="*/ f64 1 88"/>
              <a:gd name="f84" fmla="*/ f65 1 104"/>
              <a:gd name="f85" fmla="*/ f66 1 88"/>
              <a:gd name="f86" fmla="*/ f67 1 104"/>
              <a:gd name="f87" fmla="*/ f68 1 88"/>
              <a:gd name="f88" fmla="*/ f69 1 104"/>
              <a:gd name="f89" fmla="*/ f70 1 88"/>
              <a:gd name="f90" fmla="*/ f71 1 104"/>
              <a:gd name="f91" fmla="*/ f72 1 104"/>
              <a:gd name="f92" fmla="*/ f73 1 88"/>
              <a:gd name="f93" fmla="*/ f74 1 104"/>
              <a:gd name="f94" fmla="*/ f75 1 88"/>
              <a:gd name="f95" fmla="*/ f76 1 104"/>
              <a:gd name="f96" fmla="*/ f77 1 88"/>
              <a:gd name="f97" fmla="*/ f78 1 88"/>
              <a:gd name="f98" fmla="*/ f79 1 104"/>
              <a:gd name="f99" fmla="*/ 0 1 f60"/>
              <a:gd name="f100" fmla="*/ f54 1 f60"/>
              <a:gd name="f101" fmla="*/ 0 1 f61"/>
              <a:gd name="f102" fmla="*/ f55 1 f61"/>
              <a:gd name="f103" fmla="*/ f81 1 f60"/>
              <a:gd name="f104" fmla="*/ f82 1 f61"/>
              <a:gd name="f105" fmla="*/ f83 1 f60"/>
              <a:gd name="f106" fmla="*/ f84 1 f61"/>
              <a:gd name="f107" fmla="*/ f85 1 f60"/>
              <a:gd name="f108" fmla="*/ f86 1 f61"/>
              <a:gd name="f109" fmla="*/ f87 1 f60"/>
              <a:gd name="f110" fmla="*/ f88 1 f61"/>
              <a:gd name="f111" fmla="*/ f89 1 f60"/>
              <a:gd name="f112" fmla="*/ f90 1 f61"/>
              <a:gd name="f113" fmla="*/ f91 1 f61"/>
              <a:gd name="f114" fmla="*/ f92 1 f60"/>
              <a:gd name="f115" fmla="*/ f93 1 f61"/>
              <a:gd name="f116" fmla="*/ f94 1 f60"/>
              <a:gd name="f117" fmla="*/ f95 1 f61"/>
              <a:gd name="f118" fmla="*/ f96 1 f60"/>
              <a:gd name="f119" fmla="*/ f97 1 f60"/>
              <a:gd name="f120" fmla="*/ f98 1 f61"/>
              <a:gd name="f121" fmla="*/ f99 f51 1"/>
              <a:gd name="f122" fmla="*/ f100 f51 1"/>
              <a:gd name="f123" fmla="*/ f102 f52 1"/>
              <a:gd name="f124" fmla="*/ f101 f52 1"/>
              <a:gd name="f125" fmla="*/ f103 f51 1"/>
              <a:gd name="f126" fmla="*/ f104 f52 1"/>
              <a:gd name="f127" fmla="*/ f105 f51 1"/>
              <a:gd name="f128" fmla="*/ f106 f52 1"/>
              <a:gd name="f129" fmla="*/ f107 f51 1"/>
              <a:gd name="f130" fmla="*/ f108 f52 1"/>
              <a:gd name="f131" fmla="*/ f109 f51 1"/>
              <a:gd name="f132" fmla="*/ f110 f52 1"/>
              <a:gd name="f133" fmla="*/ f111 f51 1"/>
              <a:gd name="f134" fmla="*/ f112 f52 1"/>
              <a:gd name="f135" fmla="*/ f113 f52 1"/>
              <a:gd name="f136" fmla="*/ f114 f51 1"/>
              <a:gd name="f137" fmla="*/ f115 f52 1"/>
              <a:gd name="f138" fmla="*/ f116 f51 1"/>
              <a:gd name="f139" fmla="*/ f117 f52 1"/>
              <a:gd name="f140" fmla="*/ f118 f51 1"/>
              <a:gd name="f141" fmla="*/ f119 f51 1"/>
              <a:gd name="f142" fmla="*/ f120 f52 1"/>
            </a:gdLst>
            <a:ahLst/>
            <a:cxnLst>
              <a:cxn ang="3cd4">
                <a:pos x="hc" y="t"/>
              </a:cxn>
              <a:cxn ang="0">
                <a:pos x="r" y="vc"/>
              </a:cxn>
              <a:cxn ang="cd4">
                <a:pos x="hc" y="b"/>
              </a:cxn>
              <a:cxn ang="cd2">
                <a:pos x="l" y="vc"/>
              </a:cxn>
              <a:cxn ang="f80">
                <a:pos x="f125" y="f126"/>
              </a:cxn>
              <a:cxn ang="f80">
                <a:pos x="f127" y="f128"/>
              </a:cxn>
              <a:cxn ang="f80">
                <a:pos x="f129" y="f130"/>
              </a:cxn>
              <a:cxn ang="f80">
                <a:pos x="f131" y="f132"/>
              </a:cxn>
              <a:cxn ang="f80">
                <a:pos x="f133" y="f134"/>
              </a:cxn>
              <a:cxn ang="f80">
                <a:pos x="f131" y="f135"/>
              </a:cxn>
              <a:cxn ang="f80">
                <a:pos x="f136" y="f137"/>
              </a:cxn>
              <a:cxn ang="f80">
                <a:pos x="f138" y="f139"/>
              </a:cxn>
              <a:cxn ang="f80">
                <a:pos x="f140" y="f135"/>
              </a:cxn>
              <a:cxn ang="f80">
                <a:pos x="f141" y="f142"/>
              </a:cxn>
              <a:cxn ang="f80">
                <a:pos x="f125" y="f126"/>
              </a:cxn>
            </a:cxnLst>
            <a:rect l="f121" t="f124" r="f122" b="f123"/>
            <a:pathLst>
              <a:path w="88" h="104">
                <a:moveTo>
                  <a:pt x="f8" y="f9"/>
                </a:moveTo>
                <a:cubicBezTo>
                  <a:pt x="f10" y="f11"/>
                  <a:pt x="f12" y="f11"/>
                  <a:pt x="f13" y="f14"/>
                </a:cubicBezTo>
                <a:cubicBezTo>
                  <a:pt x="f15" y="f16"/>
                  <a:pt x="f17" y="f18"/>
                  <a:pt x="f19" y="f20"/>
                </a:cubicBezTo>
                <a:cubicBezTo>
                  <a:pt x="f21" y="f7"/>
                  <a:pt x="f22" y="f23"/>
                  <a:pt x="f24" y="f25"/>
                </a:cubicBezTo>
                <a:cubicBezTo>
                  <a:pt x="f26" y="f27"/>
                  <a:pt x="f28" y="f6"/>
                  <a:pt x="f29" y="f17"/>
                </a:cubicBezTo>
                <a:cubicBezTo>
                  <a:pt x="f5" y="f10"/>
                  <a:pt x="f30" y="f22"/>
                  <a:pt x="f24" y="f31"/>
                </a:cubicBezTo>
                <a:cubicBezTo>
                  <a:pt x="f32" y="f33"/>
                  <a:pt x="f34" y="f35"/>
                  <a:pt x="f36" y="f37"/>
                </a:cubicBezTo>
                <a:cubicBezTo>
                  <a:pt x="f38" y="f5"/>
                  <a:pt x="f39" y="f37"/>
                  <a:pt x="f40" y="f41"/>
                </a:cubicBezTo>
                <a:cubicBezTo>
                  <a:pt x="f42" y="f43"/>
                  <a:pt x="f18" y="f44"/>
                  <a:pt x="f18" y="f31"/>
                </a:cubicBezTo>
                <a:cubicBezTo>
                  <a:pt x="f6" y="f45"/>
                  <a:pt x="f42" y="f46"/>
                  <a:pt x="f47" y="f40"/>
                </a:cubicBezTo>
                <a:cubicBezTo>
                  <a:pt x="f46" y="f19"/>
                  <a:pt x="f48" y="f49"/>
                  <a:pt x="f8" y="f9"/>
                </a:cubicBezTo>
                <a:close/>
              </a:path>
            </a:pathLst>
          </a:custGeom>
          <a:solidFill>
            <a:srgbClr val="D8698E"/>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1" name="Freeform 36">
            <a:extLst>
              <a:ext uri="{FF2B5EF4-FFF2-40B4-BE49-F238E27FC236}">
                <a16:creationId xmlns:a16="http://schemas.microsoft.com/office/drawing/2014/main" id="{F9B2EEAD-064E-4A63-A5D6-4E259B08606D}"/>
              </a:ext>
            </a:extLst>
          </p:cNvPr>
          <p:cNvSpPr/>
          <p:nvPr/>
        </p:nvSpPr>
        <p:spPr>
          <a:xfrm>
            <a:off x="1057818" y="3871717"/>
            <a:ext cx="628553" cy="473000"/>
          </a:xfrm>
          <a:custGeom>
            <a:avLst/>
            <a:gdLst>
              <a:gd name="f0" fmla="val 10800000"/>
              <a:gd name="f1" fmla="val 5400000"/>
              <a:gd name="f2" fmla="val 360"/>
              <a:gd name="f3" fmla="val 180"/>
              <a:gd name="f4" fmla="val w"/>
              <a:gd name="f5" fmla="val h"/>
              <a:gd name="f6" fmla="val 0"/>
              <a:gd name="f7" fmla="val 382"/>
              <a:gd name="f8" fmla="val 287"/>
              <a:gd name="f9" fmla="val 172"/>
              <a:gd name="f10" fmla="val 1"/>
              <a:gd name="f11" fmla="val 132"/>
              <a:gd name="f12" fmla="val 6"/>
              <a:gd name="f13" fmla="val 94"/>
              <a:gd name="f14" fmla="val 27"/>
              <a:gd name="f15" fmla="val 58"/>
              <a:gd name="f16" fmla="val 42"/>
              <a:gd name="f17" fmla="val 31"/>
              <a:gd name="f18" fmla="val 64"/>
              <a:gd name="f19" fmla="val 12"/>
              <a:gd name="f20" fmla="val 2"/>
              <a:gd name="f21" fmla="val 100"/>
              <a:gd name="f22" fmla="val 104"/>
              <a:gd name="f23" fmla="val 108"/>
              <a:gd name="f24" fmla="val 5"/>
              <a:gd name="f25" fmla="val 129"/>
              <a:gd name="f26" fmla="val 25"/>
              <a:gd name="f27" fmla="val 164"/>
              <a:gd name="f28" fmla="val 26"/>
              <a:gd name="f29" fmla="val 186"/>
              <a:gd name="f30" fmla="val 8"/>
              <a:gd name="f31" fmla="val 194"/>
              <a:gd name="f32" fmla="val 201"/>
              <a:gd name="f33" fmla="val 210"/>
              <a:gd name="f34" fmla="val 4"/>
              <a:gd name="f35" fmla="val 248"/>
              <a:gd name="f36" fmla="val 20"/>
              <a:gd name="f37" fmla="val 270"/>
              <a:gd name="f38" fmla="val 49"/>
              <a:gd name="f39" fmla="val 284"/>
              <a:gd name="f40" fmla="val 86"/>
              <a:gd name="f41" fmla="val 286"/>
              <a:gd name="f42" fmla="val 91"/>
              <a:gd name="f43" fmla="val 98"/>
              <a:gd name="f44" fmla="val 290"/>
              <a:gd name="f45" fmla="val 101"/>
              <a:gd name="f46" fmla="val 295"/>
              <a:gd name="f47" fmla="val 301"/>
              <a:gd name="f48" fmla="val 306"/>
              <a:gd name="f49" fmla="val 323"/>
              <a:gd name="f50" fmla="val 339"/>
              <a:gd name="f51" fmla="val 354"/>
              <a:gd name="f52" fmla="val 367"/>
              <a:gd name="f53" fmla="val 115"/>
              <a:gd name="f54" fmla="val 376"/>
              <a:gd name="f55" fmla="val 125"/>
              <a:gd name="f56" fmla="val 380"/>
              <a:gd name="f57" fmla="val 139"/>
              <a:gd name="f58" fmla="val 146"/>
              <a:gd name="f59" fmla="val 381"/>
              <a:gd name="f60" fmla="val 152"/>
              <a:gd name="f61" fmla="val 375"/>
              <a:gd name="f62" fmla="val 157"/>
              <a:gd name="f63" fmla="val 371"/>
              <a:gd name="f64" fmla="val 162"/>
              <a:gd name="f65" fmla="val 369"/>
              <a:gd name="f66" fmla="val 161"/>
              <a:gd name="f67" fmla="val 366"/>
              <a:gd name="f68" fmla="val 155"/>
              <a:gd name="f69" fmla="val 141"/>
              <a:gd name="f70" fmla="val 349"/>
              <a:gd name="f71" fmla="val 131"/>
              <a:gd name="f72" fmla="val 334"/>
              <a:gd name="f73" fmla="val 127"/>
              <a:gd name="f74" fmla="val 315"/>
              <a:gd name="f75" fmla="val 122"/>
              <a:gd name="f76" fmla="val 298"/>
              <a:gd name="f77" fmla="val 128"/>
              <a:gd name="f78" fmla="val 285"/>
              <a:gd name="f79" fmla="val 144"/>
              <a:gd name="f80" fmla="val 281"/>
              <a:gd name="f81" fmla="val 148"/>
              <a:gd name="f82" fmla="val 278"/>
              <a:gd name="f83" fmla="val 150"/>
              <a:gd name="f84" fmla="val 272"/>
              <a:gd name="f85" fmla="val 264"/>
              <a:gd name="f86" fmla="val 256"/>
              <a:gd name="f87" fmla="val 145"/>
              <a:gd name="f88" fmla="val 254"/>
              <a:gd name="f89" fmla="val 134"/>
              <a:gd name="f90" fmla="val 133"/>
              <a:gd name="f91" fmla="val 253"/>
              <a:gd name="f92" fmla="val 251"/>
              <a:gd name="f93" fmla="val 249"/>
              <a:gd name="f94" fmla="val 250"/>
              <a:gd name="f95" fmla="val 136"/>
              <a:gd name="f96" fmla="val 149"/>
              <a:gd name="f97" fmla="val 257"/>
              <a:gd name="f98" fmla="val 175"/>
              <a:gd name="f99" fmla="val 259"/>
              <a:gd name="f100" fmla="val 258"/>
              <a:gd name="f101" fmla="val 212"/>
              <a:gd name="f102" fmla="val 230"/>
              <a:gd name="f103" fmla="val 241"/>
              <a:gd name="f104" fmla="val 255"/>
              <a:gd name="f105" fmla="val 222"/>
              <a:gd name="f106" fmla="val 196"/>
              <a:gd name="f107" fmla="val 126"/>
              <a:gd name="f108" fmla="val 273"/>
              <a:gd name="f109" fmla="val 62"/>
              <a:gd name="f110" fmla="val 262"/>
              <a:gd name="f111" fmla="val 46"/>
              <a:gd name="f112" fmla="val 240"/>
              <a:gd name="f113" fmla="val 38"/>
              <a:gd name="f114" fmla="val 47"/>
              <a:gd name="f115" fmla="val 138"/>
              <a:gd name="f116" fmla="val 48"/>
              <a:gd name="f117" fmla="val 50"/>
              <a:gd name="f118" fmla="val 44"/>
              <a:gd name="f119" fmla="val 43"/>
              <a:gd name="f120" fmla="val 135"/>
              <a:gd name="f121" fmla="val 137"/>
              <a:gd name="f122" fmla="val 36"/>
              <a:gd name="f123" fmla="val 166"/>
              <a:gd name="f124" fmla="val 32"/>
              <a:gd name="f125" fmla="val 40"/>
              <a:gd name="f126" fmla="val 223"/>
              <a:gd name="f127" fmla="val 234"/>
              <a:gd name="f128" fmla="val 243"/>
              <a:gd name="f129" fmla="val 245"/>
              <a:gd name="f130" fmla="val 16"/>
              <a:gd name="f131" fmla="val 247"/>
              <a:gd name="f132" fmla="val 7"/>
              <a:gd name="f133" fmla="val 231"/>
              <a:gd name="f134" fmla="val 228"/>
              <a:gd name="f135" fmla="val 225"/>
              <a:gd name="f136" fmla="val 3"/>
              <a:gd name="f137" fmla="val 205"/>
              <a:gd name="f138" fmla="val 189"/>
              <a:gd name="f139" fmla="+- 0 0 -90"/>
              <a:gd name="f140" fmla="*/ f4 1 382"/>
              <a:gd name="f141" fmla="*/ f5 1 287"/>
              <a:gd name="f142" fmla="val f6"/>
              <a:gd name="f143" fmla="val f7"/>
              <a:gd name="f144" fmla="val f8"/>
              <a:gd name="f145" fmla="*/ f139 f0 1"/>
              <a:gd name="f146" fmla="+- f144 0 f142"/>
              <a:gd name="f147" fmla="+- f143 0 f142"/>
              <a:gd name="f148" fmla="*/ f145 1 f3"/>
              <a:gd name="f149" fmla="*/ f147 1 382"/>
              <a:gd name="f150" fmla="*/ f146 1 287"/>
              <a:gd name="f151" fmla="*/ 0 f147 1"/>
              <a:gd name="f152" fmla="*/ 172 f146 1"/>
              <a:gd name="f153" fmla="*/ 27 f147 1"/>
              <a:gd name="f154" fmla="*/ 58 f146 1"/>
              <a:gd name="f155" fmla="*/ 94 f147 1"/>
              <a:gd name="f156" fmla="*/ 2 f146 1"/>
              <a:gd name="f157" fmla="*/ 108 f147 1"/>
              <a:gd name="f158" fmla="*/ 5 f146 1"/>
              <a:gd name="f159" fmla="*/ 186 f147 1"/>
              <a:gd name="f160" fmla="*/ 8 f146 1"/>
              <a:gd name="f161" fmla="*/ 210 f147 1"/>
              <a:gd name="f162" fmla="*/ 4 f146 1"/>
              <a:gd name="f163" fmla="*/ 284 f147 1"/>
              <a:gd name="f164" fmla="*/ 86 f146 1"/>
              <a:gd name="f165" fmla="*/ 290 f147 1"/>
              <a:gd name="f166" fmla="*/ 101 f146 1"/>
              <a:gd name="f167" fmla="*/ 306 f147 1"/>
              <a:gd name="f168" fmla="*/ 354 f147 1"/>
              <a:gd name="f169" fmla="*/ 108 f146 1"/>
              <a:gd name="f170" fmla="*/ 380 f147 1"/>
              <a:gd name="f171" fmla="*/ 139 f146 1"/>
              <a:gd name="f172" fmla="*/ 375 f147 1"/>
              <a:gd name="f173" fmla="*/ 157 f146 1"/>
              <a:gd name="f174" fmla="*/ 366 f147 1"/>
              <a:gd name="f175" fmla="*/ 155 f146 1"/>
              <a:gd name="f176" fmla="*/ 334 f147 1"/>
              <a:gd name="f177" fmla="*/ 127 f146 1"/>
              <a:gd name="f178" fmla="*/ 285 f147 1"/>
              <a:gd name="f179" fmla="*/ 144 f146 1"/>
              <a:gd name="f180" fmla="*/ 272 f147 1"/>
              <a:gd name="f181" fmla="*/ 148 f146 1"/>
              <a:gd name="f182" fmla="*/ 254 f147 1"/>
              <a:gd name="f183" fmla="*/ 134 f146 1"/>
              <a:gd name="f184" fmla="*/ 251 f147 1"/>
              <a:gd name="f185" fmla="*/ 132 f146 1"/>
              <a:gd name="f186" fmla="*/ 250 f147 1"/>
              <a:gd name="f187" fmla="*/ 136 f146 1"/>
              <a:gd name="f188" fmla="*/ 257 f147 1"/>
              <a:gd name="f189" fmla="*/ 175 f146 1"/>
              <a:gd name="f190" fmla="*/ 230 f146 1"/>
              <a:gd name="f191" fmla="*/ 196 f147 1"/>
              <a:gd name="f192" fmla="*/ 278 f146 1"/>
              <a:gd name="f193" fmla="*/ 91 f147 1"/>
              <a:gd name="f194" fmla="*/ 273 f146 1"/>
              <a:gd name="f195" fmla="*/ 42 f147 1"/>
              <a:gd name="f196" fmla="*/ 210 f146 1"/>
              <a:gd name="f197" fmla="*/ 47 f147 1"/>
              <a:gd name="f198" fmla="*/ 138 f146 1"/>
              <a:gd name="f199" fmla="*/ 43 f147 1"/>
              <a:gd name="f200" fmla="*/ 137 f146 1"/>
              <a:gd name="f201" fmla="*/ 40 f147 1"/>
              <a:gd name="f202" fmla="*/ 223 f146 1"/>
              <a:gd name="f203" fmla="*/ 25 f147 1"/>
              <a:gd name="f204" fmla="*/ 245 f146 1"/>
              <a:gd name="f205" fmla="*/ 5 f147 1"/>
              <a:gd name="f206" fmla="*/ 231 f146 1"/>
              <a:gd name="f207" fmla="*/ 3 f147 1"/>
              <a:gd name="f208" fmla="*/ 222 f146 1"/>
              <a:gd name="f209" fmla="+- f148 0 f1"/>
              <a:gd name="f210" fmla="*/ f151 1 382"/>
              <a:gd name="f211" fmla="*/ f152 1 287"/>
              <a:gd name="f212" fmla="*/ f153 1 382"/>
              <a:gd name="f213" fmla="*/ f154 1 287"/>
              <a:gd name="f214" fmla="*/ f155 1 382"/>
              <a:gd name="f215" fmla="*/ f156 1 287"/>
              <a:gd name="f216" fmla="*/ f157 1 382"/>
              <a:gd name="f217" fmla="*/ f158 1 287"/>
              <a:gd name="f218" fmla="*/ f159 1 382"/>
              <a:gd name="f219" fmla="*/ f160 1 287"/>
              <a:gd name="f220" fmla="*/ f161 1 382"/>
              <a:gd name="f221" fmla="*/ f162 1 287"/>
              <a:gd name="f222" fmla="*/ f163 1 382"/>
              <a:gd name="f223" fmla="*/ f164 1 287"/>
              <a:gd name="f224" fmla="*/ f165 1 382"/>
              <a:gd name="f225" fmla="*/ f166 1 287"/>
              <a:gd name="f226" fmla="*/ f167 1 382"/>
              <a:gd name="f227" fmla="*/ f168 1 382"/>
              <a:gd name="f228" fmla="*/ f169 1 287"/>
              <a:gd name="f229" fmla="*/ f170 1 382"/>
              <a:gd name="f230" fmla="*/ f171 1 287"/>
              <a:gd name="f231" fmla="*/ f172 1 382"/>
              <a:gd name="f232" fmla="*/ f173 1 287"/>
              <a:gd name="f233" fmla="*/ f174 1 382"/>
              <a:gd name="f234" fmla="*/ f175 1 287"/>
              <a:gd name="f235" fmla="*/ f176 1 382"/>
              <a:gd name="f236" fmla="*/ f177 1 287"/>
              <a:gd name="f237" fmla="*/ f178 1 382"/>
              <a:gd name="f238" fmla="*/ f179 1 287"/>
              <a:gd name="f239" fmla="*/ f180 1 382"/>
              <a:gd name="f240" fmla="*/ f181 1 287"/>
              <a:gd name="f241" fmla="*/ f182 1 382"/>
              <a:gd name="f242" fmla="*/ f183 1 287"/>
              <a:gd name="f243" fmla="*/ f184 1 382"/>
              <a:gd name="f244" fmla="*/ f185 1 287"/>
              <a:gd name="f245" fmla="*/ f186 1 382"/>
              <a:gd name="f246" fmla="*/ f187 1 287"/>
              <a:gd name="f247" fmla="*/ f188 1 382"/>
              <a:gd name="f248" fmla="*/ f189 1 287"/>
              <a:gd name="f249" fmla="*/ f190 1 287"/>
              <a:gd name="f250" fmla="*/ f191 1 382"/>
              <a:gd name="f251" fmla="*/ f192 1 287"/>
              <a:gd name="f252" fmla="*/ f193 1 382"/>
              <a:gd name="f253" fmla="*/ f194 1 287"/>
              <a:gd name="f254" fmla="*/ f195 1 382"/>
              <a:gd name="f255" fmla="*/ f196 1 287"/>
              <a:gd name="f256" fmla="*/ f197 1 382"/>
              <a:gd name="f257" fmla="*/ f198 1 287"/>
              <a:gd name="f258" fmla="*/ f199 1 382"/>
              <a:gd name="f259" fmla="*/ f200 1 287"/>
              <a:gd name="f260" fmla="*/ f201 1 382"/>
              <a:gd name="f261" fmla="*/ f202 1 287"/>
              <a:gd name="f262" fmla="*/ f203 1 382"/>
              <a:gd name="f263" fmla="*/ f204 1 287"/>
              <a:gd name="f264" fmla="*/ f205 1 382"/>
              <a:gd name="f265" fmla="*/ f206 1 287"/>
              <a:gd name="f266" fmla="*/ f207 1 382"/>
              <a:gd name="f267" fmla="*/ f208 1 287"/>
              <a:gd name="f268" fmla="*/ 0 1 f149"/>
              <a:gd name="f269" fmla="*/ f143 1 f149"/>
              <a:gd name="f270" fmla="*/ 0 1 f150"/>
              <a:gd name="f271" fmla="*/ f144 1 f150"/>
              <a:gd name="f272" fmla="*/ f210 1 f149"/>
              <a:gd name="f273" fmla="*/ f211 1 f150"/>
              <a:gd name="f274" fmla="*/ f212 1 f149"/>
              <a:gd name="f275" fmla="*/ f213 1 f150"/>
              <a:gd name="f276" fmla="*/ f214 1 f149"/>
              <a:gd name="f277" fmla="*/ f215 1 f150"/>
              <a:gd name="f278" fmla="*/ f216 1 f149"/>
              <a:gd name="f279" fmla="*/ f217 1 f150"/>
              <a:gd name="f280" fmla="*/ f218 1 f149"/>
              <a:gd name="f281" fmla="*/ f219 1 f150"/>
              <a:gd name="f282" fmla="*/ f220 1 f149"/>
              <a:gd name="f283" fmla="*/ f221 1 f150"/>
              <a:gd name="f284" fmla="*/ f222 1 f149"/>
              <a:gd name="f285" fmla="*/ f223 1 f150"/>
              <a:gd name="f286" fmla="*/ f224 1 f149"/>
              <a:gd name="f287" fmla="*/ f225 1 f150"/>
              <a:gd name="f288" fmla="*/ f226 1 f149"/>
              <a:gd name="f289" fmla="*/ f227 1 f149"/>
              <a:gd name="f290" fmla="*/ f228 1 f150"/>
              <a:gd name="f291" fmla="*/ f229 1 f149"/>
              <a:gd name="f292" fmla="*/ f230 1 f150"/>
              <a:gd name="f293" fmla="*/ f231 1 f149"/>
              <a:gd name="f294" fmla="*/ f232 1 f150"/>
              <a:gd name="f295" fmla="*/ f233 1 f149"/>
              <a:gd name="f296" fmla="*/ f234 1 f150"/>
              <a:gd name="f297" fmla="*/ f235 1 f149"/>
              <a:gd name="f298" fmla="*/ f236 1 f150"/>
              <a:gd name="f299" fmla="*/ f237 1 f149"/>
              <a:gd name="f300" fmla="*/ f238 1 f150"/>
              <a:gd name="f301" fmla="*/ f239 1 f149"/>
              <a:gd name="f302" fmla="*/ f240 1 f150"/>
              <a:gd name="f303" fmla="*/ f241 1 f149"/>
              <a:gd name="f304" fmla="*/ f242 1 f150"/>
              <a:gd name="f305" fmla="*/ f243 1 f149"/>
              <a:gd name="f306" fmla="*/ f244 1 f150"/>
              <a:gd name="f307" fmla="*/ f245 1 f149"/>
              <a:gd name="f308" fmla="*/ f246 1 f150"/>
              <a:gd name="f309" fmla="*/ f247 1 f149"/>
              <a:gd name="f310" fmla="*/ f248 1 f150"/>
              <a:gd name="f311" fmla="*/ f249 1 f150"/>
              <a:gd name="f312" fmla="*/ f250 1 f149"/>
              <a:gd name="f313" fmla="*/ f251 1 f150"/>
              <a:gd name="f314" fmla="*/ f252 1 f149"/>
              <a:gd name="f315" fmla="*/ f253 1 f150"/>
              <a:gd name="f316" fmla="*/ f254 1 f149"/>
              <a:gd name="f317" fmla="*/ f255 1 f150"/>
              <a:gd name="f318" fmla="*/ f256 1 f149"/>
              <a:gd name="f319" fmla="*/ f257 1 f150"/>
              <a:gd name="f320" fmla="*/ f258 1 f149"/>
              <a:gd name="f321" fmla="*/ f259 1 f150"/>
              <a:gd name="f322" fmla="*/ f260 1 f149"/>
              <a:gd name="f323" fmla="*/ f261 1 f150"/>
              <a:gd name="f324" fmla="*/ f262 1 f149"/>
              <a:gd name="f325" fmla="*/ f263 1 f150"/>
              <a:gd name="f326" fmla="*/ f264 1 f149"/>
              <a:gd name="f327" fmla="*/ f265 1 f150"/>
              <a:gd name="f328" fmla="*/ f266 1 f149"/>
              <a:gd name="f329" fmla="*/ f267 1 f150"/>
              <a:gd name="f330" fmla="*/ f268 f140 1"/>
              <a:gd name="f331" fmla="*/ f269 f140 1"/>
              <a:gd name="f332" fmla="*/ f271 f141 1"/>
              <a:gd name="f333" fmla="*/ f270 f141 1"/>
              <a:gd name="f334" fmla="*/ f272 f140 1"/>
              <a:gd name="f335" fmla="*/ f273 f141 1"/>
              <a:gd name="f336" fmla="*/ f274 f140 1"/>
              <a:gd name="f337" fmla="*/ f275 f141 1"/>
              <a:gd name="f338" fmla="*/ f276 f140 1"/>
              <a:gd name="f339" fmla="*/ f277 f141 1"/>
              <a:gd name="f340" fmla="*/ f278 f140 1"/>
              <a:gd name="f341" fmla="*/ f279 f141 1"/>
              <a:gd name="f342" fmla="*/ f280 f140 1"/>
              <a:gd name="f343" fmla="*/ f281 f141 1"/>
              <a:gd name="f344" fmla="*/ f282 f140 1"/>
              <a:gd name="f345" fmla="*/ f283 f141 1"/>
              <a:gd name="f346" fmla="*/ f284 f140 1"/>
              <a:gd name="f347" fmla="*/ f285 f141 1"/>
              <a:gd name="f348" fmla="*/ f286 f140 1"/>
              <a:gd name="f349" fmla="*/ f287 f141 1"/>
              <a:gd name="f350" fmla="*/ f288 f140 1"/>
              <a:gd name="f351" fmla="*/ f289 f140 1"/>
              <a:gd name="f352" fmla="*/ f290 f141 1"/>
              <a:gd name="f353" fmla="*/ f291 f140 1"/>
              <a:gd name="f354" fmla="*/ f292 f141 1"/>
              <a:gd name="f355" fmla="*/ f293 f140 1"/>
              <a:gd name="f356" fmla="*/ f294 f141 1"/>
              <a:gd name="f357" fmla="*/ f295 f140 1"/>
              <a:gd name="f358" fmla="*/ f296 f141 1"/>
              <a:gd name="f359" fmla="*/ f297 f140 1"/>
              <a:gd name="f360" fmla="*/ f298 f141 1"/>
              <a:gd name="f361" fmla="*/ f299 f140 1"/>
              <a:gd name="f362" fmla="*/ f300 f141 1"/>
              <a:gd name="f363" fmla="*/ f301 f140 1"/>
              <a:gd name="f364" fmla="*/ f302 f141 1"/>
              <a:gd name="f365" fmla="*/ f303 f140 1"/>
              <a:gd name="f366" fmla="*/ f304 f141 1"/>
              <a:gd name="f367" fmla="*/ f305 f140 1"/>
              <a:gd name="f368" fmla="*/ f306 f141 1"/>
              <a:gd name="f369" fmla="*/ f307 f140 1"/>
              <a:gd name="f370" fmla="*/ f308 f141 1"/>
              <a:gd name="f371" fmla="*/ f309 f140 1"/>
              <a:gd name="f372" fmla="*/ f310 f141 1"/>
              <a:gd name="f373" fmla="*/ f311 f141 1"/>
              <a:gd name="f374" fmla="*/ f312 f140 1"/>
              <a:gd name="f375" fmla="*/ f313 f141 1"/>
              <a:gd name="f376" fmla="*/ f314 f140 1"/>
              <a:gd name="f377" fmla="*/ f315 f141 1"/>
              <a:gd name="f378" fmla="*/ f316 f140 1"/>
              <a:gd name="f379" fmla="*/ f317 f141 1"/>
              <a:gd name="f380" fmla="*/ f318 f140 1"/>
              <a:gd name="f381" fmla="*/ f319 f141 1"/>
              <a:gd name="f382" fmla="*/ f320 f140 1"/>
              <a:gd name="f383" fmla="*/ f321 f141 1"/>
              <a:gd name="f384" fmla="*/ f322 f140 1"/>
              <a:gd name="f385" fmla="*/ f323 f141 1"/>
              <a:gd name="f386" fmla="*/ f324 f140 1"/>
              <a:gd name="f387" fmla="*/ f325 f141 1"/>
              <a:gd name="f388" fmla="*/ f326 f140 1"/>
              <a:gd name="f389" fmla="*/ f327 f141 1"/>
              <a:gd name="f390" fmla="*/ f328 f140 1"/>
              <a:gd name="f391" fmla="*/ f329 f141 1"/>
            </a:gdLst>
            <a:ahLst/>
            <a:cxnLst>
              <a:cxn ang="3cd4">
                <a:pos x="hc" y="t"/>
              </a:cxn>
              <a:cxn ang="0">
                <a:pos x="r" y="vc"/>
              </a:cxn>
              <a:cxn ang="cd4">
                <a:pos x="hc" y="b"/>
              </a:cxn>
              <a:cxn ang="cd2">
                <a:pos x="l" y="vc"/>
              </a:cxn>
              <a:cxn ang="f209">
                <a:pos x="f334" y="f335"/>
              </a:cxn>
              <a:cxn ang="f209">
                <a:pos x="f336" y="f337"/>
              </a:cxn>
              <a:cxn ang="f209">
                <a:pos x="f338" y="f339"/>
              </a:cxn>
              <a:cxn ang="f209">
                <a:pos x="f340" y="f341"/>
              </a:cxn>
              <a:cxn ang="f209">
                <a:pos x="f342" y="f343"/>
              </a:cxn>
              <a:cxn ang="f209">
                <a:pos x="f344" y="f345"/>
              </a:cxn>
              <a:cxn ang="f209">
                <a:pos x="f346" y="f347"/>
              </a:cxn>
              <a:cxn ang="f209">
                <a:pos x="f348" y="f349"/>
              </a:cxn>
              <a:cxn ang="f209">
                <a:pos x="f350" y="f349"/>
              </a:cxn>
              <a:cxn ang="f209">
                <a:pos x="f351" y="f352"/>
              </a:cxn>
              <a:cxn ang="f209">
                <a:pos x="f353" y="f354"/>
              </a:cxn>
              <a:cxn ang="f209">
                <a:pos x="f355" y="f356"/>
              </a:cxn>
              <a:cxn ang="f209">
                <a:pos x="f357" y="f358"/>
              </a:cxn>
              <a:cxn ang="f209">
                <a:pos x="f359" y="f360"/>
              </a:cxn>
              <a:cxn ang="f209">
                <a:pos x="f361" y="f362"/>
              </a:cxn>
              <a:cxn ang="f209">
                <a:pos x="f363" y="f364"/>
              </a:cxn>
              <a:cxn ang="f209">
                <a:pos x="f365" y="f366"/>
              </a:cxn>
              <a:cxn ang="f209">
                <a:pos x="f367" y="f368"/>
              </a:cxn>
              <a:cxn ang="f209">
                <a:pos x="f369" y="f370"/>
              </a:cxn>
              <a:cxn ang="f209">
                <a:pos x="f371" y="f372"/>
              </a:cxn>
              <a:cxn ang="f209">
                <a:pos x="f367" y="f373"/>
              </a:cxn>
              <a:cxn ang="f209">
                <a:pos x="f374" y="f375"/>
              </a:cxn>
              <a:cxn ang="f209">
                <a:pos x="f376" y="f377"/>
              </a:cxn>
              <a:cxn ang="f209">
                <a:pos x="f378" y="f379"/>
              </a:cxn>
              <a:cxn ang="f209">
                <a:pos x="f380" y="f381"/>
              </a:cxn>
              <a:cxn ang="f209">
                <a:pos x="f380" y="f368"/>
              </a:cxn>
              <a:cxn ang="f209">
                <a:pos x="f382" y="f383"/>
              </a:cxn>
              <a:cxn ang="f209">
                <a:pos x="f384" y="f385"/>
              </a:cxn>
              <a:cxn ang="f209">
                <a:pos x="f386" y="f387"/>
              </a:cxn>
              <a:cxn ang="f209">
                <a:pos x="f388" y="f389"/>
              </a:cxn>
              <a:cxn ang="f209">
                <a:pos x="f390" y="f391"/>
              </a:cxn>
              <a:cxn ang="f209">
                <a:pos x="f334" y="f335"/>
              </a:cxn>
            </a:cxnLst>
            <a:rect l="f330" t="f333" r="f331" b="f332"/>
            <a:pathLst>
              <a:path w="382" h="287">
                <a:moveTo>
                  <a:pt x="f6" y="f9"/>
                </a:moveTo>
                <a:cubicBezTo>
                  <a:pt x="f10" y="f11"/>
                  <a:pt x="f12" y="f13"/>
                  <a:pt x="f14" y="f15"/>
                </a:cubicBezTo>
                <a:cubicBezTo>
                  <a:pt x="f16" y="f17"/>
                  <a:pt x="f18" y="f19"/>
                  <a:pt x="f13" y="f20"/>
                </a:cubicBezTo>
                <a:cubicBezTo>
                  <a:pt x="f21" y="f6"/>
                  <a:pt x="f22" y="f10"/>
                  <a:pt x="f23" y="f24"/>
                </a:cubicBezTo>
                <a:cubicBezTo>
                  <a:pt x="f25" y="f26"/>
                  <a:pt x="f27" y="f28"/>
                  <a:pt x="f29" y="f30"/>
                </a:cubicBezTo>
                <a:cubicBezTo>
                  <a:pt x="f31" y="f10"/>
                  <a:pt x="f32" y="f10"/>
                  <a:pt x="f33" y="f34"/>
                </a:cubicBezTo>
                <a:cubicBezTo>
                  <a:pt x="f35" y="f36"/>
                  <a:pt x="f37" y="f38"/>
                  <a:pt x="f39" y="f40"/>
                </a:cubicBezTo>
                <a:cubicBezTo>
                  <a:pt x="f41" y="f42"/>
                  <a:pt x="f41" y="f43"/>
                  <a:pt x="f44" y="f45"/>
                </a:cubicBezTo>
                <a:cubicBezTo>
                  <a:pt x="f46" y="f22"/>
                  <a:pt x="f47" y="f45"/>
                  <a:pt x="f48" y="f45"/>
                </a:cubicBezTo>
                <a:cubicBezTo>
                  <a:pt x="f49" y="f45"/>
                  <a:pt x="f50" y="f21"/>
                  <a:pt x="f51" y="f23"/>
                </a:cubicBezTo>
                <a:cubicBezTo>
                  <a:pt x="f52" y="f53"/>
                  <a:pt x="f54" y="f55"/>
                  <a:pt x="f56" y="f57"/>
                </a:cubicBezTo>
                <a:cubicBezTo>
                  <a:pt x="f7" y="f58"/>
                  <a:pt x="f59" y="f60"/>
                  <a:pt x="f61" y="f62"/>
                </a:cubicBezTo>
                <a:cubicBezTo>
                  <a:pt x="f63" y="f64"/>
                  <a:pt x="f65" y="f66"/>
                  <a:pt x="f67" y="f68"/>
                </a:cubicBezTo>
                <a:cubicBezTo>
                  <a:pt x="f2" y="f69"/>
                  <a:pt x="f70" y="f71"/>
                  <a:pt x="f72" y="f73"/>
                </a:cubicBezTo>
                <a:cubicBezTo>
                  <a:pt x="f74" y="f75"/>
                  <a:pt x="f76" y="f77"/>
                  <a:pt x="f78" y="f79"/>
                </a:cubicBezTo>
                <a:cubicBezTo>
                  <a:pt x="f80" y="f81"/>
                  <a:pt x="f82" y="f83"/>
                  <a:pt x="f84" y="f81"/>
                </a:cubicBezTo>
                <a:cubicBezTo>
                  <a:pt x="f85" y="f58"/>
                  <a:pt x="f86" y="f87"/>
                  <a:pt x="f88" y="f89"/>
                </a:cubicBezTo>
                <a:cubicBezTo>
                  <a:pt x="f88" y="f90"/>
                  <a:pt x="f91" y="f71"/>
                  <a:pt x="f92" y="f11"/>
                </a:cubicBezTo>
                <a:cubicBezTo>
                  <a:pt x="f93" y="f11"/>
                  <a:pt x="f94" y="f89"/>
                  <a:pt x="f94" y="f95"/>
                </a:cubicBezTo>
                <a:cubicBezTo>
                  <a:pt x="f91" y="f96"/>
                  <a:pt x="f86" y="f64"/>
                  <a:pt x="f97" y="f98"/>
                </a:cubicBezTo>
                <a:cubicBezTo>
                  <a:pt x="f99" y="f31"/>
                  <a:pt x="f100" y="f101"/>
                  <a:pt x="f92" y="f102"/>
                </a:cubicBezTo>
                <a:cubicBezTo>
                  <a:pt x="f103" y="f104"/>
                  <a:pt x="f105" y="f37"/>
                  <a:pt x="f106" y="f82"/>
                </a:cubicBezTo>
                <a:cubicBezTo>
                  <a:pt x="f66" y="f8"/>
                  <a:pt x="f107" y="f8"/>
                  <a:pt x="f42" y="f108"/>
                </a:cubicBezTo>
                <a:cubicBezTo>
                  <a:pt x="f109" y="f110"/>
                  <a:pt x="f111" y="f112"/>
                  <a:pt x="f16" y="f33"/>
                </a:cubicBezTo>
                <a:cubicBezTo>
                  <a:pt x="f113" y="f29"/>
                  <a:pt x="f16" y="f64"/>
                  <a:pt x="f114" y="f115"/>
                </a:cubicBezTo>
                <a:cubicBezTo>
                  <a:pt x="f116" y="f95"/>
                  <a:pt x="f117" y="f90"/>
                  <a:pt x="f114" y="f11"/>
                </a:cubicBezTo>
                <a:cubicBezTo>
                  <a:pt x="f118" y="f71"/>
                  <a:pt x="f119" y="f120"/>
                  <a:pt x="f119" y="f121"/>
                </a:cubicBezTo>
                <a:cubicBezTo>
                  <a:pt x="f122" y="f123"/>
                  <a:pt x="f124" y="f31"/>
                  <a:pt x="f125" y="f126"/>
                </a:cubicBezTo>
                <a:cubicBezTo>
                  <a:pt x="f16" y="f127"/>
                  <a:pt x="f122" y="f128"/>
                  <a:pt x="f26" y="f129"/>
                </a:cubicBezTo>
                <a:cubicBezTo>
                  <a:pt x="f130" y="f131"/>
                  <a:pt x="f132" y="f112"/>
                  <a:pt x="f24" y="f133"/>
                </a:cubicBezTo>
                <a:cubicBezTo>
                  <a:pt x="f34" y="f134"/>
                  <a:pt x="f34" y="f135"/>
                  <a:pt x="f136" y="f105"/>
                </a:cubicBezTo>
                <a:cubicBezTo>
                  <a:pt x="f20" y="f137"/>
                  <a:pt x="f6" y="f138"/>
                  <a:pt x="f6"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2" name="Freeform 37">
            <a:extLst>
              <a:ext uri="{FF2B5EF4-FFF2-40B4-BE49-F238E27FC236}">
                <a16:creationId xmlns:a16="http://schemas.microsoft.com/office/drawing/2014/main" id="{CE368237-4450-424A-BE6E-13F7BCA2ED34}"/>
              </a:ext>
            </a:extLst>
          </p:cNvPr>
          <p:cNvSpPr/>
          <p:nvPr/>
        </p:nvSpPr>
        <p:spPr>
          <a:xfrm>
            <a:off x="3360928" y="1203534"/>
            <a:ext cx="568240" cy="638080"/>
          </a:xfrm>
          <a:custGeom>
            <a:avLst/>
            <a:gdLst>
              <a:gd name="f0" fmla="val 10800000"/>
              <a:gd name="f1" fmla="val 5400000"/>
              <a:gd name="f2" fmla="val 180"/>
              <a:gd name="f3" fmla="val w"/>
              <a:gd name="f4" fmla="val h"/>
              <a:gd name="f5" fmla="val 0"/>
              <a:gd name="f6" fmla="val 345"/>
              <a:gd name="f7" fmla="val 387"/>
              <a:gd name="f8" fmla="val 1"/>
              <a:gd name="f9" fmla="val 32"/>
              <a:gd name="f10" fmla="val 27"/>
              <a:gd name="f11" fmla="val 22"/>
              <a:gd name="f12" fmla="val 17"/>
              <a:gd name="f13" fmla="val 2"/>
              <a:gd name="f14" fmla="val 7"/>
              <a:gd name="f15" fmla="val 10"/>
              <a:gd name="f16" fmla="val 19"/>
              <a:gd name="f17" fmla="val 28"/>
              <a:gd name="f18" fmla="val 37"/>
              <a:gd name="f19" fmla="val 6"/>
              <a:gd name="f20" fmla="val 16"/>
              <a:gd name="f21" fmla="val 36"/>
              <a:gd name="f22" fmla="val 33"/>
              <a:gd name="f23" fmla="val 44"/>
              <a:gd name="f24" fmla="val 46"/>
              <a:gd name="f25" fmla="val 53"/>
              <a:gd name="f26" fmla="val 59"/>
              <a:gd name="f27" fmla="val 64"/>
              <a:gd name="f28" fmla="val 74"/>
              <a:gd name="f29" fmla="val 90"/>
              <a:gd name="f30" fmla="val 83"/>
              <a:gd name="f31" fmla="val 105"/>
              <a:gd name="f32" fmla="val 86"/>
              <a:gd name="f33" fmla="val 110"/>
              <a:gd name="f34" fmla="val 89"/>
              <a:gd name="f35" fmla="val 111"/>
              <a:gd name="f36" fmla="val 95"/>
              <a:gd name="f37" fmla="val 120"/>
              <a:gd name="f38" fmla="val 145"/>
              <a:gd name="f39" fmla="val 100"/>
              <a:gd name="f40" fmla="val 170"/>
              <a:gd name="f41" fmla="val 175"/>
              <a:gd name="f42" fmla="val 94"/>
              <a:gd name="f43" fmla="val 178"/>
              <a:gd name="f44" fmla="val 182"/>
              <a:gd name="f45" fmla="val 99"/>
              <a:gd name="f46" fmla="val 204"/>
              <a:gd name="f47" fmla="val 127"/>
              <a:gd name="f48" fmla="val 233"/>
              <a:gd name="f49" fmla="val 132"/>
              <a:gd name="f50" fmla="val 265"/>
              <a:gd name="f51" fmla="val 115"/>
              <a:gd name="f52" fmla="val 269"/>
              <a:gd name="f53" fmla="val 113"/>
              <a:gd name="f54" fmla="val 273"/>
              <a:gd name="f55" fmla="val 114"/>
              <a:gd name="f56" fmla="val 276"/>
              <a:gd name="f57" fmla="val 116"/>
              <a:gd name="f58" fmla="val 302"/>
              <a:gd name="f59" fmla="val 130"/>
              <a:gd name="f60" fmla="val 320"/>
              <a:gd name="f61" fmla="val 152"/>
              <a:gd name="f62" fmla="val 330"/>
              <a:gd name="f63" fmla="val 179"/>
              <a:gd name="f64" fmla="val 336"/>
              <a:gd name="f65" fmla="val 195"/>
              <a:gd name="f66" fmla="val 339"/>
              <a:gd name="f67" fmla="val 213"/>
              <a:gd name="f68" fmla="val 341"/>
              <a:gd name="f69" fmla="val 230"/>
              <a:gd name="f70" fmla="val 260"/>
              <a:gd name="f71" fmla="val 326"/>
              <a:gd name="f72" fmla="val 277"/>
              <a:gd name="f73" fmla="val 295"/>
              <a:gd name="f74" fmla="val 272"/>
              <a:gd name="f75" fmla="val 267"/>
              <a:gd name="f76" fmla="val 238"/>
              <a:gd name="f77" fmla="val 256"/>
              <a:gd name="f78" fmla="val 210"/>
              <a:gd name="f79" fmla="val 244"/>
              <a:gd name="f80" fmla="val 202"/>
              <a:gd name="f81" fmla="val 241"/>
              <a:gd name="f82" fmla="val 194"/>
              <a:gd name="f83" fmla="val 237"/>
              <a:gd name="f84" fmla="val 186"/>
              <a:gd name="f85" fmla="val 176"/>
              <a:gd name="f86" fmla="val 228"/>
              <a:gd name="f87" fmla="val 172"/>
              <a:gd name="f88" fmla="val 219"/>
              <a:gd name="f89" fmla="val 201"/>
              <a:gd name="f90" fmla="val 190"/>
              <a:gd name="f91" fmla="val 197"/>
              <a:gd name="f92" fmla="val 200"/>
              <a:gd name="f93" fmla="val 212"/>
              <a:gd name="f94" fmla="val 224"/>
              <a:gd name="f95" fmla="val 208"/>
              <a:gd name="f96" fmla="val 251"/>
              <a:gd name="f97" fmla="val 216"/>
              <a:gd name="f98" fmla="val 279"/>
              <a:gd name="f99" fmla="val 223"/>
              <a:gd name="f100" fmla="val 288"/>
              <a:gd name="f101" fmla="val 225"/>
              <a:gd name="f102" fmla="val 286"/>
              <a:gd name="f103" fmla="val 282"/>
              <a:gd name="f104" fmla="val 206"/>
              <a:gd name="f105" fmla="val 270"/>
              <a:gd name="f106" fmla="val 189"/>
              <a:gd name="f107" fmla="val 187"/>
              <a:gd name="f108" fmla="val 183"/>
              <a:gd name="f109" fmla="val 264"/>
              <a:gd name="f110" fmla="val 185"/>
              <a:gd name="f111" fmla="val 261"/>
              <a:gd name="f112" fmla="val 188"/>
              <a:gd name="f113" fmla="val 266"/>
              <a:gd name="f114" fmla="val 191"/>
              <a:gd name="f115" fmla="val 271"/>
              <a:gd name="f116" fmla="val 275"/>
              <a:gd name="f117" fmla="val 203"/>
              <a:gd name="f118" fmla="val 278"/>
              <a:gd name="f119" fmla="val 281"/>
              <a:gd name="f120" fmla="val 214"/>
              <a:gd name="f121" fmla="val 217"/>
              <a:gd name="f122" fmla="val 252"/>
              <a:gd name="f123" fmla="val 231"/>
              <a:gd name="f124" fmla="val 205"/>
              <a:gd name="f125" fmla="val 198"/>
              <a:gd name="f126" fmla="val 207"/>
              <a:gd name="f127" fmla="val 196"/>
              <a:gd name="f128" fmla="val 192"/>
              <a:gd name="f129" fmla="val 171"/>
              <a:gd name="f130" fmla="val 209"/>
              <a:gd name="f131" fmla="val 167"/>
              <a:gd name="f132" fmla="val 220"/>
              <a:gd name="f133" fmla="val 184"/>
              <a:gd name="f134" fmla="val 218"/>
              <a:gd name="f135" fmla="val 253"/>
              <a:gd name="f136" fmla="val 290"/>
              <a:gd name="f137" fmla="val 294"/>
              <a:gd name="f138" fmla="val 296"/>
              <a:gd name="f139" fmla="val 283"/>
              <a:gd name="f140" fmla="val 307"/>
              <a:gd name="f141" fmla="val 331"/>
              <a:gd name="f142" fmla="val 352"/>
              <a:gd name="f143" fmla="val 374"/>
              <a:gd name="f144" fmla="val 384"/>
              <a:gd name="f145" fmla="val 211"/>
              <a:gd name="f146" fmla="val 385"/>
              <a:gd name="f147" fmla="val 141"/>
              <a:gd name="f148" fmla="val 379"/>
              <a:gd name="f149" fmla="val 359"/>
              <a:gd name="f150" fmla="val 340"/>
              <a:gd name="f151" fmla="val 73"/>
              <a:gd name="f152" fmla="val 312"/>
              <a:gd name="f153" fmla="val 78"/>
              <a:gd name="f154" fmla="val 280"/>
              <a:gd name="f155" fmla="val 84"/>
              <a:gd name="f156" fmla="val 103"/>
              <a:gd name="f157" fmla="val 131"/>
              <a:gd name="f158" fmla="val 166"/>
              <a:gd name="f159" fmla="val 135"/>
              <a:gd name="f160" fmla="val 164"/>
              <a:gd name="f161" fmla="val 134"/>
              <a:gd name="f162" fmla="val 162"/>
              <a:gd name="f163" fmla="val 133"/>
              <a:gd name="f164" fmla="val 159"/>
              <a:gd name="f165" fmla="val 160"/>
              <a:gd name="f166" fmla="val 161"/>
              <a:gd name="f167" fmla="val 163"/>
              <a:gd name="f168" fmla="val 67"/>
              <a:gd name="f169" fmla="val 54"/>
              <a:gd name="f170" fmla="val 149"/>
              <a:gd name="f171" fmla="val 117"/>
              <a:gd name="f172" fmla="val 20"/>
              <a:gd name="f173" fmla="val 85"/>
              <a:gd name="f174" fmla="val 3"/>
              <a:gd name="f175" fmla="val 39"/>
              <a:gd name="f176" fmla="+- 0 0 -90"/>
              <a:gd name="f177" fmla="*/ f3 1 345"/>
              <a:gd name="f178" fmla="*/ f4 1 387"/>
              <a:gd name="f179" fmla="val f5"/>
              <a:gd name="f180" fmla="val f6"/>
              <a:gd name="f181" fmla="val f7"/>
              <a:gd name="f182" fmla="*/ f176 f0 1"/>
              <a:gd name="f183" fmla="+- f181 0 f179"/>
              <a:gd name="f184" fmla="+- f180 0 f179"/>
              <a:gd name="f185" fmla="*/ f182 1 f2"/>
              <a:gd name="f186" fmla="*/ f184 1 345"/>
              <a:gd name="f187" fmla="*/ f183 1 387"/>
              <a:gd name="f188" fmla="*/ 1 f184 1"/>
              <a:gd name="f189" fmla="*/ 32 f183 1"/>
              <a:gd name="f190" fmla="*/ 17 f183 1"/>
              <a:gd name="f191" fmla="*/ 19 f184 1"/>
              <a:gd name="f192" fmla="*/ 0 f183 1"/>
              <a:gd name="f193" fmla="*/ 37 f184 1"/>
              <a:gd name="f194" fmla="*/ 16 f183 1"/>
              <a:gd name="f195" fmla="*/ 53 f184 1"/>
              <a:gd name="f196" fmla="*/ 59 f183 1"/>
              <a:gd name="f197" fmla="*/ 83 f184 1"/>
              <a:gd name="f198" fmla="*/ 105 f183 1"/>
              <a:gd name="f199" fmla="*/ 95 f184 1"/>
              <a:gd name="f200" fmla="*/ 110 f183 1"/>
              <a:gd name="f201" fmla="*/ 170 f184 1"/>
              <a:gd name="f202" fmla="*/ 95 f183 1"/>
              <a:gd name="f203" fmla="*/ 182 f184 1"/>
              <a:gd name="f204" fmla="*/ 99 f183 1"/>
              <a:gd name="f205" fmla="*/ 265 f184 1"/>
              <a:gd name="f206" fmla="*/ 115 f183 1"/>
              <a:gd name="f207" fmla="*/ 276 f184 1"/>
              <a:gd name="f208" fmla="*/ 116 f183 1"/>
              <a:gd name="f209" fmla="*/ 330 f184 1"/>
              <a:gd name="f210" fmla="*/ 179 f183 1"/>
              <a:gd name="f211" fmla="*/ 341 f184 1"/>
              <a:gd name="f212" fmla="*/ 230 f183 1"/>
              <a:gd name="f213" fmla="*/ 295 f184 1"/>
              <a:gd name="f214" fmla="*/ 272 f183 1"/>
              <a:gd name="f215" fmla="*/ 210 f184 1"/>
              <a:gd name="f216" fmla="*/ 244 f183 1"/>
              <a:gd name="f217" fmla="*/ 186 f184 1"/>
              <a:gd name="f218" fmla="*/ 233 f183 1"/>
              <a:gd name="f219" fmla="*/ 176 f184 1"/>
              <a:gd name="f220" fmla="*/ 210 f183 1"/>
              <a:gd name="f221" fmla="*/ 200 f184 1"/>
              <a:gd name="f222" fmla="*/ 200 f183 1"/>
              <a:gd name="f223" fmla="*/ 237 f184 1"/>
              <a:gd name="f224" fmla="*/ 212 f183 1"/>
              <a:gd name="f225" fmla="*/ 279 f184 1"/>
              <a:gd name="f226" fmla="*/ 223 f183 1"/>
              <a:gd name="f227" fmla="*/ 286 f184 1"/>
              <a:gd name="f228" fmla="*/ 216 f183 1"/>
              <a:gd name="f229" fmla="*/ 270 f184 1"/>
              <a:gd name="f230" fmla="*/ 189 f183 1"/>
              <a:gd name="f231" fmla="*/ 264 f184 1"/>
              <a:gd name="f232" fmla="*/ 185 f183 1"/>
              <a:gd name="f233" fmla="*/ 266 f184 1"/>
              <a:gd name="f234" fmla="*/ 191 f183 1"/>
              <a:gd name="f235" fmla="*/ 278 f184 1"/>
              <a:gd name="f236" fmla="*/ 273 f184 1"/>
              <a:gd name="f237" fmla="*/ 198 f183 1"/>
              <a:gd name="f238" fmla="*/ 195 f183 1"/>
              <a:gd name="f239" fmla="*/ 171 f184 1"/>
              <a:gd name="f240" fmla="*/ 209 f183 1"/>
              <a:gd name="f241" fmla="*/ 184 f184 1"/>
              <a:gd name="f242" fmla="*/ 238 f183 1"/>
              <a:gd name="f243" fmla="*/ 290 f184 1"/>
              <a:gd name="f244" fmla="*/ 276 f183 1"/>
              <a:gd name="f245" fmla="*/ 296 f184 1"/>
              <a:gd name="f246" fmla="*/ 283 f183 1"/>
              <a:gd name="f247" fmla="*/ 352 f183 1"/>
              <a:gd name="f248" fmla="*/ 211 f184 1"/>
              <a:gd name="f249" fmla="*/ 385 f183 1"/>
              <a:gd name="f250" fmla="*/ 111 f184 1"/>
              <a:gd name="f251" fmla="*/ 359 f183 1"/>
              <a:gd name="f252" fmla="*/ 78 f184 1"/>
              <a:gd name="f253" fmla="*/ 280 f183 1"/>
              <a:gd name="f254" fmla="*/ 131 f184 1"/>
              <a:gd name="f255" fmla="*/ 167 f183 1"/>
              <a:gd name="f256" fmla="*/ 134 f184 1"/>
              <a:gd name="f257" fmla="*/ 162 f183 1"/>
              <a:gd name="f258" fmla="*/ 127 f184 1"/>
              <a:gd name="f259" fmla="*/ 160 f183 1"/>
              <a:gd name="f260" fmla="*/ 163 f183 1"/>
              <a:gd name="f261" fmla="*/ 54 f184 1"/>
              <a:gd name="f262" fmla="*/ 149 f183 1"/>
              <a:gd name="f263" fmla="*/ 3 f184 1"/>
              <a:gd name="f264" fmla="*/ 54 f183 1"/>
              <a:gd name="f265" fmla="+- f185 0 f1"/>
              <a:gd name="f266" fmla="*/ f188 1 345"/>
              <a:gd name="f267" fmla="*/ f189 1 387"/>
              <a:gd name="f268" fmla="*/ f190 1 387"/>
              <a:gd name="f269" fmla="*/ f191 1 345"/>
              <a:gd name="f270" fmla="*/ f192 1 387"/>
              <a:gd name="f271" fmla="*/ f193 1 345"/>
              <a:gd name="f272" fmla="*/ f194 1 387"/>
              <a:gd name="f273" fmla="*/ f195 1 345"/>
              <a:gd name="f274" fmla="*/ f196 1 387"/>
              <a:gd name="f275" fmla="*/ f197 1 345"/>
              <a:gd name="f276" fmla="*/ f198 1 387"/>
              <a:gd name="f277" fmla="*/ f199 1 345"/>
              <a:gd name="f278" fmla="*/ f200 1 387"/>
              <a:gd name="f279" fmla="*/ f201 1 345"/>
              <a:gd name="f280" fmla="*/ f202 1 387"/>
              <a:gd name="f281" fmla="*/ f203 1 345"/>
              <a:gd name="f282" fmla="*/ f204 1 387"/>
              <a:gd name="f283" fmla="*/ f205 1 345"/>
              <a:gd name="f284" fmla="*/ f206 1 387"/>
              <a:gd name="f285" fmla="*/ f207 1 345"/>
              <a:gd name="f286" fmla="*/ f208 1 387"/>
              <a:gd name="f287" fmla="*/ f209 1 345"/>
              <a:gd name="f288" fmla="*/ f210 1 387"/>
              <a:gd name="f289" fmla="*/ f211 1 345"/>
              <a:gd name="f290" fmla="*/ f212 1 387"/>
              <a:gd name="f291" fmla="*/ f213 1 345"/>
              <a:gd name="f292" fmla="*/ f214 1 387"/>
              <a:gd name="f293" fmla="*/ f215 1 345"/>
              <a:gd name="f294" fmla="*/ f216 1 387"/>
              <a:gd name="f295" fmla="*/ f217 1 345"/>
              <a:gd name="f296" fmla="*/ f218 1 387"/>
              <a:gd name="f297" fmla="*/ f219 1 345"/>
              <a:gd name="f298" fmla="*/ f220 1 387"/>
              <a:gd name="f299" fmla="*/ f221 1 345"/>
              <a:gd name="f300" fmla="*/ f222 1 387"/>
              <a:gd name="f301" fmla="*/ f223 1 345"/>
              <a:gd name="f302" fmla="*/ f224 1 387"/>
              <a:gd name="f303" fmla="*/ f225 1 345"/>
              <a:gd name="f304" fmla="*/ f226 1 387"/>
              <a:gd name="f305" fmla="*/ f227 1 345"/>
              <a:gd name="f306" fmla="*/ f228 1 387"/>
              <a:gd name="f307" fmla="*/ f229 1 345"/>
              <a:gd name="f308" fmla="*/ f230 1 387"/>
              <a:gd name="f309" fmla="*/ f231 1 345"/>
              <a:gd name="f310" fmla="*/ f232 1 387"/>
              <a:gd name="f311" fmla="*/ f233 1 345"/>
              <a:gd name="f312" fmla="*/ f234 1 387"/>
              <a:gd name="f313" fmla="*/ f235 1 345"/>
              <a:gd name="f314" fmla="*/ f236 1 345"/>
              <a:gd name="f315" fmla="*/ f237 1 387"/>
              <a:gd name="f316" fmla="*/ f238 1 387"/>
              <a:gd name="f317" fmla="*/ f239 1 345"/>
              <a:gd name="f318" fmla="*/ f240 1 387"/>
              <a:gd name="f319" fmla="*/ f241 1 345"/>
              <a:gd name="f320" fmla="*/ f242 1 387"/>
              <a:gd name="f321" fmla="*/ f243 1 345"/>
              <a:gd name="f322" fmla="*/ f244 1 387"/>
              <a:gd name="f323" fmla="*/ f245 1 345"/>
              <a:gd name="f324" fmla="*/ f246 1 387"/>
              <a:gd name="f325" fmla="*/ f247 1 387"/>
              <a:gd name="f326" fmla="*/ f248 1 345"/>
              <a:gd name="f327" fmla="*/ f249 1 387"/>
              <a:gd name="f328" fmla="*/ f250 1 345"/>
              <a:gd name="f329" fmla="*/ f251 1 387"/>
              <a:gd name="f330" fmla="*/ f252 1 345"/>
              <a:gd name="f331" fmla="*/ f253 1 387"/>
              <a:gd name="f332" fmla="*/ f254 1 345"/>
              <a:gd name="f333" fmla="*/ f255 1 387"/>
              <a:gd name="f334" fmla="*/ f256 1 345"/>
              <a:gd name="f335" fmla="*/ f257 1 387"/>
              <a:gd name="f336" fmla="*/ f258 1 345"/>
              <a:gd name="f337" fmla="*/ f259 1 387"/>
              <a:gd name="f338" fmla="*/ f260 1 387"/>
              <a:gd name="f339" fmla="*/ f261 1 345"/>
              <a:gd name="f340" fmla="*/ f262 1 387"/>
              <a:gd name="f341" fmla="*/ f263 1 345"/>
              <a:gd name="f342" fmla="*/ f264 1 387"/>
              <a:gd name="f343" fmla="*/ 0 1 f186"/>
              <a:gd name="f344" fmla="*/ f180 1 f186"/>
              <a:gd name="f345" fmla="*/ 0 1 f187"/>
              <a:gd name="f346" fmla="*/ f181 1 f187"/>
              <a:gd name="f347" fmla="*/ f266 1 f186"/>
              <a:gd name="f348" fmla="*/ f267 1 f187"/>
              <a:gd name="f349" fmla="*/ f268 1 f187"/>
              <a:gd name="f350" fmla="*/ f269 1 f186"/>
              <a:gd name="f351" fmla="*/ f270 1 f187"/>
              <a:gd name="f352" fmla="*/ f271 1 f186"/>
              <a:gd name="f353" fmla="*/ f272 1 f187"/>
              <a:gd name="f354" fmla="*/ f273 1 f186"/>
              <a:gd name="f355" fmla="*/ f274 1 f187"/>
              <a:gd name="f356" fmla="*/ f275 1 f186"/>
              <a:gd name="f357" fmla="*/ f276 1 f187"/>
              <a:gd name="f358" fmla="*/ f277 1 f186"/>
              <a:gd name="f359" fmla="*/ f278 1 f187"/>
              <a:gd name="f360" fmla="*/ f279 1 f186"/>
              <a:gd name="f361" fmla="*/ f280 1 f187"/>
              <a:gd name="f362" fmla="*/ f281 1 f186"/>
              <a:gd name="f363" fmla="*/ f282 1 f187"/>
              <a:gd name="f364" fmla="*/ f283 1 f186"/>
              <a:gd name="f365" fmla="*/ f284 1 f187"/>
              <a:gd name="f366" fmla="*/ f285 1 f186"/>
              <a:gd name="f367" fmla="*/ f286 1 f187"/>
              <a:gd name="f368" fmla="*/ f287 1 f186"/>
              <a:gd name="f369" fmla="*/ f288 1 f187"/>
              <a:gd name="f370" fmla="*/ f289 1 f186"/>
              <a:gd name="f371" fmla="*/ f290 1 f187"/>
              <a:gd name="f372" fmla="*/ f291 1 f186"/>
              <a:gd name="f373" fmla="*/ f292 1 f187"/>
              <a:gd name="f374" fmla="*/ f293 1 f186"/>
              <a:gd name="f375" fmla="*/ f294 1 f187"/>
              <a:gd name="f376" fmla="*/ f295 1 f186"/>
              <a:gd name="f377" fmla="*/ f296 1 f187"/>
              <a:gd name="f378" fmla="*/ f297 1 f186"/>
              <a:gd name="f379" fmla="*/ f298 1 f187"/>
              <a:gd name="f380" fmla="*/ f299 1 f186"/>
              <a:gd name="f381" fmla="*/ f300 1 f187"/>
              <a:gd name="f382" fmla="*/ f301 1 f186"/>
              <a:gd name="f383" fmla="*/ f302 1 f187"/>
              <a:gd name="f384" fmla="*/ f303 1 f186"/>
              <a:gd name="f385" fmla="*/ f304 1 f187"/>
              <a:gd name="f386" fmla="*/ f305 1 f186"/>
              <a:gd name="f387" fmla="*/ f306 1 f187"/>
              <a:gd name="f388" fmla="*/ f307 1 f186"/>
              <a:gd name="f389" fmla="*/ f308 1 f187"/>
              <a:gd name="f390" fmla="*/ f309 1 f186"/>
              <a:gd name="f391" fmla="*/ f310 1 f187"/>
              <a:gd name="f392" fmla="*/ f311 1 f186"/>
              <a:gd name="f393" fmla="*/ f312 1 f187"/>
              <a:gd name="f394" fmla="*/ f313 1 f186"/>
              <a:gd name="f395" fmla="*/ f314 1 f186"/>
              <a:gd name="f396" fmla="*/ f315 1 f187"/>
              <a:gd name="f397" fmla="*/ f316 1 f187"/>
              <a:gd name="f398" fmla="*/ f317 1 f186"/>
              <a:gd name="f399" fmla="*/ f318 1 f187"/>
              <a:gd name="f400" fmla="*/ f319 1 f186"/>
              <a:gd name="f401" fmla="*/ f320 1 f187"/>
              <a:gd name="f402" fmla="*/ f321 1 f186"/>
              <a:gd name="f403" fmla="*/ f322 1 f187"/>
              <a:gd name="f404" fmla="*/ f323 1 f186"/>
              <a:gd name="f405" fmla="*/ f324 1 f187"/>
              <a:gd name="f406" fmla="*/ f325 1 f187"/>
              <a:gd name="f407" fmla="*/ f326 1 f186"/>
              <a:gd name="f408" fmla="*/ f327 1 f187"/>
              <a:gd name="f409" fmla="*/ f328 1 f186"/>
              <a:gd name="f410" fmla="*/ f329 1 f187"/>
              <a:gd name="f411" fmla="*/ f330 1 f186"/>
              <a:gd name="f412" fmla="*/ f331 1 f187"/>
              <a:gd name="f413" fmla="*/ f332 1 f186"/>
              <a:gd name="f414" fmla="*/ f333 1 f187"/>
              <a:gd name="f415" fmla="*/ f334 1 f186"/>
              <a:gd name="f416" fmla="*/ f335 1 f187"/>
              <a:gd name="f417" fmla="*/ f336 1 f186"/>
              <a:gd name="f418" fmla="*/ f337 1 f187"/>
              <a:gd name="f419" fmla="*/ f338 1 f187"/>
              <a:gd name="f420" fmla="*/ f339 1 f186"/>
              <a:gd name="f421" fmla="*/ f340 1 f187"/>
              <a:gd name="f422" fmla="*/ f341 1 f186"/>
              <a:gd name="f423" fmla="*/ f342 1 f187"/>
              <a:gd name="f424" fmla="*/ f343 f177 1"/>
              <a:gd name="f425" fmla="*/ f344 f177 1"/>
              <a:gd name="f426" fmla="*/ f346 f178 1"/>
              <a:gd name="f427" fmla="*/ f345 f178 1"/>
              <a:gd name="f428" fmla="*/ f347 f177 1"/>
              <a:gd name="f429" fmla="*/ f348 f178 1"/>
              <a:gd name="f430" fmla="*/ f349 f178 1"/>
              <a:gd name="f431" fmla="*/ f350 f177 1"/>
              <a:gd name="f432" fmla="*/ f351 f178 1"/>
              <a:gd name="f433" fmla="*/ f352 f177 1"/>
              <a:gd name="f434" fmla="*/ f353 f178 1"/>
              <a:gd name="f435" fmla="*/ f354 f177 1"/>
              <a:gd name="f436" fmla="*/ f355 f178 1"/>
              <a:gd name="f437" fmla="*/ f356 f177 1"/>
              <a:gd name="f438" fmla="*/ f357 f178 1"/>
              <a:gd name="f439" fmla="*/ f358 f177 1"/>
              <a:gd name="f440" fmla="*/ f359 f178 1"/>
              <a:gd name="f441" fmla="*/ f360 f177 1"/>
              <a:gd name="f442" fmla="*/ f361 f178 1"/>
              <a:gd name="f443" fmla="*/ f362 f177 1"/>
              <a:gd name="f444" fmla="*/ f363 f178 1"/>
              <a:gd name="f445" fmla="*/ f364 f177 1"/>
              <a:gd name="f446" fmla="*/ f365 f178 1"/>
              <a:gd name="f447" fmla="*/ f366 f177 1"/>
              <a:gd name="f448" fmla="*/ f367 f178 1"/>
              <a:gd name="f449" fmla="*/ f368 f177 1"/>
              <a:gd name="f450" fmla="*/ f369 f178 1"/>
              <a:gd name="f451" fmla="*/ f370 f177 1"/>
              <a:gd name="f452" fmla="*/ f371 f178 1"/>
              <a:gd name="f453" fmla="*/ f372 f177 1"/>
              <a:gd name="f454" fmla="*/ f373 f178 1"/>
              <a:gd name="f455" fmla="*/ f374 f177 1"/>
              <a:gd name="f456" fmla="*/ f375 f178 1"/>
              <a:gd name="f457" fmla="*/ f376 f177 1"/>
              <a:gd name="f458" fmla="*/ f377 f178 1"/>
              <a:gd name="f459" fmla="*/ f378 f177 1"/>
              <a:gd name="f460" fmla="*/ f379 f178 1"/>
              <a:gd name="f461" fmla="*/ f380 f177 1"/>
              <a:gd name="f462" fmla="*/ f381 f178 1"/>
              <a:gd name="f463" fmla="*/ f382 f177 1"/>
              <a:gd name="f464" fmla="*/ f383 f178 1"/>
              <a:gd name="f465" fmla="*/ f384 f177 1"/>
              <a:gd name="f466" fmla="*/ f385 f178 1"/>
              <a:gd name="f467" fmla="*/ f386 f177 1"/>
              <a:gd name="f468" fmla="*/ f387 f178 1"/>
              <a:gd name="f469" fmla="*/ f388 f177 1"/>
              <a:gd name="f470" fmla="*/ f389 f178 1"/>
              <a:gd name="f471" fmla="*/ f390 f177 1"/>
              <a:gd name="f472" fmla="*/ f391 f178 1"/>
              <a:gd name="f473" fmla="*/ f392 f177 1"/>
              <a:gd name="f474" fmla="*/ f393 f178 1"/>
              <a:gd name="f475" fmla="*/ f394 f177 1"/>
              <a:gd name="f476" fmla="*/ f395 f177 1"/>
              <a:gd name="f477" fmla="*/ f396 f178 1"/>
              <a:gd name="f478" fmla="*/ f397 f178 1"/>
              <a:gd name="f479" fmla="*/ f398 f177 1"/>
              <a:gd name="f480" fmla="*/ f399 f178 1"/>
              <a:gd name="f481" fmla="*/ f400 f177 1"/>
              <a:gd name="f482" fmla="*/ f401 f178 1"/>
              <a:gd name="f483" fmla="*/ f402 f177 1"/>
              <a:gd name="f484" fmla="*/ f403 f178 1"/>
              <a:gd name="f485" fmla="*/ f404 f177 1"/>
              <a:gd name="f486" fmla="*/ f405 f178 1"/>
              <a:gd name="f487" fmla="*/ f406 f178 1"/>
              <a:gd name="f488" fmla="*/ f407 f177 1"/>
              <a:gd name="f489" fmla="*/ f408 f178 1"/>
              <a:gd name="f490" fmla="*/ f409 f177 1"/>
              <a:gd name="f491" fmla="*/ f410 f178 1"/>
              <a:gd name="f492" fmla="*/ f411 f177 1"/>
              <a:gd name="f493" fmla="*/ f412 f178 1"/>
              <a:gd name="f494" fmla="*/ f413 f177 1"/>
              <a:gd name="f495" fmla="*/ f414 f178 1"/>
              <a:gd name="f496" fmla="*/ f415 f177 1"/>
              <a:gd name="f497" fmla="*/ f416 f178 1"/>
              <a:gd name="f498" fmla="*/ f417 f177 1"/>
              <a:gd name="f499" fmla="*/ f418 f178 1"/>
              <a:gd name="f500" fmla="*/ f419 f178 1"/>
              <a:gd name="f501" fmla="*/ f420 f177 1"/>
              <a:gd name="f502" fmla="*/ f421 f178 1"/>
              <a:gd name="f503" fmla="*/ f422 f177 1"/>
              <a:gd name="f504" fmla="*/ f423 f178 1"/>
            </a:gdLst>
            <a:ahLst/>
            <a:cxnLst>
              <a:cxn ang="3cd4">
                <a:pos x="hc" y="t"/>
              </a:cxn>
              <a:cxn ang="0">
                <a:pos x="r" y="vc"/>
              </a:cxn>
              <a:cxn ang="cd4">
                <a:pos x="hc" y="b"/>
              </a:cxn>
              <a:cxn ang="cd2">
                <a:pos x="l" y="vc"/>
              </a:cxn>
              <a:cxn ang="f265">
                <a:pos x="f428" y="f429"/>
              </a:cxn>
              <a:cxn ang="f265">
                <a:pos x="f428" y="f430"/>
              </a:cxn>
              <a:cxn ang="f265">
                <a:pos x="f431" y="f432"/>
              </a:cxn>
              <a:cxn ang="f265">
                <a:pos x="f433" y="f434"/>
              </a:cxn>
              <a:cxn ang="f265">
                <a:pos x="f435" y="f436"/>
              </a:cxn>
              <a:cxn ang="f265">
                <a:pos x="f437" y="f438"/>
              </a:cxn>
              <a:cxn ang="f265">
                <a:pos x="f439" y="f440"/>
              </a:cxn>
              <a:cxn ang="f265">
                <a:pos x="f441" y="f442"/>
              </a:cxn>
              <a:cxn ang="f265">
                <a:pos x="f443" y="f444"/>
              </a:cxn>
              <a:cxn ang="f265">
                <a:pos x="f445" y="f446"/>
              </a:cxn>
              <a:cxn ang="f265">
                <a:pos x="f447" y="f448"/>
              </a:cxn>
              <a:cxn ang="f265">
                <a:pos x="f449" y="f450"/>
              </a:cxn>
              <a:cxn ang="f265">
                <a:pos x="f451" y="f452"/>
              </a:cxn>
              <a:cxn ang="f265">
                <a:pos x="f453" y="f454"/>
              </a:cxn>
              <a:cxn ang="f265">
                <a:pos x="f455" y="f456"/>
              </a:cxn>
              <a:cxn ang="f265">
                <a:pos x="f457" y="f458"/>
              </a:cxn>
              <a:cxn ang="f265">
                <a:pos x="f459" y="f460"/>
              </a:cxn>
              <a:cxn ang="f265">
                <a:pos x="f461" y="f462"/>
              </a:cxn>
              <a:cxn ang="f265">
                <a:pos x="f463" y="f464"/>
              </a:cxn>
              <a:cxn ang="f265">
                <a:pos x="f465" y="f466"/>
              </a:cxn>
              <a:cxn ang="f265">
                <a:pos x="f467" y="f468"/>
              </a:cxn>
              <a:cxn ang="f265">
                <a:pos x="f469" y="f470"/>
              </a:cxn>
              <a:cxn ang="f265">
                <a:pos x="f471" y="f472"/>
              </a:cxn>
              <a:cxn ang="f265">
                <a:pos x="f473" y="f474"/>
              </a:cxn>
              <a:cxn ang="f265">
                <a:pos x="f475" y="f460"/>
              </a:cxn>
              <a:cxn ang="f265">
                <a:pos x="f465" y="f468"/>
              </a:cxn>
              <a:cxn ang="f265">
                <a:pos x="f476" y="f468"/>
              </a:cxn>
              <a:cxn ang="f265">
                <a:pos x="f455" y="f477"/>
              </a:cxn>
              <a:cxn ang="f265">
                <a:pos x="f461" y="f478"/>
              </a:cxn>
              <a:cxn ang="f265">
                <a:pos x="f479" y="f480"/>
              </a:cxn>
              <a:cxn ang="f265">
                <a:pos x="f481" y="f482"/>
              </a:cxn>
              <a:cxn ang="f265">
                <a:pos x="f483" y="f484"/>
              </a:cxn>
              <a:cxn ang="f265">
                <a:pos x="f485" y="f486"/>
              </a:cxn>
              <a:cxn ang="f265">
                <a:pos x="f447" y="f487"/>
              </a:cxn>
              <a:cxn ang="f265">
                <a:pos x="f488" y="f489"/>
              </a:cxn>
              <a:cxn ang="f265">
                <a:pos x="f490" y="f491"/>
              </a:cxn>
              <a:cxn ang="f265">
                <a:pos x="f492" y="f493"/>
              </a:cxn>
              <a:cxn ang="f265">
                <a:pos x="f494" y="f495"/>
              </a:cxn>
              <a:cxn ang="f265">
                <a:pos x="f496" y="f497"/>
              </a:cxn>
              <a:cxn ang="f265">
                <a:pos x="f498" y="f499"/>
              </a:cxn>
              <a:cxn ang="f265">
                <a:pos x="f492" y="f500"/>
              </a:cxn>
              <a:cxn ang="f265">
                <a:pos x="f501" y="f502"/>
              </a:cxn>
              <a:cxn ang="f265">
                <a:pos x="f503" y="f504"/>
              </a:cxn>
              <a:cxn ang="f265">
                <a:pos x="f428" y="f429"/>
              </a:cxn>
            </a:cxnLst>
            <a:rect l="f424" t="f427" r="f425" b="f426"/>
            <a:pathLst>
              <a:path w="345" h="387">
                <a:moveTo>
                  <a:pt x="f8" y="f9"/>
                </a:moveTo>
                <a:cubicBezTo>
                  <a:pt x="f8" y="f10"/>
                  <a:pt x="f8" y="f11"/>
                  <a:pt x="f8" y="f12"/>
                </a:cubicBezTo>
                <a:cubicBezTo>
                  <a:pt x="f13" y="f14"/>
                  <a:pt x="f15" y="f5"/>
                  <a:pt x="f16" y="f5"/>
                </a:cubicBezTo>
                <a:cubicBezTo>
                  <a:pt x="f17" y="f5"/>
                  <a:pt x="f18" y="f19"/>
                  <a:pt x="f18" y="f20"/>
                </a:cubicBezTo>
                <a:cubicBezTo>
                  <a:pt x="f21" y="f22"/>
                  <a:pt x="f23" y="f24"/>
                  <a:pt x="f25" y="f26"/>
                </a:cubicBezTo>
                <a:cubicBezTo>
                  <a:pt x="f27" y="f28"/>
                  <a:pt x="f28" y="f29"/>
                  <a:pt x="f30" y="f31"/>
                </a:cubicBezTo>
                <a:cubicBezTo>
                  <a:pt x="f32" y="f33"/>
                  <a:pt x="f34" y="f35"/>
                  <a:pt x="f36" y="f33"/>
                </a:cubicBezTo>
                <a:cubicBezTo>
                  <a:pt x="f37" y="f31"/>
                  <a:pt x="f38" y="f39"/>
                  <a:pt x="f40" y="f36"/>
                </a:cubicBezTo>
                <a:cubicBezTo>
                  <a:pt x="f41" y="f42"/>
                  <a:pt x="f43" y="f36"/>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6" y="f70"/>
                  <a:pt x="f71" y="f72"/>
                  <a:pt x="f73" y="f74"/>
                </a:cubicBezTo>
                <a:cubicBezTo>
                  <a:pt x="f50" y="f75"/>
                  <a:pt x="f76" y="f77"/>
                  <a:pt x="f78" y="f79"/>
                </a:cubicBezTo>
                <a:cubicBezTo>
                  <a:pt x="f80" y="f81"/>
                  <a:pt x="f82" y="f83"/>
                  <a:pt x="f84" y="f48"/>
                </a:cubicBezTo>
                <a:cubicBezTo>
                  <a:pt x="f85" y="f86"/>
                  <a:pt x="f87" y="f88"/>
                  <a:pt x="f85" y="f78"/>
                </a:cubicBezTo>
                <a:cubicBezTo>
                  <a:pt x="f2" y="f89"/>
                  <a:pt x="f90" y="f91"/>
                  <a:pt x="f92" y="f92"/>
                </a:cubicBezTo>
                <a:cubicBezTo>
                  <a:pt x="f93" y="f46"/>
                  <a:pt x="f94" y="f95"/>
                  <a:pt x="f83" y="f93"/>
                </a:cubicBezTo>
                <a:cubicBezTo>
                  <a:pt x="f96" y="f97"/>
                  <a:pt x="f50" y="f88"/>
                  <a:pt x="f98" y="f99"/>
                </a:cubicBezTo>
                <a:cubicBezTo>
                  <a:pt x="f100" y="f101"/>
                  <a:pt x="f100" y="f94"/>
                  <a:pt x="f102" y="f97"/>
                </a:cubicBezTo>
                <a:cubicBezTo>
                  <a:pt x="f103" y="f104"/>
                  <a:pt x="f72" y="f91"/>
                  <a:pt x="f105" y="f106"/>
                </a:cubicBezTo>
                <a:cubicBezTo>
                  <a:pt x="f52" y="f107"/>
                  <a:pt x="f75" y="f108"/>
                  <a:pt x="f109" y="f110"/>
                </a:cubicBezTo>
                <a:cubicBezTo>
                  <a:pt x="f111" y="f112"/>
                  <a:pt x="f50" y="f90"/>
                  <a:pt x="f113" y="f114"/>
                </a:cubicBezTo>
                <a:cubicBezTo>
                  <a:pt x="f115" y="f91"/>
                  <a:pt x="f116" y="f117"/>
                  <a:pt x="f118" y="f78"/>
                </a:cubicBezTo>
                <a:cubicBezTo>
                  <a:pt x="f98" y="f93"/>
                  <a:pt x="f119" y="f120"/>
                  <a:pt x="f98" y="f97"/>
                </a:cubicBezTo>
                <a:cubicBezTo>
                  <a:pt x="f118" y="f88"/>
                  <a:pt x="f116" y="f121"/>
                  <a:pt x="f54" y="f97"/>
                </a:cubicBezTo>
                <a:cubicBezTo>
                  <a:pt x="f122" y="f93"/>
                  <a:pt x="f123" y="f124"/>
                  <a:pt x="f78" y="f125"/>
                </a:cubicBezTo>
                <a:cubicBezTo>
                  <a:pt x="f126" y="f91"/>
                  <a:pt x="f46" y="f127"/>
                  <a:pt x="f92" y="f65"/>
                </a:cubicBezTo>
                <a:cubicBezTo>
                  <a:pt x="f112" y="f128"/>
                  <a:pt x="f41" y="f125"/>
                  <a:pt x="f129" y="f130"/>
                </a:cubicBezTo>
                <a:cubicBezTo>
                  <a:pt x="f131" y="f132"/>
                  <a:pt x="f87" y="f48"/>
                  <a:pt x="f133" y="f76"/>
                </a:cubicBezTo>
                <a:cubicBezTo>
                  <a:pt x="f134" y="f135"/>
                  <a:pt x="f135" y="f52"/>
                  <a:pt x="f136" y="f56"/>
                </a:cubicBezTo>
                <a:cubicBezTo>
                  <a:pt x="f137" y="f72"/>
                  <a:pt x="f138" y="f98"/>
                  <a:pt x="f138" y="f139"/>
                </a:cubicBezTo>
                <a:cubicBezTo>
                  <a:pt x="f137" y="f140"/>
                  <a:pt x="f136" y="f141"/>
                  <a:pt x="f56" y="f142"/>
                </a:cubicBezTo>
                <a:cubicBezTo>
                  <a:pt x="f70" y="f143"/>
                  <a:pt x="f83" y="f144"/>
                  <a:pt x="f145" y="f146"/>
                </a:cubicBezTo>
                <a:cubicBezTo>
                  <a:pt x="f41" y="f7"/>
                  <a:pt x="f147" y="f148"/>
                  <a:pt x="f35" y="f149"/>
                </a:cubicBezTo>
                <a:cubicBezTo>
                  <a:pt x="f30" y="f150"/>
                  <a:pt x="f151" y="f152"/>
                  <a:pt x="f153" y="f154"/>
                </a:cubicBezTo>
                <a:cubicBezTo>
                  <a:pt x="f155" y="f83"/>
                  <a:pt x="f156" y="f92"/>
                  <a:pt x="f157" y="f131"/>
                </a:cubicBezTo>
                <a:cubicBezTo>
                  <a:pt x="f49" y="f158"/>
                  <a:pt x="f159" y="f160"/>
                  <a:pt x="f161" y="f162"/>
                </a:cubicBezTo>
                <a:cubicBezTo>
                  <a:pt x="f163" y="f164"/>
                  <a:pt x="f59" y="f165"/>
                  <a:pt x="f47" y="f165"/>
                </a:cubicBezTo>
                <a:cubicBezTo>
                  <a:pt x="f35" y="f166"/>
                  <a:pt x="f42" y="f162"/>
                  <a:pt x="f153" y="f167"/>
                </a:cubicBezTo>
                <a:cubicBezTo>
                  <a:pt x="f168" y="f160"/>
                  <a:pt x="f26" y="f164"/>
                  <a:pt x="f169" y="f170"/>
                </a:cubicBezTo>
                <a:cubicBezTo>
                  <a:pt x="f18" y="f171"/>
                  <a:pt x="f172" y="f173"/>
                  <a:pt x="f174" y="f169"/>
                </a:cubicBezTo>
                <a:cubicBezTo>
                  <a:pt x="f5" y="f24"/>
                  <a:pt x="f13" y="f17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3" name="Freeform 38">
            <a:extLst>
              <a:ext uri="{FF2B5EF4-FFF2-40B4-BE49-F238E27FC236}">
                <a16:creationId xmlns:a16="http://schemas.microsoft.com/office/drawing/2014/main" id="{00DC5E47-787D-4BE1-88AA-2EA2154449B9}"/>
              </a:ext>
            </a:extLst>
          </p:cNvPr>
          <p:cNvSpPr/>
          <p:nvPr/>
        </p:nvSpPr>
        <p:spPr>
          <a:xfrm>
            <a:off x="2791098" y="1201954"/>
            <a:ext cx="561884" cy="641252"/>
          </a:xfrm>
          <a:custGeom>
            <a:avLst/>
            <a:gdLst>
              <a:gd name="f0" fmla="val 10800000"/>
              <a:gd name="f1" fmla="val 5400000"/>
              <a:gd name="f2" fmla="val 180"/>
              <a:gd name="f3" fmla="val w"/>
              <a:gd name="f4" fmla="val h"/>
              <a:gd name="f5" fmla="val 0"/>
              <a:gd name="f6" fmla="val 342"/>
              <a:gd name="f7" fmla="val 389"/>
              <a:gd name="f8" fmla="val 1"/>
              <a:gd name="f9" fmla="val 228"/>
              <a:gd name="f10" fmla="val 3"/>
              <a:gd name="f11" fmla="val 192"/>
              <a:gd name="f12" fmla="val 16"/>
              <a:gd name="f13" fmla="val 154"/>
              <a:gd name="f14" fmla="val 51"/>
              <a:gd name="f15" fmla="val 126"/>
              <a:gd name="f16" fmla="val 53"/>
              <a:gd name="f17" fmla="val 125"/>
              <a:gd name="f18" fmla="val 55"/>
              <a:gd name="f19" fmla="val 124"/>
              <a:gd name="f20" fmla="val 57"/>
              <a:gd name="f21" fmla="val 122"/>
              <a:gd name="f22" fmla="val 65"/>
              <a:gd name="f23" fmla="val 116"/>
              <a:gd name="f24" fmla="val 73"/>
              <a:gd name="f25" fmla="val 114"/>
              <a:gd name="f26" fmla="val 84"/>
              <a:gd name="f27" fmla="val 120"/>
              <a:gd name="f28" fmla="val 110"/>
              <a:gd name="f29" fmla="val 133"/>
              <a:gd name="f30" fmla="val 141"/>
              <a:gd name="f31" fmla="val 159"/>
              <a:gd name="f32" fmla="val 101"/>
              <a:gd name="f33" fmla="val 163"/>
              <a:gd name="f34" fmla="val 96"/>
              <a:gd name="f35" fmla="val 166"/>
              <a:gd name="f36" fmla="val 95"/>
              <a:gd name="f37" fmla="val 172"/>
              <a:gd name="f38" fmla="val 197"/>
              <a:gd name="f39" fmla="val 222"/>
              <a:gd name="f40" fmla="val 106"/>
              <a:gd name="f41" fmla="val 246"/>
              <a:gd name="f42" fmla="val 111"/>
              <a:gd name="f43" fmla="val 252"/>
              <a:gd name="f44" fmla="val 112"/>
              <a:gd name="f45" fmla="val 255"/>
              <a:gd name="f46" fmla="val 259"/>
              <a:gd name="f47" fmla="val 271"/>
              <a:gd name="f48" fmla="val 85"/>
              <a:gd name="f49" fmla="val 285"/>
              <a:gd name="f50" fmla="val 298"/>
              <a:gd name="f51" fmla="val 45"/>
              <a:gd name="f52" fmla="val 302"/>
              <a:gd name="f53" fmla="val 40"/>
              <a:gd name="f54" fmla="val 304"/>
              <a:gd name="f55" fmla="val 34"/>
              <a:gd name="f56" fmla="val 27"/>
              <a:gd name="f57" fmla="val 23"/>
              <a:gd name="f58" fmla="val 19"/>
              <a:gd name="f59" fmla="val 305"/>
              <a:gd name="f60" fmla="val 14"/>
              <a:gd name="f61" fmla="val 307"/>
              <a:gd name="f62" fmla="val 6"/>
              <a:gd name="f63" fmla="val 315"/>
              <a:gd name="f64" fmla="val 323"/>
              <a:gd name="f65" fmla="val 333"/>
              <a:gd name="f66" fmla="val 2"/>
              <a:gd name="f67" fmla="val 339"/>
              <a:gd name="f68" fmla="val 8"/>
              <a:gd name="f69" fmla="val 340"/>
              <a:gd name="f70" fmla="val 18"/>
              <a:gd name="f71" fmla="val 24"/>
              <a:gd name="f72" fmla="val 341"/>
              <a:gd name="f73" fmla="val 30"/>
              <a:gd name="f74" fmla="val 36"/>
              <a:gd name="f75" fmla="val 44"/>
              <a:gd name="f76" fmla="val 52"/>
              <a:gd name="f77" fmla="val 336"/>
              <a:gd name="f78" fmla="val 59"/>
              <a:gd name="f79" fmla="val 321"/>
              <a:gd name="f80" fmla="val 88"/>
              <a:gd name="f81" fmla="val 117"/>
              <a:gd name="f82" fmla="val 290"/>
              <a:gd name="f83" fmla="val 146"/>
              <a:gd name="f84" fmla="val 284"/>
              <a:gd name="f85" fmla="val 160"/>
              <a:gd name="f86" fmla="val 274"/>
              <a:gd name="f87" fmla="val 260"/>
              <a:gd name="f88" fmla="val 164"/>
              <a:gd name="f89" fmla="val 244"/>
              <a:gd name="f90" fmla="val 229"/>
              <a:gd name="f91" fmla="val 162"/>
              <a:gd name="f92" fmla="val 214"/>
              <a:gd name="f93" fmla="val 161"/>
              <a:gd name="f94" fmla="val 212"/>
              <a:gd name="f95" fmla="val 208"/>
              <a:gd name="f96" fmla="val 207"/>
              <a:gd name="f97" fmla="val 165"/>
              <a:gd name="f98" fmla="val 209"/>
              <a:gd name="f99" fmla="val 167"/>
              <a:gd name="f100" fmla="val 211"/>
              <a:gd name="f101" fmla="val 168"/>
              <a:gd name="f102" fmla="val 237"/>
              <a:gd name="f103" fmla="val 198"/>
              <a:gd name="f104" fmla="val 232"/>
              <a:gd name="f105" fmla="val 262"/>
              <a:gd name="f106" fmla="val 270"/>
              <a:gd name="f107" fmla="val 316"/>
              <a:gd name="f108" fmla="val 257"/>
              <a:gd name="f109" fmla="val 350"/>
              <a:gd name="f110" fmla="val 213"/>
              <a:gd name="f111" fmla="val 370"/>
              <a:gd name="f112" fmla="val 184"/>
              <a:gd name="f113" fmla="val 384"/>
              <a:gd name="f114" fmla="val 153"/>
              <a:gd name="f115" fmla="val 121"/>
              <a:gd name="f116" fmla="val 385"/>
              <a:gd name="f117" fmla="val 380"/>
              <a:gd name="f118" fmla="val 58"/>
              <a:gd name="f119" fmla="val 355"/>
              <a:gd name="f120" fmla="val 50"/>
              <a:gd name="f121" fmla="val 48"/>
              <a:gd name="f122" fmla="val 306"/>
              <a:gd name="f123" fmla="val 47"/>
              <a:gd name="f124" fmla="val 297"/>
              <a:gd name="f125" fmla="val 46"/>
              <a:gd name="f126" fmla="val 287"/>
              <a:gd name="f127" fmla="val 281"/>
              <a:gd name="f128" fmla="val 278"/>
              <a:gd name="f129" fmla="val 277"/>
              <a:gd name="f130" fmla="val 90"/>
              <a:gd name="f131" fmla="val 269"/>
              <a:gd name="f132" fmla="val 254"/>
              <a:gd name="f133" fmla="val 158"/>
              <a:gd name="f134" fmla="val 238"/>
              <a:gd name="f135" fmla="val 170"/>
              <a:gd name="f136" fmla="val 233"/>
              <a:gd name="f137" fmla="val 175"/>
              <a:gd name="f138" fmla="val 220"/>
              <a:gd name="f139" fmla="val 140"/>
              <a:gd name="f140" fmla="val 204"/>
              <a:gd name="f141" fmla="val 93"/>
              <a:gd name="f142" fmla="val 69"/>
              <a:gd name="f143" fmla="val 217"/>
              <a:gd name="f144" fmla="val 67"/>
              <a:gd name="f145" fmla="val 218"/>
              <a:gd name="f146" fmla="val 64"/>
              <a:gd name="f147" fmla="val 62"/>
              <a:gd name="f148" fmla="val 61"/>
              <a:gd name="f149" fmla="val 215"/>
              <a:gd name="f150" fmla="val 63"/>
              <a:gd name="f151" fmla="val 203"/>
              <a:gd name="f152" fmla="val 71"/>
              <a:gd name="f153" fmla="val 77"/>
              <a:gd name="f154" fmla="val 191"/>
              <a:gd name="f155" fmla="val 78"/>
              <a:gd name="f156" fmla="val 190"/>
              <a:gd name="f157" fmla="val 80"/>
              <a:gd name="f158" fmla="val 188"/>
              <a:gd name="f159" fmla="val 187"/>
              <a:gd name="f160" fmla="val 76"/>
              <a:gd name="f161" fmla="val 185"/>
              <a:gd name="f162" fmla="val 74"/>
              <a:gd name="f163" fmla="val 186"/>
              <a:gd name="f164" fmla="val 221"/>
              <a:gd name="f165" fmla="val 225"/>
              <a:gd name="f166" fmla="val 224"/>
              <a:gd name="f167" fmla="val 79"/>
              <a:gd name="f168" fmla="val 99"/>
              <a:gd name="f169" fmla="val 119"/>
              <a:gd name="f170" fmla="val 127"/>
              <a:gd name="f171" fmla="val 206"/>
              <a:gd name="f172" fmla="val 135"/>
              <a:gd name="f173" fmla="val 143"/>
              <a:gd name="f174" fmla="val 201"/>
              <a:gd name="f175" fmla="val 202"/>
              <a:gd name="f176" fmla="val 169"/>
              <a:gd name="f177" fmla="val 219"/>
              <a:gd name="f178" fmla="val 230"/>
              <a:gd name="f179" fmla="val 157"/>
              <a:gd name="f180" fmla="val 234"/>
              <a:gd name="f181" fmla="val 250"/>
              <a:gd name="f182" fmla="val 86"/>
              <a:gd name="f183" fmla="val 266"/>
              <a:gd name="f184" fmla="val 273"/>
              <a:gd name="f185" fmla="val 38"/>
              <a:gd name="f186" fmla="val 275"/>
              <a:gd name="f187" fmla="val 22"/>
              <a:gd name="f188" fmla="val 272"/>
              <a:gd name="f189" fmla="val 7"/>
              <a:gd name="f190" fmla="val 267"/>
              <a:gd name="f191" fmla="+- 0 0 -90"/>
              <a:gd name="f192" fmla="*/ f3 1 342"/>
              <a:gd name="f193" fmla="*/ f4 1 389"/>
              <a:gd name="f194" fmla="val f5"/>
              <a:gd name="f195" fmla="val f6"/>
              <a:gd name="f196" fmla="val f7"/>
              <a:gd name="f197" fmla="*/ f191 f0 1"/>
              <a:gd name="f198" fmla="+- f196 0 f194"/>
              <a:gd name="f199" fmla="+- f195 0 f194"/>
              <a:gd name="f200" fmla="*/ f197 1 f2"/>
              <a:gd name="f201" fmla="*/ f199 1 342"/>
              <a:gd name="f202" fmla="*/ f198 1 389"/>
              <a:gd name="f203" fmla="*/ 1 f199 1"/>
              <a:gd name="f204" fmla="*/ 228 f198 1"/>
              <a:gd name="f205" fmla="*/ 51 f199 1"/>
              <a:gd name="f206" fmla="*/ 126 f198 1"/>
              <a:gd name="f207" fmla="*/ 57 f199 1"/>
              <a:gd name="f208" fmla="*/ 122 f198 1"/>
              <a:gd name="f209" fmla="*/ 84 f199 1"/>
              <a:gd name="f210" fmla="*/ 120 f198 1"/>
              <a:gd name="f211" fmla="*/ 159 f199 1"/>
              <a:gd name="f212" fmla="*/ 101 f198 1"/>
              <a:gd name="f213" fmla="*/ 172 f199 1"/>
              <a:gd name="f214" fmla="*/ 96 f198 1"/>
              <a:gd name="f215" fmla="*/ 246 f199 1"/>
              <a:gd name="f216" fmla="*/ 111 f198 1"/>
              <a:gd name="f217" fmla="*/ 259 f199 1"/>
              <a:gd name="f218" fmla="*/ 106 f198 1"/>
              <a:gd name="f219" fmla="*/ 298 f199 1"/>
              <a:gd name="f220" fmla="*/ 45 f198 1"/>
              <a:gd name="f221" fmla="*/ 304 f199 1"/>
              <a:gd name="f222" fmla="*/ 27 f198 1"/>
              <a:gd name="f223" fmla="*/ 305 f199 1"/>
              <a:gd name="f224" fmla="*/ 14 f198 1"/>
              <a:gd name="f225" fmla="*/ 323 f199 1"/>
              <a:gd name="f226" fmla="*/ 1 f198 1"/>
              <a:gd name="f227" fmla="*/ 340 f199 1"/>
              <a:gd name="f228" fmla="*/ 18 f198 1"/>
              <a:gd name="f229" fmla="*/ 341 f199 1"/>
              <a:gd name="f230" fmla="*/ 36 f198 1"/>
              <a:gd name="f231" fmla="*/ 336 f199 1"/>
              <a:gd name="f232" fmla="*/ 59 f198 1"/>
              <a:gd name="f233" fmla="*/ 290 f199 1"/>
              <a:gd name="f234" fmla="*/ 146 f198 1"/>
              <a:gd name="f235" fmla="*/ 260 f199 1"/>
              <a:gd name="f236" fmla="*/ 164 f198 1"/>
              <a:gd name="f237" fmla="*/ 214 f199 1"/>
              <a:gd name="f238" fmla="*/ 161 f198 1"/>
              <a:gd name="f239" fmla="*/ 207 f199 1"/>
              <a:gd name="f240" fmla="*/ 163 f198 1"/>
              <a:gd name="f241" fmla="*/ 211 f199 1"/>
              <a:gd name="f242" fmla="*/ 168 f198 1"/>
              <a:gd name="f243" fmla="*/ 262 f199 1"/>
              <a:gd name="f244" fmla="*/ 270 f198 1"/>
              <a:gd name="f245" fmla="*/ 213 f199 1"/>
              <a:gd name="f246" fmla="*/ 370 f198 1"/>
              <a:gd name="f247" fmla="*/ 121 f199 1"/>
              <a:gd name="f248" fmla="*/ 385 f198 1"/>
              <a:gd name="f249" fmla="*/ 50 f199 1"/>
              <a:gd name="f250" fmla="*/ 315 f198 1"/>
              <a:gd name="f251" fmla="*/ 46 f199 1"/>
              <a:gd name="f252" fmla="*/ 287 f198 1"/>
              <a:gd name="f253" fmla="*/ 53 f199 1"/>
              <a:gd name="f254" fmla="*/ 277 f198 1"/>
              <a:gd name="f255" fmla="*/ 158 f199 1"/>
              <a:gd name="f256" fmla="*/ 238 f198 1"/>
              <a:gd name="f257" fmla="*/ 170 f199 1"/>
              <a:gd name="f258" fmla="*/ 209 f198 1"/>
              <a:gd name="f259" fmla="*/ 140 f199 1"/>
              <a:gd name="f260" fmla="*/ 197 f198 1"/>
              <a:gd name="f261" fmla="*/ 69 f199 1"/>
              <a:gd name="f262" fmla="*/ 217 f198 1"/>
              <a:gd name="f263" fmla="*/ 62 f199 1"/>
              <a:gd name="f264" fmla="*/ 218 f198 1"/>
              <a:gd name="f265" fmla="*/ 64 f199 1"/>
              <a:gd name="f266" fmla="*/ 211 f198 1"/>
              <a:gd name="f267" fmla="*/ 77 f199 1"/>
              <a:gd name="f268" fmla="*/ 191 f198 1"/>
              <a:gd name="f269" fmla="*/ 78 f199 1"/>
              <a:gd name="f270" fmla="*/ 187 f198 1"/>
              <a:gd name="f271" fmla="*/ 73 f199 1"/>
              <a:gd name="f272" fmla="*/ 188 f198 1"/>
              <a:gd name="f273" fmla="*/ 55 f199 1"/>
              <a:gd name="f274" fmla="*/ 221 f198 1"/>
              <a:gd name="f275" fmla="*/ 58 f199 1"/>
              <a:gd name="f276" fmla="*/ 224 f198 1"/>
              <a:gd name="f277" fmla="*/ 119 f199 1"/>
              <a:gd name="f278" fmla="*/ 208 f198 1"/>
              <a:gd name="f279" fmla="*/ 143 f199 1"/>
              <a:gd name="f280" fmla="*/ 201 f198 1"/>
              <a:gd name="f281" fmla="*/ 165 f199 1"/>
              <a:gd name="f282" fmla="*/ 157 f199 1"/>
              <a:gd name="f283" fmla="*/ 234 f198 1"/>
              <a:gd name="f284" fmla="*/ 47 f199 1"/>
              <a:gd name="f285" fmla="*/ 273 f198 1"/>
              <a:gd name="f286" fmla="*/ 22 f199 1"/>
              <a:gd name="f287" fmla="*/ 272 f198 1"/>
              <a:gd name="f288" fmla="+- f200 0 f1"/>
              <a:gd name="f289" fmla="*/ f203 1 342"/>
              <a:gd name="f290" fmla="*/ f204 1 389"/>
              <a:gd name="f291" fmla="*/ f205 1 342"/>
              <a:gd name="f292" fmla="*/ f206 1 389"/>
              <a:gd name="f293" fmla="*/ f207 1 342"/>
              <a:gd name="f294" fmla="*/ f208 1 389"/>
              <a:gd name="f295" fmla="*/ f209 1 342"/>
              <a:gd name="f296" fmla="*/ f210 1 389"/>
              <a:gd name="f297" fmla="*/ f211 1 342"/>
              <a:gd name="f298" fmla="*/ f212 1 389"/>
              <a:gd name="f299" fmla="*/ f213 1 342"/>
              <a:gd name="f300" fmla="*/ f214 1 389"/>
              <a:gd name="f301" fmla="*/ f215 1 342"/>
              <a:gd name="f302" fmla="*/ f216 1 389"/>
              <a:gd name="f303" fmla="*/ f217 1 342"/>
              <a:gd name="f304" fmla="*/ f218 1 389"/>
              <a:gd name="f305" fmla="*/ f219 1 342"/>
              <a:gd name="f306" fmla="*/ f220 1 389"/>
              <a:gd name="f307" fmla="*/ f221 1 342"/>
              <a:gd name="f308" fmla="*/ f222 1 389"/>
              <a:gd name="f309" fmla="*/ f223 1 342"/>
              <a:gd name="f310" fmla="*/ f224 1 389"/>
              <a:gd name="f311" fmla="*/ f225 1 342"/>
              <a:gd name="f312" fmla="*/ f226 1 389"/>
              <a:gd name="f313" fmla="*/ f227 1 342"/>
              <a:gd name="f314" fmla="*/ f228 1 389"/>
              <a:gd name="f315" fmla="*/ f229 1 342"/>
              <a:gd name="f316" fmla="*/ f230 1 389"/>
              <a:gd name="f317" fmla="*/ f231 1 342"/>
              <a:gd name="f318" fmla="*/ f232 1 389"/>
              <a:gd name="f319" fmla="*/ f233 1 342"/>
              <a:gd name="f320" fmla="*/ f234 1 389"/>
              <a:gd name="f321" fmla="*/ f235 1 342"/>
              <a:gd name="f322" fmla="*/ f236 1 389"/>
              <a:gd name="f323" fmla="*/ f237 1 342"/>
              <a:gd name="f324" fmla="*/ f238 1 389"/>
              <a:gd name="f325" fmla="*/ f239 1 342"/>
              <a:gd name="f326" fmla="*/ f240 1 389"/>
              <a:gd name="f327" fmla="*/ f241 1 342"/>
              <a:gd name="f328" fmla="*/ f242 1 389"/>
              <a:gd name="f329" fmla="*/ f243 1 342"/>
              <a:gd name="f330" fmla="*/ f244 1 389"/>
              <a:gd name="f331" fmla="*/ f245 1 342"/>
              <a:gd name="f332" fmla="*/ f246 1 389"/>
              <a:gd name="f333" fmla="*/ f247 1 342"/>
              <a:gd name="f334" fmla="*/ f248 1 389"/>
              <a:gd name="f335" fmla="*/ f249 1 342"/>
              <a:gd name="f336" fmla="*/ f250 1 389"/>
              <a:gd name="f337" fmla="*/ f251 1 342"/>
              <a:gd name="f338" fmla="*/ f252 1 389"/>
              <a:gd name="f339" fmla="*/ f253 1 342"/>
              <a:gd name="f340" fmla="*/ f254 1 389"/>
              <a:gd name="f341" fmla="*/ f255 1 342"/>
              <a:gd name="f342" fmla="*/ f256 1 389"/>
              <a:gd name="f343" fmla="*/ f257 1 342"/>
              <a:gd name="f344" fmla="*/ f258 1 389"/>
              <a:gd name="f345" fmla="*/ f259 1 342"/>
              <a:gd name="f346" fmla="*/ f260 1 389"/>
              <a:gd name="f347" fmla="*/ f261 1 342"/>
              <a:gd name="f348" fmla="*/ f262 1 389"/>
              <a:gd name="f349" fmla="*/ f263 1 342"/>
              <a:gd name="f350" fmla="*/ f264 1 389"/>
              <a:gd name="f351" fmla="*/ f265 1 342"/>
              <a:gd name="f352" fmla="*/ f266 1 389"/>
              <a:gd name="f353" fmla="*/ f267 1 342"/>
              <a:gd name="f354" fmla="*/ f268 1 389"/>
              <a:gd name="f355" fmla="*/ f269 1 342"/>
              <a:gd name="f356" fmla="*/ f270 1 389"/>
              <a:gd name="f357" fmla="*/ f271 1 342"/>
              <a:gd name="f358" fmla="*/ f272 1 389"/>
              <a:gd name="f359" fmla="*/ f273 1 342"/>
              <a:gd name="f360" fmla="*/ f274 1 389"/>
              <a:gd name="f361" fmla="*/ f275 1 342"/>
              <a:gd name="f362" fmla="*/ f276 1 389"/>
              <a:gd name="f363" fmla="*/ f277 1 342"/>
              <a:gd name="f364" fmla="*/ f278 1 389"/>
              <a:gd name="f365" fmla="*/ f279 1 342"/>
              <a:gd name="f366" fmla="*/ f280 1 389"/>
              <a:gd name="f367" fmla="*/ f281 1 342"/>
              <a:gd name="f368" fmla="*/ f282 1 342"/>
              <a:gd name="f369" fmla="*/ f283 1 389"/>
              <a:gd name="f370" fmla="*/ f284 1 342"/>
              <a:gd name="f371" fmla="*/ f285 1 389"/>
              <a:gd name="f372" fmla="*/ f286 1 342"/>
              <a:gd name="f373" fmla="*/ f287 1 389"/>
              <a:gd name="f374" fmla="*/ 0 1 f201"/>
              <a:gd name="f375" fmla="*/ f195 1 f201"/>
              <a:gd name="f376" fmla="*/ 0 1 f202"/>
              <a:gd name="f377" fmla="*/ f196 1 f202"/>
              <a:gd name="f378" fmla="*/ f289 1 f201"/>
              <a:gd name="f379" fmla="*/ f290 1 f202"/>
              <a:gd name="f380" fmla="*/ f291 1 f201"/>
              <a:gd name="f381" fmla="*/ f292 1 f202"/>
              <a:gd name="f382" fmla="*/ f293 1 f201"/>
              <a:gd name="f383" fmla="*/ f294 1 f202"/>
              <a:gd name="f384" fmla="*/ f295 1 f201"/>
              <a:gd name="f385" fmla="*/ f296 1 f202"/>
              <a:gd name="f386" fmla="*/ f297 1 f201"/>
              <a:gd name="f387" fmla="*/ f298 1 f202"/>
              <a:gd name="f388" fmla="*/ f299 1 f201"/>
              <a:gd name="f389" fmla="*/ f300 1 f202"/>
              <a:gd name="f390" fmla="*/ f301 1 f201"/>
              <a:gd name="f391" fmla="*/ f302 1 f202"/>
              <a:gd name="f392" fmla="*/ f303 1 f201"/>
              <a:gd name="f393" fmla="*/ f304 1 f202"/>
              <a:gd name="f394" fmla="*/ f305 1 f201"/>
              <a:gd name="f395" fmla="*/ f306 1 f202"/>
              <a:gd name="f396" fmla="*/ f307 1 f201"/>
              <a:gd name="f397" fmla="*/ f308 1 f202"/>
              <a:gd name="f398" fmla="*/ f309 1 f201"/>
              <a:gd name="f399" fmla="*/ f310 1 f202"/>
              <a:gd name="f400" fmla="*/ f311 1 f201"/>
              <a:gd name="f401" fmla="*/ f312 1 f202"/>
              <a:gd name="f402" fmla="*/ f313 1 f201"/>
              <a:gd name="f403" fmla="*/ f314 1 f202"/>
              <a:gd name="f404" fmla="*/ f315 1 f201"/>
              <a:gd name="f405" fmla="*/ f316 1 f202"/>
              <a:gd name="f406" fmla="*/ f317 1 f201"/>
              <a:gd name="f407" fmla="*/ f318 1 f202"/>
              <a:gd name="f408" fmla="*/ f319 1 f201"/>
              <a:gd name="f409" fmla="*/ f320 1 f202"/>
              <a:gd name="f410" fmla="*/ f321 1 f201"/>
              <a:gd name="f411" fmla="*/ f322 1 f202"/>
              <a:gd name="f412" fmla="*/ f323 1 f201"/>
              <a:gd name="f413" fmla="*/ f324 1 f202"/>
              <a:gd name="f414" fmla="*/ f325 1 f201"/>
              <a:gd name="f415" fmla="*/ f326 1 f202"/>
              <a:gd name="f416" fmla="*/ f327 1 f201"/>
              <a:gd name="f417" fmla="*/ f328 1 f202"/>
              <a:gd name="f418" fmla="*/ f329 1 f201"/>
              <a:gd name="f419" fmla="*/ f330 1 f202"/>
              <a:gd name="f420" fmla="*/ f331 1 f201"/>
              <a:gd name="f421" fmla="*/ f332 1 f202"/>
              <a:gd name="f422" fmla="*/ f333 1 f201"/>
              <a:gd name="f423" fmla="*/ f334 1 f202"/>
              <a:gd name="f424" fmla="*/ f335 1 f201"/>
              <a:gd name="f425" fmla="*/ f336 1 f202"/>
              <a:gd name="f426" fmla="*/ f337 1 f201"/>
              <a:gd name="f427" fmla="*/ f338 1 f202"/>
              <a:gd name="f428" fmla="*/ f339 1 f201"/>
              <a:gd name="f429" fmla="*/ f340 1 f202"/>
              <a:gd name="f430" fmla="*/ f341 1 f201"/>
              <a:gd name="f431" fmla="*/ f342 1 f202"/>
              <a:gd name="f432" fmla="*/ f343 1 f201"/>
              <a:gd name="f433" fmla="*/ f344 1 f202"/>
              <a:gd name="f434" fmla="*/ f345 1 f201"/>
              <a:gd name="f435" fmla="*/ f346 1 f202"/>
              <a:gd name="f436" fmla="*/ f347 1 f201"/>
              <a:gd name="f437" fmla="*/ f348 1 f202"/>
              <a:gd name="f438" fmla="*/ f349 1 f201"/>
              <a:gd name="f439" fmla="*/ f350 1 f202"/>
              <a:gd name="f440" fmla="*/ f351 1 f201"/>
              <a:gd name="f441" fmla="*/ f352 1 f202"/>
              <a:gd name="f442" fmla="*/ f353 1 f201"/>
              <a:gd name="f443" fmla="*/ f354 1 f202"/>
              <a:gd name="f444" fmla="*/ f355 1 f201"/>
              <a:gd name="f445" fmla="*/ f356 1 f202"/>
              <a:gd name="f446" fmla="*/ f357 1 f201"/>
              <a:gd name="f447" fmla="*/ f358 1 f202"/>
              <a:gd name="f448" fmla="*/ f359 1 f201"/>
              <a:gd name="f449" fmla="*/ f360 1 f202"/>
              <a:gd name="f450" fmla="*/ f361 1 f201"/>
              <a:gd name="f451" fmla="*/ f362 1 f202"/>
              <a:gd name="f452" fmla="*/ f363 1 f201"/>
              <a:gd name="f453" fmla="*/ f364 1 f202"/>
              <a:gd name="f454" fmla="*/ f365 1 f201"/>
              <a:gd name="f455" fmla="*/ f366 1 f202"/>
              <a:gd name="f456" fmla="*/ f367 1 f201"/>
              <a:gd name="f457" fmla="*/ f368 1 f201"/>
              <a:gd name="f458" fmla="*/ f369 1 f202"/>
              <a:gd name="f459" fmla="*/ f370 1 f201"/>
              <a:gd name="f460" fmla="*/ f371 1 f202"/>
              <a:gd name="f461" fmla="*/ f372 1 f201"/>
              <a:gd name="f462" fmla="*/ f373 1 f202"/>
              <a:gd name="f463" fmla="*/ f374 f192 1"/>
              <a:gd name="f464" fmla="*/ f375 f192 1"/>
              <a:gd name="f465" fmla="*/ f377 f193 1"/>
              <a:gd name="f466" fmla="*/ f376 f193 1"/>
              <a:gd name="f467" fmla="*/ f378 f192 1"/>
              <a:gd name="f468" fmla="*/ f379 f193 1"/>
              <a:gd name="f469" fmla="*/ f380 f192 1"/>
              <a:gd name="f470" fmla="*/ f381 f193 1"/>
              <a:gd name="f471" fmla="*/ f382 f192 1"/>
              <a:gd name="f472" fmla="*/ f383 f193 1"/>
              <a:gd name="f473" fmla="*/ f384 f192 1"/>
              <a:gd name="f474" fmla="*/ f385 f193 1"/>
              <a:gd name="f475" fmla="*/ f386 f192 1"/>
              <a:gd name="f476" fmla="*/ f387 f193 1"/>
              <a:gd name="f477" fmla="*/ f388 f192 1"/>
              <a:gd name="f478" fmla="*/ f389 f193 1"/>
              <a:gd name="f479" fmla="*/ f390 f192 1"/>
              <a:gd name="f480" fmla="*/ f391 f193 1"/>
              <a:gd name="f481" fmla="*/ f392 f192 1"/>
              <a:gd name="f482" fmla="*/ f393 f193 1"/>
              <a:gd name="f483" fmla="*/ f394 f192 1"/>
              <a:gd name="f484" fmla="*/ f395 f193 1"/>
              <a:gd name="f485" fmla="*/ f396 f192 1"/>
              <a:gd name="f486" fmla="*/ f397 f193 1"/>
              <a:gd name="f487" fmla="*/ f398 f192 1"/>
              <a:gd name="f488" fmla="*/ f399 f193 1"/>
              <a:gd name="f489" fmla="*/ f400 f192 1"/>
              <a:gd name="f490" fmla="*/ f401 f193 1"/>
              <a:gd name="f491" fmla="*/ f402 f192 1"/>
              <a:gd name="f492" fmla="*/ f403 f193 1"/>
              <a:gd name="f493" fmla="*/ f404 f192 1"/>
              <a:gd name="f494" fmla="*/ f405 f193 1"/>
              <a:gd name="f495" fmla="*/ f406 f192 1"/>
              <a:gd name="f496" fmla="*/ f407 f193 1"/>
              <a:gd name="f497" fmla="*/ f408 f192 1"/>
              <a:gd name="f498" fmla="*/ f409 f193 1"/>
              <a:gd name="f499" fmla="*/ f410 f192 1"/>
              <a:gd name="f500" fmla="*/ f411 f193 1"/>
              <a:gd name="f501" fmla="*/ f412 f192 1"/>
              <a:gd name="f502" fmla="*/ f413 f193 1"/>
              <a:gd name="f503" fmla="*/ f414 f192 1"/>
              <a:gd name="f504" fmla="*/ f415 f193 1"/>
              <a:gd name="f505" fmla="*/ f416 f192 1"/>
              <a:gd name="f506" fmla="*/ f417 f193 1"/>
              <a:gd name="f507" fmla="*/ f418 f192 1"/>
              <a:gd name="f508" fmla="*/ f419 f193 1"/>
              <a:gd name="f509" fmla="*/ f420 f192 1"/>
              <a:gd name="f510" fmla="*/ f421 f193 1"/>
              <a:gd name="f511" fmla="*/ f422 f192 1"/>
              <a:gd name="f512" fmla="*/ f423 f193 1"/>
              <a:gd name="f513" fmla="*/ f424 f192 1"/>
              <a:gd name="f514" fmla="*/ f425 f193 1"/>
              <a:gd name="f515" fmla="*/ f426 f192 1"/>
              <a:gd name="f516" fmla="*/ f427 f193 1"/>
              <a:gd name="f517" fmla="*/ f428 f192 1"/>
              <a:gd name="f518" fmla="*/ f429 f193 1"/>
              <a:gd name="f519" fmla="*/ f430 f192 1"/>
              <a:gd name="f520" fmla="*/ f431 f193 1"/>
              <a:gd name="f521" fmla="*/ f432 f192 1"/>
              <a:gd name="f522" fmla="*/ f433 f193 1"/>
              <a:gd name="f523" fmla="*/ f434 f192 1"/>
              <a:gd name="f524" fmla="*/ f435 f193 1"/>
              <a:gd name="f525" fmla="*/ f436 f192 1"/>
              <a:gd name="f526" fmla="*/ f437 f193 1"/>
              <a:gd name="f527" fmla="*/ f438 f192 1"/>
              <a:gd name="f528" fmla="*/ f439 f193 1"/>
              <a:gd name="f529" fmla="*/ f440 f192 1"/>
              <a:gd name="f530" fmla="*/ f441 f193 1"/>
              <a:gd name="f531" fmla="*/ f442 f192 1"/>
              <a:gd name="f532" fmla="*/ f443 f193 1"/>
              <a:gd name="f533" fmla="*/ f444 f192 1"/>
              <a:gd name="f534" fmla="*/ f445 f193 1"/>
              <a:gd name="f535" fmla="*/ f446 f192 1"/>
              <a:gd name="f536" fmla="*/ f447 f193 1"/>
              <a:gd name="f537" fmla="*/ f448 f192 1"/>
              <a:gd name="f538" fmla="*/ f449 f193 1"/>
              <a:gd name="f539" fmla="*/ f450 f192 1"/>
              <a:gd name="f540" fmla="*/ f451 f193 1"/>
              <a:gd name="f541" fmla="*/ f452 f192 1"/>
              <a:gd name="f542" fmla="*/ f453 f193 1"/>
              <a:gd name="f543" fmla="*/ f454 f192 1"/>
              <a:gd name="f544" fmla="*/ f455 f193 1"/>
              <a:gd name="f545" fmla="*/ f456 f192 1"/>
              <a:gd name="f546" fmla="*/ f457 f192 1"/>
              <a:gd name="f547" fmla="*/ f458 f193 1"/>
              <a:gd name="f548" fmla="*/ f459 f192 1"/>
              <a:gd name="f549" fmla="*/ f460 f193 1"/>
              <a:gd name="f550" fmla="*/ f461 f192 1"/>
              <a:gd name="f551" fmla="*/ f462 f193 1"/>
            </a:gdLst>
            <a:ahLst/>
            <a:cxnLst>
              <a:cxn ang="3cd4">
                <a:pos x="hc" y="t"/>
              </a:cxn>
              <a:cxn ang="0">
                <a:pos x="r" y="vc"/>
              </a:cxn>
              <a:cxn ang="cd4">
                <a:pos x="hc" y="b"/>
              </a:cxn>
              <a:cxn ang="cd2">
                <a:pos x="l" y="vc"/>
              </a:cxn>
              <a:cxn ang="f288">
                <a:pos x="f467" y="f468"/>
              </a:cxn>
              <a:cxn ang="f288">
                <a:pos x="f469" y="f470"/>
              </a:cxn>
              <a:cxn ang="f288">
                <a:pos x="f471" y="f472"/>
              </a:cxn>
              <a:cxn ang="f288">
                <a:pos x="f473" y="f474"/>
              </a:cxn>
              <a:cxn ang="f288">
                <a:pos x="f475" y="f476"/>
              </a:cxn>
              <a:cxn ang="f288">
                <a:pos x="f477" y="f478"/>
              </a:cxn>
              <a:cxn ang="f288">
                <a:pos x="f479" y="f480"/>
              </a:cxn>
              <a:cxn ang="f288">
                <a:pos x="f481" y="f482"/>
              </a:cxn>
              <a:cxn ang="f288">
                <a:pos x="f483" y="f484"/>
              </a:cxn>
              <a:cxn ang="f288">
                <a:pos x="f485" y="f486"/>
              </a:cxn>
              <a:cxn ang="f288">
                <a:pos x="f487" y="f488"/>
              </a:cxn>
              <a:cxn ang="f288">
                <a:pos x="f489" y="f490"/>
              </a:cxn>
              <a:cxn ang="f288">
                <a:pos x="f491" y="f492"/>
              </a:cxn>
              <a:cxn ang="f288">
                <a:pos x="f493" y="f494"/>
              </a:cxn>
              <a:cxn ang="f288">
                <a:pos x="f495" y="f496"/>
              </a:cxn>
              <a:cxn ang="f288">
                <a:pos x="f497" y="f498"/>
              </a:cxn>
              <a:cxn ang="f288">
                <a:pos x="f499" y="f500"/>
              </a:cxn>
              <a:cxn ang="f288">
                <a:pos x="f501" y="f502"/>
              </a:cxn>
              <a:cxn ang="f288">
                <a:pos x="f503" y="f504"/>
              </a:cxn>
              <a:cxn ang="f288">
                <a:pos x="f505" y="f506"/>
              </a:cxn>
              <a:cxn ang="f288">
                <a:pos x="f507" y="f508"/>
              </a:cxn>
              <a:cxn ang="f288">
                <a:pos x="f509" y="f510"/>
              </a:cxn>
              <a:cxn ang="f288">
                <a:pos x="f511" y="f512"/>
              </a:cxn>
              <a:cxn ang="f288">
                <a:pos x="f513" y="f514"/>
              </a:cxn>
              <a:cxn ang="f288">
                <a:pos x="f515" y="f516"/>
              </a:cxn>
              <a:cxn ang="f288">
                <a:pos x="f517" y="f518"/>
              </a:cxn>
              <a:cxn ang="f288">
                <a:pos x="f519" y="f520"/>
              </a:cxn>
              <a:cxn ang="f288">
                <a:pos x="f521" y="f522"/>
              </a:cxn>
              <a:cxn ang="f288">
                <a:pos x="f523" y="f524"/>
              </a:cxn>
              <a:cxn ang="f288">
                <a:pos x="f525" y="f526"/>
              </a:cxn>
              <a:cxn ang="f288">
                <a:pos x="f527" y="f528"/>
              </a:cxn>
              <a:cxn ang="f288">
                <a:pos x="f529" y="f530"/>
              </a:cxn>
              <a:cxn ang="f288">
                <a:pos x="f531" y="f532"/>
              </a:cxn>
              <a:cxn ang="f288">
                <a:pos x="f533" y="f534"/>
              </a:cxn>
              <a:cxn ang="f288">
                <a:pos x="f535" y="f536"/>
              </a:cxn>
              <a:cxn ang="f288">
                <a:pos x="f537" y="f538"/>
              </a:cxn>
              <a:cxn ang="f288">
                <a:pos x="f539" y="f540"/>
              </a:cxn>
              <a:cxn ang="f288">
                <a:pos x="f541" y="f542"/>
              </a:cxn>
              <a:cxn ang="f288">
                <a:pos x="f543" y="f544"/>
              </a:cxn>
              <a:cxn ang="f288">
                <a:pos x="f545" y="f530"/>
              </a:cxn>
              <a:cxn ang="f288">
                <a:pos x="f546" y="f547"/>
              </a:cxn>
              <a:cxn ang="f288">
                <a:pos x="f548" y="f549"/>
              </a:cxn>
              <a:cxn ang="f288">
                <a:pos x="f550" y="f551"/>
              </a:cxn>
              <a:cxn ang="f288">
                <a:pos x="f467" y="f468"/>
              </a:cxn>
            </a:cxnLst>
            <a:rect l="f463" t="f466" r="f464" b="f465"/>
            <a:pathLst>
              <a:path w="342" h="389">
                <a:moveTo>
                  <a:pt x="f8" y="f9"/>
                </a:moveTo>
                <a:cubicBezTo>
                  <a:pt x="f10" y="f11"/>
                  <a:pt x="f12" y="f13"/>
                  <a:pt x="f14" y="f15"/>
                </a:cubicBezTo>
                <a:cubicBezTo>
                  <a:pt x="f16" y="f17"/>
                  <a:pt x="f18" y="f19"/>
                  <a:pt x="f20" y="f21"/>
                </a:cubicBezTo>
                <a:cubicBezTo>
                  <a:pt x="f22" y="f23"/>
                  <a:pt x="f24" y="f25"/>
                  <a:pt x="f26" y="f27"/>
                </a:cubicBezTo>
                <a:cubicBezTo>
                  <a:pt x="f28" y="f29"/>
                  <a:pt x="f30" y="f19"/>
                  <a:pt x="f31" y="f32"/>
                </a:cubicBezTo>
                <a:cubicBezTo>
                  <a:pt x="f33" y="f34"/>
                  <a:pt x="f35" y="f36"/>
                  <a:pt x="f37" y="f34"/>
                </a:cubicBezTo>
                <a:cubicBezTo>
                  <a:pt x="f38" y="f32"/>
                  <a:pt x="f39" y="f40"/>
                  <a:pt x="f41" y="f42"/>
                </a:cubicBezTo>
                <a:cubicBezTo>
                  <a:pt x="f43" y="f44"/>
                  <a:pt x="f45" y="f42"/>
                  <a:pt x="f46" y="f40"/>
                </a:cubicBezTo>
                <a:cubicBezTo>
                  <a:pt x="f47" y="f48"/>
                  <a:pt x="f49" y="f22"/>
                  <a:pt x="f50" y="f51"/>
                </a:cubicBezTo>
                <a:cubicBezTo>
                  <a:pt x="f52" y="f53"/>
                  <a:pt x="f54" y="f55"/>
                  <a:pt x="f54" y="f56"/>
                </a:cubicBezTo>
                <a:cubicBezTo>
                  <a:pt x="f54" y="f57"/>
                  <a:pt x="f54" y="f58"/>
                  <a:pt x="f59" y="f60"/>
                </a:cubicBezTo>
                <a:cubicBezTo>
                  <a:pt x="f61" y="f62"/>
                  <a:pt x="f63" y="f5"/>
                  <a:pt x="f64" y="f8"/>
                </a:cubicBezTo>
                <a:cubicBezTo>
                  <a:pt x="f65" y="f66"/>
                  <a:pt x="f67" y="f68"/>
                  <a:pt x="f69" y="f70"/>
                </a:cubicBezTo>
                <a:cubicBezTo>
                  <a:pt x="f69" y="f71"/>
                  <a:pt x="f72" y="f73"/>
                  <a:pt x="f72" y="f74"/>
                </a:cubicBezTo>
                <a:cubicBezTo>
                  <a:pt x="f6" y="f75"/>
                  <a:pt x="f69" y="f76"/>
                  <a:pt x="f77" y="f78"/>
                </a:cubicBezTo>
                <a:cubicBezTo>
                  <a:pt x="f79" y="f80"/>
                  <a:pt x="f59" y="f81"/>
                  <a:pt x="f82" y="f83"/>
                </a:cubicBezTo>
                <a:cubicBezTo>
                  <a:pt x="f84" y="f85"/>
                  <a:pt x="f86" y="f35"/>
                  <a:pt x="f87" y="f88"/>
                </a:cubicBezTo>
                <a:cubicBezTo>
                  <a:pt x="f89" y="f33"/>
                  <a:pt x="f90" y="f91"/>
                  <a:pt x="f92" y="f93"/>
                </a:cubicBezTo>
                <a:cubicBezTo>
                  <a:pt x="f94" y="f93"/>
                  <a:pt x="f95" y="f85"/>
                  <a:pt x="f96" y="f33"/>
                </a:cubicBezTo>
                <a:cubicBezTo>
                  <a:pt x="f96" y="f97"/>
                  <a:pt x="f98" y="f99"/>
                  <a:pt x="f100" y="f101"/>
                </a:cubicBezTo>
                <a:cubicBezTo>
                  <a:pt x="f102" y="f103"/>
                  <a:pt x="f45" y="f104"/>
                  <a:pt x="f105" y="f106"/>
                </a:cubicBezTo>
                <a:cubicBezTo>
                  <a:pt x="f47" y="f107"/>
                  <a:pt x="f108" y="f109"/>
                  <a:pt x="f110" y="f111"/>
                </a:cubicBezTo>
                <a:cubicBezTo>
                  <a:pt x="f112" y="f113"/>
                  <a:pt x="f114" y="f7"/>
                  <a:pt x="f115" y="f116"/>
                </a:cubicBezTo>
                <a:cubicBezTo>
                  <a:pt x="f26" y="f117"/>
                  <a:pt x="f118" y="f119"/>
                  <a:pt x="f120" y="f63"/>
                </a:cubicBezTo>
                <a:cubicBezTo>
                  <a:pt x="f121" y="f122"/>
                  <a:pt x="f123" y="f124"/>
                  <a:pt x="f125" y="f126"/>
                </a:cubicBezTo>
                <a:cubicBezTo>
                  <a:pt x="f51" y="f127"/>
                  <a:pt x="f125" y="f128"/>
                  <a:pt x="f16" y="f129"/>
                </a:cubicBezTo>
                <a:cubicBezTo>
                  <a:pt x="f130" y="f131"/>
                  <a:pt x="f19" y="f132"/>
                  <a:pt x="f133" y="f134"/>
                </a:cubicBezTo>
                <a:cubicBezTo>
                  <a:pt x="f135" y="f136"/>
                  <a:pt x="f137" y="f138"/>
                  <a:pt x="f135" y="f98"/>
                </a:cubicBezTo>
                <a:cubicBezTo>
                  <a:pt x="f97" y="f38"/>
                  <a:pt x="f114" y="f11"/>
                  <a:pt x="f139" y="f38"/>
                </a:cubicBezTo>
                <a:cubicBezTo>
                  <a:pt x="f23" y="f140"/>
                  <a:pt x="f141" y="f94"/>
                  <a:pt x="f142" y="f143"/>
                </a:cubicBezTo>
                <a:cubicBezTo>
                  <a:pt x="f144" y="f145"/>
                  <a:pt x="f146" y="f138"/>
                  <a:pt x="f147" y="f145"/>
                </a:cubicBezTo>
                <a:cubicBezTo>
                  <a:pt x="f148" y="f149"/>
                  <a:pt x="f150" y="f110"/>
                  <a:pt x="f146" y="f100"/>
                </a:cubicBezTo>
                <a:cubicBezTo>
                  <a:pt x="f144" y="f151"/>
                  <a:pt x="f152" y="f38"/>
                  <a:pt x="f153" y="f154"/>
                </a:cubicBezTo>
                <a:cubicBezTo>
                  <a:pt x="f155" y="f156"/>
                  <a:pt x="f157" y="f158"/>
                  <a:pt x="f155" y="f159"/>
                </a:cubicBezTo>
                <a:cubicBezTo>
                  <a:pt x="f160" y="f161"/>
                  <a:pt x="f162" y="f163"/>
                  <a:pt x="f24" y="f158"/>
                </a:cubicBezTo>
                <a:cubicBezTo>
                  <a:pt x="f146" y="f38"/>
                  <a:pt x="f78" y="f98"/>
                  <a:pt x="f18" y="f164"/>
                </a:cubicBezTo>
                <a:cubicBezTo>
                  <a:pt x="f16" y="f165"/>
                  <a:pt x="f18" y="f165"/>
                  <a:pt x="f118" y="f166"/>
                </a:cubicBezTo>
                <a:cubicBezTo>
                  <a:pt x="f167" y="f164"/>
                  <a:pt x="f168" y="f149"/>
                  <a:pt x="f169" y="f95"/>
                </a:cubicBezTo>
                <a:cubicBezTo>
                  <a:pt x="f170" y="f171"/>
                  <a:pt x="f172" y="f151"/>
                  <a:pt x="f173" y="f174"/>
                </a:cubicBezTo>
                <a:cubicBezTo>
                  <a:pt x="f114" y="f103"/>
                  <a:pt x="f91" y="f175"/>
                  <a:pt x="f97" y="f100"/>
                </a:cubicBezTo>
                <a:cubicBezTo>
                  <a:pt x="f176" y="f177"/>
                  <a:pt x="f35" y="f178"/>
                  <a:pt x="f179" y="f180"/>
                </a:cubicBezTo>
                <a:cubicBezTo>
                  <a:pt x="f115" y="f181"/>
                  <a:pt x="f182" y="f183"/>
                  <a:pt x="f123" y="f184"/>
                </a:cubicBezTo>
                <a:cubicBezTo>
                  <a:pt x="f185" y="f186"/>
                  <a:pt x="f73" y="f86"/>
                  <a:pt x="f187" y="f188"/>
                </a:cubicBezTo>
                <a:cubicBezTo>
                  <a:pt x="f189" y="f190"/>
                  <a:pt x="f5" y="f4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4" name="Freeform 39">
            <a:extLst>
              <a:ext uri="{FF2B5EF4-FFF2-40B4-BE49-F238E27FC236}">
                <a16:creationId xmlns:a16="http://schemas.microsoft.com/office/drawing/2014/main" id="{625216FE-49E6-4C90-9531-26A9378EE212}"/>
              </a:ext>
            </a:extLst>
          </p:cNvPr>
          <p:cNvSpPr/>
          <p:nvPr/>
        </p:nvSpPr>
        <p:spPr>
          <a:xfrm>
            <a:off x="397523" y="1368614"/>
            <a:ext cx="488872" cy="465064"/>
          </a:xfrm>
          <a:custGeom>
            <a:avLst/>
            <a:gdLst>
              <a:gd name="f0" fmla="val 10800000"/>
              <a:gd name="f1" fmla="val 5400000"/>
              <a:gd name="f2" fmla="val 180"/>
              <a:gd name="f3" fmla="val w"/>
              <a:gd name="f4" fmla="val h"/>
              <a:gd name="f5" fmla="val 0"/>
              <a:gd name="f6" fmla="val 297"/>
              <a:gd name="f7" fmla="val 283"/>
              <a:gd name="f8" fmla="val 203"/>
              <a:gd name="f9" fmla="val 45"/>
              <a:gd name="f10" fmla="val 202"/>
              <a:gd name="f11" fmla="val 50"/>
              <a:gd name="f12" fmla="val 204"/>
              <a:gd name="f13" fmla="val 53"/>
              <a:gd name="f14" fmla="val 207"/>
              <a:gd name="f15" fmla="val 55"/>
              <a:gd name="f16" fmla="val 224"/>
              <a:gd name="f17" fmla="val 72"/>
              <a:gd name="f18" fmla="val 236"/>
              <a:gd name="f19" fmla="val 93"/>
              <a:gd name="f20" fmla="val 244"/>
              <a:gd name="f21" fmla="val 116"/>
              <a:gd name="f22" fmla="val 247"/>
              <a:gd name="f23" fmla="val 127"/>
              <a:gd name="f24" fmla="val 249"/>
              <a:gd name="f25" fmla="val 138"/>
              <a:gd name="f26" fmla="val 246"/>
              <a:gd name="f27" fmla="val 150"/>
              <a:gd name="f28" fmla="val 239"/>
              <a:gd name="f29" fmla="val 175"/>
              <a:gd name="f30" fmla="val 237"/>
              <a:gd name="f31" fmla="val 201"/>
              <a:gd name="f32" fmla="val 250"/>
              <a:gd name="f33" fmla="val 226"/>
              <a:gd name="f34" fmla="val 252"/>
              <a:gd name="f35" fmla="val 230"/>
              <a:gd name="f36" fmla="val 233"/>
              <a:gd name="f37" fmla="val 235"/>
              <a:gd name="f38" fmla="val 240"/>
              <a:gd name="f39" fmla="val 253"/>
              <a:gd name="f40" fmla="val 265"/>
              <a:gd name="f41" fmla="val 209"/>
              <a:gd name="f42" fmla="val 272"/>
              <a:gd name="f43" fmla="val 189"/>
              <a:gd name="f44" fmla="val 281"/>
              <a:gd name="f45" fmla="val 169"/>
              <a:gd name="f46" fmla="val 147"/>
              <a:gd name="f47" fmla="val 129"/>
              <a:gd name="f48" fmla="val 111"/>
              <a:gd name="f49" fmla="val 94"/>
              <a:gd name="f50" fmla="val 275"/>
              <a:gd name="f51" fmla="val 61"/>
              <a:gd name="f52" fmla="val 261"/>
              <a:gd name="f53" fmla="val 42"/>
              <a:gd name="f54" fmla="val 234"/>
              <a:gd name="f55" fmla="val 41"/>
              <a:gd name="f56" fmla="val 198"/>
              <a:gd name="f57" fmla="val 40"/>
              <a:gd name="f58" fmla="val 178"/>
              <a:gd name="f59" fmla="val 43"/>
              <a:gd name="f60" fmla="val 157"/>
              <a:gd name="f61" fmla="val 48"/>
              <a:gd name="f62" fmla="val 137"/>
              <a:gd name="f63" fmla="val 135"/>
              <a:gd name="f64" fmla="val 51"/>
              <a:gd name="f65" fmla="val 132"/>
              <a:gd name="f66" fmla="val 47"/>
              <a:gd name="f67" fmla="val 131"/>
              <a:gd name="f68" fmla="val 44"/>
              <a:gd name="f69" fmla="val 130"/>
              <a:gd name="f70" fmla="val 134"/>
              <a:gd name="f71" fmla="val 136"/>
              <a:gd name="f72" fmla="val 36"/>
              <a:gd name="f73" fmla="val 165"/>
              <a:gd name="f74" fmla="val 32"/>
              <a:gd name="f75" fmla="val 194"/>
              <a:gd name="f76" fmla="val 243"/>
              <a:gd name="f77" fmla="val 25"/>
              <a:gd name="f78" fmla="val 245"/>
              <a:gd name="f79" fmla="val 16"/>
              <a:gd name="f80" fmla="val 7"/>
              <a:gd name="f81" fmla="val 5"/>
              <a:gd name="f82" fmla="val 1"/>
              <a:gd name="f83" fmla="val 206"/>
              <a:gd name="f84" fmla="val 181"/>
              <a:gd name="f85" fmla="val 2"/>
              <a:gd name="f86" fmla="val 128"/>
              <a:gd name="f87" fmla="val 100"/>
              <a:gd name="f88" fmla="val 19"/>
              <a:gd name="f89" fmla="val 74"/>
              <a:gd name="f90" fmla="val 34"/>
              <a:gd name="f91" fmla="val 57"/>
              <a:gd name="f92" fmla="val 14"/>
              <a:gd name="f93" fmla="val 99"/>
              <a:gd name="f94" fmla="val 103"/>
              <a:gd name="f95" fmla="val 109"/>
              <a:gd name="f96" fmla="val 26"/>
              <a:gd name="f97" fmla="val 166"/>
              <a:gd name="f98" fmla="val 191"/>
              <a:gd name="f99" fmla="val 4"/>
              <a:gd name="f100" fmla="val 197"/>
              <a:gd name="f101" fmla="val 225"/>
              <a:gd name="f102" fmla="val 274"/>
              <a:gd name="f103" fmla="val 282"/>
              <a:gd name="f104" fmla="val 294"/>
              <a:gd name="f105" fmla="val 9"/>
              <a:gd name="f106" fmla="val 296"/>
              <a:gd name="f107" fmla="val 18"/>
              <a:gd name="f108" fmla="val 20"/>
              <a:gd name="f109" fmla="val 277"/>
              <a:gd name="f110" fmla="val 29"/>
              <a:gd name="f111" fmla="val 262"/>
              <a:gd name="f112" fmla="val 58"/>
              <a:gd name="f113" fmla="val 59"/>
              <a:gd name="f114" fmla="val 220"/>
              <a:gd name="f115" fmla="val 60"/>
              <a:gd name="f116" fmla="val 217"/>
              <a:gd name="f117" fmla="val 214"/>
              <a:gd name="f118" fmla="val 211"/>
              <a:gd name="f119" fmla="val 52"/>
              <a:gd name="f120" fmla="val 208"/>
              <a:gd name="f121" fmla="+- 0 0 -90"/>
              <a:gd name="f122" fmla="*/ f3 1 297"/>
              <a:gd name="f123" fmla="*/ f4 1 283"/>
              <a:gd name="f124" fmla="val f5"/>
              <a:gd name="f125" fmla="val f6"/>
              <a:gd name="f126" fmla="val f7"/>
              <a:gd name="f127" fmla="*/ f121 f0 1"/>
              <a:gd name="f128" fmla="+- f126 0 f124"/>
              <a:gd name="f129" fmla="+- f125 0 f124"/>
              <a:gd name="f130" fmla="*/ f127 1 f2"/>
              <a:gd name="f131" fmla="*/ f129 1 297"/>
              <a:gd name="f132" fmla="*/ f128 1 283"/>
              <a:gd name="f133" fmla="*/ 203 f129 1"/>
              <a:gd name="f134" fmla="*/ 45 f128 1"/>
              <a:gd name="f135" fmla="*/ 207 f129 1"/>
              <a:gd name="f136" fmla="*/ 55 f128 1"/>
              <a:gd name="f137" fmla="*/ 244 f129 1"/>
              <a:gd name="f138" fmla="*/ 116 f128 1"/>
              <a:gd name="f139" fmla="*/ 246 f129 1"/>
              <a:gd name="f140" fmla="*/ 150 f128 1"/>
              <a:gd name="f141" fmla="*/ 250 f129 1"/>
              <a:gd name="f142" fmla="*/ 226 f128 1"/>
              <a:gd name="f143" fmla="*/ 249 f129 1"/>
              <a:gd name="f144" fmla="*/ 235 f128 1"/>
              <a:gd name="f145" fmla="*/ 209 f129 1"/>
              <a:gd name="f146" fmla="*/ 272 f128 1"/>
              <a:gd name="f147" fmla="*/ 147 f129 1"/>
              <a:gd name="f148" fmla="*/ 283 f128 1"/>
              <a:gd name="f149" fmla="*/ 94 f129 1"/>
              <a:gd name="f150" fmla="*/ 275 f128 1"/>
              <a:gd name="f151" fmla="*/ 41 f129 1"/>
              <a:gd name="f152" fmla="*/ 198 f128 1"/>
              <a:gd name="f153" fmla="*/ 48 f129 1"/>
              <a:gd name="f154" fmla="*/ 137 f128 1"/>
              <a:gd name="f155" fmla="*/ 47 f129 1"/>
              <a:gd name="f156" fmla="*/ 131 f128 1"/>
              <a:gd name="f157" fmla="*/ 43 f129 1"/>
              <a:gd name="f158" fmla="*/ 136 f128 1"/>
              <a:gd name="f159" fmla="*/ 40 f129 1"/>
              <a:gd name="f160" fmla="*/ 224 f128 1"/>
              <a:gd name="f161" fmla="*/ 25 f129 1"/>
              <a:gd name="f162" fmla="*/ 245 f128 1"/>
              <a:gd name="f163" fmla="*/ 5 f129 1"/>
              <a:gd name="f164" fmla="*/ 230 f128 1"/>
              <a:gd name="f165" fmla="*/ 1 f129 1"/>
              <a:gd name="f166" fmla="*/ 157 f128 1"/>
              <a:gd name="f167" fmla="*/ 19 f129 1"/>
              <a:gd name="f168" fmla="*/ 74 f128 1"/>
              <a:gd name="f169" fmla="*/ 93 f129 1"/>
              <a:gd name="f170" fmla="*/ 2 f128 1"/>
              <a:gd name="f171" fmla="*/ 109 f129 1"/>
              <a:gd name="f172" fmla="*/ 5 f128 1"/>
              <a:gd name="f173" fmla="*/ 191 f129 1"/>
              <a:gd name="f174" fmla="*/ 4 f128 1"/>
              <a:gd name="f175" fmla="*/ 201 f129 1"/>
              <a:gd name="f176" fmla="*/ 0 f128 1"/>
              <a:gd name="f177" fmla="*/ 274 f129 1"/>
              <a:gd name="f178" fmla="*/ 296 f129 1"/>
              <a:gd name="f179" fmla="*/ 16 f128 1"/>
              <a:gd name="f180" fmla="*/ 294 f129 1"/>
              <a:gd name="f181" fmla="*/ 20 f128 1"/>
              <a:gd name="f182" fmla="*/ 243 f129 1"/>
              <a:gd name="f183" fmla="*/ 57 f128 1"/>
              <a:gd name="f184" fmla="*/ 224 f129 1"/>
              <a:gd name="f185" fmla="*/ 59 f128 1"/>
              <a:gd name="f186" fmla="*/ 214 f129 1"/>
              <a:gd name="f187" fmla="+- f130 0 f1"/>
              <a:gd name="f188" fmla="*/ f133 1 297"/>
              <a:gd name="f189" fmla="*/ f134 1 283"/>
              <a:gd name="f190" fmla="*/ f135 1 297"/>
              <a:gd name="f191" fmla="*/ f136 1 283"/>
              <a:gd name="f192" fmla="*/ f137 1 297"/>
              <a:gd name="f193" fmla="*/ f138 1 283"/>
              <a:gd name="f194" fmla="*/ f139 1 297"/>
              <a:gd name="f195" fmla="*/ f140 1 283"/>
              <a:gd name="f196" fmla="*/ f141 1 297"/>
              <a:gd name="f197" fmla="*/ f142 1 283"/>
              <a:gd name="f198" fmla="*/ f143 1 297"/>
              <a:gd name="f199" fmla="*/ f144 1 283"/>
              <a:gd name="f200" fmla="*/ f145 1 297"/>
              <a:gd name="f201" fmla="*/ f146 1 283"/>
              <a:gd name="f202" fmla="*/ f147 1 297"/>
              <a:gd name="f203" fmla="*/ f148 1 283"/>
              <a:gd name="f204" fmla="*/ f149 1 297"/>
              <a:gd name="f205" fmla="*/ f150 1 283"/>
              <a:gd name="f206" fmla="*/ f151 1 297"/>
              <a:gd name="f207" fmla="*/ f152 1 283"/>
              <a:gd name="f208" fmla="*/ f153 1 297"/>
              <a:gd name="f209" fmla="*/ f154 1 283"/>
              <a:gd name="f210" fmla="*/ f155 1 297"/>
              <a:gd name="f211" fmla="*/ f156 1 283"/>
              <a:gd name="f212" fmla="*/ f157 1 297"/>
              <a:gd name="f213" fmla="*/ f158 1 283"/>
              <a:gd name="f214" fmla="*/ f159 1 297"/>
              <a:gd name="f215" fmla="*/ f160 1 283"/>
              <a:gd name="f216" fmla="*/ f161 1 297"/>
              <a:gd name="f217" fmla="*/ f162 1 283"/>
              <a:gd name="f218" fmla="*/ f163 1 297"/>
              <a:gd name="f219" fmla="*/ f164 1 283"/>
              <a:gd name="f220" fmla="*/ f165 1 297"/>
              <a:gd name="f221" fmla="*/ f166 1 283"/>
              <a:gd name="f222" fmla="*/ f167 1 297"/>
              <a:gd name="f223" fmla="*/ f168 1 283"/>
              <a:gd name="f224" fmla="*/ f169 1 297"/>
              <a:gd name="f225" fmla="*/ f170 1 283"/>
              <a:gd name="f226" fmla="*/ f171 1 297"/>
              <a:gd name="f227" fmla="*/ f172 1 283"/>
              <a:gd name="f228" fmla="*/ f173 1 297"/>
              <a:gd name="f229" fmla="*/ f174 1 283"/>
              <a:gd name="f230" fmla="*/ f175 1 297"/>
              <a:gd name="f231" fmla="*/ f176 1 283"/>
              <a:gd name="f232" fmla="*/ f177 1 297"/>
              <a:gd name="f233" fmla="*/ f178 1 297"/>
              <a:gd name="f234" fmla="*/ f179 1 283"/>
              <a:gd name="f235" fmla="*/ f180 1 297"/>
              <a:gd name="f236" fmla="*/ f181 1 283"/>
              <a:gd name="f237" fmla="*/ f182 1 297"/>
              <a:gd name="f238" fmla="*/ f183 1 283"/>
              <a:gd name="f239" fmla="*/ f184 1 297"/>
              <a:gd name="f240" fmla="*/ f185 1 283"/>
              <a:gd name="f241" fmla="*/ f186 1 297"/>
              <a:gd name="f242" fmla="*/ 0 1 f131"/>
              <a:gd name="f243" fmla="*/ f125 1 f131"/>
              <a:gd name="f244" fmla="*/ 0 1 f132"/>
              <a:gd name="f245" fmla="*/ f126 1 f132"/>
              <a:gd name="f246" fmla="*/ f188 1 f131"/>
              <a:gd name="f247" fmla="*/ f189 1 f132"/>
              <a:gd name="f248" fmla="*/ f190 1 f131"/>
              <a:gd name="f249" fmla="*/ f191 1 f132"/>
              <a:gd name="f250" fmla="*/ f192 1 f131"/>
              <a:gd name="f251" fmla="*/ f193 1 f132"/>
              <a:gd name="f252" fmla="*/ f194 1 f131"/>
              <a:gd name="f253" fmla="*/ f195 1 f132"/>
              <a:gd name="f254" fmla="*/ f196 1 f131"/>
              <a:gd name="f255" fmla="*/ f197 1 f132"/>
              <a:gd name="f256" fmla="*/ f198 1 f131"/>
              <a:gd name="f257" fmla="*/ f199 1 f132"/>
              <a:gd name="f258" fmla="*/ f200 1 f131"/>
              <a:gd name="f259" fmla="*/ f201 1 f132"/>
              <a:gd name="f260" fmla="*/ f202 1 f131"/>
              <a:gd name="f261" fmla="*/ f203 1 f132"/>
              <a:gd name="f262" fmla="*/ f204 1 f131"/>
              <a:gd name="f263" fmla="*/ f205 1 f132"/>
              <a:gd name="f264" fmla="*/ f206 1 f131"/>
              <a:gd name="f265" fmla="*/ f207 1 f132"/>
              <a:gd name="f266" fmla="*/ f208 1 f131"/>
              <a:gd name="f267" fmla="*/ f209 1 f132"/>
              <a:gd name="f268" fmla="*/ f210 1 f131"/>
              <a:gd name="f269" fmla="*/ f211 1 f132"/>
              <a:gd name="f270" fmla="*/ f212 1 f131"/>
              <a:gd name="f271" fmla="*/ f213 1 f132"/>
              <a:gd name="f272" fmla="*/ f214 1 f131"/>
              <a:gd name="f273" fmla="*/ f215 1 f132"/>
              <a:gd name="f274" fmla="*/ f216 1 f131"/>
              <a:gd name="f275" fmla="*/ f217 1 f132"/>
              <a:gd name="f276" fmla="*/ f218 1 f131"/>
              <a:gd name="f277" fmla="*/ f219 1 f132"/>
              <a:gd name="f278" fmla="*/ f220 1 f131"/>
              <a:gd name="f279" fmla="*/ f221 1 f132"/>
              <a:gd name="f280" fmla="*/ f222 1 f131"/>
              <a:gd name="f281" fmla="*/ f223 1 f132"/>
              <a:gd name="f282" fmla="*/ f224 1 f131"/>
              <a:gd name="f283" fmla="*/ f225 1 f132"/>
              <a:gd name="f284" fmla="*/ f226 1 f131"/>
              <a:gd name="f285" fmla="*/ f227 1 f132"/>
              <a:gd name="f286" fmla="*/ f228 1 f131"/>
              <a:gd name="f287" fmla="*/ f229 1 f132"/>
              <a:gd name="f288" fmla="*/ f230 1 f131"/>
              <a:gd name="f289" fmla="*/ f231 1 f132"/>
              <a:gd name="f290" fmla="*/ f232 1 f131"/>
              <a:gd name="f291" fmla="*/ f233 1 f131"/>
              <a:gd name="f292" fmla="*/ f234 1 f132"/>
              <a:gd name="f293" fmla="*/ f235 1 f131"/>
              <a:gd name="f294" fmla="*/ f236 1 f132"/>
              <a:gd name="f295" fmla="*/ f237 1 f131"/>
              <a:gd name="f296" fmla="*/ f238 1 f132"/>
              <a:gd name="f297" fmla="*/ f239 1 f131"/>
              <a:gd name="f298" fmla="*/ f240 1 f132"/>
              <a:gd name="f299" fmla="*/ f241 1 f131"/>
              <a:gd name="f300" fmla="*/ f242 f122 1"/>
              <a:gd name="f301" fmla="*/ f243 f122 1"/>
              <a:gd name="f302" fmla="*/ f245 f123 1"/>
              <a:gd name="f303" fmla="*/ f244 f123 1"/>
              <a:gd name="f304" fmla="*/ f246 f122 1"/>
              <a:gd name="f305" fmla="*/ f247 f123 1"/>
              <a:gd name="f306" fmla="*/ f248 f122 1"/>
              <a:gd name="f307" fmla="*/ f249 f123 1"/>
              <a:gd name="f308" fmla="*/ f250 f122 1"/>
              <a:gd name="f309" fmla="*/ f251 f123 1"/>
              <a:gd name="f310" fmla="*/ f252 f122 1"/>
              <a:gd name="f311" fmla="*/ f253 f123 1"/>
              <a:gd name="f312" fmla="*/ f254 f122 1"/>
              <a:gd name="f313" fmla="*/ f255 f123 1"/>
              <a:gd name="f314" fmla="*/ f256 f122 1"/>
              <a:gd name="f315" fmla="*/ f257 f123 1"/>
              <a:gd name="f316" fmla="*/ f258 f122 1"/>
              <a:gd name="f317" fmla="*/ f259 f123 1"/>
              <a:gd name="f318" fmla="*/ f260 f122 1"/>
              <a:gd name="f319" fmla="*/ f261 f123 1"/>
              <a:gd name="f320" fmla="*/ f262 f122 1"/>
              <a:gd name="f321" fmla="*/ f263 f123 1"/>
              <a:gd name="f322" fmla="*/ f264 f122 1"/>
              <a:gd name="f323" fmla="*/ f265 f123 1"/>
              <a:gd name="f324" fmla="*/ f266 f122 1"/>
              <a:gd name="f325" fmla="*/ f267 f123 1"/>
              <a:gd name="f326" fmla="*/ f268 f122 1"/>
              <a:gd name="f327" fmla="*/ f269 f123 1"/>
              <a:gd name="f328" fmla="*/ f270 f122 1"/>
              <a:gd name="f329" fmla="*/ f271 f123 1"/>
              <a:gd name="f330" fmla="*/ f272 f122 1"/>
              <a:gd name="f331" fmla="*/ f273 f123 1"/>
              <a:gd name="f332" fmla="*/ f274 f122 1"/>
              <a:gd name="f333" fmla="*/ f275 f123 1"/>
              <a:gd name="f334" fmla="*/ f276 f122 1"/>
              <a:gd name="f335" fmla="*/ f277 f123 1"/>
              <a:gd name="f336" fmla="*/ f278 f122 1"/>
              <a:gd name="f337" fmla="*/ f279 f123 1"/>
              <a:gd name="f338" fmla="*/ f280 f122 1"/>
              <a:gd name="f339" fmla="*/ f281 f123 1"/>
              <a:gd name="f340" fmla="*/ f282 f122 1"/>
              <a:gd name="f341" fmla="*/ f283 f123 1"/>
              <a:gd name="f342" fmla="*/ f284 f122 1"/>
              <a:gd name="f343" fmla="*/ f285 f123 1"/>
              <a:gd name="f344" fmla="*/ f286 f122 1"/>
              <a:gd name="f345" fmla="*/ f287 f123 1"/>
              <a:gd name="f346" fmla="*/ f288 f122 1"/>
              <a:gd name="f347" fmla="*/ f289 f123 1"/>
              <a:gd name="f348" fmla="*/ f290 f122 1"/>
              <a:gd name="f349" fmla="*/ f291 f122 1"/>
              <a:gd name="f350" fmla="*/ f292 f123 1"/>
              <a:gd name="f351" fmla="*/ f293 f122 1"/>
              <a:gd name="f352" fmla="*/ f294 f123 1"/>
              <a:gd name="f353" fmla="*/ f295 f122 1"/>
              <a:gd name="f354" fmla="*/ f296 f123 1"/>
              <a:gd name="f355" fmla="*/ f297 f122 1"/>
              <a:gd name="f356" fmla="*/ f298 f123 1"/>
              <a:gd name="f357" fmla="*/ f299 f122 1"/>
            </a:gdLst>
            <a:ahLst/>
            <a:cxnLst>
              <a:cxn ang="3cd4">
                <a:pos x="hc" y="t"/>
              </a:cxn>
              <a:cxn ang="0">
                <a:pos x="r" y="vc"/>
              </a:cxn>
              <a:cxn ang="cd4">
                <a:pos x="hc" y="b"/>
              </a:cxn>
              <a:cxn ang="cd2">
                <a:pos x="l" y="vc"/>
              </a:cxn>
              <a:cxn ang="f187">
                <a:pos x="f304" y="f305"/>
              </a:cxn>
              <a:cxn ang="f187">
                <a:pos x="f306" y="f307"/>
              </a:cxn>
              <a:cxn ang="f187">
                <a:pos x="f308" y="f309"/>
              </a:cxn>
              <a:cxn ang="f187">
                <a:pos x="f310" y="f311"/>
              </a:cxn>
              <a:cxn ang="f187">
                <a:pos x="f312" y="f313"/>
              </a:cxn>
              <a:cxn ang="f187">
                <a:pos x="f314" y="f315"/>
              </a:cxn>
              <a:cxn ang="f187">
                <a:pos x="f316" y="f317"/>
              </a:cxn>
              <a:cxn ang="f187">
                <a:pos x="f318" y="f319"/>
              </a:cxn>
              <a:cxn ang="f187">
                <a:pos x="f320" y="f321"/>
              </a:cxn>
              <a:cxn ang="f187">
                <a:pos x="f322" y="f323"/>
              </a:cxn>
              <a:cxn ang="f187">
                <a:pos x="f324" y="f325"/>
              </a:cxn>
              <a:cxn ang="f187">
                <a:pos x="f326" y="f327"/>
              </a:cxn>
              <a:cxn ang="f187">
                <a:pos x="f328" y="f329"/>
              </a:cxn>
              <a:cxn ang="f187">
                <a:pos x="f330" y="f331"/>
              </a:cxn>
              <a:cxn ang="f187">
                <a:pos x="f332" y="f333"/>
              </a:cxn>
              <a:cxn ang="f187">
                <a:pos x="f334" y="f335"/>
              </a:cxn>
              <a:cxn ang="f187">
                <a:pos x="f336" y="f337"/>
              </a:cxn>
              <a:cxn ang="f187">
                <a:pos x="f338" y="f339"/>
              </a:cxn>
              <a:cxn ang="f187">
                <a:pos x="f340" y="f341"/>
              </a:cxn>
              <a:cxn ang="f187">
                <a:pos x="f342" y="f343"/>
              </a:cxn>
              <a:cxn ang="f187">
                <a:pos x="f344" y="f345"/>
              </a:cxn>
              <a:cxn ang="f187">
                <a:pos x="f346" y="f347"/>
              </a:cxn>
              <a:cxn ang="f187">
                <a:pos x="f348" y="f347"/>
              </a:cxn>
              <a:cxn ang="f187">
                <a:pos x="f349" y="f350"/>
              </a:cxn>
              <a:cxn ang="f187">
                <a:pos x="f351" y="f352"/>
              </a:cxn>
              <a:cxn ang="f187">
                <a:pos x="f314" y="f307"/>
              </a:cxn>
              <a:cxn ang="f187">
                <a:pos x="f353" y="f354"/>
              </a:cxn>
              <a:cxn ang="f187">
                <a:pos x="f355" y="f356"/>
              </a:cxn>
              <a:cxn ang="f187">
                <a:pos x="f357" y="f307"/>
              </a:cxn>
              <a:cxn ang="f187">
                <a:pos x="f304" y="f305"/>
              </a:cxn>
            </a:cxnLst>
            <a:rect l="f300" t="f303" r="f301" b="f302"/>
            <a:pathLst>
              <a:path w="297" h="283">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2" y="f36"/>
                  <a:pt x="f24" y="f37"/>
                </a:cubicBezTo>
                <a:cubicBezTo>
                  <a:pt x="f38" y="f39"/>
                  <a:pt x="f33" y="f40"/>
                  <a:pt x="f41" y="f42"/>
                </a:cubicBezTo>
                <a:cubicBezTo>
                  <a:pt x="f43" y="f44"/>
                  <a:pt x="f45" y="f7"/>
                  <a:pt x="f46" y="f7"/>
                </a:cubicBezTo>
                <a:cubicBezTo>
                  <a:pt x="f47" y="f7"/>
                  <a:pt x="f48" y="f44"/>
                  <a:pt x="f49" y="f50"/>
                </a:cubicBezTo>
                <a:cubicBezTo>
                  <a:pt x="f51" y="f52"/>
                  <a:pt x="f53" y="f54"/>
                  <a:pt x="f55" y="f56"/>
                </a:cubicBezTo>
                <a:cubicBezTo>
                  <a:pt x="f57" y="f58"/>
                  <a:pt x="f59" y="f60"/>
                  <a:pt x="f61" y="f62"/>
                </a:cubicBezTo>
                <a:cubicBezTo>
                  <a:pt x="f61" y="f63"/>
                  <a:pt x="f64" y="f65"/>
                  <a:pt x="f66" y="f67"/>
                </a:cubicBezTo>
                <a:cubicBezTo>
                  <a:pt x="f68" y="f69"/>
                  <a:pt x="f68" y="f70"/>
                  <a:pt x="f59" y="f71"/>
                </a:cubicBezTo>
                <a:cubicBezTo>
                  <a:pt x="f72" y="f73"/>
                  <a:pt x="f74" y="f75"/>
                  <a:pt x="f57" y="f16"/>
                </a:cubicBezTo>
                <a:cubicBezTo>
                  <a:pt x="f59" y="f54"/>
                  <a:pt x="f72" y="f76"/>
                  <a:pt x="f77" y="f78"/>
                </a:cubicBezTo>
                <a:cubicBezTo>
                  <a:pt x="f79" y="f22"/>
                  <a:pt x="f80" y="f38"/>
                  <a:pt x="f81" y="f35"/>
                </a:cubicBezTo>
                <a:cubicBezTo>
                  <a:pt x="f82" y="f83"/>
                  <a:pt x="f5" y="f84"/>
                  <a:pt x="f82" y="f60"/>
                </a:cubicBezTo>
                <a:cubicBezTo>
                  <a:pt x="f85" y="f86"/>
                  <a:pt x="f80" y="f87"/>
                  <a:pt x="f88" y="f89"/>
                </a:cubicBezTo>
                <a:cubicBezTo>
                  <a:pt x="f90" y="f57"/>
                  <a:pt x="f91" y="f92"/>
                  <a:pt x="f19" y="f85"/>
                </a:cubicBezTo>
                <a:cubicBezTo>
                  <a:pt x="f93" y="f5"/>
                  <a:pt x="f94" y="f5"/>
                  <a:pt x="f95" y="f81"/>
                </a:cubicBezTo>
                <a:cubicBezTo>
                  <a:pt x="f70" y="f96"/>
                  <a:pt x="f97" y="f77"/>
                  <a:pt x="f98" y="f99"/>
                </a:cubicBezTo>
                <a:cubicBezTo>
                  <a:pt x="f75" y="f82"/>
                  <a:pt x="f100" y="f5"/>
                  <a:pt x="f31" y="f5"/>
                </a:cubicBezTo>
                <a:cubicBezTo>
                  <a:pt x="f101" y="f5"/>
                  <a:pt x="f32" y="f5"/>
                  <a:pt x="f102" y="f5"/>
                </a:cubicBezTo>
                <a:cubicBezTo>
                  <a:pt x="f103" y="f5"/>
                  <a:pt x="f104" y="f105"/>
                  <a:pt x="f106" y="f79"/>
                </a:cubicBezTo>
                <a:cubicBezTo>
                  <a:pt x="f6" y="f107"/>
                  <a:pt x="f106" y="f88"/>
                  <a:pt x="f104" y="f108"/>
                </a:cubicBezTo>
                <a:cubicBezTo>
                  <a:pt x="f109" y="f110"/>
                  <a:pt x="f111" y="f57"/>
                  <a:pt x="f24" y="f15"/>
                </a:cubicBezTo>
                <a:cubicBezTo>
                  <a:pt x="f22" y="f91"/>
                  <a:pt x="f78" y="f91"/>
                  <a:pt x="f76" y="f91"/>
                </a:cubicBezTo>
                <a:cubicBezTo>
                  <a:pt x="f18" y="f112"/>
                  <a:pt x="f35" y="f112"/>
                  <a:pt x="f16" y="f113"/>
                </a:cubicBezTo>
                <a:cubicBezTo>
                  <a:pt x="f114" y="f115"/>
                  <a:pt x="f116" y="f113"/>
                  <a:pt x="f117" y="f15"/>
                </a:cubicBezTo>
                <a:cubicBezTo>
                  <a:pt x="f118" y="f119"/>
                  <a:pt x="f120" y="f6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5" name="Freeform 40">
            <a:extLst>
              <a:ext uri="{FF2B5EF4-FFF2-40B4-BE49-F238E27FC236}">
                <a16:creationId xmlns:a16="http://schemas.microsoft.com/office/drawing/2014/main" id="{893E424A-7845-43B2-B333-2AD4FB088202}"/>
              </a:ext>
            </a:extLst>
          </p:cNvPr>
          <p:cNvSpPr/>
          <p:nvPr/>
        </p:nvSpPr>
        <p:spPr>
          <a:xfrm>
            <a:off x="314983" y="3874890"/>
            <a:ext cx="468236" cy="469829"/>
          </a:xfrm>
          <a:custGeom>
            <a:avLst/>
            <a:gdLst>
              <a:gd name="f0" fmla="val 10800000"/>
              <a:gd name="f1" fmla="val 5400000"/>
              <a:gd name="f2" fmla="val 180"/>
              <a:gd name="f3" fmla="val w"/>
              <a:gd name="f4" fmla="val h"/>
              <a:gd name="f5" fmla="val 0"/>
              <a:gd name="f6" fmla="val 284"/>
              <a:gd name="f7" fmla="val 286"/>
              <a:gd name="f8" fmla="val 177"/>
              <a:gd name="f9" fmla="val 133"/>
              <a:gd name="f10" fmla="val 5"/>
              <a:gd name="f11" fmla="val 94"/>
              <a:gd name="f12" fmla="val 26"/>
              <a:gd name="f13" fmla="val 59"/>
              <a:gd name="f14" fmla="val 41"/>
              <a:gd name="f15" fmla="val 32"/>
              <a:gd name="f16" fmla="val 63"/>
              <a:gd name="f17" fmla="val 12"/>
              <a:gd name="f18" fmla="val 93"/>
              <a:gd name="f19" fmla="val 2"/>
              <a:gd name="f20" fmla="val 99"/>
              <a:gd name="f21" fmla="val 103"/>
              <a:gd name="f22" fmla="val 1"/>
              <a:gd name="f23" fmla="val 107"/>
              <a:gd name="f24" fmla="val 166"/>
              <a:gd name="f25" fmla="val 25"/>
              <a:gd name="f26" fmla="val 191"/>
              <a:gd name="f27" fmla="val 3"/>
              <a:gd name="f28" fmla="val 194"/>
              <a:gd name="f29" fmla="val 197"/>
              <a:gd name="f30" fmla="val 200"/>
              <a:gd name="f31" fmla="val 228"/>
              <a:gd name="f32" fmla="val 9"/>
              <a:gd name="f33" fmla="val 249"/>
              <a:gd name="f34" fmla="val 265"/>
              <a:gd name="f35" fmla="val 49"/>
              <a:gd name="f36" fmla="val 272"/>
              <a:gd name="f37" fmla="val 277"/>
              <a:gd name="f38" fmla="val 69"/>
              <a:gd name="f39" fmla="val 282"/>
              <a:gd name="f40" fmla="val 81"/>
              <a:gd name="f41" fmla="val 85"/>
              <a:gd name="f42" fmla="val 283"/>
              <a:gd name="f43" fmla="val 87"/>
              <a:gd name="f44" fmla="val 278"/>
              <a:gd name="f45" fmla="val 88"/>
              <a:gd name="f46" fmla="val 237"/>
              <a:gd name="f47" fmla="val 145"/>
              <a:gd name="f48" fmla="val 248"/>
              <a:gd name="f49" fmla="val 171"/>
              <a:gd name="f50" fmla="val 251"/>
              <a:gd name="f51" fmla="val 174"/>
              <a:gd name="f52" fmla="val 176"/>
              <a:gd name="f53" fmla="val 247"/>
              <a:gd name="f54" fmla="val 178"/>
              <a:gd name="f55" fmla="val 215"/>
              <a:gd name="f56" fmla="val 193"/>
              <a:gd name="f57" fmla="val 201"/>
              <a:gd name="f58" fmla="val 221"/>
              <a:gd name="f59" fmla="val 195"/>
              <a:gd name="f60" fmla="val 255"/>
              <a:gd name="f61" fmla="val 258"/>
              <a:gd name="f62" fmla="val 262"/>
              <a:gd name="f63" fmla="val 281"/>
              <a:gd name="f64" fmla="val 279"/>
              <a:gd name="f65" fmla="val 179"/>
              <a:gd name="f66" fmla="val 150"/>
              <a:gd name="f67" fmla="val 121"/>
              <a:gd name="f68" fmla="val 285"/>
              <a:gd name="f69" fmla="val 92"/>
              <a:gd name="f70" fmla="val 274"/>
              <a:gd name="f71" fmla="val 60"/>
              <a:gd name="f72" fmla="val 234"/>
              <a:gd name="f73" fmla="val 40"/>
              <a:gd name="f74" fmla="val 199"/>
              <a:gd name="f75" fmla="val 39"/>
              <a:gd name="f76" fmla="val 42"/>
              <a:gd name="f77" fmla="val 158"/>
              <a:gd name="f78" fmla="val 47"/>
              <a:gd name="f79" fmla="val 138"/>
              <a:gd name="f80" fmla="val 136"/>
              <a:gd name="f81" fmla="val 50"/>
              <a:gd name="f82" fmla="val 132"/>
              <a:gd name="f83" fmla="val 46"/>
              <a:gd name="f84" fmla="val 131"/>
              <a:gd name="f85" fmla="val 43"/>
              <a:gd name="f86" fmla="val 130"/>
              <a:gd name="f87" fmla="val 135"/>
              <a:gd name="f88" fmla="val 137"/>
              <a:gd name="f89" fmla="val 35"/>
              <a:gd name="f90" fmla="val 224"/>
              <a:gd name="f91" fmla="val 36"/>
              <a:gd name="f92" fmla="val 242"/>
              <a:gd name="f93" fmla="val 245"/>
              <a:gd name="f94" fmla="val 16"/>
              <a:gd name="f95" fmla="val 6"/>
              <a:gd name="f96" fmla="val 231"/>
              <a:gd name="f97" fmla="val 212"/>
              <a:gd name="f98" fmla="val 192"/>
              <a:gd name="f99" fmla="+- 0 0 -90"/>
              <a:gd name="f100" fmla="*/ f3 1 284"/>
              <a:gd name="f101" fmla="*/ f4 1 286"/>
              <a:gd name="f102" fmla="val f5"/>
              <a:gd name="f103" fmla="val f6"/>
              <a:gd name="f104" fmla="val f7"/>
              <a:gd name="f105" fmla="*/ f99 f0 1"/>
              <a:gd name="f106" fmla="+- f104 0 f102"/>
              <a:gd name="f107" fmla="+- f103 0 f102"/>
              <a:gd name="f108" fmla="*/ f105 1 f2"/>
              <a:gd name="f109" fmla="*/ f107 1 284"/>
              <a:gd name="f110" fmla="*/ f106 1 286"/>
              <a:gd name="f111" fmla="*/ 0 f107 1"/>
              <a:gd name="f112" fmla="*/ 177 f106 1"/>
              <a:gd name="f113" fmla="*/ 26 f107 1"/>
              <a:gd name="f114" fmla="*/ 59 f106 1"/>
              <a:gd name="f115" fmla="*/ 93 f107 1"/>
              <a:gd name="f116" fmla="*/ 2 f106 1"/>
              <a:gd name="f117" fmla="*/ 107 f107 1"/>
              <a:gd name="f118" fmla="*/ 5 f106 1"/>
              <a:gd name="f119" fmla="*/ 191 f107 1"/>
              <a:gd name="f120" fmla="*/ 3 f106 1"/>
              <a:gd name="f121" fmla="*/ 200 f107 1"/>
              <a:gd name="f122" fmla="*/ 1 f106 1"/>
              <a:gd name="f123" fmla="*/ 265 f107 1"/>
              <a:gd name="f124" fmla="*/ 49 f106 1"/>
              <a:gd name="f125" fmla="*/ 282 f107 1"/>
              <a:gd name="f126" fmla="*/ 81 f106 1"/>
              <a:gd name="f127" fmla="*/ 278 f107 1"/>
              <a:gd name="f128" fmla="*/ 88 f106 1"/>
              <a:gd name="f129" fmla="*/ 248 f107 1"/>
              <a:gd name="f130" fmla="*/ 171 f106 1"/>
              <a:gd name="f131" fmla="*/ 247 f107 1"/>
              <a:gd name="f132" fmla="*/ 178 f106 1"/>
              <a:gd name="f133" fmla="*/ 195 f107 1"/>
              <a:gd name="f134" fmla="*/ 255 f106 1"/>
              <a:gd name="f135" fmla="*/ 194 f107 1"/>
              <a:gd name="f136" fmla="*/ 265 f106 1"/>
              <a:gd name="f137" fmla="*/ 179 f107 1"/>
              <a:gd name="f138" fmla="*/ 281 f106 1"/>
              <a:gd name="f139" fmla="*/ 92 f107 1"/>
              <a:gd name="f140" fmla="*/ 274 f106 1"/>
              <a:gd name="f141" fmla="*/ 40 f107 1"/>
              <a:gd name="f142" fmla="*/ 199 f106 1"/>
              <a:gd name="f143" fmla="*/ 47 f107 1"/>
              <a:gd name="f144" fmla="*/ 138 f106 1"/>
              <a:gd name="f145" fmla="*/ 46 f107 1"/>
              <a:gd name="f146" fmla="*/ 131 f106 1"/>
              <a:gd name="f147" fmla="*/ 42 f107 1"/>
              <a:gd name="f148" fmla="*/ 137 f106 1"/>
              <a:gd name="f149" fmla="*/ 39 f107 1"/>
              <a:gd name="f150" fmla="*/ 224 f106 1"/>
              <a:gd name="f151" fmla="*/ 245 f106 1"/>
              <a:gd name="f152" fmla="*/ 5 f107 1"/>
              <a:gd name="f153" fmla="*/ 231 f106 1"/>
              <a:gd name="f154" fmla="+- f108 0 f1"/>
              <a:gd name="f155" fmla="*/ f111 1 284"/>
              <a:gd name="f156" fmla="*/ f112 1 286"/>
              <a:gd name="f157" fmla="*/ f113 1 284"/>
              <a:gd name="f158" fmla="*/ f114 1 286"/>
              <a:gd name="f159" fmla="*/ f115 1 284"/>
              <a:gd name="f160" fmla="*/ f116 1 286"/>
              <a:gd name="f161" fmla="*/ f117 1 284"/>
              <a:gd name="f162" fmla="*/ f118 1 286"/>
              <a:gd name="f163" fmla="*/ f119 1 284"/>
              <a:gd name="f164" fmla="*/ f120 1 286"/>
              <a:gd name="f165" fmla="*/ f121 1 284"/>
              <a:gd name="f166" fmla="*/ f122 1 286"/>
              <a:gd name="f167" fmla="*/ f123 1 284"/>
              <a:gd name="f168" fmla="*/ f124 1 286"/>
              <a:gd name="f169" fmla="*/ f125 1 284"/>
              <a:gd name="f170" fmla="*/ f126 1 286"/>
              <a:gd name="f171" fmla="*/ f127 1 284"/>
              <a:gd name="f172" fmla="*/ f128 1 286"/>
              <a:gd name="f173" fmla="*/ f129 1 284"/>
              <a:gd name="f174" fmla="*/ f130 1 286"/>
              <a:gd name="f175" fmla="*/ f131 1 284"/>
              <a:gd name="f176" fmla="*/ f132 1 286"/>
              <a:gd name="f177" fmla="*/ f133 1 284"/>
              <a:gd name="f178" fmla="*/ f134 1 286"/>
              <a:gd name="f179" fmla="*/ f135 1 284"/>
              <a:gd name="f180" fmla="*/ f136 1 286"/>
              <a:gd name="f181" fmla="*/ f137 1 284"/>
              <a:gd name="f182" fmla="*/ f138 1 286"/>
              <a:gd name="f183" fmla="*/ f139 1 284"/>
              <a:gd name="f184" fmla="*/ f140 1 286"/>
              <a:gd name="f185" fmla="*/ f141 1 284"/>
              <a:gd name="f186" fmla="*/ f142 1 286"/>
              <a:gd name="f187" fmla="*/ f143 1 284"/>
              <a:gd name="f188" fmla="*/ f144 1 286"/>
              <a:gd name="f189" fmla="*/ f145 1 284"/>
              <a:gd name="f190" fmla="*/ f146 1 286"/>
              <a:gd name="f191" fmla="*/ f147 1 284"/>
              <a:gd name="f192" fmla="*/ f148 1 286"/>
              <a:gd name="f193" fmla="*/ f149 1 284"/>
              <a:gd name="f194" fmla="*/ f150 1 286"/>
              <a:gd name="f195" fmla="*/ f151 1 286"/>
              <a:gd name="f196" fmla="*/ f152 1 284"/>
              <a:gd name="f197" fmla="*/ f153 1 286"/>
              <a:gd name="f198" fmla="*/ 0 1 f109"/>
              <a:gd name="f199" fmla="*/ f103 1 f109"/>
              <a:gd name="f200" fmla="*/ 0 1 f110"/>
              <a:gd name="f201" fmla="*/ f104 1 f110"/>
              <a:gd name="f202" fmla="*/ f155 1 f109"/>
              <a:gd name="f203" fmla="*/ f156 1 f110"/>
              <a:gd name="f204" fmla="*/ f157 1 f109"/>
              <a:gd name="f205" fmla="*/ f158 1 f110"/>
              <a:gd name="f206" fmla="*/ f159 1 f109"/>
              <a:gd name="f207" fmla="*/ f160 1 f110"/>
              <a:gd name="f208" fmla="*/ f161 1 f109"/>
              <a:gd name="f209" fmla="*/ f162 1 f110"/>
              <a:gd name="f210" fmla="*/ f163 1 f109"/>
              <a:gd name="f211" fmla="*/ f164 1 f110"/>
              <a:gd name="f212" fmla="*/ f165 1 f109"/>
              <a:gd name="f213" fmla="*/ f166 1 f110"/>
              <a:gd name="f214" fmla="*/ f167 1 f109"/>
              <a:gd name="f215" fmla="*/ f168 1 f110"/>
              <a:gd name="f216" fmla="*/ f169 1 f109"/>
              <a:gd name="f217" fmla="*/ f170 1 f110"/>
              <a:gd name="f218" fmla="*/ f171 1 f109"/>
              <a:gd name="f219" fmla="*/ f172 1 f110"/>
              <a:gd name="f220" fmla="*/ f173 1 f109"/>
              <a:gd name="f221" fmla="*/ f174 1 f110"/>
              <a:gd name="f222" fmla="*/ f175 1 f109"/>
              <a:gd name="f223" fmla="*/ f176 1 f110"/>
              <a:gd name="f224" fmla="*/ f177 1 f109"/>
              <a:gd name="f225" fmla="*/ f178 1 f110"/>
              <a:gd name="f226" fmla="*/ f179 1 f109"/>
              <a:gd name="f227" fmla="*/ f180 1 f110"/>
              <a:gd name="f228" fmla="*/ f181 1 f109"/>
              <a:gd name="f229" fmla="*/ f182 1 f110"/>
              <a:gd name="f230" fmla="*/ f183 1 f109"/>
              <a:gd name="f231" fmla="*/ f184 1 f110"/>
              <a:gd name="f232" fmla="*/ f185 1 f109"/>
              <a:gd name="f233" fmla="*/ f186 1 f110"/>
              <a:gd name="f234" fmla="*/ f187 1 f109"/>
              <a:gd name="f235" fmla="*/ f188 1 f110"/>
              <a:gd name="f236" fmla="*/ f189 1 f109"/>
              <a:gd name="f237" fmla="*/ f190 1 f110"/>
              <a:gd name="f238" fmla="*/ f191 1 f109"/>
              <a:gd name="f239" fmla="*/ f192 1 f110"/>
              <a:gd name="f240" fmla="*/ f193 1 f109"/>
              <a:gd name="f241" fmla="*/ f194 1 f110"/>
              <a:gd name="f242" fmla="*/ f195 1 f110"/>
              <a:gd name="f243" fmla="*/ f196 1 f109"/>
              <a:gd name="f244" fmla="*/ f197 1 f110"/>
              <a:gd name="f245" fmla="*/ f198 f100 1"/>
              <a:gd name="f246" fmla="*/ f199 f100 1"/>
              <a:gd name="f247" fmla="*/ f201 f101 1"/>
              <a:gd name="f248" fmla="*/ f200 f101 1"/>
              <a:gd name="f249" fmla="*/ f202 f100 1"/>
              <a:gd name="f250" fmla="*/ f203 f101 1"/>
              <a:gd name="f251" fmla="*/ f204 f100 1"/>
              <a:gd name="f252" fmla="*/ f205 f101 1"/>
              <a:gd name="f253" fmla="*/ f206 f100 1"/>
              <a:gd name="f254" fmla="*/ f207 f101 1"/>
              <a:gd name="f255" fmla="*/ f208 f100 1"/>
              <a:gd name="f256" fmla="*/ f209 f101 1"/>
              <a:gd name="f257" fmla="*/ f210 f100 1"/>
              <a:gd name="f258" fmla="*/ f211 f101 1"/>
              <a:gd name="f259" fmla="*/ f212 f100 1"/>
              <a:gd name="f260" fmla="*/ f213 f101 1"/>
              <a:gd name="f261" fmla="*/ f214 f100 1"/>
              <a:gd name="f262" fmla="*/ f215 f101 1"/>
              <a:gd name="f263" fmla="*/ f216 f100 1"/>
              <a:gd name="f264" fmla="*/ f217 f101 1"/>
              <a:gd name="f265" fmla="*/ f218 f100 1"/>
              <a:gd name="f266" fmla="*/ f219 f101 1"/>
              <a:gd name="f267" fmla="*/ f220 f100 1"/>
              <a:gd name="f268" fmla="*/ f221 f101 1"/>
              <a:gd name="f269" fmla="*/ f222 f100 1"/>
              <a:gd name="f270" fmla="*/ f223 f101 1"/>
              <a:gd name="f271" fmla="*/ f224 f100 1"/>
              <a:gd name="f272" fmla="*/ f225 f101 1"/>
              <a:gd name="f273" fmla="*/ f226 f100 1"/>
              <a:gd name="f274" fmla="*/ f227 f101 1"/>
              <a:gd name="f275" fmla="*/ f228 f100 1"/>
              <a:gd name="f276" fmla="*/ f229 f101 1"/>
              <a:gd name="f277" fmla="*/ f230 f100 1"/>
              <a:gd name="f278" fmla="*/ f231 f101 1"/>
              <a:gd name="f279" fmla="*/ f232 f100 1"/>
              <a:gd name="f280" fmla="*/ f233 f101 1"/>
              <a:gd name="f281" fmla="*/ f234 f100 1"/>
              <a:gd name="f282" fmla="*/ f235 f101 1"/>
              <a:gd name="f283" fmla="*/ f236 f100 1"/>
              <a:gd name="f284" fmla="*/ f237 f101 1"/>
              <a:gd name="f285" fmla="*/ f238 f100 1"/>
              <a:gd name="f286" fmla="*/ f239 f101 1"/>
              <a:gd name="f287" fmla="*/ f240 f100 1"/>
              <a:gd name="f288" fmla="*/ f241 f101 1"/>
              <a:gd name="f289" fmla="*/ f242 f101 1"/>
              <a:gd name="f290" fmla="*/ f243 f100 1"/>
              <a:gd name="f291" fmla="*/ f244 f101 1"/>
            </a:gdLst>
            <a:ahLst/>
            <a:cxnLst>
              <a:cxn ang="3cd4">
                <a:pos x="hc" y="t"/>
              </a:cxn>
              <a:cxn ang="0">
                <a:pos x="r" y="vc"/>
              </a:cxn>
              <a:cxn ang="cd4">
                <a:pos x="hc" y="b"/>
              </a:cxn>
              <a:cxn ang="cd2">
                <a:pos x="l" y="vc"/>
              </a:cxn>
              <a:cxn ang="f154">
                <a:pos x="f249" y="f250"/>
              </a:cxn>
              <a:cxn ang="f154">
                <a:pos x="f251" y="f252"/>
              </a:cxn>
              <a:cxn ang="f154">
                <a:pos x="f253" y="f254"/>
              </a:cxn>
              <a:cxn ang="f154">
                <a:pos x="f255" y="f256"/>
              </a:cxn>
              <a:cxn ang="f154">
                <a:pos x="f257" y="f258"/>
              </a:cxn>
              <a:cxn ang="f154">
                <a:pos x="f259" y="f260"/>
              </a:cxn>
              <a:cxn ang="f154">
                <a:pos x="f261" y="f262"/>
              </a:cxn>
              <a:cxn ang="f154">
                <a:pos x="f263" y="f264"/>
              </a:cxn>
              <a:cxn ang="f154">
                <a:pos x="f265" y="f266"/>
              </a:cxn>
              <a:cxn ang="f154">
                <a:pos x="f267" y="f268"/>
              </a:cxn>
              <a:cxn ang="f154">
                <a:pos x="f269" y="f270"/>
              </a:cxn>
              <a:cxn ang="f154">
                <a:pos x="f271" y="f272"/>
              </a:cxn>
              <a:cxn ang="f154">
                <a:pos x="f273" y="f274"/>
              </a:cxn>
              <a:cxn ang="f154">
                <a:pos x="f275" y="f276"/>
              </a:cxn>
              <a:cxn ang="f154">
                <a:pos x="f277" y="f278"/>
              </a:cxn>
              <a:cxn ang="f154">
                <a:pos x="f279" y="f280"/>
              </a:cxn>
              <a:cxn ang="f154">
                <a:pos x="f281" y="f282"/>
              </a:cxn>
              <a:cxn ang="f154">
                <a:pos x="f283" y="f284"/>
              </a:cxn>
              <a:cxn ang="f154">
                <a:pos x="f285" y="f286"/>
              </a:cxn>
              <a:cxn ang="f154">
                <a:pos x="f287" y="f288"/>
              </a:cxn>
              <a:cxn ang="f154">
                <a:pos x="f251" y="f289"/>
              </a:cxn>
              <a:cxn ang="f154">
                <a:pos x="f290" y="f291"/>
              </a:cxn>
              <a:cxn ang="f154">
                <a:pos x="f249" y="f250"/>
              </a:cxn>
            </a:cxnLst>
            <a:rect l="f245" t="f248" r="f246" b="f247"/>
            <a:pathLst>
              <a:path w="284" h="286">
                <a:moveTo>
                  <a:pt x="f5" y="f8"/>
                </a:moveTo>
                <a:cubicBezTo>
                  <a:pt x="f5" y="f9"/>
                  <a:pt x="f10" y="f11"/>
                  <a:pt x="f12" y="f13"/>
                </a:cubicBezTo>
                <a:cubicBezTo>
                  <a:pt x="f14" y="f15"/>
                  <a:pt x="f16" y="f17"/>
                  <a:pt x="f18" y="f19"/>
                </a:cubicBezTo>
                <a:cubicBezTo>
                  <a:pt x="f20" y="f5"/>
                  <a:pt x="f21" y="f22"/>
                  <a:pt x="f23" y="f10"/>
                </a:cubicBezTo>
                <a:cubicBezTo>
                  <a:pt x="f9" y="f12"/>
                  <a:pt x="f24" y="f25"/>
                  <a:pt x="f26" y="f27"/>
                </a:cubicBezTo>
                <a:cubicBezTo>
                  <a:pt x="f28" y="f22"/>
                  <a:pt x="f29" y="f5"/>
                  <a:pt x="f30" y="f22"/>
                </a:cubicBezTo>
                <a:cubicBezTo>
                  <a:pt x="f31" y="f32"/>
                  <a:pt x="f33" y="f12"/>
                  <a:pt x="f34" y="f35"/>
                </a:cubicBezTo>
                <a:cubicBezTo>
                  <a:pt x="f36" y="f13"/>
                  <a:pt x="f37" y="f38"/>
                  <a:pt x="f39" y="f40"/>
                </a:cubicBezTo>
                <a:cubicBezTo>
                  <a:pt x="f6" y="f41"/>
                  <a:pt x="f42" y="f43"/>
                  <a:pt x="f44" y="f45"/>
                </a:cubicBezTo>
                <a:cubicBezTo>
                  <a:pt x="f46" y="f20"/>
                  <a:pt x="f31" y="f47"/>
                  <a:pt x="f48" y="f49"/>
                </a:cubicBezTo>
                <a:cubicBezTo>
                  <a:pt x="f50" y="f51"/>
                  <a:pt x="f50" y="f52"/>
                  <a:pt x="f53" y="f54"/>
                </a:cubicBezTo>
                <a:cubicBezTo>
                  <a:pt x="f55" y="f56"/>
                  <a:pt x="f57" y="f58"/>
                  <a:pt x="f59" y="f60"/>
                </a:cubicBezTo>
                <a:cubicBezTo>
                  <a:pt x="f59" y="f61"/>
                  <a:pt x="f28" y="f62"/>
                  <a:pt x="f28" y="f34"/>
                </a:cubicBezTo>
                <a:cubicBezTo>
                  <a:pt x="f28" y="f63"/>
                  <a:pt x="f59" y="f64"/>
                  <a:pt x="f65" y="f63"/>
                </a:cubicBezTo>
                <a:cubicBezTo>
                  <a:pt x="f66" y="f7"/>
                  <a:pt x="f67" y="f68"/>
                  <a:pt x="f69" y="f70"/>
                </a:cubicBezTo>
                <a:cubicBezTo>
                  <a:pt x="f71" y="f62"/>
                  <a:pt x="f14" y="f72"/>
                  <a:pt x="f73" y="f74"/>
                </a:cubicBezTo>
                <a:cubicBezTo>
                  <a:pt x="f75" y="f54"/>
                  <a:pt x="f76" y="f77"/>
                  <a:pt x="f78" y="f79"/>
                </a:cubicBezTo>
                <a:cubicBezTo>
                  <a:pt x="f78" y="f80"/>
                  <a:pt x="f81" y="f82"/>
                  <a:pt x="f83" y="f84"/>
                </a:cubicBezTo>
                <a:cubicBezTo>
                  <a:pt x="f85" y="f86"/>
                  <a:pt x="f85" y="f87"/>
                  <a:pt x="f76" y="f88"/>
                </a:cubicBezTo>
                <a:cubicBezTo>
                  <a:pt x="f89" y="f24"/>
                  <a:pt x="f15" y="f28"/>
                  <a:pt x="f75" y="f90"/>
                </a:cubicBezTo>
                <a:cubicBezTo>
                  <a:pt x="f76" y="f72"/>
                  <a:pt x="f91" y="f92"/>
                  <a:pt x="f12" y="f93"/>
                </a:cubicBezTo>
                <a:cubicBezTo>
                  <a:pt x="f94" y="f53"/>
                  <a:pt x="f95" y="f92"/>
                  <a:pt x="f10" y="f96"/>
                </a:cubicBezTo>
                <a:cubicBezTo>
                  <a:pt x="f22" y="f97"/>
                  <a:pt x="f5" y="f98"/>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6" name="Freeform 41">
            <a:extLst>
              <a:ext uri="{FF2B5EF4-FFF2-40B4-BE49-F238E27FC236}">
                <a16:creationId xmlns:a16="http://schemas.microsoft.com/office/drawing/2014/main" id="{D014B8C8-0CA9-47FC-B3DF-A363F4B6F33F}"/>
              </a:ext>
            </a:extLst>
          </p:cNvPr>
          <p:cNvSpPr/>
          <p:nvPr/>
        </p:nvSpPr>
        <p:spPr>
          <a:xfrm>
            <a:off x="1653036" y="1368613"/>
            <a:ext cx="474592" cy="471419"/>
          </a:xfrm>
          <a:custGeom>
            <a:avLst/>
            <a:gdLst>
              <a:gd name="f0" fmla="val 10800000"/>
              <a:gd name="f1" fmla="val 5400000"/>
              <a:gd name="f2" fmla="val 180"/>
              <a:gd name="f3" fmla="val w"/>
              <a:gd name="f4" fmla="val h"/>
              <a:gd name="f5" fmla="val 0"/>
              <a:gd name="f6" fmla="val 288"/>
              <a:gd name="f7" fmla="val 286"/>
              <a:gd name="f8" fmla="val 195"/>
              <a:gd name="f9" fmla="val 45"/>
              <a:gd name="f10" fmla="val 193"/>
              <a:gd name="f11" fmla="val 51"/>
              <a:gd name="f12" fmla="val 196"/>
              <a:gd name="f13" fmla="val 52"/>
              <a:gd name="f14" fmla="val 198"/>
              <a:gd name="f15" fmla="val 54"/>
              <a:gd name="f16" fmla="val 215"/>
              <a:gd name="f17" fmla="val 72"/>
              <a:gd name="f18" fmla="val 228"/>
              <a:gd name="f19" fmla="val 93"/>
              <a:gd name="f20" fmla="val 235"/>
              <a:gd name="f21" fmla="val 116"/>
              <a:gd name="f22" fmla="val 239"/>
              <a:gd name="f23" fmla="val 127"/>
              <a:gd name="f24" fmla="val 241"/>
              <a:gd name="f25" fmla="val 138"/>
              <a:gd name="f26" fmla="val 237"/>
              <a:gd name="f27" fmla="val 150"/>
              <a:gd name="f28" fmla="val 232"/>
              <a:gd name="f29" fmla="val 170"/>
              <a:gd name="f30" fmla="val 230"/>
              <a:gd name="f31" fmla="val 191"/>
              <a:gd name="f32" fmla="val 212"/>
              <a:gd name="f33" fmla="val 236"/>
              <a:gd name="f34" fmla="val 214"/>
              <a:gd name="f35" fmla="val 218"/>
              <a:gd name="f36" fmla="val 238"/>
              <a:gd name="f37" fmla="val 220"/>
              <a:gd name="f38" fmla="val 244"/>
              <a:gd name="f39" fmla="val 234"/>
              <a:gd name="f40" fmla="val 242"/>
              <a:gd name="f41" fmla="val 225"/>
              <a:gd name="f42" fmla="val 260"/>
              <a:gd name="f43" fmla="val 209"/>
              <a:gd name="f44" fmla="val 271"/>
              <a:gd name="f45" fmla="val 188"/>
              <a:gd name="f46" fmla="val 277"/>
              <a:gd name="f47" fmla="val 155"/>
              <a:gd name="f48" fmla="val 121"/>
              <a:gd name="f49" fmla="val 88"/>
              <a:gd name="f50" fmla="val 275"/>
              <a:gd name="f51" fmla="val 83"/>
              <a:gd name="f52" fmla="val 274"/>
              <a:gd name="f53" fmla="val 79"/>
              <a:gd name="f54" fmla="val 74"/>
              <a:gd name="f55" fmla="val 269"/>
              <a:gd name="f56" fmla="val 63"/>
              <a:gd name="f57" fmla="val 264"/>
              <a:gd name="f58" fmla="val 56"/>
              <a:gd name="f59" fmla="val 256"/>
              <a:gd name="f60" fmla="val 227"/>
              <a:gd name="f61" fmla="val 44"/>
              <a:gd name="f62" fmla="val 213"/>
              <a:gd name="f63" fmla="val 35"/>
              <a:gd name="f64" fmla="val 201"/>
              <a:gd name="f65" fmla="val 32"/>
              <a:gd name="f66" fmla="val 197"/>
              <a:gd name="f67" fmla="val 192"/>
              <a:gd name="f68" fmla="val 33"/>
              <a:gd name="f69" fmla="val 153"/>
              <a:gd name="f70" fmla="val 39"/>
              <a:gd name="f71" fmla="val 137"/>
              <a:gd name="f72" fmla="val 40"/>
              <a:gd name="f73" fmla="val 135"/>
              <a:gd name="f74" fmla="val 43"/>
              <a:gd name="f75" fmla="val 131"/>
              <a:gd name="f76" fmla="val 130"/>
              <a:gd name="f77" fmla="val 36"/>
              <a:gd name="f78" fmla="val 133"/>
              <a:gd name="f79" fmla="val 136"/>
              <a:gd name="f80" fmla="val 31"/>
              <a:gd name="f81" fmla="val 151"/>
              <a:gd name="f82" fmla="val 28"/>
              <a:gd name="f83" fmla="val 167"/>
              <a:gd name="f84" fmla="val 183"/>
              <a:gd name="f85" fmla="val 185"/>
              <a:gd name="f86" fmla="val 26"/>
              <a:gd name="f87" fmla="val 189"/>
              <a:gd name="f88" fmla="val 24"/>
              <a:gd name="f89" fmla="val 190"/>
              <a:gd name="f90" fmla="val 22"/>
              <a:gd name="f91" fmla="val 21"/>
              <a:gd name="f92" fmla="val 186"/>
              <a:gd name="f93" fmla="val 16"/>
              <a:gd name="f94" fmla="val 11"/>
              <a:gd name="f95" fmla="val 179"/>
              <a:gd name="f96" fmla="val 5"/>
              <a:gd name="f97" fmla="val 177"/>
              <a:gd name="f98" fmla="val 1"/>
              <a:gd name="f99" fmla="val 175"/>
              <a:gd name="f100" fmla="val 173"/>
              <a:gd name="f101" fmla="val 3"/>
              <a:gd name="f102" fmla="val 18"/>
              <a:gd name="f103" fmla="val 148"/>
              <a:gd name="f104" fmla="val 2"/>
              <a:gd name="f105" fmla="val 106"/>
              <a:gd name="f106" fmla="val 103"/>
              <a:gd name="f107" fmla="val 101"/>
              <a:gd name="f108" fmla="val 99"/>
              <a:gd name="f109" fmla="val 12"/>
              <a:gd name="f110" fmla="val 60"/>
              <a:gd name="f111" fmla="val 69"/>
              <a:gd name="f112" fmla="val 8"/>
              <a:gd name="f113" fmla="val 7"/>
              <a:gd name="f114" fmla="val 75"/>
              <a:gd name="f115" fmla="val 6"/>
              <a:gd name="f116" fmla="val 78"/>
              <a:gd name="f117" fmla="val 4"/>
              <a:gd name="f118" fmla="val 87"/>
              <a:gd name="f119" fmla="val 95"/>
              <a:gd name="f120" fmla="val 104"/>
              <a:gd name="f121" fmla="val 126"/>
              <a:gd name="f122" fmla="val 159"/>
              <a:gd name="f123" fmla="val 181"/>
              <a:gd name="f124" fmla="val 267"/>
              <a:gd name="f125" fmla="val 273"/>
              <a:gd name="f126" fmla="val 19"/>
              <a:gd name="f127" fmla="val 285"/>
              <a:gd name="f128" fmla="val 20"/>
              <a:gd name="f129" fmla="val 268"/>
              <a:gd name="f130" fmla="val 29"/>
              <a:gd name="f131" fmla="val 253"/>
              <a:gd name="f132" fmla="val 240"/>
              <a:gd name="f133" fmla="val 55"/>
              <a:gd name="f134" fmla="val 57"/>
              <a:gd name="f135" fmla="val 229"/>
              <a:gd name="f136" fmla="val 58"/>
              <a:gd name="f137" fmla="val 223"/>
              <a:gd name="f138" fmla="val 217"/>
              <a:gd name="f139" fmla="val 59"/>
              <a:gd name="f140" fmla="val 205"/>
              <a:gd name="f141" fmla="val 202"/>
              <a:gd name="f142" fmla="val 199"/>
              <a:gd name="f143" fmla="val 49"/>
              <a:gd name="f144" fmla="+- 0 0 -90"/>
              <a:gd name="f145" fmla="*/ f3 1 288"/>
              <a:gd name="f146" fmla="*/ f4 1 286"/>
              <a:gd name="f147" fmla="val f5"/>
              <a:gd name="f148" fmla="val f6"/>
              <a:gd name="f149" fmla="val f7"/>
              <a:gd name="f150" fmla="*/ f144 f0 1"/>
              <a:gd name="f151" fmla="+- f149 0 f147"/>
              <a:gd name="f152" fmla="+- f148 0 f147"/>
              <a:gd name="f153" fmla="*/ f150 1 f2"/>
              <a:gd name="f154" fmla="*/ f152 1 288"/>
              <a:gd name="f155" fmla="*/ f151 1 286"/>
              <a:gd name="f156" fmla="*/ 195 f152 1"/>
              <a:gd name="f157" fmla="*/ 45 f151 1"/>
              <a:gd name="f158" fmla="*/ 198 f152 1"/>
              <a:gd name="f159" fmla="*/ 54 f151 1"/>
              <a:gd name="f160" fmla="*/ 235 f152 1"/>
              <a:gd name="f161" fmla="*/ 116 f151 1"/>
              <a:gd name="f162" fmla="*/ 237 f152 1"/>
              <a:gd name="f163" fmla="*/ 150 f151 1"/>
              <a:gd name="f164" fmla="*/ 212 f151 1"/>
              <a:gd name="f165" fmla="*/ 238 f152 1"/>
              <a:gd name="f166" fmla="*/ 220 f151 1"/>
              <a:gd name="f167" fmla="*/ 242 f151 1"/>
              <a:gd name="f168" fmla="*/ 188 f152 1"/>
              <a:gd name="f169" fmla="*/ 277 f151 1"/>
              <a:gd name="f170" fmla="*/ 88 f152 1"/>
              <a:gd name="f171" fmla="*/ 275 f151 1"/>
              <a:gd name="f172" fmla="*/ 74 f152 1"/>
              <a:gd name="f173" fmla="*/ 269 f151 1"/>
              <a:gd name="f174" fmla="*/ 54 f152 1"/>
              <a:gd name="f175" fmla="*/ 35 f152 1"/>
              <a:gd name="f176" fmla="*/ 201 f151 1"/>
              <a:gd name="f177" fmla="*/ 32 f152 1"/>
              <a:gd name="f178" fmla="*/ 188 f151 1"/>
              <a:gd name="f179" fmla="*/ 39 f152 1"/>
              <a:gd name="f180" fmla="*/ 137 f151 1"/>
              <a:gd name="f181" fmla="*/ 130 f151 1"/>
              <a:gd name="f182" fmla="*/ 136 f151 1"/>
              <a:gd name="f183" fmla="*/ 28 f152 1"/>
              <a:gd name="f184" fmla="*/ 183 f151 1"/>
              <a:gd name="f185" fmla="*/ 26 f152 1"/>
              <a:gd name="f186" fmla="*/ 189 f151 1"/>
              <a:gd name="f187" fmla="*/ 21 f152 1"/>
              <a:gd name="f188" fmla="*/ 186 f151 1"/>
              <a:gd name="f189" fmla="*/ 5 f152 1"/>
              <a:gd name="f190" fmla="*/ 177 f151 1"/>
              <a:gd name="f191" fmla="*/ 3 f152 1"/>
              <a:gd name="f192" fmla="*/ 170 f151 1"/>
              <a:gd name="f193" fmla="*/ 2 f152 1"/>
              <a:gd name="f194" fmla="*/ 106 f151 1"/>
              <a:gd name="f195" fmla="*/ 1 f152 1"/>
              <a:gd name="f196" fmla="*/ 99 f151 1"/>
              <a:gd name="f197" fmla="*/ 69 f152 1"/>
              <a:gd name="f198" fmla="*/ 8 f151 1"/>
              <a:gd name="f199" fmla="*/ 78 f152 1"/>
              <a:gd name="f200" fmla="*/ 4 f151 1"/>
              <a:gd name="f201" fmla="*/ 104 f152 1"/>
              <a:gd name="f202" fmla="*/ 7 f151 1"/>
              <a:gd name="f203" fmla="*/ 181 f152 1"/>
              <a:gd name="f204" fmla="*/ 5 f151 1"/>
              <a:gd name="f205" fmla="*/ 196 f152 1"/>
              <a:gd name="f206" fmla="*/ 0 f151 1"/>
              <a:gd name="f207" fmla="*/ 267 f152 1"/>
              <a:gd name="f208" fmla="*/ 288 f152 1"/>
              <a:gd name="f209" fmla="*/ 16 f151 1"/>
              <a:gd name="f210" fmla="*/ 285 f152 1"/>
              <a:gd name="f211" fmla="*/ 20 f151 1"/>
              <a:gd name="f212" fmla="*/ 240 f152 1"/>
              <a:gd name="f213" fmla="*/ 55 f151 1"/>
              <a:gd name="f214" fmla="*/ 234 f152 1"/>
              <a:gd name="f215" fmla="*/ 57 f151 1"/>
              <a:gd name="f216" fmla="*/ 217 f152 1"/>
              <a:gd name="f217" fmla="*/ 59 f151 1"/>
              <a:gd name="f218" fmla="*/ 205 f152 1"/>
              <a:gd name="f219" fmla="+- f153 0 f1"/>
              <a:gd name="f220" fmla="*/ f156 1 288"/>
              <a:gd name="f221" fmla="*/ f157 1 286"/>
              <a:gd name="f222" fmla="*/ f158 1 288"/>
              <a:gd name="f223" fmla="*/ f159 1 286"/>
              <a:gd name="f224" fmla="*/ f160 1 288"/>
              <a:gd name="f225" fmla="*/ f161 1 286"/>
              <a:gd name="f226" fmla="*/ f162 1 288"/>
              <a:gd name="f227" fmla="*/ f163 1 286"/>
              <a:gd name="f228" fmla="*/ f164 1 286"/>
              <a:gd name="f229" fmla="*/ f165 1 288"/>
              <a:gd name="f230" fmla="*/ f166 1 286"/>
              <a:gd name="f231" fmla="*/ f167 1 286"/>
              <a:gd name="f232" fmla="*/ f168 1 288"/>
              <a:gd name="f233" fmla="*/ f169 1 286"/>
              <a:gd name="f234" fmla="*/ f170 1 288"/>
              <a:gd name="f235" fmla="*/ f171 1 286"/>
              <a:gd name="f236" fmla="*/ f172 1 288"/>
              <a:gd name="f237" fmla="*/ f173 1 286"/>
              <a:gd name="f238" fmla="*/ f174 1 288"/>
              <a:gd name="f239" fmla="*/ f175 1 288"/>
              <a:gd name="f240" fmla="*/ f176 1 286"/>
              <a:gd name="f241" fmla="*/ f177 1 288"/>
              <a:gd name="f242" fmla="*/ f178 1 286"/>
              <a:gd name="f243" fmla="*/ f179 1 288"/>
              <a:gd name="f244" fmla="*/ f180 1 286"/>
              <a:gd name="f245" fmla="*/ f181 1 286"/>
              <a:gd name="f246" fmla="*/ f182 1 286"/>
              <a:gd name="f247" fmla="*/ f183 1 288"/>
              <a:gd name="f248" fmla="*/ f184 1 286"/>
              <a:gd name="f249" fmla="*/ f185 1 288"/>
              <a:gd name="f250" fmla="*/ f186 1 286"/>
              <a:gd name="f251" fmla="*/ f187 1 288"/>
              <a:gd name="f252" fmla="*/ f188 1 286"/>
              <a:gd name="f253" fmla="*/ f189 1 288"/>
              <a:gd name="f254" fmla="*/ f190 1 286"/>
              <a:gd name="f255" fmla="*/ f191 1 288"/>
              <a:gd name="f256" fmla="*/ f192 1 286"/>
              <a:gd name="f257" fmla="*/ f193 1 288"/>
              <a:gd name="f258" fmla="*/ f194 1 286"/>
              <a:gd name="f259" fmla="*/ f195 1 288"/>
              <a:gd name="f260" fmla="*/ f196 1 286"/>
              <a:gd name="f261" fmla="*/ f197 1 288"/>
              <a:gd name="f262" fmla="*/ f198 1 286"/>
              <a:gd name="f263" fmla="*/ f199 1 288"/>
              <a:gd name="f264" fmla="*/ f200 1 286"/>
              <a:gd name="f265" fmla="*/ f201 1 288"/>
              <a:gd name="f266" fmla="*/ f202 1 286"/>
              <a:gd name="f267" fmla="*/ f203 1 288"/>
              <a:gd name="f268" fmla="*/ f204 1 286"/>
              <a:gd name="f269" fmla="*/ f205 1 288"/>
              <a:gd name="f270" fmla="*/ f206 1 286"/>
              <a:gd name="f271" fmla="*/ f207 1 288"/>
              <a:gd name="f272" fmla="*/ f208 1 288"/>
              <a:gd name="f273" fmla="*/ f209 1 286"/>
              <a:gd name="f274" fmla="*/ f210 1 288"/>
              <a:gd name="f275" fmla="*/ f211 1 286"/>
              <a:gd name="f276" fmla="*/ f212 1 288"/>
              <a:gd name="f277" fmla="*/ f213 1 286"/>
              <a:gd name="f278" fmla="*/ f214 1 288"/>
              <a:gd name="f279" fmla="*/ f215 1 286"/>
              <a:gd name="f280" fmla="*/ f216 1 288"/>
              <a:gd name="f281" fmla="*/ f217 1 286"/>
              <a:gd name="f282" fmla="*/ f218 1 288"/>
              <a:gd name="f283" fmla="*/ 0 1 f154"/>
              <a:gd name="f284" fmla="*/ f148 1 f154"/>
              <a:gd name="f285" fmla="*/ 0 1 f155"/>
              <a:gd name="f286" fmla="*/ f149 1 f155"/>
              <a:gd name="f287" fmla="*/ f220 1 f154"/>
              <a:gd name="f288" fmla="*/ f221 1 f155"/>
              <a:gd name="f289" fmla="*/ f222 1 f154"/>
              <a:gd name="f290" fmla="*/ f223 1 f155"/>
              <a:gd name="f291" fmla="*/ f224 1 f154"/>
              <a:gd name="f292" fmla="*/ f225 1 f155"/>
              <a:gd name="f293" fmla="*/ f226 1 f154"/>
              <a:gd name="f294" fmla="*/ f227 1 f155"/>
              <a:gd name="f295" fmla="*/ f228 1 f155"/>
              <a:gd name="f296" fmla="*/ f229 1 f154"/>
              <a:gd name="f297" fmla="*/ f230 1 f155"/>
              <a:gd name="f298" fmla="*/ f231 1 f155"/>
              <a:gd name="f299" fmla="*/ f232 1 f154"/>
              <a:gd name="f300" fmla="*/ f233 1 f155"/>
              <a:gd name="f301" fmla="*/ f234 1 f154"/>
              <a:gd name="f302" fmla="*/ f235 1 f155"/>
              <a:gd name="f303" fmla="*/ f236 1 f154"/>
              <a:gd name="f304" fmla="*/ f237 1 f155"/>
              <a:gd name="f305" fmla="*/ f238 1 f154"/>
              <a:gd name="f306" fmla="*/ f239 1 f154"/>
              <a:gd name="f307" fmla="*/ f240 1 f155"/>
              <a:gd name="f308" fmla="*/ f241 1 f154"/>
              <a:gd name="f309" fmla="*/ f242 1 f155"/>
              <a:gd name="f310" fmla="*/ f243 1 f154"/>
              <a:gd name="f311" fmla="*/ f244 1 f155"/>
              <a:gd name="f312" fmla="*/ f245 1 f155"/>
              <a:gd name="f313" fmla="*/ f246 1 f155"/>
              <a:gd name="f314" fmla="*/ f247 1 f154"/>
              <a:gd name="f315" fmla="*/ f248 1 f155"/>
              <a:gd name="f316" fmla="*/ f249 1 f154"/>
              <a:gd name="f317" fmla="*/ f250 1 f155"/>
              <a:gd name="f318" fmla="*/ f251 1 f154"/>
              <a:gd name="f319" fmla="*/ f252 1 f155"/>
              <a:gd name="f320" fmla="*/ f253 1 f154"/>
              <a:gd name="f321" fmla="*/ f254 1 f155"/>
              <a:gd name="f322" fmla="*/ f255 1 f154"/>
              <a:gd name="f323" fmla="*/ f256 1 f155"/>
              <a:gd name="f324" fmla="*/ f257 1 f154"/>
              <a:gd name="f325" fmla="*/ f258 1 f155"/>
              <a:gd name="f326" fmla="*/ f259 1 f154"/>
              <a:gd name="f327" fmla="*/ f260 1 f155"/>
              <a:gd name="f328" fmla="*/ f261 1 f154"/>
              <a:gd name="f329" fmla="*/ f262 1 f155"/>
              <a:gd name="f330" fmla="*/ f263 1 f154"/>
              <a:gd name="f331" fmla="*/ f264 1 f155"/>
              <a:gd name="f332" fmla="*/ f265 1 f154"/>
              <a:gd name="f333" fmla="*/ f266 1 f155"/>
              <a:gd name="f334" fmla="*/ f267 1 f154"/>
              <a:gd name="f335" fmla="*/ f268 1 f155"/>
              <a:gd name="f336" fmla="*/ f269 1 f154"/>
              <a:gd name="f337" fmla="*/ f270 1 f155"/>
              <a:gd name="f338" fmla="*/ f271 1 f154"/>
              <a:gd name="f339" fmla="*/ f272 1 f154"/>
              <a:gd name="f340" fmla="*/ f273 1 f155"/>
              <a:gd name="f341" fmla="*/ f274 1 f154"/>
              <a:gd name="f342" fmla="*/ f275 1 f155"/>
              <a:gd name="f343" fmla="*/ f276 1 f154"/>
              <a:gd name="f344" fmla="*/ f277 1 f155"/>
              <a:gd name="f345" fmla="*/ f278 1 f154"/>
              <a:gd name="f346" fmla="*/ f279 1 f155"/>
              <a:gd name="f347" fmla="*/ f280 1 f154"/>
              <a:gd name="f348" fmla="*/ f281 1 f155"/>
              <a:gd name="f349" fmla="*/ f282 1 f154"/>
              <a:gd name="f350" fmla="*/ f283 f145 1"/>
              <a:gd name="f351" fmla="*/ f284 f145 1"/>
              <a:gd name="f352" fmla="*/ f286 f146 1"/>
              <a:gd name="f353" fmla="*/ f285 f146 1"/>
              <a:gd name="f354" fmla="*/ f287 f145 1"/>
              <a:gd name="f355" fmla="*/ f288 f146 1"/>
              <a:gd name="f356" fmla="*/ f289 f145 1"/>
              <a:gd name="f357" fmla="*/ f290 f146 1"/>
              <a:gd name="f358" fmla="*/ f291 f145 1"/>
              <a:gd name="f359" fmla="*/ f292 f146 1"/>
              <a:gd name="f360" fmla="*/ f293 f145 1"/>
              <a:gd name="f361" fmla="*/ f294 f146 1"/>
              <a:gd name="f362" fmla="*/ f295 f146 1"/>
              <a:gd name="f363" fmla="*/ f296 f145 1"/>
              <a:gd name="f364" fmla="*/ f297 f146 1"/>
              <a:gd name="f365" fmla="*/ f298 f146 1"/>
              <a:gd name="f366" fmla="*/ f299 f145 1"/>
              <a:gd name="f367" fmla="*/ f300 f146 1"/>
              <a:gd name="f368" fmla="*/ f301 f145 1"/>
              <a:gd name="f369" fmla="*/ f302 f146 1"/>
              <a:gd name="f370" fmla="*/ f303 f145 1"/>
              <a:gd name="f371" fmla="*/ f304 f146 1"/>
              <a:gd name="f372" fmla="*/ f305 f145 1"/>
              <a:gd name="f373" fmla="*/ f306 f145 1"/>
              <a:gd name="f374" fmla="*/ f307 f146 1"/>
              <a:gd name="f375" fmla="*/ f308 f145 1"/>
              <a:gd name="f376" fmla="*/ f309 f146 1"/>
              <a:gd name="f377" fmla="*/ f310 f145 1"/>
              <a:gd name="f378" fmla="*/ f311 f146 1"/>
              <a:gd name="f379" fmla="*/ f312 f146 1"/>
              <a:gd name="f380" fmla="*/ f313 f146 1"/>
              <a:gd name="f381" fmla="*/ f314 f145 1"/>
              <a:gd name="f382" fmla="*/ f315 f146 1"/>
              <a:gd name="f383" fmla="*/ f316 f145 1"/>
              <a:gd name="f384" fmla="*/ f317 f146 1"/>
              <a:gd name="f385" fmla="*/ f318 f145 1"/>
              <a:gd name="f386" fmla="*/ f319 f146 1"/>
              <a:gd name="f387" fmla="*/ f320 f145 1"/>
              <a:gd name="f388" fmla="*/ f321 f146 1"/>
              <a:gd name="f389" fmla="*/ f322 f145 1"/>
              <a:gd name="f390" fmla="*/ f323 f146 1"/>
              <a:gd name="f391" fmla="*/ f324 f145 1"/>
              <a:gd name="f392" fmla="*/ f325 f146 1"/>
              <a:gd name="f393" fmla="*/ f326 f145 1"/>
              <a:gd name="f394" fmla="*/ f327 f146 1"/>
              <a:gd name="f395" fmla="*/ f328 f145 1"/>
              <a:gd name="f396" fmla="*/ f329 f146 1"/>
              <a:gd name="f397" fmla="*/ f330 f145 1"/>
              <a:gd name="f398" fmla="*/ f331 f146 1"/>
              <a:gd name="f399" fmla="*/ f332 f145 1"/>
              <a:gd name="f400" fmla="*/ f333 f146 1"/>
              <a:gd name="f401" fmla="*/ f334 f145 1"/>
              <a:gd name="f402" fmla="*/ f335 f146 1"/>
              <a:gd name="f403" fmla="*/ f336 f145 1"/>
              <a:gd name="f404" fmla="*/ f337 f146 1"/>
              <a:gd name="f405" fmla="*/ f338 f145 1"/>
              <a:gd name="f406" fmla="*/ f339 f145 1"/>
              <a:gd name="f407" fmla="*/ f340 f146 1"/>
              <a:gd name="f408" fmla="*/ f341 f145 1"/>
              <a:gd name="f409" fmla="*/ f342 f146 1"/>
              <a:gd name="f410" fmla="*/ f343 f145 1"/>
              <a:gd name="f411" fmla="*/ f344 f146 1"/>
              <a:gd name="f412" fmla="*/ f345 f145 1"/>
              <a:gd name="f413" fmla="*/ f346 f146 1"/>
              <a:gd name="f414" fmla="*/ f347 f145 1"/>
              <a:gd name="f415" fmla="*/ f348 f146 1"/>
              <a:gd name="f416" fmla="*/ f349 f145 1"/>
            </a:gdLst>
            <a:ahLst/>
            <a:cxnLst>
              <a:cxn ang="3cd4">
                <a:pos x="hc" y="t"/>
              </a:cxn>
              <a:cxn ang="0">
                <a:pos x="r" y="vc"/>
              </a:cxn>
              <a:cxn ang="cd4">
                <a:pos x="hc" y="b"/>
              </a:cxn>
              <a:cxn ang="cd2">
                <a:pos x="l" y="vc"/>
              </a:cxn>
              <a:cxn ang="f219">
                <a:pos x="f354" y="f355"/>
              </a:cxn>
              <a:cxn ang="f219">
                <a:pos x="f356" y="f357"/>
              </a:cxn>
              <a:cxn ang="f219">
                <a:pos x="f358" y="f359"/>
              </a:cxn>
              <a:cxn ang="f219">
                <a:pos x="f360" y="f361"/>
              </a:cxn>
              <a:cxn ang="f219">
                <a:pos x="f358" y="f362"/>
              </a:cxn>
              <a:cxn ang="f219">
                <a:pos x="f363" y="f364"/>
              </a:cxn>
              <a:cxn ang="f219">
                <a:pos x="f360" y="f365"/>
              </a:cxn>
              <a:cxn ang="f219">
                <a:pos x="f366" y="f367"/>
              </a:cxn>
              <a:cxn ang="f219">
                <a:pos x="f368" y="f369"/>
              </a:cxn>
              <a:cxn ang="f219">
                <a:pos x="f370" y="f371"/>
              </a:cxn>
              <a:cxn ang="f219">
                <a:pos x="f372" y="f365"/>
              </a:cxn>
              <a:cxn ang="f219">
                <a:pos x="f373" y="f374"/>
              </a:cxn>
              <a:cxn ang="f219">
                <a:pos x="f375" y="f376"/>
              </a:cxn>
              <a:cxn ang="f219">
                <a:pos x="f377" y="f378"/>
              </a:cxn>
              <a:cxn ang="f219">
                <a:pos x="f377" y="f379"/>
              </a:cxn>
              <a:cxn ang="f219">
                <a:pos x="f373" y="f380"/>
              </a:cxn>
              <a:cxn ang="f219">
                <a:pos x="f381" y="f382"/>
              </a:cxn>
              <a:cxn ang="f219">
                <a:pos x="f383" y="f384"/>
              </a:cxn>
              <a:cxn ang="f219">
                <a:pos x="f385" y="f386"/>
              </a:cxn>
              <a:cxn ang="f219">
                <a:pos x="f387" y="f388"/>
              </a:cxn>
              <a:cxn ang="f219">
                <a:pos x="f389" y="f390"/>
              </a:cxn>
              <a:cxn ang="f219">
                <a:pos x="f391" y="f392"/>
              </a:cxn>
              <a:cxn ang="f219">
                <a:pos x="f393" y="f394"/>
              </a:cxn>
              <a:cxn ang="f219">
                <a:pos x="f395" y="f396"/>
              </a:cxn>
              <a:cxn ang="f219">
                <a:pos x="f397" y="f398"/>
              </a:cxn>
              <a:cxn ang="f219">
                <a:pos x="f399" y="f400"/>
              </a:cxn>
              <a:cxn ang="f219">
                <a:pos x="f401" y="f402"/>
              </a:cxn>
              <a:cxn ang="f219">
                <a:pos x="f403" y="f404"/>
              </a:cxn>
              <a:cxn ang="f219">
                <a:pos x="f405" y="f404"/>
              </a:cxn>
              <a:cxn ang="f219">
                <a:pos x="f406" y="f407"/>
              </a:cxn>
              <a:cxn ang="f219">
                <a:pos x="f408" y="f409"/>
              </a:cxn>
              <a:cxn ang="f219">
                <a:pos x="f410" y="f411"/>
              </a:cxn>
              <a:cxn ang="f219">
                <a:pos x="f412" y="f413"/>
              </a:cxn>
              <a:cxn ang="f219">
                <a:pos x="f414" y="f415"/>
              </a:cxn>
              <a:cxn ang="f219">
                <a:pos x="f416" y="f411"/>
              </a:cxn>
              <a:cxn ang="f219">
                <a:pos x="f354" y="f355"/>
              </a:cxn>
            </a:cxnLst>
            <a:rect l="f350" t="f353" r="f351" b="f352"/>
            <a:pathLst>
              <a:path w="288" h="286">
                <a:moveTo>
                  <a:pt x="f8" y="f9"/>
                </a:moveTo>
                <a:cubicBezTo>
                  <a:pt x="f10" y="f11"/>
                  <a:pt x="f12" y="f13"/>
                  <a:pt x="f14" y="f15"/>
                </a:cubicBezTo>
                <a:cubicBezTo>
                  <a:pt x="f16" y="f17"/>
                  <a:pt x="f18" y="f19"/>
                  <a:pt x="f20" y="f21"/>
                </a:cubicBezTo>
                <a:cubicBezTo>
                  <a:pt x="f22" y="f23"/>
                  <a:pt x="f24" y="f25"/>
                  <a:pt x="f26" y="f27"/>
                </a:cubicBezTo>
                <a:cubicBezTo>
                  <a:pt x="f28" y="f29"/>
                  <a:pt x="f30" y="f31"/>
                  <a:pt x="f20" y="f32"/>
                </a:cubicBezTo>
                <a:cubicBezTo>
                  <a:pt x="f33" y="f34"/>
                  <a:pt x="f26" y="f35"/>
                  <a:pt x="f36" y="f37"/>
                </a:cubicBezTo>
                <a:cubicBezTo>
                  <a:pt x="f38" y="f18"/>
                  <a:pt x="f24" y="f39"/>
                  <a:pt x="f26" y="f40"/>
                </a:cubicBezTo>
                <a:cubicBezTo>
                  <a:pt x="f41" y="f42"/>
                  <a:pt x="f43" y="f44"/>
                  <a:pt x="f45" y="f46"/>
                </a:cubicBezTo>
                <a:cubicBezTo>
                  <a:pt x="f47" y="f7"/>
                  <a:pt x="f48" y="f7"/>
                  <a:pt x="f49" y="f50"/>
                </a:cubicBezTo>
                <a:cubicBezTo>
                  <a:pt x="f51" y="f52"/>
                  <a:pt x="f53" y="f44"/>
                  <a:pt x="f54" y="f55"/>
                </a:cubicBezTo>
                <a:cubicBezTo>
                  <a:pt x="f56" y="f57"/>
                  <a:pt x="f58" y="f59"/>
                  <a:pt x="f15" y="f40"/>
                </a:cubicBezTo>
                <a:cubicBezTo>
                  <a:pt x="f13" y="f60"/>
                  <a:pt x="f61" y="f62"/>
                  <a:pt x="f63" y="f64"/>
                </a:cubicBezTo>
                <a:cubicBezTo>
                  <a:pt x="f65" y="f66"/>
                  <a:pt x="f65" y="f67"/>
                  <a:pt x="f65" y="f45"/>
                </a:cubicBezTo>
                <a:cubicBezTo>
                  <a:pt x="f68" y="f29"/>
                  <a:pt x="f63" y="f69"/>
                  <a:pt x="f70" y="f71"/>
                </a:cubicBezTo>
                <a:cubicBezTo>
                  <a:pt x="f72" y="f73"/>
                  <a:pt x="f74" y="f75"/>
                  <a:pt x="f70" y="f76"/>
                </a:cubicBezTo>
                <a:cubicBezTo>
                  <a:pt x="f77" y="f76"/>
                  <a:pt x="f63" y="f78"/>
                  <a:pt x="f63" y="f79"/>
                </a:cubicBezTo>
                <a:cubicBezTo>
                  <a:pt x="f80" y="f81"/>
                  <a:pt x="f82" y="f83"/>
                  <a:pt x="f82" y="f84"/>
                </a:cubicBezTo>
                <a:cubicBezTo>
                  <a:pt x="f82" y="f85"/>
                  <a:pt x="f82" y="f45"/>
                  <a:pt x="f86" y="f87"/>
                </a:cubicBezTo>
                <a:cubicBezTo>
                  <a:pt x="f88" y="f89"/>
                  <a:pt x="f90" y="f45"/>
                  <a:pt x="f91" y="f92"/>
                </a:cubicBezTo>
                <a:cubicBezTo>
                  <a:pt x="f93" y="f84"/>
                  <a:pt x="f94" y="f95"/>
                  <a:pt x="f96" y="f97"/>
                </a:cubicBezTo>
                <a:cubicBezTo>
                  <a:pt x="f98" y="f99"/>
                  <a:pt x="f98" y="f100"/>
                  <a:pt x="f101" y="f29"/>
                </a:cubicBezTo>
                <a:cubicBezTo>
                  <a:pt x="f102" y="f103"/>
                  <a:pt x="f102" y="f23"/>
                  <a:pt x="f104" y="f105"/>
                </a:cubicBezTo>
                <a:cubicBezTo>
                  <a:pt x="f98" y="f106"/>
                  <a:pt x="f5" y="f107"/>
                  <a:pt x="f98" y="f108"/>
                </a:cubicBezTo>
                <a:cubicBezTo>
                  <a:pt x="f109" y="f110"/>
                  <a:pt x="f65" y="f82"/>
                  <a:pt x="f111" y="f112"/>
                </a:cubicBezTo>
                <a:cubicBezTo>
                  <a:pt x="f17" y="f113"/>
                  <a:pt x="f114" y="f115"/>
                  <a:pt x="f116" y="f117"/>
                </a:cubicBezTo>
                <a:cubicBezTo>
                  <a:pt x="f118" y="f5"/>
                  <a:pt x="f119" y="f5"/>
                  <a:pt x="f120" y="f113"/>
                </a:cubicBezTo>
                <a:cubicBezTo>
                  <a:pt x="f121" y="f86"/>
                  <a:pt x="f122" y="f88"/>
                  <a:pt x="f123" y="f96"/>
                </a:cubicBezTo>
                <a:cubicBezTo>
                  <a:pt x="f92" y="f98"/>
                  <a:pt x="f89" y="f5"/>
                  <a:pt x="f12" y="f5"/>
                </a:cubicBezTo>
                <a:cubicBezTo>
                  <a:pt x="f37" y="f5"/>
                  <a:pt x="f38" y="f5"/>
                  <a:pt x="f124" y="f5"/>
                </a:cubicBezTo>
                <a:cubicBezTo>
                  <a:pt x="f125" y="f5"/>
                  <a:pt x="f7" y="f94"/>
                  <a:pt x="f6" y="f93"/>
                </a:cubicBezTo>
                <a:cubicBezTo>
                  <a:pt x="f6" y="f102"/>
                  <a:pt x="f7" y="f126"/>
                  <a:pt x="f127" y="f128"/>
                </a:cubicBezTo>
                <a:cubicBezTo>
                  <a:pt x="f129" y="f130"/>
                  <a:pt x="f131" y="f72"/>
                  <a:pt x="f132" y="f133"/>
                </a:cubicBezTo>
                <a:cubicBezTo>
                  <a:pt x="f22" y="f134"/>
                  <a:pt x="f26" y="f134"/>
                  <a:pt x="f39" y="f134"/>
                </a:cubicBezTo>
                <a:cubicBezTo>
                  <a:pt x="f135" y="f136"/>
                  <a:pt x="f137" y="f136"/>
                  <a:pt x="f138" y="f139"/>
                </a:cubicBezTo>
                <a:cubicBezTo>
                  <a:pt x="f32" y="f110"/>
                  <a:pt x="f43" y="f139"/>
                  <a:pt x="f140" y="f133"/>
                </a:cubicBezTo>
                <a:cubicBezTo>
                  <a:pt x="f141" y="f13"/>
                  <a:pt x="f142" y="f143"/>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7" name="Freeform 42">
            <a:extLst>
              <a:ext uri="{FF2B5EF4-FFF2-40B4-BE49-F238E27FC236}">
                <a16:creationId xmlns:a16="http://schemas.microsoft.com/office/drawing/2014/main" id="{D67D53C6-CFA2-4BB6-88C2-A5E2618B9903}"/>
              </a:ext>
            </a:extLst>
          </p:cNvPr>
          <p:cNvSpPr/>
          <p:nvPr/>
        </p:nvSpPr>
        <p:spPr>
          <a:xfrm>
            <a:off x="3373626" y="2782852"/>
            <a:ext cx="346019" cy="874580"/>
          </a:xfrm>
          <a:custGeom>
            <a:avLst/>
            <a:gdLst>
              <a:gd name="f0" fmla="val 10800000"/>
              <a:gd name="f1" fmla="val 5400000"/>
              <a:gd name="f2" fmla="val 360"/>
              <a:gd name="f3" fmla="val 180"/>
              <a:gd name="f4" fmla="val w"/>
              <a:gd name="f5" fmla="val h"/>
              <a:gd name="f6" fmla="val 0"/>
              <a:gd name="f7" fmla="val 211"/>
              <a:gd name="f8" fmla="val 531"/>
              <a:gd name="f9" fmla="val 194"/>
              <a:gd name="f10" fmla="val 232"/>
              <a:gd name="f11" fmla="val 251"/>
              <a:gd name="f12" fmla="val 190"/>
              <a:gd name="f13" fmla="val 269"/>
              <a:gd name="f14" fmla="val 172"/>
              <a:gd name="f15" fmla="val 281"/>
              <a:gd name="f16" fmla="val 168"/>
              <a:gd name="f17" fmla="val 284"/>
              <a:gd name="f18" fmla="val 170"/>
              <a:gd name="f19" fmla="val 286"/>
              <a:gd name="f20" fmla="val 288"/>
              <a:gd name="f21" fmla="val 296"/>
              <a:gd name="f22" fmla="val 187"/>
              <a:gd name="f23" fmla="val 304"/>
              <a:gd name="f24" fmla="val 195"/>
              <a:gd name="f25" fmla="val 312"/>
              <a:gd name="f26" fmla="val 207"/>
              <a:gd name="f27" fmla="val 323"/>
              <a:gd name="f28" fmla="val 337"/>
              <a:gd name="f29" fmla="val 353"/>
              <a:gd name="f30" fmla="val 197"/>
              <a:gd name="f31" fmla="val 396"/>
              <a:gd name="f32" fmla="val 439"/>
              <a:gd name="f33" fmla="val 177"/>
              <a:gd name="f34" fmla="val 482"/>
              <a:gd name="f35" fmla="val 175"/>
              <a:gd name="f36" fmla="val 490"/>
              <a:gd name="f37" fmla="val 173"/>
              <a:gd name="f38" fmla="val 498"/>
              <a:gd name="f39" fmla="val 171"/>
              <a:gd name="f40" fmla="val 507"/>
              <a:gd name="f41" fmla="val 522"/>
              <a:gd name="f42" fmla="val 155"/>
              <a:gd name="f43" fmla="val 139"/>
              <a:gd name="f44" fmla="val 529"/>
              <a:gd name="f45" fmla="val 125"/>
              <a:gd name="f46" fmla="val 528"/>
              <a:gd name="f47" fmla="val 114"/>
              <a:gd name="f48" fmla="val 515"/>
              <a:gd name="f49" fmla="val 500"/>
              <a:gd name="f50" fmla="val 116"/>
              <a:gd name="f51" fmla="val 476"/>
              <a:gd name="f52" fmla="val 117"/>
              <a:gd name="f53" fmla="val 452"/>
              <a:gd name="f54" fmla="val 119"/>
              <a:gd name="f55" fmla="val 429"/>
              <a:gd name="f56" fmla="val 121"/>
              <a:gd name="f57" fmla="val 407"/>
              <a:gd name="f58" fmla="val 123"/>
              <a:gd name="f59" fmla="val 386"/>
              <a:gd name="f60" fmla="val 124"/>
              <a:gd name="f61" fmla="val 365"/>
              <a:gd name="f62" fmla="val 362"/>
              <a:gd name="f63" fmla="val 120"/>
              <a:gd name="f64" fmla="val 358"/>
              <a:gd name="f65" fmla="val 94"/>
              <a:gd name="f66" fmla="val 338"/>
              <a:gd name="f67" fmla="val 68"/>
              <a:gd name="f68" fmla="val 318"/>
              <a:gd name="f69" fmla="val 42"/>
              <a:gd name="f70" fmla="val 298"/>
              <a:gd name="f71" fmla="val 20"/>
              <a:gd name="f72" fmla="val 282"/>
              <a:gd name="f73" fmla="val 4"/>
              <a:gd name="f74" fmla="val 262"/>
              <a:gd name="f75" fmla="val 1"/>
              <a:gd name="f76" fmla="val 234"/>
              <a:gd name="f77" fmla="val 221"/>
              <a:gd name="f78" fmla="val 2"/>
              <a:gd name="f79" fmla="val 10"/>
              <a:gd name="f80" fmla="val 9"/>
              <a:gd name="f81" fmla="val 141"/>
              <a:gd name="f82" fmla="val 95"/>
              <a:gd name="f83" fmla="val 14"/>
              <a:gd name="f84" fmla="val 79"/>
              <a:gd name="f85" fmla="val 24"/>
              <a:gd name="f86" fmla="val 63"/>
              <a:gd name="f87" fmla="val 35"/>
              <a:gd name="f88" fmla="val 47"/>
              <a:gd name="f89" fmla="val 50"/>
              <a:gd name="f90" fmla="val 37"/>
              <a:gd name="f91" fmla="val 70"/>
              <a:gd name="f92" fmla="val 34"/>
              <a:gd name="f93" fmla="val 98"/>
              <a:gd name="f94" fmla="val 31"/>
              <a:gd name="f95" fmla="val 26"/>
              <a:gd name="f96" fmla="val 153"/>
              <a:gd name="f97" fmla="val 22"/>
              <a:gd name="f98" fmla="val 157"/>
              <a:gd name="f99" fmla="val 160"/>
              <a:gd name="f100" fmla="val 162"/>
              <a:gd name="f101" fmla="val 17"/>
              <a:gd name="f102" fmla="val 164"/>
              <a:gd name="f103" fmla="val 15"/>
              <a:gd name="f104" fmla="val 166"/>
              <a:gd name="f105" fmla="val 13"/>
              <a:gd name="f106" fmla="val 11"/>
              <a:gd name="f107" fmla="val 178"/>
              <a:gd name="f108" fmla="val 184"/>
              <a:gd name="f109" fmla="val 196"/>
              <a:gd name="f110" fmla="val 7"/>
              <a:gd name="f111" fmla="val 199"/>
              <a:gd name="f112" fmla="val 8"/>
              <a:gd name="f113" fmla="val 12"/>
              <a:gd name="f114" fmla="val 188"/>
              <a:gd name="f115" fmla="val 21"/>
              <a:gd name="f116" fmla="val 179"/>
              <a:gd name="f117" fmla="val 30"/>
              <a:gd name="f118" fmla="val 39"/>
              <a:gd name="f119" fmla="val 41"/>
              <a:gd name="f120" fmla="val 133"/>
              <a:gd name="f121" fmla="val 46"/>
              <a:gd name="f122" fmla="val 102"/>
              <a:gd name="f123" fmla="val 51"/>
              <a:gd name="f124" fmla="val 71"/>
              <a:gd name="f125" fmla="val 56"/>
              <a:gd name="f126" fmla="val 54"/>
              <a:gd name="f127" fmla="val 59"/>
              <a:gd name="f128" fmla="val 43"/>
              <a:gd name="f129" fmla="val 72"/>
              <a:gd name="f130" fmla="val 44"/>
              <a:gd name="f131" fmla="val 89"/>
              <a:gd name="f132" fmla="val 106"/>
              <a:gd name="f133" fmla="val 55"/>
              <a:gd name="f134" fmla="val 118"/>
              <a:gd name="f135" fmla="val 76"/>
              <a:gd name="f136" fmla="val 122"/>
              <a:gd name="f137" fmla="val 82"/>
              <a:gd name="f138" fmla="val 96"/>
              <a:gd name="f139" fmla="val 110"/>
              <a:gd name="f140" fmla="val 128"/>
              <a:gd name="f141" fmla="val 131"/>
              <a:gd name="f142" fmla="val 108"/>
              <a:gd name="f143" fmla="val 134"/>
              <a:gd name="f144" fmla="val 112"/>
              <a:gd name="f145" fmla="val 145"/>
              <a:gd name="f146" fmla="val 176"/>
              <a:gd name="f147" fmla="val 193"/>
              <a:gd name="f148" fmla="val 203"/>
              <a:gd name="f149" fmla="+- 0 0 -90"/>
              <a:gd name="f150" fmla="*/ f4 1 211"/>
              <a:gd name="f151" fmla="*/ f5 1 531"/>
              <a:gd name="f152" fmla="val f6"/>
              <a:gd name="f153" fmla="val f7"/>
              <a:gd name="f154" fmla="val f8"/>
              <a:gd name="f155" fmla="*/ f149 f0 1"/>
              <a:gd name="f156" fmla="+- f154 0 f152"/>
              <a:gd name="f157" fmla="+- f153 0 f152"/>
              <a:gd name="f158" fmla="*/ f155 1 f3"/>
              <a:gd name="f159" fmla="*/ f157 1 211"/>
              <a:gd name="f160" fmla="*/ f156 1 531"/>
              <a:gd name="f161" fmla="*/ 194 f157 1"/>
              <a:gd name="f162" fmla="*/ 232 f156 1"/>
              <a:gd name="f163" fmla="*/ 172 f157 1"/>
              <a:gd name="f164" fmla="*/ 281 f156 1"/>
              <a:gd name="f165" fmla="*/ 288 f156 1"/>
              <a:gd name="f166" fmla="*/ 195 f157 1"/>
              <a:gd name="f167" fmla="*/ 312 f156 1"/>
              <a:gd name="f168" fmla="*/ 207 f157 1"/>
              <a:gd name="f169" fmla="*/ 353 f156 1"/>
              <a:gd name="f170" fmla="*/ 177 f157 1"/>
              <a:gd name="f171" fmla="*/ 482 f156 1"/>
              <a:gd name="f172" fmla="*/ 171 f157 1"/>
              <a:gd name="f173" fmla="*/ 507 f156 1"/>
              <a:gd name="f174" fmla="*/ 139 f157 1"/>
              <a:gd name="f175" fmla="*/ 529 f156 1"/>
              <a:gd name="f176" fmla="*/ 114 f157 1"/>
              <a:gd name="f177" fmla="*/ 500 f156 1"/>
              <a:gd name="f178" fmla="*/ 119 f157 1"/>
              <a:gd name="f179" fmla="*/ 429 f156 1"/>
              <a:gd name="f180" fmla="*/ 124 f157 1"/>
              <a:gd name="f181" fmla="*/ 365 f156 1"/>
              <a:gd name="f182" fmla="*/ 120 f157 1"/>
              <a:gd name="f183" fmla="*/ 358 f156 1"/>
              <a:gd name="f184" fmla="*/ 42 f157 1"/>
              <a:gd name="f185" fmla="*/ 298 f156 1"/>
              <a:gd name="f186" fmla="*/ 1 f157 1"/>
              <a:gd name="f187" fmla="*/ 234 f156 1"/>
              <a:gd name="f188" fmla="*/ 4 f157 1"/>
              <a:gd name="f189" fmla="*/ 195 f156 1"/>
              <a:gd name="f190" fmla="*/ 9 f157 1"/>
              <a:gd name="f191" fmla="*/ 114 f156 1"/>
              <a:gd name="f192" fmla="*/ 24 f157 1"/>
              <a:gd name="f193" fmla="*/ 63 f156 1"/>
              <a:gd name="f194" fmla="*/ 70 f157 1"/>
              <a:gd name="f195" fmla="*/ 34 f156 1"/>
              <a:gd name="f196" fmla="*/ 153 f157 1"/>
              <a:gd name="f197" fmla="*/ 22 f156 1"/>
              <a:gd name="f198" fmla="*/ 162 f157 1"/>
              <a:gd name="f199" fmla="*/ 17 f156 1"/>
              <a:gd name="f200" fmla="*/ 168 f157 1"/>
              <a:gd name="f201" fmla="*/ 11 f156 1"/>
              <a:gd name="f202" fmla="*/ 196 f157 1"/>
              <a:gd name="f203" fmla="*/ 7 f156 1"/>
              <a:gd name="f204" fmla="*/ 197 f157 1"/>
              <a:gd name="f205" fmla="*/ 12 f156 1"/>
              <a:gd name="f206" fmla="*/ 170 f157 1"/>
              <a:gd name="f207" fmla="*/ 39 f156 1"/>
              <a:gd name="f208" fmla="*/ 164 f157 1"/>
              <a:gd name="f209" fmla="*/ 41 f156 1"/>
              <a:gd name="f210" fmla="*/ 71 f157 1"/>
              <a:gd name="f211" fmla="*/ 56 f156 1"/>
              <a:gd name="f212" fmla="*/ 44 f157 1"/>
              <a:gd name="f213" fmla="*/ 89 f156 1"/>
              <a:gd name="f214" fmla="*/ 72 f157 1"/>
              <a:gd name="f215" fmla="*/ 121 f156 1"/>
              <a:gd name="f216" fmla="*/ 82 f157 1"/>
              <a:gd name="f217" fmla="*/ 110 f156 1"/>
              <a:gd name="f218" fmla="*/ 134 f157 1"/>
              <a:gd name="f219" fmla="*/ 112 f156 1"/>
              <a:gd name="f220" fmla="*/ 153 f156 1"/>
              <a:gd name="f221" fmla="+- f158 0 f1"/>
              <a:gd name="f222" fmla="*/ f161 1 211"/>
              <a:gd name="f223" fmla="*/ f162 1 531"/>
              <a:gd name="f224" fmla="*/ f163 1 211"/>
              <a:gd name="f225" fmla="*/ f164 1 531"/>
              <a:gd name="f226" fmla="*/ f165 1 531"/>
              <a:gd name="f227" fmla="*/ f166 1 211"/>
              <a:gd name="f228" fmla="*/ f167 1 531"/>
              <a:gd name="f229" fmla="*/ f168 1 211"/>
              <a:gd name="f230" fmla="*/ f169 1 531"/>
              <a:gd name="f231" fmla="*/ f170 1 211"/>
              <a:gd name="f232" fmla="*/ f171 1 531"/>
              <a:gd name="f233" fmla="*/ f172 1 211"/>
              <a:gd name="f234" fmla="*/ f173 1 531"/>
              <a:gd name="f235" fmla="*/ f174 1 211"/>
              <a:gd name="f236" fmla="*/ f175 1 531"/>
              <a:gd name="f237" fmla="*/ f176 1 211"/>
              <a:gd name="f238" fmla="*/ f177 1 531"/>
              <a:gd name="f239" fmla="*/ f178 1 211"/>
              <a:gd name="f240" fmla="*/ f179 1 531"/>
              <a:gd name="f241" fmla="*/ f180 1 211"/>
              <a:gd name="f242" fmla="*/ f181 1 531"/>
              <a:gd name="f243" fmla="*/ f182 1 211"/>
              <a:gd name="f244" fmla="*/ f183 1 531"/>
              <a:gd name="f245" fmla="*/ f184 1 211"/>
              <a:gd name="f246" fmla="*/ f185 1 531"/>
              <a:gd name="f247" fmla="*/ f186 1 211"/>
              <a:gd name="f248" fmla="*/ f187 1 531"/>
              <a:gd name="f249" fmla="*/ f188 1 211"/>
              <a:gd name="f250" fmla="*/ f189 1 531"/>
              <a:gd name="f251" fmla="*/ f190 1 211"/>
              <a:gd name="f252" fmla="*/ f191 1 531"/>
              <a:gd name="f253" fmla="*/ f192 1 211"/>
              <a:gd name="f254" fmla="*/ f193 1 531"/>
              <a:gd name="f255" fmla="*/ f194 1 211"/>
              <a:gd name="f256" fmla="*/ f195 1 531"/>
              <a:gd name="f257" fmla="*/ f196 1 211"/>
              <a:gd name="f258" fmla="*/ f197 1 531"/>
              <a:gd name="f259" fmla="*/ f198 1 211"/>
              <a:gd name="f260" fmla="*/ f199 1 531"/>
              <a:gd name="f261" fmla="*/ f200 1 211"/>
              <a:gd name="f262" fmla="*/ f201 1 531"/>
              <a:gd name="f263" fmla="*/ f202 1 211"/>
              <a:gd name="f264" fmla="*/ f203 1 531"/>
              <a:gd name="f265" fmla="*/ f204 1 211"/>
              <a:gd name="f266" fmla="*/ f205 1 531"/>
              <a:gd name="f267" fmla="*/ f206 1 211"/>
              <a:gd name="f268" fmla="*/ f207 1 531"/>
              <a:gd name="f269" fmla="*/ f208 1 211"/>
              <a:gd name="f270" fmla="*/ f209 1 531"/>
              <a:gd name="f271" fmla="*/ f210 1 211"/>
              <a:gd name="f272" fmla="*/ f211 1 531"/>
              <a:gd name="f273" fmla="*/ f212 1 211"/>
              <a:gd name="f274" fmla="*/ f213 1 531"/>
              <a:gd name="f275" fmla="*/ f214 1 211"/>
              <a:gd name="f276" fmla="*/ f215 1 531"/>
              <a:gd name="f277" fmla="*/ f216 1 211"/>
              <a:gd name="f278" fmla="*/ f217 1 531"/>
              <a:gd name="f279" fmla="*/ f218 1 211"/>
              <a:gd name="f280" fmla="*/ f219 1 531"/>
              <a:gd name="f281" fmla="*/ f220 1 531"/>
              <a:gd name="f282" fmla="*/ 0 1 f159"/>
              <a:gd name="f283" fmla="*/ f153 1 f159"/>
              <a:gd name="f284" fmla="*/ 0 1 f160"/>
              <a:gd name="f285" fmla="*/ f154 1 f160"/>
              <a:gd name="f286" fmla="*/ f222 1 f159"/>
              <a:gd name="f287" fmla="*/ f223 1 f160"/>
              <a:gd name="f288" fmla="*/ f224 1 f159"/>
              <a:gd name="f289" fmla="*/ f225 1 f160"/>
              <a:gd name="f290" fmla="*/ f226 1 f160"/>
              <a:gd name="f291" fmla="*/ f227 1 f159"/>
              <a:gd name="f292" fmla="*/ f228 1 f160"/>
              <a:gd name="f293" fmla="*/ f229 1 f159"/>
              <a:gd name="f294" fmla="*/ f230 1 f160"/>
              <a:gd name="f295" fmla="*/ f231 1 f159"/>
              <a:gd name="f296" fmla="*/ f232 1 f160"/>
              <a:gd name="f297" fmla="*/ f233 1 f159"/>
              <a:gd name="f298" fmla="*/ f234 1 f160"/>
              <a:gd name="f299" fmla="*/ f235 1 f159"/>
              <a:gd name="f300" fmla="*/ f236 1 f160"/>
              <a:gd name="f301" fmla="*/ f237 1 f159"/>
              <a:gd name="f302" fmla="*/ f238 1 f160"/>
              <a:gd name="f303" fmla="*/ f239 1 f159"/>
              <a:gd name="f304" fmla="*/ f240 1 f160"/>
              <a:gd name="f305" fmla="*/ f241 1 f159"/>
              <a:gd name="f306" fmla="*/ f242 1 f160"/>
              <a:gd name="f307" fmla="*/ f243 1 f159"/>
              <a:gd name="f308" fmla="*/ f244 1 f160"/>
              <a:gd name="f309" fmla="*/ f245 1 f159"/>
              <a:gd name="f310" fmla="*/ f246 1 f160"/>
              <a:gd name="f311" fmla="*/ f247 1 f159"/>
              <a:gd name="f312" fmla="*/ f248 1 f160"/>
              <a:gd name="f313" fmla="*/ f249 1 f159"/>
              <a:gd name="f314" fmla="*/ f250 1 f160"/>
              <a:gd name="f315" fmla="*/ f251 1 f159"/>
              <a:gd name="f316" fmla="*/ f252 1 f160"/>
              <a:gd name="f317" fmla="*/ f253 1 f159"/>
              <a:gd name="f318" fmla="*/ f254 1 f160"/>
              <a:gd name="f319" fmla="*/ f255 1 f159"/>
              <a:gd name="f320" fmla="*/ f256 1 f160"/>
              <a:gd name="f321" fmla="*/ f257 1 f159"/>
              <a:gd name="f322" fmla="*/ f258 1 f160"/>
              <a:gd name="f323" fmla="*/ f259 1 f159"/>
              <a:gd name="f324" fmla="*/ f260 1 f160"/>
              <a:gd name="f325" fmla="*/ f261 1 f159"/>
              <a:gd name="f326" fmla="*/ f262 1 f160"/>
              <a:gd name="f327" fmla="*/ f263 1 f159"/>
              <a:gd name="f328" fmla="*/ f264 1 f160"/>
              <a:gd name="f329" fmla="*/ f265 1 f159"/>
              <a:gd name="f330" fmla="*/ f266 1 f160"/>
              <a:gd name="f331" fmla="*/ f267 1 f159"/>
              <a:gd name="f332" fmla="*/ f268 1 f160"/>
              <a:gd name="f333" fmla="*/ f269 1 f159"/>
              <a:gd name="f334" fmla="*/ f270 1 f160"/>
              <a:gd name="f335" fmla="*/ f271 1 f159"/>
              <a:gd name="f336" fmla="*/ f272 1 f160"/>
              <a:gd name="f337" fmla="*/ f273 1 f159"/>
              <a:gd name="f338" fmla="*/ f274 1 f160"/>
              <a:gd name="f339" fmla="*/ f275 1 f159"/>
              <a:gd name="f340" fmla="*/ f276 1 f160"/>
              <a:gd name="f341" fmla="*/ f277 1 f159"/>
              <a:gd name="f342" fmla="*/ f278 1 f160"/>
              <a:gd name="f343" fmla="*/ f279 1 f159"/>
              <a:gd name="f344" fmla="*/ f280 1 f160"/>
              <a:gd name="f345" fmla="*/ f281 1 f160"/>
              <a:gd name="f346" fmla="*/ f282 f150 1"/>
              <a:gd name="f347" fmla="*/ f283 f150 1"/>
              <a:gd name="f348" fmla="*/ f285 f151 1"/>
              <a:gd name="f349" fmla="*/ f284 f151 1"/>
              <a:gd name="f350" fmla="*/ f286 f150 1"/>
              <a:gd name="f351" fmla="*/ f287 f151 1"/>
              <a:gd name="f352" fmla="*/ f288 f150 1"/>
              <a:gd name="f353" fmla="*/ f289 f151 1"/>
              <a:gd name="f354" fmla="*/ f290 f151 1"/>
              <a:gd name="f355" fmla="*/ f291 f150 1"/>
              <a:gd name="f356" fmla="*/ f292 f151 1"/>
              <a:gd name="f357" fmla="*/ f293 f150 1"/>
              <a:gd name="f358" fmla="*/ f294 f151 1"/>
              <a:gd name="f359" fmla="*/ f295 f150 1"/>
              <a:gd name="f360" fmla="*/ f296 f151 1"/>
              <a:gd name="f361" fmla="*/ f297 f150 1"/>
              <a:gd name="f362" fmla="*/ f298 f151 1"/>
              <a:gd name="f363" fmla="*/ f299 f150 1"/>
              <a:gd name="f364" fmla="*/ f300 f151 1"/>
              <a:gd name="f365" fmla="*/ f301 f150 1"/>
              <a:gd name="f366" fmla="*/ f302 f151 1"/>
              <a:gd name="f367" fmla="*/ f303 f150 1"/>
              <a:gd name="f368" fmla="*/ f304 f151 1"/>
              <a:gd name="f369" fmla="*/ f305 f150 1"/>
              <a:gd name="f370" fmla="*/ f306 f151 1"/>
              <a:gd name="f371" fmla="*/ f307 f150 1"/>
              <a:gd name="f372" fmla="*/ f308 f151 1"/>
              <a:gd name="f373" fmla="*/ f309 f150 1"/>
              <a:gd name="f374" fmla="*/ f310 f151 1"/>
              <a:gd name="f375" fmla="*/ f311 f150 1"/>
              <a:gd name="f376" fmla="*/ f312 f151 1"/>
              <a:gd name="f377" fmla="*/ f313 f150 1"/>
              <a:gd name="f378" fmla="*/ f314 f151 1"/>
              <a:gd name="f379" fmla="*/ f315 f150 1"/>
              <a:gd name="f380" fmla="*/ f316 f151 1"/>
              <a:gd name="f381" fmla="*/ f317 f150 1"/>
              <a:gd name="f382" fmla="*/ f318 f151 1"/>
              <a:gd name="f383" fmla="*/ f319 f150 1"/>
              <a:gd name="f384" fmla="*/ f320 f151 1"/>
              <a:gd name="f385" fmla="*/ f321 f150 1"/>
              <a:gd name="f386" fmla="*/ f322 f151 1"/>
              <a:gd name="f387" fmla="*/ f323 f150 1"/>
              <a:gd name="f388" fmla="*/ f324 f151 1"/>
              <a:gd name="f389" fmla="*/ f325 f150 1"/>
              <a:gd name="f390" fmla="*/ f326 f151 1"/>
              <a:gd name="f391" fmla="*/ f327 f150 1"/>
              <a:gd name="f392" fmla="*/ f328 f151 1"/>
              <a:gd name="f393" fmla="*/ f329 f150 1"/>
              <a:gd name="f394" fmla="*/ f330 f151 1"/>
              <a:gd name="f395" fmla="*/ f331 f150 1"/>
              <a:gd name="f396" fmla="*/ f332 f151 1"/>
              <a:gd name="f397" fmla="*/ f333 f150 1"/>
              <a:gd name="f398" fmla="*/ f334 f151 1"/>
              <a:gd name="f399" fmla="*/ f335 f150 1"/>
              <a:gd name="f400" fmla="*/ f336 f151 1"/>
              <a:gd name="f401" fmla="*/ f337 f150 1"/>
              <a:gd name="f402" fmla="*/ f338 f151 1"/>
              <a:gd name="f403" fmla="*/ f339 f150 1"/>
              <a:gd name="f404" fmla="*/ f340 f151 1"/>
              <a:gd name="f405" fmla="*/ f341 f150 1"/>
              <a:gd name="f406" fmla="*/ f342 f151 1"/>
              <a:gd name="f407" fmla="*/ f343 f150 1"/>
              <a:gd name="f408" fmla="*/ f344 f151 1"/>
              <a:gd name="f409" fmla="*/ f345 f151 1"/>
            </a:gdLst>
            <a:ahLst/>
            <a:cxnLst>
              <a:cxn ang="3cd4">
                <a:pos x="hc" y="t"/>
              </a:cxn>
              <a:cxn ang="0">
                <a:pos x="r" y="vc"/>
              </a:cxn>
              <a:cxn ang="cd4">
                <a:pos x="hc" y="b"/>
              </a:cxn>
              <a:cxn ang="cd2">
                <a:pos x="l" y="vc"/>
              </a:cxn>
              <a:cxn ang="f221">
                <a:pos x="f350" y="f351"/>
              </a:cxn>
              <a:cxn ang="f221">
                <a:pos x="f352" y="f353"/>
              </a:cxn>
              <a:cxn ang="f221">
                <a:pos x="f352" y="f354"/>
              </a:cxn>
              <a:cxn ang="f221">
                <a:pos x="f355" y="f356"/>
              </a:cxn>
              <a:cxn ang="f221">
                <a:pos x="f357" y="f358"/>
              </a:cxn>
              <a:cxn ang="f221">
                <a:pos x="f359" y="f360"/>
              </a:cxn>
              <a:cxn ang="f221">
                <a:pos x="f361" y="f362"/>
              </a:cxn>
              <a:cxn ang="f221">
                <a:pos x="f363" y="f364"/>
              </a:cxn>
              <a:cxn ang="f221">
                <a:pos x="f365" y="f366"/>
              </a:cxn>
              <a:cxn ang="f221">
                <a:pos x="f367" y="f368"/>
              </a:cxn>
              <a:cxn ang="f221">
                <a:pos x="f369" y="f370"/>
              </a:cxn>
              <a:cxn ang="f221">
                <a:pos x="f371" y="f372"/>
              </a:cxn>
              <a:cxn ang="f221">
                <a:pos x="f373" y="f374"/>
              </a:cxn>
              <a:cxn ang="f221">
                <a:pos x="f375" y="f376"/>
              </a:cxn>
              <a:cxn ang="f221">
                <a:pos x="f377" y="f378"/>
              </a:cxn>
              <a:cxn ang="f221">
                <a:pos x="f379" y="f380"/>
              </a:cxn>
              <a:cxn ang="f221">
                <a:pos x="f381" y="f382"/>
              </a:cxn>
              <a:cxn ang="f221">
                <a:pos x="f383" y="f384"/>
              </a:cxn>
              <a:cxn ang="f221">
                <a:pos x="f385" y="f386"/>
              </a:cxn>
              <a:cxn ang="f221">
                <a:pos x="f387" y="f388"/>
              </a:cxn>
              <a:cxn ang="f221">
                <a:pos x="f389" y="f390"/>
              </a:cxn>
              <a:cxn ang="f221">
                <a:pos x="f391" y="f392"/>
              </a:cxn>
              <a:cxn ang="f221">
                <a:pos x="f393" y="f394"/>
              </a:cxn>
              <a:cxn ang="f221">
                <a:pos x="f395" y="f396"/>
              </a:cxn>
              <a:cxn ang="f221">
                <a:pos x="f397" y="f398"/>
              </a:cxn>
              <a:cxn ang="f221">
                <a:pos x="f399" y="f400"/>
              </a:cxn>
              <a:cxn ang="f221">
                <a:pos x="f401" y="f402"/>
              </a:cxn>
              <a:cxn ang="f221">
                <a:pos x="f403" y="f404"/>
              </a:cxn>
              <a:cxn ang="f221">
                <a:pos x="f405" y="f404"/>
              </a:cxn>
              <a:cxn ang="f221">
                <a:pos x="f369" y="f406"/>
              </a:cxn>
              <a:cxn ang="f221">
                <a:pos x="f407" y="f408"/>
              </a:cxn>
              <a:cxn ang="f221">
                <a:pos x="f389" y="f409"/>
              </a:cxn>
              <a:cxn ang="f221">
                <a:pos x="f350" y="f351"/>
              </a:cxn>
            </a:cxnLst>
            <a:rect l="f346" t="f349" r="f347" b="f348"/>
            <a:pathLst>
              <a:path w="211" h="531">
                <a:moveTo>
                  <a:pt x="f9" y="f10"/>
                </a:moveTo>
                <a:cubicBezTo>
                  <a:pt x="f9" y="f11"/>
                  <a:pt x="f12" y="f13"/>
                  <a:pt x="f14" y="f15"/>
                </a:cubicBezTo>
                <a:cubicBezTo>
                  <a:pt x="f16" y="f17"/>
                  <a:pt x="f18" y="f19"/>
                  <a:pt x="f14" y="f20"/>
                </a:cubicBezTo>
                <a:cubicBezTo>
                  <a:pt x="f3" y="f21"/>
                  <a:pt x="f22" y="f23"/>
                  <a:pt x="f24" y="f25"/>
                </a:cubicBezTo>
                <a:cubicBezTo>
                  <a:pt x="f26" y="f27"/>
                  <a:pt x="f7" y="f28"/>
                  <a:pt x="f26" y="f29"/>
                </a:cubicBezTo>
                <a:cubicBezTo>
                  <a:pt x="f30" y="f31"/>
                  <a:pt x="f22" y="f32"/>
                  <a:pt x="f33" y="f34"/>
                </a:cubicBezTo>
                <a:cubicBezTo>
                  <a:pt x="f35" y="f36"/>
                  <a:pt x="f37" y="f38"/>
                  <a:pt x="f39" y="f40"/>
                </a:cubicBezTo>
                <a:cubicBezTo>
                  <a:pt x="f16" y="f41"/>
                  <a:pt x="f42" y="f8"/>
                  <a:pt x="f43" y="f44"/>
                </a:cubicBezTo>
                <a:cubicBezTo>
                  <a:pt x="f45" y="f46"/>
                  <a:pt x="f47" y="f48"/>
                  <a:pt x="f47" y="f49"/>
                </a:cubicBezTo>
                <a:cubicBezTo>
                  <a:pt x="f50" y="f51"/>
                  <a:pt x="f52" y="f53"/>
                  <a:pt x="f54" y="f55"/>
                </a:cubicBezTo>
                <a:cubicBezTo>
                  <a:pt x="f56" y="f57"/>
                  <a:pt x="f58" y="f59"/>
                  <a:pt x="f60" y="f61"/>
                </a:cubicBezTo>
                <a:cubicBezTo>
                  <a:pt x="f45" y="f62"/>
                  <a:pt x="f58" y="f2"/>
                  <a:pt x="f63" y="f64"/>
                </a:cubicBezTo>
                <a:cubicBezTo>
                  <a:pt x="f65" y="f66"/>
                  <a:pt x="f67" y="f68"/>
                  <a:pt x="f69" y="f70"/>
                </a:cubicBezTo>
                <a:cubicBezTo>
                  <a:pt x="f71" y="f72"/>
                  <a:pt x="f73" y="f74"/>
                  <a:pt x="f75" y="f76"/>
                </a:cubicBezTo>
                <a:cubicBezTo>
                  <a:pt x="f6" y="f77"/>
                  <a:pt x="f78" y="f26"/>
                  <a:pt x="f73" y="f24"/>
                </a:cubicBezTo>
                <a:cubicBezTo>
                  <a:pt x="f79" y="f16"/>
                  <a:pt x="f80" y="f81"/>
                  <a:pt x="f80" y="f47"/>
                </a:cubicBezTo>
                <a:cubicBezTo>
                  <a:pt x="f80" y="f82"/>
                  <a:pt x="f83" y="f84"/>
                  <a:pt x="f85" y="f86"/>
                </a:cubicBezTo>
                <a:cubicBezTo>
                  <a:pt x="f87" y="f88"/>
                  <a:pt x="f89" y="f90"/>
                  <a:pt x="f91" y="f92"/>
                </a:cubicBezTo>
                <a:cubicBezTo>
                  <a:pt x="f93" y="f94"/>
                  <a:pt x="f45" y="f95"/>
                  <a:pt x="f96" y="f97"/>
                </a:cubicBezTo>
                <a:cubicBezTo>
                  <a:pt x="f98" y="f97"/>
                  <a:pt x="f99" y="f71"/>
                  <a:pt x="f100" y="f101"/>
                </a:cubicBezTo>
                <a:cubicBezTo>
                  <a:pt x="f102" y="f103"/>
                  <a:pt x="f104" y="f105"/>
                  <a:pt x="f16" y="f106"/>
                </a:cubicBezTo>
                <a:cubicBezTo>
                  <a:pt x="f107" y="f75"/>
                  <a:pt x="f108" y="f6"/>
                  <a:pt x="f109" y="f110"/>
                </a:cubicBezTo>
                <a:cubicBezTo>
                  <a:pt x="f111" y="f112"/>
                  <a:pt x="f111" y="f79"/>
                  <a:pt x="f30" y="f113"/>
                </a:cubicBezTo>
                <a:cubicBezTo>
                  <a:pt x="f114" y="f115"/>
                  <a:pt x="f116" y="f117"/>
                  <a:pt x="f18" y="f118"/>
                </a:cubicBezTo>
                <a:cubicBezTo>
                  <a:pt x="f16" y="f119"/>
                  <a:pt x="f104" y="f119"/>
                  <a:pt x="f102" y="f119"/>
                </a:cubicBezTo>
                <a:cubicBezTo>
                  <a:pt x="f120" y="f121"/>
                  <a:pt x="f122" y="f123"/>
                  <a:pt x="f124" y="f125"/>
                </a:cubicBezTo>
                <a:cubicBezTo>
                  <a:pt x="f126" y="f127"/>
                  <a:pt x="f128" y="f129"/>
                  <a:pt x="f130" y="f131"/>
                </a:cubicBezTo>
                <a:cubicBezTo>
                  <a:pt x="f130" y="f132"/>
                  <a:pt x="f133" y="f134"/>
                  <a:pt x="f129" y="f56"/>
                </a:cubicBezTo>
                <a:cubicBezTo>
                  <a:pt x="f135" y="f136"/>
                  <a:pt x="f84" y="f136"/>
                  <a:pt x="f137" y="f56"/>
                </a:cubicBezTo>
                <a:cubicBezTo>
                  <a:pt x="f138" y="f52"/>
                  <a:pt x="f139" y="f47"/>
                  <a:pt x="f60" y="f139"/>
                </a:cubicBezTo>
                <a:cubicBezTo>
                  <a:pt x="f140" y="f139"/>
                  <a:pt x="f141" y="f142"/>
                  <a:pt x="f143" y="f144"/>
                </a:cubicBezTo>
                <a:cubicBezTo>
                  <a:pt x="f145" y="f45"/>
                  <a:pt x="f98" y="f43"/>
                  <a:pt x="f16" y="f96"/>
                </a:cubicBezTo>
                <a:cubicBezTo>
                  <a:pt x="f22" y="f146"/>
                  <a:pt x="f147" y="f148"/>
                  <a:pt x="f9" y="f10"/>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8" name="Freeform 43">
            <a:extLst>
              <a:ext uri="{FF2B5EF4-FFF2-40B4-BE49-F238E27FC236}">
                <a16:creationId xmlns:a16="http://schemas.microsoft.com/office/drawing/2014/main" id="{CBFE4EFE-9B9B-46F4-A25B-56FF125F4A5A}"/>
              </a:ext>
            </a:extLst>
          </p:cNvPr>
          <p:cNvSpPr/>
          <p:nvPr/>
        </p:nvSpPr>
        <p:spPr>
          <a:xfrm>
            <a:off x="303874" y="2697141"/>
            <a:ext cx="434903" cy="395224"/>
          </a:xfrm>
          <a:custGeom>
            <a:avLst/>
            <a:gdLst>
              <a:gd name="f0" fmla="val 10800000"/>
              <a:gd name="f1" fmla="val 5400000"/>
              <a:gd name="f2" fmla="val 180"/>
              <a:gd name="f3" fmla="val w"/>
              <a:gd name="f4" fmla="val h"/>
              <a:gd name="f5" fmla="val 0"/>
              <a:gd name="f6" fmla="val 264"/>
              <a:gd name="f7" fmla="val 240"/>
              <a:gd name="f8" fmla="val 263"/>
              <a:gd name="f9" fmla="val 168"/>
              <a:gd name="f10" fmla="val 187"/>
              <a:gd name="f11" fmla="val 262"/>
              <a:gd name="f12" fmla="val 205"/>
              <a:gd name="f13" fmla="val 260"/>
              <a:gd name="f14" fmla="val 223"/>
              <a:gd name="f15" fmla="val 259"/>
              <a:gd name="f16" fmla="val 232"/>
              <a:gd name="f17" fmla="val 252"/>
              <a:gd name="f18" fmla="val 238"/>
              <a:gd name="f19" fmla="val 244"/>
              <a:gd name="f20" fmla="val 236"/>
              <a:gd name="f21" fmla="val 230"/>
              <a:gd name="f22" fmla="val 231"/>
              <a:gd name="f23" fmla="val 222"/>
              <a:gd name="f24" fmla="val 229"/>
              <a:gd name="f25" fmla="val 188"/>
              <a:gd name="f26" fmla="val 233"/>
              <a:gd name="f27" fmla="val 171"/>
              <a:gd name="f28" fmla="val 145"/>
              <a:gd name="f29" fmla="val 120"/>
              <a:gd name="f30" fmla="val 96"/>
              <a:gd name="f31" fmla="val 93"/>
              <a:gd name="f32" fmla="val 221"/>
              <a:gd name="f33" fmla="val 91"/>
              <a:gd name="f34" fmla="val 218"/>
              <a:gd name="f35" fmla="val 92"/>
              <a:gd name="f36" fmla="val 215"/>
              <a:gd name="f37" fmla="val 98"/>
              <a:gd name="f38" fmla="val 226"/>
              <a:gd name="f39" fmla="val 121"/>
              <a:gd name="f40" fmla="val 144"/>
              <a:gd name="f41" fmla="val 228"/>
              <a:gd name="f42" fmla="val 169"/>
              <a:gd name="f43" fmla="val 204"/>
              <a:gd name="f44" fmla="val 225"/>
              <a:gd name="f45" fmla="val 141"/>
              <a:gd name="f46" fmla="val 113"/>
              <a:gd name="f47" fmla="val 86"/>
              <a:gd name="f48" fmla="val 55"/>
              <a:gd name="f49" fmla="val 219"/>
              <a:gd name="f50" fmla="val 38"/>
              <a:gd name="f51" fmla="val 194"/>
              <a:gd name="f52" fmla="val 37"/>
              <a:gd name="f53" fmla="val 161"/>
              <a:gd name="f54" fmla="val 36"/>
              <a:gd name="f55" fmla="val 140"/>
              <a:gd name="f56" fmla="val 40"/>
              <a:gd name="f57" fmla="val 47"/>
              <a:gd name="f58" fmla="val 100"/>
              <a:gd name="f59" fmla="val 51"/>
              <a:gd name="f60" fmla="val 94"/>
              <a:gd name="f61" fmla="val 46"/>
              <a:gd name="f62" fmla="val 43"/>
              <a:gd name="f63" fmla="val 42"/>
              <a:gd name="f64" fmla="val 99"/>
              <a:gd name="f65" fmla="val 32"/>
              <a:gd name="f66" fmla="val 127"/>
              <a:gd name="f67" fmla="val 28"/>
              <a:gd name="f68" fmla="val 155"/>
              <a:gd name="f69" fmla="val 35"/>
              <a:gd name="f70" fmla="val 185"/>
              <a:gd name="f71" fmla="val 198"/>
              <a:gd name="f72" fmla="val 212"/>
              <a:gd name="f73" fmla="val 34"/>
              <a:gd name="f74" fmla="val 27"/>
              <a:gd name="f75" fmla="val 20"/>
              <a:gd name="f76" fmla="val 12"/>
              <a:gd name="f77" fmla="val 5"/>
              <a:gd name="f78" fmla="val 4"/>
              <a:gd name="f79" fmla="val 3"/>
              <a:gd name="f80" fmla="val 213"/>
              <a:gd name="f81" fmla="val 2"/>
              <a:gd name="f82" fmla="val 203"/>
              <a:gd name="f83" fmla="val 193"/>
              <a:gd name="f84" fmla="val 152"/>
              <a:gd name="f85" fmla="val 1"/>
              <a:gd name="f86" fmla="val 112"/>
              <a:gd name="f87" fmla="val 16"/>
              <a:gd name="f88" fmla="val 73"/>
              <a:gd name="f89" fmla="val 45"/>
              <a:gd name="f90" fmla="val 44"/>
              <a:gd name="f91" fmla="val 21"/>
              <a:gd name="f92" fmla="val 71"/>
              <a:gd name="f93" fmla="val 7"/>
              <a:gd name="f94" fmla="val 83"/>
              <a:gd name="f95" fmla="val 9"/>
              <a:gd name="f96" fmla="val 116"/>
              <a:gd name="f97" fmla="val 151"/>
              <a:gd name="f98" fmla="val 173"/>
              <a:gd name="f99" fmla="val 179"/>
              <a:gd name="f100" fmla="val 184"/>
              <a:gd name="f101" fmla="val 191"/>
              <a:gd name="f102" fmla="val 217"/>
              <a:gd name="f103" fmla="val 18"/>
              <a:gd name="f104" fmla="val 234"/>
              <a:gd name="f105" fmla="val 39"/>
              <a:gd name="f106" fmla="val 246"/>
              <a:gd name="f107" fmla="val 66"/>
              <a:gd name="f108" fmla="val 128"/>
              <a:gd name="f109" fmla="val 160"/>
              <a:gd name="f110" fmla="val 163"/>
              <a:gd name="f111" fmla="val 166"/>
              <a:gd name="f112" fmla="+- 0 0 -90"/>
              <a:gd name="f113" fmla="*/ f3 1 264"/>
              <a:gd name="f114" fmla="*/ f4 1 240"/>
              <a:gd name="f115" fmla="val f5"/>
              <a:gd name="f116" fmla="val f6"/>
              <a:gd name="f117" fmla="val f7"/>
              <a:gd name="f118" fmla="*/ f112 f0 1"/>
              <a:gd name="f119" fmla="+- f117 0 f115"/>
              <a:gd name="f120" fmla="+- f116 0 f115"/>
              <a:gd name="f121" fmla="*/ f118 1 f2"/>
              <a:gd name="f122" fmla="*/ f120 1 264"/>
              <a:gd name="f123" fmla="*/ f119 1 240"/>
              <a:gd name="f124" fmla="*/ 263 f120 1"/>
              <a:gd name="f125" fmla="*/ 168 f119 1"/>
              <a:gd name="f126" fmla="*/ 260 f120 1"/>
              <a:gd name="f127" fmla="*/ 223 f119 1"/>
              <a:gd name="f128" fmla="*/ 244 f120 1"/>
              <a:gd name="f129" fmla="*/ 238 f119 1"/>
              <a:gd name="f130" fmla="*/ 230 f120 1"/>
              <a:gd name="f131" fmla="*/ 222 f119 1"/>
              <a:gd name="f132" fmla="*/ 233 f120 1"/>
              <a:gd name="f133" fmla="*/ 171 f119 1"/>
              <a:gd name="f134" fmla="*/ 223 f120 1"/>
              <a:gd name="f135" fmla="*/ 96 f119 1"/>
              <a:gd name="f136" fmla="*/ 218 f120 1"/>
              <a:gd name="f137" fmla="*/ 92 f119 1"/>
              <a:gd name="f138" fmla="*/ 98 f119 1"/>
              <a:gd name="f139" fmla="*/ 228 f120 1"/>
              <a:gd name="f140" fmla="*/ 169 f119 1"/>
              <a:gd name="f141" fmla="*/ 168 f120 1"/>
              <a:gd name="f142" fmla="*/ 233 f119 1"/>
              <a:gd name="f143" fmla="*/ 86 f120 1"/>
              <a:gd name="f144" fmla="*/ 230 f119 1"/>
              <a:gd name="f145" fmla="*/ 37 f120 1"/>
              <a:gd name="f146" fmla="*/ 161 f119 1"/>
              <a:gd name="f147" fmla="*/ 47 f120 1"/>
              <a:gd name="f148" fmla="*/ 100 f119 1"/>
              <a:gd name="f149" fmla="*/ 46 f120 1"/>
              <a:gd name="f150" fmla="*/ 42 f120 1"/>
              <a:gd name="f151" fmla="*/ 99 f119 1"/>
              <a:gd name="f152" fmla="*/ 35 f120 1"/>
              <a:gd name="f153" fmla="*/ 185 f119 1"/>
              <a:gd name="f154" fmla="*/ 225 f119 1"/>
              <a:gd name="f155" fmla="*/ 20 f120 1"/>
              <a:gd name="f156" fmla="*/ 4 f120 1"/>
              <a:gd name="f157" fmla="*/ 2 f120 1"/>
              <a:gd name="f158" fmla="*/ 193 f119 1"/>
              <a:gd name="f159" fmla="*/ 16 f120 1"/>
              <a:gd name="f160" fmla="*/ 73 f119 1"/>
              <a:gd name="f161" fmla="*/ 71 f120 1"/>
              <a:gd name="f162" fmla="*/ 7 f119 1"/>
              <a:gd name="f163" fmla="*/ 93 f120 1"/>
              <a:gd name="f164" fmla="*/ 9 f119 1"/>
              <a:gd name="f165" fmla="*/ 173 f120 1"/>
              <a:gd name="f166" fmla="*/ 191 f120 1"/>
              <a:gd name="f167" fmla="*/ 5 f119 1"/>
              <a:gd name="f168" fmla="*/ 246 f120 1"/>
              <a:gd name="f169" fmla="*/ 66 f119 1"/>
              <a:gd name="f170" fmla="*/ 160 f119 1"/>
              <a:gd name="f171" fmla="+- f121 0 f1"/>
              <a:gd name="f172" fmla="*/ f124 1 264"/>
              <a:gd name="f173" fmla="*/ f125 1 240"/>
              <a:gd name="f174" fmla="*/ f126 1 264"/>
              <a:gd name="f175" fmla="*/ f127 1 240"/>
              <a:gd name="f176" fmla="*/ f128 1 264"/>
              <a:gd name="f177" fmla="*/ f129 1 240"/>
              <a:gd name="f178" fmla="*/ f130 1 264"/>
              <a:gd name="f179" fmla="*/ f131 1 240"/>
              <a:gd name="f180" fmla="*/ f132 1 264"/>
              <a:gd name="f181" fmla="*/ f133 1 240"/>
              <a:gd name="f182" fmla="*/ f134 1 264"/>
              <a:gd name="f183" fmla="*/ f135 1 240"/>
              <a:gd name="f184" fmla="*/ f136 1 264"/>
              <a:gd name="f185" fmla="*/ f137 1 240"/>
              <a:gd name="f186" fmla="*/ f138 1 240"/>
              <a:gd name="f187" fmla="*/ f139 1 264"/>
              <a:gd name="f188" fmla="*/ f140 1 240"/>
              <a:gd name="f189" fmla="*/ f141 1 264"/>
              <a:gd name="f190" fmla="*/ f142 1 240"/>
              <a:gd name="f191" fmla="*/ f143 1 264"/>
              <a:gd name="f192" fmla="*/ f144 1 240"/>
              <a:gd name="f193" fmla="*/ f145 1 264"/>
              <a:gd name="f194" fmla="*/ f146 1 240"/>
              <a:gd name="f195" fmla="*/ f147 1 264"/>
              <a:gd name="f196" fmla="*/ f148 1 240"/>
              <a:gd name="f197" fmla="*/ f149 1 264"/>
              <a:gd name="f198" fmla="*/ f150 1 264"/>
              <a:gd name="f199" fmla="*/ f151 1 240"/>
              <a:gd name="f200" fmla="*/ f152 1 264"/>
              <a:gd name="f201" fmla="*/ f153 1 240"/>
              <a:gd name="f202" fmla="*/ f154 1 240"/>
              <a:gd name="f203" fmla="*/ f155 1 264"/>
              <a:gd name="f204" fmla="*/ f156 1 264"/>
              <a:gd name="f205" fmla="*/ f157 1 264"/>
              <a:gd name="f206" fmla="*/ f158 1 240"/>
              <a:gd name="f207" fmla="*/ f159 1 264"/>
              <a:gd name="f208" fmla="*/ f160 1 240"/>
              <a:gd name="f209" fmla="*/ f161 1 264"/>
              <a:gd name="f210" fmla="*/ f162 1 240"/>
              <a:gd name="f211" fmla="*/ f163 1 264"/>
              <a:gd name="f212" fmla="*/ f164 1 240"/>
              <a:gd name="f213" fmla="*/ f165 1 264"/>
              <a:gd name="f214" fmla="*/ f166 1 264"/>
              <a:gd name="f215" fmla="*/ f167 1 240"/>
              <a:gd name="f216" fmla="*/ f168 1 264"/>
              <a:gd name="f217" fmla="*/ f169 1 240"/>
              <a:gd name="f218" fmla="*/ f170 1 240"/>
              <a:gd name="f219" fmla="*/ 0 1 f122"/>
              <a:gd name="f220" fmla="*/ f116 1 f122"/>
              <a:gd name="f221" fmla="*/ 0 1 f123"/>
              <a:gd name="f222" fmla="*/ f117 1 f123"/>
              <a:gd name="f223" fmla="*/ f172 1 f122"/>
              <a:gd name="f224" fmla="*/ f173 1 f123"/>
              <a:gd name="f225" fmla="*/ f174 1 f122"/>
              <a:gd name="f226" fmla="*/ f175 1 f123"/>
              <a:gd name="f227" fmla="*/ f176 1 f122"/>
              <a:gd name="f228" fmla="*/ f177 1 f123"/>
              <a:gd name="f229" fmla="*/ f178 1 f122"/>
              <a:gd name="f230" fmla="*/ f179 1 f123"/>
              <a:gd name="f231" fmla="*/ f180 1 f122"/>
              <a:gd name="f232" fmla="*/ f181 1 f123"/>
              <a:gd name="f233" fmla="*/ f182 1 f122"/>
              <a:gd name="f234" fmla="*/ f183 1 f123"/>
              <a:gd name="f235" fmla="*/ f184 1 f122"/>
              <a:gd name="f236" fmla="*/ f185 1 f123"/>
              <a:gd name="f237" fmla="*/ f186 1 f123"/>
              <a:gd name="f238" fmla="*/ f187 1 f122"/>
              <a:gd name="f239" fmla="*/ f188 1 f123"/>
              <a:gd name="f240" fmla="*/ f189 1 f122"/>
              <a:gd name="f241" fmla="*/ f190 1 f123"/>
              <a:gd name="f242" fmla="*/ f191 1 f122"/>
              <a:gd name="f243" fmla="*/ f192 1 f123"/>
              <a:gd name="f244" fmla="*/ f193 1 f122"/>
              <a:gd name="f245" fmla="*/ f194 1 f123"/>
              <a:gd name="f246" fmla="*/ f195 1 f122"/>
              <a:gd name="f247" fmla="*/ f196 1 f123"/>
              <a:gd name="f248" fmla="*/ f197 1 f122"/>
              <a:gd name="f249" fmla="*/ f198 1 f122"/>
              <a:gd name="f250" fmla="*/ f199 1 f123"/>
              <a:gd name="f251" fmla="*/ f200 1 f122"/>
              <a:gd name="f252" fmla="*/ f201 1 f123"/>
              <a:gd name="f253" fmla="*/ f202 1 f123"/>
              <a:gd name="f254" fmla="*/ f203 1 f122"/>
              <a:gd name="f255" fmla="*/ f204 1 f122"/>
              <a:gd name="f256" fmla="*/ f205 1 f122"/>
              <a:gd name="f257" fmla="*/ f206 1 f123"/>
              <a:gd name="f258" fmla="*/ f207 1 f122"/>
              <a:gd name="f259" fmla="*/ f208 1 f123"/>
              <a:gd name="f260" fmla="*/ f209 1 f122"/>
              <a:gd name="f261" fmla="*/ f210 1 f123"/>
              <a:gd name="f262" fmla="*/ f211 1 f122"/>
              <a:gd name="f263" fmla="*/ f212 1 f123"/>
              <a:gd name="f264" fmla="*/ f213 1 f122"/>
              <a:gd name="f265" fmla="*/ f214 1 f122"/>
              <a:gd name="f266" fmla="*/ f215 1 f123"/>
              <a:gd name="f267" fmla="*/ f216 1 f122"/>
              <a:gd name="f268" fmla="*/ f217 1 f123"/>
              <a:gd name="f269" fmla="*/ f218 1 f123"/>
              <a:gd name="f270" fmla="*/ f219 f113 1"/>
              <a:gd name="f271" fmla="*/ f220 f113 1"/>
              <a:gd name="f272" fmla="*/ f222 f114 1"/>
              <a:gd name="f273" fmla="*/ f221 f114 1"/>
              <a:gd name="f274" fmla="*/ f223 f113 1"/>
              <a:gd name="f275" fmla="*/ f224 f114 1"/>
              <a:gd name="f276" fmla="*/ f225 f113 1"/>
              <a:gd name="f277" fmla="*/ f226 f114 1"/>
              <a:gd name="f278" fmla="*/ f227 f113 1"/>
              <a:gd name="f279" fmla="*/ f228 f114 1"/>
              <a:gd name="f280" fmla="*/ f229 f113 1"/>
              <a:gd name="f281" fmla="*/ f230 f114 1"/>
              <a:gd name="f282" fmla="*/ f231 f113 1"/>
              <a:gd name="f283" fmla="*/ f232 f114 1"/>
              <a:gd name="f284" fmla="*/ f233 f113 1"/>
              <a:gd name="f285" fmla="*/ f234 f114 1"/>
              <a:gd name="f286" fmla="*/ f235 f113 1"/>
              <a:gd name="f287" fmla="*/ f236 f114 1"/>
              <a:gd name="f288" fmla="*/ f237 f114 1"/>
              <a:gd name="f289" fmla="*/ f238 f113 1"/>
              <a:gd name="f290" fmla="*/ f239 f114 1"/>
              <a:gd name="f291" fmla="*/ f240 f113 1"/>
              <a:gd name="f292" fmla="*/ f241 f114 1"/>
              <a:gd name="f293" fmla="*/ f242 f113 1"/>
              <a:gd name="f294" fmla="*/ f243 f114 1"/>
              <a:gd name="f295" fmla="*/ f244 f113 1"/>
              <a:gd name="f296" fmla="*/ f245 f114 1"/>
              <a:gd name="f297" fmla="*/ f246 f113 1"/>
              <a:gd name="f298" fmla="*/ f247 f114 1"/>
              <a:gd name="f299" fmla="*/ f248 f113 1"/>
              <a:gd name="f300" fmla="*/ f249 f113 1"/>
              <a:gd name="f301" fmla="*/ f250 f114 1"/>
              <a:gd name="f302" fmla="*/ f251 f113 1"/>
              <a:gd name="f303" fmla="*/ f252 f114 1"/>
              <a:gd name="f304" fmla="*/ f253 f114 1"/>
              <a:gd name="f305" fmla="*/ f254 f113 1"/>
              <a:gd name="f306" fmla="*/ f255 f113 1"/>
              <a:gd name="f307" fmla="*/ f256 f113 1"/>
              <a:gd name="f308" fmla="*/ f257 f114 1"/>
              <a:gd name="f309" fmla="*/ f258 f113 1"/>
              <a:gd name="f310" fmla="*/ f259 f114 1"/>
              <a:gd name="f311" fmla="*/ f260 f113 1"/>
              <a:gd name="f312" fmla="*/ f261 f114 1"/>
              <a:gd name="f313" fmla="*/ f262 f113 1"/>
              <a:gd name="f314" fmla="*/ f263 f114 1"/>
              <a:gd name="f315" fmla="*/ f264 f113 1"/>
              <a:gd name="f316" fmla="*/ f265 f113 1"/>
              <a:gd name="f317" fmla="*/ f266 f114 1"/>
              <a:gd name="f318" fmla="*/ f267 f113 1"/>
              <a:gd name="f319" fmla="*/ f268 f114 1"/>
              <a:gd name="f320" fmla="*/ f269 f114 1"/>
            </a:gdLst>
            <a:ahLst/>
            <a:cxnLst>
              <a:cxn ang="3cd4">
                <a:pos x="hc" y="t"/>
              </a:cxn>
              <a:cxn ang="0">
                <a:pos x="r" y="vc"/>
              </a:cxn>
              <a:cxn ang="cd4">
                <a:pos x="hc" y="b"/>
              </a:cxn>
              <a:cxn ang="cd2">
                <a:pos x="l" y="vc"/>
              </a:cxn>
              <a:cxn ang="f171">
                <a:pos x="f274" y="f275"/>
              </a:cxn>
              <a:cxn ang="f171">
                <a:pos x="f276" y="f277"/>
              </a:cxn>
              <a:cxn ang="f171">
                <a:pos x="f278" y="f279"/>
              </a:cxn>
              <a:cxn ang="f171">
                <a:pos x="f280" y="f281"/>
              </a:cxn>
              <a:cxn ang="f171">
                <a:pos x="f282" y="f283"/>
              </a:cxn>
              <a:cxn ang="f171">
                <a:pos x="f284" y="f285"/>
              </a:cxn>
              <a:cxn ang="f171">
                <a:pos x="f286" y="f287"/>
              </a:cxn>
              <a:cxn ang="f171">
                <a:pos x="f286" y="f288"/>
              </a:cxn>
              <a:cxn ang="f171">
                <a:pos x="f289" y="f290"/>
              </a:cxn>
              <a:cxn ang="f171">
                <a:pos x="f291" y="f292"/>
              </a:cxn>
              <a:cxn ang="f171">
                <a:pos x="f293" y="f294"/>
              </a:cxn>
              <a:cxn ang="f171">
                <a:pos x="f295" y="f296"/>
              </a:cxn>
              <a:cxn ang="f171">
                <a:pos x="f297" y="f298"/>
              </a:cxn>
              <a:cxn ang="f171">
                <a:pos x="f299" y="f287"/>
              </a:cxn>
              <a:cxn ang="f171">
                <a:pos x="f300" y="f301"/>
              </a:cxn>
              <a:cxn ang="f171">
                <a:pos x="f302" y="f303"/>
              </a:cxn>
              <a:cxn ang="f171">
                <a:pos x="f302" y="f304"/>
              </a:cxn>
              <a:cxn ang="f171">
                <a:pos x="f305" y="f279"/>
              </a:cxn>
              <a:cxn ang="f171">
                <a:pos x="f306" y="f277"/>
              </a:cxn>
              <a:cxn ang="f171">
                <a:pos x="f307" y="f308"/>
              </a:cxn>
              <a:cxn ang="f171">
                <a:pos x="f309" y="f310"/>
              </a:cxn>
              <a:cxn ang="f171">
                <a:pos x="f311" y="f312"/>
              </a:cxn>
              <a:cxn ang="f171">
                <a:pos x="f313" y="f314"/>
              </a:cxn>
              <a:cxn ang="f171">
                <a:pos x="f315" y="f312"/>
              </a:cxn>
              <a:cxn ang="f171">
                <a:pos x="f316" y="f317"/>
              </a:cxn>
              <a:cxn ang="f171">
                <a:pos x="f318" y="f319"/>
              </a:cxn>
              <a:cxn ang="f171">
                <a:pos x="f274" y="f320"/>
              </a:cxn>
              <a:cxn ang="f171">
                <a:pos x="f274" y="f275"/>
              </a:cxn>
            </a:cxnLst>
            <a:rect l="f270" t="f273" r="f271" b="f272"/>
            <a:pathLst>
              <a:path w="264" h="240">
                <a:moveTo>
                  <a:pt x="f8" y="f9"/>
                </a:moveTo>
                <a:cubicBezTo>
                  <a:pt x="f6" y="f10"/>
                  <a:pt x="f11" y="f12"/>
                  <a:pt x="f13" y="f14"/>
                </a:cubicBezTo>
                <a:cubicBezTo>
                  <a:pt x="f15" y="f16"/>
                  <a:pt x="f17" y="f18"/>
                  <a:pt x="f19" y="f18"/>
                </a:cubicBezTo>
                <a:cubicBezTo>
                  <a:pt x="f20" y="f18"/>
                  <a:pt x="f21" y="f22"/>
                  <a:pt x="f21" y="f23"/>
                </a:cubicBezTo>
                <a:cubicBezTo>
                  <a:pt x="f24" y="f12"/>
                  <a:pt x="f21" y="f25"/>
                  <a:pt x="f26" y="f27"/>
                </a:cubicBezTo>
                <a:cubicBezTo>
                  <a:pt x="f18" y="f28"/>
                  <a:pt x="f22" y="f29"/>
                  <a:pt x="f14" y="f30"/>
                </a:cubicBezTo>
                <a:cubicBezTo>
                  <a:pt x="f23" y="f31"/>
                  <a:pt x="f32" y="f33"/>
                  <a:pt x="f34" y="f35"/>
                </a:cubicBezTo>
                <a:cubicBezTo>
                  <a:pt x="f36" y="f31"/>
                  <a:pt x="f34" y="f30"/>
                  <a:pt x="f34" y="f37"/>
                </a:cubicBezTo>
                <a:cubicBezTo>
                  <a:pt x="f38" y="f39"/>
                  <a:pt x="f16" y="f40"/>
                  <a:pt x="f41" y="f42"/>
                </a:cubicBezTo>
                <a:cubicBezTo>
                  <a:pt x="f14" y="f43"/>
                  <a:pt x="f43" y="f44"/>
                  <a:pt x="f9" y="f26"/>
                </a:cubicBezTo>
                <a:cubicBezTo>
                  <a:pt x="f45" y="f7"/>
                  <a:pt x="f46" y="f7"/>
                  <a:pt x="f47" y="f21"/>
                </a:cubicBezTo>
                <a:cubicBezTo>
                  <a:pt x="f48" y="f49"/>
                  <a:pt x="f50" y="f51"/>
                  <a:pt x="f52" y="f53"/>
                </a:cubicBezTo>
                <a:cubicBezTo>
                  <a:pt x="f54" y="f55"/>
                  <a:pt x="f56" y="f29"/>
                  <a:pt x="f57" y="f58"/>
                </a:cubicBezTo>
                <a:cubicBezTo>
                  <a:pt x="f57" y="f37"/>
                  <a:pt x="f59" y="f60"/>
                  <a:pt x="f61" y="f35"/>
                </a:cubicBezTo>
                <a:cubicBezTo>
                  <a:pt x="f62" y="f33"/>
                  <a:pt x="f63" y="f30"/>
                  <a:pt x="f63" y="f64"/>
                </a:cubicBezTo>
                <a:cubicBezTo>
                  <a:pt x="f65" y="f66"/>
                  <a:pt x="f67" y="f68"/>
                  <a:pt x="f69" y="f70"/>
                </a:cubicBezTo>
                <a:cubicBezTo>
                  <a:pt x="f50" y="f71"/>
                  <a:pt x="f54" y="f72"/>
                  <a:pt x="f69" y="f44"/>
                </a:cubicBezTo>
                <a:cubicBezTo>
                  <a:pt x="f73" y="f26"/>
                  <a:pt x="f74" y="f18"/>
                  <a:pt x="f75" y="f18"/>
                </a:cubicBezTo>
                <a:cubicBezTo>
                  <a:pt x="f76" y="f18"/>
                  <a:pt x="f77" y="f16"/>
                  <a:pt x="f78" y="f14"/>
                </a:cubicBezTo>
                <a:cubicBezTo>
                  <a:pt x="f79" y="f80"/>
                  <a:pt x="f81" y="f82"/>
                  <a:pt x="f81" y="f83"/>
                </a:cubicBezTo>
                <a:cubicBezTo>
                  <a:pt x="f5" y="f84"/>
                  <a:pt x="f85" y="f86"/>
                  <a:pt x="f87" y="f88"/>
                </a:cubicBezTo>
                <a:cubicBezTo>
                  <a:pt x="f74" y="f89"/>
                  <a:pt x="f90" y="f91"/>
                  <a:pt x="f92" y="f93"/>
                </a:cubicBezTo>
                <a:cubicBezTo>
                  <a:pt x="f94" y="f85"/>
                  <a:pt x="f94" y="f5"/>
                  <a:pt x="f31" y="f95"/>
                </a:cubicBezTo>
                <a:cubicBezTo>
                  <a:pt x="f96" y="f67"/>
                  <a:pt x="f97" y="f67"/>
                  <a:pt x="f98" y="f93"/>
                </a:cubicBezTo>
                <a:cubicBezTo>
                  <a:pt x="f99" y="f85"/>
                  <a:pt x="f100" y="f81"/>
                  <a:pt x="f101" y="f77"/>
                </a:cubicBezTo>
                <a:cubicBezTo>
                  <a:pt x="f102" y="f103"/>
                  <a:pt x="f104" y="f105"/>
                  <a:pt x="f106" y="f107"/>
                </a:cubicBezTo>
                <a:cubicBezTo>
                  <a:pt x="f15" y="f30"/>
                  <a:pt x="f8" y="f108"/>
                  <a:pt x="f8" y="f109"/>
                </a:cubicBezTo>
                <a:cubicBezTo>
                  <a:pt x="f8" y="f110"/>
                  <a:pt x="f8" y="f11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39" name="Freeform 44">
            <a:extLst>
              <a:ext uri="{FF2B5EF4-FFF2-40B4-BE49-F238E27FC236}">
                <a16:creationId xmlns:a16="http://schemas.microsoft.com/office/drawing/2014/main" id="{BED87A52-7E80-46CA-A4FF-09E3179E5168}"/>
              </a:ext>
            </a:extLst>
          </p:cNvPr>
          <p:cNvSpPr/>
          <p:nvPr/>
        </p:nvSpPr>
        <p:spPr>
          <a:xfrm>
            <a:off x="1837159" y="2700323"/>
            <a:ext cx="436493" cy="390461"/>
          </a:xfrm>
          <a:custGeom>
            <a:avLst/>
            <a:gdLst>
              <a:gd name="f0" fmla="val 10800000"/>
              <a:gd name="f1" fmla="val 5400000"/>
              <a:gd name="f2" fmla="val 180"/>
              <a:gd name="f3" fmla="val w"/>
              <a:gd name="f4" fmla="val h"/>
              <a:gd name="f5" fmla="val 0"/>
              <a:gd name="f6" fmla="val 265"/>
              <a:gd name="f7" fmla="val 237"/>
              <a:gd name="f8" fmla="val 174"/>
              <a:gd name="f9" fmla="val 184"/>
              <a:gd name="f10" fmla="val 263"/>
              <a:gd name="f11" fmla="val 202"/>
              <a:gd name="f12" fmla="val 261"/>
              <a:gd name="f13" fmla="val 220"/>
              <a:gd name="f14" fmla="val 229"/>
              <a:gd name="f15" fmla="val 254"/>
              <a:gd name="f16" fmla="val 236"/>
              <a:gd name="f17" fmla="val 246"/>
              <a:gd name="f18" fmla="val 231"/>
              <a:gd name="f19" fmla="val 230"/>
              <a:gd name="f20" fmla="val 201"/>
              <a:gd name="f21" fmla="val 232"/>
              <a:gd name="f22" fmla="val 182"/>
              <a:gd name="f23" fmla="val 234"/>
              <a:gd name="f24" fmla="val 164"/>
              <a:gd name="f25" fmla="val 238"/>
              <a:gd name="f26" fmla="val 140"/>
              <a:gd name="f27" fmla="val 116"/>
              <a:gd name="f28" fmla="val 224"/>
              <a:gd name="f29" fmla="val 93"/>
              <a:gd name="f30" fmla="val 223"/>
              <a:gd name="f31" fmla="val 91"/>
              <a:gd name="f32" fmla="val 222"/>
              <a:gd name="f33" fmla="val 89"/>
              <a:gd name="f34" fmla="val 219"/>
              <a:gd name="f35" fmla="val 90"/>
              <a:gd name="f36" fmla="val 217"/>
              <a:gd name="f37" fmla="val 92"/>
              <a:gd name="f38" fmla="val 94"/>
              <a:gd name="f39" fmla="val 95"/>
              <a:gd name="f40" fmla="val 225"/>
              <a:gd name="f41" fmla="val 113"/>
              <a:gd name="f42" fmla="val 131"/>
              <a:gd name="f43" fmla="val 150"/>
              <a:gd name="f44" fmla="val 194"/>
              <a:gd name="f45" fmla="val 210"/>
              <a:gd name="f46" fmla="val 159"/>
              <a:gd name="f47" fmla="val 233"/>
              <a:gd name="f48" fmla="val 135"/>
              <a:gd name="f49" fmla="val 112"/>
              <a:gd name="f50" fmla="val 57"/>
              <a:gd name="f51" fmla="val 39"/>
              <a:gd name="f52" fmla="val 193"/>
              <a:gd name="f53" fmla="val 38"/>
              <a:gd name="f54" fmla="val 37"/>
              <a:gd name="f55" fmla="val 138"/>
              <a:gd name="f56" fmla="val 41"/>
              <a:gd name="f57" fmla="val 117"/>
              <a:gd name="f58" fmla="val 48"/>
              <a:gd name="f59" fmla="val 97"/>
              <a:gd name="f60" fmla="val 49"/>
              <a:gd name="f61" fmla="val 51"/>
              <a:gd name="f62" fmla="val 45"/>
              <a:gd name="f63" fmla="val 44"/>
              <a:gd name="f64" fmla="val 43"/>
              <a:gd name="f65" fmla="val 33"/>
              <a:gd name="f66" fmla="val 123"/>
              <a:gd name="f67" fmla="val 29"/>
              <a:gd name="f68" fmla="val 151"/>
              <a:gd name="f69" fmla="val 35"/>
              <a:gd name="f70" fmla="val 181"/>
              <a:gd name="f71" fmla="val 195"/>
              <a:gd name="f72" fmla="val 36"/>
              <a:gd name="f73" fmla="val 28"/>
              <a:gd name="f74" fmla="val 21"/>
              <a:gd name="f75" fmla="val 14"/>
              <a:gd name="f76" fmla="val 7"/>
              <a:gd name="f77" fmla="val 6"/>
              <a:gd name="f78" fmla="val 4"/>
              <a:gd name="f79" fmla="val 216"/>
              <a:gd name="f80" fmla="val 208"/>
              <a:gd name="f81" fmla="val 3"/>
              <a:gd name="f82" fmla="val 154"/>
              <a:gd name="f83" fmla="val 1"/>
              <a:gd name="f84" fmla="val 109"/>
              <a:gd name="f85" fmla="val 19"/>
              <a:gd name="f86" fmla="val 65"/>
              <a:gd name="f87" fmla="val 31"/>
              <a:gd name="f88" fmla="val 15"/>
              <a:gd name="f89" fmla="val 78"/>
              <a:gd name="f90" fmla="val 2"/>
              <a:gd name="f91" fmla="val 83"/>
              <a:gd name="f92" fmla="val 87"/>
              <a:gd name="f93" fmla="val 26"/>
              <a:gd name="f94" fmla="val 175"/>
              <a:gd name="f95" fmla="val 189"/>
              <a:gd name="f96" fmla="val 218"/>
              <a:gd name="f97" fmla="val 248"/>
              <a:gd name="f98" fmla="val 68"/>
              <a:gd name="f99" fmla="val 99"/>
              <a:gd name="f100" fmla="val 264"/>
              <a:gd name="f101" fmla="val 133"/>
              <a:gd name="f102" fmla="+- 0 0 -90"/>
              <a:gd name="f103" fmla="*/ f3 1 265"/>
              <a:gd name="f104" fmla="*/ f4 1 237"/>
              <a:gd name="f105" fmla="val f5"/>
              <a:gd name="f106" fmla="val f6"/>
              <a:gd name="f107" fmla="val f7"/>
              <a:gd name="f108" fmla="*/ f102 f0 1"/>
              <a:gd name="f109" fmla="+- f107 0 f105"/>
              <a:gd name="f110" fmla="+- f106 0 f105"/>
              <a:gd name="f111" fmla="*/ f108 1 f2"/>
              <a:gd name="f112" fmla="*/ f110 1 265"/>
              <a:gd name="f113" fmla="*/ f109 1 237"/>
              <a:gd name="f114" fmla="*/ 265 f110 1"/>
              <a:gd name="f115" fmla="*/ 174 f109 1"/>
              <a:gd name="f116" fmla="*/ 261 f110 1"/>
              <a:gd name="f117" fmla="*/ 220 f109 1"/>
              <a:gd name="f118" fmla="*/ 246 f110 1"/>
              <a:gd name="f119" fmla="*/ 236 f109 1"/>
              <a:gd name="f120" fmla="*/ 230 f110 1"/>
              <a:gd name="f121" fmla="*/ 234 f110 1"/>
              <a:gd name="f122" fmla="*/ 164 f109 1"/>
              <a:gd name="f123" fmla="*/ 224 f110 1"/>
              <a:gd name="f124" fmla="*/ 93 f109 1"/>
              <a:gd name="f125" fmla="*/ 219 f110 1"/>
              <a:gd name="f126" fmla="*/ 90 f109 1"/>
              <a:gd name="f127" fmla="*/ 95 f109 1"/>
              <a:gd name="f128" fmla="*/ 150 f109 1"/>
              <a:gd name="f129" fmla="*/ 159 f110 1"/>
              <a:gd name="f130" fmla="*/ 233 f109 1"/>
              <a:gd name="f131" fmla="*/ 90 f110 1"/>
              <a:gd name="f132" fmla="*/ 229 f109 1"/>
              <a:gd name="f133" fmla="*/ 38 f110 1"/>
              <a:gd name="f134" fmla="*/ 159 f109 1"/>
              <a:gd name="f135" fmla="*/ 48 f110 1"/>
              <a:gd name="f136" fmla="*/ 97 f109 1"/>
              <a:gd name="f137" fmla="*/ 43 f110 1"/>
              <a:gd name="f138" fmla="*/ 35 f110 1"/>
              <a:gd name="f139" fmla="*/ 181 f109 1"/>
              <a:gd name="f140" fmla="*/ 224 f109 1"/>
              <a:gd name="f141" fmla="*/ 21 f110 1"/>
              <a:gd name="f142" fmla="*/ 6 f110 1"/>
              <a:gd name="f143" fmla="*/ 223 f109 1"/>
              <a:gd name="f144" fmla="*/ 3 f110 1"/>
              <a:gd name="f145" fmla="*/ 201 f109 1"/>
              <a:gd name="f146" fmla="*/ 19 f110 1"/>
              <a:gd name="f147" fmla="*/ 65 f109 1"/>
              <a:gd name="f148" fmla="*/ 78 f110 1"/>
              <a:gd name="f149" fmla="*/ 2 f109 1"/>
              <a:gd name="f150" fmla="*/ 91 f110 1"/>
              <a:gd name="f151" fmla="*/ 4 f109 1"/>
              <a:gd name="f152" fmla="*/ 175 f110 1"/>
              <a:gd name="f153" fmla="*/ 189 f110 1"/>
              <a:gd name="f154" fmla="*/ 248 f110 1"/>
              <a:gd name="f155" fmla="*/ 68 f109 1"/>
              <a:gd name="f156" fmla="+- f111 0 f1"/>
              <a:gd name="f157" fmla="*/ f114 1 265"/>
              <a:gd name="f158" fmla="*/ f115 1 237"/>
              <a:gd name="f159" fmla="*/ f116 1 265"/>
              <a:gd name="f160" fmla="*/ f117 1 237"/>
              <a:gd name="f161" fmla="*/ f118 1 265"/>
              <a:gd name="f162" fmla="*/ f119 1 237"/>
              <a:gd name="f163" fmla="*/ f120 1 265"/>
              <a:gd name="f164" fmla="*/ f121 1 265"/>
              <a:gd name="f165" fmla="*/ f122 1 237"/>
              <a:gd name="f166" fmla="*/ f123 1 265"/>
              <a:gd name="f167" fmla="*/ f124 1 237"/>
              <a:gd name="f168" fmla="*/ f125 1 265"/>
              <a:gd name="f169" fmla="*/ f126 1 237"/>
              <a:gd name="f170" fmla="*/ f127 1 237"/>
              <a:gd name="f171" fmla="*/ f128 1 237"/>
              <a:gd name="f172" fmla="*/ f129 1 265"/>
              <a:gd name="f173" fmla="*/ f130 1 237"/>
              <a:gd name="f174" fmla="*/ f131 1 265"/>
              <a:gd name="f175" fmla="*/ f132 1 237"/>
              <a:gd name="f176" fmla="*/ f133 1 265"/>
              <a:gd name="f177" fmla="*/ f134 1 237"/>
              <a:gd name="f178" fmla="*/ f135 1 265"/>
              <a:gd name="f179" fmla="*/ f136 1 237"/>
              <a:gd name="f180" fmla="*/ f137 1 265"/>
              <a:gd name="f181" fmla="*/ f138 1 265"/>
              <a:gd name="f182" fmla="*/ f139 1 237"/>
              <a:gd name="f183" fmla="*/ f140 1 237"/>
              <a:gd name="f184" fmla="*/ f141 1 265"/>
              <a:gd name="f185" fmla="*/ f142 1 265"/>
              <a:gd name="f186" fmla="*/ f143 1 237"/>
              <a:gd name="f187" fmla="*/ f144 1 265"/>
              <a:gd name="f188" fmla="*/ f145 1 237"/>
              <a:gd name="f189" fmla="*/ f146 1 265"/>
              <a:gd name="f190" fmla="*/ f147 1 237"/>
              <a:gd name="f191" fmla="*/ f148 1 265"/>
              <a:gd name="f192" fmla="*/ f149 1 237"/>
              <a:gd name="f193" fmla="*/ f150 1 265"/>
              <a:gd name="f194" fmla="*/ f151 1 237"/>
              <a:gd name="f195" fmla="*/ f152 1 265"/>
              <a:gd name="f196" fmla="*/ f153 1 265"/>
              <a:gd name="f197" fmla="*/ f154 1 265"/>
              <a:gd name="f198" fmla="*/ f155 1 237"/>
              <a:gd name="f199" fmla="*/ 0 1 f112"/>
              <a:gd name="f200" fmla="*/ f106 1 f112"/>
              <a:gd name="f201" fmla="*/ 0 1 f113"/>
              <a:gd name="f202" fmla="*/ f107 1 f113"/>
              <a:gd name="f203" fmla="*/ f157 1 f112"/>
              <a:gd name="f204" fmla="*/ f158 1 f113"/>
              <a:gd name="f205" fmla="*/ f159 1 f112"/>
              <a:gd name="f206" fmla="*/ f160 1 f113"/>
              <a:gd name="f207" fmla="*/ f161 1 f112"/>
              <a:gd name="f208" fmla="*/ f162 1 f113"/>
              <a:gd name="f209" fmla="*/ f163 1 f112"/>
              <a:gd name="f210" fmla="*/ f164 1 f112"/>
              <a:gd name="f211" fmla="*/ f165 1 f113"/>
              <a:gd name="f212" fmla="*/ f166 1 f112"/>
              <a:gd name="f213" fmla="*/ f167 1 f113"/>
              <a:gd name="f214" fmla="*/ f168 1 f112"/>
              <a:gd name="f215" fmla="*/ f169 1 f113"/>
              <a:gd name="f216" fmla="*/ f170 1 f113"/>
              <a:gd name="f217" fmla="*/ f171 1 f113"/>
              <a:gd name="f218" fmla="*/ f172 1 f112"/>
              <a:gd name="f219" fmla="*/ f173 1 f113"/>
              <a:gd name="f220" fmla="*/ f174 1 f112"/>
              <a:gd name="f221" fmla="*/ f175 1 f113"/>
              <a:gd name="f222" fmla="*/ f176 1 f112"/>
              <a:gd name="f223" fmla="*/ f177 1 f113"/>
              <a:gd name="f224" fmla="*/ f178 1 f112"/>
              <a:gd name="f225" fmla="*/ f179 1 f113"/>
              <a:gd name="f226" fmla="*/ f180 1 f112"/>
              <a:gd name="f227" fmla="*/ f181 1 f112"/>
              <a:gd name="f228" fmla="*/ f182 1 f113"/>
              <a:gd name="f229" fmla="*/ f183 1 f113"/>
              <a:gd name="f230" fmla="*/ f184 1 f112"/>
              <a:gd name="f231" fmla="*/ f185 1 f112"/>
              <a:gd name="f232" fmla="*/ f186 1 f113"/>
              <a:gd name="f233" fmla="*/ f187 1 f112"/>
              <a:gd name="f234" fmla="*/ f188 1 f113"/>
              <a:gd name="f235" fmla="*/ f189 1 f112"/>
              <a:gd name="f236" fmla="*/ f190 1 f113"/>
              <a:gd name="f237" fmla="*/ f191 1 f112"/>
              <a:gd name="f238" fmla="*/ f192 1 f113"/>
              <a:gd name="f239" fmla="*/ f193 1 f112"/>
              <a:gd name="f240" fmla="*/ f194 1 f113"/>
              <a:gd name="f241" fmla="*/ f195 1 f112"/>
              <a:gd name="f242" fmla="*/ f196 1 f112"/>
              <a:gd name="f243" fmla="*/ f197 1 f112"/>
              <a:gd name="f244" fmla="*/ f198 1 f113"/>
              <a:gd name="f245" fmla="*/ f199 f103 1"/>
              <a:gd name="f246" fmla="*/ f200 f103 1"/>
              <a:gd name="f247" fmla="*/ f202 f104 1"/>
              <a:gd name="f248" fmla="*/ f201 f104 1"/>
              <a:gd name="f249" fmla="*/ f203 f103 1"/>
              <a:gd name="f250" fmla="*/ f204 f104 1"/>
              <a:gd name="f251" fmla="*/ f205 f103 1"/>
              <a:gd name="f252" fmla="*/ f206 f104 1"/>
              <a:gd name="f253" fmla="*/ f207 f103 1"/>
              <a:gd name="f254" fmla="*/ f208 f104 1"/>
              <a:gd name="f255" fmla="*/ f209 f103 1"/>
              <a:gd name="f256" fmla="*/ f210 f103 1"/>
              <a:gd name="f257" fmla="*/ f211 f104 1"/>
              <a:gd name="f258" fmla="*/ f212 f103 1"/>
              <a:gd name="f259" fmla="*/ f213 f104 1"/>
              <a:gd name="f260" fmla="*/ f214 f103 1"/>
              <a:gd name="f261" fmla="*/ f215 f104 1"/>
              <a:gd name="f262" fmla="*/ f216 f104 1"/>
              <a:gd name="f263" fmla="*/ f217 f104 1"/>
              <a:gd name="f264" fmla="*/ f218 f103 1"/>
              <a:gd name="f265" fmla="*/ f219 f104 1"/>
              <a:gd name="f266" fmla="*/ f220 f103 1"/>
              <a:gd name="f267" fmla="*/ f221 f104 1"/>
              <a:gd name="f268" fmla="*/ f222 f103 1"/>
              <a:gd name="f269" fmla="*/ f223 f104 1"/>
              <a:gd name="f270" fmla="*/ f224 f103 1"/>
              <a:gd name="f271" fmla="*/ f225 f104 1"/>
              <a:gd name="f272" fmla="*/ f226 f103 1"/>
              <a:gd name="f273" fmla="*/ f227 f103 1"/>
              <a:gd name="f274" fmla="*/ f228 f104 1"/>
              <a:gd name="f275" fmla="*/ f229 f104 1"/>
              <a:gd name="f276" fmla="*/ f230 f103 1"/>
              <a:gd name="f277" fmla="*/ f231 f103 1"/>
              <a:gd name="f278" fmla="*/ f232 f104 1"/>
              <a:gd name="f279" fmla="*/ f233 f103 1"/>
              <a:gd name="f280" fmla="*/ f234 f104 1"/>
              <a:gd name="f281" fmla="*/ f235 f103 1"/>
              <a:gd name="f282" fmla="*/ f236 f104 1"/>
              <a:gd name="f283" fmla="*/ f237 f103 1"/>
              <a:gd name="f284" fmla="*/ f238 f104 1"/>
              <a:gd name="f285" fmla="*/ f239 f103 1"/>
              <a:gd name="f286" fmla="*/ f240 f104 1"/>
              <a:gd name="f287" fmla="*/ f241 f103 1"/>
              <a:gd name="f288" fmla="*/ f242 f103 1"/>
              <a:gd name="f289" fmla="*/ f243 f103 1"/>
              <a:gd name="f290" fmla="*/ f244 f104 1"/>
            </a:gdLst>
            <a:ahLst/>
            <a:cxnLst>
              <a:cxn ang="3cd4">
                <a:pos x="hc" y="t"/>
              </a:cxn>
              <a:cxn ang="0">
                <a:pos x="r" y="vc"/>
              </a:cxn>
              <a:cxn ang="cd4">
                <a:pos x="hc" y="b"/>
              </a:cxn>
              <a:cxn ang="cd2">
                <a:pos x="l" y="vc"/>
              </a:cxn>
              <a:cxn ang="f156">
                <a:pos x="f249" y="f250"/>
              </a:cxn>
              <a:cxn ang="f156">
                <a:pos x="f251" y="f252"/>
              </a:cxn>
              <a:cxn ang="f156">
                <a:pos x="f253" y="f254"/>
              </a:cxn>
              <a:cxn ang="f156">
                <a:pos x="f255" y="f252"/>
              </a:cxn>
              <a:cxn ang="f156">
                <a:pos x="f256" y="f257"/>
              </a:cxn>
              <a:cxn ang="f156">
                <a:pos x="f258" y="f259"/>
              </a:cxn>
              <a:cxn ang="f156">
                <a:pos x="f260" y="f261"/>
              </a:cxn>
              <a:cxn ang="f156">
                <a:pos x="f260" y="f262"/>
              </a:cxn>
              <a:cxn ang="f156">
                <a:pos x="f255" y="f263"/>
              </a:cxn>
              <a:cxn ang="f156">
                <a:pos x="f264" y="f265"/>
              </a:cxn>
              <a:cxn ang="f156">
                <a:pos x="f266" y="f267"/>
              </a:cxn>
              <a:cxn ang="f156">
                <a:pos x="f268" y="f269"/>
              </a:cxn>
              <a:cxn ang="f156">
                <a:pos x="f270" y="f271"/>
              </a:cxn>
              <a:cxn ang="f156">
                <a:pos x="f270" y="f261"/>
              </a:cxn>
              <a:cxn ang="f156">
                <a:pos x="f272" y="f262"/>
              </a:cxn>
              <a:cxn ang="f156">
                <a:pos x="f273" y="f274"/>
              </a:cxn>
              <a:cxn ang="f156">
                <a:pos x="f273" y="f275"/>
              </a:cxn>
              <a:cxn ang="f156">
                <a:pos x="f276" y="f254"/>
              </a:cxn>
              <a:cxn ang="f156">
                <a:pos x="f277" y="f278"/>
              </a:cxn>
              <a:cxn ang="f156">
                <a:pos x="f279" y="f280"/>
              </a:cxn>
              <a:cxn ang="f156">
                <a:pos x="f281" y="f282"/>
              </a:cxn>
              <a:cxn ang="f156">
                <a:pos x="f283" y="f284"/>
              </a:cxn>
              <a:cxn ang="f156">
                <a:pos x="f285" y="f286"/>
              </a:cxn>
              <a:cxn ang="f156">
                <a:pos x="f287" y="f286"/>
              </a:cxn>
              <a:cxn ang="f156">
                <a:pos x="f288" y="f284"/>
              </a:cxn>
              <a:cxn ang="f156">
                <a:pos x="f289" y="f290"/>
              </a:cxn>
              <a:cxn ang="f156">
                <a:pos x="f249" y="f250"/>
              </a:cxn>
            </a:cxnLst>
            <a:rect l="f245" t="f248" r="f246" b="f247"/>
            <a:pathLst>
              <a:path w="265" h="237">
                <a:moveTo>
                  <a:pt x="f6" y="f8"/>
                </a:moveTo>
                <a:cubicBezTo>
                  <a:pt x="f6" y="f9"/>
                  <a:pt x="f10" y="f11"/>
                  <a:pt x="f12" y="f13"/>
                </a:cubicBezTo>
                <a:cubicBezTo>
                  <a:pt x="f12" y="f14"/>
                  <a:pt x="f15" y="f16"/>
                  <a:pt x="f17" y="f16"/>
                </a:cubicBezTo>
                <a:cubicBezTo>
                  <a:pt x="f7" y="f16"/>
                  <a:pt x="f18" y="f14"/>
                  <a:pt x="f19" y="f13"/>
                </a:cubicBezTo>
                <a:cubicBezTo>
                  <a:pt x="f14" y="f20"/>
                  <a:pt x="f21" y="f22"/>
                  <a:pt x="f23" y="f24"/>
                </a:cubicBezTo>
                <a:cubicBezTo>
                  <a:pt x="f25" y="f26"/>
                  <a:pt x="f21" y="f27"/>
                  <a:pt x="f28" y="f29"/>
                </a:cubicBezTo>
                <a:cubicBezTo>
                  <a:pt x="f30" y="f31"/>
                  <a:pt x="f32" y="f33"/>
                  <a:pt x="f34" y="f35"/>
                </a:cubicBezTo>
                <a:cubicBezTo>
                  <a:pt x="f36" y="f37"/>
                  <a:pt x="f34" y="f38"/>
                  <a:pt x="f34" y="f39"/>
                </a:cubicBezTo>
                <a:cubicBezTo>
                  <a:pt x="f40" y="f41"/>
                  <a:pt x="f19" y="f42"/>
                  <a:pt x="f19" y="f43"/>
                </a:cubicBezTo>
                <a:cubicBezTo>
                  <a:pt x="f19" y="f44"/>
                  <a:pt x="f45" y="f40"/>
                  <a:pt x="f46" y="f47"/>
                </a:cubicBezTo>
                <a:cubicBezTo>
                  <a:pt x="f48" y="f7"/>
                  <a:pt x="f49" y="f16"/>
                  <a:pt x="f35" y="f14"/>
                </a:cubicBezTo>
                <a:cubicBezTo>
                  <a:pt x="f50" y="f34"/>
                  <a:pt x="f51" y="f52"/>
                  <a:pt x="f53" y="f46"/>
                </a:cubicBezTo>
                <a:cubicBezTo>
                  <a:pt x="f54" y="f55"/>
                  <a:pt x="f56" y="f57"/>
                  <a:pt x="f58" y="f59"/>
                </a:cubicBezTo>
                <a:cubicBezTo>
                  <a:pt x="f60" y="f39"/>
                  <a:pt x="f61" y="f37"/>
                  <a:pt x="f58" y="f35"/>
                </a:cubicBezTo>
                <a:cubicBezTo>
                  <a:pt x="f62" y="f33"/>
                  <a:pt x="f63" y="f37"/>
                  <a:pt x="f64" y="f39"/>
                </a:cubicBezTo>
                <a:cubicBezTo>
                  <a:pt x="f65" y="f66"/>
                  <a:pt x="f67" y="f68"/>
                  <a:pt x="f69" y="f70"/>
                </a:cubicBezTo>
                <a:cubicBezTo>
                  <a:pt x="f53" y="f71"/>
                  <a:pt x="f72" y="f45"/>
                  <a:pt x="f69" y="f28"/>
                </a:cubicBezTo>
                <a:cubicBezTo>
                  <a:pt x="f69" y="f18"/>
                  <a:pt x="f73" y="f16"/>
                  <a:pt x="f74" y="f16"/>
                </a:cubicBezTo>
                <a:cubicBezTo>
                  <a:pt x="f75" y="f16"/>
                  <a:pt x="f76" y="f18"/>
                  <a:pt x="f77" y="f30"/>
                </a:cubicBezTo>
                <a:cubicBezTo>
                  <a:pt x="f78" y="f79"/>
                  <a:pt x="f78" y="f80"/>
                  <a:pt x="f81" y="f20"/>
                </a:cubicBezTo>
                <a:cubicBezTo>
                  <a:pt x="f5" y="f82"/>
                  <a:pt x="f83" y="f84"/>
                  <a:pt x="f85" y="f86"/>
                </a:cubicBezTo>
                <a:cubicBezTo>
                  <a:pt x="f87" y="f54"/>
                  <a:pt x="f60" y="f88"/>
                  <a:pt x="f89" y="f90"/>
                </a:cubicBezTo>
                <a:cubicBezTo>
                  <a:pt x="f91" y="f5"/>
                  <a:pt x="f92" y="f5"/>
                  <a:pt x="f31" y="f78"/>
                </a:cubicBezTo>
                <a:cubicBezTo>
                  <a:pt x="f27" y="f93"/>
                  <a:pt x="f43" y="f93"/>
                  <a:pt x="f94" y="f78"/>
                </a:cubicBezTo>
                <a:cubicBezTo>
                  <a:pt x="f2" y="f5"/>
                  <a:pt x="f9" y="f5"/>
                  <a:pt x="f95" y="f90"/>
                </a:cubicBezTo>
                <a:cubicBezTo>
                  <a:pt x="f96" y="f88"/>
                  <a:pt x="f16" y="f51"/>
                  <a:pt x="f97" y="f98"/>
                </a:cubicBezTo>
                <a:cubicBezTo>
                  <a:pt x="f12" y="f99"/>
                  <a:pt x="f100" y="f101"/>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0" name="Freeform 45">
            <a:extLst>
              <a:ext uri="{FF2B5EF4-FFF2-40B4-BE49-F238E27FC236}">
                <a16:creationId xmlns:a16="http://schemas.microsoft.com/office/drawing/2014/main" id="{A94EC4CE-616B-411B-A2A4-647C3650F0D3}"/>
              </a:ext>
            </a:extLst>
          </p:cNvPr>
          <p:cNvSpPr/>
          <p:nvPr/>
        </p:nvSpPr>
        <p:spPr>
          <a:xfrm>
            <a:off x="1494312" y="2671752"/>
            <a:ext cx="415859" cy="469829"/>
          </a:xfrm>
          <a:custGeom>
            <a:avLst/>
            <a:gdLst>
              <a:gd name="f0" fmla="val 10800000"/>
              <a:gd name="f1" fmla="val 5400000"/>
              <a:gd name="f2" fmla="val 180"/>
              <a:gd name="f3" fmla="val w"/>
              <a:gd name="f4" fmla="val h"/>
              <a:gd name="f5" fmla="val 0"/>
              <a:gd name="f6" fmla="val 253"/>
              <a:gd name="f7" fmla="val 285"/>
              <a:gd name="f8" fmla="val 33"/>
              <a:gd name="f9" fmla="val 197"/>
              <a:gd name="f10" fmla="val 23"/>
              <a:gd name="f11" fmla="val 189"/>
              <a:gd name="f12" fmla="val 15"/>
              <a:gd name="f13" fmla="val 3"/>
              <a:gd name="f14" fmla="val 176"/>
              <a:gd name="f15" fmla="val 175"/>
              <a:gd name="f16" fmla="val 1"/>
              <a:gd name="f17" fmla="val 173"/>
              <a:gd name="f18" fmla="val 171"/>
              <a:gd name="f19" fmla="val 17"/>
              <a:gd name="f20" fmla="val 152"/>
              <a:gd name="f21" fmla="val 18"/>
              <a:gd name="f22" fmla="val 132"/>
              <a:gd name="f23" fmla="val 7"/>
              <a:gd name="f24" fmla="val 112"/>
              <a:gd name="f25" fmla="val 5"/>
              <a:gd name="f26" fmla="val 109"/>
              <a:gd name="f27" fmla="val 107"/>
              <a:gd name="f28" fmla="val 6"/>
              <a:gd name="f29" fmla="val 105"/>
              <a:gd name="f30" fmla="val 71"/>
              <a:gd name="f31" fmla="val 30"/>
              <a:gd name="f32" fmla="val 40"/>
              <a:gd name="f33" fmla="val 59"/>
              <a:gd name="f34" fmla="val 19"/>
              <a:gd name="f35" fmla="val 69"/>
              <a:gd name="f36" fmla="val 11"/>
              <a:gd name="f37" fmla="val 81"/>
              <a:gd name="f38" fmla="val 93"/>
              <a:gd name="f39" fmla="val 98"/>
              <a:gd name="f40" fmla="val 101"/>
              <a:gd name="f41" fmla="val 4"/>
              <a:gd name="f42" fmla="val 26"/>
              <a:gd name="f43" fmla="val 162"/>
              <a:gd name="f44" fmla="val 25"/>
              <a:gd name="f45" fmla="val 192"/>
              <a:gd name="f46" fmla="val 195"/>
              <a:gd name="f47" fmla="val 198"/>
              <a:gd name="f48" fmla="val 218"/>
              <a:gd name="f49" fmla="val 235"/>
              <a:gd name="f50" fmla="val 250"/>
              <a:gd name="f51" fmla="val 31"/>
              <a:gd name="f52" fmla="val 34"/>
              <a:gd name="f53" fmla="val 252"/>
              <a:gd name="f54" fmla="val 36"/>
              <a:gd name="f55" fmla="val 249"/>
              <a:gd name="f56" fmla="val 39"/>
              <a:gd name="f57" fmla="val 223"/>
              <a:gd name="f58" fmla="val 68"/>
              <a:gd name="f59" fmla="val 212"/>
              <a:gd name="f60" fmla="val 103"/>
              <a:gd name="f61" fmla="val 208"/>
              <a:gd name="f62" fmla="val 141"/>
              <a:gd name="f63" fmla="val 204"/>
              <a:gd name="f64" fmla="val 174"/>
              <a:gd name="f65" fmla="val 205"/>
              <a:gd name="f66" fmla="val 207"/>
              <a:gd name="f67" fmla="val 209"/>
              <a:gd name="f68" fmla="val 240"/>
              <a:gd name="f69" fmla="val 210"/>
              <a:gd name="f70" fmla="val 248"/>
              <a:gd name="f71" fmla="val 214"/>
              <a:gd name="f72" fmla="val 254"/>
              <a:gd name="f73" fmla="val 222"/>
              <a:gd name="f74" fmla="val 257"/>
              <a:gd name="f75" fmla="val 228"/>
              <a:gd name="f76" fmla="val 259"/>
              <a:gd name="f77" fmla="val 226"/>
              <a:gd name="f78" fmla="val 261"/>
              <a:gd name="f79" fmla="val 263"/>
              <a:gd name="f80" fmla="val 274"/>
              <a:gd name="f81" fmla="val 191"/>
              <a:gd name="f82" fmla="val 279"/>
              <a:gd name="f83" fmla="val 282"/>
              <a:gd name="f84" fmla="val 151"/>
              <a:gd name="f85" fmla="val 128"/>
              <a:gd name="f86" fmla="val 284"/>
              <a:gd name="f87" fmla="val 106"/>
              <a:gd name="f88" fmla="val 94"/>
              <a:gd name="f89" fmla="val 276"/>
              <a:gd name="f90" fmla="val 83"/>
              <a:gd name="f91" fmla="val 271"/>
              <a:gd name="f92" fmla="val 73"/>
              <a:gd name="f93" fmla="val 264"/>
              <a:gd name="f94" fmla="val 63"/>
              <a:gd name="f95" fmla="val 258"/>
              <a:gd name="f96" fmla="val 54"/>
              <a:gd name="f97" fmla="val 53"/>
              <a:gd name="f98" fmla="val 237"/>
              <a:gd name="f99" fmla="val 52"/>
              <a:gd name="f100" fmla="val 230"/>
              <a:gd name="f101" fmla="val 49"/>
              <a:gd name="f102" fmla="val 45"/>
              <a:gd name="f103" fmla="val 217"/>
              <a:gd name="f104" fmla="val 37"/>
              <a:gd name="f105" fmla="val 178"/>
              <a:gd name="f106" fmla="val 164"/>
              <a:gd name="f107" fmla="val 42"/>
              <a:gd name="f108" fmla="val 150"/>
              <a:gd name="f109" fmla="val 46"/>
              <a:gd name="f110" fmla="val 136"/>
              <a:gd name="f111" fmla="val 135"/>
              <a:gd name="f112" fmla="val 48"/>
              <a:gd name="f113" fmla="val 131"/>
              <a:gd name="f114" fmla="val 130"/>
              <a:gd name="f115" fmla="val 134"/>
              <a:gd name="f116" fmla="val 41"/>
              <a:gd name="f117" fmla="val 154"/>
              <a:gd name="f118" fmla="val 193"/>
              <a:gd name="f119" fmla="val 194"/>
              <a:gd name="f120" fmla="+- 0 0 -90"/>
              <a:gd name="f121" fmla="*/ f3 1 253"/>
              <a:gd name="f122" fmla="*/ f4 1 285"/>
              <a:gd name="f123" fmla="val f5"/>
              <a:gd name="f124" fmla="val f6"/>
              <a:gd name="f125" fmla="val f7"/>
              <a:gd name="f126" fmla="*/ f120 f0 1"/>
              <a:gd name="f127" fmla="+- f125 0 f123"/>
              <a:gd name="f128" fmla="+- f124 0 f123"/>
              <a:gd name="f129" fmla="*/ f126 1 f2"/>
              <a:gd name="f130" fmla="*/ f128 1 253"/>
              <a:gd name="f131" fmla="*/ f127 1 285"/>
              <a:gd name="f132" fmla="*/ 33 f128 1"/>
              <a:gd name="f133" fmla="*/ 197 f127 1"/>
              <a:gd name="f134" fmla="*/ 3 f128 1"/>
              <a:gd name="f135" fmla="*/ 176 f127 1"/>
              <a:gd name="f136" fmla="*/ 171 f127 1"/>
              <a:gd name="f137" fmla="*/ 7 f128 1"/>
              <a:gd name="f138" fmla="*/ 112 f127 1"/>
              <a:gd name="f139" fmla="*/ 6 f128 1"/>
              <a:gd name="f140" fmla="*/ 105 f127 1"/>
              <a:gd name="f141" fmla="*/ 59 f128 1"/>
              <a:gd name="f142" fmla="*/ 19 f127 1"/>
              <a:gd name="f143" fmla="*/ 93 f128 1"/>
              <a:gd name="f144" fmla="*/ 1 f127 1"/>
              <a:gd name="f145" fmla="*/ 105 f128 1"/>
              <a:gd name="f146" fmla="*/ 4 f127 1"/>
              <a:gd name="f147" fmla="*/ 189 f128 1"/>
              <a:gd name="f148" fmla="*/ 3 f127 1"/>
              <a:gd name="f149" fmla="*/ 198 f128 1"/>
              <a:gd name="f150" fmla="*/ 250 f128 1"/>
              <a:gd name="f151" fmla="*/ 31 f127 1"/>
              <a:gd name="f152" fmla="*/ 249 f128 1"/>
              <a:gd name="f153" fmla="*/ 39 f127 1"/>
              <a:gd name="f154" fmla="*/ 208 f128 1"/>
              <a:gd name="f155" fmla="*/ 141 f127 1"/>
              <a:gd name="f156" fmla="*/ 209 f128 1"/>
              <a:gd name="f157" fmla="*/ 240 f127 1"/>
              <a:gd name="f158" fmla="*/ 222 f128 1"/>
              <a:gd name="f159" fmla="*/ 257 f127 1"/>
              <a:gd name="f160" fmla="*/ 223 f128 1"/>
              <a:gd name="f161" fmla="*/ 263 f127 1"/>
              <a:gd name="f162" fmla="*/ 173 f128 1"/>
              <a:gd name="f163" fmla="*/ 282 f127 1"/>
              <a:gd name="f164" fmla="*/ 106 f128 1"/>
              <a:gd name="f165" fmla="*/ 279 f127 1"/>
              <a:gd name="f166" fmla="*/ 73 f128 1"/>
              <a:gd name="f167" fmla="*/ 264 f127 1"/>
              <a:gd name="f168" fmla="*/ 53 f128 1"/>
              <a:gd name="f169" fmla="*/ 237 f127 1"/>
              <a:gd name="f170" fmla="*/ 45 f128 1"/>
              <a:gd name="f171" fmla="*/ 217 f127 1"/>
              <a:gd name="f172" fmla="*/ 39 f128 1"/>
              <a:gd name="f173" fmla="*/ 178 f127 1"/>
              <a:gd name="f174" fmla="*/ 46 f128 1"/>
              <a:gd name="f175" fmla="*/ 136 f127 1"/>
              <a:gd name="f176" fmla="*/ 131 f127 1"/>
              <a:gd name="f177" fmla="*/ 41 f128 1"/>
              <a:gd name="f178" fmla="*/ 192 f127 1"/>
              <a:gd name="f179" fmla="+- f129 0 f1"/>
              <a:gd name="f180" fmla="*/ f132 1 253"/>
              <a:gd name="f181" fmla="*/ f133 1 285"/>
              <a:gd name="f182" fmla="*/ f134 1 253"/>
              <a:gd name="f183" fmla="*/ f135 1 285"/>
              <a:gd name="f184" fmla="*/ f136 1 285"/>
              <a:gd name="f185" fmla="*/ f137 1 253"/>
              <a:gd name="f186" fmla="*/ f138 1 285"/>
              <a:gd name="f187" fmla="*/ f139 1 253"/>
              <a:gd name="f188" fmla="*/ f140 1 285"/>
              <a:gd name="f189" fmla="*/ f141 1 253"/>
              <a:gd name="f190" fmla="*/ f142 1 285"/>
              <a:gd name="f191" fmla="*/ f143 1 253"/>
              <a:gd name="f192" fmla="*/ f144 1 285"/>
              <a:gd name="f193" fmla="*/ f145 1 253"/>
              <a:gd name="f194" fmla="*/ f146 1 285"/>
              <a:gd name="f195" fmla="*/ f147 1 253"/>
              <a:gd name="f196" fmla="*/ f148 1 285"/>
              <a:gd name="f197" fmla="*/ f149 1 253"/>
              <a:gd name="f198" fmla="*/ f150 1 253"/>
              <a:gd name="f199" fmla="*/ f151 1 285"/>
              <a:gd name="f200" fmla="*/ f152 1 253"/>
              <a:gd name="f201" fmla="*/ f153 1 285"/>
              <a:gd name="f202" fmla="*/ f154 1 253"/>
              <a:gd name="f203" fmla="*/ f155 1 285"/>
              <a:gd name="f204" fmla="*/ f156 1 253"/>
              <a:gd name="f205" fmla="*/ f157 1 285"/>
              <a:gd name="f206" fmla="*/ f158 1 253"/>
              <a:gd name="f207" fmla="*/ f159 1 285"/>
              <a:gd name="f208" fmla="*/ f160 1 253"/>
              <a:gd name="f209" fmla="*/ f161 1 285"/>
              <a:gd name="f210" fmla="*/ f162 1 253"/>
              <a:gd name="f211" fmla="*/ f163 1 285"/>
              <a:gd name="f212" fmla="*/ f164 1 253"/>
              <a:gd name="f213" fmla="*/ f165 1 285"/>
              <a:gd name="f214" fmla="*/ f166 1 253"/>
              <a:gd name="f215" fmla="*/ f167 1 285"/>
              <a:gd name="f216" fmla="*/ f168 1 253"/>
              <a:gd name="f217" fmla="*/ f169 1 285"/>
              <a:gd name="f218" fmla="*/ f170 1 253"/>
              <a:gd name="f219" fmla="*/ f171 1 285"/>
              <a:gd name="f220" fmla="*/ f172 1 253"/>
              <a:gd name="f221" fmla="*/ f173 1 285"/>
              <a:gd name="f222" fmla="*/ f174 1 253"/>
              <a:gd name="f223" fmla="*/ f175 1 285"/>
              <a:gd name="f224" fmla="*/ f176 1 285"/>
              <a:gd name="f225" fmla="*/ f177 1 253"/>
              <a:gd name="f226" fmla="*/ f178 1 285"/>
              <a:gd name="f227" fmla="*/ 0 1 f130"/>
              <a:gd name="f228" fmla="*/ f124 1 f130"/>
              <a:gd name="f229" fmla="*/ 0 1 f131"/>
              <a:gd name="f230" fmla="*/ f125 1 f131"/>
              <a:gd name="f231" fmla="*/ f180 1 f130"/>
              <a:gd name="f232" fmla="*/ f181 1 f131"/>
              <a:gd name="f233" fmla="*/ f182 1 f130"/>
              <a:gd name="f234" fmla="*/ f183 1 f131"/>
              <a:gd name="f235" fmla="*/ f184 1 f131"/>
              <a:gd name="f236" fmla="*/ f185 1 f130"/>
              <a:gd name="f237" fmla="*/ f186 1 f131"/>
              <a:gd name="f238" fmla="*/ f187 1 f130"/>
              <a:gd name="f239" fmla="*/ f188 1 f131"/>
              <a:gd name="f240" fmla="*/ f189 1 f130"/>
              <a:gd name="f241" fmla="*/ f190 1 f131"/>
              <a:gd name="f242" fmla="*/ f191 1 f130"/>
              <a:gd name="f243" fmla="*/ f192 1 f131"/>
              <a:gd name="f244" fmla="*/ f193 1 f130"/>
              <a:gd name="f245" fmla="*/ f194 1 f131"/>
              <a:gd name="f246" fmla="*/ f195 1 f130"/>
              <a:gd name="f247" fmla="*/ f196 1 f131"/>
              <a:gd name="f248" fmla="*/ f197 1 f130"/>
              <a:gd name="f249" fmla="*/ f198 1 f130"/>
              <a:gd name="f250" fmla="*/ f199 1 f131"/>
              <a:gd name="f251" fmla="*/ f200 1 f130"/>
              <a:gd name="f252" fmla="*/ f201 1 f131"/>
              <a:gd name="f253" fmla="*/ f202 1 f130"/>
              <a:gd name="f254" fmla="*/ f203 1 f131"/>
              <a:gd name="f255" fmla="*/ f204 1 f130"/>
              <a:gd name="f256" fmla="*/ f205 1 f131"/>
              <a:gd name="f257" fmla="*/ f206 1 f130"/>
              <a:gd name="f258" fmla="*/ f207 1 f131"/>
              <a:gd name="f259" fmla="*/ f208 1 f130"/>
              <a:gd name="f260" fmla="*/ f209 1 f131"/>
              <a:gd name="f261" fmla="*/ f210 1 f130"/>
              <a:gd name="f262" fmla="*/ f211 1 f131"/>
              <a:gd name="f263" fmla="*/ f212 1 f130"/>
              <a:gd name="f264" fmla="*/ f213 1 f131"/>
              <a:gd name="f265" fmla="*/ f214 1 f130"/>
              <a:gd name="f266" fmla="*/ f215 1 f131"/>
              <a:gd name="f267" fmla="*/ f216 1 f130"/>
              <a:gd name="f268" fmla="*/ f217 1 f131"/>
              <a:gd name="f269" fmla="*/ f218 1 f130"/>
              <a:gd name="f270" fmla="*/ f219 1 f131"/>
              <a:gd name="f271" fmla="*/ f220 1 f130"/>
              <a:gd name="f272" fmla="*/ f221 1 f131"/>
              <a:gd name="f273" fmla="*/ f222 1 f130"/>
              <a:gd name="f274" fmla="*/ f223 1 f131"/>
              <a:gd name="f275" fmla="*/ f224 1 f131"/>
              <a:gd name="f276" fmla="*/ f225 1 f130"/>
              <a:gd name="f277" fmla="*/ f226 1 f131"/>
              <a:gd name="f278" fmla="*/ f227 f121 1"/>
              <a:gd name="f279" fmla="*/ f228 f121 1"/>
              <a:gd name="f280" fmla="*/ f230 f122 1"/>
              <a:gd name="f281" fmla="*/ f229 f122 1"/>
              <a:gd name="f282" fmla="*/ f231 f121 1"/>
              <a:gd name="f283" fmla="*/ f232 f122 1"/>
              <a:gd name="f284" fmla="*/ f233 f121 1"/>
              <a:gd name="f285" fmla="*/ f234 f122 1"/>
              <a:gd name="f286" fmla="*/ f235 f122 1"/>
              <a:gd name="f287" fmla="*/ f236 f121 1"/>
              <a:gd name="f288" fmla="*/ f237 f122 1"/>
              <a:gd name="f289" fmla="*/ f238 f121 1"/>
              <a:gd name="f290" fmla="*/ f239 f122 1"/>
              <a:gd name="f291" fmla="*/ f240 f121 1"/>
              <a:gd name="f292" fmla="*/ f241 f122 1"/>
              <a:gd name="f293" fmla="*/ f242 f121 1"/>
              <a:gd name="f294" fmla="*/ f243 f122 1"/>
              <a:gd name="f295" fmla="*/ f244 f121 1"/>
              <a:gd name="f296" fmla="*/ f245 f122 1"/>
              <a:gd name="f297" fmla="*/ f246 f121 1"/>
              <a:gd name="f298" fmla="*/ f247 f122 1"/>
              <a:gd name="f299" fmla="*/ f248 f121 1"/>
              <a:gd name="f300" fmla="*/ f249 f121 1"/>
              <a:gd name="f301" fmla="*/ f250 f122 1"/>
              <a:gd name="f302" fmla="*/ f251 f121 1"/>
              <a:gd name="f303" fmla="*/ f252 f122 1"/>
              <a:gd name="f304" fmla="*/ f253 f121 1"/>
              <a:gd name="f305" fmla="*/ f254 f122 1"/>
              <a:gd name="f306" fmla="*/ f255 f121 1"/>
              <a:gd name="f307" fmla="*/ f256 f122 1"/>
              <a:gd name="f308" fmla="*/ f257 f121 1"/>
              <a:gd name="f309" fmla="*/ f258 f122 1"/>
              <a:gd name="f310" fmla="*/ f259 f121 1"/>
              <a:gd name="f311" fmla="*/ f260 f122 1"/>
              <a:gd name="f312" fmla="*/ f261 f121 1"/>
              <a:gd name="f313" fmla="*/ f262 f122 1"/>
              <a:gd name="f314" fmla="*/ f263 f121 1"/>
              <a:gd name="f315" fmla="*/ f264 f122 1"/>
              <a:gd name="f316" fmla="*/ f265 f121 1"/>
              <a:gd name="f317" fmla="*/ f266 f122 1"/>
              <a:gd name="f318" fmla="*/ f267 f121 1"/>
              <a:gd name="f319" fmla="*/ f268 f122 1"/>
              <a:gd name="f320" fmla="*/ f269 f121 1"/>
              <a:gd name="f321" fmla="*/ f270 f122 1"/>
              <a:gd name="f322" fmla="*/ f271 f121 1"/>
              <a:gd name="f323" fmla="*/ f272 f122 1"/>
              <a:gd name="f324" fmla="*/ f273 f121 1"/>
              <a:gd name="f325" fmla="*/ f274 f122 1"/>
              <a:gd name="f326" fmla="*/ f275 f122 1"/>
              <a:gd name="f327" fmla="*/ f276 f121 1"/>
              <a:gd name="f328" fmla="*/ f277 f122 1"/>
            </a:gdLst>
            <a:ahLst/>
            <a:cxnLst>
              <a:cxn ang="3cd4">
                <a:pos x="hc" y="t"/>
              </a:cxn>
              <a:cxn ang="0">
                <a:pos x="r" y="vc"/>
              </a:cxn>
              <a:cxn ang="cd4">
                <a:pos x="hc" y="b"/>
              </a:cxn>
              <a:cxn ang="cd2">
                <a:pos x="l" y="vc"/>
              </a:cxn>
              <a:cxn ang="f179">
                <a:pos x="f282" y="f283"/>
              </a:cxn>
              <a:cxn ang="f179">
                <a:pos x="f284" y="f285"/>
              </a:cxn>
              <a:cxn ang="f179">
                <a:pos x="f284" y="f286"/>
              </a:cxn>
              <a:cxn ang="f179">
                <a:pos x="f287" y="f288"/>
              </a:cxn>
              <a:cxn ang="f179">
                <a:pos x="f289" y="f290"/>
              </a:cxn>
              <a:cxn ang="f179">
                <a:pos x="f291" y="f292"/>
              </a:cxn>
              <a:cxn ang="f179">
                <a:pos x="f293" y="f294"/>
              </a:cxn>
              <a:cxn ang="f179">
                <a:pos x="f295" y="f296"/>
              </a:cxn>
              <a:cxn ang="f179">
                <a:pos x="f297" y="f298"/>
              </a:cxn>
              <a:cxn ang="f179">
                <a:pos x="f299" y="f294"/>
              </a:cxn>
              <a:cxn ang="f179">
                <a:pos x="f300" y="f301"/>
              </a:cxn>
              <a:cxn ang="f179">
                <a:pos x="f302" y="f303"/>
              </a:cxn>
              <a:cxn ang="f179">
                <a:pos x="f304" y="f305"/>
              </a:cxn>
              <a:cxn ang="f179">
                <a:pos x="f306" y="f307"/>
              </a:cxn>
              <a:cxn ang="f179">
                <a:pos x="f308" y="f309"/>
              </a:cxn>
              <a:cxn ang="f179">
                <a:pos x="f310" y="f311"/>
              </a:cxn>
              <a:cxn ang="f179">
                <a:pos x="f312" y="f313"/>
              </a:cxn>
              <a:cxn ang="f179">
                <a:pos x="f314" y="f315"/>
              </a:cxn>
              <a:cxn ang="f179">
                <a:pos x="f316" y="f317"/>
              </a:cxn>
              <a:cxn ang="f179">
                <a:pos x="f318" y="f319"/>
              </a:cxn>
              <a:cxn ang="f179">
                <a:pos x="f320" y="f321"/>
              </a:cxn>
              <a:cxn ang="f179">
                <a:pos x="f322" y="f323"/>
              </a:cxn>
              <a:cxn ang="f179">
                <a:pos x="f324" y="f325"/>
              </a:cxn>
              <a:cxn ang="f179">
                <a:pos x="f320" y="f326"/>
              </a:cxn>
              <a:cxn ang="f179">
                <a:pos x="f327" y="f325"/>
              </a:cxn>
              <a:cxn ang="f179">
                <a:pos x="f282" y="f328"/>
              </a:cxn>
              <a:cxn ang="f179">
                <a:pos x="f282" y="f283"/>
              </a:cxn>
            </a:cxnLst>
            <a:rect l="f278" t="f281" r="f279" b="f280"/>
            <a:pathLst>
              <a:path w="253" h="285">
                <a:moveTo>
                  <a:pt x="f8" y="f9"/>
                </a:moveTo>
                <a:cubicBezTo>
                  <a:pt x="f10" y="f11"/>
                  <a:pt x="f12" y="f2"/>
                  <a:pt x="f13" y="f14"/>
                </a:cubicBezTo>
                <a:cubicBezTo>
                  <a:pt x="f5" y="f15"/>
                  <a:pt x="f16" y="f17"/>
                  <a:pt x="f13" y="f18"/>
                </a:cubicBezTo>
                <a:cubicBezTo>
                  <a:pt x="f19" y="f20"/>
                  <a:pt x="f21" y="f22"/>
                  <a:pt x="f23" y="f24"/>
                </a:cubicBezTo>
                <a:cubicBezTo>
                  <a:pt x="f25" y="f26"/>
                  <a:pt x="f25" y="f27"/>
                  <a:pt x="f28" y="f29"/>
                </a:cubicBezTo>
                <a:cubicBezTo>
                  <a:pt x="f12" y="f30"/>
                  <a:pt x="f31" y="f32"/>
                  <a:pt x="f33" y="f34"/>
                </a:cubicBezTo>
                <a:cubicBezTo>
                  <a:pt x="f35" y="f36"/>
                  <a:pt x="f37" y="f25"/>
                  <a:pt x="f38" y="f16"/>
                </a:cubicBezTo>
                <a:cubicBezTo>
                  <a:pt x="f39" y="f5"/>
                  <a:pt x="f40" y="f5"/>
                  <a:pt x="f29" y="f41"/>
                </a:cubicBezTo>
                <a:cubicBezTo>
                  <a:pt x="f22" y="f42"/>
                  <a:pt x="f43" y="f44"/>
                  <a:pt x="f11" y="f13"/>
                </a:cubicBezTo>
                <a:cubicBezTo>
                  <a:pt x="f45" y="f5"/>
                  <a:pt x="f46" y="f5"/>
                  <a:pt x="f47" y="f16"/>
                </a:cubicBezTo>
                <a:cubicBezTo>
                  <a:pt x="f48" y="f28"/>
                  <a:pt x="f49" y="f19"/>
                  <a:pt x="f50" y="f51"/>
                </a:cubicBezTo>
                <a:cubicBezTo>
                  <a:pt x="f6" y="f52"/>
                  <a:pt x="f53" y="f54"/>
                  <a:pt x="f55" y="f56"/>
                </a:cubicBezTo>
                <a:cubicBezTo>
                  <a:pt x="f57" y="f58"/>
                  <a:pt x="f59" y="f60"/>
                  <a:pt x="f61" y="f62"/>
                </a:cubicBezTo>
                <a:cubicBezTo>
                  <a:pt x="f63" y="f64"/>
                  <a:pt x="f65" y="f66"/>
                  <a:pt x="f67" y="f68"/>
                </a:cubicBezTo>
                <a:cubicBezTo>
                  <a:pt x="f69" y="f70"/>
                  <a:pt x="f71" y="f72"/>
                  <a:pt x="f73" y="f74"/>
                </a:cubicBezTo>
                <a:cubicBezTo>
                  <a:pt x="f75" y="f76"/>
                  <a:pt x="f77" y="f78"/>
                  <a:pt x="f57" y="f79"/>
                </a:cubicBezTo>
                <a:cubicBezTo>
                  <a:pt x="f61" y="f80"/>
                  <a:pt x="f81" y="f82"/>
                  <a:pt x="f17" y="f83"/>
                </a:cubicBezTo>
                <a:cubicBezTo>
                  <a:pt x="f84" y="f7"/>
                  <a:pt x="f85" y="f86"/>
                  <a:pt x="f87" y="f82"/>
                </a:cubicBezTo>
                <a:cubicBezTo>
                  <a:pt x="f88" y="f89"/>
                  <a:pt x="f90" y="f91"/>
                  <a:pt x="f92" y="f93"/>
                </a:cubicBezTo>
                <a:cubicBezTo>
                  <a:pt x="f94" y="f95"/>
                  <a:pt x="f96" y="f50"/>
                  <a:pt x="f97" y="f98"/>
                </a:cubicBezTo>
                <a:cubicBezTo>
                  <a:pt x="f99" y="f100"/>
                  <a:pt x="f101" y="f57"/>
                  <a:pt x="f102" y="f103"/>
                </a:cubicBezTo>
                <a:cubicBezTo>
                  <a:pt x="f104" y="f65"/>
                  <a:pt x="f104" y="f45"/>
                  <a:pt x="f56" y="f105"/>
                </a:cubicBezTo>
                <a:cubicBezTo>
                  <a:pt x="f32" y="f106"/>
                  <a:pt x="f107" y="f108"/>
                  <a:pt x="f109" y="f110"/>
                </a:cubicBezTo>
                <a:cubicBezTo>
                  <a:pt x="f109" y="f111"/>
                  <a:pt x="f112" y="f22"/>
                  <a:pt x="f102" y="f113"/>
                </a:cubicBezTo>
                <a:cubicBezTo>
                  <a:pt x="f107" y="f114"/>
                  <a:pt x="f107" y="f115"/>
                  <a:pt x="f116" y="f110"/>
                </a:cubicBezTo>
                <a:cubicBezTo>
                  <a:pt x="f54" y="f117"/>
                  <a:pt x="f52" y="f17"/>
                  <a:pt x="f8" y="f45"/>
                </a:cubicBezTo>
                <a:cubicBezTo>
                  <a:pt x="f8" y="f118"/>
                  <a:pt x="f8" y="f11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1" name="Freeform 46">
            <a:extLst>
              <a:ext uri="{FF2B5EF4-FFF2-40B4-BE49-F238E27FC236}">
                <a16:creationId xmlns:a16="http://schemas.microsoft.com/office/drawing/2014/main" id="{9D7152C3-37B8-4A0F-8156-D6E55992FC05}"/>
              </a:ext>
            </a:extLst>
          </p:cNvPr>
          <p:cNvSpPr/>
          <p:nvPr/>
        </p:nvSpPr>
        <p:spPr>
          <a:xfrm>
            <a:off x="714971" y="2743175"/>
            <a:ext cx="334912" cy="411095"/>
          </a:xfrm>
          <a:custGeom>
            <a:avLst/>
            <a:gdLst>
              <a:gd name="f0" fmla="val 10800000"/>
              <a:gd name="f1" fmla="val 5400000"/>
              <a:gd name="f2" fmla="val 180"/>
              <a:gd name="f3" fmla="val w"/>
              <a:gd name="f4" fmla="val h"/>
              <a:gd name="f5" fmla="val 0"/>
              <a:gd name="f6" fmla="val 203"/>
              <a:gd name="f7" fmla="val 250"/>
              <a:gd name="f8" fmla="val 156"/>
              <a:gd name="f9" fmla="val 202"/>
              <a:gd name="f10" fmla="val 170"/>
              <a:gd name="f11" fmla="val 201"/>
              <a:gd name="f12" fmla="val 188"/>
              <a:gd name="f13" fmla="val 200"/>
              <a:gd name="f14" fmla="val 205"/>
              <a:gd name="f15" fmla="val 199"/>
              <a:gd name="f16" fmla="val 213"/>
              <a:gd name="f17" fmla="val 196"/>
              <a:gd name="f18" fmla="val 219"/>
              <a:gd name="f19" fmla="val 189"/>
              <a:gd name="f20" fmla="val 221"/>
              <a:gd name="f21" fmla="val 185"/>
              <a:gd name="f22" fmla="val 223"/>
              <a:gd name="f23" fmla="val 182"/>
              <a:gd name="f24" fmla="val 222"/>
              <a:gd name="f25" fmla="val 218"/>
              <a:gd name="f26" fmla="val 176"/>
              <a:gd name="f27" fmla="val 187"/>
              <a:gd name="f28" fmla="val 172"/>
              <a:gd name="f29" fmla="val 152"/>
              <a:gd name="f30" fmla="val 171"/>
              <a:gd name="f31" fmla="val 133"/>
              <a:gd name="f32" fmla="val 164"/>
              <a:gd name="f33" fmla="val 115"/>
              <a:gd name="f34" fmla="val 114"/>
              <a:gd name="f35" fmla="val 163"/>
              <a:gd name="f36" fmla="val 113"/>
              <a:gd name="f37" fmla="val 112"/>
              <a:gd name="f38" fmla="val 162"/>
              <a:gd name="f39" fmla="val 110"/>
              <a:gd name="f40" fmla="val 161"/>
              <a:gd name="f41" fmla="val 108"/>
              <a:gd name="f42" fmla="val 158"/>
              <a:gd name="f43" fmla="val 109"/>
              <a:gd name="f44" fmla="val 127"/>
              <a:gd name="f45" fmla="val 168"/>
              <a:gd name="f46" fmla="val 140"/>
              <a:gd name="f47" fmla="val 154"/>
              <a:gd name="f48" fmla="val 198"/>
              <a:gd name="f49" fmla="val 157"/>
              <a:gd name="f50" fmla="val 216"/>
              <a:gd name="f51" fmla="val 143"/>
              <a:gd name="f52" fmla="val 233"/>
              <a:gd name="f53" fmla="val 125"/>
              <a:gd name="f54" fmla="val 242"/>
              <a:gd name="f55" fmla="val 104"/>
              <a:gd name="f56" fmla="val 245"/>
              <a:gd name="f57" fmla="val 74"/>
              <a:gd name="f58" fmla="val 46"/>
              <a:gd name="f59" fmla="val 23"/>
              <a:gd name="f60" fmla="val 224"/>
              <a:gd name="f61" fmla="val 21"/>
              <a:gd name="f62" fmla="val 19"/>
              <a:gd name="f63" fmla="val 17"/>
              <a:gd name="f64" fmla="val 217"/>
              <a:gd name="f65" fmla="val 12"/>
              <a:gd name="f66" fmla="val 11"/>
              <a:gd name="f67" fmla="val 208"/>
              <a:gd name="f68" fmla="val 14"/>
              <a:gd name="f69" fmla="val 18"/>
              <a:gd name="f70" fmla="val 193"/>
              <a:gd name="f71" fmla="val 183"/>
              <a:gd name="f72" fmla="val 174"/>
              <a:gd name="f73" fmla="val 138"/>
              <a:gd name="f74" fmla="val 20"/>
              <a:gd name="f75" fmla="val 102"/>
              <a:gd name="f76" fmla="val 66"/>
              <a:gd name="f77" fmla="val 9"/>
              <a:gd name="f78" fmla="val 57"/>
              <a:gd name="f79" fmla="val 6"/>
              <a:gd name="f80" fmla="val 48"/>
              <a:gd name="f81" fmla="val 2"/>
              <a:gd name="f82" fmla="val 40"/>
              <a:gd name="f83" fmla="val 35"/>
              <a:gd name="f84" fmla="val 1"/>
              <a:gd name="f85" fmla="val 32"/>
              <a:gd name="f86" fmla="val 4"/>
              <a:gd name="f87" fmla="val 28"/>
              <a:gd name="f88" fmla="val 31"/>
              <a:gd name="f89" fmla="val 37"/>
              <a:gd name="f90" fmla="val 5"/>
              <a:gd name="f91" fmla="val 68"/>
              <a:gd name="f92" fmla="val 33"/>
              <a:gd name="f93" fmla="val 106"/>
              <a:gd name="f94" fmla="val 137"/>
              <a:gd name="f95" fmla="val 139"/>
              <a:gd name="f96" fmla="val 27"/>
              <a:gd name="f97" fmla="val 95"/>
              <a:gd name="f98" fmla="+- 0 0 -90"/>
              <a:gd name="f99" fmla="*/ f3 1 203"/>
              <a:gd name="f100" fmla="*/ f4 1 250"/>
              <a:gd name="f101" fmla="val f5"/>
              <a:gd name="f102" fmla="val f6"/>
              <a:gd name="f103" fmla="val f7"/>
              <a:gd name="f104" fmla="*/ f98 f0 1"/>
              <a:gd name="f105" fmla="+- f103 0 f101"/>
              <a:gd name="f106" fmla="+- f102 0 f101"/>
              <a:gd name="f107" fmla="*/ f104 1 f2"/>
              <a:gd name="f108" fmla="*/ f106 1 203"/>
              <a:gd name="f109" fmla="*/ f105 1 250"/>
              <a:gd name="f110" fmla="*/ 203 f106 1"/>
              <a:gd name="f111" fmla="*/ 156 f105 1"/>
              <a:gd name="f112" fmla="*/ 200 f106 1"/>
              <a:gd name="f113" fmla="*/ 205 f105 1"/>
              <a:gd name="f114" fmla="*/ 189 f106 1"/>
              <a:gd name="f115" fmla="*/ 221 f105 1"/>
              <a:gd name="f116" fmla="*/ 182 f106 1"/>
              <a:gd name="f117" fmla="*/ 218 f105 1"/>
              <a:gd name="f118" fmla="*/ 176 f106 1"/>
              <a:gd name="f119" fmla="*/ 172 f105 1"/>
              <a:gd name="f120" fmla="*/ 164 f106 1"/>
              <a:gd name="f121" fmla="*/ 115 f105 1"/>
              <a:gd name="f122" fmla="*/ 163 f106 1"/>
              <a:gd name="f123" fmla="*/ 112 f105 1"/>
              <a:gd name="f124" fmla="*/ 158 f106 1"/>
              <a:gd name="f125" fmla="*/ 109 f105 1"/>
              <a:gd name="f126" fmla="*/ 114 f105 1"/>
              <a:gd name="f127" fmla="*/ 170 f106 1"/>
              <a:gd name="f128" fmla="*/ 154 f105 1"/>
              <a:gd name="f129" fmla="*/ 157 f106 1"/>
              <a:gd name="f130" fmla="*/ 216 f105 1"/>
              <a:gd name="f131" fmla="*/ 104 f106 1"/>
              <a:gd name="f132" fmla="*/ 245 f105 1"/>
              <a:gd name="f133" fmla="*/ 23 f106 1"/>
              <a:gd name="f134" fmla="*/ 224 f105 1"/>
              <a:gd name="f135" fmla="*/ 17 f106 1"/>
              <a:gd name="f136" fmla="*/ 217 f105 1"/>
              <a:gd name="f137" fmla="*/ 14 f106 1"/>
              <a:gd name="f138" fmla="*/ 201 f105 1"/>
              <a:gd name="f139" fmla="*/ 18 f106 1"/>
              <a:gd name="f140" fmla="*/ 174 f105 1"/>
              <a:gd name="f141" fmla="*/ 11 f106 1"/>
              <a:gd name="f142" fmla="*/ 66 f105 1"/>
              <a:gd name="f143" fmla="*/ 2 f106 1"/>
              <a:gd name="f144" fmla="*/ 40 f105 1"/>
              <a:gd name="f145" fmla="*/ 4 f106 1"/>
              <a:gd name="f146" fmla="*/ 28 f105 1"/>
              <a:gd name="f147" fmla="*/ 31 f106 1"/>
              <a:gd name="f148" fmla="*/ 4 f105 1"/>
              <a:gd name="f149" fmla="*/ 40 f106 1"/>
              <a:gd name="f150" fmla="*/ 5 f105 1"/>
              <a:gd name="f151" fmla="*/ 133 f106 1"/>
              <a:gd name="f152" fmla="*/ 143 f106 1"/>
              <a:gd name="f153" fmla="*/ 199 f106 1"/>
              <a:gd name="f154" fmla="*/ 95 f105 1"/>
              <a:gd name="f155" fmla="+- f107 0 f1"/>
              <a:gd name="f156" fmla="*/ f110 1 203"/>
              <a:gd name="f157" fmla="*/ f111 1 250"/>
              <a:gd name="f158" fmla="*/ f112 1 203"/>
              <a:gd name="f159" fmla="*/ f113 1 250"/>
              <a:gd name="f160" fmla="*/ f114 1 203"/>
              <a:gd name="f161" fmla="*/ f115 1 250"/>
              <a:gd name="f162" fmla="*/ f116 1 203"/>
              <a:gd name="f163" fmla="*/ f117 1 250"/>
              <a:gd name="f164" fmla="*/ f118 1 203"/>
              <a:gd name="f165" fmla="*/ f119 1 250"/>
              <a:gd name="f166" fmla="*/ f120 1 203"/>
              <a:gd name="f167" fmla="*/ f121 1 250"/>
              <a:gd name="f168" fmla="*/ f122 1 203"/>
              <a:gd name="f169" fmla="*/ f123 1 250"/>
              <a:gd name="f170" fmla="*/ f124 1 203"/>
              <a:gd name="f171" fmla="*/ f125 1 250"/>
              <a:gd name="f172" fmla="*/ f126 1 250"/>
              <a:gd name="f173" fmla="*/ f127 1 203"/>
              <a:gd name="f174" fmla="*/ f128 1 250"/>
              <a:gd name="f175" fmla="*/ f129 1 203"/>
              <a:gd name="f176" fmla="*/ f130 1 250"/>
              <a:gd name="f177" fmla="*/ f131 1 203"/>
              <a:gd name="f178" fmla="*/ f132 1 250"/>
              <a:gd name="f179" fmla="*/ f133 1 203"/>
              <a:gd name="f180" fmla="*/ f134 1 250"/>
              <a:gd name="f181" fmla="*/ f135 1 203"/>
              <a:gd name="f182" fmla="*/ f136 1 250"/>
              <a:gd name="f183" fmla="*/ f137 1 203"/>
              <a:gd name="f184" fmla="*/ f138 1 250"/>
              <a:gd name="f185" fmla="*/ f139 1 203"/>
              <a:gd name="f186" fmla="*/ f140 1 250"/>
              <a:gd name="f187" fmla="*/ f141 1 203"/>
              <a:gd name="f188" fmla="*/ f142 1 250"/>
              <a:gd name="f189" fmla="*/ f143 1 203"/>
              <a:gd name="f190" fmla="*/ f144 1 250"/>
              <a:gd name="f191" fmla="*/ f145 1 203"/>
              <a:gd name="f192" fmla="*/ f146 1 250"/>
              <a:gd name="f193" fmla="*/ f147 1 203"/>
              <a:gd name="f194" fmla="*/ f148 1 250"/>
              <a:gd name="f195" fmla="*/ f149 1 203"/>
              <a:gd name="f196" fmla="*/ f150 1 250"/>
              <a:gd name="f197" fmla="*/ f151 1 203"/>
              <a:gd name="f198" fmla="*/ f152 1 203"/>
              <a:gd name="f199" fmla="*/ f153 1 203"/>
              <a:gd name="f200" fmla="*/ f154 1 250"/>
              <a:gd name="f201" fmla="*/ 0 1 f108"/>
              <a:gd name="f202" fmla="*/ f102 1 f108"/>
              <a:gd name="f203" fmla="*/ 0 1 f109"/>
              <a:gd name="f204" fmla="*/ f103 1 f109"/>
              <a:gd name="f205" fmla="*/ f156 1 f108"/>
              <a:gd name="f206" fmla="*/ f157 1 f109"/>
              <a:gd name="f207" fmla="*/ f158 1 f108"/>
              <a:gd name="f208" fmla="*/ f159 1 f109"/>
              <a:gd name="f209" fmla="*/ f160 1 f108"/>
              <a:gd name="f210" fmla="*/ f161 1 f109"/>
              <a:gd name="f211" fmla="*/ f162 1 f108"/>
              <a:gd name="f212" fmla="*/ f163 1 f109"/>
              <a:gd name="f213" fmla="*/ f164 1 f108"/>
              <a:gd name="f214" fmla="*/ f165 1 f109"/>
              <a:gd name="f215" fmla="*/ f166 1 f108"/>
              <a:gd name="f216" fmla="*/ f167 1 f109"/>
              <a:gd name="f217" fmla="*/ f168 1 f108"/>
              <a:gd name="f218" fmla="*/ f169 1 f109"/>
              <a:gd name="f219" fmla="*/ f170 1 f108"/>
              <a:gd name="f220" fmla="*/ f171 1 f109"/>
              <a:gd name="f221" fmla="*/ f172 1 f109"/>
              <a:gd name="f222" fmla="*/ f173 1 f108"/>
              <a:gd name="f223" fmla="*/ f174 1 f109"/>
              <a:gd name="f224" fmla="*/ f175 1 f108"/>
              <a:gd name="f225" fmla="*/ f176 1 f109"/>
              <a:gd name="f226" fmla="*/ f177 1 f108"/>
              <a:gd name="f227" fmla="*/ f178 1 f109"/>
              <a:gd name="f228" fmla="*/ f179 1 f108"/>
              <a:gd name="f229" fmla="*/ f180 1 f109"/>
              <a:gd name="f230" fmla="*/ f181 1 f108"/>
              <a:gd name="f231" fmla="*/ f182 1 f109"/>
              <a:gd name="f232" fmla="*/ f183 1 f108"/>
              <a:gd name="f233" fmla="*/ f184 1 f109"/>
              <a:gd name="f234" fmla="*/ f185 1 f108"/>
              <a:gd name="f235" fmla="*/ f186 1 f109"/>
              <a:gd name="f236" fmla="*/ f187 1 f108"/>
              <a:gd name="f237" fmla="*/ f188 1 f109"/>
              <a:gd name="f238" fmla="*/ f189 1 f108"/>
              <a:gd name="f239" fmla="*/ f190 1 f109"/>
              <a:gd name="f240" fmla="*/ f191 1 f108"/>
              <a:gd name="f241" fmla="*/ f192 1 f109"/>
              <a:gd name="f242" fmla="*/ f193 1 f108"/>
              <a:gd name="f243" fmla="*/ f194 1 f109"/>
              <a:gd name="f244" fmla="*/ f195 1 f108"/>
              <a:gd name="f245" fmla="*/ f196 1 f109"/>
              <a:gd name="f246" fmla="*/ f197 1 f108"/>
              <a:gd name="f247" fmla="*/ f198 1 f108"/>
              <a:gd name="f248" fmla="*/ f199 1 f108"/>
              <a:gd name="f249" fmla="*/ f200 1 f109"/>
              <a:gd name="f250" fmla="*/ f201 f99 1"/>
              <a:gd name="f251" fmla="*/ f202 f99 1"/>
              <a:gd name="f252" fmla="*/ f204 f100 1"/>
              <a:gd name="f253" fmla="*/ f203 f100 1"/>
              <a:gd name="f254" fmla="*/ f205 f99 1"/>
              <a:gd name="f255" fmla="*/ f206 f100 1"/>
              <a:gd name="f256" fmla="*/ f207 f99 1"/>
              <a:gd name="f257" fmla="*/ f208 f100 1"/>
              <a:gd name="f258" fmla="*/ f209 f99 1"/>
              <a:gd name="f259" fmla="*/ f210 f100 1"/>
              <a:gd name="f260" fmla="*/ f211 f99 1"/>
              <a:gd name="f261" fmla="*/ f212 f100 1"/>
              <a:gd name="f262" fmla="*/ f213 f99 1"/>
              <a:gd name="f263" fmla="*/ f214 f100 1"/>
              <a:gd name="f264" fmla="*/ f215 f99 1"/>
              <a:gd name="f265" fmla="*/ f216 f100 1"/>
              <a:gd name="f266" fmla="*/ f217 f99 1"/>
              <a:gd name="f267" fmla="*/ f218 f100 1"/>
              <a:gd name="f268" fmla="*/ f219 f99 1"/>
              <a:gd name="f269" fmla="*/ f220 f100 1"/>
              <a:gd name="f270" fmla="*/ f221 f100 1"/>
              <a:gd name="f271" fmla="*/ f222 f99 1"/>
              <a:gd name="f272" fmla="*/ f223 f100 1"/>
              <a:gd name="f273" fmla="*/ f224 f99 1"/>
              <a:gd name="f274" fmla="*/ f225 f100 1"/>
              <a:gd name="f275" fmla="*/ f226 f99 1"/>
              <a:gd name="f276" fmla="*/ f227 f100 1"/>
              <a:gd name="f277" fmla="*/ f228 f99 1"/>
              <a:gd name="f278" fmla="*/ f229 f100 1"/>
              <a:gd name="f279" fmla="*/ f230 f99 1"/>
              <a:gd name="f280" fmla="*/ f231 f100 1"/>
              <a:gd name="f281" fmla="*/ f232 f99 1"/>
              <a:gd name="f282" fmla="*/ f233 f100 1"/>
              <a:gd name="f283" fmla="*/ f234 f99 1"/>
              <a:gd name="f284" fmla="*/ f235 f100 1"/>
              <a:gd name="f285" fmla="*/ f236 f99 1"/>
              <a:gd name="f286" fmla="*/ f237 f100 1"/>
              <a:gd name="f287" fmla="*/ f238 f99 1"/>
              <a:gd name="f288" fmla="*/ f239 f100 1"/>
              <a:gd name="f289" fmla="*/ f240 f99 1"/>
              <a:gd name="f290" fmla="*/ f241 f100 1"/>
              <a:gd name="f291" fmla="*/ f242 f99 1"/>
              <a:gd name="f292" fmla="*/ f243 f100 1"/>
              <a:gd name="f293" fmla="*/ f244 f99 1"/>
              <a:gd name="f294" fmla="*/ f245 f100 1"/>
              <a:gd name="f295" fmla="*/ f246 f99 1"/>
              <a:gd name="f296" fmla="*/ f247 f99 1"/>
              <a:gd name="f297" fmla="*/ f248 f99 1"/>
              <a:gd name="f298" fmla="*/ f249 f100 1"/>
            </a:gdLst>
            <a:ahLst/>
            <a:cxnLst>
              <a:cxn ang="3cd4">
                <a:pos x="hc" y="t"/>
              </a:cxn>
              <a:cxn ang="0">
                <a:pos x="r" y="vc"/>
              </a:cxn>
              <a:cxn ang="cd4">
                <a:pos x="hc" y="b"/>
              </a:cxn>
              <a:cxn ang="cd2">
                <a:pos x="l" y="vc"/>
              </a:cxn>
              <a:cxn ang="f155">
                <a:pos x="f254" y="f255"/>
              </a:cxn>
              <a:cxn ang="f155">
                <a:pos x="f256" y="f257"/>
              </a:cxn>
              <a:cxn ang="f155">
                <a:pos x="f258" y="f259"/>
              </a:cxn>
              <a:cxn ang="f155">
                <a:pos x="f260" y="f261"/>
              </a:cxn>
              <a:cxn ang="f155">
                <a:pos x="f262" y="f263"/>
              </a:cxn>
              <a:cxn ang="f155">
                <a:pos x="f264" y="f265"/>
              </a:cxn>
              <a:cxn ang="f155">
                <a:pos x="f266" y="f267"/>
              </a:cxn>
              <a:cxn ang="f155">
                <a:pos x="f268" y="f269"/>
              </a:cxn>
              <a:cxn ang="f155">
                <a:pos x="f268" y="f270"/>
              </a:cxn>
              <a:cxn ang="f155">
                <a:pos x="f271" y="f272"/>
              </a:cxn>
              <a:cxn ang="f155">
                <a:pos x="f273" y="f274"/>
              </a:cxn>
              <a:cxn ang="f155">
                <a:pos x="f275" y="f276"/>
              </a:cxn>
              <a:cxn ang="f155">
                <a:pos x="f277" y="f278"/>
              </a:cxn>
              <a:cxn ang="f155">
                <a:pos x="f279" y="f280"/>
              </a:cxn>
              <a:cxn ang="f155">
                <a:pos x="f281" y="f282"/>
              </a:cxn>
              <a:cxn ang="f155">
                <a:pos x="f283" y="f284"/>
              </a:cxn>
              <a:cxn ang="f155">
                <a:pos x="f285" y="f286"/>
              </a:cxn>
              <a:cxn ang="f155">
                <a:pos x="f287" y="f288"/>
              </a:cxn>
              <a:cxn ang="f155">
                <a:pos x="f289" y="f290"/>
              </a:cxn>
              <a:cxn ang="f155">
                <a:pos x="f291" y="f292"/>
              </a:cxn>
              <a:cxn ang="f155">
                <a:pos x="f293" y="f294"/>
              </a:cxn>
              <a:cxn ang="f155">
                <a:pos x="f295" y="f294"/>
              </a:cxn>
              <a:cxn ang="f155">
                <a:pos x="f296" y="f294"/>
              </a:cxn>
              <a:cxn ang="f155">
                <a:pos x="f297" y="f298"/>
              </a:cxn>
              <a:cxn ang="f155">
                <a:pos x="f254" y="f255"/>
              </a:cxn>
            </a:cxnLst>
            <a:rect l="f250" t="f253" r="f251" b="f252"/>
            <a:pathLst>
              <a:path w="203" h="250">
                <a:moveTo>
                  <a:pt x="f6" y="f8"/>
                </a:moveTo>
                <a:cubicBezTo>
                  <a:pt x="f9" y="f10"/>
                  <a:pt x="f11" y="f12"/>
                  <a:pt x="f13" y="f14"/>
                </a:cubicBezTo>
                <a:cubicBezTo>
                  <a:pt x="f15" y="f16"/>
                  <a:pt x="f17" y="f18"/>
                  <a:pt x="f19" y="f20"/>
                </a:cubicBezTo>
                <a:cubicBezTo>
                  <a:pt x="f21" y="f22"/>
                  <a:pt x="f23" y="f24"/>
                  <a:pt x="f23" y="f25"/>
                </a:cubicBezTo>
                <a:cubicBezTo>
                  <a:pt x="f2" y="f9"/>
                  <a:pt x="f26" y="f27"/>
                  <a:pt x="f26" y="f28"/>
                </a:cubicBezTo>
                <a:cubicBezTo>
                  <a:pt x="f26" y="f29"/>
                  <a:pt x="f30" y="f31"/>
                  <a:pt x="f32" y="f33"/>
                </a:cubicBezTo>
                <a:cubicBezTo>
                  <a:pt x="f32" y="f34"/>
                  <a:pt x="f35" y="f36"/>
                  <a:pt x="f35" y="f37"/>
                </a:cubicBezTo>
                <a:cubicBezTo>
                  <a:pt x="f38" y="f39"/>
                  <a:pt x="f40" y="f41"/>
                  <a:pt x="f42" y="f43"/>
                </a:cubicBezTo>
                <a:cubicBezTo>
                  <a:pt x="f8" y="f39"/>
                  <a:pt x="f42" y="f37"/>
                  <a:pt x="f42" y="f34"/>
                </a:cubicBezTo>
                <a:cubicBezTo>
                  <a:pt x="f32" y="f44"/>
                  <a:pt x="f45" y="f46"/>
                  <a:pt x="f10" y="f47"/>
                </a:cubicBezTo>
                <a:cubicBezTo>
                  <a:pt x="f28" y="f26"/>
                  <a:pt x="f28" y="f48"/>
                  <a:pt x="f49" y="f50"/>
                </a:cubicBezTo>
                <a:cubicBezTo>
                  <a:pt x="f51" y="f52"/>
                  <a:pt x="f53" y="f54"/>
                  <a:pt x="f55" y="f56"/>
                </a:cubicBezTo>
                <a:cubicBezTo>
                  <a:pt x="f57" y="f7"/>
                  <a:pt x="f58" y="f56"/>
                  <a:pt x="f59" y="f60"/>
                </a:cubicBezTo>
                <a:cubicBezTo>
                  <a:pt x="f61" y="f24"/>
                  <a:pt x="f62" y="f18"/>
                  <a:pt x="f63" y="f64"/>
                </a:cubicBezTo>
                <a:cubicBezTo>
                  <a:pt x="f65" y="f16"/>
                  <a:pt x="f66" y="f67"/>
                  <a:pt x="f68" y="f11"/>
                </a:cubicBezTo>
                <a:cubicBezTo>
                  <a:pt x="f69" y="f70"/>
                  <a:pt x="f63" y="f71"/>
                  <a:pt x="f69" y="f72"/>
                </a:cubicBezTo>
                <a:cubicBezTo>
                  <a:pt x="f62" y="f73"/>
                  <a:pt x="f74" y="f75"/>
                  <a:pt x="f66" y="f76"/>
                </a:cubicBezTo>
                <a:cubicBezTo>
                  <a:pt x="f77" y="f78"/>
                  <a:pt x="f79" y="f80"/>
                  <a:pt x="f81" y="f82"/>
                </a:cubicBezTo>
                <a:cubicBezTo>
                  <a:pt x="f5" y="f83"/>
                  <a:pt x="f84" y="f85"/>
                  <a:pt x="f86" y="f87"/>
                </a:cubicBezTo>
                <a:cubicBezTo>
                  <a:pt x="f65" y="f62"/>
                  <a:pt x="f61" y="f66"/>
                  <a:pt x="f88" y="f86"/>
                </a:cubicBezTo>
                <a:cubicBezTo>
                  <a:pt x="f83" y="f84"/>
                  <a:pt x="f89" y="f84"/>
                  <a:pt x="f82" y="f90"/>
                </a:cubicBezTo>
                <a:cubicBezTo>
                  <a:pt x="f91" y="f92"/>
                  <a:pt x="f93" y="f92"/>
                  <a:pt x="f31" y="f90"/>
                </a:cubicBezTo>
                <a:cubicBezTo>
                  <a:pt x="f94" y="f5"/>
                  <a:pt x="f95" y="f81"/>
                  <a:pt x="f51" y="f90"/>
                </a:cubicBezTo>
                <a:cubicBezTo>
                  <a:pt x="f72" y="f96"/>
                  <a:pt x="f70" y="f78"/>
                  <a:pt x="f15" y="f97"/>
                </a:cubicBezTo>
                <a:cubicBezTo>
                  <a:pt x="f11" y="f34"/>
                  <a:pt x="f9" y="f31"/>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2" name="Freeform 47">
            <a:extLst>
              <a:ext uri="{FF2B5EF4-FFF2-40B4-BE49-F238E27FC236}">
                <a16:creationId xmlns:a16="http://schemas.microsoft.com/office/drawing/2014/main" id="{E59EAEAB-8B0E-45B3-B655-770957B9046D}"/>
              </a:ext>
            </a:extLst>
          </p:cNvPr>
          <p:cNvSpPr/>
          <p:nvPr/>
        </p:nvSpPr>
        <p:spPr>
          <a:xfrm>
            <a:off x="2251438" y="2744764"/>
            <a:ext cx="333320" cy="412688"/>
          </a:xfrm>
          <a:custGeom>
            <a:avLst/>
            <a:gdLst>
              <a:gd name="f0" fmla="val 10800000"/>
              <a:gd name="f1" fmla="val 5400000"/>
              <a:gd name="f2" fmla="val 180"/>
              <a:gd name="f3" fmla="val w"/>
              <a:gd name="f4" fmla="val h"/>
              <a:gd name="f5" fmla="val 0"/>
              <a:gd name="f6" fmla="val 203"/>
              <a:gd name="f7" fmla="val 251"/>
              <a:gd name="f8" fmla="val 202"/>
              <a:gd name="f9" fmla="val 153"/>
              <a:gd name="f10" fmla="val 170"/>
              <a:gd name="f11" fmla="val 201"/>
              <a:gd name="f12" fmla="val 188"/>
              <a:gd name="f13" fmla="val 199"/>
              <a:gd name="f14" fmla="val 206"/>
              <a:gd name="f15" fmla="val 210"/>
              <a:gd name="f16" fmla="val 198"/>
              <a:gd name="f17" fmla="val 212"/>
              <a:gd name="f18" fmla="val 196"/>
              <a:gd name="f19" fmla="val 215"/>
              <a:gd name="f20" fmla="val 193"/>
              <a:gd name="f21" fmla="val 219"/>
              <a:gd name="f22" fmla="val 190"/>
              <a:gd name="f23" fmla="val 221"/>
              <a:gd name="f24" fmla="val 185"/>
              <a:gd name="f25" fmla="val 220"/>
              <a:gd name="f26" fmla="val 182"/>
              <a:gd name="f27" fmla="val 181"/>
              <a:gd name="f28" fmla="val 177"/>
              <a:gd name="f29" fmla="val 176"/>
              <a:gd name="f30" fmla="val 174"/>
              <a:gd name="f31" fmla="val 154"/>
              <a:gd name="f32" fmla="val 173"/>
              <a:gd name="f33" fmla="val 139"/>
              <a:gd name="f34" fmla="val 169"/>
              <a:gd name="f35" fmla="val 125"/>
              <a:gd name="f36" fmla="val 163"/>
              <a:gd name="f37" fmla="val 111"/>
              <a:gd name="f38" fmla="val 162"/>
              <a:gd name="f39" fmla="val 109"/>
              <a:gd name="f40" fmla="val 161"/>
              <a:gd name="f41" fmla="val 107"/>
              <a:gd name="f42" fmla="val 159"/>
              <a:gd name="f43" fmla="val 108"/>
              <a:gd name="f44" fmla="val 156"/>
              <a:gd name="f45" fmla="val 158"/>
              <a:gd name="f46" fmla="val 113"/>
              <a:gd name="f47" fmla="val 166"/>
              <a:gd name="f48" fmla="val 131"/>
              <a:gd name="f49" fmla="val 171"/>
              <a:gd name="f50" fmla="val 150"/>
              <a:gd name="f51" fmla="val 204"/>
              <a:gd name="f52" fmla="val 229"/>
              <a:gd name="f53" fmla="val 121"/>
              <a:gd name="f54" fmla="val 240"/>
              <a:gd name="f55" fmla="val 88"/>
              <a:gd name="f56" fmla="val 56"/>
              <a:gd name="f57" fmla="val 248"/>
              <a:gd name="f58" fmla="val 27"/>
              <a:gd name="f59" fmla="val 227"/>
              <a:gd name="f60" fmla="val 24"/>
              <a:gd name="f61" fmla="val 224"/>
              <a:gd name="f62" fmla="val 21"/>
              <a:gd name="f63" fmla="val 17"/>
              <a:gd name="f64" fmla="val 217"/>
              <a:gd name="f65" fmla="val 12"/>
              <a:gd name="f66" fmla="val 11"/>
              <a:gd name="f67" fmla="val 207"/>
              <a:gd name="f68" fmla="val 14"/>
              <a:gd name="f69" fmla="val 200"/>
              <a:gd name="f70" fmla="val 18"/>
              <a:gd name="f71" fmla="val 175"/>
              <a:gd name="f72" fmla="val 20"/>
              <a:gd name="f73" fmla="val 127"/>
              <a:gd name="f74" fmla="val 19"/>
              <a:gd name="f75" fmla="val 91"/>
              <a:gd name="f76" fmla="val 8"/>
              <a:gd name="f77" fmla="val 57"/>
              <a:gd name="f78" fmla="val 6"/>
              <a:gd name="f79" fmla="val 50"/>
              <a:gd name="f80" fmla="val 4"/>
              <a:gd name="f81" fmla="val 44"/>
              <a:gd name="f82" fmla="val 2"/>
              <a:gd name="f83" fmla="val 38"/>
              <a:gd name="f84" fmla="val 34"/>
              <a:gd name="f85" fmla="val 31"/>
              <a:gd name="f86" fmla="val 3"/>
              <a:gd name="f87" fmla="val 28"/>
              <a:gd name="f88" fmla="val 10"/>
              <a:gd name="f89" fmla="val 30"/>
              <a:gd name="f90" fmla="val 37"/>
              <a:gd name="f91" fmla="val 41"/>
              <a:gd name="f92" fmla="val 66"/>
              <a:gd name="f93" fmla="val 32"/>
              <a:gd name="f94" fmla="val 106"/>
              <a:gd name="f95" fmla="val 5"/>
              <a:gd name="f96" fmla="val 136"/>
              <a:gd name="f97" fmla="val 1"/>
              <a:gd name="f98" fmla="val 144"/>
              <a:gd name="f99" fmla="val 26"/>
              <a:gd name="f100" fmla="val 191"/>
              <a:gd name="f101" fmla="val 54"/>
              <a:gd name="f102" fmla="val 90"/>
              <a:gd name="f103" fmla="+- 0 0 -90"/>
              <a:gd name="f104" fmla="*/ f3 1 203"/>
              <a:gd name="f105" fmla="*/ f4 1 251"/>
              <a:gd name="f106" fmla="val f5"/>
              <a:gd name="f107" fmla="val f6"/>
              <a:gd name="f108" fmla="val f7"/>
              <a:gd name="f109" fmla="*/ f103 f0 1"/>
              <a:gd name="f110" fmla="+- f108 0 f106"/>
              <a:gd name="f111" fmla="+- f107 0 f106"/>
              <a:gd name="f112" fmla="*/ f109 1 f2"/>
              <a:gd name="f113" fmla="*/ f111 1 203"/>
              <a:gd name="f114" fmla="*/ f110 1 251"/>
              <a:gd name="f115" fmla="*/ 202 f111 1"/>
              <a:gd name="f116" fmla="*/ 153 f110 1"/>
              <a:gd name="f117" fmla="*/ 199 f111 1"/>
              <a:gd name="f118" fmla="*/ 206 f110 1"/>
              <a:gd name="f119" fmla="*/ 196 f111 1"/>
              <a:gd name="f120" fmla="*/ 215 f110 1"/>
              <a:gd name="f121" fmla="*/ 185 f111 1"/>
              <a:gd name="f122" fmla="*/ 221 f110 1"/>
              <a:gd name="f123" fmla="*/ 181 f111 1"/>
              <a:gd name="f124" fmla="*/ 212 f110 1"/>
              <a:gd name="f125" fmla="*/ 174 f111 1"/>
              <a:gd name="f126" fmla="*/ 154 f110 1"/>
              <a:gd name="f127" fmla="*/ 163 f111 1"/>
              <a:gd name="f128" fmla="*/ 111 f110 1"/>
              <a:gd name="f129" fmla="*/ 159 f111 1"/>
              <a:gd name="f130" fmla="*/ 108 f110 1"/>
              <a:gd name="f131" fmla="*/ 158 f111 1"/>
              <a:gd name="f132" fmla="*/ 113 f110 1"/>
              <a:gd name="f133" fmla="*/ 171 f111 1"/>
              <a:gd name="f134" fmla="*/ 169 f110 1"/>
              <a:gd name="f135" fmla="*/ 121 f111 1"/>
              <a:gd name="f136" fmla="*/ 240 f110 1"/>
              <a:gd name="f137" fmla="*/ 27 f111 1"/>
              <a:gd name="f138" fmla="*/ 227 f110 1"/>
              <a:gd name="f139" fmla="*/ 17 f111 1"/>
              <a:gd name="f140" fmla="*/ 217 f110 1"/>
              <a:gd name="f141" fmla="*/ 14 f111 1"/>
              <a:gd name="f142" fmla="*/ 200 f110 1"/>
              <a:gd name="f143" fmla="*/ 18 f111 1"/>
              <a:gd name="f144" fmla="*/ 163 f110 1"/>
              <a:gd name="f145" fmla="*/ 8 f111 1"/>
              <a:gd name="f146" fmla="*/ 57 f110 1"/>
              <a:gd name="f147" fmla="*/ 2 f111 1"/>
              <a:gd name="f148" fmla="*/ 38 f110 1"/>
              <a:gd name="f149" fmla="*/ 3 f111 1"/>
              <a:gd name="f150" fmla="*/ 28 f110 1"/>
              <a:gd name="f151" fmla="*/ 30 f111 1"/>
              <a:gd name="f152" fmla="*/ 3 f110 1"/>
              <a:gd name="f153" fmla="*/ 41 f111 1"/>
              <a:gd name="f154" fmla="*/ 4 f110 1"/>
              <a:gd name="f155" fmla="*/ 131 f111 1"/>
              <a:gd name="f156" fmla="*/ 5 f110 1"/>
              <a:gd name="f157" fmla="*/ 144 f111 1"/>
              <a:gd name="f158" fmla="*/ 198 f111 1"/>
              <a:gd name="f159" fmla="*/ 90 f110 1"/>
              <a:gd name="f160" fmla="+- f112 0 f1"/>
              <a:gd name="f161" fmla="*/ f115 1 203"/>
              <a:gd name="f162" fmla="*/ f116 1 251"/>
              <a:gd name="f163" fmla="*/ f117 1 203"/>
              <a:gd name="f164" fmla="*/ f118 1 251"/>
              <a:gd name="f165" fmla="*/ f119 1 203"/>
              <a:gd name="f166" fmla="*/ f120 1 251"/>
              <a:gd name="f167" fmla="*/ f121 1 203"/>
              <a:gd name="f168" fmla="*/ f122 1 251"/>
              <a:gd name="f169" fmla="*/ f123 1 203"/>
              <a:gd name="f170" fmla="*/ f124 1 251"/>
              <a:gd name="f171" fmla="*/ f125 1 203"/>
              <a:gd name="f172" fmla="*/ f126 1 251"/>
              <a:gd name="f173" fmla="*/ f127 1 203"/>
              <a:gd name="f174" fmla="*/ f128 1 251"/>
              <a:gd name="f175" fmla="*/ f129 1 203"/>
              <a:gd name="f176" fmla="*/ f130 1 251"/>
              <a:gd name="f177" fmla="*/ f131 1 203"/>
              <a:gd name="f178" fmla="*/ f132 1 251"/>
              <a:gd name="f179" fmla="*/ f133 1 203"/>
              <a:gd name="f180" fmla="*/ f134 1 251"/>
              <a:gd name="f181" fmla="*/ f135 1 203"/>
              <a:gd name="f182" fmla="*/ f136 1 251"/>
              <a:gd name="f183" fmla="*/ f137 1 203"/>
              <a:gd name="f184" fmla="*/ f138 1 251"/>
              <a:gd name="f185" fmla="*/ f139 1 203"/>
              <a:gd name="f186" fmla="*/ f140 1 251"/>
              <a:gd name="f187" fmla="*/ f141 1 203"/>
              <a:gd name="f188" fmla="*/ f142 1 251"/>
              <a:gd name="f189" fmla="*/ f143 1 203"/>
              <a:gd name="f190" fmla="*/ f144 1 251"/>
              <a:gd name="f191" fmla="*/ f145 1 203"/>
              <a:gd name="f192" fmla="*/ f146 1 251"/>
              <a:gd name="f193" fmla="*/ f147 1 203"/>
              <a:gd name="f194" fmla="*/ f148 1 251"/>
              <a:gd name="f195" fmla="*/ f149 1 203"/>
              <a:gd name="f196" fmla="*/ f150 1 251"/>
              <a:gd name="f197" fmla="*/ f151 1 203"/>
              <a:gd name="f198" fmla="*/ f152 1 251"/>
              <a:gd name="f199" fmla="*/ f153 1 203"/>
              <a:gd name="f200" fmla="*/ f154 1 251"/>
              <a:gd name="f201" fmla="*/ f155 1 203"/>
              <a:gd name="f202" fmla="*/ f156 1 251"/>
              <a:gd name="f203" fmla="*/ f157 1 203"/>
              <a:gd name="f204" fmla="*/ f158 1 203"/>
              <a:gd name="f205" fmla="*/ f159 1 251"/>
              <a:gd name="f206" fmla="*/ 0 1 f113"/>
              <a:gd name="f207" fmla="*/ f107 1 f113"/>
              <a:gd name="f208" fmla="*/ 0 1 f114"/>
              <a:gd name="f209" fmla="*/ f108 1 f114"/>
              <a:gd name="f210" fmla="*/ f161 1 f113"/>
              <a:gd name="f211" fmla="*/ f162 1 f114"/>
              <a:gd name="f212" fmla="*/ f163 1 f113"/>
              <a:gd name="f213" fmla="*/ f164 1 f114"/>
              <a:gd name="f214" fmla="*/ f165 1 f113"/>
              <a:gd name="f215" fmla="*/ f166 1 f114"/>
              <a:gd name="f216" fmla="*/ f167 1 f113"/>
              <a:gd name="f217" fmla="*/ f168 1 f114"/>
              <a:gd name="f218" fmla="*/ f169 1 f113"/>
              <a:gd name="f219" fmla="*/ f170 1 f114"/>
              <a:gd name="f220" fmla="*/ f171 1 f113"/>
              <a:gd name="f221" fmla="*/ f172 1 f114"/>
              <a:gd name="f222" fmla="*/ f173 1 f113"/>
              <a:gd name="f223" fmla="*/ f174 1 f114"/>
              <a:gd name="f224" fmla="*/ f175 1 f113"/>
              <a:gd name="f225" fmla="*/ f176 1 f114"/>
              <a:gd name="f226" fmla="*/ f177 1 f113"/>
              <a:gd name="f227" fmla="*/ f178 1 f114"/>
              <a:gd name="f228" fmla="*/ f179 1 f113"/>
              <a:gd name="f229" fmla="*/ f180 1 f114"/>
              <a:gd name="f230" fmla="*/ f181 1 f113"/>
              <a:gd name="f231" fmla="*/ f182 1 f114"/>
              <a:gd name="f232" fmla="*/ f183 1 f113"/>
              <a:gd name="f233" fmla="*/ f184 1 f114"/>
              <a:gd name="f234" fmla="*/ f185 1 f113"/>
              <a:gd name="f235" fmla="*/ f186 1 f114"/>
              <a:gd name="f236" fmla="*/ f187 1 f113"/>
              <a:gd name="f237" fmla="*/ f188 1 f114"/>
              <a:gd name="f238" fmla="*/ f189 1 f113"/>
              <a:gd name="f239" fmla="*/ f190 1 f114"/>
              <a:gd name="f240" fmla="*/ f191 1 f113"/>
              <a:gd name="f241" fmla="*/ f192 1 f114"/>
              <a:gd name="f242" fmla="*/ f193 1 f113"/>
              <a:gd name="f243" fmla="*/ f194 1 f114"/>
              <a:gd name="f244" fmla="*/ f195 1 f113"/>
              <a:gd name="f245" fmla="*/ f196 1 f114"/>
              <a:gd name="f246" fmla="*/ f197 1 f113"/>
              <a:gd name="f247" fmla="*/ f198 1 f114"/>
              <a:gd name="f248" fmla="*/ f199 1 f113"/>
              <a:gd name="f249" fmla="*/ f200 1 f114"/>
              <a:gd name="f250" fmla="*/ f201 1 f113"/>
              <a:gd name="f251" fmla="*/ f202 1 f114"/>
              <a:gd name="f252" fmla="*/ f203 1 f113"/>
              <a:gd name="f253" fmla="*/ f204 1 f113"/>
              <a:gd name="f254" fmla="*/ f205 1 f114"/>
              <a:gd name="f255" fmla="*/ f206 f104 1"/>
              <a:gd name="f256" fmla="*/ f207 f104 1"/>
              <a:gd name="f257" fmla="*/ f209 f105 1"/>
              <a:gd name="f258" fmla="*/ f208 f105 1"/>
              <a:gd name="f259" fmla="*/ f210 f104 1"/>
              <a:gd name="f260" fmla="*/ f211 f105 1"/>
              <a:gd name="f261" fmla="*/ f212 f104 1"/>
              <a:gd name="f262" fmla="*/ f213 f105 1"/>
              <a:gd name="f263" fmla="*/ f214 f104 1"/>
              <a:gd name="f264" fmla="*/ f215 f105 1"/>
              <a:gd name="f265" fmla="*/ f216 f104 1"/>
              <a:gd name="f266" fmla="*/ f217 f105 1"/>
              <a:gd name="f267" fmla="*/ f218 f104 1"/>
              <a:gd name="f268" fmla="*/ f219 f105 1"/>
              <a:gd name="f269" fmla="*/ f220 f104 1"/>
              <a:gd name="f270" fmla="*/ f221 f105 1"/>
              <a:gd name="f271" fmla="*/ f222 f104 1"/>
              <a:gd name="f272" fmla="*/ f223 f105 1"/>
              <a:gd name="f273" fmla="*/ f224 f104 1"/>
              <a:gd name="f274" fmla="*/ f225 f105 1"/>
              <a:gd name="f275" fmla="*/ f226 f104 1"/>
              <a:gd name="f276" fmla="*/ f227 f105 1"/>
              <a:gd name="f277" fmla="*/ f228 f104 1"/>
              <a:gd name="f278" fmla="*/ f229 f105 1"/>
              <a:gd name="f279" fmla="*/ f230 f104 1"/>
              <a:gd name="f280" fmla="*/ f231 f105 1"/>
              <a:gd name="f281" fmla="*/ f232 f104 1"/>
              <a:gd name="f282" fmla="*/ f233 f105 1"/>
              <a:gd name="f283" fmla="*/ f234 f104 1"/>
              <a:gd name="f284" fmla="*/ f235 f105 1"/>
              <a:gd name="f285" fmla="*/ f236 f104 1"/>
              <a:gd name="f286" fmla="*/ f237 f105 1"/>
              <a:gd name="f287" fmla="*/ f238 f104 1"/>
              <a:gd name="f288" fmla="*/ f239 f105 1"/>
              <a:gd name="f289" fmla="*/ f240 f104 1"/>
              <a:gd name="f290" fmla="*/ f241 f105 1"/>
              <a:gd name="f291" fmla="*/ f242 f104 1"/>
              <a:gd name="f292" fmla="*/ f243 f105 1"/>
              <a:gd name="f293" fmla="*/ f244 f104 1"/>
              <a:gd name="f294" fmla="*/ f245 f105 1"/>
              <a:gd name="f295" fmla="*/ f246 f104 1"/>
              <a:gd name="f296" fmla="*/ f247 f105 1"/>
              <a:gd name="f297" fmla="*/ f248 f104 1"/>
              <a:gd name="f298" fmla="*/ f249 f105 1"/>
              <a:gd name="f299" fmla="*/ f250 f104 1"/>
              <a:gd name="f300" fmla="*/ f251 f105 1"/>
              <a:gd name="f301" fmla="*/ f252 f104 1"/>
              <a:gd name="f302" fmla="*/ f253 f104 1"/>
              <a:gd name="f303" fmla="*/ f254 f105 1"/>
            </a:gdLst>
            <a:ahLst/>
            <a:cxnLst>
              <a:cxn ang="3cd4">
                <a:pos x="hc" y="t"/>
              </a:cxn>
              <a:cxn ang="0">
                <a:pos x="r" y="vc"/>
              </a:cxn>
              <a:cxn ang="cd4">
                <a:pos x="hc" y="b"/>
              </a:cxn>
              <a:cxn ang="cd2">
                <a:pos x="l" y="vc"/>
              </a:cxn>
              <a:cxn ang="f160">
                <a:pos x="f259" y="f260"/>
              </a:cxn>
              <a:cxn ang="f160">
                <a:pos x="f261" y="f262"/>
              </a:cxn>
              <a:cxn ang="f160">
                <a:pos x="f263" y="f264"/>
              </a:cxn>
              <a:cxn ang="f160">
                <a:pos x="f265" y="f266"/>
              </a:cxn>
              <a:cxn ang="f160">
                <a:pos x="f267" y="f268"/>
              </a:cxn>
              <a:cxn ang="f160">
                <a:pos x="f269" y="f270"/>
              </a:cxn>
              <a:cxn ang="f160">
                <a:pos x="f271" y="f272"/>
              </a:cxn>
              <a:cxn ang="f160">
                <a:pos x="f273" y="f274"/>
              </a:cxn>
              <a:cxn ang="f160">
                <a:pos x="f275" y="f276"/>
              </a:cxn>
              <a:cxn ang="f160">
                <a:pos x="f277" y="f278"/>
              </a:cxn>
              <a:cxn ang="f160">
                <a:pos x="f279" y="f280"/>
              </a:cxn>
              <a:cxn ang="f160">
                <a:pos x="f281" y="f282"/>
              </a:cxn>
              <a:cxn ang="f160">
                <a:pos x="f283" y="f284"/>
              </a:cxn>
              <a:cxn ang="f160">
                <a:pos x="f285" y="f286"/>
              </a:cxn>
              <a:cxn ang="f160">
                <a:pos x="f287" y="f288"/>
              </a:cxn>
              <a:cxn ang="f160">
                <a:pos x="f289" y="f290"/>
              </a:cxn>
              <a:cxn ang="f160">
                <a:pos x="f291" y="f292"/>
              </a:cxn>
              <a:cxn ang="f160">
                <a:pos x="f293" y="f294"/>
              </a:cxn>
              <a:cxn ang="f160">
                <a:pos x="f295" y="f296"/>
              </a:cxn>
              <a:cxn ang="f160">
                <a:pos x="f297" y="f298"/>
              </a:cxn>
              <a:cxn ang="f160">
                <a:pos x="f299" y="f300"/>
              </a:cxn>
              <a:cxn ang="f160">
                <a:pos x="f301" y="f298"/>
              </a:cxn>
              <a:cxn ang="f160">
                <a:pos x="f302" y="f303"/>
              </a:cxn>
              <a:cxn ang="f160">
                <a:pos x="f259" y="f260"/>
              </a:cxn>
            </a:cxnLst>
            <a:rect l="f255" t="f258" r="f256" b="f257"/>
            <a:pathLst>
              <a:path w="203" h="251">
                <a:moveTo>
                  <a:pt x="f8" y="f9"/>
                </a:moveTo>
                <a:cubicBezTo>
                  <a:pt x="f6" y="f10"/>
                  <a:pt x="f11" y="f12"/>
                  <a:pt x="f13" y="f14"/>
                </a:cubicBezTo>
                <a:cubicBezTo>
                  <a:pt x="f13" y="f15"/>
                  <a:pt x="f16" y="f17"/>
                  <a:pt x="f18" y="f19"/>
                </a:cubicBezTo>
                <a:cubicBezTo>
                  <a:pt x="f20" y="f21"/>
                  <a:pt x="f22" y="f23"/>
                  <a:pt x="f24" y="f23"/>
                </a:cubicBezTo>
                <a:cubicBezTo>
                  <a:pt x="f2" y="f25"/>
                  <a:pt x="f26" y="f19"/>
                  <a:pt x="f27" y="f17"/>
                </a:cubicBezTo>
                <a:cubicBezTo>
                  <a:pt x="f28" y="f20"/>
                  <a:pt x="f29" y="f30"/>
                  <a:pt x="f30" y="f31"/>
                </a:cubicBezTo>
                <a:cubicBezTo>
                  <a:pt x="f32" y="f33"/>
                  <a:pt x="f34" y="f35"/>
                  <a:pt x="f36" y="f37"/>
                </a:cubicBezTo>
                <a:cubicBezTo>
                  <a:pt x="f38" y="f39"/>
                  <a:pt x="f40" y="f41"/>
                  <a:pt x="f42" y="f43"/>
                </a:cubicBezTo>
                <a:cubicBezTo>
                  <a:pt x="f44" y="f39"/>
                  <a:pt x="f45" y="f37"/>
                  <a:pt x="f45" y="f46"/>
                </a:cubicBezTo>
                <a:cubicBezTo>
                  <a:pt x="f47" y="f48"/>
                  <a:pt x="f49" y="f50"/>
                  <a:pt x="f49" y="f34"/>
                </a:cubicBezTo>
                <a:cubicBezTo>
                  <a:pt x="f49" y="f51"/>
                  <a:pt x="f31" y="f52"/>
                  <a:pt x="f53" y="f54"/>
                </a:cubicBezTo>
                <a:cubicBezTo>
                  <a:pt x="f55" y="f7"/>
                  <a:pt x="f56" y="f57"/>
                  <a:pt x="f58" y="f59"/>
                </a:cubicBezTo>
                <a:cubicBezTo>
                  <a:pt x="f60" y="f61"/>
                  <a:pt x="f62" y="f23"/>
                  <a:pt x="f63" y="f64"/>
                </a:cubicBezTo>
                <a:cubicBezTo>
                  <a:pt x="f65" y="f17"/>
                  <a:pt x="f66" y="f67"/>
                  <a:pt x="f68" y="f69"/>
                </a:cubicBezTo>
                <a:cubicBezTo>
                  <a:pt x="f70" y="f12"/>
                  <a:pt x="f70" y="f71"/>
                  <a:pt x="f70" y="f36"/>
                </a:cubicBezTo>
                <a:cubicBezTo>
                  <a:pt x="f72" y="f73"/>
                  <a:pt x="f74" y="f75"/>
                  <a:pt x="f76" y="f77"/>
                </a:cubicBezTo>
                <a:cubicBezTo>
                  <a:pt x="f78" y="f79"/>
                  <a:pt x="f80" y="f81"/>
                  <a:pt x="f82" y="f83"/>
                </a:cubicBezTo>
                <a:cubicBezTo>
                  <a:pt x="f5" y="f84"/>
                  <a:pt x="f5" y="f85"/>
                  <a:pt x="f86" y="f87"/>
                </a:cubicBezTo>
                <a:cubicBezTo>
                  <a:pt x="f65" y="f74"/>
                  <a:pt x="f72" y="f88"/>
                  <a:pt x="f89" y="f86"/>
                </a:cubicBezTo>
                <a:cubicBezTo>
                  <a:pt x="f84" y="f5"/>
                  <a:pt x="f90" y="f5"/>
                  <a:pt x="f91" y="f80"/>
                </a:cubicBezTo>
                <a:cubicBezTo>
                  <a:pt x="f92" y="f93"/>
                  <a:pt x="f94" y="f93"/>
                  <a:pt x="f48" y="f95"/>
                </a:cubicBezTo>
                <a:cubicBezTo>
                  <a:pt x="f96" y="f5"/>
                  <a:pt x="f33" y="f97"/>
                  <a:pt x="f98" y="f80"/>
                </a:cubicBezTo>
                <a:cubicBezTo>
                  <a:pt x="f32" y="f99"/>
                  <a:pt x="f100" y="f101"/>
                  <a:pt x="f16" y="f102"/>
                </a:cubicBezTo>
                <a:cubicBezTo>
                  <a:pt x="f11" y="f37"/>
                  <a:pt x="f6" y="f4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3" name="Freeform 48">
            <a:extLst>
              <a:ext uri="{FF2B5EF4-FFF2-40B4-BE49-F238E27FC236}">
                <a16:creationId xmlns:a16="http://schemas.microsoft.com/office/drawing/2014/main" id="{8BD1BA69-CB3A-4561-A4EB-CB2E19B71A8D}"/>
              </a:ext>
            </a:extLst>
          </p:cNvPr>
          <p:cNvSpPr/>
          <p:nvPr/>
        </p:nvSpPr>
        <p:spPr>
          <a:xfrm>
            <a:off x="2694276" y="3908223"/>
            <a:ext cx="465064" cy="412688"/>
          </a:xfrm>
          <a:custGeom>
            <a:avLst/>
            <a:gdLst>
              <a:gd name="f0" fmla="val 10800000"/>
              <a:gd name="f1" fmla="val 5400000"/>
              <a:gd name="f2" fmla="val 180"/>
              <a:gd name="f3" fmla="val w"/>
              <a:gd name="f4" fmla="val h"/>
              <a:gd name="f5" fmla="val 0"/>
              <a:gd name="f6" fmla="val 282"/>
              <a:gd name="f7" fmla="val 250"/>
              <a:gd name="f8" fmla="val 172"/>
              <a:gd name="f9" fmla="val 85"/>
              <a:gd name="f10" fmla="val 116"/>
              <a:gd name="f11" fmla="val 154"/>
              <a:gd name="f12" fmla="val 139"/>
              <a:gd name="f13" fmla="val 128"/>
              <a:gd name="f14" fmla="val 132"/>
              <a:gd name="f15" fmla="val 140"/>
              <a:gd name="f16" fmla="val 156"/>
              <a:gd name="f17" fmla="val 167"/>
              <a:gd name="f18" fmla="val 173"/>
              <a:gd name="f19" fmla="val 123"/>
              <a:gd name="f20" fmla="val 174"/>
              <a:gd name="f21" fmla="val 125"/>
              <a:gd name="f22" fmla="val 175"/>
              <a:gd name="f23" fmla="val 131"/>
              <a:gd name="f24" fmla="val 178"/>
              <a:gd name="f25" fmla="val 147"/>
              <a:gd name="f26" fmla="val 163"/>
              <a:gd name="f27" fmla="val 179"/>
              <a:gd name="f28" fmla="val 203"/>
              <a:gd name="f29" fmla="val 161"/>
              <a:gd name="f30" fmla="val 221"/>
              <a:gd name="f31" fmla="val 232"/>
              <a:gd name="f32" fmla="val 103"/>
              <a:gd name="f33" fmla="val 68"/>
              <a:gd name="f34" fmla="val 249"/>
              <a:gd name="f35" fmla="val 33"/>
              <a:gd name="f36" fmla="val 228"/>
              <a:gd name="f37" fmla="val 14"/>
              <a:gd name="f38" fmla="val 216"/>
              <a:gd name="f39" fmla="val 4"/>
              <a:gd name="f40" fmla="val 198"/>
              <a:gd name="f41" fmla="val 1"/>
              <a:gd name="f42" fmla="val 176"/>
              <a:gd name="f43" fmla="val 160"/>
              <a:gd name="f44" fmla="val 145"/>
              <a:gd name="f45" fmla="val 5"/>
              <a:gd name="f46" fmla="val 130"/>
              <a:gd name="f47" fmla="val 6"/>
              <a:gd name="f48" fmla="val 7"/>
              <a:gd name="f49" fmla="val 124"/>
              <a:gd name="f50" fmla="val 11"/>
              <a:gd name="f51" fmla="val 24"/>
              <a:gd name="f52" fmla="val 138"/>
              <a:gd name="f53" fmla="val 37"/>
              <a:gd name="f54" fmla="val 52"/>
              <a:gd name="f55" fmla="val 133"/>
              <a:gd name="f56" fmla="val 43"/>
              <a:gd name="f57" fmla="val 134"/>
              <a:gd name="f58" fmla="val 25"/>
              <a:gd name="f59" fmla="val 129"/>
              <a:gd name="f60" fmla="val 17"/>
              <a:gd name="f61" fmla="val 118"/>
              <a:gd name="f62" fmla="val 8"/>
              <a:gd name="f63" fmla="val 108"/>
              <a:gd name="f64" fmla="val 100"/>
              <a:gd name="f65" fmla="val 99"/>
              <a:gd name="f66" fmla="val 98"/>
              <a:gd name="f67" fmla="val 39"/>
              <a:gd name="f68" fmla="val 94"/>
              <a:gd name="f69" fmla="val 56"/>
              <a:gd name="f70" fmla="val 76"/>
              <a:gd name="f71" fmla="val 59"/>
              <a:gd name="f72" fmla="val 50"/>
              <a:gd name="f73" fmla="val 61"/>
              <a:gd name="f74" fmla="val 60"/>
              <a:gd name="f75" fmla="val 23"/>
              <a:gd name="f76" fmla="val 9"/>
              <a:gd name="f77" fmla="val 62"/>
              <a:gd name="f78" fmla="val 3"/>
              <a:gd name="f79" fmla="val 64"/>
              <a:gd name="f80" fmla="val 69"/>
              <a:gd name="f81" fmla="val 101"/>
              <a:gd name="f82" fmla="val 10"/>
              <a:gd name="f83" fmla="val 117"/>
              <a:gd name="f84" fmla="val 2"/>
              <a:gd name="f85" fmla="val 121"/>
              <a:gd name="f86" fmla="val 127"/>
              <a:gd name="f87" fmla="val 162"/>
              <a:gd name="f88" fmla="val 19"/>
              <a:gd name="f89" fmla="val 186"/>
              <a:gd name="f90" fmla="val 46"/>
              <a:gd name="f91" fmla="val 197"/>
              <a:gd name="f92" fmla="val 83"/>
              <a:gd name="f93" fmla="val 199"/>
              <a:gd name="f94" fmla="val 89"/>
              <a:gd name="f95" fmla="val 201"/>
              <a:gd name="f96" fmla="val 91"/>
              <a:gd name="f97" fmla="val 207"/>
              <a:gd name="f98" fmla="val 90"/>
              <a:gd name="f99" fmla="val 222"/>
              <a:gd name="f100" fmla="val 87"/>
              <a:gd name="f101" fmla="val 236"/>
              <a:gd name="f102" fmla="val 92"/>
              <a:gd name="f103" fmla="val 262"/>
              <a:gd name="f104" fmla="val 96"/>
              <a:gd name="f105" fmla="val 271"/>
              <a:gd name="f106" fmla="val 104"/>
              <a:gd name="f107" fmla="val 277"/>
              <a:gd name="f108" fmla="val 113"/>
              <a:gd name="f109" fmla="val 120"/>
              <a:gd name="f110" fmla="val 281"/>
              <a:gd name="f111" fmla="val 276"/>
              <a:gd name="f112" fmla="val 273"/>
              <a:gd name="f113" fmla="val 137"/>
              <a:gd name="f114" fmla="val 268"/>
              <a:gd name="f115" fmla="val 253"/>
              <a:gd name="f116" fmla="val 97"/>
              <a:gd name="f117" fmla="val 205"/>
              <a:gd name="f118" fmla="val 93"/>
              <a:gd name="f119" fmla="val 184"/>
              <a:gd name="f120" fmla="val 126"/>
              <a:gd name="f121" fmla="val 183"/>
              <a:gd name="f122" fmla="val 181"/>
              <a:gd name="f123" fmla="val 177"/>
              <a:gd name="f124" fmla="val 111"/>
              <a:gd name="f125" fmla="+- 0 0 -90"/>
              <a:gd name="f126" fmla="*/ f3 1 282"/>
              <a:gd name="f127" fmla="*/ f4 1 250"/>
              <a:gd name="f128" fmla="val f5"/>
              <a:gd name="f129" fmla="val f6"/>
              <a:gd name="f130" fmla="val f7"/>
              <a:gd name="f131" fmla="*/ f125 f0 1"/>
              <a:gd name="f132" fmla="+- f130 0 f128"/>
              <a:gd name="f133" fmla="+- f129 0 f128"/>
              <a:gd name="f134" fmla="*/ f131 1 f2"/>
              <a:gd name="f135" fmla="*/ f133 1 282"/>
              <a:gd name="f136" fmla="*/ f132 1 250"/>
              <a:gd name="f137" fmla="*/ 172 f133 1"/>
              <a:gd name="f138" fmla="*/ 85 f132 1"/>
              <a:gd name="f139" fmla="*/ 128 f133 1"/>
              <a:gd name="f140" fmla="*/ 132 f132 1"/>
              <a:gd name="f141" fmla="*/ 167 f133 1"/>
              <a:gd name="f142" fmla="*/ 128 f132 1"/>
              <a:gd name="f143" fmla="*/ 175 f133 1"/>
              <a:gd name="f144" fmla="*/ 131 f132 1"/>
              <a:gd name="f145" fmla="*/ 178 f133 1"/>
              <a:gd name="f146" fmla="*/ 179 f132 1"/>
              <a:gd name="f147" fmla="*/ 139 f133 1"/>
              <a:gd name="f148" fmla="*/ 232 f132 1"/>
              <a:gd name="f149" fmla="*/ 33 f133 1"/>
              <a:gd name="f150" fmla="*/ 228 f132 1"/>
              <a:gd name="f151" fmla="*/ 1 f133 1"/>
              <a:gd name="f152" fmla="*/ 176 f132 1"/>
              <a:gd name="f153" fmla="*/ 5 f133 1"/>
              <a:gd name="f154" fmla="*/ 130 f132 1"/>
              <a:gd name="f155" fmla="*/ 11 f133 1"/>
              <a:gd name="f156" fmla="*/ 52 f133 1"/>
              <a:gd name="f157" fmla="*/ 133 f132 1"/>
              <a:gd name="f158" fmla="*/ 25 f133 1"/>
              <a:gd name="f159" fmla="*/ 129 f132 1"/>
              <a:gd name="f160" fmla="*/ 8 f133 1"/>
              <a:gd name="f161" fmla="*/ 108 f132 1"/>
              <a:gd name="f162" fmla="*/ 14 f133 1"/>
              <a:gd name="f163" fmla="*/ 98 f132 1"/>
              <a:gd name="f164" fmla="*/ 59 f133 1"/>
              <a:gd name="f165" fmla="*/ 50 f132 1"/>
              <a:gd name="f166" fmla="*/ 61 f133 1"/>
              <a:gd name="f167" fmla="*/ 9 f132 1"/>
              <a:gd name="f168" fmla="*/ 69 f133 1"/>
              <a:gd name="f169" fmla="*/ 5 f132 1"/>
              <a:gd name="f170" fmla="*/ 117 f133 1"/>
              <a:gd name="f171" fmla="*/ 2 f132 1"/>
              <a:gd name="f172" fmla="*/ 127 f133 1"/>
              <a:gd name="f173" fmla="*/ 197 f133 1"/>
              <a:gd name="f174" fmla="*/ 83 f132 1"/>
              <a:gd name="f175" fmla="*/ 207 f133 1"/>
              <a:gd name="f176" fmla="*/ 90 f132 1"/>
              <a:gd name="f177" fmla="*/ 250 f133 1"/>
              <a:gd name="f178" fmla="*/ 92 f132 1"/>
              <a:gd name="f179" fmla="*/ 277 f133 1"/>
              <a:gd name="f180" fmla="*/ 113 f132 1"/>
              <a:gd name="f181" fmla="*/ 276 f133 1"/>
              <a:gd name="f182" fmla="*/ 134 f132 1"/>
              <a:gd name="f183" fmla="*/ 268 f133 1"/>
              <a:gd name="f184" fmla="*/ 184 f133 1"/>
              <a:gd name="f185" fmla="*/ 126 f132 1"/>
              <a:gd name="f186" fmla="*/ 181 f133 1"/>
              <a:gd name="f187" fmla="*/ 125 f132 1"/>
              <a:gd name="f188" fmla="*/ 177 f133 1"/>
              <a:gd name="f189" fmla="*/ 111 f132 1"/>
              <a:gd name="f190" fmla="+- f134 0 f1"/>
              <a:gd name="f191" fmla="*/ f137 1 282"/>
              <a:gd name="f192" fmla="*/ f138 1 250"/>
              <a:gd name="f193" fmla="*/ f139 1 282"/>
              <a:gd name="f194" fmla="*/ f140 1 250"/>
              <a:gd name="f195" fmla="*/ f141 1 282"/>
              <a:gd name="f196" fmla="*/ f142 1 250"/>
              <a:gd name="f197" fmla="*/ f143 1 282"/>
              <a:gd name="f198" fmla="*/ f144 1 250"/>
              <a:gd name="f199" fmla="*/ f145 1 282"/>
              <a:gd name="f200" fmla="*/ f146 1 250"/>
              <a:gd name="f201" fmla="*/ f147 1 282"/>
              <a:gd name="f202" fmla="*/ f148 1 250"/>
              <a:gd name="f203" fmla="*/ f149 1 282"/>
              <a:gd name="f204" fmla="*/ f150 1 250"/>
              <a:gd name="f205" fmla="*/ f151 1 282"/>
              <a:gd name="f206" fmla="*/ f152 1 250"/>
              <a:gd name="f207" fmla="*/ f153 1 282"/>
              <a:gd name="f208" fmla="*/ f154 1 250"/>
              <a:gd name="f209" fmla="*/ f155 1 282"/>
              <a:gd name="f210" fmla="*/ f156 1 282"/>
              <a:gd name="f211" fmla="*/ f157 1 250"/>
              <a:gd name="f212" fmla="*/ f158 1 282"/>
              <a:gd name="f213" fmla="*/ f159 1 250"/>
              <a:gd name="f214" fmla="*/ f160 1 282"/>
              <a:gd name="f215" fmla="*/ f161 1 250"/>
              <a:gd name="f216" fmla="*/ f162 1 282"/>
              <a:gd name="f217" fmla="*/ f163 1 250"/>
              <a:gd name="f218" fmla="*/ f164 1 282"/>
              <a:gd name="f219" fmla="*/ f165 1 250"/>
              <a:gd name="f220" fmla="*/ f166 1 282"/>
              <a:gd name="f221" fmla="*/ f167 1 250"/>
              <a:gd name="f222" fmla="*/ f168 1 282"/>
              <a:gd name="f223" fmla="*/ f169 1 250"/>
              <a:gd name="f224" fmla="*/ f170 1 282"/>
              <a:gd name="f225" fmla="*/ f171 1 250"/>
              <a:gd name="f226" fmla="*/ f172 1 282"/>
              <a:gd name="f227" fmla="*/ f173 1 282"/>
              <a:gd name="f228" fmla="*/ f174 1 250"/>
              <a:gd name="f229" fmla="*/ f175 1 282"/>
              <a:gd name="f230" fmla="*/ f176 1 250"/>
              <a:gd name="f231" fmla="*/ f177 1 282"/>
              <a:gd name="f232" fmla="*/ f178 1 250"/>
              <a:gd name="f233" fmla="*/ f179 1 282"/>
              <a:gd name="f234" fmla="*/ f180 1 250"/>
              <a:gd name="f235" fmla="*/ f181 1 282"/>
              <a:gd name="f236" fmla="*/ f182 1 250"/>
              <a:gd name="f237" fmla="*/ f183 1 282"/>
              <a:gd name="f238" fmla="*/ f184 1 282"/>
              <a:gd name="f239" fmla="*/ f185 1 250"/>
              <a:gd name="f240" fmla="*/ f186 1 282"/>
              <a:gd name="f241" fmla="*/ f187 1 250"/>
              <a:gd name="f242" fmla="*/ f188 1 282"/>
              <a:gd name="f243" fmla="*/ f189 1 250"/>
              <a:gd name="f244" fmla="*/ 0 1 f135"/>
              <a:gd name="f245" fmla="*/ f129 1 f135"/>
              <a:gd name="f246" fmla="*/ 0 1 f136"/>
              <a:gd name="f247" fmla="*/ f130 1 f136"/>
              <a:gd name="f248" fmla="*/ f191 1 f135"/>
              <a:gd name="f249" fmla="*/ f192 1 f136"/>
              <a:gd name="f250" fmla="*/ f193 1 f135"/>
              <a:gd name="f251" fmla="*/ f194 1 f136"/>
              <a:gd name="f252" fmla="*/ f195 1 f135"/>
              <a:gd name="f253" fmla="*/ f196 1 f136"/>
              <a:gd name="f254" fmla="*/ f197 1 f135"/>
              <a:gd name="f255" fmla="*/ f198 1 f136"/>
              <a:gd name="f256" fmla="*/ f199 1 f135"/>
              <a:gd name="f257" fmla="*/ f200 1 f136"/>
              <a:gd name="f258" fmla="*/ f201 1 f135"/>
              <a:gd name="f259" fmla="*/ f202 1 f136"/>
              <a:gd name="f260" fmla="*/ f203 1 f135"/>
              <a:gd name="f261" fmla="*/ f204 1 f136"/>
              <a:gd name="f262" fmla="*/ f205 1 f135"/>
              <a:gd name="f263" fmla="*/ f206 1 f136"/>
              <a:gd name="f264" fmla="*/ f207 1 f135"/>
              <a:gd name="f265" fmla="*/ f208 1 f136"/>
              <a:gd name="f266" fmla="*/ f209 1 f135"/>
              <a:gd name="f267" fmla="*/ f210 1 f135"/>
              <a:gd name="f268" fmla="*/ f211 1 f136"/>
              <a:gd name="f269" fmla="*/ f212 1 f135"/>
              <a:gd name="f270" fmla="*/ f213 1 f136"/>
              <a:gd name="f271" fmla="*/ f214 1 f135"/>
              <a:gd name="f272" fmla="*/ f215 1 f136"/>
              <a:gd name="f273" fmla="*/ f216 1 f135"/>
              <a:gd name="f274" fmla="*/ f217 1 f136"/>
              <a:gd name="f275" fmla="*/ f218 1 f135"/>
              <a:gd name="f276" fmla="*/ f219 1 f136"/>
              <a:gd name="f277" fmla="*/ f220 1 f135"/>
              <a:gd name="f278" fmla="*/ f221 1 f136"/>
              <a:gd name="f279" fmla="*/ f222 1 f135"/>
              <a:gd name="f280" fmla="*/ f223 1 f136"/>
              <a:gd name="f281" fmla="*/ f224 1 f135"/>
              <a:gd name="f282" fmla="*/ f225 1 f136"/>
              <a:gd name="f283" fmla="*/ f226 1 f135"/>
              <a:gd name="f284" fmla="*/ f227 1 f135"/>
              <a:gd name="f285" fmla="*/ f228 1 f136"/>
              <a:gd name="f286" fmla="*/ f229 1 f135"/>
              <a:gd name="f287" fmla="*/ f230 1 f136"/>
              <a:gd name="f288" fmla="*/ f231 1 f135"/>
              <a:gd name="f289" fmla="*/ f232 1 f136"/>
              <a:gd name="f290" fmla="*/ f233 1 f135"/>
              <a:gd name="f291" fmla="*/ f234 1 f136"/>
              <a:gd name="f292" fmla="*/ f235 1 f135"/>
              <a:gd name="f293" fmla="*/ f236 1 f136"/>
              <a:gd name="f294" fmla="*/ f237 1 f135"/>
              <a:gd name="f295" fmla="*/ f238 1 f135"/>
              <a:gd name="f296" fmla="*/ f239 1 f136"/>
              <a:gd name="f297" fmla="*/ f240 1 f135"/>
              <a:gd name="f298" fmla="*/ f241 1 f136"/>
              <a:gd name="f299" fmla="*/ f242 1 f135"/>
              <a:gd name="f300" fmla="*/ f243 1 f136"/>
              <a:gd name="f301" fmla="*/ f244 f126 1"/>
              <a:gd name="f302" fmla="*/ f245 f126 1"/>
              <a:gd name="f303" fmla="*/ f247 f127 1"/>
              <a:gd name="f304" fmla="*/ f246 f127 1"/>
              <a:gd name="f305" fmla="*/ f248 f126 1"/>
              <a:gd name="f306" fmla="*/ f249 f127 1"/>
              <a:gd name="f307" fmla="*/ f250 f126 1"/>
              <a:gd name="f308" fmla="*/ f251 f127 1"/>
              <a:gd name="f309" fmla="*/ f252 f126 1"/>
              <a:gd name="f310" fmla="*/ f253 f127 1"/>
              <a:gd name="f311" fmla="*/ f254 f126 1"/>
              <a:gd name="f312" fmla="*/ f255 f127 1"/>
              <a:gd name="f313" fmla="*/ f256 f126 1"/>
              <a:gd name="f314" fmla="*/ f257 f127 1"/>
              <a:gd name="f315" fmla="*/ f258 f126 1"/>
              <a:gd name="f316" fmla="*/ f259 f127 1"/>
              <a:gd name="f317" fmla="*/ f260 f126 1"/>
              <a:gd name="f318" fmla="*/ f261 f127 1"/>
              <a:gd name="f319" fmla="*/ f262 f126 1"/>
              <a:gd name="f320" fmla="*/ f263 f127 1"/>
              <a:gd name="f321" fmla="*/ f264 f126 1"/>
              <a:gd name="f322" fmla="*/ f265 f127 1"/>
              <a:gd name="f323" fmla="*/ f266 f126 1"/>
              <a:gd name="f324" fmla="*/ f267 f126 1"/>
              <a:gd name="f325" fmla="*/ f268 f127 1"/>
              <a:gd name="f326" fmla="*/ f269 f126 1"/>
              <a:gd name="f327" fmla="*/ f270 f127 1"/>
              <a:gd name="f328" fmla="*/ f271 f126 1"/>
              <a:gd name="f329" fmla="*/ f272 f127 1"/>
              <a:gd name="f330" fmla="*/ f273 f126 1"/>
              <a:gd name="f331" fmla="*/ f274 f127 1"/>
              <a:gd name="f332" fmla="*/ f275 f126 1"/>
              <a:gd name="f333" fmla="*/ f276 f127 1"/>
              <a:gd name="f334" fmla="*/ f277 f126 1"/>
              <a:gd name="f335" fmla="*/ f278 f127 1"/>
              <a:gd name="f336" fmla="*/ f279 f126 1"/>
              <a:gd name="f337" fmla="*/ f280 f127 1"/>
              <a:gd name="f338" fmla="*/ f281 f126 1"/>
              <a:gd name="f339" fmla="*/ f282 f127 1"/>
              <a:gd name="f340" fmla="*/ f283 f126 1"/>
              <a:gd name="f341" fmla="*/ f284 f126 1"/>
              <a:gd name="f342" fmla="*/ f285 f127 1"/>
              <a:gd name="f343" fmla="*/ f286 f126 1"/>
              <a:gd name="f344" fmla="*/ f287 f127 1"/>
              <a:gd name="f345" fmla="*/ f288 f126 1"/>
              <a:gd name="f346" fmla="*/ f289 f127 1"/>
              <a:gd name="f347" fmla="*/ f290 f126 1"/>
              <a:gd name="f348" fmla="*/ f291 f127 1"/>
              <a:gd name="f349" fmla="*/ f292 f126 1"/>
              <a:gd name="f350" fmla="*/ f293 f127 1"/>
              <a:gd name="f351" fmla="*/ f294 f126 1"/>
              <a:gd name="f352" fmla="*/ f295 f126 1"/>
              <a:gd name="f353" fmla="*/ f296 f127 1"/>
              <a:gd name="f354" fmla="*/ f297 f126 1"/>
              <a:gd name="f355" fmla="*/ f298 f127 1"/>
              <a:gd name="f356" fmla="*/ f299 f126 1"/>
              <a:gd name="f357" fmla="*/ f300 f127 1"/>
            </a:gdLst>
            <a:ahLst/>
            <a:cxnLst>
              <a:cxn ang="3cd4">
                <a:pos x="hc" y="t"/>
              </a:cxn>
              <a:cxn ang="0">
                <a:pos x="r" y="vc"/>
              </a:cxn>
              <a:cxn ang="cd4">
                <a:pos x="hc" y="b"/>
              </a:cxn>
              <a:cxn ang="cd2">
                <a:pos x="l" y="vc"/>
              </a:cxn>
              <a:cxn ang="f190">
                <a:pos x="f305" y="f306"/>
              </a:cxn>
              <a:cxn ang="f190">
                <a:pos x="f307" y="f308"/>
              </a:cxn>
              <a:cxn ang="f190">
                <a:pos x="f309" y="f310"/>
              </a:cxn>
              <a:cxn ang="f190">
                <a:pos x="f311" y="f312"/>
              </a:cxn>
              <a:cxn ang="f190">
                <a:pos x="f313" y="f314"/>
              </a:cxn>
              <a:cxn ang="f190">
                <a:pos x="f315" y="f316"/>
              </a:cxn>
              <a:cxn ang="f190">
                <a:pos x="f317" y="f318"/>
              </a:cxn>
              <a:cxn ang="f190">
                <a:pos x="f319" y="f320"/>
              </a:cxn>
              <a:cxn ang="f190">
                <a:pos x="f321" y="f322"/>
              </a:cxn>
              <a:cxn ang="f190">
                <a:pos x="f323" y="f310"/>
              </a:cxn>
              <a:cxn ang="f190">
                <a:pos x="f324" y="f325"/>
              </a:cxn>
              <a:cxn ang="f190">
                <a:pos x="f326" y="f327"/>
              </a:cxn>
              <a:cxn ang="f190">
                <a:pos x="f328" y="f329"/>
              </a:cxn>
              <a:cxn ang="f190">
                <a:pos x="f330" y="f331"/>
              </a:cxn>
              <a:cxn ang="f190">
                <a:pos x="f332" y="f333"/>
              </a:cxn>
              <a:cxn ang="f190">
                <a:pos x="f334" y="f335"/>
              </a:cxn>
              <a:cxn ang="f190">
                <a:pos x="f336" y="f337"/>
              </a:cxn>
              <a:cxn ang="f190">
                <a:pos x="f338" y="f339"/>
              </a:cxn>
              <a:cxn ang="f190">
                <a:pos x="f340" y="f339"/>
              </a:cxn>
              <a:cxn ang="f190">
                <a:pos x="f341" y="f342"/>
              </a:cxn>
              <a:cxn ang="f190">
                <a:pos x="f343" y="f344"/>
              </a:cxn>
              <a:cxn ang="f190">
                <a:pos x="f345" y="f346"/>
              </a:cxn>
              <a:cxn ang="f190">
                <a:pos x="f347" y="f348"/>
              </a:cxn>
              <a:cxn ang="f190">
                <a:pos x="f349" y="f350"/>
              </a:cxn>
              <a:cxn ang="f190">
                <a:pos x="f351" y="f325"/>
              </a:cxn>
              <a:cxn ang="f190">
                <a:pos x="f352" y="f353"/>
              </a:cxn>
              <a:cxn ang="f190">
                <a:pos x="f354" y="f327"/>
              </a:cxn>
              <a:cxn ang="f190">
                <a:pos x="f313" y="f355"/>
              </a:cxn>
              <a:cxn ang="f190">
                <a:pos x="f356" y="f357"/>
              </a:cxn>
              <a:cxn ang="f190">
                <a:pos x="f305" y="f306"/>
              </a:cxn>
            </a:cxnLst>
            <a:rect l="f301" t="f304" r="f302" b="f303"/>
            <a:pathLst>
              <a:path w="282" h="250">
                <a:moveTo>
                  <a:pt x="f8" y="f9"/>
                </a:moveTo>
                <a:cubicBezTo>
                  <a:pt x="f2" y="f10"/>
                  <a:pt x="f11" y="f12"/>
                  <a:pt x="f13" y="f14"/>
                </a:cubicBezTo>
                <a:cubicBezTo>
                  <a:pt x="f15" y="f15"/>
                  <a:pt x="f16" y="f12"/>
                  <a:pt x="f17" y="f13"/>
                </a:cubicBezTo>
                <a:cubicBezTo>
                  <a:pt x="f18" y="f19"/>
                  <a:pt x="f20" y="f21"/>
                  <a:pt x="f22" y="f23"/>
                </a:cubicBezTo>
                <a:cubicBezTo>
                  <a:pt x="f24" y="f25"/>
                  <a:pt x="f2" y="f26"/>
                  <a:pt x="f24" y="f27"/>
                </a:cubicBezTo>
                <a:cubicBezTo>
                  <a:pt x="f22" y="f28"/>
                  <a:pt x="f29" y="f30"/>
                  <a:pt x="f12" y="f31"/>
                </a:cubicBezTo>
                <a:cubicBezTo>
                  <a:pt x="f32" y="f7"/>
                  <a:pt x="f33" y="f34"/>
                  <a:pt x="f35" y="f36"/>
                </a:cubicBezTo>
                <a:cubicBezTo>
                  <a:pt x="f37" y="f38"/>
                  <a:pt x="f39" y="f40"/>
                  <a:pt x="f41" y="f42"/>
                </a:cubicBezTo>
                <a:cubicBezTo>
                  <a:pt x="f5" y="f43"/>
                  <a:pt x="f41" y="f44"/>
                  <a:pt x="f45" y="f46"/>
                </a:cubicBezTo>
                <a:cubicBezTo>
                  <a:pt x="f47" y="f21"/>
                  <a:pt x="f48" y="f49"/>
                  <a:pt x="f50" y="f13"/>
                </a:cubicBezTo>
                <a:cubicBezTo>
                  <a:pt x="f51" y="f52"/>
                  <a:pt x="f53" y="f15"/>
                  <a:pt x="f54" y="f55"/>
                </a:cubicBezTo>
                <a:cubicBezTo>
                  <a:pt x="f56" y="f57"/>
                  <a:pt x="f35" y="f57"/>
                  <a:pt x="f58" y="f59"/>
                </a:cubicBezTo>
                <a:cubicBezTo>
                  <a:pt x="f60" y="f49"/>
                  <a:pt x="f50" y="f61"/>
                  <a:pt x="f62" y="f63"/>
                </a:cubicBezTo>
                <a:cubicBezTo>
                  <a:pt x="f45" y="f64"/>
                  <a:pt x="f47" y="f65"/>
                  <a:pt x="f37" y="f66"/>
                </a:cubicBezTo>
                <a:cubicBezTo>
                  <a:pt x="f67" y="f68"/>
                  <a:pt x="f69" y="f70"/>
                  <a:pt x="f71" y="f72"/>
                </a:cubicBezTo>
                <a:cubicBezTo>
                  <a:pt x="f73" y="f53"/>
                  <a:pt x="f74" y="f75"/>
                  <a:pt x="f73" y="f76"/>
                </a:cubicBezTo>
                <a:cubicBezTo>
                  <a:pt x="f77" y="f78"/>
                  <a:pt x="f79" y="f78"/>
                  <a:pt x="f80" y="f45"/>
                </a:cubicBezTo>
                <a:cubicBezTo>
                  <a:pt x="f9" y="f50"/>
                  <a:pt x="f81" y="f82"/>
                  <a:pt x="f83" y="f84"/>
                </a:cubicBezTo>
                <a:cubicBezTo>
                  <a:pt x="f85" y="f5"/>
                  <a:pt x="f49" y="f5"/>
                  <a:pt x="f86" y="f84"/>
                </a:cubicBezTo>
                <a:cubicBezTo>
                  <a:pt x="f87" y="f88"/>
                  <a:pt x="f89" y="f90"/>
                  <a:pt x="f91" y="f92"/>
                </a:cubicBezTo>
                <a:cubicBezTo>
                  <a:pt x="f93" y="f94"/>
                  <a:pt x="f95" y="f96"/>
                  <a:pt x="f97" y="f98"/>
                </a:cubicBezTo>
                <a:cubicBezTo>
                  <a:pt x="f99" y="f100"/>
                  <a:pt x="f101" y="f100"/>
                  <a:pt x="f7" y="f102"/>
                </a:cubicBezTo>
                <a:cubicBezTo>
                  <a:pt x="f103" y="f104"/>
                  <a:pt x="f105" y="f106"/>
                  <a:pt x="f107" y="f108"/>
                </a:cubicBezTo>
                <a:cubicBezTo>
                  <a:pt x="f6" y="f109"/>
                  <a:pt x="f110" y="f59"/>
                  <a:pt x="f111" y="f57"/>
                </a:cubicBezTo>
                <a:cubicBezTo>
                  <a:pt x="f112" y="f113"/>
                  <a:pt x="f105" y="f113"/>
                  <a:pt x="f114" y="f55"/>
                </a:cubicBezTo>
                <a:cubicBezTo>
                  <a:pt x="f115" y="f116"/>
                  <a:pt x="f117" y="f118"/>
                  <a:pt x="f119" y="f120"/>
                </a:cubicBezTo>
                <a:cubicBezTo>
                  <a:pt x="f121" y="f86"/>
                  <a:pt x="f121" y="f59"/>
                  <a:pt x="f122" y="f59"/>
                </a:cubicBezTo>
                <a:cubicBezTo>
                  <a:pt x="f24" y="f59"/>
                  <a:pt x="f27" y="f86"/>
                  <a:pt x="f24" y="f21"/>
                </a:cubicBezTo>
                <a:cubicBezTo>
                  <a:pt x="f123" y="f85"/>
                  <a:pt x="f42" y="f10"/>
                  <a:pt x="f123" y="f124"/>
                </a:cubicBezTo>
                <a:cubicBezTo>
                  <a:pt x="f2" y="f81"/>
                  <a:pt x="f24" y="f102"/>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4" name="Freeform 49">
            <a:extLst>
              <a:ext uri="{FF2B5EF4-FFF2-40B4-BE49-F238E27FC236}">
                <a16:creationId xmlns:a16="http://schemas.microsoft.com/office/drawing/2014/main" id="{77E8D11E-2878-4DFD-9D0C-75578CBB61AF}"/>
              </a:ext>
            </a:extLst>
          </p:cNvPr>
          <p:cNvSpPr/>
          <p:nvPr/>
        </p:nvSpPr>
        <p:spPr>
          <a:xfrm>
            <a:off x="783219" y="1403527"/>
            <a:ext cx="315867" cy="409515"/>
          </a:xfrm>
          <a:custGeom>
            <a:avLst/>
            <a:gdLst>
              <a:gd name="f0" fmla="val 10800000"/>
              <a:gd name="f1" fmla="val 5400000"/>
              <a:gd name="f2" fmla="val 180"/>
              <a:gd name="f3" fmla="val w"/>
              <a:gd name="f4" fmla="val h"/>
              <a:gd name="f5" fmla="val 0"/>
              <a:gd name="f6" fmla="val 192"/>
              <a:gd name="f7" fmla="val 249"/>
              <a:gd name="f8" fmla="val 142"/>
              <a:gd name="f9" fmla="val 134"/>
              <a:gd name="f10" fmla="val 156"/>
              <a:gd name="f11" fmla="val 140"/>
              <a:gd name="f12" fmla="val 169"/>
              <a:gd name="f13" fmla="val 138"/>
              <a:gd name="f14" fmla="val 179"/>
              <a:gd name="f15" fmla="val 128"/>
              <a:gd name="f16" fmla="val 182"/>
              <a:gd name="f17" fmla="val 125"/>
              <a:gd name="f18" fmla="val 184"/>
              <a:gd name="f19" fmla="val 185"/>
              <a:gd name="f20" fmla="val 129"/>
              <a:gd name="f21" fmla="val 189"/>
              <a:gd name="f22" fmla="val 148"/>
              <a:gd name="f23" fmla="val 166"/>
              <a:gd name="f24" fmla="val 188"/>
              <a:gd name="f25" fmla="val 211"/>
              <a:gd name="f26" fmla="val 165"/>
              <a:gd name="f27" fmla="val 228"/>
              <a:gd name="f28" fmla="val 141"/>
              <a:gd name="f29" fmla="val 237"/>
              <a:gd name="f30" fmla="val 110"/>
              <a:gd name="f31" fmla="val 80"/>
              <a:gd name="f32" fmla="val 248"/>
              <a:gd name="f33" fmla="val 51"/>
              <a:gd name="f34" fmla="val 233"/>
              <a:gd name="f35" fmla="val 22"/>
              <a:gd name="f36" fmla="val 218"/>
              <a:gd name="f37" fmla="val 7"/>
              <a:gd name="f38" fmla="val 12"/>
              <a:gd name="f39" fmla="val 155"/>
              <a:gd name="f40" fmla="val 13"/>
              <a:gd name="f41" fmla="val 147"/>
              <a:gd name="f42" fmla="val 15"/>
              <a:gd name="f43" fmla="val 139"/>
              <a:gd name="f44" fmla="val 16"/>
              <a:gd name="f45" fmla="val 130"/>
              <a:gd name="f46" fmla="val 17"/>
              <a:gd name="f47" fmla="val 126"/>
              <a:gd name="f48" fmla="val 18"/>
              <a:gd name="f49" fmla="val 124"/>
              <a:gd name="f50" fmla="val 23"/>
              <a:gd name="f51" fmla="val 35"/>
              <a:gd name="f52" fmla="val 48"/>
              <a:gd name="f53" fmla="val 64"/>
              <a:gd name="f54" fmla="val 133"/>
              <a:gd name="f55" fmla="val 49"/>
              <a:gd name="f56" fmla="val 136"/>
              <a:gd name="f57" fmla="val 37"/>
              <a:gd name="f58" fmla="val 27"/>
              <a:gd name="f59" fmla="val 123"/>
              <a:gd name="f60" fmla="val 113"/>
              <a:gd name="f61" fmla="val 100"/>
              <a:gd name="f62" fmla="val 19"/>
              <a:gd name="f63" fmla="val 85"/>
              <a:gd name="f64" fmla="val 14"/>
              <a:gd name="f65" fmla="val 91"/>
              <a:gd name="f66" fmla="val 88"/>
              <a:gd name="f67" fmla="val 11"/>
              <a:gd name="f68" fmla="val 84"/>
              <a:gd name="f69" fmla="val 10"/>
              <a:gd name="f70" fmla="val 81"/>
              <a:gd name="f71" fmla="val 8"/>
              <a:gd name="f72" fmla="val 77"/>
              <a:gd name="f73" fmla="val 6"/>
              <a:gd name="f74" fmla="val 75"/>
              <a:gd name="f75" fmla="val 66"/>
              <a:gd name="f76" fmla="val 3"/>
              <a:gd name="f77" fmla="val 60"/>
              <a:gd name="f78" fmla="val 52"/>
              <a:gd name="f79" fmla="val 31"/>
              <a:gd name="f80" fmla="val 40"/>
              <a:gd name="f81" fmla="val 62"/>
              <a:gd name="f82" fmla="val 1"/>
              <a:gd name="f83" fmla="val 69"/>
              <a:gd name="f84" fmla="val 73"/>
              <a:gd name="f85" fmla="val 2"/>
              <a:gd name="f86" fmla="val 89"/>
              <a:gd name="f87" fmla="val 105"/>
              <a:gd name="f88" fmla="val 121"/>
              <a:gd name="f89" fmla="val 4"/>
              <a:gd name="f90" fmla="val 25"/>
              <a:gd name="f91" fmla="val 39"/>
              <a:gd name="f92" fmla="val 132"/>
              <a:gd name="f93" fmla="val 53"/>
              <a:gd name="f94" fmla="val 74"/>
              <a:gd name="f95" fmla="val 177"/>
              <a:gd name="f96" fmla="val 183"/>
              <a:gd name="f97" fmla="val 94"/>
              <a:gd name="f98" fmla="val 99"/>
              <a:gd name="f99" fmla="val 118"/>
              <a:gd name="f100" fmla="val 168"/>
              <a:gd name="f101" fmla="val 150"/>
              <a:gd name="f102" fmla="val 145"/>
              <a:gd name="f103" fmla="+- 0 0 -90"/>
              <a:gd name="f104" fmla="*/ f3 1 192"/>
              <a:gd name="f105" fmla="*/ f4 1 249"/>
              <a:gd name="f106" fmla="val f5"/>
              <a:gd name="f107" fmla="val f6"/>
              <a:gd name="f108" fmla="val f7"/>
              <a:gd name="f109" fmla="*/ f103 f0 1"/>
              <a:gd name="f110" fmla="+- f108 0 f106"/>
              <a:gd name="f111" fmla="+- f107 0 f106"/>
              <a:gd name="f112" fmla="*/ f109 1 f2"/>
              <a:gd name="f113" fmla="*/ f111 1 192"/>
              <a:gd name="f114" fmla="*/ f110 1 249"/>
              <a:gd name="f115" fmla="*/ 142 f111 1"/>
              <a:gd name="f116" fmla="*/ 134 f110 1"/>
              <a:gd name="f117" fmla="*/ 179 f111 1"/>
              <a:gd name="f118" fmla="*/ 128 f110 1"/>
              <a:gd name="f119" fmla="*/ 185 f111 1"/>
              <a:gd name="f120" fmla="*/ 129 f110 1"/>
              <a:gd name="f121" fmla="*/ 188 f111 1"/>
              <a:gd name="f122" fmla="*/ 184 f110 1"/>
              <a:gd name="f123" fmla="*/ 141 f111 1"/>
              <a:gd name="f124" fmla="*/ 237 f110 1"/>
              <a:gd name="f125" fmla="*/ 51 f111 1"/>
              <a:gd name="f126" fmla="*/ 233 f110 1"/>
              <a:gd name="f127" fmla="*/ 12 f111 1"/>
              <a:gd name="f128" fmla="*/ 155 f110 1"/>
              <a:gd name="f129" fmla="*/ 16 f111 1"/>
              <a:gd name="f130" fmla="*/ 130 f110 1"/>
              <a:gd name="f131" fmla="*/ 23 f111 1"/>
              <a:gd name="f132" fmla="*/ 64 f111 1"/>
              <a:gd name="f133" fmla="*/ 133 f110 1"/>
              <a:gd name="f134" fmla="*/ 27 f111 1"/>
              <a:gd name="f135" fmla="*/ 123 f110 1"/>
              <a:gd name="f136" fmla="*/ 19 f111 1"/>
              <a:gd name="f137" fmla="*/ 85 f110 1"/>
              <a:gd name="f138" fmla="*/ 11 f111 1"/>
              <a:gd name="f139" fmla="*/ 84 f110 1"/>
              <a:gd name="f140" fmla="*/ 6 f111 1"/>
              <a:gd name="f141" fmla="*/ 75 f110 1"/>
              <a:gd name="f142" fmla="*/ 8 f111 1"/>
              <a:gd name="f143" fmla="*/ 52 f110 1"/>
              <a:gd name="f144" fmla="*/ 62 f111 1"/>
              <a:gd name="f145" fmla="*/ 3 f110 1"/>
              <a:gd name="f146" fmla="*/ 73 f111 1"/>
              <a:gd name="f147" fmla="*/ 2 f110 1"/>
              <a:gd name="f148" fmla="*/ 121 f111 1"/>
              <a:gd name="f149" fmla="*/ 6 f110 1"/>
              <a:gd name="f150" fmla="*/ 128 f111 1"/>
              <a:gd name="f151" fmla="*/ 11 f110 1"/>
              <a:gd name="f152" fmla="*/ 132 f111 1"/>
              <a:gd name="f153" fmla="*/ 53 f110 1"/>
              <a:gd name="f154" fmla="*/ 177 f111 1"/>
              <a:gd name="f155" fmla="*/ 91 f110 1"/>
              <a:gd name="f156" fmla="*/ 184 f111 1"/>
              <a:gd name="f157" fmla="*/ 99 f110 1"/>
              <a:gd name="f158" fmla="*/ 150 f111 1"/>
              <a:gd name="f159" fmla="+- f112 0 f1"/>
              <a:gd name="f160" fmla="*/ f115 1 192"/>
              <a:gd name="f161" fmla="*/ f116 1 249"/>
              <a:gd name="f162" fmla="*/ f117 1 192"/>
              <a:gd name="f163" fmla="*/ f118 1 249"/>
              <a:gd name="f164" fmla="*/ f119 1 192"/>
              <a:gd name="f165" fmla="*/ f120 1 249"/>
              <a:gd name="f166" fmla="*/ f121 1 192"/>
              <a:gd name="f167" fmla="*/ f122 1 249"/>
              <a:gd name="f168" fmla="*/ f123 1 192"/>
              <a:gd name="f169" fmla="*/ f124 1 249"/>
              <a:gd name="f170" fmla="*/ f125 1 192"/>
              <a:gd name="f171" fmla="*/ f126 1 249"/>
              <a:gd name="f172" fmla="*/ f127 1 192"/>
              <a:gd name="f173" fmla="*/ f128 1 249"/>
              <a:gd name="f174" fmla="*/ f129 1 192"/>
              <a:gd name="f175" fmla="*/ f130 1 249"/>
              <a:gd name="f176" fmla="*/ f131 1 192"/>
              <a:gd name="f177" fmla="*/ f132 1 192"/>
              <a:gd name="f178" fmla="*/ f133 1 249"/>
              <a:gd name="f179" fmla="*/ f134 1 192"/>
              <a:gd name="f180" fmla="*/ f135 1 249"/>
              <a:gd name="f181" fmla="*/ f136 1 192"/>
              <a:gd name="f182" fmla="*/ f137 1 249"/>
              <a:gd name="f183" fmla="*/ f138 1 192"/>
              <a:gd name="f184" fmla="*/ f139 1 249"/>
              <a:gd name="f185" fmla="*/ f140 1 192"/>
              <a:gd name="f186" fmla="*/ f141 1 249"/>
              <a:gd name="f187" fmla="*/ f142 1 192"/>
              <a:gd name="f188" fmla="*/ f143 1 249"/>
              <a:gd name="f189" fmla="*/ f144 1 192"/>
              <a:gd name="f190" fmla="*/ f145 1 249"/>
              <a:gd name="f191" fmla="*/ f146 1 192"/>
              <a:gd name="f192" fmla="*/ f147 1 249"/>
              <a:gd name="f193" fmla="*/ f148 1 192"/>
              <a:gd name="f194" fmla="*/ f149 1 249"/>
              <a:gd name="f195" fmla="*/ f150 1 192"/>
              <a:gd name="f196" fmla="*/ f151 1 249"/>
              <a:gd name="f197" fmla="*/ f152 1 192"/>
              <a:gd name="f198" fmla="*/ f153 1 249"/>
              <a:gd name="f199" fmla="*/ f154 1 192"/>
              <a:gd name="f200" fmla="*/ f155 1 249"/>
              <a:gd name="f201" fmla="*/ f156 1 192"/>
              <a:gd name="f202" fmla="*/ f157 1 249"/>
              <a:gd name="f203" fmla="*/ f158 1 192"/>
              <a:gd name="f204" fmla="*/ 0 1 f113"/>
              <a:gd name="f205" fmla="*/ f107 1 f113"/>
              <a:gd name="f206" fmla="*/ 0 1 f114"/>
              <a:gd name="f207" fmla="*/ f108 1 f114"/>
              <a:gd name="f208" fmla="*/ f160 1 f113"/>
              <a:gd name="f209" fmla="*/ f161 1 f114"/>
              <a:gd name="f210" fmla="*/ f162 1 f113"/>
              <a:gd name="f211" fmla="*/ f163 1 f114"/>
              <a:gd name="f212" fmla="*/ f164 1 f113"/>
              <a:gd name="f213" fmla="*/ f165 1 f114"/>
              <a:gd name="f214" fmla="*/ f166 1 f113"/>
              <a:gd name="f215" fmla="*/ f167 1 f114"/>
              <a:gd name="f216" fmla="*/ f168 1 f113"/>
              <a:gd name="f217" fmla="*/ f169 1 f114"/>
              <a:gd name="f218" fmla="*/ f170 1 f113"/>
              <a:gd name="f219" fmla="*/ f171 1 f114"/>
              <a:gd name="f220" fmla="*/ f172 1 f113"/>
              <a:gd name="f221" fmla="*/ f173 1 f114"/>
              <a:gd name="f222" fmla="*/ f174 1 f113"/>
              <a:gd name="f223" fmla="*/ f175 1 f114"/>
              <a:gd name="f224" fmla="*/ f176 1 f113"/>
              <a:gd name="f225" fmla="*/ f177 1 f113"/>
              <a:gd name="f226" fmla="*/ f178 1 f114"/>
              <a:gd name="f227" fmla="*/ f179 1 f113"/>
              <a:gd name="f228" fmla="*/ f180 1 f114"/>
              <a:gd name="f229" fmla="*/ f181 1 f113"/>
              <a:gd name="f230" fmla="*/ f182 1 f114"/>
              <a:gd name="f231" fmla="*/ f183 1 f113"/>
              <a:gd name="f232" fmla="*/ f184 1 f114"/>
              <a:gd name="f233" fmla="*/ f185 1 f113"/>
              <a:gd name="f234" fmla="*/ f186 1 f114"/>
              <a:gd name="f235" fmla="*/ f187 1 f113"/>
              <a:gd name="f236" fmla="*/ f188 1 f114"/>
              <a:gd name="f237" fmla="*/ f189 1 f113"/>
              <a:gd name="f238" fmla="*/ f190 1 f114"/>
              <a:gd name="f239" fmla="*/ f191 1 f113"/>
              <a:gd name="f240" fmla="*/ f192 1 f114"/>
              <a:gd name="f241" fmla="*/ f193 1 f113"/>
              <a:gd name="f242" fmla="*/ f194 1 f114"/>
              <a:gd name="f243" fmla="*/ f195 1 f113"/>
              <a:gd name="f244" fmla="*/ f196 1 f114"/>
              <a:gd name="f245" fmla="*/ f197 1 f113"/>
              <a:gd name="f246" fmla="*/ f198 1 f114"/>
              <a:gd name="f247" fmla="*/ f199 1 f113"/>
              <a:gd name="f248" fmla="*/ f200 1 f114"/>
              <a:gd name="f249" fmla="*/ f201 1 f113"/>
              <a:gd name="f250" fmla="*/ f202 1 f114"/>
              <a:gd name="f251" fmla="*/ f203 1 f113"/>
              <a:gd name="f252" fmla="*/ f204 f104 1"/>
              <a:gd name="f253" fmla="*/ f205 f104 1"/>
              <a:gd name="f254" fmla="*/ f207 f105 1"/>
              <a:gd name="f255" fmla="*/ f206 f105 1"/>
              <a:gd name="f256" fmla="*/ f208 f104 1"/>
              <a:gd name="f257" fmla="*/ f209 f105 1"/>
              <a:gd name="f258" fmla="*/ f210 f104 1"/>
              <a:gd name="f259" fmla="*/ f211 f105 1"/>
              <a:gd name="f260" fmla="*/ f212 f104 1"/>
              <a:gd name="f261" fmla="*/ f213 f105 1"/>
              <a:gd name="f262" fmla="*/ f214 f104 1"/>
              <a:gd name="f263" fmla="*/ f215 f105 1"/>
              <a:gd name="f264" fmla="*/ f216 f104 1"/>
              <a:gd name="f265" fmla="*/ f217 f105 1"/>
              <a:gd name="f266" fmla="*/ f218 f104 1"/>
              <a:gd name="f267" fmla="*/ f219 f105 1"/>
              <a:gd name="f268" fmla="*/ f220 f104 1"/>
              <a:gd name="f269" fmla="*/ f221 f105 1"/>
              <a:gd name="f270" fmla="*/ f222 f104 1"/>
              <a:gd name="f271" fmla="*/ f223 f105 1"/>
              <a:gd name="f272" fmla="*/ f224 f104 1"/>
              <a:gd name="f273" fmla="*/ f225 f104 1"/>
              <a:gd name="f274" fmla="*/ f226 f105 1"/>
              <a:gd name="f275" fmla="*/ f227 f104 1"/>
              <a:gd name="f276" fmla="*/ f228 f105 1"/>
              <a:gd name="f277" fmla="*/ f229 f104 1"/>
              <a:gd name="f278" fmla="*/ f230 f105 1"/>
              <a:gd name="f279" fmla="*/ f231 f104 1"/>
              <a:gd name="f280" fmla="*/ f232 f105 1"/>
              <a:gd name="f281" fmla="*/ f233 f104 1"/>
              <a:gd name="f282" fmla="*/ f234 f105 1"/>
              <a:gd name="f283" fmla="*/ f235 f104 1"/>
              <a:gd name="f284" fmla="*/ f236 f105 1"/>
              <a:gd name="f285" fmla="*/ f237 f104 1"/>
              <a:gd name="f286" fmla="*/ f238 f105 1"/>
              <a:gd name="f287" fmla="*/ f239 f104 1"/>
              <a:gd name="f288" fmla="*/ f240 f105 1"/>
              <a:gd name="f289" fmla="*/ f241 f104 1"/>
              <a:gd name="f290" fmla="*/ f242 f105 1"/>
              <a:gd name="f291" fmla="*/ f243 f104 1"/>
              <a:gd name="f292" fmla="*/ f244 f105 1"/>
              <a:gd name="f293" fmla="*/ f245 f104 1"/>
              <a:gd name="f294" fmla="*/ f246 f105 1"/>
              <a:gd name="f295" fmla="*/ f247 f104 1"/>
              <a:gd name="f296" fmla="*/ f248 f105 1"/>
              <a:gd name="f297" fmla="*/ f249 f104 1"/>
              <a:gd name="f298" fmla="*/ f250 f105 1"/>
              <a:gd name="f299" fmla="*/ f251 f104 1"/>
            </a:gdLst>
            <a:ahLst/>
            <a:cxnLst>
              <a:cxn ang="3cd4">
                <a:pos x="hc" y="t"/>
              </a:cxn>
              <a:cxn ang="0">
                <a:pos x="r" y="vc"/>
              </a:cxn>
              <a:cxn ang="cd4">
                <a:pos x="hc" y="b"/>
              </a:cxn>
              <a:cxn ang="cd2">
                <a:pos x="l" y="vc"/>
              </a:cxn>
              <a:cxn ang="f159">
                <a:pos x="f256" y="f257"/>
              </a:cxn>
              <a:cxn ang="f159">
                <a:pos x="f258" y="f259"/>
              </a:cxn>
              <a:cxn ang="f159">
                <a:pos x="f260" y="f261"/>
              </a:cxn>
              <a:cxn ang="f159">
                <a:pos x="f262" y="f263"/>
              </a:cxn>
              <a:cxn ang="f159">
                <a:pos x="f264" y="f265"/>
              </a:cxn>
              <a:cxn ang="f159">
                <a:pos x="f266" y="f267"/>
              </a:cxn>
              <a:cxn ang="f159">
                <a:pos x="f268" y="f269"/>
              </a:cxn>
              <a:cxn ang="f159">
                <a:pos x="f270" y="f271"/>
              </a:cxn>
              <a:cxn ang="f159">
                <a:pos x="f272" y="f259"/>
              </a:cxn>
              <a:cxn ang="f159">
                <a:pos x="f273" y="f274"/>
              </a:cxn>
              <a:cxn ang="f159">
                <a:pos x="f275" y="f276"/>
              </a:cxn>
              <a:cxn ang="f159">
                <a:pos x="f277" y="f278"/>
              </a:cxn>
              <a:cxn ang="f159">
                <a:pos x="f279" y="f280"/>
              </a:cxn>
              <a:cxn ang="f159">
                <a:pos x="f281" y="f282"/>
              </a:cxn>
              <a:cxn ang="f159">
                <a:pos x="f283" y="f284"/>
              </a:cxn>
              <a:cxn ang="f159">
                <a:pos x="f285" y="f286"/>
              </a:cxn>
              <a:cxn ang="f159">
                <a:pos x="f287" y="f288"/>
              </a:cxn>
              <a:cxn ang="f159">
                <a:pos x="f289" y="f290"/>
              </a:cxn>
              <a:cxn ang="f159">
                <a:pos x="f291" y="f292"/>
              </a:cxn>
              <a:cxn ang="f159">
                <a:pos x="f293" y="f294"/>
              </a:cxn>
              <a:cxn ang="f159">
                <a:pos x="f295" y="f296"/>
              </a:cxn>
              <a:cxn ang="f159">
                <a:pos x="f297" y="f298"/>
              </a:cxn>
              <a:cxn ang="f159">
                <a:pos x="f299" y="f257"/>
              </a:cxn>
              <a:cxn ang="f159">
                <a:pos x="f256" y="f257"/>
              </a:cxn>
            </a:cxnLst>
            <a:rect l="f252" t="f255" r="f253" b="f254"/>
            <a:pathLst>
              <a:path w="192" h="249">
                <a:moveTo>
                  <a:pt x="f8" y="f9"/>
                </a:moveTo>
                <a:cubicBezTo>
                  <a:pt x="f10" y="f11"/>
                  <a:pt x="f12" y="f13"/>
                  <a:pt x="f14" y="f15"/>
                </a:cubicBezTo>
                <a:cubicBezTo>
                  <a:pt x="f16" y="f17"/>
                  <a:pt x="f18" y="f17"/>
                  <a:pt x="f19" y="f20"/>
                </a:cubicBezTo>
                <a:cubicBezTo>
                  <a:pt x="f21" y="f22"/>
                  <a:pt x="f6" y="f23"/>
                  <a:pt x="f24" y="f18"/>
                </a:cubicBezTo>
                <a:cubicBezTo>
                  <a:pt x="f16" y="f25"/>
                  <a:pt x="f26" y="f27"/>
                  <a:pt x="f28" y="f29"/>
                </a:cubicBezTo>
                <a:cubicBezTo>
                  <a:pt x="f30" y="f7"/>
                  <a:pt x="f31" y="f32"/>
                  <a:pt x="f33" y="f34"/>
                </a:cubicBezTo>
                <a:cubicBezTo>
                  <a:pt x="f35" y="f36"/>
                  <a:pt x="f37" y="f24"/>
                  <a:pt x="f38" y="f39"/>
                </a:cubicBezTo>
                <a:cubicBezTo>
                  <a:pt x="f40" y="f41"/>
                  <a:pt x="f42" y="f43"/>
                  <a:pt x="f44" y="f45"/>
                </a:cubicBezTo>
                <a:cubicBezTo>
                  <a:pt x="f46" y="f47"/>
                  <a:pt x="f48" y="f49"/>
                  <a:pt x="f50" y="f15"/>
                </a:cubicBezTo>
                <a:cubicBezTo>
                  <a:pt x="f51" y="f43"/>
                  <a:pt x="f52" y="f28"/>
                  <a:pt x="f53" y="f54"/>
                </a:cubicBezTo>
                <a:cubicBezTo>
                  <a:pt x="f55" y="f56"/>
                  <a:pt x="f57" y="f54"/>
                  <a:pt x="f58" y="f59"/>
                </a:cubicBezTo>
                <a:cubicBezTo>
                  <a:pt x="f46" y="f60"/>
                  <a:pt x="f42" y="f61"/>
                  <a:pt x="f62" y="f63"/>
                </a:cubicBezTo>
                <a:cubicBezTo>
                  <a:pt x="f64" y="f65"/>
                  <a:pt x="f38" y="f66"/>
                  <a:pt x="f67" y="f68"/>
                </a:cubicBezTo>
                <a:cubicBezTo>
                  <a:pt x="f69" y="f70"/>
                  <a:pt x="f71" y="f72"/>
                  <a:pt x="f73" y="f74"/>
                </a:cubicBezTo>
                <a:cubicBezTo>
                  <a:pt x="f5" y="f75"/>
                  <a:pt x="f76" y="f77"/>
                  <a:pt x="f71" y="f78"/>
                </a:cubicBezTo>
                <a:cubicBezTo>
                  <a:pt x="f35" y="f79"/>
                  <a:pt x="f80" y="f42"/>
                  <a:pt x="f81" y="f76"/>
                </a:cubicBezTo>
                <a:cubicBezTo>
                  <a:pt x="f75" y="f82"/>
                  <a:pt x="f83" y="f5"/>
                  <a:pt x="f84" y="f85"/>
                </a:cubicBezTo>
                <a:cubicBezTo>
                  <a:pt x="f86" y="f69"/>
                  <a:pt x="f87" y="f67"/>
                  <a:pt x="f88" y="f73"/>
                </a:cubicBezTo>
                <a:cubicBezTo>
                  <a:pt x="f47" y="f89"/>
                  <a:pt x="f15" y="f89"/>
                  <a:pt x="f15" y="f67"/>
                </a:cubicBezTo>
                <a:cubicBezTo>
                  <a:pt x="f20" y="f90"/>
                  <a:pt x="f15" y="f91"/>
                  <a:pt x="f92" y="f93"/>
                </a:cubicBezTo>
                <a:cubicBezTo>
                  <a:pt x="f13" y="f94"/>
                  <a:pt x="f39" y="f86"/>
                  <a:pt x="f95" y="f65"/>
                </a:cubicBezTo>
                <a:cubicBezTo>
                  <a:pt x="f96" y="f65"/>
                  <a:pt x="f19" y="f97"/>
                  <a:pt x="f18" y="f98"/>
                </a:cubicBezTo>
                <a:cubicBezTo>
                  <a:pt x="f18" y="f99"/>
                  <a:pt x="f100" y="f9"/>
                  <a:pt x="f101" y="f9"/>
                </a:cubicBezTo>
                <a:cubicBezTo>
                  <a:pt x="f41" y="f9"/>
                  <a:pt x="f102"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5" name="Freeform 50">
            <a:extLst>
              <a:ext uri="{FF2B5EF4-FFF2-40B4-BE49-F238E27FC236}">
                <a16:creationId xmlns:a16="http://schemas.microsoft.com/office/drawing/2014/main" id="{214A954C-D475-4BEC-83A6-078B410349E1}"/>
              </a:ext>
            </a:extLst>
          </p:cNvPr>
          <p:cNvSpPr/>
          <p:nvPr/>
        </p:nvSpPr>
        <p:spPr>
          <a:xfrm>
            <a:off x="2027627" y="1403528"/>
            <a:ext cx="312685" cy="419032"/>
          </a:xfrm>
          <a:custGeom>
            <a:avLst/>
            <a:gdLst>
              <a:gd name="f0" fmla="val 10800000"/>
              <a:gd name="f1" fmla="val 5400000"/>
              <a:gd name="f2" fmla="val 180"/>
              <a:gd name="f3" fmla="val w"/>
              <a:gd name="f4" fmla="val h"/>
              <a:gd name="f5" fmla="val 0"/>
              <a:gd name="f6" fmla="val 190"/>
              <a:gd name="f7" fmla="val 255"/>
              <a:gd name="f8" fmla="val 18"/>
              <a:gd name="f9" fmla="val 82"/>
              <a:gd name="f10" fmla="val 17"/>
              <a:gd name="f11" fmla="val 84"/>
              <a:gd name="f12" fmla="val 16"/>
              <a:gd name="f13" fmla="val 85"/>
              <a:gd name="f14" fmla="val 15"/>
              <a:gd name="f15" fmla="val 87"/>
              <a:gd name="f16" fmla="val 13"/>
              <a:gd name="f17" fmla="val 89"/>
              <a:gd name="f18" fmla="val 12"/>
              <a:gd name="f19" fmla="val 10"/>
              <a:gd name="f20" fmla="val 86"/>
              <a:gd name="f21" fmla="val 7"/>
              <a:gd name="f22" fmla="val 80"/>
              <a:gd name="f23" fmla="val 4"/>
              <a:gd name="f24" fmla="val 73"/>
              <a:gd name="f25" fmla="val 1"/>
              <a:gd name="f26" fmla="val 67"/>
              <a:gd name="f27" fmla="val 64"/>
              <a:gd name="f28" fmla="val 61"/>
              <a:gd name="f29" fmla="val 2"/>
              <a:gd name="f30" fmla="val 59"/>
              <a:gd name="f31" fmla="val 33"/>
              <a:gd name="f32" fmla="val 37"/>
              <a:gd name="f33" fmla="val 69"/>
              <a:gd name="f34" fmla="val 72"/>
              <a:gd name="f35" fmla="val 11"/>
              <a:gd name="f36" fmla="val 104"/>
              <a:gd name="f37" fmla="val 120"/>
              <a:gd name="f38" fmla="val 5"/>
              <a:gd name="f39" fmla="val 126"/>
              <a:gd name="f40" fmla="val 3"/>
              <a:gd name="f41" fmla="val 127"/>
              <a:gd name="f42" fmla="val 6"/>
              <a:gd name="f43" fmla="val 23"/>
              <a:gd name="f44" fmla="val 35"/>
              <a:gd name="f45" fmla="val 129"/>
              <a:gd name="f46" fmla="val 47"/>
              <a:gd name="f47" fmla="val 134"/>
              <a:gd name="f48" fmla="val 150"/>
              <a:gd name="f49" fmla="val 88"/>
              <a:gd name="f50" fmla="val 176"/>
              <a:gd name="f51" fmla="val 91"/>
              <a:gd name="f52" fmla="val 182"/>
              <a:gd name="f53" fmla="val 92"/>
              <a:gd name="f54" fmla="val 183"/>
              <a:gd name="f55" fmla="val 95"/>
              <a:gd name="f56" fmla="val 100"/>
              <a:gd name="f57" fmla="val 181"/>
              <a:gd name="f58" fmla="val 166"/>
              <a:gd name="f59" fmla="val 146"/>
              <a:gd name="f60" fmla="val 145"/>
              <a:gd name="f61" fmla="val 143"/>
              <a:gd name="f62" fmla="val 141"/>
              <a:gd name="f63" fmla="val 140"/>
              <a:gd name="f64" fmla="val 165"/>
              <a:gd name="f65" fmla="val 139"/>
              <a:gd name="f66" fmla="val 175"/>
              <a:gd name="f67" fmla="val 130"/>
              <a:gd name="f68" fmla="val 124"/>
              <a:gd name="f69" fmla="val 185"/>
              <a:gd name="f70" fmla="val 133"/>
              <a:gd name="f71" fmla="val 188"/>
              <a:gd name="f72" fmla="val 148"/>
              <a:gd name="f73" fmla="val 163"/>
              <a:gd name="f74" fmla="val 177"/>
              <a:gd name="f75" fmla="val 200"/>
              <a:gd name="f76" fmla="val 174"/>
              <a:gd name="f77" fmla="val 217"/>
              <a:gd name="f78" fmla="val 155"/>
              <a:gd name="f79" fmla="val 229"/>
              <a:gd name="f80" fmla="val 116"/>
              <a:gd name="f81" fmla="val 56"/>
              <a:gd name="f82" fmla="val 248"/>
              <a:gd name="f83" fmla="val 27"/>
              <a:gd name="f84" fmla="val 214"/>
              <a:gd name="f85" fmla="val 203"/>
              <a:gd name="f86" fmla="val 189"/>
              <a:gd name="f87" fmla="val 173"/>
              <a:gd name="f88" fmla="val 159"/>
              <a:gd name="f89" fmla="val 131"/>
              <a:gd name="f90" fmla="val 125"/>
              <a:gd name="f91" fmla="val 21"/>
              <a:gd name="f92" fmla="val 128"/>
              <a:gd name="f93" fmla="val 32"/>
              <a:gd name="f94" fmla="val 138"/>
              <a:gd name="f95" fmla="val 44"/>
              <a:gd name="f96" fmla="val 57"/>
              <a:gd name="f97" fmla="val 135"/>
              <a:gd name="f98" fmla="val 109"/>
              <a:gd name="f99" fmla="val 96"/>
              <a:gd name="f100" fmla="+- 0 0 -90"/>
              <a:gd name="f101" fmla="*/ f3 1 190"/>
              <a:gd name="f102" fmla="*/ f4 1 255"/>
              <a:gd name="f103" fmla="val f5"/>
              <a:gd name="f104" fmla="val f6"/>
              <a:gd name="f105" fmla="val f7"/>
              <a:gd name="f106" fmla="*/ f100 f0 1"/>
              <a:gd name="f107" fmla="+- f105 0 f103"/>
              <a:gd name="f108" fmla="+- f104 0 f103"/>
              <a:gd name="f109" fmla="*/ f106 1 f2"/>
              <a:gd name="f110" fmla="*/ f108 1 190"/>
              <a:gd name="f111" fmla="*/ f107 1 255"/>
              <a:gd name="f112" fmla="*/ 18 f108 1"/>
              <a:gd name="f113" fmla="*/ 82 f107 1"/>
              <a:gd name="f114" fmla="*/ 15 f108 1"/>
              <a:gd name="f115" fmla="*/ 87 f107 1"/>
              <a:gd name="f116" fmla="*/ 10 f108 1"/>
              <a:gd name="f117" fmla="*/ 86 f107 1"/>
              <a:gd name="f118" fmla="*/ 1 f108 1"/>
              <a:gd name="f119" fmla="*/ 67 f107 1"/>
              <a:gd name="f120" fmla="*/ 2 f108 1"/>
              <a:gd name="f121" fmla="*/ 59 f107 1"/>
              <a:gd name="f122" fmla="*/ 64 f108 1"/>
              <a:gd name="f123" fmla="*/ 2 f107 1"/>
              <a:gd name="f124" fmla="*/ 72 f108 1"/>
              <a:gd name="f125" fmla="*/ 120 f108 1"/>
              <a:gd name="f126" fmla="*/ 5 f107 1"/>
              <a:gd name="f127" fmla="*/ 127 f108 1"/>
              <a:gd name="f128" fmla="*/ 10 f107 1"/>
              <a:gd name="f129" fmla="*/ 129 f108 1"/>
              <a:gd name="f130" fmla="*/ 47 f107 1"/>
              <a:gd name="f131" fmla="*/ 176 f108 1"/>
              <a:gd name="f132" fmla="*/ 91 f107 1"/>
              <a:gd name="f133" fmla="*/ 183 f108 1"/>
              <a:gd name="f134" fmla="*/ 100 f107 1"/>
              <a:gd name="f135" fmla="*/ 146 f108 1"/>
              <a:gd name="f136" fmla="*/ 134 f107 1"/>
              <a:gd name="f137" fmla="*/ 141 f108 1"/>
              <a:gd name="f138" fmla="*/ 175 f108 1"/>
              <a:gd name="f139" fmla="*/ 130 f107 1"/>
              <a:gd name="f140" fmla="*/ 185 f108 1"/>
              <a:gd name="f141" fmla="*/ 133 f107 1"/>
              <a:gd name="f142" fmla="*/ 188 f108 1"/>
              <a:gd name="f143" fmla="*/ 177 f107 1"/>
              <a:gd name="f144" fmla="*/ 155 f108 1"/>
              <a:gd name="f145" fmla="*/ 229 f107 1"/>
              <a:gd name="f146" fmla="*/ 27 f108 1"/>
              <a:gd name="f147" fmla="*/ 214 f107 1"/>
              <a:gd name="f148" fmla="*/ 11 f108 1"/>
              <a:gd name="f149" fmla="*/ 173 f107 1"/>
              <a:gd name="f150" fmla="*/ 131 f107 1"/>
              <a:gd name="f151" fmla="*/ 21 f108 1"/>
              <a:gd name="f152" fmla="*/ 128 f107 1"/>
              <a:gd name="f153" fmla="*/ 57 f108 1"/>
              <a:gd name="f154" fmla="*/ 135 f107 1"/>
              <a:gd name="f155" fmla="*/ 23 f108 1"/>
              <a:gd name="f156" fmla="*/ 120 f107 1"/>
              <a:gd name="f157" fmla="+- f109 0 f1"/>
              <a:gd name="f158" fmla="*/ f112 1 190"/>
              <a:gd name="f159" fmla="*/ f113 1 255"/>
              <a:gd name="f160" fmla="*/ f114 1 190"/>
              <a:gd name="f161" fmla="*/ f115 1 255"/>
              <a:gd name="f162" fmla="*/ f116 1 190"/>
              <a:gd name="f163" fmla="*/ f117 1 255"/>
              <a:gd name="f164" fmla="*/ f118 1 190"/>
              <a:gd name="f165" fmla="*/ f119 1 255"/>
              <a:gd name="f166" fmla="*/ f120 1 190"/>
              <a:gd name="f167" fmla="*/ f121 1 255"/>
              <a:gd name="f168" fmla="*/ f122 1 190"/>
              <a:gd name="f169" fmla="*/ f123 1 255"/>
              <a:gd name="f170" fmla="*/ f124 1 190"/>
              <a:gd name="f171" fmla="*/ f125 1 190"/>
              <a:gd name="f172" fmla="*/ f126 1 255"/>
              <a:gd name="f173" fmla="*/ f127 1 190"/>
              <a:gd name="f174" fmla="*/ f128 1 255"/>
              <a:gd name="f175" fmla="*/ f129 1 190"/>
              <a:gd name="f176" fmla="*/ f130 1 255"/>
              <a:gd name="f177" fmla="*/ f131 1 190"/>
              <a:gd name="f178" fmla="*/ f132 1 255"/>
              <a:gd name="f179" fmla="*/ f133 1 190"/>
              <a:gd name="f180" fmla="*/ f134 1 255"/>
              <a:gd name="f181" fmla="*/ f135 1 190"/>
              <a:gd name="f182" fmla="*/ f136 1 255"/>
              <a:gd name="f183" fmla="*/ f137 1 190"/>
              <a:gd name="f184" fmla="*/ f138 1 190"/>
              <a:gd name="f185" fmla="*/ f139 1 255"/>
              <a:gd name="f186" fmla="*/ f140 1 190"/>
              <a:gd name="f187" fmla="*/ f141 1 255"/>
              <a:gd name="f188" fmla="*/ f142 1 190"/>
              <a:gd name="f189" fmla="*/ f143 1 255"/>
              <a:gd name="f190" fmla="*/ f144 1 190"/>
              <a:gd name="f191" fmla="*/ f145 1 255"/>
              <a:gd name="f192" fmla="*/ f146 1 190"/>
              <a:gd name="f193" fmla="*/ f147 1 255"/>
              <a:gd name="f194" fmla="*/ f148 1 190"/>
              <a:gd name="f195" fmla="*/ f149 1 255"/>
              <a:gd name="f196" fmla="*/ f150 1 255"/>
              <a:gd name="f197" fmla="*/ f151 1 190"/>
              <a:gd name="f198" fmla="*/ f152 1 255"/>
              <a:gd name="f199" fmla="*/ f153 1 190"/>
              <a:gd name="f200" fmla="*/ f154 1 255"/>
              <a:gd name="f201" fmla="*/ f155 1 190"/>
              <a:gd name="f202" fmla="*/ f156 1 255"/>
              <a:gd name="f203" fmla="*/ 0 1 f110"/>
              <a:gd name="f204" fmla="*/ f104 1 f110"/>
              <a:gd name="f205" fmla="*/ 0 1 f111"/>
              <a:gd name="f206" fmla="*/ f105 1 f111"/>
              <a:gd name="f207" fmla="*/ f158 1 f110"/>
              <a:gd name="f208" fmla="*/ f159 1 f111"/>
              <a:gd name="f209" fmla="*/ f160 1 f110"/>
              <a:gd name="f210" fmla="*/ f161 1 f111"/>
              <a:gd name="f211" fmla="*/ f162 1 f110"/>
              <a:gd name="f212" fmla="*/ f163 1 f111"/>
              <a:gd name="f213" fmla="*/ f164 1 f110"/>
              <a:gd name="f214" fmla="*/ f165 1 f111"/>
              <a:gd name="f215" fmla="*/ f166 1 f110"/>
              <a:gd name="f216" fmla="*/ f167 1 f111"/>
              <a:gd name="f217" fmla="*/ f168 1 f110"/>
              <a:gd name="f218" fmla="*/ f169 1 f111"/>
              <a:gd name="f219" fmla="*/ f170 1 f110"/>
              <a:gd name="f220" fmla="*/ f171 1 f110"/>
              <a:gd name="f221" fmla="*/ f172 1 f111"/>
              <a:gd name="f222" fmla="*/ f173 1 f110"/>
              <a:gd name="f223" fmla="*/ f174 1 f111"/>
              <a:gd name="f224" fmla="*/ f175 1 f110"/>
              <a:gd name="f225" fmla="*/ f176 1 f111"/>
              <a:gd name="f226" fmla="*/ f177 1 f110"/>
              <a:gd name="f227" fmla="*/ f178 1 f111"/>
              <a:gd name="f228" fmla="*/ f179 1 f110"/>
              <a:gd name="f229" fmla="*/ f180 1 f111"/>
              <a:gd name="f230" fmla="*/ f181 1 f110"/>
              <a:gd name="f231" fmla="*/ f182 1 f111"/>
              <a:gd name="f232" fmla="*/ f183 1 f110"/>
              <a:gd name="f233" fmla="*/ f184 1 f110"/>
              <a:gd name="f234" fmla="*/ f185 1 f111"/>
              <a:gd name="f235" fmla="*/ f186 1 f110"/>
              <a:gd name="f236" fmla="*/ f187 1 f111"/>
              <a:gd name="f237" fmla="*/ f188 1 f110"/>
              <a:gd name="f238" fmla="*/ f189 1 f111"/>
              <a:gd name="f239" fmla="*/ f190 1 f110"/>
              <a:gd name="f240" fmla="*/ f191 1 f111"/>
              <a:gd name="f241" fmla="*/ f192 1 f110"/>
              <a:gd name="f242" fmla="*/ f193 1 f111"/>
              <a:gd name="f243" fmla="*/ f194 1 f110"/>
              <a:gd name="f244" fmla="*/ f195 1 f111"/>
              <a:gd name="f245" fmla="*/ f196 1 f111"/>
              <a:gd name="f246" fmla="*/ f197 1 f110"/>
              <a:gd name="f247" fmla="*/ f198 1 f111"/>
              <a:gd name="f248" fmla="*/ f199 1 f110"/>
              <a:gd name="f249" fmla="*/ f200 1 f111"/>
              <a:gd name="f250" fmla="*/ f201 1 f110"/>
              <a:gd name="f251" fmla="*/ f202 1 f111"/>
              <a:gd name="f252" fmla="*/ f203 f101 1"/>
              <a:gd name="f253" fmla="*/ f204 f101 1"/>
              <a:gd name="f254" fmla="*/ f206 f102 1"/>
              <a:gd name="f255" fmla="*/ f205 f102 1"/>
              <a:gd name="f256" fmla="*/ f207 f101 1"/>
              <a:gd name="f257" fmla="*/ f208 f102 1"/>
              <a:gd name="f258" fmla="*/ f209 f101 1"/>
              <a:gd name="f259" fmla="*/ f210 f102 1"/>
              <a:gd name="f260" fmla="*/ f211 f101 1"/>
              <a:gd name="f261" fmla="*/ f212 f102 1"/>
              <a:gd name="f262" fmla="*/ f213 f101 1"/>
              <a:gd name="f263" fmla="*/ f214 f102 1"/>
              <a:gd name="f264" fmla="*/ f215 f101 1"/>
              <a:gd name="f265" fmla="*/ f216 f102 1"/>
              <a:gd name="f266" fmla="*/ f217 f101 1"/>
              <a:gd name="f267" fmla="*/ f218 f102 1"/>
              <a:gd name="f268" fmla="*/ f219 f101 1"/>
              <a:gd name="f269" fmla="*/ f220 f101 1"/>
              <a:gd name="f270" fmla="*/ f221 f102 1"/>
              <a:gd name="f271" fmla="*/ f222 f101 1"/>
              <a:gd name="f272" fmla="*/ f223 f102 1"/>
              <a:gd name="f273" fmla="*/ f224 f101 1"/>
              <a:gd name="f274" fmla="*/ f225 f102 1"/>
              <a:gd name="f275" fmla="*/ f226 f101 1"/>
              <a:gd name="f276" fmla="*/ f227 f102 1"/>
              <a:gd name="f277" fmla="*/ f228 f101 1"/>
              <a:gd name="f278" fmla="*/ f229 f102 1"/>
              <a:gd name="f279" fmla="*/ f230 f101 1"/>
              <a:gd name="f280" fmla="*/ f231 f102 1"/>
              <a:gd name="f281" fmla="*/ f232 f101 1"/>
              <a:gd name="f282" fmla="*/ f233 f101 1"/>
              <a:gd name="f283" fmla="*/ f234 f102 1"/>
              <a:gd name="f284" fmla="*/ f235 f101 1"/>
              <a:gd name="f285" fmla="*/ f236 f102 1"/>
              <a:gd name="f286" fmla="*/ f237 f101 1"/>
              <a:gd name="f287" fmla="*/ f238 f102 1"/>
              <a:gd name="f288" fmla="*/ f239 f101 1"/>
              <a:gd name="f289" fmla="*/ f240 f102 1"/>
              <a:gd name="f290" fmla="*/ f241 f101 1"/>
              <a:gd name="f291" fmla="*/ f242 f102 1"/>
              <a:gd name="f292" fmla="*/ f243 f101 1"/>
              <a:gd name="f293" fmla="*/ f244 f102 1"/>
              <a:gd name="f294" fmla="*/ f245 f102 1"/>
              <a:gd name="f295" fmla="*/ f246 f101 1"/>
              <a:gd name="f296" fmla="*/ f247 f102 1"/>
              <a:gd name="f297" fmla="*/ f248 f101 1"/>
              <a:gd name="f298" fmla="*/ f249 f102 1"/>
              <a:gd name="f299" fmla="*/ f250 f101 1"/>
              <a:gd name="f300" fmla="*/ f251 f102 1"/>
            </a:gdLst>
            <a:ahLst/>
            <a:cxnLst>
              <a:cxn ang="3cd4">
                <a:pos x="hc" y="t"/>
              </a:cxn>
              <a:cxn ang="0">
                <a:pos x="r" y="vc"/>
              </a:cxn>
              <a:cxn ang="cd4">
                <a:pos x="hc" y="b"/>
              </a:cxn>
              <a:cxn ang="cd2">
                <a:pos x="l" y="vc"/>
              </a:cxn>
              <a:cxn ang="f157">
                <a:pos x="f256" y="f257"/>
              </a:cxn>
              <a:cxn ang="f157">
                <a:pos x="f258" y="f259"/>
              </a:cxn>
              <a:cxn ang="f157">
                <a:pos x="f260" y="f261"/>
              </a:cxn>
              <a:cxn ang="f157">
                <a:pos x="f262" y="f263"/>
              </a:cxn>
              <a:cxn ang="f157">
                <a:pos x="f264" y="f265"/>
              </a:cxn>
              <a:cxn ang="f157">
                <a:pos x="f266" y="f267"/>
              </a:cxn>
              <a:cxn ang="f157">
                <a:pos x="f268" y="f267"/>
              </a:cxn>
              <a:cxn ang="f157">
                <a:pos x="f269" y="f270"/>
              </a:cxn>
              <a:cxn ang="f157">
                <a:pos x="f271" y="f272"/>
              </a:cxn>
              <a:cxn ang="f157">
                <a:pos x="f273" y="f274"/>
              </a:cxn>
              <a:cxn ang="f157">
                <a:pos x="f275" y="f276"/>
              </a:cxn>
              <a:cxn ang="f157">
                <a:pos x="f277" y="f278"/>
              </a:cxn>
              <a:cxn ang="f157">
                <a:pos x="f279" y="f280"/>
              </a:cxn>
              <a:cxn ang="f157">
                <a:pos x="f281" y="f280"/>
              </a:cxn>
              <a:cxn ang="f157">
                <a:pos x="f282" y="f283"/>
              </a:cxn>
              <a:cxn ang="f157">
                <a:pos x="f284" y="f285"/>
              </a:cxn>
              <a:cxn ang="f157">
                <a:pos x="f286" y="f287"/>
              </a:cxn>
              <a:cxn ang="f157">
                <a:pos x="f288" y="f289"/>
              </a:cxn>
              <a:cxn ang="f157">
                <a:pos x="f290" y="f291"/>
              </a:cxn>
              <a:cxn ang="f157">
                <a:pos x="f292" y="f293"/>
              </a:cxn>
              <a:cxn ang="f157">
                <a:pos x="f258" y="f294"/>
              </a:cxn>
              <a:cxn ang="f157">
                <a:pos x="f295" y="f296"/>
              </a:cxn>
              <a:cxn ang="f157">
                <a:pos x="f297" y="f298"/>
              </a:cxn>
              <a:cxn ang="f157">
                <a:pos x="f299" y="f300"/>
              </a:cxn>
              <a:cxn ang="f157">
                <a:pos x="f256" y="f257"/>
              </a:cxn>
            </a:cxnLst>
            <a:rect l="f252" t="f255" r="f253" b="f254"/>
            <a:pathLst>
              <a:path w="190" h="255">
                <a:moveTo>
                  <a:pt x="f8" y="f9"/>
                </a:moveTo>
                <a:cubicBezTo>
                  <a:pt x="f10" y="f11"/>
                  <a:pt x="f12" y="f13"/>
                  <a:pt x="f14" y="f15"/>
                </a:cubicBezTo>
                <a:cubicBezTo>
                  <a:pt x="f16" y="f17"/>
                  <a:pt x="f18" y="f17"/>
                  <a:pt x="f19" y="f20"/>
                </a:cubicBezTo>
                <a:cubicBezTo>
                  <a:pt x="f21" y="f22"/>
                  <a:pt x="f23" y="f24"/>
                  <a:pt x="f25" y="f26"/>
                </a:cubicBezTo>
                <a:cubicBezTo>
                  <a:pt x="f5" y="f27"/>
                  <a:pt x="f25" y="f28"/>
                  <a:pt x="f29" y="f30"/>
                </a:cubicBezTo>
                <a:cubicBezTo>
                  <a:pt x="f10" y="f31"/>
                  <a:pt x="f32" y="f14"/>
                  <a:pt x="f27" y="f29"/>
                </a:cubicBezTo>
                <a:cubicBezTo>
                  <a:pt x="f26" y="f5"/>
                  <a:pt x="f33" y="f25"/>
                  <a:pt x="f34" y="f29"/>
                </a:cubicBezTo>
                <a:cubicBezTo>
                  <a:pt x="f15" y="f35"/>
                  <a:pt x="f36" y="f35"/>
                  <a:pt x="f37" y="f38"/>
                </a:cubicBezTo>
                <a:cubicBezTo>
                  <a:pt x="f39" y="f40"/>
                  <a:pt x="f41" y="f42"/>
                  <a:pt x="f41" y="f19"/>
                </a:cubicBezTo>
                <a:cubicBezTo>
                  <a:pt x="f41" y="f43"/>
                  <a:pt x="f41" y="f44"/>
                  <a:pt x="f45" y="f46"/>
                </a:cubicBezTo>
                <a:cubicBezTo>
                  <a:pt x="f47" y="f34"/>
                  <a:pt x="f48" y="f49"/>
                  <a:pt x="f50" y="f51"/>
                </a:cubicBezTo>
                <a:cubicBezTo>
                  <a:pt x="f52" y="f53"/>
                  <a:pt x="f54" y="f55"/>
                  <a:pt x="f54" y="f56"/>
                </a:cubicBezTo>
                <a:cubicBezTo>
                  <a:pt x="f57" y="f37"/>
                  <a:pt x="f58" y="f47"/>
                  <a:pt x="f59" y="f47"/>
                </a:cubicBezTo>
                <a:cubicBezTo>
                  <a:pt x="f60" y="f47"/>
                  <a:pt x="f61" y="f47"/>
                  <a:pt x="f62" y="f47"/>
                </a:cubicBezTo>
                <a:cubicBezTo>
                  <a:pt x="f48" y="f63"/>
                  <a:pt x="f64" y="f65"/>
                  <a:pt x="f66" y="f67"/>
                </a:cubicBezTo>
                <a:cubicBezTo>
                  <a:pt x="f54" y="f68"/>
                  <a:pt x="f54" y="f68"/>
                  <a:pt x="f69" y="f70"/>
                </a:cubicBezTo>
                <a:cubicBezTo>
                  <a:pt x="f71" y="f72"/>
                  <a:pt x="f6" y="f73"/>
                  <a:pt x="f71" y="f74"/>
                </a:cubicBezTo>
                <a:cubicBezTo>
                  <a:pt x="f69" y="f75"/>
                  <a:pt x="f76" y="f77"/>
                  <a:pt x="f78" y="f79"/>
                </a:cubicBezTo>
                <a:cubicBezTo>
                  <a:pt x="f80" y="f7"/>
                  <a:pt x="f81" y="f82"/>
                  <a:pt x="f83" y="f84"/>
                </a:cubicBezTo>
                <a:cubicBezTo>
                  <a:pt x="f10" y="f85"/>
                  <a:pt x="f35" y="f86"/>
                  <a:pt x="f35" y="f87"/>
                </a:cubicBezTo>
                <a:cubicBezTo>
                  <a:pt x="f19" y="f88"/>
                  <a:pt x="f35" y="f60"/>
                  <a:pt x="f14" y="f89"/>
                </a:cubicBezTo>
                <a:cubicBezTo>
                  <a:pt x="f12" y="f39"/>
                  <a:pt x="f10" y="f90"/>
                  <a:pt x="f91" y="f92"/>
                </a:cubicBezTo>
                <a:cubicBezTo>
                  <a:pt x="f93" y="f94"/>
                  <a:pt x="f95" y="f63"/>
                  <a:pt x="f96" y="f97"/>
                </a:cubicBezTo>
                <a:cubicBezTo>
                  <a:pt x="f95" y="f97"/>
                  <a:pt x="f93" y="f89"/>
                  <a:pt x="f43" y="f37"/>
                </a:cubicBezTo>
                <a:cubicBezTo>
                  <a:pt x="f14" y="f98"/>
                  <a:pt x="f16" y="f9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6" name="Freeform 51">
            <a:extLst>
              <a:ext uri="{FF2B5EF4-FFF2-40B4-BE49-F238E27FC236}">
                <a16:creationId xmlns:a16="http://schemas.microsoft.com/office/drawing/2014/main" id="{F537EE3C-2173-4725-B25D-8BB218A73D0D}"/>
              </a:ext>
            </a:extLst>
          </p:cNvPr>
          <p:cNvSpPr/>
          <p:nvPr/>
        </p:nvSpPr>
        <p:spPr>
          <a:xfrm>
            <a:off x="2559358" y="2706668"/>
            <a:ext cx="320621" cy="407923"/>
          </a:xfrm>
          <a:custGeom>
            <a:avLst/>
            <a:gdLst>
              <a:gd name="f0" fmla="val 10800000"/>
              <a:gd name="f1" fmla="val 5400000"/>
              <a:gd name="f2" fmla="val 180"/>
              <a:gd name="f3" fmla="val w"/>
              <a:gd name="f4" fmla="val h"/>
              <a:gd name="f5" fmla="val 0"/>
              <a:gd name="f6" fmla="val 194"/>
              <a:gd name="f7" fmla="val 248"/>
              <a:gd name="f8" fmla="val 61"/>
              <a:gd name="f9" fmla="val 134"/>
              <a:gd name="f10" fmla="val 27"/>
              <a:gd name="f11" fmla="val 137"/>
              <a:gd name="f12" fmla="val 11"/>
              <a:gd name="f13" fmla="val 107"/>
              <a:gd name="f14" fmla="val 21"/>
              <a:gd name="f15" fmla="val 81"/>
              <a:gd name="f16" fmla="val 17"/>
              <a:gd name="f17" fmla="val 85"/>
              <a:gd name="f18" fmla="val 15"/>
              <a:gd name="f19" fmla="val 91"/>
              <a:gd name="f20" fmla="val 12"/>
              <a:gd name="f21" fmla="val 96"/>
              <a:gd name="f22" fmla="val 9"/>
              <a:gd name="f23" fmla="val 87"/>
              <a:gd name="f24" fmla="val 4"/>
              <a:gd name="f25" fmla="val 78"/>
              <a:gd name="f26" fmla="val 1"/>
              <a:gd name="f27" fmla="val 69"/>
              <a:gd name="f28" fmla="val 67"/>
              <a:gd name="f29" fmla="val 2"/>
              <a:gd name="f30" fmla="val 64"/>
              <a:gd name="f31" fmla="val 3"/>
              <a:gd name="f32" fmla="val 62"/>
              <a:gd name="f33" fmla="val 35"/>
              <a:gd name="f34" fmla="val 38"/>
              <a:gd name="f35" fmla="val 65"/>
              <a:gd name="f36" fmla="val 68"/>
              <a:gd name="f37" fmla="val 71"/>
              <a:gd name="f38" fmla="val 75"/>
              <a:gd name="f39" fmla="val 90"/>
              <a:gd name="f40" fmla="val 10"/>
              <a:gd name="f41" fmla="val 106"/>
              <a:gd name="f42" fmla="val 122"/>
              <a:gd name="f43" fmla="val 5"/>
              <a:gd name="f44" fmla="val 128"/>
              <a:gd name="f45" fmla="val 129"/>
              <a:gd name="f46" fmla="val 130"/>
              <a:gd name="f47" fmla="val 132"/>
              <a:gd name="f48" fmla="val 24"/>
              <a:gd name="f49" fmla="val 131"/>
              <a:gd name="f50" fmla="val 39"/>
              <a:gd name="f51" fmla="val 133"/>
              <a:gd name="f52" fmla="val 53"/>
              <a:gd name="f53" fmla="val 136"/>
              <a:gd name="f54" fmla="val 77"/>
              <a:gd name="f55" fmla="val 155"/>
              <a:gd name="f56" fmla="val 179"/>
              <a:gd name="f57" fmla="val 98"/>
              <a:gd name="f58" fmla="val 186"/>
              <a:gd name="f59" fmla="val 185"/>
              <a:gd name="f60" fmla="val 102"/>
              <a:gd name="f61" fmla="val 184"/>
              <a:gd name="f62" fmla="val 181"/>
              <a:gd name="f63" fmla="val 165"/>
              <a:gd name="f64" fmla="val 135"/>
              <a:gd name="f65" fmla="val 148"/>
              <a:gd name="f66" fmla="val 145"/>
              <a:gd name="f67" fmla="val 142"/>
              <a:gd name="f68" fmla="val 138"/>
              <a:gd name="f69" fmla="val 154"/>
              <a:gd name="f70" fmla="val 140"/>
              <a:gd name="f71" fmla="val 167"/>
              <a:gd name="f72" fmla="val 139"/>
              <a:gd name="f73" fmla="val 182"/>
              <a:gd name="f74" fmla="val 126"/>
              <a:gd name="f75" fmla="val 123"/>
              <a:gd name="f76" fmla="val 191"/>
              <a:gd name="f77" fmla="val 150"/>
              <a:gd name="f78" fmla="val 171"/>
              <a:gd name="f79" fmla="val 187"/>
              <a:gd name="f80" fmla="val 176"/>
              <a:gd name="f81" fmla="val 222"/>
              <a:gd name="f82" fmla="val 152"/>
              <a:gd name="f83" fmla="val 237"/>
              <a:gd name="f84" fmla="val 121"/>
              <a:gd name="f85" fmla="val 242"/>
              <a:gd name="f86" fmla="val 92"/>
              <a:gd name="f87" fmla="val 243"/>
              <a:gd name="f88" fmla="val 224"/>
              <a:gd name="f89" fmla="val 32"/>
              <a:gd name="f90" fmla="val 218"/>
              <a:gd name="f91" fmla="val 212"/>
              <a:gd name="f92" fmla="val 22"/>
              <a:gd name="f93" fmla="val 204"/>
              <a:gd name="f94" fmla="val 20"/>
              <a:gd name="f95" fmla="val 200"/>
              <a:gd name="f96" fmla="val 19"/>
              <a:gd name="f97" fmla="val 197"/>
              <a:gd name="f98" fmla="val 193"/>
              <a:gd name="f99" fmla="val 173"/>
              <a:gd name="f100" fmla="val 18"/>
              <a:gd name="f101" fmla="val 124"/>
              <a:gd name="f102" fmla="val 26"/>
              <a:gd name="f103" fmla="val 36"/>
              <a:gd name="f104" fmla="val 49"/>
              <a:gd name="f105" fmla="+- 0 0 -90"/>
              <a:gd name="f106" fmla="*/ f3 1 194"/>
              <a:gd name="f107" fmla="*/ f4 1 248"/>
              <a:gd name="f108" fmla="val f5"/>
              <a:gd name="f109" fmla="val f6"/>
              <a:gd name="f110" fmla="val f7"/>
              <a:gd name="f111" fmla="*/ f105 f0 1"/>
              <a:gd name="f112" fmla="+- f110 0 f108"/>
              <a:gd name="f113" fmla="+- f109 0 f108"/>
              <a:gd name="f114" fmla="*/ f111 1 f2"/>
              <a:gd name="f115" fmla="*/ f113 1 194"/>
              <a:gd name="f116" fmla="*/ f112 1 248"/>
              <a:gd name="f117" fmla="*/ 61 f113 1"/>
              <a:gd name="f118" fmla="*/ 134 f112 1"/>
              <a:gd name="f119" fmla="*/ 21 f113 1"/>
              <a:gd name="f120" fmla="*/ 81 f112 1"/>
              <a:gd name="f121" fmla="*/ 12 f113 1"/>
              <a:gd name="f122" fmla="*/ 96 f112 1"/>
              <a:gd name="f123" fmla="*/ 1 f113 1"/>
              <a:gd name="f124" fmla="*/ 69 f112 1"/>
              <a:gd name="f125" fmla="*/ 3 f113 1"/>
              <a:gd name="f126" fmla="*/ 62 f112 1"/>
              <a:gd name="f127" fmla="*/ 65 f113 1"/>
              <a:gd name="f128" fmla="*/ 2 f112 1"/>
              <a:gd name="f129" fmla="*/ 75 f113 1"/>
              <a:gd name="f130" fmla="*/ 122 f113 1"/>
              <a:gd name="f131" fmla="*/ 5 f112 1"/>
              <a:gd name="f132" fmla="*/ 130 f113 1"/>
              <a:gd name="f133" fmla="*/ 10 f112 1"/>
              <a:gd name="f134" fmla="*/ 133 f113 1"/>
              <a:gd name="f135" fmla="*/ 53 f112 1"/>
              <a:gd name="f136" fmla="*/ 179 f113 1"/>
              <a:gd name="f137" fmla="*/ 98 f112 1"/>
              <a:gd name="f138" fmla="*/ 184 f113 1"/>
              <a:gd name="f139" fmla="*/ 106 f112 1"/>
              <a:gd name="f140" fmla="*/ 148 f113 1"/>
              <a:gd name="f141" fmla="*/ 138 f113 1"/>
              <a:gd name="f142" fmla="*/ 133 f112 1"/>
              <a:gd name="f143" fmla="*/ 180 f113 1"/>
              <a:gd name="f144" fmla="*/ 128 f112 1"/>
              <a:gd name="f145" fmla="*/ 186 f113 1"/>
              <a:gd name="f146" fmla="*/ 129 f112 1"/>
              <a:gd name="f147" fmla="*/ 187 f113 1"/>
              <a:gd name="f148" fmla="*/ 191 f112 1"/>
              <a:gd name="f149" fmla="*/ 121 f113 1"/>
              <a:gd name="f150" fmla="*/ 242 f112 1"/>
              <a:gd name="f151" fmla="*/ 39 f113 1"/>
              <a:gd name="f152" fmla="*/ 224 f112 1"/>
              <a:gd name="f153" fmla="*/ 22 f113 1"/>
              <a:gd name="f154" fmla="*/ 204 f112 1"/>
              <a:gd name="f155" fmla="*/ 19 f113 1"/>
              <a:gd name="f156" fmla="*/ 193 f112 1"/>
              <a:gd name="f157" fmla="*/ 18 f113 1"/>
              <a:gd name="f158" fmla="*/ 126 f112 1"/>
              <a:gd name="f159" fmla="*/ 26 f113 1"/>
              <a:gd name="f160" fmla="*/ 130 f112 1"/>
              <a:gd name="f161" fmla="+- f114 0 f1"/>
              <a:gd name="f162" fmla="*/ f117 1 194"/>
              <a:gd name="f163" fmla="*/ f118 1 248"/>
              <a:gd name="f164" fmla="*/ f119 1 194"/>
              <a:gd name="f165" fmla="*/ f120 1 248"/>
              <a:gd name="f166" fmla="*/ f121 1 194"/>
              <a:gd name="f167" fmla="*/ f122 1 248"/>
              <a:gd name="f168" fmla="*/ f123 1 194"/>
              <a:gd name="f169" fmla="*/ f124 1 248"/>
              <a:gd name="f170" fmla="*/ f125 1 194"/>
              <a:gd name="f171" fmla="*/ f126 1 248"/>
              <a:gd name="f172" fmla="*/ f127 1 194"/>
              <a:gd name="f173" fmla="*/ f128 1 248"/>
              <a:gd name="f174" fmla="*/ f129 1 194"/>
              <a:gd name="f175" fmla="*/ f130 1 194"/>
              <a:gd name="f176" fmla="*/ f131 1 248"/>
              <a:gd name="f177" fmla="*/ f132 1 194"/>
              <a:gd name="f178" fmla="*/ f133 1 248"/>
              <a:gd name="f179" fmla="*/ f134 1 194"/>
              <a:gd name="f180" fmla="*/ f135 1 248"/>
              <a:gd name="f181" fmla="*/ f136 1 194"/>
              <a:gd name="f182" fmla="*/ f137 1 248"/>
              <a:gd name="f183" fmla="*/ f138 1 194"/>
              <a:gd name="f184" fmla="*/ f139 1 248"/>
              <a:gd name="f185" fmla="*/ f140 1 194"/>
              <a:gd name="f186" fmla="*/ f141 1 194"/>
              <a:gd name="f187" fmla="*/ f142 1 248"/>
              <a:gd name="f188" fmla="*/ f143 1 194"/>
              <a:gd name="f189" fmla="*/ f144 1 248"/>
              <a:gd name="f190" fmla="*/ f145 1 194"/>
              <a:gd name="f191" fmla="*/ f146 1 248"/>
              <a:gd name="f192" fmla="*/ f147 1 194"/>
              <a:gd name="f193" fmla="*/ f148 1 248"/>
              <a:gd name="f194" fmla="*/ f149 1 194"/>
              <a:gd name="f195" fmla="*/ f150 1 248"/>
              <a:gd name="f196" fmla="*/ f151 1 194"/>
              <a:gd name="f197" fmla="*/ f152 1 248"/>
              <a:gd name="f198" fmla="*/ f153 1 194"/>
              <a:gd name="f199" fmla="*/ f154 1 248"/>
              <a:gd name="f200" fmla="*/ f155 1 194"/>
              <a:gd name="f201" fmla="*/ f156 1 248"/>
              <a:gd name="f202" fmla="*/ f157 1 194"/>
              <a:gd name="f203" fmla="*/ f158 1 248"/>
              <a:gd name="f204" fmla="*/ f159 1 194"/>
              <a:gd name="f205" fmla="*/ f160 1 248"/>
              <a:gd name="f206" fmla="*/ 0 1 f115"/>
              <a:gd name="f207" fmla="*/ f109 1 f115"/>
              <a:gd name="f208" fmla="*/ 0 1 f116"/>
              <a:gd name="f209" fmla="*/ f110 1 f116"/>
              <a:gd name="f210" fmla="*/ f162 1 f115"/>
              <a:gd name="f211" fmla="*/ f163 1 f116"/>
              <a:gd name="f212" fmla="*/ f164 1 f115"/>
              <a:gd name="f213" fmla="*/ f165 1 f116"/>
              <a:gd name="f214" fmla="*/ f166 1 f115"/>
              <a:gd name="f215" fmla="*/ f167 1 f116"/>
              <a:gd name="f216" fmla="*/ f168 1 f115"/>
              <a:gd name="f217" fmla="*/ f169 1 f116"/>
              <a:gd name="f218" fmla="*/ f170 1 f115"/>
              <a:gd name="f219" fmla="*/ f171 1 f116"/>
              <a:gd name="f220" fmla="*/ f172 1 f115"/>
              <a:gd name="f221" fmla="*/ f173 1 f116"/>
              <a:gd name="f222" fmla="*/ f174 1 f115"/>
              <a:gd name="f223" fmla="*/ f175 1 f115"/>
              <a:gd name="f224" fmla="*/ f176 1 f116"/>
              <a:gd name="f225" fmla="*/ f177 1 f115"/>
              <a:gd name="f226" fmla="*/ f178 1 f116"/>
              <a:gd name="f227" fmla="*/ f179 1 f115"/>
              <a:gd name="f228" fmla="*/ f180 1 f116"/>
              <a:gd name="f229" fmla="*/ f181 1 f115"/>
              <a:gd name="f230" fmla="*/ f182 1 f116"/>
              <a:gd name="f231" fmla="*/ f183 1 f115"/>
              <a:gd name="f232" fmla="*/ f184 1 f116"/>
              <a:gd name="f233" fmla="*/ f185 1 f115"/>
              <a:gd name="f234" fmla="*/ f186 1 f115"/>
              <a:gd name="f235" fmla="*/ f187 1 f116"/>
              <a:gd name="f236" fmla="*/ f188 1 f115"/>
              <a:gd name="f237" fmla="*/ f189 1 f116"/>
              <a:gd name="f238" fmla="*/ f190 1 f115"/>
              <a:gd name="f239" fmla="*/ f191 1 f116"/>
              <a:gd name="f240" fmla="*/ f192 1 f115"/>
              <a:gd name="f241" fmla="*/ f193 1 f116"/>
              <a:gd name="f242" fmla="*/ f194 1 f115"/>
              <a:gd name="f243" fmla="*/ f195 1 f116"/>
              <a:gd name="f244" fmla="*/ f196 1 f115"/>
              <a:gd name="f245" fmla="*/ f197 1 f116"/>
              <a:gd name="f246" fmla="*/ f198 1 f115"/>
              <a:gd name="f247" fmla="*/ f199 1 f116"/>
              <a:gd name="f248" fmla="*/ f200 1 f115"/>
              <a:gd name="f249" fmla="*/ f201 1 f116"/>
              <a:gd name="f250" fmla="*/ f202 1 f115"/>
              <a:gd name="f251" fmla="*/ f203 1 f116"/>
              <a:gd name="f252" fmla="*/ f204 1 f115"/>
              <a:gd name="f253" fmla="*/ f205 1 f116"/>
              <a:gd name="f254" fmla="*/ f206 f106 1"/>
              <a:gd name="f255" fmla="*/ f207 f106 1"/>
              <a:gd name="f256" fmla="*/ f209 f107 1"/>
              <a:gd name="f257" fmla="*/ f208 f107 1"/>
              <a:gd name="f258" fmla="*/ f210 f106 1"/>
              <a:gd name="f259" fmla="*/ f211 f107 1"/>
              <a:gd name="f260" fmla="*/ f212 f106 1"/>
              <a:gd name="f261" fmla="*/ f213 f107 1"/>
              <a:gd name="f262" fmla="*/ f214 f106 1"/>
              <a:gd name="f263" fmla="*/ f215 f107 1"/>
              <a:gd name="f264" fmla="*/ f216 f106 1"/>
              <a:gd name="f265" fmla="*/ f217 f107 1"/>
              <a:gd name="f266" fmla="*/ f218 f106 1"/>
              <a:gd name="f267" fmla="*/ f219 f107 1"/>
              <a:gd name="f268" fmla="*/ f220 f106 1"/>
              <a:gd name="f269" fmla="*/ f221 f107 1"/>
              <a:gd name="f270" fmla="*/ f222 f106 1"/>
              <a:gd name="f271" fmla="*/ f223 f106 1"/>
              <a:gd name="f272" fmla="*/ f224 f107 1"/>
              <a:gd name="f273" fmla="*/ f225 f106 1"/>
              <a:gd name="f274" fmla="*/ f226 f107 1"/>
              <a:gd name="f275" fmla="*/ f227 f106 1"/>
              <a:gd name="f276" fmla="*/ f228 f107 1"/>
              <a:gd name="f277" fmla="*/ f229 f106 1"/>
              <a:gd name="f278" fmla="*/ f230 f107 1"/>
              <a:gd name="f279" fmla="*/ f231 f106 1"/>
              <a:gd name="f280" fmla="*/ f232 f107 1"/>
              <a:gd name="f281" fmla="*/ f233 f106 1"/>
              <a:gd name="f282" fmla="*/ f234 f106 1"/>
              <a:gd name="f283" fmla="*/ f235 f107 1"/>
              <a:gd name="f284" fmla="*/ f236 f106 1"/>
              <a:gd name="f285" fmla="*/ f237 f107 1"/>
              <a:gd name="f286" fmla="*/ f238 f106 1"/>
              <a:gd name="f287" fmla="*/ f239 f107 1"/>
              <a:gd name="f288" fmla="*/ f240 f106 1"/>
              <a:gd name="f289" fmla="*/ f241 f107 1"/>
              <a:gd name="f290" fmla="*/ f242 f106 1"/>
              <a:gd name="f291" fmla="*/ f243 f107 1"/>
              <a:gd name="f292" fmla="*/ f244 f106 1"/>
              <a:gd name="f293" fmla="*/ f245 f107 1"/>
              <a:gd name="f294" fmla="*/ f246 f106 1"/>
              <a:gd name="f295" fmla="*/ f247 f107 1"/>
              <a:gd name="f296" fmla="*/ f248 f106 1"/>
              <a:gd name="f297" fmla="*/ f249 f107 1"/>
              <a:gd name="f298" fmla="*/ f250 f106 1"/>
              <a:gd name="f299" fmla="*/ f251 f107 1"/>
              <a:gd name="f300" fmla="*/ f252 f106 1"/>
              <a:gd name="f301" fmla="*/ f253 f107 1"/>
            </a:gdLst>
            <a:ahLst/>
            <a:cxnLst>
              <a:cxn ang="3cd4">
                <a:pos x="hc" y="t"/>
              </a:cxn>
              <a:cxn ang="0">
                <a:pos x="r" y="vc"/>
              </a:cxn>
              <a:cxn ang="cd4">
                <a:pos x="hc" y="b"/>
              </a:cxn>
              <a:cxn ang="cd2">
                <a:pos x="l" y="vc"/>
              </a:cxn>
              <a:cxn ang="f161">
                <a:pos x="f258" y="f259"/>
              </a:cxn>
              <a:cxn ang="f161">
                <a:pos x="f260" y="f261"/>
              </a:cxn>
              <a:cxn ang="f161">
                <a:pos x="f262" y="f263"/>
              </a:cxn>
              <a:cxn ang="f161">
                <a:pos x="f264" y="f265"/>
              </a:cxn>
              <a:cxn ang="f161">
                <a:pos x="f266" y="f267"/>
              </a:cxn>
              <a:cxn ang="f161">
                <a:pos x="f268" y="f269"/>
              </a:cxn>
              <a:cxn ang="f161">
                <a:pos x="f270" y="f269"/>
              </a:cxn>
              <a:cxn ang="f161">
                <a:pos x="f271" y="f272"/>
              </a:cxn>
              <a:cxn ang="f161">
                <a:pos x="f273" y="f274"/>
              </a:cxn>
              <a:cxn ang="f161">
                <a:pos x="f275" y="f276"/>
              </a:cxn>
              <a:cxn ang="f161">
                <a:pos x="f277" y="f278"/>
              </a:cxn>
              <a:cxn ang="f161">
                <a:pos x="f279" y="f280"/>
              </a:cxn>
              <a:cxn ang="f161">
                <a:pos x="f281" y="f259"/>
              </a:cxn>
              <a:cxn ang="f161">
                <a:pos x="f282" y="f283"/>
              </a:cxn>
              <a:cxn ang="f161">
                <a:pos x="f284" y="f285"/>
              </a:cxn>
              <a:cxn ang="f161">
                <a:pos x="f286" y="f287"/>
              </a:cxn>
              <a:cxn ang="f161">
                <a:pos x="f288" y="f289"/>
              </a:cxn>
              <a:cxn ang="f161">
                <a:pos x="f290" y="f291"/>
              </a:cxn>
              <a:cxn ang="f161">
                <a:pos x="f292" y="f293"/>
              </a:cxn>
              <a:cxn ang="f161">
                <a:pos x="f294" y="f295"/>
              </a:cxn>
              <a:cxn ang="f161">
                <a:pos x="f296" y="f297"/>
              </a:cxn>
              <a:cxn ang="f161">
                <a:pos x="f298" y="f259"/>
              </a:cxn>
              <a:cxn ang="f161">
                <a:pos x="f296" y="f299"/>
              </a:cxn>
              <a:cxn ang="f161">
                <a:pos x="f300" y="f301"/>
              </a:cxn>
              <a:cxn ang="f161">
                <a:pos x="f258" y="f259"/>
              </a:cxn>
            </a:cxnLst>
            <a:rect l="f254" t="f257" r="f255" b="f256"/>
            <a:pathLst>
              <a:path w="194" h="248">
                <a:moveTo>
                  <a:pt x="f8" y="f9"/>
                </a:moveTo>
                <a:cubicBezTo>
                  <a:pt x="f10" y="f11"/>
                  <a:pt x="f12" y="f13"/>
                  <a:pt x="f14" y="f15"/>
                </a:cubicBezTo>
                <a:cubicBezTo>
                  <a:pt x="f16" y="f17"/>
                  <a:pt x="f18" y="f19"/>
                  <a:pt x="f20" y="f21"/>
                </a:cubicBezTo>
                <a:cubicBezTo>
                  <a:pt x="f22" y="f23"/>
                  <a:pt x="f24" y="f25"/>
                  <a:pt x="f26" y="f27"/>
                </a:cubicBezTo>
                <a:cubicBezTo>
                  <a:pt x="f5" y="f28"/>
                  <a:pt x="f29" y="f30"/>
                  <a:pt x="f31" y="f32"/>
                </a:cubicBezTo>
                <a:cubicBezTo>
                  <a:pt x="f16" y="f33"/>
                  <a:pt x="f34" y="f18"/>
                  <a:pt x="f35" y="f29"/>
                </a:cubicBezTo>
                <a:cubicBezTo>
                  <a:pt x="f36" y="f5"/>
                  <a:pt x="f37" y="f5"/>
                  <a:pt x="f38" y="f29"/>
                </a:cubicBezTo>
                <a:cubicBezTo>
                  <a:pt x="f39" y="f40"/>
                  <a:pt x="f41" y="f20"/>
                  <a:pt x="f42" y="f43"/>
                </a:cubicBezTo>
                <a:cubicBezTo>
                  <a:pt x="f44" y="f31"/>
                  <a:pt x="f45" y="f24"/>
                  <a:pt x="f46" y="f40"/>
                </a:cubicBezTo>
                <a:cubicBezTo>
                  <a:pt x="f47" y="f48"/>
                  <a:pt x="f49" y="f50"/>
                  <a:pt x="f51" y="f52"/>
                </a:cubicBezTo>
                <a:cubicBezTo>
                  <a:pt x="f53" y="f54"/>
                  <a:pt x="f55" y="f21"/>
                  <a:pt x="f56" y="f57"/>
                </a:cubicBezTo>
                <a:cubicBezTo>
                  <a:pt x="f58" y="f57"/>
                  <a:pt x="f59" y="f60"/>
                  <a:pt x="f61" y="f41"/>
                </a:cubicBezTo>
                <a:cubicBezTo>
                  <a:pt x="f62" y="f42"/>
                  <a:pt x="f63" y="f64"/>
                  <a:pt x="f65" y="f9"/>
                </a:cubicBezTo>
                <a:cubicBezTo>
                  <a:pt x="f66" y="f51"/>
                  <a:pt x="f67" y="f51"/>
                  <a:pt x="f68" y="f51"/>
                </a:cubicBezTo>
                <a:cubicBezTo>
                  <a:pt x="f69" y="f70"/>
                  <a:pt x="f71" y="f72"/>
                  <a:pt x="f2" y="f44"/>
                </a:cubicBezTo>
                <a:cubicBezTo>
                  <a:pt x="f73" y="f74"/>
                  <a:pt x="f59" y="f75"/>
                  <a:pt x="f58" y="f45"/>
                </a:cubicBezTo>
                <a:cubicBezTo>
                  <a:pt x="f76" y="f77"/>
                  <a:pt x="f6" y="f78"/>
                  <a:pt x="f79" y="f76"/>
                </a:cubicBezTo>
                <a:cubicBezTo>
                  <a:pt x="f80" y="f81"/>
                  <a:pt x="f82" y="f83"/>
                  <a:pt x="f84" y="f85"/>
                </a:cubicBezTo>
                <a:cubicBezTo>
                  <a:pt x="f86" y="f7"/>
                  <a:pt x="f30" y="f87"/>
                  <a:pt x="f50" y="f88"/>
                </a:cubicBezTo>
                <a:cubicBezTo>
                  <a:pt x="f89" y="f90"/>
                  <a:pt x="f10" y="f91"/>
                  <a:pt x="f92" y="f93"/>
                </a:cubicBezTo>
                <a:cubicBezTo>
                  <a:pt x="f94" y="f95"/>
                  <a:pt x="f96" y="f97"/>
                  <a:pt x="f96" y="f98"/>
                </a:cubicBezTo>
                <a:cubicBezTo>
                  <a:pt x="f94" y="f99"/>
                  <a:pt x="f94" y="f69"/>
                  <a:pt x="f100" y="f9"/>
                </a:cubicBezTo>
                <a:cubicBezTo>
                  <a:pt x="f16" y="f49"/>
                  <a:pt x="f16" y="f44"/>
                  <a:pt x="f96" y="f74"/>
                </a:cubicBezTo>
                <a:cubicBezTo>
                  <a:pt x="f92" y="f101"/>
                  <a:pt x="f48" y="f44"/>
                  <a:pt x="f102" y="f46"/>
                </a:cubicBezTo>
                <a:cubicBezTo>
                  <a:pt x="f103" y="f68"/>
                  <a:pt x="f104" y="f70"/>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7" name="Freeform 52">
            <a:extLst>
              <a:ext uri="{FF2B5EF4-FFF2-40B4-BE49-F238E27FC236}">
                <a16:creationId xmlns:a16="http://schemas.microsoft.com/office/drawing/2014/main" id="{7AC1C3FC-6DD3-48BF-8C02-717EA30599EE}"/>
              </a:ext>
            </a:extLst>
          </p:cNvPr>
          <p:cNvSpPr/>
          <p:nvPr/>
        </p:nvSpPr>
        <p:spPr>
          <a:xfrm>
            <a:off x="1927634" y="3908222"/>
            <a:ext cx="315867" cy="409515"/>
          </a:xfrm>
          <a:custGeom>
            <a:avLst/>
            <a:gdLst>
              <a:gd name="f0" fmla="val 10800000"/>
              <a:gd name="f1" fmla="val 5400000"/>
              <a:gd name="f2" fmla="val 180"/>
              <a:gd name="f3" fmla="val w"/>
              <a:gd name="f4" fmla="val h"/>
              <a:gd name="f5" fmla="val 0"/>
              <a:gd name="f6" fmla="val 192"/>
              <a:gd name="f7" fmla="val 248"/>
              <a:gd name="f8" fmla="val 129"/>
              <a:gd name="f9" fmla="val 133"/>
              <a:gd name="f10" fmla="val 140"/>
              <a:gd name="f11" fmla="val 139"/>
              <a:gd name="f12" fmla="val 151"/>
              <a:gd name="f13" fmla="val 162"/>
              <a:gd name="f14" fmla="val 132"/>
              <a:gd name="f15" fmla="val 166"/>
              <a:gd name="f16" fmla="val 169"/>
              <a:gd name="f17" fmla="val 170"/>
              <a:gd name="f18" fmla="val 135"/>
              <a:gd name="f19" fmla="val 171"/>
              <a:gd name="f20" fmla="val 142"/>
              <a:gd name="f21" fmla="val 179"/>
              <a:gd name="f22" fmla="val 147"/>
              <a:gd name="f23" fmla="val 177"/>
              <a:gd name="f24" fmla="val 154"/>
              <a:gd name="f25" fmla="val 175"/>
              <a:gd name="f26" fmla="val 160"/>
              <a:gd name="f27" fmla="val 161"/>
              <a:gd name="f28" fmla="val 183"/>
              <a:gd name="f29" fmla="val 130"/>
              <a:gd name="f30" fmla="val 206"/>
              <a:gd name="f31" fmla="val 125"/>
              <a:gd name="f32" fmla="val 233"/>
              <a:gd name="f33" fmla="val 124"/>
              <a:gd name="f34" fmla="val 237"/>
              <a:gd name="f35" fmla="val 123"/>
              <a:gd name="f36" fmla="val 240"/>
              <a:gd name="f37" fmla="val 118"/>
              <a:gd name="f38" fmla="val 241"/>
              <a:gd name="f39" fmla="val 86"/>
              <a:gd name="f40" fmla="val 56"/>
              <a:gd name="f41" fmla="val 245"/>
              <a:gd name="f42" fmla="val 29"/>
              <a:gd name="f43" fmla="val 226"/>
              <a:gd name="f44" fmla="val 8"/>
              <a:gd name="f45" fmla="val 211"/>
              <a:gd name="f46" fmla="val 189"/>
              <a:gd name="f47" fmla="val 165"/>
              <a:gd name="f48" fmla="val 1"/>
              <a:gd name="f49" fmla="val 143"/>
              <a:gd name="f50" fmla="val 4"/>
              <a:gd name="f51" fmla="val 6"/>
              <a:gd name="f52" fmla="val 12"/>
              <a:gd name="f53" fmla="val 23"/>
              <a:gd name="f54" fmla="val 138"/>
              <a:gd name="f55" fmla="val 38"/>
              <a:gd name="f56" fmla="val 50"/>
              <a:gd name="f57" fmla="val 46"/>
              <a:gd name="f58" fmla="val 43"/>
              <a:gd name="f59" fmla="val 40"/>
              <a:gd name="f60" fmla="val 24"/>
              <a:gd name="f61" fmla="val 9"/>
              <a:gd name="f62" fmla="val 121"/>
              <a:gd name="f63" fmla="val 105"/>
              <a:gd name="f64" fmla="val 5"/>
              <a:gd name="f65" fmla="val 101"/>
              <a:gd name="f66" fmla="val 99"/>
              <a:gd name="f67" fmla="val 11"/>
              <a:gd name="f68" fmla="val 98"/>
              <a:gd name="f69" fmla="val 39"/>
              <a:gd name="f70" fmla="val 95"/>
              <a:gd name="f71" fmla="val 57"/>
              <a:gd name="f72" fmla="val 76"/>
              <a:gd name="f73" fmla="val 59"/>
              <a:gd name="f74" fmla="val 47"/>
              <a:gd name="f75" fmla="val 60"/>
              <a:gd name="f76" fmla="val 35"/>
              <a:gd name="f77" fmla="val 61"/>
              <a:gd name="f78" fmla="val 62"/>
              <a:gd name="f79" fmla="val 3"/>
              <a:gd name="f80" fmla="val 70"/>
              <a:gd name="f81" fmla="val 10"/>
              <a:gd name="f82" fmla="val 116"/>
              <a:gd name="f83" fmla="val 2"/>
              <a:gd name="f84" fmla="val 119"/>
              <a:gd name="f85" fmla="val 122"/>
              <a:gd name="f86" fmla="val 126"/>
              <a:gd name="f87" fmla="val 16"/>
              <a:gd name="f88" fmla="val 176"/>
              <a:gd name="f89" fmla="val 37"/>
              <a:gd name="f90" fmla="val 190"/>
              <a:gd name="f91" fmla="val 65"/>
              <a:gd name="f92" fmla="val 73"/>
              <a:gd name="f93" fmla="val 187"/>
              <a:gd name="f94" fmla="val 77"/>
              <a:gd name="f95" fmla="val 168"/>
              <a:gd name="f96" fmla="val 112"/>
              <a:gd name="f97" fmla="val 167"/>
              <a:gd name="f98" fmla="val 141"/>
              <a:gd name="f99" fmla="val 137"/>
              <a:gd name="f100" fmla="+- 0 0 -90"/>
              <a:gd name="f101" fmla="*/ f3 1 192"/>
              <a:gd name="f102" fmla="*/ f4 1 248"/>
              <a:gd name="f103" fmla="val f5"/>
              <a:gd name="f104" fmla="val f6"/>
              <a:gd name="f105" fmla="val f7"/>
              <a:gd name="f106" fmla="*/ f100 f0 1"/>
              <a:gd name="f107" fmla="+- f105 0 f103"/>
              <a:gd name="f108" fmla="+- f104 0 f103"/>
              <a:gd name="f109" fmla="*/ f106 1 f2"/>
              <a:gd name="f110" fmla="*/ f108 1 192"/>
              <a:gd name="f111" fmla="*/ f107 1 248"/>
              <a:gd name="f112" fmla="*/ 129 f108 1"/>
              <a:gd name="f113" fmla="*/ 133 f107 1"/>
              <a:gd name="f114" fmla="*/ 162 f108 1"/>
              <a:gd name="f115" fmla="*/ 132 f107 1"/>
              <a:gd name="f116" fmla="*/ 170 f108 1"/>
              <a:gd name="f117" fmla="*/ 135 f107 1"/>
              <a:gd name="f118" fmla="*/ 177 f108 1"/>
              <a:gd name="f119" fmla="*/ 154 f107 1"/>
              <a:gd name="f120" fmla="*/ 161 f108 1"/>
              <a:gd name="f121" fmla="*/ 166 f107 1"/>
              <a:gd name="f122" fmla="*/ 125 f108 1"/>
              <a:gd name="f123" fmla="*/ 233 f107 1"/>
              <a:gd name="f124" fmla="*/ 118 f108 1"/>
              <a:gd name="f125" fmla="*/ 241 f107 1"/>
              <a:gd name="f126" fmla="*/ 29 f108 1"/>
              <a:gd name="f127" fmla="*/ 226 f107 1"/>
              <a:gd name="f128" fmla="*/ 0 f108 1"/>
              <a:gd name="f129" fmla="*/ 165 f107 1"/>
              <a:gd name="f130" fmla="*/ 4 f108 1"/>
              <a:gd name="f131" fmla="*/ 12 f108 1"/>
              <a:gd name="f132" fmla="*/ 129 f107 1"/>
              <a:gd name="f133" fmla="*/ 50 f108 1"/>
              <a:gd name="f134" fmla="*/ 40 f108 1"/>
              <a:gd name="f135" fmla="*/ 6 f108 1"/>
              <a:gd name="f136" fmla="*/ 105 f107 1"/>
              <a:gd name="f137" fmla="*/ 11 f108 1"/>
              <a:gd name="f138" fmla="*/ 98 f107 1"/>
              <a:gd name="f139" fmla="*/ 59 f108 1"/>
              <a:gd name="f140" fmla="*/ 47 f107 1"/>
              <a:gd name="f141" fmla="*/ 61 f108 1"/>
              <a:gd name="f142" fmla="*/ 12 f107 1"/>
              <a:gd name="f143" fmla="*/ 70 f108 1"/>
              <a:gd name="f144" fmla="*/ 6 f107 1"/>
              <a:gd name="f145" fmla="*/ 116 f108 1"/>
              <a:gd name="f146" fmla="*/ 2 f107 1"/>
              <a:gd name="f147" fmla="*/ 126 f108 1"/>
              <a:gd name="f148" fmla="*/ 190 f108 1"/>
              <a:gd name="f149" fmla="*/ 65 f107 1"/>
              <a:gd name="f150" fmla="*/ 187 f108 1"/>
              <a:gd name="f151" fmla="*/ 77 f107 1"/>
              <a:gd name="f152" fmla="*/ 168 f108 1"/>
              <a:gd name="f153" fmla="*/ 112 f107 1"/>
              <a:gd name="f154" fmla="*/ 141 f108 1"/>
              <a:gd name="f155" fmla="+- f109 0 f1"/>
              <a:gd name="f156" fmla="*/ f112 1 192"/>
              <a:gd name="f157" fmla="*/ f113 1 248"/>
              <a:gd name="f158" fmla="*/ f114 1 192"/>
              <a:gd name="f159" fmla="*/ f115 1 248"/>
              <a:gd name="f160" fmla="*/ f116 1 192"/>
              <a:gd name="f161" fmla="*/ f117 1 248"/>
              <a:gd name="f162" fmla="*/ f118 1 192"/>
              <a:gd name="f163" fmla="*/ f119 1 248"/>
              <a:gd name="f164" fmla="*/ f120 1 192"/>
              <a:gd name="f165" fmla="*/ f121 1 248"/>
              <a:gd name="f166" fmla="*/ f122 1 192"/>
              <a:gd name="f167" fmla="*/ f123 1 248"/>
              <a:gd name="f168" fmla="*/ f124 1 192"/>
              <a:gd name="f169" fmla="*/ f125 1 248"/>
              <a:gd name="f170" fmla="*/ f126 1 192"/>
              <a:gd name="f171" fmla="*/ f127 1 248"/>
              <a:gd name="f172" fmla="*/ f128 1 192"/>
              <a:gd name="f173" fmla="*/ f129 1 248"/>
              <a:gd name="f174" fmla="*/ f130 1 192"/>
              <a:gd name="f175" fmla="*/ f131 1 192"/>
              <a:gd name="f176" fmla="*/ f132 1 248"/>
              <a:gd name="f177" fmla="*/ f133 1 192"/>
              <a:gd name="f178" fmla="*/ f134 1 192"/>
              <a:gd name="f179" fmla="*/ f135 1 192"/>
              <a:gd name="f180" fmla="*/ f136 1 248"/>
              <a:gd name="f181" fmla="*/ f137 1 192"/>
              <a:gd name="f182" fmla="*/ f138 1 248"/>
              <a:gd name="f183" fmla="*/ f139 1 192"/>
              <a:gd name="f184" fmla="*/ f140 1 248"/>
              <a:gd name="f185" fmla="*/ f141 1 192"/>
              <a:gd name="f186" fmla="*/ f142 1 248"/>
              <a:gd name="f187" fmla="*/ f143 1 192"/>
              <a:gd name="f188" fmla="*/ f144 1 248"/>
              <a:gd name="f189" fmla="*/ f145 1 192"/>
              <a:gd name="f190" fmla="*/ f146 1 248"/>
              <a:gd name="f191" fmla="*/ f147 1 192"/>
              <a:gd name="f192" fmla="*/ f148 1 192"/>
              <a:gd name="f193" fmla="*/ f149 1 248"/>
              <a:gd name="f194" fmla="*/ f150 1 192"/>
              <a:gd name="f195" fmla="*/ f151 1 248"/>
              <a:gd name="f196" fmla="*/ f152 1 192"/>
              <a:gd name="f197" fmla="*/ f153 1 248"/>
              <a:gd name="f198" fmla="*/ f154 1 192"/>
              <a:gd name="f199" fmla="*/ 0 1 f110"/>
              <a:gd name="f200" fmla="*/ f104 1 f110"/>
              <a:gd name="f201" fmla="*/ 0 1 f111"/>
              <a:gd name="f202" fmla="*/ f105 1 f111"/>
              <a:gd name="f203" fmla="*/ f156 1 f110"/>
              <a:gd name="f204" fmla="*/ f157 1 f111"/>
              <a:gd name="f205" fmla="*/ f158 1 f110"/>
              <a:gd name="f206" fmla="*/ f159 1 f111"/>
              <a:gd name="f207" fmla="*/ f160 1 f110"/>
              <a:gd name="f208" fmla="*/ f161 1 f111"/>
              <a:gd name="f209" fmla="*/ f162 1 f110"/>
              <a:gd name="f210" fmla="*/ f163 1 f111"/>
              <a:gd name="f211" fmla="*/ f164 1 f110"/>
              <a:gd name="f212" fmla="*/ f165 1 f111"/>
              <a:gd name="f213" fmla="*/ f166 1 f110"/>
              <a:gd name="f214" fmla="*/ f167 1 f111"/>
              <a:gd name="f215" fmla="*/ f168 1 f110"/>
              <a:gd name="f216" fmla="*/ f169 1 f111"/>
              <a:gd name="f217" fmla="*/ f170 1 f110"/>
              <a:gd name="f218" fmla="*/ f171 1 f111"/>
              <a:gd name="f219" fmla="*/ f172 1 f110"/>
              <a:gd name="f220" fmla="*/ f173 1 f111"/>
              <a:gd name="f221" fmla="*/ f174 1 f110"/>
              <a:gd name="f222" fmla="*/ f175 1 f110"/>
              <a:gd name="f223" fmla="*/ f176 1 f111"/>
              <a:gd name="f224" fmla="*/ f177 1 f110"/>
              <a:gd name="f225" fmla="*/ f178 1 f110"/>
              <a:gd name="f226" fmla="*/ f179 1 f110"/>
              <a:gd name="f227" fmla="*/ f180 1 f111"/>
              <a:gd name="f228" fmla="*/ f181 1 f110"/>
              <a:gd name="f229" fmla="*/ f182 1 f111"/>
              <a:gd name="f230" fmla="*/ f183 1 f110"/>
              <a:gd name="f231" fmla="*/ f184 1 f111"/>
              <a:gd name="f232" fmla="*/ f185 1 f110"/>
              <a:gd name="f233" fmla="*/ f186 1 f111"/>
              <a:gd name="f234" fmla="*/ f187 1 f110"/>
              <a:gd name="f235" fmla="*/ f188 1 f111"/>
              <a:gd name="f236" fmla="*/ f189 1 f110"/>
              <a:gd name="f237" fmla="*/ f190 1 f111"/>
              <a:gd name="f238" fmla="*/ f191 1 f110"/>
              <a:gd name="f239" fmla="*/ f192 1 f110"/>
              <a:gd name="f240" fmla="*/ f193 1 f111"/>
              <a:gd name="f241" fmla="*/ f194 1 f110"/>
              <a:gd name="f242" fmla="*/ f195 1 f111"/>
              <a:gd name="f243" fmla="*/ f196 1 f110"/>
              <a:gd name="f244" fmla="*/ f197 1 f111"/>
              <a:gd name="f245" fmla="*/ f198 1 f110"/>
              <a:gd name="f246" fmla="*/ f199 f101 1"/>
              <a:gd name="f247" fmla="*/ f200 f101 1"/>
              <a:gd name="f248" fmla="*/ f202 f102 1"/>
              <a:gd name="f249" fmla="*/ f201 f102 1"/>
              <a:gd name="f250" fmla="*/ f203 f101 1"/>
              <a:gd name="f251" fmla="*/ f204 f102 1"/>
              <a:gd name="f252" fmla="*/ f205 f101 1"/>
              <a:gd name="f253" fmla="*/ f206 f102 1"/>
              <a:gd name="f254" fmla="*/ f207 f101 1"/>
              <a:gd name="f255" fmla="*/ f208 f102 1"/>
              <a:gd name="f256" fmla="*/ f209 f101 1"/>
              <a:gd name="f257" fmla="*/ f210 f102 1"/>
              <a:gd name="f258" fmla="*/ f211 f101 1"/>
              <a:gd name="f259" fmla="*/ f212 f102 1"/>
              <a:gd name="f260" fmla="*/ f213 f101 1"/>
              <a:gd name="f261" fmla="*/ f214 f102 1"/>
              <a:gd name="f262" fmla="*/ f215 f101 1"/>
              <a:gd name="f263" fmla="*/ f216 f102 1"/>
              <a:gd name="f264" fmla="*/ f217 f101 1"/>
              <a:gd name="f265" fmla="*/ f218 f102 1"/>
              <a:gd name="f266" fmla="*/ f219 f101 1"/>
              <a:gd name="f267" fmla="*/ f220 f102 1"/>
              <a:gd name="f268" fmla="*/ f221 f101 1"/>
              <a:gd name="f269" fmla="*/ f222 f101 1"/>
              <a:gd name="f270" fmla="*/ f223 f102 1"/>
              <a:gd name="f271" fmla="*/ f224 f101 1"/>
              <a:gd name="f272" fmla="*/ f225 f101 1"/>
              <a:gd name="f273" fmla="*/ f226 f101 1"/>
              <a:gd name="f274" fmla="*/ f227 f102 1"/>
              <a:gd name="f275" fmla="*/ f228 f101 1"/>
              <a:gd name="f276" fmla="*/ f229 f102 1"/>
              <a:gd name="f277" fmla="*/ f230 f101 1"/>
              <a:gd name="f278" fmla="*/ f231 f102 1"/>
              <a:gd name="f279" fmla="*/ f232 f101 1"/>
              <a:gd name="f280" fmla="*/ f233 f102 1"/>
              <a:gd name="f281" fmla="*/ f234 f101 1"/>
              <a:gd name="f282" fmla="*/ f235 f102 1"/>
              <a:gd name="f283" fmla="*/ f236 f101 1"/>
              <a:gd name="f284" fmla="*/ f237 f102 1"/>
              <a:gd name="f285" fmla="*/ f238 f101 1"/>
              <a:gd name="f286" fmla="*/ f239 f101 1"/>
              <a:gd name="f287" fmla="*/ f240 f102 1"/>
              <a:gd name="f288" fmla="*/ f241 f101 1"/>
              <a:gd name="f289" fmla="*/ f242 f102 1"/>
              <a:gd name="f290" fmla="*/ f243 f101 1"/>
              <a:gd name="f291" fmla="*/ f244 f102 1"/>
              <a:gd name="f292" fmla="*/ f245 f101 1"/>
            </a:gdLst>
            <a:ahLst/>
            <a:cxnLst>
              <a:cxn ang="3cd4">
                <a:pos x="hc" y="t"/>
              </a:cxn>
              <a:cxn ang="0">
                <a:pos x="r" y="vc"/>
              </a:cxn>
              <a:cxn ang="cd4">
                <a:pos x="hc" y="b"/>
              </a:cxn>
              <a:cxn ang="cd2">
                <a:pos x="l" y="vc"/>
              </a:cxn>
              <a:cxn ang="f155">
                <a:pos x="f250" y="f251"/>
              </a:cxn>
              <a:cxn ang="f155">
                <a:pos x="f252" y="f253"/>
              </a:cxn>
              <a:cxn ang="f155">
                <a:pos x="f254" y="f255"/>
              </a:cxn>
              <a:cxn ang="f155">
                <a:pos x="f256" y="f257"/>
              </a:cxn>
              <a:cxn ang="f155">
                <a:pos x="f258" y="f259"/>
              </a:cxn>
              <a:cxn ang="f155">
                <a:pos x="f260" y="f261"/>
              </a:cxn>
              <a:cxn ang="f155">
                <a:pos x="f262" y="f263"/>
              </a:cxn>
              <a:cxn ang="f155">
                <a:pos x="f264" y="f265"/>
              </a:cxn>
              <a:cxn ang="f155">
                <a:pos x="f266" y="f267"/>
              </a:cxn>
              <a:cxn ang="f155">
                <a:pos x="f268" y="f253"/>
              </a:cxn>
              <a:cxn ang="f155">
                <a:pos x="f269" y="f270"/>
              </a:cxn>
              <a:cxn ang="f155">
                <a:pos x="f271" y="f251"/>
              </a:cxn>
              <a:cxn ang="f155">
                <a:pos x="f272" y="f251"/>
              </a:cxn>
              <a:cxn ang="f155">
                <a:pos x="f273" y="f274"/>
              </a:cxn>
              <a:cxn ang="f155">
                <a:pos x="f275" y="f276"/>
              </a:cxn>
              <a:cxn ang="f155">
                <a:pos x="f277" y="f278"/>
              </a:cxn>
              <a:cxn ang="f155">
                <a:pos x="f279" y="f280"/>
              </a:cxn>
              <a:cxn ang="f155">
                <a:pos x="f281" y="f282"/>
              </a:cxn>
              <a:cxn ang="f155">
                <a:pos x="f283" y="f284"/>
              </a:cxn>
              <a:cxn ang="f155">
                <a:pos x="f285" y="f284"/>
              </a:cxn>
              <a:cxn ang="f155">
                <a:pos x="f286" y="f287"/>
              </a:cxn>
              <a:cxn ang="f155">
                <a:pos x="f288" y="f289"/>
              </a:cxn>
              <a:cxn ang="f155">
                <a:pos x="f290" y="f291"/>
              </a:cxn>
              <a:cxn ang="f155">
                <a:pos x="f292" y="f251"/>
              </a:cxn>
              <a:cxn ang="f155">
                <a:pos x="f250" y="f251"/>
              </a:cxn>
            </a:cxnLst>
            <a:rect l="f246" t="f249" r="f247" b="f248"/>
            <a:pathLst>
              <a:path w="192" h="248">
                <a:moveTo>
                  <a:pt x="f8" y="f9"/>
                </a:moveTo>
                <a:cubicBezTo>
                  <a:pt x="f10" y="f11"/>
                  <a:pt x="f12" y="f11"/>
                  <a:pt x="f13" y="f14"/>
                </a:cubicBezTo>
                <a:cubicBezTo>
                  <a:pt x="f15" y="f8"/>
                  <a:pt x="f16" y="f8"/>
                  <a:pt x="f17" y="f18"/>
                </a:cubicBezTo>
                <a:cubicBezTo>
                  <a:pt x="f19" y="f20"/>
                  <a:pt x="f21" y="f22"/>
                  <a:pt x="f23" y="f24"/>
                </a:cubicBezTo>
                <a:cubicBezTo>
                  <a:pt x="f25" y="f26"/>
                  <a:pt x="f15" y="f13"/>
                  <a:pt x="f27" y="f15"/>
                </a:cubicBezTo>
                <a:cubicBezTo>
                  <a:pt x="f11" y="f28"/>
                  <a:pt x="f29" y="f30"/>
                  <a:pt x="f31" y="f32"/>
                </a:cubicBezTo>
                <a:cubicBezTo>
                  <a:pt x="f33" y="f34"/>
                  <a:pt x="f35" y="f36"/>
                  <a:pt x="f37" y="f38"/>
                </a:cubicBezTo>
                <a:cubicBezTo>
                  <a:pt x="f39" y="f7"/>
                  <a:pt x="f40" y="f41"/>
                  <a:pt x="f42" y="f43"/>
                </a:cubicBezTo>
                <a:cubicBezTo>
                  <a:pt x="f44" y="f45"/>
                  <a:pt x="f5" y="f46"/>
                  <a:pt x="f5" y="f47"/>
                </a:cubicBezTo>
                <a:cubicBezTo>
                  <a:pt x="f5" y="f24"/>
                  <a:pt x="f48" y="f49"/>
                  <a:pt x="f50" y="f14"/>
                </a:cubicBezTo>
                <a:cubicBezTo>
                  <a:pt x="f51" y="f33"/>
                  <a:pt x="f51" y="f33"/>
                  <a:pt x="f52" y="f8"/>
                </a:cubicBezTo>
                <a:cubicBezTo>
                  <a:pt x="f53" y="f54"/>
                  <a:pt x="f55" y="f10"/>
                  <a:pt x="f56" y="f9"/>
                </a:cubicBezTo>
                <a:cubicBezTo>
                  <a:pt x="f57" y="f9"/>
                  <a:pt x="f58" y="f9"/>
                  <a:pt x="f59" y="f9"/>
                </a:cubicBezTo>
                <a:cubicBezTo>
                  <a:pt x="f60" y="f9"/>
                  <a:pt x="f61" y="f62"/>
                  <a:pt x="f51" y="f63"/>
                </a:cubicBezTo>
                <a:cubicBezTo>
                  <a:pt x="f64" y="f65"/>
                  <a:pt x="f51" y="f66"/>
                  <a:pt x="f67" y="f68"/>
                </a:cubicBezTo>
                <a:cubicBezTo>
                  <a:pt x="f69" y="f70"/>
                  <a:pt x="f71" y="f72"/>
                  <a:pt x="f73" y="f74"/>
                </a:cubicBezTo>
                <a:cubicBezTo>
                  <a:pt x="f75" y="f76"/>
                  <a:pt x="f75" y="f60"/>
                  <a:pt x="f77" y="f52"/>
                </a:cubicBezTo>
                <a:cubicBezTo>
                  <a:pt x="f77" y="f50"/>
                  <a:pt x="f78" y="f79"/>
                  <a:pt x="f80" y="f51"/>
                </a:cubicBezTo>
                <a:cubicBezTo>
                  <a:pt x="f39" y="f67"/>
                  <a:pt x="f65" y="f81"/>
                  <a:pt x="f82" y="f83"/>
                </a:cubicBezTo>
                <a:cubicBezTo>
                  <a:pt x="f84" y="f48"/>
                  <a:pt x="f85" y="f5"/>
                  <a:pt x="f86" y="f83"/>
                </a:cubicBezTo>
                <a:cubicBezTo>
                  <a:pt x="f24" y="f87"/>
                  <a:pt x="f88" y="f89"/>
                  <a:pt x="f90" y="f91"/>
                </a:cubicBezTo>
                <a:cubicBezTo>
                  <a:pt x="f6" y="f80"/>
                  <a:pt x="f6" y="f92"/>
                  <a:pt x="f93" y="f94"/>
                </a:cubicBezTo>
                <a:cubicBezTo>
                  <a:pt x="f88" y="f39"/>
                  <a:pt x="f16" y="f68"/>
                  <a:pt x="f95" y="f96"/>
                </a:cubicBezTo>
                <a:cubicBezTo>
                  <a:pt x="f97" y="f35"/>
                  <a:pt x="f24" y="f9"/>
                  <a:pt x="f98" y="f9"/>
                </a:cubicBezTo>
                <a:cubicBezTo>
                  <a:pt x="f99" y="f9"/>
                  <a:pt x="f9"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8" name="Freeform 53">
            <a:extLst>
              <a:ext uri="{FF2B5EF4-FFF2-40B4-BE49-F238E27FC236}">
                <a16:creationId xmlns:a16="http://schemas.microsoft.com/office/drawing/2014/main" id="{AFFB6D93-0390-4DFA-95A3-C337CB6C0091}"/>
              </a:ext>
            </a:extLst>
          </p:cNvPr>
          <p:cNvSpPr/>
          <p:nvPr/>
        </p:nvSpPr>
        <p:spPr>
          <a:xfrm>
            <a:off x="1280037" y="2966974"/>
            <a:ext cx="304749" cy="290469"/>
          </a:xfrm>
          <a:custGeom>
            <a:avLst/>
            <a:gdLst>
              <a:gd name="f0" fmla="val 10800000"/>
              <a:gd name="f1" fmla="val 5400000"/>
              <a:gd name="f2" fmla="val 180"/>
              <a:gd name="f3" fmla="val w"/>
              <a:gd name="f4" fmla="val h"/>
              <a:gd name="f5" fmla="val 0"/>
              <a:gd name="f6" fmla="val 185"/>
              <a:gd name="f7" fmla="val 176"/>
              <a:gd name="f8" fmla="val 107"/>
              <a:gd name="f9" fmla="val 83"/>
              <a:gd name="f10" fmla="val 3"/>
              <a:gd name="f11" fmla="val 61"/>
              <a:gd name="f12" fmla="val 13"/>
              <a:gd name="f13" fmla="val 40"/>
              <a:gd name="f14" fmla="val 22"/>
              <a:gd name="f15" fmla="val 23"/>
              <a:gd name="f16" fmla="val 34"/>
              <a:gd name="f17" fmla="val 11"/>
              <a:gd name="f18" fmla="val 51"/>
              <a:gd name="f19" fmla="val 2"/>
              <a:gd name="f20" fmla="val 56"/>
              <a:gd name="f21" fmla="val 59"/>
              <a:gd name="f22" fmla="val 63"/>
              <a:gd name="f23" fmla="val 82"/>
              <a:gd name="f24" fmla="val 15"/>
              <a:gd name="f25" fmla="val 102"/>
              <a:gd name="f26" fmla="val 121"/>
              <a:gd name="f27" fmla="val 125"/>
              <a:gd name="f28" fmla="val 129"/>
              <a:gd name="f29" fmla="val 1"/>
              <a:gd name="f30" fmla="val 133"/>
              <a:gd name="f31" fmla="val 157"/>
              <a:gd name="f32" fmla="val 14"/>
              <a:gd name="f33" fmla="val 170"/>
              <a:gd name="f34" fmla="val 178"/>
              <a:gd name="f35" fmla="val 84"/>
              <a:gd name="f36" fmla="val 110"/>
              <a:gd name="f37" fmla="val 182"/>
              <a:gd name="f38" fmla="val 137"/>
              <a:gd name="f39" fmla="val 148"/>
              <a:gd name="f40" fmla="val 174"/>
              <a:gd name="f41" fmla="val 152"/>
              <a:gd name="f42" fmla="val 166"/>
              <a:gd name="f43" fmla="val 149"/>
              <a:gd name="f44" fmla="val 162"/>
              <a:gd name="f45" fmla="val 147"/>
              <a:gd name="f46" fmla="val 161"/>
              <a:gd name="f47" fmla="val 145"/>
              <a:gd name="f48" fmla="val 140"/>
              <a:gd name="f49" fmla="val 169"/>
              <a:gd name="f50" fmla="val 124"/>
              <a:gd name="f51" fmla="val 167"/>
              <a:gd name="f52" fmla="val 106"/>
              <a:gd name="f53" fmla="val 164"/>
              <a:gd name="f54" fmla="val 89"/>
              <a:gd name="f55" fmla="val 87"/>
              <a:gd name="f56" fmla="val 85"/>
              <a:gd name="f57" fmla="val 160"/>
              <a:gd name="f58" fmla="val 88"/>
              <a:gd name="f59" fmla="val 90"/>
              <a:gd name="f60" fmla="val 103"/>
              <a:gd name="f61" fmla="val 163"/>
              <a:gd name="f62" fmla="val 116"/>
              <a:gd name="f63" fmla="val 155"/>
              <a:gd name="f64" fmla="val 113"/>
              <a:gd name="f65" fmla="val 172"/>
              <a:gd name="f66" fmla="val 93"/>
              <a:gd name="f67" fmla="val 72"/>
              <a:gd name="f68" fmla="val 175"/>
              <a:gd name="f69" fmla="val 53"/>
              <a:gd name="f70" fmla="val 29"/>
              <a:gd name="f71" fmla="val 156"/>
              <a:gd name="f72" fmla="val 21"/>
              <a:gd name="f73" fmla="val 135"/>
              <a:gd name="f74" fmla="val 111"/>
              <a:gd name="f75" fmla="val 96"/>
              <a:gd name="f76" fmla="val 24"/>
              <a:gd name="f77" fmla="val 26"/>
              <a:gd name="f78" fmla="val 20"/>
              <a:gd name="f79" fmla="val 86"/>
              <a:gd name="f80" fmla="val 19"/>
              <a:gd name="f81" fmla="val 17"/>
              <a:gd name="f82" fmla="val 104"/>
              <a:gd name="f83" fmla="val 143"/>
              <a:gd name="f84" fmla="val 16"/>
              <a:gd name="f85" fmla="val 10"/>
              <a:gd name="f86" fmla="val 151"/>
              <a:gd name="f87" fmla="val 5"/>
              <a:gd name="f88" fmla="val 141"/>
              <a:gd name="f89" fmla="val 130"/>
              <a:gd name="f90" fmla="val 118"/>
              <a:gd name="f91" fmla="+- 0 0 -90"/>
              <a:gd name="f92" fmla="*/ f3 1 185"/>
              <a:gd name="f93" fmla="*/ f4 1 176"/>
              <a:gd name="f94" fmla="val f5"/>
              <a:gd name="f95" fmla="val f6"/>
              <a:gd name="f96" fmla="val f7"/>
              <a:gd name="f97" fmla="*/ f91 f0 1"/>
              <a:gd name="f98" fmla="+- f96 0 f94"/>
              <a:gd name="f99" fmla="+- f95 0 f94"/>
              <a:gd name="f100" fmla="*/ f97 1 f2"/>
              <a:gd name="f101" fmla="*/ f99 1 185"/>
              <a:gd name="f102" fmla="*/ f98 1 176"/>
              <a:gd name="f103" fmla="*/ 0 f99 1"/>
              <a:gd name="f104" fmla="*/ 107 f98 1"/>
              <a:gd name="f105" fmla="*/ 13 f99 1"/>
              <a:gd name="f106" fmla="*/ 40 f98 1"/>
              <a:gd name="f107" fmla="*/ 51 f99 1"/>
              <a:gd name="f108" fmla="*/ 2 f98 1"/>
              <a:gd name="f109" fmla="*/ 63 f99 1"/>
              <a:gd name="f110" fmla="*/ 3 f98 1"/>
              <a:gd name="f111" fmla="*/ 121 f99 1"/>
              <a:gd name="f112" fmla="*/ 133 f99 1"/>
              <a:gd name="f113" fmla="*/ 178 f99 1"/>
              <a:gd name="f114" fmla="*/ 59 f98 1"/>
              <a:gd name="f115" fmla="*/ 182 f99 1"/>
              <a:gd name="f116" fmla="*/ 137 f98 1"/>
              <a:gd name="f117" fmla="*/ 166 f99 1"/>
              <a:gd name="f118" fmla="*/ 149 f98 1"/>
              <a:gd name="f119" fmla="*/ 162 f99 1"/>
              <a:gd name="f120" fmla="*/ 140 f98 1"/>
              <a:gd name="f121" fmla="*/ 164 f99 1"/>
              <a:gd name="f122" fmla="*/ 89 f98 1"/>
              <a:gd name="f123" fmla="*/ 161 f99 1"/>
              <a:gd name="f124" fmla="*/ 84 f98 1"/>
              <a:gd name="f125" fmla="*/ 160 f99 1"/>
              <a:gd name="f126" fmla="*/ 90 f98 1"/>
              <a:gd name="f127" fmla="*/ 129 f98 1"/>
              <a:gd name="f128" fmla="*/ 113 f99 1"/>
              <a:gd name="f129" fmla="*/ 172 f98 1"/>
              <a:gd name="f130" fmla="*/ 53 f99 1"/>
              <a:gd name="f131" fmla="*/ 167 f98 1"/>
              <a:gd name="f132" fmla="*/ 22 f99 1"/>
              <a:gd name="f133" fmla="*/ 111 f98 1"/>
              <a:gd name="f134" fmla="*/ 24 f99 1"/>
              <a:gd name="f135" fmla="*/ 23 f99 1"/>
              <a:gd name="f136" fmla="*/ 19 f99 1"/>
              <a:gd name="f137" fmla="*/ 88 f98 1"/>
              <a:gd name="f138" fmla="*/ 20 f99 1"/>
              <a:gd name="f139" fmla="*/ 16 f99 1"/>
              <a:gd name="f140" fmla="*/ 3 f99 1"/>
              <a:gd name="f141" fmla="*/ 141 f98 1"/>
              <a:gd name="f142" fmla="+- f100 0 f1"/>
              <a:gd name="f143" fmla="*/ f103 1 185"/>
              <a:gd name="f144" fmla="*/ f104 1 176"/>
              <a:gd name="f145" fmla="*/ f105 1 185"/>
              <a:gd name="f146" fmla="*/ f106 1 176"/>
              <a:gd name="f147" fmla="*/ f107 1 185"/>
              <a:gd name="f148" fmla="*/ f108 1 176"/>
              <a:gd name="f149" fmla="*/ f109 1 185"/>
              <a:gd name="f150" fmla="*/ f110 1 176"/>
              <a:gd name="f151" fmla="*/ f111 1 185"/>
              <a:gd name="f152" fmla="*/ f112 1 185"/>
              <a:gd name="f153" fmla="*/ f113 1 185"/>
              <a:gd name="f154" fmla="*/ f114 1 176"/>
              <a:gd name="f155" fmla="*/ f115 1 185"/>
              <a:gd name="f156" fmla="*/ f116 1 176"/>
              <a:gd name="f157" fmla="*/ f117 1 185"/>
              <a:gd name="f158" fmla="*/ f118 1 176"/>
              <a:gd name="f159" fmla="*/ f119 1 185"/>
              <a:gd name="f160" fmla="*/ f120 1 176"/>
              <a:gd name="f161" fmla="*/ f121 1 185"/>
              <a:gd name="f162" fmla="*/ f122 1 176"/>
              <a:gd name="f163" fmla="*/ f123 1 185"/>
              <a:gd name="f164" fmla="*/ f124 1 176"/>
              <a:gd name="f165" fmla="*/ f125 1 185"/>
              <a:gd name="f166" fmla="*/ f126 1 176"/>
              <a:gd name="f167" fmla="*/ f127 1 176"/>
              <a:gd name="f168" fmla="*/ f128 1 185"/>
              <a:gd name="f169" fmla="*/ f129 1 176"/>
              <a:gd name="f170" fmla="*/ f130 1 185"/>
              <a:gd name="f171" fmla="*/ f131 1 176"/>
              <a:gd name="f172" fmla="*/ f132 1 185"/>
              <a:gd name="f173" fmla="*/ f133 1 176"/>
              <a:gd name="f174" fmla="*/ f134 1 185"/>
              <a:gd name="f175" fmla="*/ f135 1 185"/>
              <a:gd name="f176" fmla="*/ f136 1 185"/>
              <a:gd name="f177" fmla="*/ f137 1 176"/>
              <a:gd name="f178" fmla="*/ f138 1 185"/>
              <a:gd name="f179" fmla="*/ f139 1 185"/>
              <a:gd name="f180" fmla="*/ f140 1 185"/>
              <a:gd name="f181" fmla="*/ f141 1 176"/>
              <a:gd name="f182" fmla="*/ 0 1 f101"/>
              <a:gd name="f183" fmla="*/ f95 1 f101"/>
              <a:gd name="f184" fmla="*/ 0 1 f102"/>
              <a:gd name="f185" fmla="*/ f96 1 f102"/>
              <a:gd name="f186" fmla="*/ f143 1 f101"/>
              <a:gd name="f187" fmla="*/ f144 1 f102"/>
              <a:gd name="f188" fmla="*/ f145 1 f101"/>
              <a:gd name="f189" fmla="*/ f146 1 f102"/>
              <a:gd name="f190" fmla="*/ f147 1 f101"/>
              <a:gd name="f191" fmla="*/ f148 1 f102"/>
              <a:gd name="f192" fmla="*/ f149 1 f101"/>
              <a:gd name="f193" fmla="*/ f150 1 f102"/>
              <a:gd name="f194" fmla="*/ f151 1 f101"/>
              <a:gd name="f195" fmla="*/ f152 1 f101"/>
              <a:gd name="f196" fmla="*/ f153 1 f101"/>
              <a:gd name="f197" fmla="*/ f154 1 f102"/>
              <a:gd name="f198" fmla="*/ f155 1 f101"/>
              <a:gd name="f199" fmla="*/ f156 1 f102"/>
              <a:gd name="f200" fmla="*/ f157 1 f101"/>
              <a:gd name="f201" fmla="*/ f158 1 f102"/>
              <a:gd name="f202" fmla="*/ f159 1 f101"/>
              <a:gd name="f203" fmla="*/ f160 1 f102"/>
              <a:gd name="f204" fmla="*/ f161 1 f101"/>
              <a:gd name="f205" fmla="*/ f162 1 f102"/>
              <a:gd name="f206" fmla="*/ f163 1 f101"/>
              <a:gd name="f207" fmla="*/ f164 1 f102"/>
              <a:gd name="f208" fmla="*/ f165 1 f101"/>
              <a:gd name="f209" fmla="*/ f166 1 f102"/>
              <a:gd name="f210" fmla="*/ f167 1 f102"/>
              <a:gd name="f211" fmla="*/ f168 1 f101"/>
              <a:gd name="f212" fmla="*/ f169 1 f102"/>
              <a:gd name="f213" fmla="*/ f170 1 f101"/>
              <a:gd name="f214" fmla="*/ f171 1 f102"/>
              <a:gd name="f215" fmla="*/ f172 1 f101"/>
              <a:gd name="f216" fmla="*/ f173 1 f102"/>
              <a:gd name="f217" fmla="*/ f174 1 f101"/>
              <a:gd name="f218" fmla="*/ f175 1 f101"/>
              <a:gd name="f219" fmla="*/ f176 1 f101"/>
              <a:gd name="f220" fmla="*/ f177 1 f102"/>
              <a:gd name="f221" fmla="*/ f178 1 f101"/>
              <a:gd name="f222" fmla="*/ f179 1 f101"/>
              <a:gd name="f223" fmla="*/ f180 1 f101"/>
              <a:gd name="f224" fmla="*/ f181 1 f102"/>
              <a:gd name="f225" fmla="*/ f182 f92 1"/>
              <a:gd name="f226" fmla="*/ f183 f92 1"/>
              <a:gd name="f227" fmla="*/ f185 f93 1"/>
              <a:gd name="f228" fmla="*/ f184 f93 1"/>
              <a:gd name="f229" fmla="*/ f186 f92 1"/>
              <a:gd name="f230" fmla="*/ f187 f93 1"/>
              <a:gd name="f231" fmla="*/ f188 f92 1"/>
              <a:gd name="f232" fmla="*/ f189 f93 1"/>
              <a:gd name="f233" fmla="*/ f190 f92 1"/>
              <a:gd name="f234" fmla="*/ f191 f93 1"/>
              <a:gd name="f235" fmla="*/ f192 f92 1"/>
              <a:gd name="f236" fmla="*/ f193 f93 1"/>
              <a:gd name="f237" fmla="*/ f194 f92 1"/>
              <a:gd name="f238" fmla="*/ f195 f92 1"/>
              <a:gd name="f239" fmla="*/ f196 f92 1"/>
              <a:gd name="f240" fmla="*/ f197 f93 1"/>
              <a:gd name="f241" fmla="*/ f198 f92 1"/>
              <a:gd name="f242" fmla="*/ f199 f93 1"/>
              <a:gd name="f243" fmla="*/ f200 f92 1"/>
              <a:gd name="f244" fmla="*/ f201 f93 1"/>
              <a:gd name="f245" fmla="*/ f202 f92 1"/>
              <a:gd name="f246" fmla="*/ f203 f93 1"/>
              <a:gd name="f247" fmla="*/ f204 f92 1"/>
              <a:gd name="f248" fmla="*/ f205 f93 1"/>
              <a:gd name="f249" fmla="*/ f206 f92 1"/>
              <a:gd name="f250" fmla="*/ f207 f93 1"/>
              <a:gd name="f251" fmla="*/ f208 f92 1"/>
              <a:gd name="f252" fmla="*/ f209 f93 1"/>
              <a:gd name="f253" fmla="*/ f210 f93 1"/>
              <a:gd name="f254" fmla="*/ f211 f92 1"/>
              <a:gd name="f255" fmla="*/ f212 f93 1"/>
              <a:gd name="f256" fmla="*/ f213 f92 1"/>
              <a:gd name="f257" fmla="*/ f214 f93 1"/>
              <a:gd name="f258" fmla="*/ f215 f92 1"/>
              <a:gd name="f259" fmla="*/ f216 f93 1"/>
              <a:gd name="f260" fmla="*/ f217 f92 1"/>
              <a:gd name="f261" fmla="*/ f218 f92 1"/>
              <a:gd name="f262" fmla="*/ f219 f92 1"/>
              <a:gd name="f263" fmla="*/ f220 f93 1"/>
              <a:gd name="f264" fmla="*/ f221 f92 1"/>
              <a:gd name="f265" fmla="*/ f222 f92 1"/>
              <a:gd name="f266" fmla="*/ f223 f92 1"/>
              <a:gd name="f267" fmla="*/ f224 f93 1"/>
            </a:gdLst>
            <a:ahLst/>
            <a:cxnLst>
              <a:cxn ang="3cd4">
                <a:pos x="hc" y="t"/>
              </a:cxn>
              <a:cxn ang="0">
                <a:pos x="r" y="vc"/>
              </a:cxn>
              <a:cxn ang="cd4">
                <a:pos x="hc" y="b"/>
              </a:cxn>
              <a:cxn ang="cd2">
                <a:pos x="l" y="vc"/>
              </a:cxn>
              <a:cxn ang="f142">
                <a:pos x="f229" y="f230"/>
              </a:cxn>
              <a:cxn ang="f142">
                <a:pos x="f231" y="f232"/>
              </a:cxn>
              <a:cxn ang="f142">
                <a:pos x="f233" y="f234"/>
              </a:cxn>
              <a:cxn ang="f142">
                <a:pos x="f235" y="f236"/>
              </a:cxn>
              <a:cxn ang="f142">
                <a:pos x="f237" y="f236"/>
              </a:cxn>
              <a:cxn ang="f142">
                <a:pos x="f238" y="f236"/>
              </a:cxn>
              <a:cxn ang="f142">
                <a:pos x="f239" y="f240"/>
              </a:cxn>
              <a:cxn ang="f142">
                <a:pos x="f241" y="f242"/>
              </a:cxn>
              <a:cxn ang="f142">
                <a:pos x="f243" y="f244"/>
              </a:cxn>
              <a:cxn ang="f142">
                <a:pos x="f245" y="f246"/>
              </a:cxn>
              <a:cxn ang="f142">
                <a:pos x="f247" y="f248"/>
              </a:cxn>
              <a:cxn ang="f142">
                <a:pos x="f249" y="f250"/>
              </a:cxn>
              <a:cxn ang="f142">
                <a:pos x="f251" y="f252"/>
              </a:cxn>
              <a:cxn ang="f142">
                <a:pos x="f249" y="f253"/>
              </a:cxn>
              <a:cxn ang="f142">
                <a:pos x="f254" y="f255"/>
              </a:cxn>
              <a:cxn ang="f142">
                <a:pos x="f256" y="f257"/>
              </a:cxn>
              <a:cxn ang="f142">
                <a:pos x="f258" y="f259"/>
              </a:cxn>
              <a:cxn ang="f142">
                <a:pos x="f260" y="f248"/>
              </a:cxn>
              <a:cxn ang="f142">
                <a:pos x="f261" y="f250"/>
              </a:cxn>
              <a:cxn ang="f142">
                <a:pos x="f262" y="f263"/>
              </a:cxn>
              <a:cxn ang="f142">
                <a:pos x="f264" y="f242"/>
              </a:cxn>
              <a:cxn ang="f142">
                <a:pos x="f265" y="f244"/>
              </a:cxn>
              <a:cxn ang="f142">
                <a:pos x="f266" y="f267"/>
              </a:cxn>
              <a:cxn ang="f142">
                <a:pos x="f229" y="f230"/>
              </a:cxn>
            </a:cxnLst>
            <a:rect l="f225" t="f228" r="f226" b="f227"/>
            <a:pathLst>
              <a:path w="185" h="176">
                <a:moveTo>
                  <a:pt x="f5" y="f8"/>
                </a:moveTo>
                <a:cubicBezTo>
                  <a:pt x="f5" y="f9"/>
                  <a:pt x="f10" y="f11"/>
                  <a:pt x="f12" y="f13"/>
                </a:cubicBezTo>
                <a:cubicBezTo>
                  <a:pt x="f14" y="f15"/>
                  <a:pt x="f16" y="f17"/>
                  <a:pt x="f18" y="f19"/>
                </a:cubicBezTo>
                <a:cubicBezTo>
                  <a:pt x="f20" y="f5"/>
                  <a:pt x="f21" y="f5"/>
                  <a:pt x="f22" y="f10"/>
                </a:cubicBezTo>
                <a:cubicBezTo>
                  <a:pt x="f23" y="f24"/>
                  <a:pt x="f25" y="f24"/>
                  <a:pt x="f26" y="f10"/>
                </a:cubicBezTo>
                <a:cubicBezTo>
                  <a:pt x="f27" y="f5"/>
                  <a:pt x="f28" y="f29"/>
                  <a:pt x="f30" y="f10"/>
                </a:cubicBezTo>
                <a:cubicBezTo>
                  <a:pt x="f31" y="f32"/>
                  <a:pt x="f33" y="f16"/>
                  <a:pt x="f34" y="f21"/>
                </a:cubicBezTo>
                <a:cubicBezTo>
                  <a:pt x="f6" y="f35"/>
                  <a:pt x="f6" y="f36"/>
                  <a:pt x="f37" y="f38"/>
                </a:cubicBezTo>
                <a:cubicBezTo>
                  <a:pt x="f2" y="f39"/>
                  <a:pt x="f40" y="f41"/>
                  <a:pt x="f42" y="f43"/>
                </a:cubicBezTo>
                <a:cubicBezTo>
                  <a:pt x="f44" y="f45"/>
                  <a:pt x="f46" y="f47"/>
                  <a:pt x="f44" y="f48"/>
                </a:cubicBezTo>
                <a:cubicBezTo>
                  <a:pt x="f49" y="f50"/>
                  <a:pt x="f51" y="f52"/>
                  <a:pt x="f53" y="f54"/>
                </a:cubicBezTo>
                <a:cubicBezTo>
                  <a:pt x="f53" y="f55"/>
                  <a:pt x="f53" y="f9"/>
                  <a:pt x="f46" y="f35"/>
                </a:cubicBezTo>
                <a:cubicBezTo>
                  <a:pt x="f31" y="f56"/>
                  <a:pt x="f57" y="f58"/>
                  <a:pt x="f57" y="f59"/>
                </a:cubicBezTo>
                <a:cubicBezTo>
                  <a:pt x="f44" y="f60"/>
                  <a:pt x="f61" y="f62"/>
                  <a:pt x="f46" y="f28"/>
                </a:cubicBezTo>
                <a:cubicBezTo>
                  <a:pt x="f63" y="f63"/>
                  <a:pt x="f38" y="f51"/>
                  <a:pt x="f64" y="f65"/>
                </a:cubicBezTo>
                <a:cubicBezTo>
                  <a:pt x="f66" y="f7"/>
                  <a:pt x="f67" y="f68"/>
                  <a:pt x="f69" y="f51"/>
                </a:cubicBezTo>
                <a:cubicBezTo>
                  <a:pt x="f70" y="f71"/>
                  <a:pt x="f72" y="f73"/>
                  <a:pt x="f14" y="f74"/>
                </a:cubicBezTo>
                <a:cubicBezTo>
                  <a:pt x="f14" y="f60"/>
                  <a:pt x="f15" y="f75"/>
                  <a:pt x="f76" y="f54"/>
                </a:cubicBezTo>
                <a:cubicBezTo>
                  <a:pt x="f76" y="f55"/>
                  <a:pt x="f77" y="f35"/>
                  <a:pt x="f15" y="f35"/>
                </a:cubicBezTo>
                <a:cubicBezTo>
                  <a:pt x="f78" y="f35"/>
                  <a:pt x="f78" y="f79"/>
                  <a:pt x="f80" y="f58"/>
                </a:cubicBezTo>
                <a:cubicBezTo>
                  <a:pt x="f81" y="f82"/>
                  <a:pt x="f24" y="f26"/>
                  <a:pt x="f78" y="f38"/>
                </a:cubicBezTo>
                <a:cubicBezTo>
                  <a:pt x="f14" y="f83"/>
                  <a:pt x="f76" y="f45"/>
                  <a:pt x="f84" y="f43"/>
                </a:cubicBezTo>
                <a:cubicBezTo>
                  <a:pt x="f85" y="f86"/>
                  <a:pt x="f87" y="f39"/>
                  <a:pt x="f10" y="f88"/>
                </a:cubicBezTo>
                <a:cubicBezTo>
                  <a:pt x="f29" y="f89"/>
                  <a:pt x="f5" y="f90"/>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49" name="Freeform 54">
            <a:extLst>
              <a:ext uri="{FF2B5EF4-FFF2-40B4-BE49-F238E27FC236}">
                <a16:creationId xmlns:a16="http://schemas.microsoft.com/office/drawing/2014/main" id="{EE006525-C891-4179-8D12-3E1AD9647028}"/>
              </a:ext>
            </a:extLst>
          </p:cNvPr>
          <p:cNvSpPr/>
          <p:nvPr/>
        </p:nvSpPr>
        <p:spPr>
          <a:xfrm>
            <a:off x="1435579" y="1659083"/>
            <a:ext cx="306341" cy="295232"/>
          </a:xfrm>
          <a:custGeom>
            <a:avLst/>
            <a:gdLst>
              <a:gd name="f0" fmla="val 10800000"/>
              <a:gd name="f1" fmla="val 5400000"/>
              <a:gd name="f2" fmla="val 180"/>
              <a:gd name="f3" fmla="val w"/>
              <a:gd name="f4" fmla="val h"/>
              <a:gd name="f5" fmla="val 0"/>
              <a:gd name="f6" fmla="val 186"/>
              <a:gd name="f7" fmla="val 179"/>
              <a:gd name="f8" fmla="val 185"/>
              <a:gd name="f9" fmla="val 110"/>
              <a:gd name="f10" fmla="val 119"/>
              <a:gd name="f11" fmla="val 184"/>
              <a:gd name="f12" fmla="val 129"/>
              <a:gd name="f13" fmla="val 183"/>
              <a:gd name="f14" fmla="val 140"/>
              <a:gd name="f15" fmla="val 182"/>
              <a:gd name="f16" fmla="val 149"/>
              <a:gd name="f17" fmla="val 176"/>
              <a:gd name="f18" fmla="val 154"/>
              <a:gd name="f19" fmla="val 169"/>
              <a:gd name="f20" fmla="val 151"/>
              <a:gd name="f21" fmla="val 164"/>
              <a:gd name="f22" fmla="val 162"/>
              <a:gd name="f23" fmla="val 147"/>
              <a:gd name="f24" fmla="val 142"/>
              <a:gd name="f25" fmla="val 170"/>
              <a:gd name="f26" fmla="val 125"/>
              <a:gd name="f27" fmla="val 108"/>
              <a:gd name="f28" fmla="val 166"/>
              <a:gd name="f29" fmla="val 91"/>
              <a:gd name="f30" fmla="val 90"/>
              <a:gd name="f31" fmla="val 89"/>
              <a:gd name="f32" fmla="val 165"/>
              <a:gd name="f33" fmla="val 87"/>
              <a:gd name="f34" fmla="val 86"/>
              <a:gd name="f35" fmla="val 85"/>
              <a:gd name="f36" fmla="val 163"/>
              <a:gd name="f37" fmla="val 160"/>
              <a:gd name="f38" fmla="val 161"/>
              <a:gd name="f39" fmla="val 95"/>
              <a:gd name="f40" fmla="val 101"/>
              <a:gd name="f41" fmla="val 106"/>
              <a:gd name="f42" fmla="val 115"/>
              <a:gd name="f43" fmla="val 123"/>
              <a:gd name="f44" fmla="val 131"/>
              <a:gd name="f45" fmla="val 159"/>
              <a:gd name="f46" fmla="val 133"/>
              <a:gd name="f47" fmla="val 168"/>
              <a:gd name="f48" fmla="val 78"/>
              <a:gd name="f49" fmla="val 52"/>
              <a:gd name="f50" fmla="val 167"/>
              <a:gd name="f51" fmla="val 33"/>
              <a:gd name="f52" fmla="val 158"/>
              <a:gd name="f53" fmla="val 25"/>
              <a:gd name="f54" fmla="val 24"/>
              <a:gd name="f55" fmla="val 122"/>
              <a:gd name="f56" fmla="val 23"/>
              <a:gd name="f57" fmla="val 112"/>
              <a:gd name="f58" fmla="val 26"/>
              <a:gd name="f59" fmla="val 28"/>
              <a:gd name="f60" fmla="val 22"/>
              <a:gd name="f61" fmla="val 88"/>
              <a:gd name="f62" fmla="val 21"/>
              <a:gd name="f63" fmla="val 18"/>
              <a:gd name="f64" fmla="val 107"/>
              <a:gd name="f65" fmla="val 17"/>
              <a:gd name="f66" fmla="val 145"/>
              <a:gd name="f67" fmla="val 19"/>
              <a:gd name="f68" fmla="val 13"/>
              <a:gd name="f69" fmla="val 153"/>
              <a:gd name="f70" fmla="val 7"/>
              <a:gd name="f71" fmla="val 150"/>
              <a:gd name="f72" fmla="val 5"/>
              <a:gd name="f73" fmla="val 3"/>
              <a:gd name="f74" fmla="val 138"/>
              <a:gd name="f75" fmla="val 66"/>
              <a:gd name="f76" fmla="val 16"/>
              <a:gd name="f77" fmla="val 40"/>
              <a:gd name="f78" fmla="val 37"/>
              <a:gd name="f79" fmla="val 12"/>
              <a:gd name="f80" fmla="val 53"/>
              <a:gd name="f81" fmla="val 4"/>
              <a:gd name="f82" fmla="val 57"/>
              <a:gd name="f83" fmla="val 61"/>
              <a:gd name="f84" fmla="val 2"/>
              <a:gd name="f85" fmla="val 65"/>
              <a:gd name="f86" fmla="val 84"/>
              <a:gd name="f87" fmla="val 103"/>
              <a:gd name="f88" fmla="val 134"/>
              <a:gd name="f89" fmla="val 139"/>
              <a:gd name="f90" fmla="val 70"/>
              <a:gd name="f91" fmla="+- 0 0 -90"/>
              <a:gd name="f92" fmla="*/ f3 1 186"/>
              <a:gd name="f93" fmla="*/ f4 1 179"/>
              <a:gd name="f94" fmla="val f5"/>
              <a:gd name="f95" fmla="val f6"/>
              <a:gd name="f96" fmla="val f7"/>
              <a:gd name="f97" fmla="*/ f91 f0 1"/>
              <a:gd name="f98" fmla="+- f96 0 f94"/>
              <a:gd name="f99" fmla="+- f95 0 f94"/>
              <a:gd name="f100" fmla="*/ f97 1 f2"/>
              <a:gd name="f101" fmla="*/ f99 1 186"/>
              <a:gd name="f102" fmla="*/ f98 1 179"/>
              <a:gd name="f103" fmla="*/ 185 f99 1"/>
              <a:gd name="f104" fmla="*/ 110 f98 1"/>
              <a:gd name="f105" fmla="*/ 183 f99 1"/>
              <a:gd name="f106" fmla="*/ 140 f98 1"/>
              <a:gd name="f107" fmla="*/ 169 f99 1"/>
              <a:gd name="f108" fmla="*/ 151 f98 1"/>
              <a:gd name="f109" fmla="*/ 164 f99 1"/>
              <a:gd name="f110" fmla="*/ 142 f98 1"/>
              <a:gd name="f111" fmla="*/ 166 f99 1"/>
              <a:gd name="f112" fmla="*/ 91 f98 1"/>
              <a:gd name="f113" fmla="*/ 165 f99 1"/>
              <a:gd name="f114" fmla="*/ 87 f98 1"/>
              <a:gd name="f115" fmla="*/ 163 f99 1"/>
              <a:gd name="f116" fmla="*/ 85 f98 1"/>
              <a:gd name="f117" fmla="*/ 161 f99 1"/>
              <a:gd name="f118" fmla="*/ 89 f98 1"/>
              <a:gd name="f119" fmla="*/ 106 f98 1"/>
              <a:gd name="f120" fmla="*/ 162 f99 1"/>
              <a:gd name="f121" fmla="*/ 131 f98 1"/>
              <a:gd name="f122" fmla="*/ 133 f99 1"/>
              <a:gd name="f123" fmla="*/ 168 f98 1"/>
              <a:gd name="f124" fmla="*/ 52 f99 1"/>
              <a:gd name="f125" fmla="*/ 167 f98 1"/>
              <a:gd name="f126" fmla="*/ 24 f99 1"/>
              <a:gd name="f127" fmla="*/ 122 f98 1"/>
              <a:gd name="f128" fmla="*/ 26 f99 1"/>
              <a:gd name="f129" fmla="*/ 25 f99 1"/>
              <a:gd name="f130" fmla="*/ 86 f98 1"/>
              <a:gd name="f131" fmla="*/ 21 f99 1"/>
              <a:gd name="f132" fmla="*/ 90 f98 1"/>
              <a:gd name="f133" fmla="*/ 22 f99 1"/>
              <a:gd name="f134" fmla="*/ 19 f99 1"/>
              <a:gd name="f135" fmla="*/ 5 f99 1"/>
              <a:gd name="f136" fmla="*/ 145 f98 1"/>
              <a:gd name="f137" fmla="*/ 3 f99 1"/>
              <a:gd name="f138" fmla="*/ 125 f98 1"/>
              <a:gd name="f139" fmla="*/ 16 f99 1"/>
              <a:gd name="f140" fmla="*/ 40 f98 1"/>
              <a:gd name="f141" fmla="*/ 53 f99 1"/>
              <a:gd name="f142" fmla="*/ 4 f98 1"/>
              <a:gd name="f143" fmla="*/ 65 f99 1"/>
              <a:gd name="f144" fmla="*/ 5 f98 1"/>
              <a:gd name="f145" fmla="*/ 122 f99 1"/>
              <a:gd name="f146" fmla="*/ 139 f99 1"/>
              <a:gd name="f147" fmla="*/ 7 f98 1"/>
              <a:gd name="f148" fmla="*/ 176 f99 1"/>
              <a:gd name="f149" fmla="*/ 52 f98 1"/>
              <a:gd name="f150" fmla="+- f100 0 f1"/>
              <a:gd name="f151" fmla="*/ f103 1 186"/>
              <a:gd name="f152" fmla="*/ f104 1 179"/>
              <a:gd name="f153" fmla="*/ f105 1 186"/>
              <a:gd name="f154" fmla="*/ f106 1 179"/>
              <a:gd name="f155" fmla="*/ f107 1 186"/>
              <a:gd name="f156" fmla="*/ f108 1 179"/>
              <a:gd name="f157" fmla="*/ f109 1 186"/>
              <a:gd name="f158" fmla="*/ f110 1 179"/>
              <a:gd name="f159" fmla="*/ f111 1 186"/>
              <a:gd name="f160" fmla="*/ f112 1 179"/>
              <a:gd name="f161" fmla="*/ f113 1 186"/>
              <a:gd name="f162" fmla="*/ f114 1 179"/>
              <a:gd name="f163" fmla="*/ f115 1 186"/>
              <a:gd name="f164" fmla="*/ f116 1 179"/>
              <a:gd name="f165" fmla="*/ f117 1 186"/>
              <a:gd name="f166" fmla="*/ f118 1 179"/>
              <a:gd name="f167" fmla="*/ f119 1 179"/>
              <a:gd name="f168" fmla="*/ f120 1 186"/>
              <a:gd name="f169" fmla="*/ f121 1 179"/>
              <a:gd name="f170" fmla="*/ f122 1 186"/>
              <a:gd name="f171" fmla="*/ f123 1 179"/>
              <a:gd name="f172" fmla="*/ f124 1 186"/>
              <a:gd name="f173" fmla="*/ f125 1 179"/>
              <a:gd name="f174" fmla="*/ f126 1 186"/>
              <a:gd name="f175" fmla="*/ f127 1 179"/>
              <a:gd name="f176" fmla="*/ f128 1 186"/>
              <a:gd name="f177" fmla="*/ f129 1 186"/>
              <a:gd name="f178" fmla="*/ f130 1 179"/>
              <a:gd name="f179" fmla="*/ f131 1 186"/>
              <a:gd name="f180" fmla="*/ f132 1 179"/>
              <a:gd name="f181" fmla="*/ f133 1 186"/>
              <a:gd name="f182" fmla="*/ f134 1 186"/>
              <a:gd name="f183" fmla="*/ f135 1 186"/>
              <a:gd name="f184" fmla="*/ f136 1 179"/>
              <a:gd name="f185" fmla="*/ f137 1 186"/>
              <a:gd name="f186" fmla="*/ f138 1 179"/>
              <a:gd name="f187" fmla="*/ f139 1 186"/>
              <a:gd name="f188" fmla="*/ f140 1 179"/>
              <a:gd name="f189" fmla="*/ f141 1 186"/>
              <a:gd name="f190" fmla="*/ f142 1 179"/>
              <a:gd name="f191" fmla="*/ f143 1 186"/>
              <a:gd name="f192" fmla="*/ f144 1 179"/>
              <a:gd name="f193" fmla="*/ f145 1 186"/>
              <a:gd name="f194" fmla="*/ f146 1 186"/>
              <a:gd name="f195" fmla="*/ f147 1 179"/>
              <a:gd name="f196" fmla="*/ f148 1 186"/>
              <a:gd name="f197" fmla="*/ f149 1 179"/>
              <a:gd name="f198" fmla="*/ 0 1 f101"/>
              <a:gd name="f199" fmla="*/ f95 1 f101"/>
              <a:gd name="f200" fmla="*/ 0 1 f102"/>
              <a:gd name="f201" fmla="*/ f96 1 f102"/>
              <a:gd name="f202" fmla="*/ f151 1 f101"/>
              <a:gd name="f203" fmla="*/ f152 1 f102"/>
              <a:gd name="f204" fmla="*/ f153 1 f101"/>
              <a:gd name="f205" fmla="*/ f154 1 f102"/>
              <a:gd name="f206" fmla="*/ f155 1 f101"/>
              <a:gd name="f207" fmla="*/ f156 1 f102"/>
              <a:gd name="f208" fmla="*/ f157 1 f101"/>
              <a:gd name="f209" fmla="*/ f158 1 f102"/>
              <a:gd name="f210" fmla="*/ f159 1 f101"/>
              <a:gd name="f211" fmla="*/ f160 1 f102"/>
              <a:gd name="f212" fmla="*/ f161 1 f101"/>
              <a:gd name="f213" fmla="*/ f162 1 f102"/>
              <a:gd name="f214" fmla="*/ f163 1 f101"/>
              <a:gd name="f215" fmla="*/ f164 1 f102"/>
              <a:gd name="f216" fmla="*/ f165 1 f101"/>
              <a:gd name="f217" fmla="*/ f166 1 f102"/>
              <a:gd name="f218" fmla="*/ f167 1 f102"/>
              <a:gd name="f219" fmla="*/ f168 1 f101"/>
              <a:gd name="f220" fmla="*/ f169 1 f102"/>
              <a:gd name="f221" fmla="*/ f170 1 f101"/>
              <a:gd name="f222" fmla="*/ f171 1 f102"/>
              <a:gd name="f223" fmla="*/ f172 1 f101"/>
              <a:gd name="f224" fmla="*/ f173 1 f102"/>
              <a:gd name="f225" fmla="*/ f174 1 f101"/>
              <a:gd name="f226" fmla="*/ f175 1 f102"/>
              <a:gd name="f227" fmla="*/ f176 1 f101"/>
              <a:gd name="f228" fmla="*/ f177 1 f101"/>
              <a:gd name="f229" fmla="*/ f178 1 f102"/>
              <a:gd name="f230" fmla="*/ f179 1 f101"/>
              <a:gd name="f231" fmla="*/ f180 1 f102"/>
              <a:gd name="f232" fmla="*/ f181 1 f101"/>
              <a:gd name="f233" fmla="*/ f182 1 f101"/>
              <a:gd name="f234" fmla="*/ f183 1 f101"/>
              <a:gd name="f235" fmla="*/ f184 1 f102"/>
              <a:gd name="f236" fmla="*/ f185 1 f101"/>
              <a:gd name="f237" fmla="*/ f186 1 f102"/>
              <a:gd name="f238" fmla="*/ f187 1 f101"/>
              <a:gd name="f239" fmla="*/ f188 1 f102"/>
              <a:gd name="f240" fmla="*/ f189 1 f101"/>
              <a:gd name="f241" fmla="*/ f190 1 f102"/>
              <a:gd name="f242" fmla="*/ f191 1 f101"/>
              <a:gd name="f243" fmla="*/ f192 1 f102"/>
              <a:gd name="f244" fmla="*/ f193 1 f101"/>
              <a:gd name="f245" fmla="*/ f194 1 f101"/>
              <a:gd name="f246" fmla="*/ f195 1 f102"/>
              <a:gd name="f247" fmla="*/ f196 1 f101"/>
              <a:gd name="f248" fmla="*/ f197 1 f102"/>
              <a:gd name="f249" fmla="*/ f198 f92 1"/>
              <a:gd name="f250" fmla="*/ f199 f92 1"/>
              <a:gd name="f251" fmla="*/ f201 f93 1"/>
              <a:gd name="f252" fmla="*/ f200 f93 1"/>
              <a:gd name="f253" fmla="*/ f202 f92 1"/>
              <a:gd name="f254" fmla="*/ f203 f93 1"/>
              <a:gd name="f255" fmla="*/ f204 f92 1"/>
              <a:gd name="f256" fmla="*/ f205 f93 1"/>
              <a:gd name="f257" fmla="*/ f206 f92 1"/>
              <a:gd name="f258" fmla="*/ f207 f93 1"/>
              <a:gd name="f259" fmla="*/ f208 f92 1"/>
              <a:gd name="f260" fmla="*/ f209 f93 1"/>
              <a:gd name="f261" fmla="*/ f210 f92 1"/>
              <a:gd name="f262" fmla="*/ f211 f93 1"/>
              <a:gd name="f263" fmla="*/ f212 f92 1"/>
              <a:gd name="f264" fmla="*/ f213 f93 1"/>
              <a:gd name="f265" fmla="*/ f214 f92 1"/>
              <a:gd name="f266" fmla="*/ f215 f93 1"/>
              <a:gd name="f267" fmla="*/ f216 f92 1"/>
              <a:gd name="f268" fmla="*/ f217 f93 1"/>
              <a:gd name="f269" fmla="*/ f218 f93 1"/>
              <a:gd name="f270" fmla="*/ f219 f92 1"/>
              <a:gd name="f271" fmla="*/ f220 f93 1"/>
              <a:gd name="f272" fmla="*/ f221 f92 1"/>
              <a:gd name="f273" fmla="*/ f222 f93 1"/>
              <a:gd name="f274" fmla="*/ f223 f92 1"/>
              <a:gd name="f275" fmla="*/ f224 f93 1"/>
              <a:gd name="f276" fmla="*/ f225 f92 1"/>
              <a:gd name="f277" fmla="*/ f226 f93 1"/>
              <a:gd name="f278" fmla="*/ f227 f92 1"/>
              <a:gd name="f279" fmla="*/ f228 f92 1"/>
              <a:gd name="f280" fmla="*/ f229 f93 1"/>
              <a:gd name="f281" fmla="*/ f230 f92 1"/>
              <a:gd name="f282" fmla="*/ f231 f93 1"/>
              <a:gd name="f283" fmla="*/ f232 f92 1"/>
              <a:gd name="f284" fmla="*/ f233 f92 1"/>
              <a:gd name="f285" fmla="*/ f234 f92 1"/>
              <a:gd name="f286" fmla="*/ f235 f93 1"/>
              <a:gd name="f287" fmla="*/ f236 f92 1"/>
              <a:gd name="f288" fmla="*/ f237 f93 1"/>
              <a:gd name="f289" fmla="*/ f238 f92 1"/>
              <a:gd name="f290" fmla="*/ f239 f93 1"/>
              <a:gd name="f291" fmla="*/ f240 f92 1"/>
              <a:gd name="f292" fmla="*/ f241 f93 1"/>
              <a:gd name="f293" fmla="*/ f242 f92 1"/>
              <a:gd name="f294" fmla="*/ f243 f93 1"/>
              <a:gd name="f295" fmla="*/ f244 f92 1"/>
              <a:gd name="f296" fmla="*/ f245 f92 1"/>
              <a:gd name="f297" fmla="*/ f246 f93 1"/>
              <a:gd name="f298" fmla="*/ f247 f92 1"/>
              <a:gd name="f299" fmla="*/ f248 f93 1"/>
            </a:gdLst>
            <a:ahLst/>
            <a:cxnLst>
              <a:cxn ang="3cd4">
                <a:pos x="hc" y="t"/>
              </a:cxn>
              <a:cxn ang="0">
                <a:pos x="r" y="vc"/>
              </a:cxn>
              <a:cxn ang="cd4">
                <a:pos x="hc" y="b"/>
              </a:cxn>
              <a:cxn ang="cd2">
                <a:pos x="l" y="vc"/>
              </a:cxn>
              <a:cxn ang="f150">
                <a:pos x="f253" y="f254"/>
              </a:cxn>
              <a:cxn ang="f150">
                <a:pos x="f255" y="f256"/>
              </a:cxn>
              <a:cxn ang="f150">
                <a:pos x="f257" y="f258"/>
              </a:cxn>
              <a:cxn ang="f150">
                <a:pos x="f259" y="f260"/>
              </a:cxn>
              <a:cxn ang="f150">
                <a:pos x="f261" y="f262"/>
              </a:cxn>
              <a:cxn ang="f150">
                <a:pos x="f263" y="f264"/>
              </a:cxn>
              <a:cxn ang="f150">
                <a:pos x="f265" y="f266"/>
              </a:cxn>
              <a:cxn ang="f150">
                <a:pos x="f267" y="f268"/>
              </a:cxn>
              <a:cxn ang="f150">
                <a:pos x="f265" y="f269"/>
              </a:cxn>
              <a:cxn ang="f150">
                <a:pos x="f270" y="f271"/>
              </a:cxn>
              <a:cxn ang="f150">
                <a:pos x="f272" y="f273"/>
              </a:cxn>
              <a:cxn ang="f150">
                <a:pos x="f274" y="f275"/>
              </a:cxn>
              <a:cxn ang="f150">
                <a:pos x="f276" y="f277"/>
              </a:cxn>
              <a:cxn ang="f150">
                <a:pos x="f278" y="f262"/>
              </a:cxn>
              <a:cxn ang="f150">
                <a:pos x="f279" y="f280"/>
              </a:cxn>
              <a:cxn ang="f150">
                <a:pos x="f281" y="f282"/>
              </a:cxn>
              <a:cxn ang="f150">
                <a:pos x="f283" y="f256"/>
              </a:cxn>
              <a:cxn ang="f150">
                <a:pos x="f284" y="f258"/>
              </a:cxn>
              <a:cxn ang="f150">
                <a:pos x="f285" y="f286"/>
              </a:cxn>
              <a:cxn ang="f150">
                <a:pos x="f287" y="f288"/>
              </a:cxn>
              <a:cxn ang="f150">
                <a:pos x="f289" y="f290"/>
              </a:cxn>
              <a:cxn ang="f150">
                <a:pos x="f291" y="f292"/>
              </a:cxn>
              <a:cxn ang="f150">
                <a:pos x="f293" y="f294"/>
              </a:cxn>
              <a:cxn ang="f150">
                <a:pos x="f295" y="f294"/>
              </a:cxn>
              <a:cxn ang="f150">
                <a:pos x="f296" y="f297"/>
              </a:cxn>
              <a:cxn ang="f150">
                <a:pos x="f298" y="f299"/>
              </a:cxn>
              <a:cxn ang="f150">
                <a:pos x="f253" y="f254"/>
              </a:cxn>
            </a:cxnLst>
            <a:rect l="f249" t="f252" r="f250" b="f251"/>
            <a:pathLst>
              <a:path w="186" h="179">
                <a:moveTo>
                  <a:pt x="f8" y="f9"/>
                </a:moveTo>
                <a:cubicBezTo>
                  <a:pt x="f6" y="f10"/>
                  <a:pt x="f11" y="f12"/>
                  <a:pt x="f13" y="f14"/>
                </a:cubicBezTo>
                <a:cubicBezTo>
                  <a:pt x="f15" y="f16"/>
                  <a:pt x="f17" y="f18"/>
                  <a:pt x="f19" y="f20"/>
                </a:cubicBezTo>
                <a:cubicBezTo>
                  <a:pt x="f21" y="f16"/>
                  <a:pt x="f22" y="f23"/>
                  <a:pt x="f21" y="f24"/>
                </a:cubicBezTo>
                <a:cubicBezTo>
                  <a:pt x="f25" y="f26"/>
                  <a:pt x="f19" y="f27"/>
                  <a:pt x="f28" y="f29"/>
                </a:cubicBezTo>
                <a:cubicBezTo>
                  <a:pt x="f28" y="f30"/>
                  <a:pt x="f28" y="f31"/>
                  <a:pt x="f32" y="f33"/>
                </a:cubicBezTo>
                <a:cubicBezTo>
                  <a:pt x="f32" y="f34"/>
                  <a:pt x="f21" y="f35"/>
                  <a:pt x="f36" y="f35"/>
                </a:cubicBezTo>
                <a:cubicBezTo>
                  <a:pt x="f37" y="f34"/>
                  <a:pt x="f38" y="f33"/>
                  <a:pt x="f38" y="f31"/>
                </a:cubicBezTo>
                <a:cubicBezTo>
                  <a:pt x="f22" y="f39"/>
                  <a:pt x="f22" y="f40"/>
                  <a:pt x="f36" y="f41"/>
                </a:cubicBezTo>
                <a:cubicBezTo>
                  <a:pt x="f32" y="f42"/>
                  <a:pt x="f21" y="f43"/>
                  <a:pt x="f22" y="f44"/>
                </a:cubicBezTo>
                <a:cubicBezTo>
                  <a:pt x="f45" y="f16"/>
                  <a:pt x="f16" y="f38"/>
                  <a:pt x="f46" y="f47"/>
                </a:cubicBezTo>
                <a:cubicBezTo>
                  <a:pt x="f41" y="f7"/>
                  <a:pt x="f48" y="f7"/>
                  <a:pt x="f49" y="f50"/>
                </a:cubicBezTo>
                <a:cubicBezTo>
                  <a:pt x="f51" y="f52"/>
                  <a:pt x="f53" y="f24"/>
                  <a:pt x="f54" y="f55"/>
                </a:cubicBezTo>
                <a:cubicBezTo>
                  <a:pt x="f56" y="f57"/>
                  <a:pt x="f54" y="f40"/>
                  <a:pt x="f58" y="f29"/>
                </a:cubicBezTo>
                <a:cubicBezTo>
                  <a:pt x="f58" y="f31"/>
                  <a:pt x="f59" y="f34"/>
                  <a:pt x="f53" y="f34"/>
                </a:cubicBezTo>
                <a:cubicBezTo>
                  <a:pt x="f60" y="f35"/>
                  <a:pt x="f60" y="f61"/>
                  <a:pt x="f62" y="f30"/>
                </a:cubicBezTo>
                <a:cubicBezTo>
                  <a:pt x="f63" y="f64"/>
                  <a:pt x="f65" y="f43"/>
                  <a:pt x="f60" y="f14"/>
                </a:cubicBezTo>
                <a:cubicBezTo>
                  <a:pt x="f54" y="f66"/>
                  <a:pt x="f53" y="f16"/>
                  <a:pt x="f67" y="f20"/>
                </a:cubicBezTo>
                <a:cubicBezTo>
                  <a:pt x="f68" y="f69"/>
                  <a:pt x="f70" y="f71"/>
                  <a:pt x="f72" y="f66"/>
                </a:cubicBezTo>
                <a:cubicBezTo>
                  <a:pt x="f73" y="f74"/>
                  <a:pt x="f73" y="f44"/>
                  <a:pt x="f73" y="f26"/>
                </a:cubicBezTo>
                <a:cubicBezTo>
                  <a:pt x="f5" y="f39"/>
                  <a:pt x="f73" y="f75"/>
                  <a:pt x="f76" y="f77"/>
                </a:cubicBezTo>
                <a:cubicBezTo>
                  <a:pt x="f53" y="f54"/>
                  <a:pt x="f78" y="f79"/>
                  <a:pt x="f80" y="f81"/>
                </a:cubicBezTo>
                <a:cubicBezTo>
                  <a:pt x="f82" y="f73"/>
                  <a:pt x="f83" y="f84"/>
                  <a:pt x="f85" y="f72"/>
                </a:cubicBezTo>
                <a:cubicBezTo>
                  <a:pt x="f86" y="f76"/>
                  <a:pt x="f87" y="f65"/>
                  <a:pt x="f55" y="f72"/>
                </a:cubicBezTo>
                <a:cubicBezTo>
                  <a:pt x="f12" y="f5"/>
                  <a:pt x="f88" y="f81"/>
                  <a:pt x="f89" y="f70"/>
                </a:cubicBezTo>
                <a:cubicBezTo>
                  <a:pt x="f52" y="f65"/>
                  <a:pt x="f19" y="f51"/>
                  <a:pt x="f17" y="f49"/>
                </a:cubicBezTo>
                <a:cubicBezTo>
                  <a:pt x="f13" y="f90"/>
                  <a:pt x="f6" y="f3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0" name="Freeform 55">
            <a:extLst>
              <a:ext uri="{FF2B5EF4-FFF2-40B4-BE49-F238E27FC236}">
                <a16:creationId xmlns:a16="http://schemas.microsoft.com/office/drawing/2014/main" id="{05A40ABA-AC3B-4E8E-8A4A-0F8C773C7D08}"/>
              </a:ext>
            </a:extLst>
          </p:cNvPr>
          <p:cNvSpPr/>
          <p:nvPr/>
        </p:nvSpPr>
        <p:spPr>
          <a:xfrm>
            <a:off x="3362508" y="4170112"/>
            <a:ext cx="306341" cy="288878"/>
          </a:xfrm>
          <a:custGeom>
            <a:avLst/>
            <a:gdLst>
              <a:gd name="f0" fmla="val 10800000"/>
              <a:gd name="f1" fmla="val 5400000"/>
              <a:gd name="f2" fmla="val 180"/>
              <a:gd name="f3" fmla="val w"/>
              <a:gd name="f4" fmla="val h"/>
              <a:gd name="f5" fmla="val 0"/>
              <a:gd name="f6" fmla="val 186"/>
              <a:gd name="f7" fmla="val 175"/>
              <a:gd name="f8" fmla="val 185"/>
              <a:gd name="f9" fmla="val 107"/>
              <a:gd name="f10" fmla="val 116"/>
              <a:gd name="f11" fmla="val 184"/>
              <a:gd name="f12" fmla="val 127"/>
              <a:gd name="f13" fmla="val 183"/>
              <a:gd name="f14" fmla="val 137"/>
              <a:gd name="f15" fmla="val 141"/>
              <a:gd name="f16" fmla="val 182"/>
              <a:gd name="f17" fmla="val 144"/>
              <a:gd name="f18" fmla="val 179"/>
              <a:gd name="f19" fmla="val 147"/>
              <a:gd name="f20" fmla="val 150"/>
              <a:gd name="f21" fmla="val 171"/>
              <a:gd name="f22" fmla="val 167"/>
              <a:gd name="f23" fmla="val 148"/>
              <a:gd name="f24" fmla="val 163"/>
              <a:gd name="f25" fmla="val 145"/>
              <a:gd name="f26" fmla="val 142"/>
              <a:gd name="f27" fmla="val 165"/>
              <a:gd name="f28" fmla="val 139"/>
              <a:gd name="f29" fmla="val 170"/>
              <a:gd name="f30" fmla="val 122"/>
              <a:gd name="f31" fmla="val 169"/>
              <a:gd name="f32" fmla="val 105"/>
              <a:gd name="f33" fmla="val 166"/>
              <a:gd name="f34" fmla="val 89"/>
              <a:gd name="f35" fmla="val 86"/>
              <a:gd name="f36" fmla="val 83"/>
              <a:gd name="f37" fmla="val 159"/>
              <a:gd name="f38" fmla="val 84"/>
              <a:gd name="f39" fmla="val 161"/>
              <a:gd name="f40" fmla="val 87"/>
              <a:gd name="f41" fmla="val 162"/>
              <a:gd name="f42" fmla="val 101"/>
              <a:gd name="f43" fmla="val 113"/>
              <a:gd name="f44" fmla="val 125"/>
              <a:gd name="f45" fmla="val 160"/>
              <a:gd name="f46" fmla="val 168"/>
              <a:gd name="f47" fmla="val 63"/>
              <a:gd name="f48" fmla="val 38"/>
              <a:gd name="f49" fmla="val 24"/>
              <a:gd name="f50" fmla="val 143"/>
              <a:gd name="f51" fmla="val 97"/>
              <a:gd name="f52" fmla="val 26"/>
              <a:gd name="f53" fmla="val 88"/>
              <a:gd name="f54" fmla="val 27"/>
              <a:gd name="f55" fmla="val 25"/>
              <a:gd name="f56" fmla="val 22"/>
              <a:gd name="f57" fmla="val 85"/>
              <a:gd name="f58" fmla="val 21"/>
              <a:gd name="f59" fmla="val 18"/>
              <a:gd name="f60" fmla="val 104"/>
              <a:gd name="f61" fmla="val 17"/>
              <a:gd name="f62" fmla="val 121"/>
              <a:gd name="f63" fmla="val 23"/>
              <a:gd name="f64" fmla="val 138"/>
              <a:gd name="f65" fmla="val 20"/>
              <a:gd name="f66" fmla="val 16"/>
              <a:gd name="f67" fmla="val 12"/>
              <a:gd name="f68" fmla="val 8"/>
              <a:gd name="f69" fmla="val 6"/>
              <a:gd name="f70" fmla="val 5"/>
              <a:gd name="f71" fmla="val 140"/>
              <a:gd name="f72" fmla="val 103"/>
              <a:gd name="f73" fmla="val 66"/>
              <a:gd name="f74" fmla="val 32"/>
              <a:gd name="f75" fmla="val 28"/>
              <a:gd name="f76" fmla="val 39"/>
              <a:gd name="f77" fmla="val 9"/>
              <a:gd name="f78" fmla="val 53"/>
              <a:gd name="f79" fmla="val 2"/>
              <a:gd name="f80" fmla="val 57"/>
              <a:gd name="f81" fmla="val 61"/>
              <a:gd name="f82" fmla="val 65"/>
              <a:gd name="f83" fmla="val 3"/>
              <a:gd name="f84" fmla="val 14"/>
              <a:gd name="f85" fmla="val 102"/>
              <a:gd name="f86" fmla="val 1"/>
              <a:gd name="f87" fmla="val 129"/>
              <a:gd name="f88" fmla="val 134"/>
              <a:gd name="f89" fmla="val 155"/>
              <a:gd name="f90" fmla="val 11"/>
              <a:gd name="f91" fmla="val 176"/>
              <a:gd name="f92" fmla="val 49"/>
              <a:gd name="f93" fmla="val 67"/>
              <a:gd name="f94" fmla="+- 0 0 -90"/>
              <a:gd name="f95" fmla="*/ f3 1 186"/>
              <a:gd name="f96" fmla="*/ f4 1 175"/>
              <a:gd name="f97" fmla="val f5"/>
              <a:gd name="f98" fmla="val f6"/>
              <a:gd name="f99" fmla="val f7"/>
              <a:gd name="f100" fmla="*/ f94 f0 1"/>
              <a:gd name="f101" fmla="+- f99 0 f97"/>
              <a:gd name="f102" fmla="+- f98 0 f97"/>
              <a:gd name="f103" fmla="*/ f100 1 f2"/>
              <a:gd name="f104" fmla="*/ f102 1 186"/>
              <a:gd name="f105" fmla="*/ f101 1 175"/>
              <a:gd name="f106" fmla="*/ 185 f102 1"/>
              <a:gd name="f107" fmla="*/ 107 f101 1"/>
              <a:gd name="f108" fmla="*/ 183 f102 1"/>
              <a:gd name="f109" fmla="*/ 137 f101 1"/>
              <a:gd name="f110" fmla="*/ 179 f102 1"/>
              <a:gd name="f111" fmla="*/ 147 f101 1"/>
              <a:gd name="f112" fmla="*/ 167 f102 1"/>
              <a:gd name="f113" fmla="*/ 148 f101 1"/>
              <a:gd name="f114" fmla="*/ 165 f102 1"/>
              <a:gd name="f115" fmla="*/ 139 f101 1"/>
              <a:gd name="f116" fmla="*/ 166 f102 1"/>
              <a:gd name="f117" fmla="*/ 89 f101 1"/>
              <a:gd name="f118" fmla="*/ 163 f102 1"/>
              <a:gd name="f119" fmla="*/ 83 f101 1"/>
              <a:gd name="f120" fmla="*/ 162 f102 1"/>
              <a:gd name="f121" fmla="*/ 125 f101 1"/>
              <a:gd name="f122" fmla="*/ 127 f102 1"/>
              <a:gd name="f123" fmla="*/ 168 f101 1"/>
              <a:gd name="f124" fmla="*/ 63 f102 1"/>
              <a:gd name="f125" fmla="*/ 169 f101 1"/>
              <a:gd name="f126" fmla="*/ 24 f102 1"/>
              <a:gd name="f127" fmla="*/ 116 f101 1"/>
              <a:gd name="f128" fmla="*/ 26 f102 1"/>
              <a:gd name="f129" fmla="*/ 88 f101 1"/>
              <a:gd name="f130" fmla="*/ 25 f102 1"/>
              <a:gd name="f131" fmla="*/ 21 f102 1"/>
              <a:gd name="f132" fmla="*/ 87 f101 1"/>
              <a:gd name="f133" fmla="*/ 23 f102 1"/>
              <a:gd name="f134" fmla="*/ 138 f101 1"/>
              <a:gd name="f135" fmla="*/ 20 f102 1"/>
              <a:gd name="f136" fmla="*/ 8 f102 1"/>
              <a:gd name="f137" fmla="*/ 5 f102 1"/>
              <a:gd name="f138" fmla="*/ 140 f101 1"/>
              <a:gd name="f139" fmla="*/ 32 f101 1"/>
              <a:gd name="f140" fmla="*/ 53 f102 1"/>
              <a:gd name="f141" fmla="*/ 2 f101 1"/>
              <a:gd name="f142" fmla="*/ 65 f102 1"/>
              <a:gd name="f143" fmla="*/ 3 f101 1"/>
              <a:gd name="f144" fmla="*/ 121 f102 1"/>
              <a:gd name="f145" fmla="*/ 134 f102 1"/>
              <a:gd name="f146" fmla="*/ 176 f102 1"/>
              <a:gd name="f147" fmla="*/ 49 f101 1"/>
              <a:gd name="f148" fmla="+- f103 0 f1"/>
              <a:gd name="f149" fmla="*/ f106 1 186"/>
              <a:gd name="f150" fmla="*/ f107 1 175"/>
              <a:gd name="f151" fmla="*/ f108 1 186"/>
              <a:gd name="f152" fmla="*/ f109 1 175"/>
              <a:gd name="f153" fmla="*/ f110 1 186"/>
              <a:gd name="f154" fmla="*/ f111 1 175"/>
              <a:gd name="f155" fmla="*/ f112 1 186"/>
              <a:gd name="f156" fmla="*/ f113 1 175"/>
              <a:gd name="f157" fmla="*/ f114 1 186"/>
              <a:gd name="f158" fmla="*/ f115 1 175"/>
              <a:gd name="f159" fmla="*/ f116 1 186"/>
              <a:gd name="f160" fmla="*/ f117 1 175"/>
              <a:gd name="f161" fmla="*/ f118 1 186"/>
              <a:gd name="f162" fmla="*/ f119 1 175"/>
              <a:gd name="f163" fmla="*/ f120 1 186"/>
              <a:gd name="f164" fmla="*/ f121 1 175"/>
              <a:gd name="f165" fmla="*/ f122 1 186"/>
              <a:gd name="f166" fmla="*/ f123 1 175"/>
              <a:gd name="f167" fmla="*/ f124 1 186"/>
              <a:gd name="f168" fmla="*/ f125 1 175"/>
              <a:gd name="f169" fmla="*/ f126 1 186"/>
              <a:gd name="f170" fmla="*/ f127 1 175"/>
              <a:gd name="f171" fmla="*/ f128 1 186"/>
              <a:gd name="f172" fmla="*/ f129 1 175"/>
              <a:gd name="f173" fmla="*/ f130 1 186"/>
              <a:gd name="f174" fmla="*/ f131 1 186"/>
              <a:gd name="f175" fmla="*/ f132 1 175"/>
              <a:gd name="f176" fmla="*/ f133 1 186"/>
              <a:gd name="f177" fmla="*/ f134 1 175"/>
              <a:gd name="f178" fmla="*/ f135 1 186"/>
              <a:gd name="f179" fmla="*/ f136 1 186"/>
              <a:gd name="f180" fmla="*/ f137 1 186"/>
              <a:gd name="f181" fmla="*/ f138 1 175"/>
              <a:gd name="f182" fmla="*/ f139 1 175"/>
              <a:gd name="f183" fmla="*/ f140 1 186"/>
              <a:gd name="f184" fmla="*/ f141 1 175"/>
              <a:gd name="f185" fmla="*/ f142 1 186"/>
              <a:gd name="f186" fmla="*/ f143 1 175"/>
              <a:gd name="f187" fmla="*/ f144 1 186"/>
              <a:gd name="f188" fmla="*/ f145 1 186"/>
              <a:gd name="f189" fmla="*/ f146 1 186"/>
              <a:gd name="f190" fmla="*/ f147 1 175"/>
              <a:gd name="f191" fmla="*/ 0 1 f104"/>
              <a:gd name="f192" fmla="*/ f98 1 f104"/>
              <a:gd name="f193" fmla="*/ 0 1 f105"/>
              <a:gd name="f194" fmla="*/ f99 1 f105"/>
              <a:gd name="f195" fmla="*/ f149 1 f104"/>
              <a:gd name="f196" fmla="*/ f150 1 f105"/>
              <a:gd name="f197" fmla="*/ f151 1 f104"/>
              <a:gd name="f198" fmla="*/ f152 1 f105"/>
              <a:gd name="f199" fmla="*/ f153 1 f104"/>
              <a:gd name="f200" fmla="*/ f154 1 f105"/>
              <a:gd name="f201" fmla="*/ f155 1 f104"/>
              <a:gd name="f202" fmla="*/ f156 1 f105"/>
              <a:gd name="f203" fmla="*/ f157 1 f104"/>
              <a:gd name="f204" fmla="*/ f158 1 f105"/>
              <a:gd name="f205" fmla="*/ f159 1 f104"/>
              <a:gd name="f206" fmla="*/ f160 1 f105"/>
              <a:gd name="f207" fmla="*/ f161 1 f104"/>
              <a:gd name="f208" fmla="*/ f162 1 f105"/>
              <a:gd name="f209" fmla="*/ f163 1 f104"/>
              <a:gd name="f210" fmla="*/ f164 1 f105"/>
              <a:gd name="f211" fmla="*/ f165 1 f104"/>
              <a:gd name="f212" fmla="*/ f166 1 f105"/>
              <a:gd name="f213" fmla="*/ f167 1 f104"/>
              <a:gd name="f214" fmla="*/ f168 1 f105"/>
              <a:gd name="f215" fmla="*/ f169 1 f104"/>
              <a:gd name="f216" fmla="*/ f170 1 f105"/>
              <a:gd name="f217" fmla="*/ f171 1 f104"/>
              <a:gd name="f218" fmla="*/ f172 1 f105"/>
              <a:gd name="f219" fmla="*/ f173 1 f104"/>
              <a:gd name="f220" fmla="*/ f174 1 f104"/>
              <a:gd name="f221" fmla="*/ f175 1 f105"/>
              <a:gd name="f222" fmla="*/ f176 1 f104"/>
              <a:gd name="f223" fmla="*/ f177 1 f105"/>
              <a:gd name="f224" fmla="*/ f178 1 f104"/>
              <a:gd name="f225" fmla="*/ f179 1 f104"/>
              <a:gd name="f226" fmla="*/ f180 1 f104"/>
              <a:gd name="f227" fmla="*/ f181 1 f105"/>
              <a:gd name="f228" fmla="*/ f182 1 f105"/>
              <a:gd name="f229" fmla="*/ f183 1 f104"/>
              <a:gd name="f230" fmla="*/ f184 1 f105"/>
              <a:gd name="f231" fmla="*/ f185 1 f104"/>
              <a:gd name="f232" fmla="*/ f186 1 f105"/>
              <a:gd name="f233" fmla="*/ f187 1 f104"/>
              <a:gd name="f234" fmla="*/ f188 1 f104"/>
              <a:gd name="f235" fmla="*/ f189 1 f104"/>
              <a:gd name="f236" fmla="*/ f190 1 f105"/>
              <a:gd name="f237" fmla="*/ f191 f95 1"/>
              <a:gd name="f238" fmla="*/ f192 f95 1"/>
              <a:gd name="f239" fmla="*/ f194 f96 1"/>
              <a:gd name="f240" fmla="*/ f193 f96 1"/>
              <a:gd name="f241" fmla="*/ f195 f95 1"/>
              <a:gd name="f242" fmla="*/ f196 f96 1"/>
              <a:gd name="f243" fmla="*/ f197 f95 1"/>
              <a:gd name="f244" fmla="*/ f198 f96 1"/>
              <a:gd name="f245" fmla="*/ f199 f95 1"/>
              <a:gd name="f246" fmla="*/ f200 f96 1"/>
              <a:gd name="f247" fmla="*/ f201 f95 1"/>
              <a:gd name="f248" fmla="*/ f202 f96 1"/>
              <a:gd name="f249" fmla="*/ f203 f95 1"/>
              <a:gd name="f250" fmla="*/ f204 f96 1"/>
              <a:gd name="f251" fmla="*/ f205 f95 1"/>
              <a:gd name="f252" fmla="*/ f206 f96 1"/>
              <a:gd name="f253" fmla="*/ f207 f95 1"/>
              <a:gd name="f254" fmla="*/ f208 f96 1"/>
              <a:gd name="f255" fmla="*/ f209 f95 1"/>
              <a:gd name="f256" fmla="*/ f210 f96 1"/>
              <a:gd name="f257" fmla="*/ f211 f95 1"/>
              <a:gd name="f258" fmla="*/ f212 f96 1"/>
              <a:gd name="f259" fmla="*/ f213 f95 1"/>
              <a:gd name="f260" fmla="*/ f214 f96 1"/>
              <a:gd name="f261" fmla="*/ f215 f95 1"/>
              <a:gd name="f262" fmla="*/ f216 f96 1"/>
              <a:gd name="f263" fmla="*/ f217 f95 1"/>
              <a:gd name="f264" fmla="*/ f218 f96 1"/>
              <a:gd name="f265" fmla="*/ f219 f95 1"/>
              <a:gd name="f266" fmla="*/ f220 f95 1"/>
              <a:gd name="f267" fmla="*/ f221 f96 1"/>
              <a:gd name="f268" fmla="*/ f222 f95 1"/>
              <a:gd name="f269" fmla="*/ f223 f96 1"/>
              <a:gd name="f270" fmla="*/ f224 f95 1"/>
              <a:gd name="f271" fmla="*/ f225 f95 1"/>
              <a:gd name="f272" fmla="*/ f226 f95 1"/>
              <a:gd name="f273" fmla="*/ f227 f96 1"/>
              <a:gd name="f274" fmla="*/ f228 f96 1"/>
              <a:gd name="f275" fmla="*/ f229 f95 1"/>
              <a:gd name="f276" fmla="*/ f230 f96 1"/>
              <a:gd name="f277" fmla="*/ f231 f95 1"/>
              <a:gd name="f278" fmla="*/ f232 f96 1"/>
              <a:gd name="f279" fmla="*/ f233 f95 1"/>
              <a:gd name="f280" fmla="*/ f234 f95 1"/>
              <a:gd name="f281" fmla="*/ f235 f95 1"/>
              <a:gd name="f282" fmla="*/ f236 f96 1"/>
            </a:gdLst>
            <a:ahLst/>
            <a:cxnLst>
              <a:cxn ang="3cd4">
                <a:pos x="hc" y="t"/>
              </a:cxn>
              <a:cxn ang="0">
                <a:pos x="r" y="vc"/>
              </a:cxn>
              <a:cxn ang="cd4">
                <a:pos x="hc" y="b"/>
              </a:cxn>
              <a:cxn ang="cd2">
                <a:pos x="l" y="vc"/>
              </a:cxn>
              <a:cxn ang="f148">
                <a:pos x="f241" y="f242"/>
              </a:cxn>
              <a:cxn ang="f148">
                <a:pos x="f243" y="f244"/>
              </a:cxn>
              <a:cxn ang="f148">
                <a:pos x="f245" y="f246"/>
              </a:cxn>
              <a:cxn ang="f148">
                <a:pos x="f247" y="f248"/>
              </a:cxn>
              <a:cxn ang="f148">
                <a:pos x="f249" y="f250"/>
              </a:cxn>
              <a:cxn ang="f148">
                <a:pos x="f251" y="f252"/>
              </a:cxn>
              <a:cxn ang="f148">
                <a:pos x="f253" y="f254"/>
              </a:cxn>
              <a:cxn ang="f148">
                <a:pos x="f255" y="f252"/>
              </a:cxn>
              <a:cxn ang="f148">
                <a:pos x="f253" y="f256"/>
              </a:cxn>
              <a:cxn ang="f148">
                <a:pos x="f257" y="f258"/>
              </a:cxn>
              <a:cxn ang="f148">
                <a:pos x="f259" y="f260"/>
              </a:cxn>
              <a:cxn ang="f148">
                <a:pos x="f261" y="f262"/>
              </a:cxn>
              <a:cxn ang="f148">
                <a:pos x="f263" y="f264"/>
              </a:cxn>
              <a:cxn ang="f148">
                <a:pos x="f265" y="f254"/>
              </a:cxn>
              <a:cxn ang="f148">
                <a:pos x="f266" y="f267"/>
              </a:cxn>
              <a:cxn ang="f148">
                <a:pos x="f268" y="f269"/>
              </a:cxn>
              <a:cxn ang="f148">
                <a:pos x="f270" y="f248"/>
              </a:cxn>
              <a:cxn ang="f148">
                <a:pos x="f271" y="f246"/>
              </a:cxn>
              <a:cxn ang="f148">
                <a:pos x="f272" y="f273"/>
              </a:cxn>
              <a:cxn ang="f148">
                <a:pos x="f270" y="f274"/>
              </a:cxn>
              <a:cxn ang="f148">
                <a:pos x="f275" y="f276"/>
              </a:cxn>
              <a:cxn ang="f148">
                <a:pos x="f277" y="f278"/>
              </a:cxn>
              <a:cxn ang="f148">
                <a:pos x="f279" y="f278"/>
              </a:cxn>
              <a:cxn ang="f148">
                <a:pos x="f280" y="f276"/>
              </a:cxn>
              <a:cxn ang="f148">
                <a:pos x="f281" y="f282"/>
              </a:cxn>
              <a:cxn ang="f148">
                <a:pos x="f241" y="f242"/>
              </a:cxn>
            </a:cxnLst>
            <a:rect l="f237" t="f240" r="f238" b="f239"/>
            <a:pathLst>
              <a:path w="186" h="175">
                <a:moveTo>
                  <a:pt x="f8" y="f9"/>
                </a:moveTo>
                <a:cubicBezTo>
                  <a:pt x="f6" y="f10"/>
                  <a:pt x="f11" y="f12"/>
                  <a:pt x="f13" y="f14"/>
                </a:cubicBezTo>
                <a:cubicBezTo>
                  <a:pt x="f13" y="f15"/>
                  <a:pt x="f16" y="f17"/>
                  <a:pt x="f18" y="f19"/>
                </a:cubicBezTo>
                <a:cubicBezTo>
                  <a:pt x="f7" y="f20"/>
                  <a:pt x="f21" y="f20"/>
                  <a:pt x="f22" y="f23"/>
                </a:cubicBezTo>
                <a:cubicBezTo>
                  <a:pt x="f24" y="f25"/>
                  <a:pt x="f24" y="f26"/>
                  <a:pt x="f27" y="f28"/>
                </a:cubicBezTo>
                <a:cubicBezTo>
                  <a:pt x="f29" y="f30"/>
                  <a:pt x="f31" y="f32"/>
                  <a:pt x="f33" y="f34"/>
                </a:cubicBezTo>
                <a:cubicBezTo>
                  <a:pt x="f33" y="f35"/>
                  <a:pt x="f33" y="f36"/>
                  <a:pt x="f24" y="f36"/>
                </a:cubicBezTo>
                <a:cubicBezTo>
                  <a:pt x="f37" y="f38"/>
                  <a:pt x="f39" y="f40"/>
                  <a:pt x="f41" y="f34"/>
                </a:cubicBezTo>
                <a:cubicBezTo>
                  <a:pt x="f24" y="f42"/>
                  <a:pt x="f27" y="f43"/>
                  <a:pt x="f24" y="f44"/>
                </a:cubicBezTo>
                <a:cubicBezTo>
                  <a:pt x="f45" y="f19"/>
                  <a:pt x="f23" y="f39"/>
                  <a:pt x="f12" y="f46"/>
                </a:cubicBezTo>
                <a:cubicBezTo>
                  <a:pt x="f32" y="f7"/>
                  <a:pt x="f38" y="f7"/>
                  <a:pt x="f47" y="f31"/>
                </a:cubicBezTo>
                <a:cubicBezTo>
                  <a:pt x="f48" y="f39"/>
                  <a:pt x="f49" y="f50"/>
                  <a:pt x="f49" y="f10"/>
                </a:cubicBezTo>
                <a:cubicBezTo>
                  <a:pt x="f49" y="f9"/>
                  <a:pt x="f49" y="f51"/>
                  <a:pt x="f52" y="f53"/>
                </a:cubicBezTo>
                <a:cubicBezTo>
                  <a:pt x="f52" y="f35"/>
                  <a:pt x="f54" y="f38"/>
                  <a:pt x="f55" y="f36"/>
                </a:cubicBezTo>
                <a:cubicBezTo>
                  <a:pt x="f56" y="f36"/>
                  <a:pt x="f56" y="f57"/>
                  <a:pt x="f58" y="f40"/>
                </a:cubicBezTo>
                <a:cubicBezTo>
                  <a:pt x="f59" y="f60"/>
                  <a:pt x="f61" y="f62"/>
                  <a:pt x="f63" y="f64"/>
                </a:cubicBezTo>
                <a:cubicBezTo>
                  <a:pt x="f49" y="f26"/>
                  <a:pt x="f55" y="f25"/>
                  <a:pt x="f65" y="f23"/>
                </a:cubicBezTo>
                <a:cubicBezTo>
                  <a:pt x="f66" y="f20"/>
                  <a:pt x="f67" y="f20"/>
                  <a:pt x="f68" y="f19"/>
                </a:cubicBezTo>
                <a:cubicBezTo>
                  <a:pt x="f69" y="f25"/>
                  <a:pt x="f70" y="f50"/>
                  <a:pt x="f70" y="f71"/>
                </a:cubicBezTo>
                <a:cubicBezTo>
                  <a:pt x="f5" y="f72"/>
                  <a:pt x="f5" y="f73"/>
                  <a:pt x="f65" y="f74"/>
                </a:cubicBezTo>
                <a:cubicBezTo>
                  <a:pt x="f75" y="f59"/>
                  <a:pt x="f76" y="f77"/>
                  <a:pt x="f78" y="f79"/>
                </a:cubicBezTo>
                <a:cubicBezTo>
                  <a:pt x="f80" y="f5"/>
                  <a:pt x="f81" y="f5"/>
                  <a:pt x="f82" y="f83"/>
                </a:cubicBezTo>
                <a:cubicBezTo>
                  <a:pt x="f38" y="f84"/>
                  <a:pt x="f85" y="f84"/>
                  <a:pt x="f62" y="f83"/>
                </a:cubicBezTo>
                <a:cubicBezTo>
                  <a:pt x="f44" y="f86"/>
                  <a:pt x="f87" y="f5"/>
                  <a:pt x="f88" y="f79"/>
                </a:cubicBezTo>
                <a:cubicBezTo>
                  <a:pt x="f89" y="f90"/>
                  <a:pt x="f46" y="f75"/>
                  <a:pt x="f91" y="f92"/>
                </a:cubicBezTo>
                <a:cubicBezTo>
                  <a:pt x="f13" y="f93"/>
                  <a:pt x="f6" y="f3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1" name="Freeform 56">
            <a:extLst>
              <a:ext uri="{FF2B5EF4-FFF2-40B4-BE49-F238E27FC236}">
                <a16:creationId xmlns:a16="http://schemas.microsoft.com/office/drawing/2014/main" id="{976230B6-8477-4D64-8422-16F104D92193}"/>
              </a:ext>
            </a:extLst>
          </p:cNvPr>
          <p:cNvSpPr/>
          <p:nvPr/>
        </p:nvSpPr>
        <p:spPr>
          <a:xfrm>
            <a:off x="2138735" y="4170112"/>
            <a:ext cx="304749" cy="288878"/>
          </a:xfrm>
          <a:custGeom>
            <a:avLst/>
            <a:gdLst>
              <a:gd name="f0" fmla="val 10800000"/>
              <a:gd name="f1" fmla="val 5400000"/>
              <a:gd name="f2" fmla="val 180"/>
              <a:gd name="f3" fmla="val w"/>
              <a:gd name="f4" fmla="val h"/>
              <a:gd name="f5" fmla="val 0"/>
              <a:gd name="f6" fmla="val 185"/>
              <a:gd name="f7" fmla="val 175"/>
              <a:gd name="f8" fmla="val 1"/>
              <a:gd name="f9" fmla="val 105"/>
              <a:gd name="f10" fmla="val 80"/>
              <a:gd name="f11" fmla="val 4"/>
              <a:gd name="f12" fmla="val 55"/>
              <a:gd name="f13" fmla="val 17"/>
              <a:gd name="f14" fmla="val 32"/>
              <a:gd name="f15" fmla="val 26"/>
              <a:gd name="f16" fmla="val 19"/>
              <a:gd name="f17" fmla="val 37"/>
              <a:gd name="f18" fmla="val 8"/>
              <a:gd name="f19" fmla="val 52"/>
              <a:gd name="f20" fmla="val 2"/>
              <a:gd name="f21" fmla="val 56"/>
              <a:gd name="f22" fmla="val 60"/>
              <a:gd name="f23" fmla="val 64"/>
              <a:gd name="f24" fmla="val 3"/>
              <a:gd name="f25" fmla="val 82"/>
              <a:gd name="f26" fmla="val 14"/>
              <a:gd name="f27" fmla="val 101"/>
              <a:gd name="f28" fmla="val 120"/>
              <a:gd name="f29" fmla="val 124"/>
              <a:gd name="f30" fmla="val 128"/>
              <a:gd name="f31" fmla="val 133"/>
              <a:gd name="f32" fmla="val 158"/>
              <a:gd name="f33" fmla="val 171"/>
              <a:gd name="f34" fmla="val 35"/>
              <a:gd name="f35" fmla="val 178"/>
              <a:gd name="f36" fmla="val 86"/>
              <a:gd name="f37" fmla="val 184"/>
              <a:gd name="f38" fmla="val 113"/>
              <a:gd name="f39" fmla="val 181"/>
              <a:gd name="f40" fmla="val 139"/>
              <a:gd name="f41" fmla="val 145"/>
              <a:gd name="f42" fmla="val 177"/>
              <a:gd name="f43" fmla="val 149"/>
              <a:gd name="f44" fmla="val 170"/>
              <a:gd name="f45" fmla="val 163"/>
              <a:gd name="f46" fmla="val 160"/>
              <a:gd name="f47" fmla="val 168"/>
              <a:gd name="f48" fmla="val 122"/>
              <a:gd name="f49" fmla="val 167"/>
              <a:gd name="f50" fmla="val 164"/>
              <a:gd name="f51" fmla="val 88"/>
              <a:gd name="f52" fmla="val 83"/>
              <a:gd name="f53" fmla="val 84"/>
              <a:gd name="f54" fmla="val 159"/>
              <a:gd name="f55" fmla="val 87"/>
              <a:gd name="f56" fmla="val 89"/>
              <a:gd name="f57" fmla="val 161"/>
              <a:gd name="f58" fmla="val 99"/>
              <a:gd name="f59" fmla="val 162"/>
              <a:gd name="f60" fmla="val 108"/>
              <a:gd name="f61" fmla="val 118"/>
              <a:gd name="f62" fmla="val 143"/>
              <a:gd name="f63" fmla="val 147"/>
              <a:gd name="f64" fmla="val 169"/>
              <a:gd name="f65" fmla="val 66"/>
              <a:gd name="f66" fmla="val 137"/>
              <a:gd name="f67" fmla="val 22"/>
              <a:gd name="f68" fmla="val 103"/>
              <a:gd name="f69" fmla="val 97"/>
              <a:gd name="f70" fmla="val 24"/>
              <a:gd name="f71" fmla="val 92"/>
              <a:gd name="f72" fmla="val 23"/>
              <a:gd name="f73" fmla="val 21"/>
              <a:gd name="f74" fmla="val 20"/>
              <a:gd name="f75" fmla="val 85"/>
              <a:gd name="f76" fmla="val 15"/>
              <a:gd name="f77" fmla="val 119"/>
              <a:gd name="f78" fmla="val 135"/>
              <a:gd name="f79" fmla="val 148"/>
              <a:gd name="f80" fmla="val 9"/>
              <a:gd name="f81" fmla="val 150"/>
              <a:gd name="f82" fmla="val 146"/>
              <a:gd name="f83" fmla="val 138"/>
              <a:gd name="f84" fmla="val 131"/>
              <a:gd name="f85" fmla="val 123"/>
              <a:gd name="f86" fmla="val 116"/>
              <a:gd name="f87" fmla="val 110"/>
              <a:gd name="f88" fmla="+- 0 0 -90"/>
              <a:gd name="f89" fmla="*/ f3 1 185"/>
              <a:gd name="f90" fmla="*/ f4 1 175"/>
              <a:gd name="f91" fmla="val f5"/>
              <a:gd name="f92" fmla="val f6"/>
              <a:gd name="f93" fmla="val f7"/>
              <a:gd name="f94" fmla="*/ f88 f0 1"/>
              <a:gd name="f95" fmla="+- f93 0 f91"/>
              <a:gd name="f96" fmla="+- f92 0 f91"/>
              <a:gd name="f97" fmla="*/ f94 1 f2"/>
              <a:gd name="f98" fmla="*/ f96 1 185"/>
              <a:gd name="f99" fmla="*/ f95 1 175"/>
              <a:gd name="f100" fmla="*/ 1 f96 1"/>
              <a:gd name="f101" fmla="*/ 105 f95 1"/>
              <a:gd name="f102" fmla="*/ 17 f96 1"/>
              <a:gd name="f103" fmla="*/ 32 f95 1"/>
              <a:gd name="f104" fmla="*/ 52 f96 1"/>
              <a:gd name="f105" fmla="*/ 2 f95 1"/>
              <a:gd name="f106" fmla="*/ 64 f96 1"/>
              <a:gd name="f107" fmla="*/ 3 f95 1"/>
              <a:gd name="f108" fmla="*/ 120 f96 1"/>
              <a:gd name="f109" fmla="*/ 133 f96 1"/>
              <a:gd name="f110" fmla="*/ 178 f96 1"/>
              <a:gd name="f111" fmla="*/ 60 f95 1"/>
              <a:gd name="f112" fmla="*/ 181 f96 1"/>
              <a:gd name="f113" fmla="*/ 139 f95 1"/>
              <a:gd name="f114" fmla="*/ 170 f96 1"/>
              <a:gd name="f115" fmla="*/ 149 f95 1"/>
              <a:gd name="f116" fmla="*/ 163 f96 1"/>
              <a:gd name="f117" fmla="*/ 164 f96 1"/>
              <a:gd name="f118" fmla="*/ 88 f95 1"/>
              <a:gd name="f119" fmla="*/ 160 f96 1"/>
              <a:gd name="f120" fmla="*/ 83 f95 1"/>
              <a:gd name="f121" fmla="*/ 89 f95 1"/>
              <a:gd name="f122" fmla="*/ 162 f96 1"/>
              <a:gd name="f123" fmla="*/ 118 f95 1"/>
              <a:gd name="f124" fmla="*/ 124 f96 1"/>
              <a:gd name="f125" fmla="*/ 169 f95 1"/>
              <a:gd name="f126" fmla="*/ 66 f96 1"/>
              <a:gd name="f127" fmla="*/ 171 f95 1"/>
              <a:gd name="f128" fmla="*/ 22 f96 1"/>
              <a:gd name="f129" fmla="*/ 103 f95 1"/>
              <a:gd name="f130" fmla="*/ 24 f96 1"/>
              <a:gd name="f131" fmla="*/ 87 f95 1"/>
              <a:gd name="f132" fmla="*/ 23 f96 1"/>
              <a:gd name="f133" fmla="*/ 20 f96 1"/>
              <a:gd name="f134" fmla="*/ 86 f95 1"/>
              <a:gd name="f135" fmla="*/ 135 f95 1"/>
              <a:gd name="f136" fmla="*/ 15 f96 1"/>
              <a:gd name="f137" fmla="*/ 2 f96 1"/>
              <a:gd name="f138" fmla="*/ 138 f95 1"/>
              <a:gd name="f139" fmla="*/ 0 f96 1"/>
              <a:gd name="f140" fmla="*/ 116 f95 1"/>
              <a:gd name="f141" fmla="+- f97 0 f1"/>
              <a:gd name="f142" fmla="*/ f100 1 185"/>
              <a:gd name="f143" fmla="*/ f101 1 175"/>
              <a:gd name="f144" fmla="*/ f102 1 185"/>
              <a:gd name="f145" fmla="*/ f103 1 175"/>
              <a:gd name="f146" fmla="*/ f104 1 185"/>
              <a:gd name="f147" fmla="*/ f105 1 175"/>
              <a:gd name="f148" fmla="*/ f106 1 185"/>
              <a:gd name="f149" fmla="*/ f107 1 175"/>
              <a:gd name="f150" fmla="*/ f108 1 185"/>
              <a:gd name="f151" fmla="*/ f109 1 185"/>
              <a:gd name="f152" fmla="*/ f110 1 185"/>
              <a:gd name="f153" fmla="*/ f111 1 175"/>
              <a:gd name="f154" fmla="*/ f112 1 185"/>
              <a:gd name="f155" fmla="*/ f113 1 175"/>
              <a:gd name="f156" fmla="*/ f114 1 185"/>
              <a:gd name="f157" fmla="*/ f115 1 175"/>
              <a:gd name="f158" fmla="*/ f116 1 185"/>
              <a:gd name="f159" fmla="*/ f117 1 185"/>
              <a:gd name="f160" fmla="*/ f118 1 175"/>
              <a:gd name="f161" fmla="*/ f119 1 185"/>
              <a:gd name="f162" fmla="*/ f120 1 175"/>
              <a:gd name="f163" fmla="*/ f121 1 175"/>
              <a:gd name="f164" fmla="*/ f122 1 185"/>
              <a:gd name="f165" fmla="*/ f123 1 175"/>
              <a:gd name="f166" fmla="*/ f124 1 185"/>
              <a:gd name="f167" fmla="*/ f125 1 175"/>
              <a:gd name="f168" fmla="*/ f126 1 185"/>
              <a:gd name="f169" fmla="*/ f127 1 175"/>
              <a:gd name="f170" fmla="*/ f128 1 185"/>
              <a:gd name="f171" fmla="*/ f129 1 175"/>
              <a:gd name="f172" fmla="*/ f130 1 185"/>
              <a:gd name="f173" fmla="*/ f131 1 175"/>
              <a:gd name="f174" fmla="*/ f132 1 185"/>
              <a:gd name="f175" fmla="*/ f133 1 185"/>
              <a:gd name="f176" fmla="*/ f134 1 175"/>
              <a:gd name="f177" fmla="*/ f135 1 175"/>
              <a:gd name="f178" fmla="*/ f136 1 185"/>
              <a:gd name="f179" fmla="*/ f137 1 185"/>
              <a:gd name="f180" fmla="*/ f138 1 175"/>
              <a:gd name="f181" fmla="*/ f139 1 185"/>
              <a:gd name="f182" fmla="*/ f140 1 175"/>
              <a:gd name="f183" fmla="*/ 0 1 f98"/>
              <a:gd name="f184" fmla="*/ f92 1 f98"/>
              <a:gd name="f185" fmla="*/ 0 1 f99"/>
              <a:gd name="f186" fmla="*/ f93 1 f99"/>
              <a:gd name="f187" fmla="*/ f142 1 f98"/>
              <a:gd name="f188" fmla="*/ f143 1 f99"/>
              <a:gd name="f189" fmla="*/ f144 1 f98"/>
              <a:gd name="f190" fmla="*/ f145 1 f99"/>
              <a:gd name="f191" fmla="*/ f146 1 f98"/>
              <a:gd name="f192" fmla="*/ f147 1 f99"/>
              <a:gd name="f193" fmla="*/ f148 1 f98"/>
              <a:gd name="f194" fmla="*/ f149 1 f99"/>
              <a:gd name="f195" fmla="*/ f150 1 f98"/>
              <a:gd name="f196" fmla="*/ f151 1 f98"/>
              <a:gd name="f197" fmla="*/ f152 1 f98"/>
              <a:gd name="f198" fmla="*/ f153 1 f99"/>
              <a:gd name="f199" fmla="*/ f154 1 f98"/>
              <a:gd name="f200" fmla="*/ f155 1 f99"/>
              <a:gd name="f201" fmla="*/ f156 1 f98"/>
              <a:gd name="f202" fmla="*/ f157 1 f99"/>
              <a:gd name="f203" fmla="*/ f158 1 f98"/>
              <a:gd name="f204" fmla="*/ f159 1 f98"/>
              <a:gd name="f205" fmla="*/ f160 1 f99"/>
              <a:gd name="f206" fmla="*/ f161 1 f98"/>
              <a:gd name="f207" fmla="*/ f162 1 f99"/>
              <a:gd name="f208" fmla="*/ f163 1 f99"/>
              <a:gd name="f209" fmla="*/ f164 1 f98"/>
              <a:gd name="f210" fmla="*/ f165 1 f99"/>
              <a:gd name="f211" fmla="*/ f166 1 f98"/>
              <a:gd name="f212" fmla="*/ f167 1 f99"/>
              <a:gd name="f213" fmla="*/ f168 1 f98"/>
              <a:gd name="f214" fmla="*/ f169 1 f99"/>
              <a:gd name="f215" fmla="*/ f170 1 f98"/>
              <a:gd name="f216" fmla="*/ f171 1 f99"/>
              <a:gd name="f217" fmla="*/ f172 1 f98"/>
              <a:gd name="f218" fmla="*/ f173 1 f99"/>
              <a:gd name="f219" fmla="*/ f174 1 f98"/>
              <a:gd name="f220" fmla="*/ f175 1 f98"/>
              <a:gd name="f221" fmla="*/ f176 1 f99"/>
              <a:gd name="f222" fmla="*/ f177 1 f99"/>
              <a:gd name="f223" fmla="*/ f178 1 f98"/>
              <a:gd name="f224" fmla="*/ f179 1 f98"/>
              <a:gd name="f225" fmla="*/ f180 1 f99"/>
              <a:gd name="f226" fmla="*/ f181 1 f98"/>
              <a:gd name="f227" fmla="*/ f182 1 f99"/>
              <a:gd name="f228" fmla="*/ f183 f89 1"/>
              <a:gd name="f229" fmla="*/ f184 f89 1"/>
              <a:gd name="f230" fmla="*/ f186 f90 1"/>
              <a:gd name="f231" fmla="*/ f185 f90 1"/>
              <a:gd name="f232" fmla="*/ f187 f89 1"/>
              <a:gd name="f233" fmla="*/ f188 f90 1"/>
              <a:gd name="f234" fmla="*/ f189 f89 1"/>
              <a:gd name="f235" fmla="*/ f190 f90 1"/>
              <a:gd name="f236" fmla="*/ f191 f89 1"/>
              <a:gd name="f237" fmla="*/ f192 f90 1"/>
              <a:gd name="f238" fmla="*/ f193 f89 1"/>
              <a:gd name="f239" fmla="*/ f194 f90 1"/>
              <a:gd name="f240" fmla="*/ f195 f89 1"/>
              <a:gd name="f241" fmla="*/ f196 f89 1"/>
              <a:gd name="f242" fmla="*/ f197 f89 1"/>
              <a:gd name="f243" fmla="*/ f198 f90 1"/>
              <a:gd name="f244" fmla="*/ f199 f89 1"/>
              <a:gd name="f245" fmla="*/ f200 f90 1"/>
              <a:gd name="f246" fmla="*/ f201 f89 1"/>
              <a:gd name="f247" fmla="*/ f202 f90 1"/>
              <a:gd name="f248" fmla="*/ f203 f89 1"/>
              <a:gd name="f249" fmla="*/ f204 f89 1"/>
              <a:gd name="f250" fmla="*/ f205 f90 1"/>
              <a:gd name="f251" fmla="*/ f206 f89 1"/>
              <a:gd name="f252" fmla="*/ f207 f90 1"/>
              <a:gd name="f253" fmla="*/ f208 f90 1"/>
              <a:gd name="f254" fmla="*/ f209 f89 1"/>
              <a:gd name="f255" fmla="*/ f210 f90 1"/>
              <a:gd name="f256" fmla="*/ f211 f89 1"/>
              <a:gd name="f257" fmla="*/ f212 f90 1"/>
              <a:gd name="f258" fmla="*/ f213 f89 1"/>
              <a:gd name="f259" fmla="*/ f214 f90 1"/>
              <a:gd name="f260" fmla="*/ f215 f89 1"/>
              <a:gd name="f261" fmla="*/ f216 f90 1"/>
              <a:gd name="f262" fmla="*/ f217 f89 1"/>
              <a:gd name="f263" fmla="*/ f218 f90 1"/>
              <a:gd name="f264" fmla="*/ f219 f89 1"/>
              <a:gd name="f265" fmla="*/ f220 f89 1"/>
              <a:gd name="f266" fmla="*/ f221 f90 1"/>
              <a:gd name="f267" fmla="*/ f222 f90 1"/>
              <a:gd name="f268" fmla="*/ f223 f89 1"/>
              <a:gd name="f269" fmla="*/ f224 f89 1"/>
              <a:gd name="f270" fmla="*/ f225 f90 1"/>
              <a:gd name="f271" fmla="*/ f226 f89 1"/>
              <a:gd name="f272" fmla="*/ f227 f90 1"/>
            </a:gdLst>
            <a:ahLst/>
            <a:cxnLst>
              <a:cxn ang="3cd4">
                <a:pos x="hc" y="t"/>
              </a:cxn>
              <a:cxn ang="0">
                <a:pos x="r" y="vc"/>
              </a:cxn>
              <a:cxn ang="cd4">
                <a:pos x="hc" y="b"/>
              </a:cxn>
              <a:cxn ang="cd2">
                <a:pos x="l" y="vc"/>
              </a:cxn>
              <a:cxn ang="f141">
                <a:pos x="f232" y="f233"/>
              </a:cxn>
              <a:cxn ang="f141">
                <a:pos x="f234" y="f235"/>
              </a:cxn>
              <a:cxn ang="f141">
                <a:pos x="f236" y="f237"/>
              </a:cxn>
              <a:cxn ang="f141">
                <a:pos x="f238" y="f239"/>
              </a:cxn>
              <a:cxn ang="f141">
                <a:pos x="f240" y="f239"/>
              </a:cxn>
              <a:cxn ang="f141">
                <a:pos x="f241" y="f237"/>
              </a:cxn>
              <a:cxn ang="f141">
                <a:pos x="f242" y="f243"/>
              </a:cxn>
              <a:cxn ang="f141">
                <a:pos x="f244" y="f245"/>
              </a:cxn>
              <a:cxn ang="f141">
                <a:pos x="f246" y="f247"/>
              </a:cxn>
              <a:cxn ang="f141">
                <a:pos x="f248" y="f245"/>
              </a:cxn>
              <a:cxn ang="f141">
                <a:pos x="f249" y="f250"/>
              </a:cxn>
              <a:cxn ang="f141">
                <a:pos x="f251" y="f252"/>
              </a:cxn>
              <a:cxn ang="f141">
                <a:pos x="f251" y="f253"/>
              </a:cxn>
              <a:cxn ang="f141">
                <a:pos x="f254" y="f255"/>
              </a:cxn>
              <a:cxn ang="f141">
                <a:pos x="f256" y="f257"/>
              </a:cxn>
              <a:cxn ang="f141">
                <a:pos x="f258" y="f259"/>
              </a:cxn>
              <a:cxn ang="f141">
                <a:pos x="f260" y="f261"/>
              </a:cxn>
              <a:cxn ang="f141">
                <a:pos x="f262" y="f263"/>
              </a:cxn>
              <a:cxn ang="f141">
                <a:pos x="f264" y="f252"/>
              </a:cxn>
              <a:cxn ang="f141">
                <a:pos x="f265" y="f266"/>
              </a:cxn>
              <a:cxn ang="f141">
                <a:pos x="f265" y="f267"/>
              </a:cxn>
              <a:cxn ang="f141">
                <a:pos x="f268" y="f247"/>
              </a:cxn>
              <a:cxn ang="f141">
                <a:pos x="f269" y="f270"/>
              </a:cxn>
              <a:cxn ang="f141">
                <a:pos x="f271" y="f272"/>
              </a:cxn>
              <a:cxn ang="f141">
                <a:pos x="f232" y="f233"/>
              </a:cxn>
            </a:cxnLst>
            <a:rect l="f228" t="f231" r="f229" b="f230"/>
            <a:pathLst>
              <a:path w="185" h="175">
                <a:moveTo>
                  <a:pt x="f8" y="f9"/>
                </a:moveTo>
                <a:cubicBezTo>
                  <a:pt x="f5" y="f10"/>
                  <a:pt x="f11" y="f12"/>
                  <a:pt x="f13" y="f14"/>
                </a:cubicBezTo>
                <a:cubicBezTo>
                  <a:pt x="f15" y="f16"/>
                  <a:pt x="f17" y="f18"/>
                  <a:pt x="f19" y="f20"/>
                </a:cubicBezTo>
                <a:cubicBezTo>
                  <a:pt x="f21" y="f5"/>
                  <a:pt x="f22" y="f5"/>
                  <a:pt x="f23" y="f24"/>
                </a:cubicBezTo>
                <a:cubicBezTo>
                  <a:pt x="f25" y="f26"/>
                  <a:pt x="f27" y="f26"/>
                  <a:pt x="f28" y="f24"/>
                </a:cubicBezTo>
                <a:cubicBezTo>
                  <a:pt x="f29" y="f5"/>
                  <a:pt x="f30" y="f5"/>
                  <a:pt x="f31" y="f20"/>
                </a:cubicBezTo>
                <a:cubicBezTo>
                  <a:pt x="f32" y="f26"/>
                  <a:pt x="f33" y="f34"/>
                  <a:pt x="f35" y="f22"/>
                </a:cubicBezTo>
                <a:cubicBezTo>
                  <a:pt x="f6" y="f36"/>
                  <a:pt x="f37" y="f38"/>
                  <a:pt x="f39" y="f40"/>
                </a:cubicBezTo>
                <a:cubicBezTo>
                  <a:pt x="f2" y="f41"/>
                  <a:pt x="f42" y="f43"/>
                  <a:pt x="f44" y="f43"/>
                </a:cubicBezTo>
                <a:cubicBezTo>
                  <a:pt x="f45" y="f43"/>
                  <a:pt x="f46" y="f41"/>
                  <a:pt x="f45" y="f40"/>
                </a:cubicBezTo>
                <a:cubicBezTo>
                  <a:pt x="f47" y="f48"/>
                  <a:pt x="f49" y="f9"/>
                  <a:pt x="f50" y="f51"/>
                </a:cubicBezTo>
                <a:cubicBezTo>
                  <a:pt x="f50" y="f36"/>
                  <a:pt x="f50" y="f25"/>
                  <a:pt x="f46" y="f52"/>
                </a:cubicBezTo>
                <a:cubicBezTo>
                  <a:pt x="f32" y="f53"/>
                  <a:pt x="f54" y="f55"/>
                  <a:pt x="f46" y="f56"/>
                </a:cubicBezTo>
                <a:cubicBezTo>
                  <a:pt x="f57" y="f58"/>
                  <a:pt x="f59" y="f60"/>
                  <a:pt x="f59" y="f61"/>
                </a:cubicBezTo>
                <a:cubicBezTo>
                  <a:pt x="f57" y="f62"/>
                  <a:pt x="f63" y="f57"/>
                  <a:pt x="f29" y="f64"/>
                </a:cubicBezTo>
                <a:cubicBezTo>
                  <a:pt x="f9" y="f7"/>
                  <a:pt x="f36" y="f7"/>
                  <a:pt x="f65" y="f33"/>
                </a:cubicBezTo>
                <a:cubicBezTo>
                  <a:pt x="f14" y="f59"/>
                  <a:pt x="f16" y="f66"/>
                  <a:pt x="f67" y="f68"/>
                </a:cubicBezTo>
                <a:cubicBezTo>
                  <a:pt x="f67" y="f69"/>
                  <a:pt x="f70" y="f71"/>
                  <a:pt x="f70" y="f55"/>
                </a:cubicBezTo>
                <a:cubicBezTo>
                  <a:pt x="f70" y="f36"/>
                  <a:pt x="f15" y="f52"/>
                  <a:pt x="f72" y="f52"/>
                </a:cubicBezTo>
                <a:cubicBezTo>
                  <a:pt x="f73" y="f52"/>
                  <a:pt x="f74" y="f75"/>
                  <a:pt x="f74" y="f36"/>
                </a:cubicBezTo>
                <a:cubicBezTo>
                  <a:pt x="f13" y="f68"/>
                  <a:pt x="f76" y="f77"/>
                  <a:pt x="f74" y="f78"/>
                </a:cubicBezTo>
                <a:cubicBezTo>
                  <a:pt x="f72" y="f41"/>
                  <a:pt x="f67" y="f79"/>
                  <a:pt x="f76" y="f43"/>
                </a:cubicBezTo>
                <a:cubicBezTo>
                  <a:pt x="f80" y="f81"/>
                  <a:pt x="f24" y="f82"/>
                  <a:pt x="f20" y="f83"/>
                </a:cubicBezTo>
                <a:cubicBezTo>
                  <a:pt x="f8" y="f84"/>
                  <a:pt x="f5" y="f85"/>
                  <a:pt x="f5" y="f86"/>
                </a:cubicBezTo>
                <a:cubicBezTo>
                  <a:pt x="f8" y="f38"/>
                  <a:pt x="f8" y="f87"/>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2" name="Freeform 57">
            <a:extLst>
              <a:ext uri="{FF2B5EF4-FFF2-40B4-BE49-F238E27FC236}">
                <a16:creationId xmlns:a16="http://schemas.microsoft.com/office/drawing/2014/main" id="{78118794-27DF-44A3-9966-A00275F933FF}"/>
              </a:ext>
            </a:extLst>
          </p:cNvPr>
          <p:cNvSpPr/>
          <p:nvPr/>
        </p:nvSpPr>
        <p:spPr>
          <a:xfrm>
            <a:off x="2872055" y="3017771"/>
            <a:ext cx="247608" cy="428559"/>
          </a:xfrm>
          <a:custGeom>
            <a:avLst/>
            <a:gdLst>
              <a:gd name="f0" fmla="val 10800000"/>
              <a:gd name="f1" fmla="val 5400000"/>
              <a:gd name="f2" fmla="val 180"/>
              <a:gd name="f3" fmla="val w"/>
              <a:gd name="f4" fmla="val h"/>
              <a:gd name="f5" fmla="val 0"/>
              <a:gd name="f6" fmla="val 150"/>
              <a:gd name="f7" fmla="val 260"/>
              <a:gd name="f8" fmla="val 77"/>
              <a:gd name="f9" fmla="val 198"/>
              <a:gd name="f10" fmla="val 185"/>
              <a:gd name="f11" fmla="val 171"/>
              <a:gd name="f12" fmla="val 158"/>
              <a:gd name="f13" fmla="val 148"/>
              <a:gd name="f14" fmla="val 87"/>
              <a:gd name="f15" fmla="val 147"/>
              <a:gd name="f16" fmla="val 107"/>
              <a:gd name="f17" fmla="val 144"/>
              <a:gd name="f18" fmla="val 121"/>
              <a:gd name="f19" fmla="val 133"/>
              <a:gd name="f20" fmla="val 125"/>
              <a:gd name="f21" fmla="val 116"/>
              <a:gd name="f22" fmla="val 128"/>
              <a:gd name="f23" fmla="val 103"/>
              <a:gd name="f24" fmla="val 127"/>
              <a:gd name="f25" fmla="val 90"/>
              <a:gd name="f26" fmla="val 123"/>
              <a:gd name="f27" fmla="val 78"/>
              <a:gd name="f28" fmla="val 122"/>
              <a:gd name="f29" fmla="val 76"/>
              <a:gd name="f30" fmla="val 73"/>
              <a:gd name="f31" fmla="val 119"/>
              <a:gd name="f32" fmla="val 74"/>
              <a:gd name="f33" fmla="val 75"/>
              <a:gd name="f34" fmla="val 118"/>
              <a:gd name="f35" fmla="val 79"/>
              <a:gd name="f36" fmla="val 101"/>
              <a:gd name="f37" fmla="val 112"/>
              <a:gd name="f38" fmla="val 124"/>
              <a:gd name="f39" fmla="val 113"/>
              <a:gd name="f40" fmla="val 137"/>
              <a:gd name="f41" fmla="val 84"/>
              <a:gd name="f42" fmla="val 145"/>
              <a:gd name="f43" fmla="val 66"/>
              <a:gd name="f44" fmla="val 49"/>
              <a:gd name="f45" fmla="val 35"/>
              <a:gd name="f46" fmla="val 132"/>
              <a:gd name="f47" fmla="val 29"/>
              <a:gd name="f48" fmla="val 28"/>
              <a:gd name="f49" fmla="val 27"/>
              <a:gd name="f50" fmla="val 97"/>
              <a:gd name="f51" fmla="val 31"/>
              <a:gd name="f52" fmla="val 32"/>
              <a:gd name="f53" fmla="val 33"/>
              <a:gd name="f54" fmla="val 30"/>
              <a:gd name="f55" fmla="val 72"/>
              <a:gd name="f56" fmla="val 11"/>
              <a:gd name="f57" fmla="val 109"/>
              <a:gd name="f58" fmla="val 143"/>
              <a:gd name="f59" fmla="val 65"/>
              <a:gd name="f60" fmla="val 70"/>
              <a:gd name="f61" fmla="val 149"/>
              <a:gd name="f62" fmla="val 155"/>
              <a:gd name="f63" fmla="val 183"/>
              <a:gd name="f64" fmla="val 211"/>
              <a:gd name="f65" fmla="val 239"/>
              <a:gd name="f66" fmla="val 252"/>
              <a:gd name="f67" fmla="val 259"/>
              <a:gd name="f68" fmla="val 56"/>
              <a:gd name="f69" fmla="val 47"/>
              <a:gd name="f70" fmla="val 258"/>
              <a:gd name="f71" fmla="val 42"/>
              <a:gd name="f72" fmla="val 253"/>
              <a:gd name="f73" fmla="val 40"/>
              <a:gd name="f74" fmla="val 242"/>
              <a:gd name="f75" fmla="val 34"/>
              <a:gd name="f76" fmla="val 209"/>
              <a:gd name="f77" fmla="val 175"/>
              <a:gd name="f78" fmla="val 21"/>
              <a:gd name="f79" fmla="val 142"/>
              <a:gd name="f80" fmla="val 20"/>
              <a:gd name="f81" fmla="val 135"/>
              <a:gd name="f82" fmla="val 14"/>
              <a:gd name="f83" fmla="val 5"/>
              <a:gd name="f84" fmla="val 139"/>
              <a:gd name="f85" fmla="val 134"/>
              <a:gd name="f86" fmla="val 1"/>
              <a:gd name="f87" fmla="val 95"/>
              <a:gd name="f88" fmla="val 68"/>
              <a:gd name="f89" fmla="val 16"/>
              <a:gd name="f90" fmla="val 43"/>
              <a:gd name="f91" fmla="val 22"/>
              <a:gd name="f92" fmla="val 17"/>
              <a:gd name="f93" fmla="val 39"/>
              <a:gd name="f94" fmla="val 6"/>
              <a:gd name="f95" fmla="val 53"/>
              <a:gd name="f96" fmla="val 3"/>
              <a:gd name="f97" fmla="val 81"/>
              <a:gd name="f98" fmla="val 4"/>
              <a:gd name="f99" fmla="val 100"/>
              <a:gd name="f100" fmla="val 2"/>
              <a:gd name="f101" fmla="val 102"/>
              <a:gd name="f102" fmla="val 9"/>
              <a:gd name="f103" fmla="val 24"/>
              <a:gd name="f104" fmla="val 37"/>
              <a:gd name="f105" fmla="val 45"/>
              <a:gd name="f106" fmla="val 46"/>
              <a:gd name="f107" fmla="val 48"/>
              <a:gd name="f108" fmla="val 126"/>
              <a:gd name="f109" fmla="val 140"/>
              <a:gd name="f110" fmla="val 85"/>
              <a:gd name="f111" fmla="val 105"/>
              <a:gd name="f112" fmla="val 136"/>
              <a:gd name="f113" fmla="val 129"/>
              <a:gd name="f114" fmla="val 138"/>
              <a:gd name="f115" fmla="val 141"/>
              <a:gd name="f116" fmla="val 174"/>
              <a:gd name="f117" fmla="val 117"/>
              <a:gd name="f118" fmla="val 206"/>
              <a:gd name="f119" fmla="val 111"/>
              <a:gd name="f120" fmla="val 238"/>
              <a:gd name="f121" fmla="val 110"/>
              <a:gd name="f122" fmla="val 241"/>
              <a:gd name="f123" fmla="val 243"/>
              <a:gd name="f124" fmla="val 246"/>
              <a:gd name="f125" fmla="val 255"/>
              <a:gd name="f126" fmla="val 91"/>
              <a:gd name="f127" fmla="val 83"/>
              <a:gd name="f128" fmla="val 227"/>
              <a:gd name="f129" fmla="val 213"/>
              <a:gd name="f130" fmla="+- 0 0 -90"/>
              <a:gd name="f131" fmla="*/ f3 1 150"/>
              <a:gd name="f132" fmla="*/ f4 1 260"/>
              <a:gd name="f133" fmla="val f5"/>
              <a:gd name="f134" fmla="val f6"/>
              <a:gd name="f135" fmla="val f7"/>
              <a:gd name="f136" fmla="*/ f130 f0 1"/>
              <a:gd name="f137" fmla="+- f135 0 f133"/>
              <a:gd name="f138" fmla="+- f134 0 f133"/>
              <a:gd name="f139" fmla="*/ f136 1 f2"/>
              <a:gd name="f140" fmla="*/ f138 1 150"/>
              <a:gd name="f141" fmla="*/ f137 1 260"/>
              <a:gd name="f142" fmla="*/ 77 f138 1"/>
              <a:gd name="f143" fmla="*/ 198 f137 1"/>
              <a:gd name="f144" fmla="*/ 158 f137 1"/>
              <a:gd name="f145" fmla="*/ 87 f138 1"/>
              <a:gd name="f146" fmla="*/ 147 f137 1"/>
              <a:gd name="f147" fmla="*/ 125 f138 1"/>
              <a:gd name="f148" fmla="*/ 116 f137 1"/>
              <a:gd name="f149" fmla="*/ 123 f138 1"/>
              <a:gd name="f150" fmla="*/ 78 f137 1"/>
              <a:gd name="f151" fmla="*/ 119 f138 1"/>
              <a:gd name="f152" fmla="*/ 74 f137 1"/>
              <a:gd name="f153" fmla="*/ 79 f137 1"/>
              <a:gd name="f154" fmla="*/ 121 f138 1"/>
              <a:gd name="f155" fmla="*/ 112 f137 1"/>
              <a:gd name="f156" fmla="*/ 101 f138 1"/>
              <a:gd name="f157" fmla="*/ 137 f137 1"/>
              <a:gd name="f158" fmla="*/ 49 f138 1"/>
              <a:gd name="f159" fmla="*/ 28 f138 1"/>
              <a:gd name="f160" fmla="*/ 107 f137 1"/>
              <a:gd name="f161" fmla="*/ 31 f138 1"/>
              <a:gd name="f162" fmla="*/ 77 f137 1"/>
              <a:gd name="f163" fmla="*/ 30 f138 1"/>
              <a:gd name="f164" fmla="*/ 73 f137 1"/>
              <a:gd name="f165" fmla="*/ 27 f138 1"/>
              <a:gd name="f166" fmla="*/ 76 f137 1"/>
              <a:gd name="f167" fmla="*/ 65 f138 1"/>
              <a:gd name="f168" fmla="*/ 73 f138 1"/>
              <a:gd name="f169" fmla="*/ 155 f137 1"/>
              <a:gd name="f170" fmla="*/ 239 f137 1"/>
              <a:gd name="f171" fmla="*/ 56 f138 1"/>
              <a:gd name="f172" fmla="*/ 259 f137 1"/>
              <a:gd name="f173" fmla="*/ 40 f138 1"/>
              <a:gd name="f174" fmla="*/ 242 f137 1"/>
              <a:gd name="f175" fmla="*/ 21 f138 1"/>
              <a:gd name="f176" fmla="*/ 142 f137 1"/>
              <a:gd name="f177" fmla="*/ 14 f138 1"/>
              <a:gd name="f178" fmla="*/ 0 f138 1"/>
              <a:gd name="f179" fmla="*/ 123 f137 1"/>
              <a:gd name="f180" fmla="*/ 16 f138 1"/>
              <a:gd name="f181" fmla="*/ 43 f137 1"/>
              <a:gd name="f182" fmla="*/ 39 f138 1"/>
              <a:gd name="f183" fmla="*/ 6 f137 1"/>
              <a:gd name="f184" fmla="*/ 53 f138 1"/>
              <a:gd name="f185" fmla="*/ 3 f137 1"/>
              <a:gd name="f186" fmla="*/ 95 f138 1"/>
              <a:gd name="f187" fmla="*/ 4 f137 1"/>
              <a:gd name="f188" fmla="*/ 102 f138 1"/>
              <a:gd name="f189" fmla="*/ 9 f137 1"/>
              <a:gd name="f190" fmla="*/ 45 f137 1"/>
              <a:gd name="f191" fmla="*/ 126 f138 1"/>
              <a:gd name="f192" fmla="*/ 48 f137 1"/>
              <a:gd name="f193" fmla="*/ 142 f138 1"/>
              <a:gd name="f194" fmla="*/ 66 f137 1"/>
              <a:gd name="f195" fmla="*/ 149 f138 1"/>
              <a:gd name="f196" fmla="*/ 126 f137 1"/>
              <a:gd name="f197" fmla="*/ 135 f138 1"/>
              <a:gd name="f198" fmla="*/ 136 f137 1"/>
              <a:gd name="f199" fmla="*/ 129 f138 1"/>
              <a:gd name="f200" fmla="*/ 141 f137 1"/>
              <a:gd name="f201" fmla="*/ 111 f138 1"/>
              <a:gd name="f202" fmla="*/ 238 f137 1"/>
              <a:gd name="f203" fmla="*/ 109 f138 1"/>
              <a:gd name="f204" fmla="*/ 246 f137 1"/>
              <a:gd name="f205" fmla="*/ 91 f138 1"/>
              <a:gd name="f206" fmla="+- f139 0 f1"/>
              <a:gd name="f207" fmla="*/ f142 1 150"/>
              <a:gd name="f208" fmla="*/ f143 1 260"/>
              <a:gd name="f209" fmla="*/ f144 1 260"/>
              <a:gd name="f210" fmla="*/ f145 1 150"/>
              <a:gd name="f211" fmla="*/ f146 1 260"/>
              <a:gd name="f212" fmla="*/ f147 1 150"/>
              <a:gd name="f213" fmla="*/ f148 1 260"/>
              <a:gd name="f214" fmla="*/ f149 1 150"/>
              <a:gd name="f215" fmla="*/ f150 1 260"/>
              <a:gd name="f216" fmla="*/ f151 1 150"/>
              <a:gd name="f217" fmla="*/ f152 1 260"/>
              <a:gd name="f218" fmla="*/ f153 1 260"/>
              <a:gd name="f219" fmla="*/ f154 1 150"/>
              <a:gd name="f220" fmla="*/ f155 1 260"/>
              <a:gd name="f221" fmla="*/ f156 1 150"/>
              <a:gd name="f222" fmla="*/ f157 1 260"/>
              <a:gd name="f223" fmla="*/ f158 1 150"/>
              <a:gd name="f224" fmla="*/ f159 1 150"/>
              <a:gd name="f225" fmla="*/ f160 1 260"/>
              <a:gd name="f226" fmla="*/ f161 1 150"/>
              <a:gd name="f227" fmla="*/ f162 1 260"/>
              <a:gd name="f228" fmla="*/ f163 1 150"/>
              <a:gd name="f229" fmla="*/ f164 1 260"/>
              <a:gd name="f230" fmla="*/ f165 1 150"/>
              <a:gd name="f231" fmla="*/ f166 1 260"/>
              <a:gd name="f232" fmla="*/ f167 1 150"/>
              <a:gd name="f233" fmla="*/ f168 1 150"/>
              <a:gd name="f234" fmla="*/ f169 1 260"/>
              <a:gd name="f235" fmla="*/ f170 1 260"/>
              <a:gd name="f236" fmla="*/ f171 1 150"/>
              <a:gd name="f237" fmla="*/ f172 1 260"/>
              <a:gd name="f238" fmla="*/ f173 1 150"/>
              <a:gd name="f239" fmla="*/ f174 1 260"/>
              <a:gd name="f240" fmla="*/ f175 1 150"/>
              <a:gd name="f241" fmla="*/ f176 1 260"/>
              <a:gd name="f242" fmla="*/ f177 1 150"/>
              <a:gd name="f243" fmla="*/ f178 1 150"/>
              <a:gd name="f244" fmla="*/ f179 1 260"/>
              <a:gd name="f245" fmla="*/ f180 1 150"/>
              <a:gd name="f246" fmla="*/ f181 1 260"/>
              <a:gd name="f247" fmla="*/ f182 1 150"/>
              <a:gd name="f248" fmla="*/ f183 1 260"/>
              <a:gd name="f249" fmla="*/ f184 1 150"/>
              <a:gd name="f250" fmla="*/ f185 1 260"/>
              <a:gd name="f251" fmla="*/ f186 1 150"/>
              <a:gd name="f252" fmla="*/ f187 1 260"/>
              <a:gd name="f253" fmla="*/ f188 1 150"/>
              <a:gd name="f254" fmla="*/ f189 1 260"/>
              <a:gd name="f255" fmla="*/ f190 1 260"/>
              <a:gd name="f256" fmla="*/ f191 1 150"/>
              <a:gd name="f257" fmla="*/ f192 1 260"/>
              <a:gd name="f258" fmla="*/ f193 1 150"/>
              <a:gd name="f259" fmla="*/ f194 1 260"/>
              <a:gd name="f260" fmla="*/ f195 1 150"/>
              <a:gd name="f261" fmla="*/ f196 1 260"/>
              <a:gd name="f262" fmla="*/ f197 1 150"/>
              <a:gd name="f263" fmla="*/ f198 1 260"/>
              <a:gd name="f264" fmla="*/ f199 1 150"/>
              <a:gd name="f265" fmla="*/ f200 1 260"/>
              <a:gd name="f266" fmla="*/ f201 1 150"/>
              <a:gd name="f267" fmla="*/ f202 1 260"/>
              <a:gd name="f268" fmla="*/ f203 1 150"/>
              <a:gd name="f269" fmla="*/ f204 1 260"/>
              <a:gd name="f270" fmla="*/ f205 1 150"/>
              <a:gd name="f271" fmla="*/ 0 1 f140"/>
              <a:gd name="f272" fmla="*/ f134 1 f140"/>
              <a:gd name="f273" fmla="*/ 0 1 f141"/>
              <a:gd name="f274" fmla="*/ f135 1 f141"/>
              <a:gd name="f275" fmla="*/ f207 1 f140"/>
              <a:gd name="f276" fmla="*/ f208 1 f141"/>
              <a:gd name="f277" fmla="*/ f209 1 f141"/>
              <a:gd name="f278" fmla="*/ f210 1 f140"/>
              <a:gd name="f279" fmla="*/ f211 1 f141"/>
              <a:gd name="f280" fmla="*/ f212 1 f140"/>
              <a:gd name="f281" fmla="*/ f213 1 f141"/>
              <a:gd name="f282" fmla="*/ f214 1 f140"/>
              <a:gd name="f283" fmla="*/ f215 1 f141"/>
              <a:gd name="f284" fmla="*/ f216 1 f140"/>
              <a:gd name="f285" fmla="*/ f217 1 f141"/>
              <a:gd name="f286" fmla="*/ f218 1 f141"/>
              <a:gd name="f287" fmla="*/ f219 1 f140"/>
              <a:gd name="f288" fmla="*/ f220 1 f141"/>
              <a:gd name="f289" fmla="*/ f221 1 f140"/>
              <a:gd name="f290" fmla="*/ f222 1 f141"/>
              <a:gd name="f291" fmla="*/ f223 1 f140"/>
              <a:gd name="f292" fmla="*/ f224 1 f140"/>
              <a:gd name="f293" fmla="*/ f225 1 f141"/>
              <a:gd name="f294" fmla="*/ f226 1 f140"/>
              <a:gd name="f295" fmla="*/ f227 1 f141"/>
              <a:gd name="f296" fmla="*/ f228 1 f140"/>
              <a:gd name="f297" fmla="*/ f229 1 f141"/>
              <a:gd name="f298" fmla="*/ f230 1 f140"/>
              <a:gd name="f299" fmla="*/ f231 1 f141"/>
              <a:gd name="f300" fmla="*/ f232 1 f140"/>
              <a:gd name="f301" fmla="*/ f233 1 f140"/>
              <a:gd name="f302" fmla="*/ f234 1 f141"/>
              <a:gd name="f303" fmla="*/ f235 1 f141"/>
              <a:gd name="f304" fmla="*/ f236 1 f140"/>
              <a:gd name="f305" fmla="*/ f237 1 f141"/>
              <a:gd name="f306" fmla="*/ f238 1 f140"/>
              <a:gd name="f307" fmla="*/ f239 1 f141"/>
              <a:gd name="f308" fmla="*/ f240 1 f140"/>
              <a:gd name="f309" fmla="*/ f241 1 f141"/>
              <a:gd name="f310" fmla="*/ f242 1 f140"/>
              <a:gd name="f311" fmla="*/ f243 1 f140"/>
              <a:gd name="f312" fmla="*/ f244 1 f141"/>
              <a:gd name="f313" fmla="*/ f245 1 f140"/>
              <a:gd name="f314" fmla="*/ f246 1 f141"/>
              <a:gd name="f315" fmla="*/ f247 1 f140"/>
              <a:gd name="f316" fmla="*/ f248 1 f141"/>
              <a:gd name="f317" fmla="*/ f249 1 f140"/>
              <a:gd name="f318" fmla="*/ f250 1 f141"/>
              <a:gd name="f319" fmla="*/ f251 1 f140"/>
              <a:gd name="f320" fmla="*/ f252 1 f141"/>
              <a:gd name="f321" fmla="*/ f253 1 f140"/>
              <a:gd name="f322" fmla="*/ f254 1 f141"/>
              <a:gd name="f323" fmla="*/ f255 1 f141"/>
              <a:gd name="f324" fmla="*/ f256 1 f140"/>
              <a:gd name="f325" fmla="*/ f257 1 f141"/>
              <a:gd name="f326" fmla="*/ f258 1 f140"/>
              <a:gd name="f327" fmla="*/ f259 1 f141"/>
              <a:gd name="f328" fmla="*/ f260 1 f140"/>
              <a:gd name="f329" fmla="*/ f261 1 f141"/>
              <a:gd name="f330" fmla="*/ f262 1 f140"/>
              <a:gd name="f331" fmla="*/ f263 1 f141"/>
              <a:gd name="f332" fmla="*/ f264 1 f140"/>
              <a:gd name="f333" fmla="*/ f265 1 f141"/>
              <a:gd name="f334" fmla="*/ f266 1 f140"/>
              <a:gd name="f335" fmla="*/ f267 1 f141"/>
              <a:gd name="f336" fmla="*/ f268 1 f140"/>
              <a:gd name="f337" fmla="*/ f269 1 f141"/>
              <a:gd name="f338" fmla="*/ f270 1 f140"/>
              <a:gd name="f339" fmla="*/ f271 f131 1"/>
              <a:gd name="f340" fmla="*/ f272 f131 1"/>
              <a:gd name="f341" fmla="*/ f274 f132 1"/>
              <a:gd name="f342" fmla="*/ f273 f132 1"/>
              <a:gd name="f343" fmla="*/ f275 f131 1"/>
              <a:gd name="f344" fmla="*/ f276 f132 1"/>
              <a:gd name="f345" fmla="*/ f277 f132 1"/>
              <a:gd name="f346" fmla="*/ f278 f131 1"/>
              <a:gd name="f347" fmla="*/ f279 f132 1"/>
              <a:gd name="f348" fmla="*/ f280 f131 1"/>
              <a:gd name="f349" fmla="*/ f281 f132 1"/>
              <a:gd name="f350" fmla="*/ f282 f131 1"/>
              <a:gd name="f351" fmla="*/ f283 f132 1"/>
              <a:gd name="f352" fmla="*/ f284 f131 1"/>
              <a:gd name="f353" fmla="*/ f285 f132 1"/>
              <a:gd name="f354" fmla="*/ f286 f132 1"/>
              <a:gd name="f355" fmla="*/ f287 f131 1"/>
              <a:gd name="f356" fmla="*/ f288 f132 1"/>
              <a:gd name="f357" fmla="*/ f289 f131 1"/>
              <a:gd name="f358" fmla="*/ f290 f132 1"/>
              <a:gd name="f359" fmla="*/ f291 f131 1"/>
              <a:gd name="f360" fmla="*/ f292 f131 1"/>
              <a:gd name="f361" fmla="*/ f293 f132 1"/>
              <a:gd name="f362" fmla="*/ f294 f131 1"/>
              <a:gd name="f363" fmla="*/ f295 f132 1"/>
              <a:gd name="f364" fmla="*/ f296 f131 1"/>
              <a:gd name="f365" fmla="*/ f297 f132 1"/>
              <a:gd name="f366" fmla="*/ f298 f131 1"/>
              <a:gd name="f367" fmla="*/ f299 f132 1"/>
              <a:gd name="f368" fmla="*/ f300 f131 1"/>
              <a:gd name="f369" fmla="*/ f301 f131 1"/>
              <a:gd name="f370" fmla="*/ f302 f132 1"/>
              <a:gd name="f371" fmla="*/ f303 f132 1"/>
              <a:gd name="f372" fmla="*/ f304 f131 1"/>
              <a:gd name="f373" fmla="*/ f305 f132 1"/>
              <a:gd name="f374" fmla="*/ f306 f131 1"/>
              <a:gd name="f375" fmla="*/ f307 f132 1"/>
              <a:gd name="f376" fmla="*/ f308 f131 1"/>
              <a:gd name="f377" fmla="*/ f309 f132 1"/>
              <a:gd name="f378" fmla="*/ f310 f131 1"/>
              <a:gd name="f379" fmla="*/ f311 f131 1"/>
              <a:gd name="f380" fmla="*/ f312 f132 1"/>
              <a:gd name="f381" fmla="*/ f313 f131 1"/>
              <a:gd name="f382" fmla="*/ f314 f132 1"/>
              <a:gd name="f383" fmla="*/ f315 f131 1"/>
              <a:gd name="f384" fmla="*/ f316 f132 1"/>
              <a:gd name="f385" fmla="*/ f317 f131 1"/>
              <a:gd name="f386" fmla="*/ f318 f132 1"/>
              <a:gd name="f387" fmla="*/ f319 f131 1"/>
              <a:gd name="f388" fmla="*/ f320 f132 1"/>
              <a:gd name="f389" fmla="*/ f321 f131 1"/>
              <a:gd name="f390" fmla="*/ f322 f132 1"/>
              <a:gd name="f391" fmla="*/ f323 f132 1"/>
              <a:gd name="f392" fmla="*/ f324 f131 1"/>
              <a:gd name="f393" fmla="*/ f325 f132 1"/>
              <a:gd name="f394" fmla="*/ f326 f131 1"/>
              <a:gd name="f395" fmla="*/ f327 f132 1"/>
              <a:gd name="f396" fmla="*/ f328 f131 1"/>
              <a:gd name="f397" fmla="*/ f329 f132 1"/>
              <a:gd name="f398" fmla="*/ f330 f131 1"/>
              <a:gd name="f399" fmla="*/ f331 f132 1"/>
              <a:gd name="f400" fmla="*/ f332 f131 1"/>
              <a:gd name="f401" fmla="*/ f333 f132 1"/>
              <a:gd name="f402" fmla="*/ f334 f131 1"/>
              <a:gd name="f403" fmla="*/ f335 f132 1"/>
              <a:gd name="f404" fmla="*/ f336 f131 1"/>
              <a:gd name="f405" fmla="*/ f337 f132 1"/>
              <a:gd name="f406" fmla="*/ f338 f131 1"/>
            </a:gdLst>
            <a:ahLst/>
            <a:cxnLst>
              <a:cxn ang="3cd4">
                <a:pos x="hc" y="t"/>
              </a:cxn>
              <a:cxn ang="0">
                <a:pos x="r" y="vc"/>
              </a:cxn>
              <a:cxn ang="cd4">
                <a:pos x="hc" y="b"/>
              </a:cxn>
              <a:cxn ang="cd2">
                <a:pos x="l" y="vc"/>
              </a:cxn>
              <a:cxn ang="f206">
                <a:pos x="f343" y="f344"/>
              </a:cxn>
              <a:cxn ang="f206">
                <a:pos x="f343" y="f345"/>
              </a:cxn>
              <a:cxn ang="f206">
                <a:pos x="f346" y="f347"/>
              </a:cxn>
              <a:cxn ang="f206">
                <a:pos x="f348" y="f349"/>
              </a:cxn>
              <a:cxn ang="f206">
                <a:pos x="f350" y="f351"/>
              </a:cxn>
              <a:cxn ang="f206">
                <a:pos x="f352" y="f353"/>
              </a:cxn>
              <a:cxn ang="f206">
                <a:pos x="f352" y="f354"/>
              </a:cxn>
              <a:cxn ang="f206">
                <a:pos x="f355" y="f356"/>
              </a:cxn>
              <a:cxn ang="f206">
                <a:pos x="f357" y="f358"/>
              </a:cxn>
              <a:cxn ang="f206">
                <a:pos x="f359" y="f358"/>
              </a:cxn>
              <a:cxn ang="f206">
                <a:pos x="f360" y="f361"/>
              </a:cxn>
              <a:cxn ang="f206">
                <a:pos x="f362" y="f363"/>
              </a:cxn>
              <a:cxn ang="f206">
                <a:pos x="f364" y="f365"/>
              </a:cxn>
              <a:cxn ang="f206">
                <a:pos x="f366" y="f367"/>
              </a:cxn>
              <a:cxn ang="f206">
                <a:pos x="f368" y="f347"/>
              </a:cxn>
              <a:cxn ang="f206">
                <a:pos x="f369" y="f370"/>
              </a:cxn>
              <a:cxn ang="f206">
                <a:pos x="f369" y="f371"/>
              </a:cxn>
              <a:cxn ang="f206">
                <a:pos x="f372" y="f373"/>
              </a:cxn>
              <a:cxn ang="f206">
                <a:pos x="f374" y="f375"/>
              </a:cxn>
              <a:cxn ang="f206">
                <a:pos x="f376" y="f377"/>
              </a:cxn>
              <a:cxn ang="f206">
                <a:pos x="f378" y="f358"/>
              </a:cxn>
              <a:cxn ang="f206">
                <a:pos x="f379" y="f380"/>
              </a:cxn>
              <a:cxn ang="f206">
                <a:pos x="f381" y="f382"/>
              </a:cxn>
              <a:cxn ang="f206">
                <a:pos x="f383" y="f384"/>
              </a:cxn>
              <a:cxn ang="f206">
                <a:pos x="f385" y="f386"/>
              </a:cxn>
              <a:cxn ang="f206">
                <a:pos x="f387" y="f388"/>
              </a:cxn>
              <a:cxn ang="f206">
                <a:pos x="f389" y="f390"/>
              </a:cxn>
              <a:cxn ang="f206">
                <a:pos x="f355" y="f391"/>
              </a:cxn>
              <a:cxn ang="f206">
                <a:pos x="f392" y="f393"/>
              </a:cxn>
              <a:cxn ang="f206">
                <a:pos x="f394" y="f395"/>
              </a:cxn>
              <a:cxn ang="f206">
                <a:pos x="f396" y="f397"/>
              </a:cxn>
              <a:cxn ang="f206">
                <a:pos x="f398" y="f399"/>
              </a:cxn>
              <a:cxn ang="f206">
                <a:pos x="f400" y="f401"/>
              </a:cxn>
              <a:cxn ang="f206">
                <a:pos x="f402" y="f403"/>
              </a:cxn>
              <a:cxn ang="f206">
                <a:pos x="f404" y="f405"/>
              </a:cxn>
              <a:cxn ang="f206">
                <a:pos x="f406" y="f373"/>
              </a:cxn>
              <a:cxn ang="f206">
                <a:pos x="f343" y="f375"/>
              </a:cxn>
              <a:cxn ang="f206">
                <a:pos x="f343" y="f344"/>
              </a:cxn>
              <a:cxn ang="f206">
                <a:pos x="f343" y="f344"/>
              </a:cxn>
            </a:cxnLst>
            <a:rect l="f339" t="f342" r="f340" b="f341"/>
            <a:pathLst>
              <a:path w="150" h="260">
                <a:moveTo>
                  <a:pt x="f8" y="f9"/>
                </a:moveTo>
                <a:cubicBezTo>
                  <a:pt x="f8" y="f10"/>
                  <a:pt x="f8" y="f11"/>
                  <a:pt x="f8" y="f12"/>
                </a:cubicBezTo>
                <a:cubicBezTo>
                  <a:pt x="f8" y="f13"/>
                  <a:pt x="f8" y="f13"/>
                  <a:pt x="f14" y="f15"/>
                </a:cubicBezTo>
                <a:cubicBezTo>
                  <a:pt x="f16" y="f17"/>
                  <a:pt x="f18" y="f19"/>
                  <a:pt x="f20" y="f21"/>
                </a:cubicBezTo>
                <a:cubicBezTo>
                  <a:pt x="f22" y="f23"/>
                  <a:pt x="f24" y="f25"/>
                  <a:pt x="f26" y="f27"/>
                </a:cubicBezTo>
                <a:cubicBezTo>
                  <a:pt x="f28" y="f29"/>
                  <a:pt x="f28" y="f30"/>
                  <a:pt x="f31" y="f32"/>
                </a:cubicBezTo>
                <a:cubicBezTo>
                  <a:pt x="f21" y="f33"/>
                  <a:pt x="f34" y="f8"/>
                  <a:pt x="f31" y="f35"/>
                </a:cubicBezTo>
                <a:cubicBezTo>
                  <a:pt x="f18" y="f25"/>
                  <a:pt x="f26" y="f36"/>
                  <a:pt x="f18" y="f37"/>
                </a:cubicBezTo>
                <a:cubicBezTo>
                  <a:pt x="f31" y="f38"/>
                  <a:pt x="f39" y="f19"/>
                  <a:pt x="f36" y="f40"/>
                </a:cubicBezTo>
                <a:cubicBezTo>
                  <a:pt x="f41" y="f42"/>
                  <a:pt x="f43" y="f42"/>
                  <a:pt x="f44" y="f40"/>
                </a:cubicBezTo>
                <a:cubicBezTo>
                  <a:pt x="f45" y="f46"/>
                  <a:pt x="f47" y="f18"/>
                  <a:pt x="f48" y="f16"/>
                </a:cubicBezTo>
                <a:cubicBezTo>
                  <a:pt x="f49" y="f50"/>
                  <a:pt x="f47" y="f14"/>
                  <a:pt x="f51" y="f8"/>
                </a:cubicBezTo>
                <a:cubicBezTo>
                  <a:pt x="f52" y="f29"/>
                  <a:pt x="f53" y="f32"/>
                  <a:pt x="f54" y="f30"/>
                </a:cubicBezTo>
                <a:cubicBezTo>
                  <a:pt x="f48" y="f55"/>
                  <a:pt x="f48" y="f32"/>
                  <a:pt x="f49" y="f29"/>
                </a:cubicBezTo>
                <a:cubicBezTo>
                  <a:pt x="f56" y="f57"/>
                  <a:pt x="f47" y="f58"/>
                  <a:pt x="f59" y="f15"/>
                </a:cubicBezTo>
                <a:cubicBezTo>
                  <a:pt x="f60" y="f15"/>
                  <a:pt x="f30" y="f61"/>
                  <a:pt x="f30" y="f62"/>
                </a:cubicBezTo>
                <a:cubicBezTo>
                  <a:pt x="f30" y="f63"/>
                  <a:pt x="f30" y="f64"/>
                  <a:pt x="f30" y="f65"/>
                </a:cubicBezTo>
                <a:cubicBezTo>
                  <a:pt x="f30" y="f66"/>
                  <a:pt x="f43" y="f67"/>
                  <a:pt x="f68" y="f67"/>
                </a:cubicBezTo>
                <a:cubicBezTo>
                  <a:pt x="f69" y="f70"/>
                  <a:pt x="f71" y="f72"/>
                  <a:pt x="f73" y="f74"/>
                </a:cubicBezTo>
                <a:cubicBezTo>
                  <a:pt x="f75" y="f76"/>
                  <a:pt x="f49" y="f77"/>
                  <a:pt x="f78" y="f79"/>
                </a:cubicBezTo>
                <a:cubicBezTo>
                  <a:pt x="f80" y="f40"/>
                  <a:pt x="f80" y="f81"/>
                  <a:pt x="f82" y="f40"/>
                </a:cubicBezTo>
                <a:cubicBezTo>
                  <a:pt x="f83" y="f84"/>
                  <a:pt x="f5" y="f85"/>
                  <a:pt x="f5" y="f26"/>
                </a:cubicBezTo>
                <a:cubicBezTo>
                  <a:pt x="f86" y="f87"/>
                  <a:pt x="f83" y="f88"/>
                  <a:pt x="f89" y="f90"/>
                </a:cubicBezTo>
                <a:cubicBezTo>
                  <a:pt x="f91" y="f47"/>
                  <a:pt x="f54" y="f92"/>
                  <a:pt x="f93" y="f94"/>
                </a:cubicBezTo>
                <a:cubicBezTo>
                  <a:pt x="f90" y="f86"/>
                  <a:pt x="f69" y="f5"/>
                  <a:pt x="f95" y="f96"/>
                </a:cubicBezTo>
                <a:cubicBezTo>
                  <a:pt x="f43" y="f56"/>
                  <a:pt x="f97" y="f56"/>
                  <a:pt x="f87" y="f98"/>
                </a:cubicBezTo>
                <a:cubicBezTo>
                  <a:pt x="f99" y="f100"/>
                  <a:pt x="f101" y="f100"/>
                  <a:pt x="f101" y="f102"/>
                </a:cubicBezTo>
                <a:cubicBezTo>
                  <a:pt x="f23" y="f103"/>
                  <a:pt x="f16" y="f104"/>
                  <a:pt x="f18" y="f105"/>
                </a:cubicBezTo>
                <a:cubicBezTo>
                  <a:pt x="f26" y="f106"/>
                  <a:pt x="f38" y="f107"/>
                  <a:pt x="f108" y="f107"/>
                </a:cubicBezTo>
                <a:cubicBezTo>
                  <a:pt x="f40" y="f107"/>
                  <a:pt x="f109" y="f68"/>
                  <a:pt x="f79" y="f43"/>
                </a:cubicBezTo>
                <a:cubicBezTo>
                  <a:pt x="f15" y="f110"/>
                  <a:pt x="f6" y="f111"/>
                  <a:pt x="f61" y="f108"/>
                </a:cubicBezTo>
                <a:cubicBezTo>
                  <a:pt x="f61" y="f85"/>
                  <a:pt x="f58" y="f84"/>
                  <a:pt x="f81" y="f112"/>
                </a:cubicBezTo>
                <a:cubicBezTo>
                  <a:pt x="f113" y="f85"/>
                  <a:pt x="f113" y="f114"/>
                  <a:pt x="f113" y="f115"/>
                </a:cubicBezTo>
                <a:cubicBezTo>
                  <a:pt x="f26" y="f116"/>
                  <a:pt x="f117" y="f118"/>
                  <a:pt x="f119" y="f120"/>
                </a:cubicBezTo>
                <a:cubicBezTo>
                  <a:pt x="f121" y="f122"/>
                  <a:pt x="f121" y="f123"/>
                  <a:pt x="f57" y="f124"/>
                </a:cubicBezTo>
                <a:cubicBezTo>
                  <a:pt x="f16" y="f125"/>
                  <a:pt x="f99" y="f7"/>
                  <a:pt x="f126" y="f67"/>
                </a:cubicBezTo>
                <a:cubicBezTo>
                  <a:pt x="f127" y="f70"/>
                  <a:pt x="f8" y="f66"/>
                  <a:pt x="f8" y="f74"/>
                </a:cubicBezTo>
                <a:cubicBezTo>
                  <a:pt x="f8" y="f128"/>
                  <a:pt x="f8" y="f129"/>
                  <a:pt x="f8" y="f9"/>
                </a:cubicBezTo>
                <a:cubicBezTo>
                  <a:pt x="f8" y="f9"/>
                  <a:pt x="f8"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3" name="Freeform 58">
            <a:extLst>
              <a:ext uri="{FF2B5EF4-FFF2-40B4-BE49-F238E27FC236}">
                <a16:creationId xmlns:a16="http://schemas.microsoft.com/office/drawing/2014/main" id="{2B62633B-BE8F-43C4-9D8F-76FBA82BA51A}"/>
              </a:ext>
            </a:extLst>
          </p:cNvPr>
          <p:cNvSpPr/>
          <p:nvPr/>
        </p:nvSpPr>
        <p:spPr>
          <a:xfrm>
            <a:off x="1464150" y="4219318"/>
            <a:ext cx="246027" cy="433322"/>
          </a:xfrm>
          <a:custGeom>
            <a:avLst/>
            <a:gdLst>
              <a:gd name="f0" fmla="val 10800000"/>
              <a:gd name="f1" fmla="val 5400000"/>
              <a:gd name="f2" fmla="val 180"/>
              <a:gd name="f3" fmla="val w"/>
              <a:gd name="f4" fmla="val h"/>
              <a:gd name="f5" fmla="val 0"/>
              <a:gd name="f6" fmla="val 150"/>
              <a:gd name="f7" fmla="val 263"/>
              <a:gd name="f8" fmla="val 77"/>
              <a:gd name="f9" fmla="val 198"/>
              <a:gd name="f10" fmla="val 184"/>
              <a:gd name="f11" fmla="val 170"/>
              <a:gd name="f12" fmla="val 155"/>
              <a:gd name="f13" fmla="val 78"/>
              <a:gd name="f14" fmla="val 147"/>
              <a:gd name="f15" fmla="val 84"/>
              <a:gd name="f16" fmla="val 114"/>
              <a:gd name="f17" fmla="val 144"/>
              <a:gd name="f18" fmla="val 130"/>
              <a:gd name="f19" fmla="val 123"/>
              <a:gd name="f20" fmla="val 126"/>
              <a:gd name="f21" fmla="val 94"/>
              <a:gd name="f22" fmla="val 125"/>
              <a:gd name="f23" fmla="val 88"/>
              <a:gd name="f24" fmla="val 83"/>
              <a:gd name="f25" fmla="val 75"/>
              <a:gd name="f26" fmla="val 72"/>
              <a:gd name="f27" fmla="val 119"/>
              <a:gd name="f28" fmla="val 73"/>
              <a:gd name="f29" fmla="val 116"/>
              <a:gd name="f30" fmla="val 74"/>
              <a:gd name="f31" fmla="val 118"/>
              <a:gd name="f32" fmla="val 79"/>
              <a:gd name="f33" fmla="val 121"/>
              <a:gd name="f34" fmla="val 90"/>
              <a:gd name="f35" fmla="val 101"/>
              <a:gd name="f36" fmla="val 112"/>
              <a:gd name="f37" fmla="val 110"/>
              <a:gd name="f38" fmla="val 135"/>
              <a:gd name="f39" fmla="val 96"/>
              <a:gd name="f40" fmla="val 139"/>
              <a:gd name="f41" fmla="val 69"/>
              <a:gd name="f42" fmla="val 55"/>
              <a:gd name="f43" fmla="val 140"/>
              <a:gd name="f44" fmla="val 38"/>
              <a:gd name="f45" fmla="val 28"/>
              <a:gd name="f46" fmla="val 104"/>
              <a:gd name="f47" fmla="val 95"/>
              <a:gd name="f48" fmla="val 29"/>
              <a:gd name="f49" fmla="val 87"/>
              <a:gd name="f50" fmla="val 31"/>
              <a:gd name="f51" fmla="val 32"/>
              <a:gd name="f52" fmla="val 34"/>
              <a:gd name="f53" fmla="val 27"/>
              <a:gd name="f54" fmla="val 24"/>
              <a:gd name="f55" fmla="val 21"/>
              <a:gd name="f56" fmla="val 99"/>
              <a:gd name="f57" fmla="val 132"/>
              <a:gd name="f58" fmla="val 42"/>
              <a:gd name="f59" fmla="val 145"/>
              <a:gd name="f60" fmla="val 64"/>
              <a:gd name="f61" fmla="val 71"/>
              <a:gd name="f62" fmla="val 149"/>
              <a:gd name="f63" fmla="val 156"/>
              <a:gd name="f64" fmla="val 212"/>
              <a:gd name="f65" fmla="val 240"/>
              <a:gd name="f66" fmla="val 246"/>
              <a:gd name="f67" fmla="val 252"/>
              <a:gd name="f68" fmla="val 66"/>
              <a:gd name="f69" fmla="val 256"/>
              <a:gd name="f70" fmla="val 56"/>
              <a:gd name="f71" fmla="val 44"/>
              <a:gd name="f72" fmla="val 258"/>
              <a:gd name="f73" fmla="val 41"/>
              <a:gd name="f74" fmla="val 37"/>
              <a:gd name="f75" fmla="val 228"/>
              <a:gd name="f76" fmla="val 211"/>
              <a:gd name="f77" fmla="val 193"/>
              <a:gd name="f78" fmla="val 175"/>
              <a:gd name="f79" fmla="val 158"/>
              <a:gd name="f80" fmla="val 20"/>
              <a:gd name="f81" fmla="val 136"/>
              <a:gd name="f82" fmla="val 19"/>
              <a:gd name="f83" fmla="val 15"/>
              <a:gd name="f84" fmla="val 7"/>
              <a:gd name="f85" fmla="val 134"/>
              <a:gd name="f86" fmla="val 1"/>
              <a:gd name="f87" fmla="val 5"/>
              <a:gd name="f88" fmla="val 67"/>
              <a:gd name="f89" fmla="val 17"/>
              <a:gd name="f90" fmla="val 40"/>
              <a:gd name="f91" fmla="val 23"/>
              <a:gd name="f92" fmla="val 26"/>
              <a:gd name="f93" fmla="val 4"/>
              <a:gd name="f94" fmla="val 47"/>
              <a:gd name="f95" fmla="val 51"/>
              <a:gd name="f96" fmla="val 3"/>
              <a:gd name="f97" fmla="val 65"/>
              <a:gd name="f98" fmla="val 11"/>
              <a:gd name="f99" fmla="val 80"/>
              <a:gd name="f100" fmla="val 102"/>
              <a:gd name="f101" fmla="val 9"/>
              <a:gd name="f102" fmla="val 103"/>
              <a:gd name="f103" fmla="val 108"/>
              <a:gd name="f104" fmla="val 33"/>
              <a:gd name="f105" fmla="val 131"/>
              <a:gd name="f106" fmla="val 49"/>
              <a:gd name="f107" fmla="val 50"/>
              <a:gd name="f108" fmla="val 137"/>
              <a:gd name="f109" fmla="val 52"/>
              <a:gd name="f110" fmla="val 127"/>
              <a:gd name="f111" fmla="val 143"/>
              <a:gd name="f112" fmla="val 129"/>
              <a:gd name="f113" fmla="val 141"/>
              <a:gd name="f114" fmla="val 208"/>
              <a:gd name="f115" fmla="val 242"/>
              <a:gd name="f116" fmla="val 107"/>
              <a:gd name="f117" fmla="val 97"/>
              <a:gd name="f118" fmla="val 85"/>
              <a:gd name="f119" fmla="val 257"/>
              <a:gd name="f120" fmla="val 253"/>
              <a:gd name="f121" fmla="val 247"/>
              <a:gd name="f122" fmla="val 226"/>
              <a:gd name="f123" fmla="+- 0 0 -90"/>
              <a:gd name="f124" fmla="*/ f3 1 150"/>
              <a:gd name="f125" fmla="*/ f4 1 263"/>
              <a:gd name="f126" fmla="val f5"/>
              <a:gd name="f127" fmla="val f6"/>
              <a:gd name="f128" fmla="val f7"/>
              <a:gd name="f129" fmla="*/ f123 f0 1"/>
              <a:gd name="f130" fmla="+- f128 0 f126"/>
              <a:gd name="f131" fmla="+- f127 0 f126"/>
              <a:gd name="f132" fmla="*/ f129 1 f2"/>
              <a:gd name="f133" fmla="*/ f131 1 150"/>
              <a:gd name="f134" fmla="*/ f130 1 263"/>
              <a:gd name="f135" fmla="*/ 77 f131 1"/>
              <a:gd name="f136" fmla="*/ 198 f130 1"/>
              <a:gd name="f137" fmla="*/ 155 f130 1"/>
              <a:gd name="f138" fmla="*/ 84 f131 1"/>
              <a:gd name="f139" fmla="*/ 147 f130 1"/>
              <a:gd name="f140" fmla="*/ 126 f131 1"/>
              <a:gd name="f141" fmla="*/ 94 f130 1"/>
              <a:gd name="f142" fmla="*/ 123 f131 1"/>
              <a:gd name="f143" fmla="*/ 78 f130 1"/>
              <a:gd name="f144" fmla="*/ 119 f131 1"/>
              <a:gd name="f145" fmla="*/ 73 f130 1"/>
              <a:gd name="f146" fmla="*/ 79 f130 1"/>
              <a:gd name="f147" fmla="*/ 121 f131 1"/>
              <a:gd name="f148" fmla="*/ 112 f130 1"/>
              <a:gd name="f149" fmla="*/ 96 f131 1"/>
              <a:gd name="f150" fmla="*/ 139 f130 1"/>
              <a:gd name="f151" fmla="*/ 55 f131 1"/>
              <a:gd name="f152" fmla="*/ 140 f130 1"/>
              <a:gd name="f153" fmla="*/ 28 f131 1"/>
              <a:gd name="f154" fmla="*/ 104 f130 1"/>
              <a:gd name="f155" fmla="*/ 31 f131 1"/>
              <a:gd name="f156" fmla="*/ 27 f131 1"/>
              <a:gd name="f157" fmla="*/ 77 f130 1"/>
              <a:gd name="f158" fmla="*/ 24 f131 1"/>
              <a:gd name="f159" fmla="*/ 110 f130 1"/>
              <a:gd name="f160" fmla="*/ 64 f131 1"/>
              <a:gd name="f161" fmla="*/ 73 f131 1"/>
              <a:gd name="f162" fmla="*/ 156 f130 1"/>
              <a:gd name="f163" fmla="*/ 240 f130 1"/>
              <a:gd name="f164" fmla="*/ 66 f131 1"/>
              <a:gd name="f165" fmla="*/ 256 f130 1"/>
              <a:gd name="f166" fmla="*/ 41 f131 1"/>
              <a:gd name="f167" fmla="*/ 246 f130 1"/>
              <a:gd name="f168" fmla="*/ 193 f130 1"/>
              <a:gd name="f169" fmla="*/ 21 f131 1"/>
              <a:gd name="f170" fmla="*/ 15 f131 1"/>
              <a:gd name="f171" fmla="*/ 136 f130 1"/>
              <a:gd name="f172" fmla="*/ 0 f131 1"/>
              <a:gd name="f173" fmla="*/ 125 f130 1"/>
              <a:gd name="f174" fmla="*/ 17 f131 1"/>
              <a:gd name="f175" fmla="*/ 40 f130 1"/>
              <a:gd name="f176" fmla="*/ 4 f130 1"/>
              <a:gd name="f177" fmla="*/ 51 f131 1"/>
              <a:gd name="f178" fmla="*/ 3 f130 1"/>
              <a:gd name="f179" fmla="*/ 95 f131 1"/>
              <a:gd name="f180" fmla="*/ 102 f131 1"/>
              <a:gd name="f181" fmla="*/ 9 f130 1"/>
              <a:gd name="f182" fmla="*/ 108 f131 1"/>
              <a:gd name="f183" fmla="*/ 33 f130 1"/>
              <a:gd name="f184" fmla="*/ 131 f131 1"/>
              <a:gd name="f185" fmla="*/ 49 f130 1"/>
              <a:gd name="f186" fmla="*/ 139 f131 1"/>
              <a:gd name="f187" fmla="*/ 56 f130 1"/>
              <a:gd name="f188" fmla="*/ 149 f131 1"/>
              <a:gd name="f189" fmla="*/ 127 f130 1"/>
              <a:gd name="f190" fmla="*/ 136 f131 1"/>
              <a:gd name="f191" fmla="*/ 129 f131 1"/>
              <a:gd name="f192" fmla="*/ 141 f130 1"/>
              <a:gd name="f193" fmla="*/ 110 f131 1"/>
              <a:gd name="f194" fmla="*/ 242 f130 1"/>
              <a:gd name="f195" fmla="*/ 85 f131 1"/>
              <a:gd name="f196" fmla="*/ 257 f130 1"/>
              <a:gd name="f197" fmla="+- f132 0 f1"/>
              <a:gd name="f198" fmla="*/ f135 1 150"/>
              <a:gd name="f199" fmla="*/ f136 1 263"/>
              <a:gd name="f200" fmla="*/ f137 1 263"/>
              <a:gd name="f201" fmla="*/ f138 1 150"/>
              <a:gd name="f202" fmla="*/ f139 1 263"/>
              <a:gd name="f203" fmla="*/ f140 1 150"/>
              <a:gd name="f204" fmla="*/ f141 1 263"/>
              <a:gd name="f205" fmla="*/ f142 1 150"/>
              <a:gd name="f206" fmla="*/ f143 1 263"/>
              <a:gd name="f207" fmla="*/ f144 1 150"/>
              <a:gd name="f208" fmla="*/ f145 1 263"/>
              <a:gd name="f209" fmla="*/ f146 1 263"/>
              <a:gd name="f210" fmla="*/ f147 1 150"/>
              <a:gd name="f211" fmla="*/ f148 1 263"/>
              <a:gd name="f212" fmla="*/ f149 1 150"/>
              <a:gd name="f213" fmla="*/ f150 1 263"/>
              <a:gd name="f214" fmla="*/ f151 1 150"/>
              <a:gd name="f215" fmla="*/ f152 1 263"/>
              <a:gd name="f216" fmla="*/ f153 1 150"/>
              <a:gd name="f217" fmla="*/ f154 1 263"/>
              <a:gd name="f218" fmla="*/ f155 1 150"/>
              <a:gd name="f219" fmla="*/ f156 1 150"/>
              <a:gd name="f220" fmla="*/ f157 1 263"/>
              <a:gd name="f221" fmla="*/ f158 1 150"/>
              <a:gd name="f222" fmla="*/ f159 1 263"/>
              <a:gd name="f223" fmla="*/ f160 1 150"/>
              <a:gd name="f224" fmla="*/ f161 1 150"/>
              <a:gd name="f225" fmla="*/ f162 1 263"/>
              <a:gd name="f226" fmla="*/ f163 1 263"/>
              <a:gd name="f227" fmla="*/ f164 1 150"/>
              <a:gd name="f228" fmla="*/ f165 1 263"/>
              <a:gd name="f229" fmla="*/ f166 1 150"/>
              <a:gd name="f230" fmla="*/ f167 1 263"/>
              <a:gd name="f231" fmla="*/ f168 1 263"/>
              <a:gd name="f232" fmla="*/ f169 1 150"/>
              <a:gd name="f233" fmla="*/ f170 1 150"/>
              <a:gd name="f234" fmla="*/ f171 1 263"/>
              <a:gd name="f235" fmla="*/ f172 1 150"/>
              <a:gd name="f236" fmla="*/ f173 1 263"/>
              <a:gd name="f237" fmla="*/ f174 1 150"/>
              <a:gd name="f238" fmla="*/ f175 1 263"/>
              <a:gd name="f239" fmla="*/ f176 1 263"/>
              <a:gd name="f240" fmla="*/ f177 1 150"/>
              <a:gd name="f241" fmla="*/ f178 1 263"/>
              <a:gd name="f242" fmla="*/ f179 1 150"/>
              <a:gd name="f243" fmla="*/ f180 1 150"/>
              <a:gd name="f244" fmla="*/ f181 1 263"/>
              <a:gd name="f245" fmla="*/ f182 1 150"/>
              <a:gd name="f246" fmla="*/ f183 1 263"/>
              <a:gd name="f247" fmla="*/ f184 1 150"/>
              <a:gd name="f248" fmla="*/ f185 1 263"/>
              <a:gd name="f249" fmla="*/ f186 1 150"/>
              <a:gd name="f250" fmla="*/ f187 1 263"/>
              <a:gd name="f251" fmla="*/ f188 1 150"/>
              <a:gd name="f252" fmla="*/ f189 1 263"/>
              <a:gd name="f253" fmla="*/ f190 1 150"/>
              <a:gd name="f254" fmla="*/ f191 1 150"/>
              <a:gd name="f255" fmla="*/ f192 1 263"/>
              <a:gd name="f256" fmla="*/ f193 1 150"/>
              <a:gd name="f257" fmla="*/ f194 1 263"/>
              <a:gd name="f258" fmla="*/ f195 1 150"/>
              <a:gd name="f259" fmla="*/ f196 1 263"/>
              <a:gd name="f260" fmla="*/ 0 1 f133"/>
              <a:gd name="f261" fmla="*/ f127 1 f133"/>
              <a:gd name="f262" fmla="*/ 0 1 f134"/>
              <a:gd name="f263" fmla="*/ f128 1 f134"/>
              <a:gd name="f264" fmla="*/ f198 1 f133"/>
              <a:gd name="f265" fmla="*/ f199 1 f134"/>
              <a:gd name="f266" fmla="*/ f200 1 f134"/>
              <a:gd name="f267" fmla="*/ f201 1 f133"/>
              <a:gd name="f268" fmla="*/ f202 1 f134"/>
              <a:gd name="f269" fmla="*/ f203 1 f133"/>
              <a:gd name="f270" fmla="*/ f204 1 f134"/>
              <a:gd name="f271" fmla="*/ f205 1 f133"/>
              <a:gd name="f272" fmla="*/ f206 1 f134"/>
              <a:gd name="f273" fmla="*/ f207 1 f133"/>
              <a:gd name="f274" fmla="*/ f208 1 f134"/>
              <a:gd name="f275" fmla="*/ f209 1 f134"/>
              <a:gd name="f276" fmla="*/ f210 1 f133"/>
              <a:gd name="f277" fmla="*/ f211 1 f134"/>
              <a:gd name="f278" fmla="*/ f212 1 f133"/>
              <a:gd name="f279" fmla="*/ f213 1 f134"/>
              <a:gd name="f280" fmla="*/ f214 1 f133"/>
              <a:gd name="f281" fmla="*/ f215 1 f134"/>
              <a:gd name="f282" fmla="*/ f216 1 f133"/>
              <a:gd name="f283" fmla="*/ f217 1 f134"/>
              <a:gd name="f284" fmla="*/ f218 1 f133"/>
              <a:gd name="f285" fmla="*/ f219 1 f133"/>
              <a:gd name="f286" fmla="*/ f220 1 f134"/>
              <a:gd name="f287" fmla="*/ f221 1 f133"/>
              <a:gd name="f288" fmla="*/ f222 1 f134"/>
              <a:gd name="f289" fmla="*/ f223 1 f133"/>
              <a:gd name="f290" fmla="*/ f224 1 f133"/>
              <a:gd name="f291" fmla="*/ f225 1 f134"/>
              <a:gd name="f292" fmla="*/ f226 1 f134"/>
              <a:gd name="f293" fmla="*/ f227 1 f133"/>
              <a:gd name="f294" fmla="*/ f228 1 f134"/>
              <a:gd name="f295" fmla="*/ f229 1 f133"/>
              <a:gd name="f296" fmla="*/ f230 1 f134"/>
              <a:gd name="f297" fmla="*/ f231 1 f134"/>
              <a:gd name="f298" fmla="*/ f232 1 f133"/>
              <a:gd name="f299" fmla="*/ f233 1 f133"/>
              <a:gd name="f300" fmla="*/ f234 1 f134"/>
              <a:gd name="f301" fmla="*/ f235 1 f133"/>
              <a:gd name="f302" fmla="*/ f236 1 f134"/>
              <a:gd name="f303" fmla="*/ f237 1 f133"/>
              <a:gd name="f304" fmla="*/ f238 1 f134"/>
              <a:gd name="f305" fmla="*/ f239 1 f134"/>
              <a:gd name="f306" fmla="*/ f240 1 f133"/>
              <a:gd name="f307" fmla="*/ f241 1 f134"/>
              <a:gd name="f308" fmla="*/ f242 1 f133"/>
              <a:gd name="f309" fmla="*/ f243 1 f133"/>
              <a:gd name="f310" fmla="*/ f244 1 f134"/>
              <a:gd name="f311" fmla="*/ f245 1 f133"/>
              <a:gd name="f312" fmla="*/ f246 1 f134"/>
              <a:gd name="f313" fmla="*/ f247 1 f133"/>
              <a:gd name="f314" fmla="*/ f248 1 f134"/>
              <a:gd name="f315" fmla="*/ f249 1 f133"/>
              <a:gd name="f316" fmla="*/ f250 1 f134"/>
              <a:gd name="f317" fmla="*/ f251 1 f133"/>
              <a:gd name="f318" fmla="*/ f252 1 f134"/>
              <a:gd name="f319" fmla="*/ f253 1 f133"/>
              <a:gd name="f320" fmla="*/ f254 1 f133"/>
              <a:gd name="f321" fmla="*/ f255 1 f134"/>
              <a:gd name="f322" fmla="*/ f256 1 f133"/>
              <a:gd name="f323" fmla="*/ f257 1 f134"/>
              <a:gd name="f324" fmla="*/ f258 1 f133"/>
              <a:gd name="f325" fmla="*/ f259 1 f134"/>
              <a:gd name="f326" fmla="*/ f260 f124 1"/>
              <a:gd name="f327" fmla="*/ f261 f124 1"/>
              <a:gd name="f328" fmla="*/ f263 f125 1"/>
              <a:gd name="f329" fmla="*/ f262 f125 1"/>
              <a:gd name="f330" fmla="*/ f264 f124 1"/>
              <a:gd name="f331" fmla="*/ f265 f125 1"/>
              <a:gd name="f332" fmla="*/ f266 f125 1"/>
              <a:gd name="f333" fmla="*/ f267 f124 1"/>
              <a:gd name="f334" fmla="*/ f268 f125 1"/>
              <a:gd name="f335" fmla="*/ f269 f124 1"/>
              <a:gd name="f336" fmla="*/ f270 f125 1"/>
              <a:gd name="f337" fmla="*/ f271 f124 1"/>
              <a:gd name="f338" fmla="*/ f272 f125 1"/>
              <a:gd name="f339" fmla="*/ f273 f124 1"/>
              <a:gd name="f340" fmla="*/ f274 f125 1"/>
              <a:gd name="f341" fmla="*/ f275 f125 1"/>
              <a:gd name="f342" fmla="*/ f276 f124 1"/>
              <a:gd name="f343" fmla="*/ f277 f125 1"/>
              <a:gd name="f344" fmla="*/ f278 f124 1"/>
              <a:gd name="f345" fmla="*/ f279 f125 1"/>
              <a:gd name="f346" fmla="*/ f280 f124 1"/>
              <a:gd name="f347" fmla="*/ f281 f125 1"/>
              <a:gd name="f348" fmla="*/ f282 f124 1"/>
              <a:gd name="f349" fmla="*/ f283 f125 1"/>
              <a:gd name="f350" fmla="*/ f284 f124 1"/>
              <a:gd name="f351" fmla="*/ f285 f124 1"/>
              <a:gd name="f352" fmla="*/ f286 f125 1"/>
              <a:gd name="f353" fmla="*/ f287 f124 1"/>
              <a:gd name="f354" fmla="*/ f288 f125 1"/>
              <a:gd name="f355" fmla="*/ f289 f124 1"/>
              <a:gd name="f356" fmla="*/ f290 f124 1"/>
              <a:gd name="f357" fmla="*/ f291 f125 1"/>
              <a:gd name="f358" fmla="*/ f292 f125 1"/>
              <a:gd name="f359" fmla="*/ f293 f124 1"/>
              <a:gd name="f360" fmla="*/ f294 f125 1"/>
              <a:gd name="f361" fmla="*/ f295 f124 1"/>
              <a:gd name="f362" fmla="*/ f296 f125 1"/>
              <a:gd name="f363" fmla="*/ f297 f125 1"/>
              <a:gd name="f364" fmla="*/ f298 f124 1"/>
              <a:gd name="f365" fmla="*/ f299 f124 1"/>
              <a:gd name="f366" fmla="*/ f300 f125 1"/>
              <a:gd name="f367" fmla="*/ f301 f124 1"/>
              <a:gd name="f368" fmla="*/ f302 f125 1"/>
              <a:gd name="f369" fmla="*/ f303 f124 1"/>
              <a:gd name="f370" fmla="*/ f304 f125 1"/>
              <a:gd name="f371" fmla="*/ f305 f125 1"/>
              <a:gd name="f372" fmla="*/ f306 f124 1"/>
              <a:gd name="f373" fmla="*/ f307 f125 1"/>
              <a:gd name="f374" fmla="*/ f308 f124 1"/>
              <a:gd name="f375" fmla="*/ f309 f124 1"/>
              <a:gd name="f376" fmla="*/ f310 f125 1"/>
              <a:gd name="f377" fmla="*/ f311 f124 1"/>
              <a:gd name="f378" fmla="*/ f312 f125 1"/>
              <a:gd name="f379" fmla="*/ f313 f124 1"/>
              <a:gd name="f380" fmla="*/ f314 f125 1"/>
              <a:gd name="f381" fmla="*/ f315 f124 1"/>
              <a:gd name="f382" fmla="*/ f316 f125 1"/>
              <a:gd name="f383" fmla="*/ f317 f124 1"/>
              <a:gd name="f384" fmla="*/ f318 f125 1"/>
              <a:gd name="f385" fmla="*/ f319 f124 1"/>
              <a:gd name="f386" fmla="*/ f320 f124 1"/>
              <a:gd name="f387" fmla="*/ f321 f125 1"/>
              <a:gd name="f388" fmla="*/ f322 f124 1"/>
              <a:gd name="f389" fmla="*/ f323 f125 1"/>
              <a:gd name="f390" fmla="*/ f324 f124 1"/>
              <a:gd name="f391" fmla="*/ f325 f125 1"/>
            </a:gdLst>
            <a:ahLst/>
            <a:cxnLst>
              <a:cxn ang="3cd4">
                <a:pos x="hc" y="t"/>
              </a:cxn>
              <a:cxn ang="0">
                <a:pos x="r" y="vc"/>
              </a:cxn>
              <a:cxn ang="cd4">
                <a:pos x="hc" y="b"/>
              </a:cxn>
              <a:cxn ang="cd2">
                <a:pos x="l" y="vc"/>
              </a:cxn>
              <a:cxn ang="f197">
                <a:pos x="f330" y="f331"/>
              </a:cxn>
              <a:cxn ang="f197">
                <a:pos x="f330" y="f332"/>
              </a:cxn>
              <a:cxn ang="f197">
                <a:pos x="f333" y="f334"/>
              </a:cxn>
              <a:cxn ang="f197">
                <a:pos x="f335" y="f336"/>
              </a:cxn>
              <a:cxn ang="f197">
                <a:pos x="f337" y="f338"/>
              </a:cxn>
              <a:cxn ang="f197">
                <a:pos x="f339" y="f340"/>
              </a:cxn>
              <a:cxn ang="f197">
                <a:pos x="f339" y="f341"/>
              </a:cxn>
              <a:cxn ang="f197">
                <a:pos x="f342" y="f343"/>
              </a:cxn>
              <a:cxn ang="f197">
                <a:pos x="f344" y="f345"/>
              </a:cxn>
              <a:cxn ang="f197">
                <a:pos x="f346" y="f347"/>
              </a:cxn>
              <a:cxn ang="f197">
                <a:pos x="f348" y="f349"/>
              </a:cxn>
              <a:cxn ang="f197">
                <a:pos x="f350" y="f338"/>
              </a:cxn>
              <a:cxn ang="f197">
                <a:pos x="f350" y="f340"/>
              </a:cxn>
              <a:cxn ang="f197">
                <a:pos x="f351" y="f352"/>
              </a:cxn>
              <a:cxn ang="f197">
                <a:pos x="f353" y="f354"/>
              </a:cxn>
              <a:cxn ang="f197">
                <a:pos x="f355" y="f334"/>
              </a:cxn>
              <a:cxn ang="f197">
                <a:pos x="f356" y="f357"/>
              </a:cxn>
              <a:cxn ang="f197">
                <a:pos x="f356" y="f358"/>
              </a:cxn>
              <a:cxn ang="f197">
                <a:pos x="f359" y="f360"/>
              </a:cxn>
              <a:cxn ang="f197">
                <a:pos x="f361" y="f362"/>
              </a:cxn>
              <a:cxn ang="f197">
                <a:pos x="f350" y="f363"/>
              </a:cxn>
              <a:cxn ang="f197">
                <a:pos x="f364" y="f347"/>
              </a:cxn>
              <a:cxn ang="f197">
                <a:pos x="f365" y="f366"/>
              </a:cxn>
              <a:cxn ang="f197">
                <a:pos x="f367" y="f368"/>
              </a:cxn>
              <a:cxn ang="f197">
                <a:pos x="f369" y="f370"/>
              </a:cxn>
              <a:cxn ang="f197">
                <a:pos x="f361" y="f371"/>
              </a:cxn>
              <a:cxn ang="f197">
                <a:pos x="f372" y="f373"/>
              </a:cxn>
              <a:cxn ang="f197">
                <a:pos x="f374" y="f371"/>
              </a:cxn>
              <a:cxn ang="f197">
                <a:pos x="f375" y="f376"/>
              </a:cxn>
              <a:cxn ang="f197">
                <a:pos x="f377" y="f378"/>
              </a:cxn>
              <a:cxn ang="f197">
                <a:pos x="f379" y="f380"/>
              </a:cxn>
              <a:cxn ang="f197">
                <a:pos x="f381" y="f382"/>
              </a:cxn>
              <a:cxn ang="f197">
                <a:pos x="f383" y="f384"/>
              </a:cxn>
              <a:cxn ang="f197">
                <a:pos x="f385" y="f366"/>
              </a:cxn>
              <a:cxn ang="f197">
                <a:pos x="f386" y="f387"/>
              </a:cxn>
              <a:cxn ang="f197">
                <a:pos x="f388" y="f389"/>
              </a:cxn>
              <a:cxn ang="f197">
                <a:pos x="f390" y="f391"/>
              </a:cxn>
              <a:cxn ang="f197">
                <a:pos x="f330" y="f358"/>
              </a:cxn>
              <a:cxn ang="f197">
                <a:pos x="f330" y="f331"/>
              </a:cxn>
              <a:cxn ang="f197">
                <a:pos x="f330" y="f331"/>
              </a:cxn>
            </a:cxnLst>
            <a:rect l="f326" t="f329" r="f327" b="f328"/>
            <a:pathLst>
              <a:path w="150" h="263">
                <a:moveTo>
                  <a:pt x="f8" y="f9"/>
                </a:moveTo>
                <a:cubicBezTo>
                  <a:pt x="f8" y="f10"/>
                  <a:pt x="f8" y="f11"/>
                  <a:pt x="f8" y="f12"/>
                </a:cubicBezTo>
                <a:cubicBezTo>
                  <a:pt x="f8" y="f6"/>
                  <a:pt x="f13" y="f14"/>
                  <a:pt x="f15" y="f14"/>
                </a:cubicBezTo>
                <a:cubicBezTo>
                  <a:pt x="f16" y="f17"/>
                  <a:pt x="f18" y="f19"/>
                  <a:pt x="f20" y="f21"/>
                </a:cubicBezTo>
                <a:cubicBezTo>
                  <a:pt x="f22" y="f23"/>
                  <a:pt x="f22" y="f24"/>
                  <a:pt x="f19" y="f13"/>
                </a:cubicBezTo>
                <a:cubicBezTo>
                  <a:pt x="f19" y="f25"/>
                  <a:pt x="f19" y="f26"/>
                  <a:pt x="f27" y="f28"/>
                </a:cubicBezTo>
                <a:cubicBezTo>
                  <a:pt x="f29" y="f30"/>
                  <a:pt x="f31" y="f8"/>
                  <a:pt x="f27" y="f32"/>
                </a:cubicBezTo>
                <a:cubicBezTo>
                  <a:pt x="f33" y="f34"/>
                  <a:pt x="f19" y="f35"/>
                  <a:pt x="f33" y="f36"/>
                </a:cubicBezTo>
                <a:cubicBezTo>
                  <a:pt x="f31" y="f20"/>
                  <a:pt x="f37" y="f38"/>
                  <a:pt x="f39" y="f40"/>
                </a:cubicBezTo>
                <a:cubicBezTo>
                  <a:pt x="f24" y="f17"/>
                  <a:pt x="f41" y="f17"/>
                  <a:pt x="f42" y="f43"/>
                </a:cubicBezTo>
                <a:cubicBezTo>
                  <a:pt x="f44" y="f38"/>
                  <a:pt x="f45" y="f19"/>
                  <a:pt x="f45" y="f46"/>
                </a:cubicBezTo>
                <a:cubicBezTo>
                  <a:pt x="f45" y="f47"/>
                  <a:pt x="f48" y="f49"/>
                  <a:pt x="f50" y="f13"/>
                </a:cubicBezTo>
                <a:cubicBezTo>
                  <a:pt x="f51" y="f8"/>
                  <a:pt x="f52" y="f30"/>
                  <a:pt x="f50" y="f28"/>
                </a:cubicBezTo>
                <a:cubicBezTo>
                  <a:pt x="f45" y="f26"/>
                  <a:pt x="f53" y="f25"/>
                  <a:pt x="f53" y="f8"/>
                </a:cubicBezTo>
                <a:cubicBezTo>
                  <a:pt x="f54" y="f23"/>
                  <a:pt x="f55" y="f56"/>
                  <a:pt x="f54" y="f37"/>
                </a:cubicBezTo>
                <a:cubicBezTo>
                  <a:pt x="f45" y="f57"/>
                  <a:pt x="f58" y="f59"/>
                  <a:pt x="f60" y="f14"/>
                </a:cubicBezTo>
                <a:cubicBezTo>
                  <a:pt x="f61" y="f14"/>
                  <a:pt x="f28" y="f62"/>
                  <a:pt x="f28" y="f63"/>
                </a:cubicBezTo>
                <a:cubicBezTo>
                  <a:pt x="f28" y="f10"/>
                  <a:pt x="f28" y="f64"/>
                  <a:pt x="f28" y="f65"/>
                </a:cubicBezTo>
                <a:cubicBezTo>
                  <a:pt x="f28" y="f66"/>
                  <a:pt x="f26" y="f67"/>
                  <a:pt x="f68" y="f69"/>
                </a:cubicBezTo>
                <a:cubicBezTo>
                  <a:pt x="f70" y="f7"/>
                  <a:pt x="f71" y="f72"/>
                  <a:pt x="f73" y="f66"/>
                </a:cubicBezTo>
                <a:cubicBezTo>
                  <a:pt x="f74" y="f75"/>
                  <a:pt x="f52" y="f76"/>
                  <a:pt x="f50" y="f77"/>
                </a:cubicBezTo>
                <a:cubicBezTo>
                  <a:pt x="f53" y="f78"/>
                  <a:pt x="f54" y="f79"/>
                  <a:pt x="f55" y="f43"/>
                </a:cubicBezTo>
                <a:cubicBezTo>
                  <a:pt x="f80" y="f81"/>
                  <a:pt x="f82" y="f38"/>
                  <a:pt x="f83" y="f81"/>
                </a:cubicBezTo>
                <a:cubicBezTo>
                  <a:pt x="f84" y="f40"/>
                  <a:pt x="f5" y="f85"/>
                  <a:pt x="f5" y="f22"/>
                </a:cubicBezTo>
                <a:cubicBezTo>
                  <a:pt x="f86" y="f39"/>
                  <a:pt x="f87" y="f88"/>
                  <a:pt x="f89" y="f90"/>
                </a:cubicBezTo>
                <a:cubicBezTo>
                  <a:pt x="f91" y="f92"/>
                  <a:pt x="f50" y="f83"/>
                  <a:pt x="f73" y="f93"/>
                </a:cubicBezTo>
                <a:cubicBezTo>
                  <a:pt x="f71" y="f86"/>
                  <a:pt x="f94" y="f5"/>
                  <a:pt x="f95" y="f96"/>
                </a:cubicBezTo>
                <a:cubicBezTo>
                  <a:pt x="f97" y="f98"/>
                  <a:pt x="f99" y="f98"/>
                  <a:pt x="f47" y="f93"/>
                </a:cubicBezTo>
                <a:cubicBezTo>
                  <a:pt x="f35" y="f86"/>
                  <a:pt x="f100" y="f93"/>
                  <a:pt x="f100" y="f101"/>
                </a:cubicBezTo>
                <a:cubicBezTo>
                  <a:pt x="f102" y="f89"/>
                  <a:pt x="f102" y="f92"/>
                  <a:pt x="f103" y="f104"/>
                </a:cubicBezTo>
                <a:cubicBezTo>
                  <a:pt x="f16" y="f73"/>
                  <a:pt x="f33" y="f94"/>
                  <a:pt x="f105" y="f106"/>
                </a:cubicBezTo>
                <a:cubicBezTo>
                  <a:pt x="f38" y="f107"/>
                  <a:pt x="f108" y="f109"/>
                  <a:pt x="f40" y="f70"/>
                </a:cubicBezTo>
                <a:cubicBezTo>
                  <a:pt x="f14" y="f32"/>
                  <a:pt x="f6" y="f102"/>
                  <a:pt x="f62" y="f110"/>
                </a:cubicBezTo>
                <a:cubicBezTo>
                  <a:pt x="f62" y="f38"/>
                  <a:pt x="f111" y="f40"/>
                  <a:pt x="f81" y="f81"/>
                </a:cubicBezTo>
                <a:cubicBezTo>
                  <a:pt x="f18" y="f38"/>
                  <a:pt x="f18" y="f108"/>
                  <a:pt x="f112" y="f113"/>
                </a:cubicBezTo>
                <a:cubicBezTo>
                  <a:pt x="f19" y="f78"/>
                  <a:pt x="f29" y="f114"/>
                  <a:pt x="f37" y="f115"/>
                </a:cubicBezTo>
                <a:cubicBezTo>
                  <a:pt x="f116" y="f69"/>
                  <a:pt x="f117" y="f7"/>
                  <a:pt x="f118" y="f119"/>
                </a:cubicBezTo>
                <a:cubicBezTo>
                  <a:pt x="f13" y="f120"/>
                  <a:pt x="f8" y="f121"/>
                  <a:pt x="f8" y="f65"/>
                </a:cubicBezTo>
                <a:cubicBezTo>
                  <a:pt x="f8" y="f122"/>
                  <a:pt x="f8" y="f64"/>
                  <a:pt x="f8" y="f9"/>
                </a:cubicBezTo>
                <a:cubicBezTo>
                  <a:pt x="f8" y="f9"/>
                  <a:pt x="f8"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4" name="Freeform 59">
            <a:extLst>
              <a:ext uri="{FF2B5EF4-FFF2-40B4-BE49-F238E27FC236}">
                <a16:creationId xmlns:a16="http://schemas.microsoft.com/office/drawing/2014/main" id="{FCF242A1-35AE-4A14-BE70-6AD2FAA1DCDB}"/>
              </a:ext>
            </a:extLst>
          </p:cNvPr>
          <p:cNvSpPr/>
          <p:nvPr/>
        </p:nvSpPr>
        <p:spPr>
          <a:xfrm>
            <a:off x="3718054" y="4217736"/>
            <a:ext cx="247608" cy="430150"/>
          </a:xfrm>
          <a:custGeom>
            <a:avLst/>
            <a:gdLst>
              <a:gd name="f0" fmla="val 10800000"/>
              <a:gd name="f1" fmla="val 5400000"/>
              <a:gd name="f2" fmla="val 180"/>
              <a:gd name="f3" fmla="val w"/>
              <a:gd name="f4" fmla="val h"/>
              <a:gd name="f5" fmla="val 0"/>
              <a:gd name="f6" fmla="val 150"/>
              <a:gd name="f7" fmla="val 261"/>
              <a:gd name="f8" fmla="val 77"/>
              <a:gd name="f9" fmla="val 198"/>
              <a:gd name="f10" fmla="val 184"/>
              <a:gd name="f11" fmla="val 170"/>
              <a:gd name="f12" fmla="val 155"/>
              <a:gd name="f13" fmla="val 151"/>
              <a:gd name="f14" fmla="val 78"/>
              <a:gd name="f15" fmla="val 148"/>
              <a:gd name="f16" fmla="val 83"/>
              <a:gd name="f17" fmla="val 114"/>
              <a:gd name="f18" fmla="val 146"/>
              <a:gd name="f19" fmla="val 133"/>
              <a:gd name="f20" fmla="val 124"/>
              <a:gd name="f21" fmla="val 125"/>
              <a:gd name="f22" fmla="val 86"/>
              <a:gd name="f23" fmla="val 123"/>
              <a:gd name="f24" fmla="val 79"/>
              <a:gd name="f25" fmla="val 122"/>
              <a:gd name="f26" fmla="val 76"/>
              <a:gd name="f27" fmla="val 74"/>
              <a:gd name="f28" fmla="val 121"/>
              <a:gd name="f29" fmla="val 73"/>
              <a:gd name="f30" fmla="val 119"/>
              <a:gd name="f31" fmla="val 117"/>
              <a:gd name="f32" fmla="val 118"/>
              <a:gd name="f33" fmla="val 120"/>
              <a:gd name="f34" fmla="val 89"/>
              <a:gd name="f35" fmla="val 95"/>
              <a:gd name="f36" fmla="val 111"/>
              <a:gd name="f37" fmla="val 140"/>
              <a:gd name="f38" fmla="val 84"/>
              <a:gd name="f39" fmla="val 143"/>
              <a:gd name="f40" fmla="val 144"/>
              <a:gd name="f41" fmla="val 63"/>
              <a:gd name="f42" fmla="val 53"/>
              <a:gd name="f43" fmla="val 34"/>
              <a:gd name="f44" fmla="val 134"/>
              <a:gd name="f45" fmla="val 25"/>
              <a:gd name="f46" fmla="val 28"/>
              <a:gd name="f47" fmla="val 96"/>
              <a:gd name="f48" fmla="val 29"/>
              <a:gd name="f49" fmla="val 90"/>
              <a:gd name="f50" fmla="val 30"/>
              <a:gd name="f51" fmla="val 31"/>
              <a:gd name="f52" fmla="val 32"/>
              <a:gd name="f53" fmla="val 33"/>
              <a:gd name="f54" fmla="val 27"/>
              <a:gd name="f55" fmla="val 75"/>
              <a:gd name="f56" fmla="val 23"/>
              <a:gd name="f57" fmla="val 21"/>
              <a:gd name="f58" fmla="val 103"/>
              <a:gd name="f59" fmla="val 24"/>
              <a:gd name="f60" fmla="val 116"/>
              <a:gd name="f61" fmla="val 43"/>
              <a:gd name="f62" fmla="val 64"/>
              <a:gd name="f63" fmla="val 147"/>
              <a:gd name="f64" fmla="val 71"/>
              <a:gd name="f65" fmla="val 157"/>
              <a:gd name="f66" fmla="val 185"/>
              <a:gd name="f67" fmla="val 212"/>
              <a:gd name="f68" fmla="val 240"/>
              <a:gd name="f69" fmla="val 252"/>
              <a:gd name="f70" fmla="val 67"/>
              <a:gd name="f71" fmla="val 259"/>
              <a:gd name="f72" fmla="val 58"/>
              <a:gd name="f73" fmla="val 260"/>
              <a:gd name="f74" fmla="val 49"/>
              <a:gd name="f75" fmla="val 42"/>
              <a:gd name="f76" fmla="val 255"/>
              <a:gd name="f77" fmla="val 40"/>
              <a:gd name="f78" fmla="val 243"/>
              <a:gd name="f79" fmla="val 211"/>
              <a:gd name="f80" fmla="val 179"/>
              <a:gd name="f81" fmla="val 22"/>
              <a:gd name="f82" fmla="val 20"/>
              <a:gd name="f83" fmla="val 142"/>
              <a:gd name="f84" fmla="val 136"/>
              <a:gd name="f85" fmla="val 19"/>
              <a:gd name="f86" fmla="val 15"/>
              <a:gd name="f87" fmla="val 137"/>
              <a:gd name="f88" fmla="val 7"/>
              <a:gd name="f89" fmla="val 1"/>
              <a:gd name="f90" fmla="val 127"/>
              <a:gd name="f91" fmla="val 9"/>
              <a:gd name="f92" fmla="val 44"/>
              <a:gd name="f93" fmla="val 37"/>
              <a:gd name="f94" fmla="val 10"/>
              <a:gd name="f95" fmla="val 38"/>
              <a:gd name="f96" fmla="val 39"/>
              <a:gd name="f97" fmla="val 8"/>
              <a:gd name="f98" fmla="val 2"/>
              <a:gd name="f99" fmla="val 46"/>
              <a:gd name="f100" fmla="val 4"/>
              <a:gd name="f101" fmla="val 66"/>
              <a:gd name="f102" fmla="val 12"/>
              <a:gd name="f103" fmla="val 81"/>
              <a:gd name="f104" fmla="val 5"/>
              <a:gd name="f105" fmla="val 99"/>
              <a:gd name="f106" fmla="val 3"/>
              <a:gd name="f107" fmla="val 101"/>
              <a:gd name="f108" fmla="val 102"/>
              <a:gd name="f109" fmla="val 13"/>
              <a:gd name="f110" fmla="val 18"/>
              <a:gd name="f111" fmla="val 104"/>
              <a:gd name="f112" fmla="val 107"/>
              <a:gd name="f113" fmla="val 131"/>
              <a:gd name="f114" fmla="val 50"/>
              <a:gd name="f115" fmla="val 135"/>
              <a:gd name="f116" fmla="val 51"/>
              <a:gd name="f117" fmla="val 139"/>
              <a:gd name="f118" fmla="val 57"/>
              <a:gd name="f119" fmla="val 80"/>
              <a:gd name="f120" fmla="val 149"/>
              <a:gd name="f121" fmla="val 128"/>
              <a:gd name="f122" fmla="val 138"/>
              <a:gd name="f123" fmla="val 130"/>
              <a:gd name="f124" fmla="val 129"/>
              <a:gd name="f125" fmla="val 175"/>
              <a:gd name="f126" fmla="val 208"/>
              <a:gd name="f127" fmla="val 110"/>
              <a:gd name="f128" fmla="val 241"/>
              <a:gd name="f129" fmla="val 109"/>
              <a:gd name="f130" fmla="val 247"/>
              <a:gd name="f131" fmla="val 108"/>
              <a:gd name="f132" fmla="val 100"/>
              <a:gd name="f133" fmla="val 94"/>
              <a:gd name="f134" fmla="val 88"/>
              <a:gd name="f135" fmla="val 257"/>
              <a:gd name="f136" fmla="val 245"/>
              <a:gd name="f137" fmla="val 233"/>
              <a:gd name="f138" fmla="val 222"/>
              <a:gd name="f139" fmla="val 210"/>
              <a:gd name="f140" fmla="val 206"/>
              <a:gd name="f141" fmla="val 202"/>
              <a:gd name="f142" fmla="+- 0 0 -90"/>
              <a:gd name="f143" fmla="*/ f3 1 150"/>
              <a:gd name="f144" fmla="*/ f4 1 261"/>
              <a:gd name="f145" fmla="val f5"/>
              <a:gd name="f146" fmla="val f6"/>
              <a:gd name="f147" fmla="val f7"/>
              <a:gd name="f148" fmla="*/ f142 f0 1"/>
              <a:gd name="f149" fmla="+- f147 0 f145"/>
              <a:gd name="f150" fmla="+- f146 0 f145"/>
              <a:gd name="f151" fmla="*/ f148 1 f2"/>
              <a:gd name="f152" fmla="*/ f150 1 150"/>
              <a:gd name="f153" fmla="*/ f149 1 261"/>
              <a:gd name="f154" fmla="*/ 77 f150 1"/>
              <a:gd name="f155" fmla="*/ 198 f149 1"/>
              <a:gd name="f156" fmla="*/ 155 f149 1"/>
              <a:gd name="f157" fmla="*/ 83 f150 1"/>
              <a:gd name="f158" fmla="*/ 148 f149 1"/>
              <a:gd name="f159" fmla="*/ 125 f150 1"/>
              <a:gd name="f160" fmla="*/ 86 f149 1"/>
              <a:gd name="f161" fmla="*/ 122 f150 1"/>
              <a:gd name="f162" fmla="*/ 76 f149 1"/>
              <a:gd name="f163" fmla="*/ 119 f150 1"/>
              <a:gd name="f164" fmla="*/ 74 f149 1"/>
              <a:gd name="f165" fmla="*/ 118 f150 1"/>
              <a:gd name="f166" fmla="*/ 77 f149 1"/>
              <a:gd name="f167" fmla="*/ 121 f150 1"/>
              <a:gd name="f168" fmla="*/ 95 f149 1"/>
              <a:gd name="f169" fmla="*/ 84 f150 1"/>
              <a:gd name="f170" fmla="*/ 143 f149 1"/>
              <a:gd name="f171" fmla="*/ 53 f150 1"/>
              <a:gd name="f172" fmla="*/ 140 f149 1"/>
              <a:gd name="f173" fmla="*/ 28 f150 1"/>
              <a:gd name="f174" fmla="*/ 96 f149 1"/>
              <a:gd name="f175" fmla="*/ 31 f150 1"/>
              <a:gd name="f176" fmla="*/ 78 f149 1"/>
              <a:gd name="f177" fmla="*/ 27 f150 1"/>
              <a:gd name="f178" fmla="*/ 24 f150 1"/>
              <a:gd name="f179" fmla="*/ 116 f149 1"/>
              <a:gd name="f180" fmla="*/ 64 f150 1"/>
              <a:gd name="f181" fmla="*/ 147 f149 1"/>
              <a:gd name="f182" fmla="*/ 73 f150 1"/>
              <a:gd name="f183" fmla="*/ 157 f149 1"/>
              <a:gd name="f184" fmla="*/ 240 f149 1"/>
              <a:gd name="f185" fmla="*/ 58 f150 1"/>
              <a:gd name="f186" fmla="*/ 260 f149 1"/>
              <a:gd name="f187" fmla="*/ 40 f150 1"/>
              <a:gd name="f188" fmla="*/ 243 f149 1"/>
              <a:gd name="f189" fmla="*/ 22 f150 1"/>
              <a:gd name="f190" fmla="*/ 146 f149 1"/>
              <a:gd name="f191" fmla="*/ 20 f150 1"/>
              <a:gd name="f192" fmla="*/ 15 f150 1"/>
              <a:gd name="f193" fmla="*/ 137 f149 1"/>
              <a:gd name="f194" fmla="*/ 1 f150 1"/>
              <a:gd name="f195" fmla="*/ 127 f149 1"/>
              <a:gd name="f196" fmla="*/ 37 f150 1"/>
              <a:gd name="f197" fmla="*/ 10 f149 1"/>
              <a:gd name="f198" fmla="*/ 7 f149 1"/>
              <a:gd name="f199" fmla="*/ 4 f149 1"/>
              <a:gd name="f200" fmla="*/ 95 f150 1"/>
              <a:gd name="f201" fmla="*/ 5 f149 1"/>
              <a:gd name="f202" fmla="*/ 102 f150 1"/>
              <a:gd name="f203" fmla="*/ 9 f149 1"/>
              <a:gd name="f204" fmla="*/ 104 f150 1"/>
              <a:gd name="f205" fmla="*/ 23 f149 1"/>
              <a:gd name="f206" fmla="*/ 131 f150 1"/>
              <a:gd name="f207" fmla="*/ 50 f149 1"/>
              <a:gd name="f208" fmla="*/ 139 f150 1"/>
              <a:gd name="f209" fmla="*/ 57 f149 1"/>
              <a:gd name="f210" fmla="*/ 149 f150 1"/>
              <a:gd name="f211" fmla="*/ 128 f149 1"/>
              <a:gd name="f212" fmla="*/ 136 f150 1"/>
              <a:gd name="f213" fmla="*/ 138 f149 1"/>
              <a:gd name="f214" fmla="*/ 128 f150 1"/>
              <a:gd name="f215" fmla="*/ 142 f149 1"/>
              <a:gd name="f216" fmla="*/ 110 f150 1"/>
              <a:gd name="f217" fmla="*/ 241 f149 1"/>
              <a:gd name="f218" fmla="*/ 255 f149 1"/>
              <a:gd name="f219" fmla="*/ 88 f150 1"/>
              <a:gd name="f220" fmla="*/ 259 f149 1"/>
              <a:gd name="f221" fmla="*/ 245 f149 1"/>
              <a:gd name="f222" fmla="*/ 210 f149 1"/>
              <a:gd name="f223" fmla="+- f151 0 f1"/>
              <a:gd name="f224" fmla="*/ f154 1 150"/>
              <a:gd name="f225" fmla="*/ f155 1 261"/>
              <a:gd name="f226" fmla="*/ f156 1 261"/>
              <a:gd name="f227" fmla="*/ f157 1 150"/>
              <a:gd name="f228" fmla="*/ f158 1 261"/>
              <a:gd name="f229" fmla="*/ f159 1 150"/>
              <a:gd name="f230" fmla="*/ f160 1 261"/>
              <a:gd name="f231" fmla="*/ f161 1 150"/>
              <a:gd name="f232" fmla="*/ f162 1 261"/>
              <a:gd name="f233" fmla="*/ f163 1 150"/>
              <a:gd name="f234" fmla="*/ f164 1 261"/>
              <a:gd name="f235" fmla="*/ f165 1 150"/>
              <a:gd name="f236" fmla="*/ f166 1 261"/>
              <a:gd name="f237" fmla="*/ f167 1 150"/>
              <a:gd name="f238" fmla="*/ f168 1 261"/>
              <a:gd name="f239" fmla="*/ f169 1 150"/>
              <a:gd name="f240" fmla="*/ f170 1 261"/>
              <a:gd name="f241" fmla="*/ f171 1 150"/>
              <a:gd name="f242" fmla="*/ f172 1 261"/>
              <a:gd name="f243" fmla="*/ f173 1 150"/>
              <a:gd name="f244" fmla="*/ f174 1 261"/>
              <a:gd name="f245" fmla="*/ f175 1 150"/>
              <a:gd name="f246" fmla="*/ f176 1 261"/>
              <a:gd name="f247" fmla="*/ f177 1 150"/>
              <a:gd name="f248" fmla="*/ f178 1 150"/>
              <a:gd name="f249" fmla="*/ f179 1 261"/>
              <a:gd name="f250" fmla="*/ f180 1 150"/>
              <a:gd name="f251" fmla="*/ f181 1 261"/>
              <a:gd name="f252" fmla="*/ f182 1 150"/>
              <a:gd name="f253" fmla="*/ f183 1 261"/>
              <a:gd name="f254" fmla="*/ f184 1 261"/>
              <a:gd name="f255" fmla="*/ f185 1 150"/>
              <a:gd name="f256" fmla="*/ f186 1 261"/>
              <a:gd name="f257" fmla="*/ f187 1 150"/>
              <a:gd name="f258" fmla="*/ f188 1 261"/>
              <a:gd name="f259" fmla="*/ f189 1 150"/>
              <a:gd name="f260" fmla="*/ f190 1 261"/>
              <a:gd name="f261" fmla="*/ f191 1 150"/>
              <a:gd name="f262" fmla="*/ f192 1 150"/>
              <a:gd name="f263" fmla="*/ f193 1 261"/>
              <a:gd name="f264" fmla="*/ f194 1 150"/>
              <a:gd name="f265" fmla="*/ f195 1 261"/>
              <a:gd name="f266" fmla="*/ f196 1 150"/>
              <a:gd name="f267" fmla="*/ f197 1 261"/>
              <a:gd name="f268" fmla="*/ f198 1 261"/>
              <a:gd name="f269" fmla="*/ f199 1 261"/>
              <a:gd name="f270" fmla="*/ f200 1 150"/>
              <a:gd name="f271" fmla="*/ f201 1 261"/>
              <a:gd name="f272" fmla="*/ f202 1 150"/>
              <a:gd name="f273" fmla="*/ f203 1 261"/>
              <a:gd name="f274" fmla="*/ f204 1 150"/>
              <a:gd name="f275" fmla="*/ f205 1 261"/>
              <a:gd name="f276" fmla="*/ f206 1 150"/>
              <a:gd name="f277" fmla="*/ f207 1 261"/>
              <a:gd name="f278" fmla="*/ f208 1 150"/>
              <a:gd name="f279" fmla="*/ f209 1 261"/>
              <a:gd name="f280" fmla="*/ f210 1 150"/>
              <a:gd name="f281" fmla="*/ f211 1 261"/>
              <a:gd name="f282" fmla="*/ f212 1 150"/>
              <a:gd name="f283" fmla="*/ f213 1 261"/>
              <a:gd name="f284" fmla="*/ f214 1 150"/>
              <a:gd name="f285" fmla="*/ f215 1 261"/>
              <a:gd name="f286" fmla="*/ f216 1 150"/>
              <a:gd name="f287" fmla="*/ f217 1 261"/>
              <a:gd name="f288" fmla="*/ f218 1 261"/>
              <a:gd name="f289" fmla="*/ f219 1 150"/>
              <a:gd name="f290" fmla="*/ f220 1 261"/>
              <a:gd name="f291" fmla="*/ f221 1 261"/>
              <a:gd name="f292" fmla="*/ f222 1 261"/>
              <a:gd name="f293" fmla="*/ 0 1 f152"/>
              <a:gd name="f294" fmla="*/ f146 1 f152"/>
              <a:gd name="f295" fmla="*/ 0 1 f153"/>
              <a:gd name="f296" fmla="*/ f147 1 f153"/>
              <a:gd name="f297" fmla="*/ f224 1 f152"/>
              <a:gd name="f298" fmla="*/ f225 1 f153"/>
              <a:gd name="f299" fmla="*/ f226 1 f153"/>
              <a:gd name="f300" fmla="*/ f227 1 f152"/>
              <a:gd name="f301" fmla="*/ f228 1 f153"/>
              <a:gd name="f302" fmla="*/ f229 1 f152"/>
              <a:gd name="f303" fmla="*/ f230 1 f153"/>
              <a:gd name="f304" fmla="*/ f231 1 f152"/>
              <a:gd name="f305" fmla="*/ f232 1 f153"/>
              <a:gd name="f306" fmla="*/ f233 1 f152"/>
              <a:gd name="f307" fmla="*/ f234 1 f153"/>
              <a:gd name="f308" fmla="*/ f235 1 f152"/>
              <a:gd name="f309" fmla="*/ f236 1 f153"/>
              <a:gd name="f310" fmla="*/ f237 1 f152"/>
              <a:gd name="f311" fmla="*/ f238 1 f153"/>
              <a:gd name="f312" fmla="*/ f239 1 f152"/>
              <a:gd name="f313" fmla="*/ f240 1 f153"/>
              <a:gd name="f314" fmla="*/ f241 1 f152"/>
              <a:gd name="f315" fmla="*/ f242 1 f153"/>
              <a:gd name="f316" fmla="*/ f243 1 f152"/>
              <a:gd name="f317" fmla="*/ f244 1 f153"/>
              <a:gd name="f318" fmla="*/ f245 1 f152"/>
              <a:gd name="f319" fmla="*/ f246 1 f153"/>
              <a:gd name="f320" fmla="*/ f247 1 f152"/>
              <a:gd name="f321" fmla="*/ f248 1 f152"/>
              <a:gd name="f322" fmla="*/ f249 1 f153"/>
              <a:gd name="f323" fmla="*/ f250 1 f152"/>
              <a:gd name="f324" fmla="*/ f251 1 f153"/>
              <a:gd name="f325" fmla="*/ f252 1 f152"/>
              <a:gd name="f326" fmla="*/ f253 1 f153"/>
              <a:gd name="f327" fmla="*/ f254 1 f153"/>
              <a:gd name="f328" fmla="*/ f255 1 f152"/>
              <a:gd name="f329" fmla="*/ f256 1 f153"/>
              <a:gd name="f330" fmla="*/ f257 1 f152"/>
              <a:gd name="f331" fmla="*/ f258 1 f153"/>
              <a:gd name="f332" fmla="*/ f259 1 f152"/>
              <a:gd name="f333" fmla="*/ f260 1 f153"/>
              <a:gd name="f334" fmla="*/ f261 1 f152"/>
              <a:gd name="f335" fmla="*/ f262 1 f152"/>
              <a:gd name="f336" fmla="*/ f263 1 f153"/>
              <a:gd name="f337" fmla="*/ f264 1 f152"/>
              <a:gd name="f338" fmla="*/ f265 1 f153"/>
              <a:gd name="f339" fmla="*/ f266 1 f152"/>
              <a:gd name="f340" fmla="*/ f267 1 f153"/>
              <a:gd name="f341" fmla="*/ f268 1 f153"/>
              <a:gd name="f342" fmla="*/ f269 1 f153"/>
              <a:gd name="f343" fmla="*/ f270 1 f152"/>
              <a:gd name="f344" fmla="*/ f271 1 f153"/>
              <a:gd name="f345" fmla="*/ f272 1 f152"/>
              <a:gd name="f346" fmla="*/ f273 1 f153"/>
              <a:gd name="f347" fmla="*/ f274 1 f152"/>
              <a:gd name="f348" fmla="*/ f275 1 f153"/>
              <a:gd name="f349" fmla="*/ f276 1 f152"/>
              <a:gd name="f350" fmla="*/ f277 1 f153"/>
              <a:gd name="f351" fmla="*/ f278 1 f152"/>
              <a:gd name="f352" fmla="*/ f279 1 f153"/>
              <a:gd name="f353" fmla="*/ f280 1 f152"/>
              <a:gd name="f354" fmla="*/ f281 1 f153"/>
              <a:gd name="f355" fmla="*/ f282 1 f152"/>
              <a:gd name="f356" fmla="*/ f283 1 f153"/>
              <a:gd name="f357" fmla="*/ f284 1 f152"/>
              <a:gd name="f358" fmla="*/ f285 1 f153"/>
              <a:gd name="f359" fmla="*/ f286 1 f152"/>
              <a:gd name="f360" fmla="*/ f287 1 f153"/>
              <a:gd name="f361" fmla="*/ f288 1 f153"/>
              <a:gd name="f362" fmla="*/ f289 1 f152"/>
              <a:gd name="f363" fmla="*/ f290 1 f153"/>
              <a:gd name="f364" fmla="*/ f291 1 f153"/>
              <a:gd name="f365" fmla="*/ f292 1 f153"/>
              <a:gd name="f366" fmla="*/ f293 f143 1"/>
              <a:gd name="f367" fmla="*/ f294 f143 1"/>
              <a:gd name="f368" fmla="*/ f296 f144 1"/>
              <a:gd name="f369" fmla="*/ f295 f144 1"/>
              <a:gd name="f370" fmla="*/ f297 f143 1"/>
              <a:gd name="f371" fmla="*/ f298 f144 1"/>
              <a:gd name="f372" fmla="*/ f299 f144 1"/>
              <a:gd name="f373" fmla="*/ f300 f143 1"/>
              <a:gd name="f374" fmla="*/ f301 f144 1"/>
              <a:gd name="f375" fmla="*/ f302 f143 1"/>
              <a:gd name="f376" fmla="*/ f303 f144 1"/>
              <a:gd name="f377" fmla="*/ f304 f143 1"/>
              <a:gd name="f378" fmla="*/ f305 f144 1"/>
              <a:gd name="f379" fmla="*/ f306 f143 1"/>
              <a:gd name="f380" fmla="*/ f307 f144 1"/>
              <a:gd name="f381" fmla="*/ f308 f143 1"/>
              <a:gd name="f382" fmla="*/ f309 f144 1"/>
              <a:gd name="f383" fmla="*/ f310 f143 1"/>
              <a:gd name="f384" fmla="*/ f311 f144 1"/>
              <a:gd name="f385" fmla="*/ f312 f143 1"/>
              <a:gd name="f386" fmla="*/ f313 f144 1"/>
              <a:gd name="f387" fmla="*/ f314 f143 1"/>
              <a:gd name="f388" fmla="*/ f315 f144 1"/>
              <a:gd name="f389" fmla="*/ f316 f143 1"/>
              <a:gd name="f390" fmla="*/ f317 f144 1"/>
              <a:gd name="f391" fmla="*/ f318 f143 1"/>
              <a:gd name="f392" fmla="*/ f319 f144 1"/>
              <a:gd name="f393" fmla="*/ f320 f143 1"/>
              <a:gd name="f394" fmla="*/ f321 f143 1"/>
              <a:gd name="f395" fmla="*/ f322 f144 1"/>
              <a:gd name="f396" fmla="*/ f323 f143 1"/>
              <a:gd name="f397" fmla="*/ f324 f144 1"/>
              <a:gd name="f398" fmla="*/ f325 f143 1"/>
              <a:gd name="f399" fmla="*/ f326 f144 1"/>
              <a:gd name="f400" fmla="*/ f327 f144 1"/>
              <a:gd name="f401" fmla="*/ f328 f143 1"/>
              <a:gd name="f402" fmla="*/ f329 f144 1"/>
              <a:gd name="f403" fmla="*/ f330 f143 1"/>
              <a:gd name="f404" fmla="*/ f331 f144 1"/>
              <a:gd name="f405" fmla="*/ f332 f143 1"/>
              <a:gd name="f406" fmla="*/ f333 f144 1"/>
              <a:gd name="f407" fmla="*/ f334 f143 1"/>
              <a:gd name="f408" fmla="*/ f335 f143 1"/>
              <a:gd name="f409" fmla="*/ f336 f144 1"/>
              <a:gd name="f410" fmla="*/ f337 f143 1"/>
              <a:gd name="f411" fmla="*/ f338 f144 1"/>
              <a:gd name="f412" fmla="*/ f339 f143 1"/>
              <a:gd name="f413" fmla="*/ f340 f144 1"/>
              <a:gd name="f414" fmla="*/ f341 f144 1"/>
              <a:gd name="f415" fmla="*/ f342 f144 1"/>
              <a:gd name="f416" fmla="*/ f343 f143 1"/>
              <a:gd name="f417" fmla="*/ f344 f144 1"/>
              <a:gd name="f418" fmla="*/ f345 f143 1"/>
              <a:gd name="f419" fmla="*/ f346 f144 1"/>
              <a:gd name="f420" fmla="*/ f347 f143 1"/>
              <a:gd name="f421" fmla="*/ f348 f144 1"/>
              <a:gd name="f422" fmla="*/ f349 f143 1"/>
              <a:gd name="f423" fmla="*/ f350 f144 1"/>
              <a:gd name="f424" fmla="*/ f351 f143 1"/>
              <a:gd name="f425" fmla="*/ f352 f144 1"/>
              <a:gd name="f426" fmla="*/ f353 f143 1"/>
              <a:gd name="f427" fmla="*/ f354 f144 1"/>
              <a:gd name="f428" fmla="*/ f355 f143 1"/>
              <a:gd name="f429" fmla="*/ f356 f144 1"/>
              <a:gd name="f430" fmla="*/ f357 f143 1"/>
              <a:gd name="f431" fmla="*/ f358 f144 1"/>
              <a:gd name="f432" fmla="*/ f359 f143 1"/>
              <a:gd name="f433" fmla="*/ f360 f144 1"/>
              <a:gd name="f434" fmla="*/ f361 f144 1"/>
              <a:gd name="f435" fmla="*/ f362 f143 1"/>
              <a:gd name="f436" fmla="*/ f363 f144 1"/>
              <a:gd name="f437" fmla="*/ f364 f144 1"/>
              <a:gd name="f438" fmla="*/ f365 f144 1"/>
            </a:gdLst>
            <a:ahLst/>
            <a:cxnLst>
              <a:cxn ang="3cd4">
                <a:pos x="hc" y="t"/>
              </a:cxn>
              <a:cxn ang="0">
                <a:pos x="r" y="vc"/>
              </a:cxn>
              <a:cxn ang="cd4">
                <a:pos x="hc" y="b"/>
              </a:cxn>
              <a:cxn ang="cd2">
                <a:pos x="l" y="vc"/>
              </a:cxn>
              <a:cxn ang="f223">
                <a:pos x="f370" y="f371"/>
              </a:cxn>
              <a:cxn ang="f223">
                <a:pos x="f370" y="f372"/>
              </a:cxn>
              <a:cxn ang="f223">
                <a:pos x="f373" y="f374"/>
              </a:cxn>
              <a:cxn ang="f223">
                <a:pos x="f375" y="f376"/>
              </a:cxn>
              <a:cxn ang="f223">
                <a:pos x="f377" y="f378"/>
              </a:cxn>
              <a:cxn ang="f223">
                <a:pos x="f379" y="f380"/>
              </a:cxn>
              <a:cxn ang="f223">
                <a:pos x="f381" y="f382"/>
              </a:cxn>
              <a:cxn ang="f223">
                <a:pos x="f383" y="f384"/>
              </a:cxn>
              <a:cxn ang="f223">
                <a:pos x="f385" y="f386"/>
              </a:cxn>
              <a:cxn ang="f223">
                <a:pos x="f387" y="f388"/>
              </a:cxn>
              <a:cxn ang="f223">
                <a:pos x="f389" y="f390"/>
              </a:cxn>
              <a:cxn ang="f223">
                <a:pos x="f391" y="f392"/>
              </a:cxn>
              <a:cxn ang="f223">
                <a:pos x="f391" y="f380"/>
              </a:cxn>
              <a:cxn ang="f223">
                <a:pos x="f393" y="f382"/>
              </a:cxn>
              <a:cxn ang="f223">
                <a:pos x="f394" y="f395"/>
              </a:cxn>
              <a:cxn ang="f223">
                <a:pos x="f396" y="f397"/>
              </a:cxn>
              <a:cxn ang="f223">
                <a:pos x="f398" y="f399"/>
              </a:cxn>
              <a:cxn ang="f223">
                <a:pos x="f398" y="f400"/>
              </a:cxn>
              <a:cxn ang="f223">
                <a:pos x="f401" y="f402"/>
              </a:cxn>
              <a:cxn ang="f223">
                <a:pos x="f403" y="f404"/>
              </a:cxn>
              <a:cxn ang="f223">
                <a:pos x="f405" y="f406"/>
              </a:cxn>
              <a:cxn ang="f223">
                <a:pos x="f407" y="f388"/>
              </a:cxn>
              <a:cxn ang="f223">
                <a:pos x="f408" y="f409"/>
              </a:cxn>
              <a:cxn ang="f223">
                <a:pos x="f410" y="f411"/>
              </a:cxn>
              <a:cxn ang="f223">
                <a:pos x="f412" y="f413"/>
              </a:cxn>
              <a:cxn ang="f223">
                <a:pos x="f403" y="f414"/>
              </a:cxn>
              <a:cxn ang="f223">
                <a:pos x="f387" y="f415"/>
              </a:cxn>
              <a:cxn ang="f223">
                <a:pos x="f416" y="f417"/>
              </a:cxn>
              <a:cxn ang="f223">
                <a:pos x="f418" y="f419"/>
              </a:cxn>
              <a:cxn ang="f223">
                <a:pos x="f420" y="f421"/>
              </a:cxn>
              <a:cxn ang="f223">
                <a:pos x="f422" y="f423"/>
              </a:cxn>
              <a:cxn ang="f223">
                <a:pos x="f424" y="f425"/>
              </a:cxn>
              <a:cxn ang="f223">
                <a:pos x="f426" y="f427"/>
              </a:cxn>
              <a:cxn ang="f223">
                <a:pos x="f428" y="f429"/>
              </a:cxn>
              <a:cxn ang="f223">
                <a:pos x="f430" y="f431"/>
              </a:cxn>
              <a:cxn ang="f223">
                <a:pos x="f432" y="f433"/>
              </a:cxn>
              <a:cxn ang="f223">
                <a:pos x="f420" y="f434"/>
              </a:cxn>
              <a:cxn ang="f223">
                <a:pos x="f435" y="f436"/>
              </a:cxn>
              <a:cxn ang="f223">
                <a:pos x="f370" y="f437"/>
              </a:cxn>
              <a:cxn ang="f223">
                <a:pos x="f370" y="f438"/>
              </a:cxn>
              <a:cxn ang="f223">
                <a:pos x="f370" y="f371"/>
              </a:cxn>
              <a:cxn ang="f223">
                <a:pos x="f370" y="f371"/>
              </a:cxn>
            </a:cxnLst>
            <a:rect l="f366" t="f369" r="f367" b="f368"/>
            <a:pathLst>
              <a:path w="150" h="261">
                <a:moveTo>
                  <a:pt x="f8" y="f9"/>
                </a:moveTo>
                <a:cubicBezTo>
                  <a:pt x="f8" y="f10"/>
                  <a:pt x="f8" y="f11"/>
                  <a:pt x="f8" y="f12"/>
                </a:cubicBezTo>
                <a:cubicBezTo>
                  <a:pt x="f8" y="f13"/>
                  <a:pt x="f14" y="f15"/>
                  <a:pt x="f16" y="f15"/>
                </a:cubicBezTo>
                <a:cubicBezTo>
                  <a:pt x="f17" y="f18"/>
                  <a:pt x="f19" y="f20"/>
                  <a:pt x="f21" y="f22"/>
                </a:cubicBezTo>
                <a:cubicBezTo>
                  <a:pt x="f20" y="f16"/>
                  <a:pt x="f23" y="f24"/>
                  <a:pt x="f25" y="f26"/>
                </a:cubicBezTo>
                <a:cubicBezTo>
                  <a:pt x="f25" y="f27"/>
                  <a:pt x="f28" y="f29"/>
                  <a:pt x="f30" y="f27"/>
                </a:cubicBezTo>
                <a:cubicBezTo>
                  <a:pt x="f31" y="f27"/>
                  <a:pt x="f31" y="f26"/>
                  <a:pt x="f32" y="f8"/>
                </a:cubicBezTo>
                <a:cubicBezTo>
                  <a:pt x="f33" y="f16"/>
                  <a:pt x="f33" y="f34"/>
                  <a:pt x="f28" y="f35"/>
                </a:cubicBezTo>
                <a:cubicBezTo>
                  <a:pt x="f21" y="f25"/>
                  <a:pt x="f36" y="f37"/>
                  <a:pt x="f38" y="f39"/>
                </a:cubicBezTo>
                <a:cubicBezTo>
                  <a:pt x="f29" y="f40"/>
                  <a:pt x="f41" y="f40"/>
                  <a:pt x="f42" y="f37"/>
                </a:cubicBezTo>
                <a:cubicBezTo>
                  <a:pt x="f43" y="f44"/>
                  <a:pt x="f45" y="f31"/>
                  <a:pt x="f46" y="f47"/>
                </a:cubicBezTo>
                <a:cubicBezTo>
                  <a:pt x="f48" y="f49"/>
                  <a:pt x="f50" y="f38"/>
                  <a:pt x="f51" y="f14"/>
                </a:cubicBezTo>
                <a:cubicBezTo>
                  <a:pt x="f52" y="f8"/>
                  <a:pt x="f53" y="f27"/>
                  <a:pt x="f51" y="f27"/>
                </a:cubicBezTo>
                <a:cubicBezTo>
                  <a:pt x="f46" y="f29"/>
                  <a:pt x="f54" y="f55"/>
                  <a:pt x="f54" y="f8"/>
                </a:cubicBezTo>
                <a:cubicBezTo>
                  <a:pt x="f56" y="f49"/>
                  <a:pt x="f57" y="f58"/>
                  <a:pt x="f59" y="f60"/>
                </a:cubicBezTo>
                <a:cubicBezTo>
                  <a:pt x="f48" y="f44"/>
                  <a:pt x="f61" y="f18"/>
                  <a:pt x="f62" y="f63"/>
                </a:cubicBezTo>
                <a:cubicBezTo>
                  <a:pt x="f64" y="f15"/>
                  <a:pt x="f29" y="f13"/>
                  <a:pt x="f29" y="f65"/>
                </a:cubicBezTo>
                <a:cubicBezTo>
                  <a:pt x="f29" y="f66"/>
                  <a:pt x="f29" y="f67"/>
                  <a:pt x="f29" y="f68"/>
                </a:cubicBezTo>
                <a:cubicBezTo>
                  <a:pt x="f29" y="f69"/>
                  <a:pt x="f70" y="f71"/>
                  <a:pt x="f72" y="f73"/>
                </a:cubicBezTo>
                <a:cubicBezTo>
                  <a:pt x="f74" y="f7"/>
                  <a:pt x="f75" y="f76"/>
                  <a:pt x="f77" y="f78"/>
                </a:cubicBezTo>
                <a:cubicBezTo>
                  <a:pt x="f43" y="f79"/>
                  <a:pt x="f46" y="f80"/>
                  <a:pt x="f81" y="f18"/>
                </a:cubicBezTo>
                <a:cubicBezTo>
                  <a:pt x="f57" y="f40"/>
                  <a:pt x="f82" y="f83"/>
                  <a:pt x="f82" y="f37"/>
                </a:cubicBezTo>
                <a:cubicBezTo>
                  <a:pt x="f82" y="f84"/>
                  <a:pt x="f85" y="f84"/>
                  <a:pt x="f86" y="f87"/>
                </a:cubicBezTo>
                <a:cubicBezTo>
                  <a:pt x="f88" y="f37"/>
                  <a:pt x="f89" y="f84"/>
                  <a:pt x="f89" y="f90"/>
                </a:cubicBezTo>
                <a:cubicBezTo>
                  <a:pt x="f5" y="f38"/>
                  <a:pt x="f91" y="f92"/>
                  <a:pt x="f93" y="f94"/>
                </a:cubicBezTo>
                <a:cubicBezTo>
                  <a:pt x="f95" y="f91"/>
                  <a:pt x="f96" y="f97"/>
                  <a:pt x="f77" y="f88"/>
                </a:cubicBezTo>
                <a:cubicBezTo>
                  <a:pt x="f61" y="f98"/>
                  <a:pt x="f99" y="f5"/>
                  <a:pt x="f42" y="f100"/>
                </a:cubicBezTo>
                <a:cubicBezTo>
                  <a:pt x="f101" y="f102"/>
                  <a:pt x="f103" y="f102"/>
                  <a:pt x="f35" y="f104"/>
                </a:cubicBezTo>
                <a:cubicBezTo>
                  <a:pt x="f105" y="f106"/>
                  <a:pt x="f107" y="f106"/>
                  <a:pt x="f108" y="f91"/>
                </a:cubicBezTo>
                <a:cubicBezTo>
                  <a:pt x="f108" y="f109"/>
                  <a:pt x="f58" y="f110"/>
                  <a:pt x="f111" y="f56"/>
                </a:cubicBezTo>
                <a:cubicBezTo>
                  <a:pt x="f112" y="f93"/>
                  <a:pt x="f60" y="f99"/>
                  <a:pt x="f113" y="f114"/>
                </a:cubicBezTo>
                <a:cubicBezTo>
                  <a:pt x="f115" y="f116"/>
                  <a:pt x="f87" y="f42"/>
                  <a:pt x="f117" y="f118"/>
                </a:cubicBezTo>
                <a:cubicBezTo>
                  <a:pt x="f63" y="f119"/>
                  <a:pt x="f6" y="f111"/>
                  <a:pt x="f120" y="f121"/>
                </a:cubicBezTo>
                <a:cubicBezTo>
                  <a:pt x="f15" y="f115"/>
                  <a:pt x="f83" y="f37"/>
                  <a:pt x="f84" y="f122"/>
                </a:cubicBezTo>
                <a:cubicBezTo>
                  <a:pt x="f123" y="f115"/>
                  <a:pt x="f124" y="f122"/>
                  <a:pt x="f121" y="f83"/>
                </a:cubicBezTo>
                <a:cubicBezTo>
                  <a:pt x="f25" y="f125"/>
                  <a:pt x="f60" y="f126"/>
                  <a:pt x="f127" y="f128"/>
                </a:cubicBezTo>
                <a:cubicBezTo>
                  <a:pt x="f129" y="f130"/>
                  <a:pt x="f131" y="f69"/>
                  <a:pt x="f111" y="f76"/>
                </a:cubicBezTo>
                <a:cubicBezTo>
                  <a:pt x="f132" y="f71"/>
                  <a:pt x="f133" y="f7"/>
                  <a:pt x="f134" y="f71"/>
                </a:cubicBezTo>
                <a:cubicBezTo>
                  <a:pt x="f103" y="f135"/>
                  <a:pt x="f8" y="f69"/>
                  <a:pt x="f8" y="f136"/>
                </a:cubicBezTo>
                <a:cubicBezTo>
                  <a:pt x="f26" y="f137"/>
                  <a:pt x="f8" y="f138"/>
                  <a:pt x="f8" y="f139"/>
                </a:cubicBezTo>
                <a:cubicBezTo>
                  <a:pt x="f8" y="f140"/>
                  <a:pt x="f8" y="f141"/>
                  <a:pt x="f8" y="f9"/>
                </a:cubicBezTo>
                <a:cubicBezTo>
                  <a:pt x="f8" y="f9"/>
                  <a:pt x="f8"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5" name="Freeform 60">
            <a:extLst>
              <a:ext uri="{FF2B5EF4-FFF2-40B4-BE49-F238E27FC236}">
                <a16:creationId xmlns:a16="http://schemas.microsoft.com/office/drawing/2014/main" id="{AAFF6B20-CB9A-48A5-AAC0-EF1438CE8169}"/>
              </a:ext>
            </a:extLst>
          </p:cNvPr>
          <p:cNvSpPr/>
          <p:nvPr/>
        </p:nvSpPr>
        <p:spPr>
          <a:xfrm>
            <a:off x="2941885" y="4217737"/>
            <a:ext cx="246027" cy="433322"/>
          </a:xfrm>
          <a:custGeom>
            <a:avLst/>
            <a:gdLst>
              <a:gd name="f0" fmla="val 10800000"/>
              <a:gd name="f1" fmla="val 5400000"/>
              <a:gd name="f2" fmla="val 180"/>
              <a:gd name="f3" fmla="val w"/>
              <a:gd name="f4" fmla="val h"/>
              <a:gd name="f5" fmla="val 0"/>
              <a:gd name="f6" fmla="val 149"/>
              <a:gd name="f7" fmla="val 263"/>
              <a:gd name="f8" fmla="val 130"/>
              <a:gd name="f9" fmla="val 135"/>
              <a:gd name="f10" fmla="val 123"/>
              <a:gd name="f11" fmla="val 171"/>
              <a:gd name="f12" fmla="val 116"/>
              <a:gd name="f13" fmla="val 206"/>
              <a:gd name="f14" fmla="val 110"/>
              <a:gd name="f15" fmla="val 241"/>
              <a:gd name="f16" fmla="val 109"/>
              <a:gd name="f17" fmla="val 248"/>
              <a:gd name="f18" fmla="val 107"/>
              <a:gd name="f19" fmla="val 255"/>
              <a:gd name="f20" fmla="val 100"/>
              <a:gd name="f21" fmla="val 258"/>
              <a:gd name="f22" fmla="val 88"/>
              <a:gd name="f23" fmla="val 77"/>
              <a:gd name="f24" fmla="val 256"/>
              <a:gd name="f25" fmla="val 243"/>
              <a:gd name="f26" fmla="val 76"/>
              <a:gd name="f27" fmla="val 224"/>
              <a:gd name="f28" fmla="val 188"/>
              <a:gd name="f29" fmla="val 177"/>
              <a:gd name="f30" fmla="val 167"/>
              <a:gd name="f31" fmla="val 156"/>
              <a:gd name="f32" fmla="val 151"/>
              <a:gd name="f33" fmla="val 78"/>
              <a:gd name="f34" fmla="val 148"/>
              <a:gd name="f35" fmla="val 84"/>
              <a:gd name="f36" fmla="val 112"/>
              <a:gd name="f37" fmla="val 145"/>
              <a:gd name="f38" fmla="val 127"/>
              <a:gd name="f39" fmla="val 129"/>
              <a:gd name="f40" fmla="val 126"/>
              <a:gd name="f41" fmla="val 101"/>
              <a:gd name="f42" fmla="val 93"/>
              <a:gd name="f43" fmla="val 125"/>
              <a:gd name="f44" fmla="val 85"/>
              <a:gd name="f45" fmla="val 122"/>
              <a:gd name="f46" fmla="val 73"/>
              <a:gd name="f47" fmla="val 119"/>
              <a:gd name="f48" fmla="val 74"/>
              <a:gd name="f49" fmla="val 118"/>
              <a:gd name="f50" fmla="val 79"/>
              <a:gd name="f51" fmla="val 121"/>
              <a:gd name="f52" fmla="val 90"/>
              <a:gd name="f53" fmla="val 111"/>
              <a:gd name="f54" fmla="val 98"/>
              <a:gd name="f55" fmla="val 140"/>
              <a:gd name="f56" fmla="val 69"/>
              <a:gd name="f57" fmla="val 55"/>
              <a:gd name="f58" fmla="val 141"/>
              <a:gd name="f59" fmla="val 34"/>
              <a:gd name="f60" fmla="val 24"/>
              <a:gd name="f61" fmla="val 117"/>
              <a:gd name="f62" fmla="val 28"/>
              <a:gd name="f63" fmla="val 94"/>
              <a:gd name="f64" fmla="val 29"/>
              <a:gd name="f65" fmla="val 30"/>
              <a:gd name="f66" fmla="val 83"/>
              <a:gd name="f67" fmla="val 31"/>
              <a:gd name="f68" fmla="val 32"/>
              <a:gd name="f69" fmla="val 27"/>
              <a:gd name="f70" fmla="val 10"/>
              <a:gd name="f71" fmla="val 108"/>
              <a:gd name="f72" fmla="val 144"/>
              <a:gd name="f73" fmla="val 64"/>
              <a:gd name="f74" fmla="val 71"/>
              <a:gd name="f75" fmla="val 157"/>
              <a:gd name="f76" fmla="val 185"/>
              <a:gd name="f77" fmla="val 213"/>
              <a:gd name="f78" fmla="val 252"/>
              <a:gd name="f79" fmla="val 67"/>
              <a:gd name="f80" fmla="val 259"/>
              <a:gd name="f81" fmla="val 57"/>
              <a:gd name="f82" fmla="val 260"/>
              <a:gd name="f83" fmla="val 48"/>
              <a:gd name="f84" fmla="val 42"/>
              <a:gd name="f85" fmla="val 254"/>
              <a:gd name="f86" fmla="val 40"/>
              <a:gd name="f87" fmla="val 244"/>
              <a:gd name="f88" fmla="val 33"/>
              <a:gd name="f89" fmla="val 210"/>
              <a:gd name="f90" fmla="val 176"/>
              <a:gd name="f91" fmla="val 20"/>
              <a:gd name="f92" fmla="val 142"/>
              <a:gd name="f93" fmla="val 137"/>
              <a:gd name="f94" fmla="val 19"/>
              <a:gd name="f95" fmla="val 136"/>
              <a:gd name="f96" fmla="val 14"/>
              <a:gd name="f97" fmla="val 6"/>
              <a:gd name="f98" fmla="val 8"/>
              <a:gd name="f99" fmla="val 44"/>
              <a:gd name="f100" fmla="val 37"/>
              <a:gd name="f101" fmla="val 1"/>
              <a:gd name="f102" fmla="val 68"/>
              <a:gd name="f103" fmla="val 12"/>
              <a:gd name="f104" fmla="val 82"/>
              <a:gd name="f105" fmla="val 95"/>
              <a:gd name="f106" fmla="val 5"/>
              <a:gd name="f107" fmla="val 3"/>
              <a:gd name="f108" fmla="val 4"/>
              <a:gd name="f109" fmla="val 102"/>
              <a:gd name="f110" fmla="val 9"/>
              <a:gd name="f111" fmla="val 17"/>
              <a:gd name="f112" fmla="val 103"/>
              <a:gd name="f113" fmla="val 26"/>
              <a:gd name="f114" fmla="val 113"/>
              <a:gd name="f115" fmla="val 120"/>
              <a:gd name="f116" fmla="val 50"/>
              <a:gd name="f117" fmla="val 51"/>
              <a:gd name="f118" fmla="val 53"/>
              <a:gd name="f119" fmla="val 139"/>
              <a:gd name="f120" fmla="val 58"/>
              <a:gd name="f121" fmla="val 146"/>
              <a:gd name="f122" fmla="+- 0 0 -90"/>
              <a:gd name="f123" fmla="*/ f3 1 149"/>
              <a:gd name="f124" fmla="*/ f4 1 263"/>
              <a:gd name="f125" fmla="val f5"/>
              <a:gd name="f126" fmla="val f6"/>
              <a:gd name="f127" fmla="val f7"/>
              <a:gd name="f128" fmla="*/ f122 f0 1"/>
              <a:gd name="f129" fmla="+- f127 0 f125"/>
              <a:gd name="f130" fmla="+- f126 0 f125"/>
              <a:gd name="f131" fmla="*/ f128 1 f2"/>
              <a:gd name="f132" fmla="*/ f130 1 149"/>
              <a:gd name="f133" fmla="*/ f129 1 263"/>
              <a:gd name="f134" fmla="*/ 130 f130 1"/>
              <a:gd name="f135" fmla="*/ 135 f129 1"/>
              <a:gd name="f136" fmla="*/ 110 f130 1"/>
              <a:gd name="f137" fmla="*/ 241 f129 1"/>
              <a:gd name="f138" fmla="*/ 100 f130 1"/>
              <a:gd name="f139" fmla="*/ 258 f129 1"/>
              <a:gd name="f140" fmla="*/ 77 f130 1"/>
              <a:gd name="f141" fmla="*/ 243 f129 1"/>
              <a:gd name="f142" fmla="*/ 188 f129 1"/>
              <a:gd name="f143" fmla="*/ 156 f129 1"/>
              <a:gd name="f144" fmla="*/ 84 f130 1"/>
              <a:gd name="f145" fmla="*/ 148 f129 1"/>
              <a:gd name="f146" fmla="*/ 126 f130 1"/>
              <a:gd name="f147" fmla="*/ 101 f129 1"/>
              <a:gd name="f148" fmla="*/ 123 f130 1"/>
              <a:gd name="f149" fmla="*/ 78 f129 1"/>
              <a:gd name="f150" fmla="*/ 119 f130 1"/>
              <a:gd name="f151" fmla="*/ 74 f129 1"/>
              <a:gd name="f152" fmla="*/ 118 f130 1"/>
              <a:gd name="f153" fmla="*/ 79 f129 1"/>
              <a:gd name="f154" fmla="*/ 121 f130 1"/>
              <a:gd name="f155" fmla="*/ 112 f129 1"/>
              <a:gd name="f156" fmla="*/ 98 f130 1"/>
              <a:gd name="f157" fmla="*/ 140 f129 1"/>
              <a:gd name="f158" fmla="*/ 55 f130 1"/>
              <a:gd name="f159" fmla="*/ 141 f129 1"/>
              <a:gd name="f160" fmla="*/ 28 f130 1"/>
              <a:gd name="f161" fmla="*/ 94 f129 1"/>
              <a:gd name="f162" fmla="*/ 31 f130 1"/>
              <a:gd name="f163" fmla="*/ 27 f130 1"/>
              <a:gd name="f164" fmla="*/ 76 f129 1"/>
              <a:gd name="f165" fmla="*/ 64 f130 1"/>
              <a:gd name="f166" fmla="*/ 73 f130 1"/>
              <a:gd name="f167" fmla="*/ 157 f129 1"/>
              <a:gd name="f168" fmla="*/ 57 f130 1"/>
              <a:gd name="f169" fmla="*/ 260 f129 1"/>
              <a:gd name="f170" fmla="*/ 40 f130 1"/>
              <a:gd name="f171" fmla="*/ 244 f129 1"/>
              <a:gd name="f172" fmla="*/ 20 f130 1"/>
              <a:gd name="f173" fmla="*/ 142 f129 1"/>
              <a:gd name="f174" fmla="*/ 14 f130 1"/>
              <a:gd name="f175" fmla="*/ 137 f129 1"/>
              <a:gd name="f176" fmla="*/ 0 f130 1"/>
              <a:gd name="f177" fmla="*/ 127 f129 1"/>
              <a:gd name="f178" fmla="*/ 37 f130 1"/>
              <a:gd name="f179" fmla="*/ 10 f129 1"/>
              <a:gd name="f180" fmla="*/ 6 f129 1"/>
              <a:gd name="f181" fmla="*/ 95 f130 1"/>
              <a:gd name="f182" fmla="*/ 5 f129 1"/>
              <a:gd name="f183" fmla="*/ 102 f130 1"/>
              <a:gd name="f184" fmla="*/ 9 f129 1"/>
              <a:gd name="f185" fmla="*/ 108 f130 1"/>
              <a:gd name="f186" fmla="*/ 33 f129 1"/>
              <a:gd name="f187" fmla="*/ 50 f129 1"/>
              <a:gd name="f188" fmla="*/ 139 f130 1"/>
              <a:gd name="f189" fmla="*/ 58 f129 1"/>
              <a:gd name="f190" fmla="*/ 149 f130 1"/>
              <a:gd name="f191" fmla="*/ 125 f129 1"/>
              <a:gd name="f192" fmla="+- f131 0 f1"/>
              <a:gd name="f193" fmla="*/ f134 1 149"/>
              <a:gd name="f194" fmla="*/ f135 1 263"/>
              <a:gd name="f195" fmla="*/ f136 1 149"/>
              <a:gd name="f196" fmla="*/ f137 1 263"/>
              <a:gd name="f197" fmla="*/ f138 1 149"/>
              <a:gd name="f198" fmla="*/ f139 1 263"/>
              <a:gd name="f199" fmla="*/ f140 1 149"/>
              <a:gd name="f200" fmla="*/ f141 1 263"/>
              <a:gd name="f201" fmla="*/ f142 1 263"/>
              <a:gd name="f202" fmla="*/ f143 1 263"/>
              <a:gd name="f203" fmla="*/ f144 1 149"/>
              <a:gd name="f204" fmla="*/ f145 1 263"/>
              <a:gd name="f205" fmla="*/ f146 1 149"/>
              <a:gd name="f206" fmla="*/ f147 1 263"/>
              <a:gd name="f207" fmla="*/ f148 1 149"/>
              <a:gd name="f208" fmla="*/ f149 1 263"/>
              <a:gd name="f209" fmla="*/ f150 1 149"/>
              <a:gd name="f210" fmla="*/ f151 1 263"/>
              <a:gd name="f211" fmla="*/ f152 1 149"/>
              <a:gd name="f212" fmla="*/ f153 1 263"/>
              <a:gd name="f213" fmla="*/ f154 1 149"/>
              <a:gd name="f214" fmla="*/ f155 1 263"/>
              <a:gd name="f215" fmla="*/ f156 1 149"/>
              <a:gd name="f216" fmla="*/ f157 1 263"/>
              <a:gd name="f217" fmla="*/ f158 1 149"/>
              <a:gd name="f218" fmla="*/ f159 1 263"/>
              <a:gd name="f219" fmla="*/ f160 1 149"/>
              <a:gd name="f220" fmla="*/ f161 1 263"/>
              <a:gd name="f221" fmla="*/ f162 1 149"/>
              <a:gd name="f222" fmla="*/ f163 1 149"/>
              <a:gd name="f223" fmla="*/ f164 1 263"/>
              <a:gd name="f224" fmla="*/ f165 1 149"/>
              <a:gd name="f225" fmla="*/ f166 1 149"/>
              <a:gd name="f226" fmla="*/ f167 1 263"/>
              <a:gd name="f227" fmla="*/ f168 1 149"/>
              <a:gd name="f228" fmla="*/ f169 1 263"/>
              <a:gd name="f229" fmla="*/ f170 1 149"/>
              <a:gd name="f230" fmla="*/ f171 1 263"/>
              <a:gd name="f231" fmla="*/ f172 1 149"/>
              <a:gd name="f232" fmla="*/ f173 1 263"/>
              <a:gd name="f233" fmla="*/ f174 1 149"/>
              <a:gd name="f234" fmla="*/ f175 1 263"/>
              <a:gd name="f235" fmla="*/ f176 1 149"/>
              <a:gd name="f236" fmla="*/ f177 1 263"/>
              <a:gd name="f237" fmla="*/ f178 1 149"/>
              <a:gd name="f238" fmla="*/ f179 1 263"/>
              <a:gd name="f239" fmla="*/ f180 1 263"/>
              <a:gd name="f240" fmla="*/ f181 1 149"/>
              <a:gd name="f241" fmla="*/ f182 1 263"/>
              <a:gd name="f242" fmla="*/ f183 1 149"/>
              <a:gd name="f243" fmla="*/ f184 1 263"/>
              <a:gd name="f244" fmla="*/ f185 1 149"/>
              <a:gd name="f245" fmla="*/ f186 1 263"/>
              <a:gd name="f246" fmla="*/ f187 1 263"/>
              <a:gd name="f247" fmla="*/ f188 1 149"/>
              <a:gd name="f248" fmla="*/ f189 1 263"/>
              <a:gd name="f249" fmla="*/ f190 1 149"/>
              <a:gd name="f250" fmla="*/ f191 1 263"/>
              <a:gd name="f251" fmla="*/ 0 1 f132"/>
              <a:gd name="f252" fmla="*/ f126 1 f132"/>
              <a:gd name="f253" fmla="*/ 0 1 f133"/>
              <a:gd name="f254" fmla="*/ f127 1 f133"/>
              <a:gd name="f255" fmla="*/ f193 1 f132"/>
              <a:gd name="f256" fmla="*/ f194 1 f133"/>
              <a:gd name="f257" fmla="*/ f195 1 f132"/>
              <a:gd name="f258" fmla="*/ f196 1 f133"/>
              <a:gd name="f259" fmla="*/ f197 1 f132"/>
              <a:gd name="f260" fmla="*/ f198 1 f133"/>
              <a:gd name="f261" fmla="*/ f199 1 f132"/>
              <a:gd name="f262" fmla="*/ f200 1 f133"/>
              <a:gd name="f263" fmla="*/ f201 1 f133"/>
              <a:gd name="f264" fmla="*/ f202 1 f133"/>
              <a:gd name="f265" fmla="*/ f203 1 f132"/>
              <a:gd name="f266" fmla="*/ f204 1 f133"/>
              <a:gd name="f267" fmla="*/ f205 1 f132"/>
              <a:gd name="f268" fmla="*/ f206 1 f133"/>
              <a:gd name="f269" fmla="*/ f207 1 f132"/>
              <a:gd name="f270" fmla="*/ f208 1 f133"/>
              <a:gd name="f271" fmla="*/ f209 1 f132"/>
              <a:gd name="f272" fmla="*/ f210 1 f133"/>
              <a:gd name="f273" fmla="*/ f211 1 f132"/>
              <a:gd name="f274" fmla="*/ f212 1 f133"/>
              <a:gd name="f275" fmla="*/ f213 1 f132"/>
              <a:gd name="f276" fmla="*/ f214 1 f133"/>
              <a:gd name="f277" fmla="*/ f215 1 f132"/>
              <a:gd name="f278" fmla="*/ f216 1 f133"/>
              <a:gd name="f279" fmla="*/ f217 1 f132"/>
              <a:gd name="f280" fmla="*/ f218 1 f133"/>
              <a:gd name="f281" fmla="*/ f219 1 f132"/>
              <a:gd name="f282" fmla="*/ f220 1 f133"/>
              <a:gd name="f283" fmla="*/ f221 1 f132"/>
              <a:gd name="f284" fmla="*/ f222 1 f132"/>
              <a:gd name="f285" fmla="*/ f223 1 f133"/>
              <a:gd name="f286" fmla="*/ f224 1 f132"/>
              <a:gd name="f287" fmla="*/ f225 1 f132"/>
              <a:gd name="f288" fmla="*/ f226 1 f133"/>
              <a:gd name="f289" fmla="*/ f227 1 f132"/>
              <a:gd name="f290" fmla="*/ f228 1 f133"/>
              <a:gd name="f291" fmla="*/ f229 1 f132"/>
              <a:gd name="f292" fmla="*/ f230 1 f133"/>
              <a:gd name="f293" fmla="*/ f231 1 f132"/>
              <a:gd name="f294" fmla="*/ f232 1 f133"/>
              <a:gd name="f295" fmla="*/ f233 1 f132"/>
              <a:gd name="f296" fmla="*/ f234 1 f133"/>
              <a:gd name="f297" fmla="*/ f235 1 f132"/>
              <a:gd name="f298" fmla="*/ f236 1 f133"/>
              <a:gd name="f299" fmla="*/ f237 1 f132"/>
              <a:gd name="f300" fmla="*/ f238 1 f133"/>
              <a:gd name="f301" fmla="*/ f239 1 f133"/>
              <a:gd name="f302" fmla="*/ f240 1 f132"/>
              <a:gd name="f303" fmla="*/ f241 1 f133"/>
              <a:gd name="f304" fmla="*/ f242 1 f132"/>
              <a:gd name="f305" fmla="*/ f243 1 f133"/>
              <a:gd name="f306" fmla="*/ f244 1 f132"/>
              <a:gd name="f307" fmla="*/ f245 1 f133"/>
              <a:gd name="f308" fmla="*/ f246 1 f133"/>
              <a:gd name="f309" fmla="*/ f247 1 f132"/>
              <a:gd name="f310" fmla="*/ f248 1 f133"/>
              <a:gd name="f311" fmla="*/ f249 1 f132"/>
              <a:gd name="f312" fmla="*/ f250 1 f133"/>
              <a:gd name="f313" fmla="*/ f251 f123 1"/>
              <a:gd name="f314" fmla="*/ f252 f123 1"/>
              <a:gd name="f315" fmla="*/ f254 f124 1"/>
              <a:gd name="f316" fmla="*/ f253 f124 1"/>
              <a:gd name="f317" fmla="*/ f255 f123 1"/>
              <a:gd name="f318" fmla="*/ f256 f124 1"/>
              <a:gd name="f319" fmla="*/ f257 f123 1"/>
              <a:gd name="f320" fmla="*/ f258 f124 1"/>
              <a:gd name="f321" fmla="*/ f259 f123 1"/>
              <a:gd name="f322" fmla="*/ f260 f124 1"/>
              <a:gd name="f323" fmla="*/ f261 f123 1"/>
              <a:gd name="f324" fmla="*/ f262 f124 1"/>
              <a:gd name="f325" fmla="*/ f263 f124 1"/>
              <a:gd name="f326" fmla="*/ f264 f124 1"/>
              <a:gd name="f327" fmla="*/ f265 f123 1"/>
              <a:gd name="f328" fmla="*/ f266 f124 1"/>
              <a:gd name="f329" fmla="*/ f267 f123 1"/>
              <a:gd name="f330" fmla="*/ f268 f124 1"/>
              <a:gd name="f331" fmla="*/ f269 f123 1"/>
              <a:gd name="f332" fmla="*/ f270 f124 1"/>
              <a:gd name="f333" fmla="*/ f271 f123 1"/>
              <a:gd name="f334" fmla="*/ f272 f124 1"/>
              <a:gd name="f335" fmla="*/ f273 f123 1"/>
              <a:gd name="f336" fmla="*/ f274 f124 1"/>
              <a:gd name="f337" fmla="*/ f275 f123 1"/>
              <a:gd name="f338" fmla="*/ f276 f124 1"/>
              <a:gd name="f339" fmla="*/ f277 f123 1"/>
              <a:gd name="f340" fmla="*/ f278 f124 1"/>
              <a:gd name="f341" fmla="*/ f279 f123 1"/>
              <a:gd name="f342" fmla="*/ f280 f124 1"/>
              <a:gd name="f343" fmla="*/ f281 f123 1"/>
              <a:gd name="f344" fmla="*/ f282 f124 1"/>
              <a:gd name="f345" fmla="*/ f283 f123 1"/>
              <a:gd name="f346" fmla="*/ f284 f123 1"/>
              <a:gd name="f347" fmla="*/ f285 f124 1"/>
              <a:gd name="f348" fmla="*/ f286 f123 1"/>
              <a:gd name="f349" fmla="*/ f287 f123 1"/>
              <a:gd name="f350" fmla="*/ f288 f124 1"/>
              <a:gd name="f351" fmla="*/ f289 f123 1"/>
              <a:gd name="f352" fmla="*/ f290 f124 1"/>
              <a:gd name="f353" fmla="*/ f291 f123 1"/>
              <a:gd name="f354" fmla="*/ f292 f124 1"/>
              <a:gd name="f355" fmla="*/ f293 f123 1"/>
              <a:gd name="f356" fmla="*/ f294 f124 1"/>
              <a:gd name="f357" fmla="*/ f295 f123 1"/>
              <a:gd name="f358" fmla="*/ f296 f124 1"/>
              <a:gd name="f359" fmla="*/ f297 f123 1"/>
              <a:gd name="f360" fmla="*/ f298 f124 1"/>
              <a:gd name="f361" fmla="*/ f299 f123 1"/>
              <a:gd name="f362" fmla="*/ f300 f124 1"/>
              <a:gd name="f363" fmla="*/ f301 f124 1"/>
              <a:gd name="f364" fmla="*/ f302 f123 1"/>
              <a:gd name="f365" fmla="*/ f303 f124 1"/>
              <a:gd name="f366" fmla="*/ f304 f123 1"/>
              <a:gd name="f367" fmla="*/ f305 f124 1"/>
              <a:gd name="f368" fmla="*/ f306 f123 1"/>
              <a:gd name="f369" fmla="*/ f307 f124 1"/>
              <a:gd name="f370" fmla="*/ f308 f124 1"/>
              <a:gd name="f371" fmla="*/ f309 f123 1"/>
              <a:gd name="f372" fmla="*/ f310 f124 1"/>
              <a:gd name="f373" fmla="*/ f311 f123 1"/>
              <a:gd name="f374" fmla="*/ f312 f124 1"/>
            </a:gdLst>
            <a:ahLst/>
            <a:cxnLst>
              <a:cxn ang="3cd4">
                <a:pos x="hc" y="t"/>
              </a:cxn>
              <a:cxn ang="0">
                <a:pos x="r" y="vc"/>
              </a:cxn>
              <a:cxn ang="cd4">
                <a:pos x="hc" y="b"/>
              </a:cxn>
              <a:cxn ang="cd2">
                <a:pos x="l" y="vc"/>
              </a:cxn>
              <a:cxn ang="f192">
                <a:pos x="f317" y="f318"/>
              </a:cxn>
              <a:cxn ang="f192">
                <a:pos x="f319" y="f320"/>
              </a:cxn>
              <a:cxn ang="f192">
                <a:pos x="f321" y="f322"/>
              </a:cxn>
              <a:cxn ang="f192">
                <a:pos x="f323" y="f324"/>
              </a:cxn>
              <a:cxn ang="f192">
                <a:pos x="f323" y="f325"/>
              </a:cxn>
              <a:cxn ang="f192">
                <a:pos x="f323" y="f326"/>
              </a:cxn>
              <a:cxn ang="f192">
                <a:pos x="f327" y="f328"/>
              </a:cxn>
              <a:cxn ang="f192">
                <a:pos x="f329" y="f330"/>
              </a:cxn>
              <a:cxn ang="f192">
                <a:pos x="f331" y="f332"/>
              </a:cxn>
              <a:cxn ang="f192">
                <a:pos x="f333" y="f334"/>
              </a:cxn>
              <a:cxn ang="f192">
                <a:pos x="f335" y="f336"/>
              </a:cxn>
              <a:cxn ang="f192">
                <a:pos x="f337" y="f338"/>
              </a:cxn>
              <a:cxn ang="f192">
                <a:pos x="f339" y="f340"/>
              </a:cxn>
              <a:cxn ang="f192">
                <a:pos x="f341" y="f342"/>
              </a:cxn>
              <a:cxn ang="f192">
                <a:pos x="f343" y="f344"/>
              </a:cxn>
              <a:cxn ang="f192">
                <a:pos x="f345" y="f332"/>
              </a:cxn>
              <a:cxn ang="f192">
                <a:pos x="f345" y="f334"/>
              </a:cxn>
              <a:cxn ang="f192">
                <a:pos x="f346" y="f347"/>
              </a:cxn>
              <a:cxn ang="f192">
                <a:pos x="f348" y="f328"/>
              </a:cxn>
              <a:cxn ang="f192">
                <a:pos x="f349" y="f350"/>
              </a:cxn>
              <a:cxn ang="f192">
                <a:pos x="f349" y="f320"/>
              </a:cxn>
              <a:cxn ang="f192">
                <a:pos x="f351" y="f352"/>
              </a:cxn>
              <a:cxn ang="f192">
                <a:pos x="f353" y="f354"/>
              </a:cxn>
              <a:cxn ang="f192">
                <a:pos x="f355" y="f356"/>
              </a:cxn>
              <a:cxn ang="f192">
                <a:pos x="f357" y="f358"/>
              </a:cxn>
              <a:cxn ang="f192">
                <a:pos x="f359" y="f360"/>
              </a:cxn>
              <a:cxn ang="f192">
                <a:pos x="f361" y="f362"/>
              </a:cxn>
              <a:cxn ang="f192">
                <a:pos x="f341" y="f363"/>
              </a:cxn>
              <a:cxn ang="f192">
                <a:pos x="f364" y="f365"/>
              </a:cxn>
              <a:cxn ang="f192">
                <a:pos x="f366" y="f367"/>
              </a:cxn>
              <a:cxn ang="f192">
                <a:pos x="f368" y="f369"/>
              </a:cxn>
              <a:cxn ang="f192">
                <a:pos x="f317" y="f370"/>
              </a:cxn>
              <a:cxn ang="f192">
                <a:pos x="f371" y="f372"/>
              </a:cxn>
              <a:cxn ang="f192">
                <a:pos x="f373" y="f374"/>
              </a:cxn>
              <a:cxn ang="f192">
                <a:pos x="f317" y="f318"/>
              </a:cxn>
            </a:cxnLst>
            <a:rect l="f313" t="f316" r="f314" b="f315"/>
            <a:pathLst>
              <a:path w="149" h="263">
                <a:moveTo>
                  <a:pt x="f8" y="f9"/>
                </a:moveTo>
                <a:cubicBezTo>
                  <a:pt x="f10" y="f11"/>
                  <a:pt x="f12" y="f13"/>
                  <a:pt x="f14" y="f15"/>
                </a:cubicBezTo>
                <a:cubicBezTo>
                  <a:pt x="f16" y="f17"/>
                  <a:pt x="f18" y="f19"/>
                  <a:pt x="f20" y="f21"/>
                </a:cubicBezTo>
                <a:cubicBezTo>
                  <a:pt x="f22" y="f7"/>
                  <a:pt x="f23" y="f24"/>
                  <a:pt x="f23" y="f25"/>
                </a:cubicBezTo>
                <a:cubicBezTo>
                  <a:pt x="f26" y="f27"/>
                  <a:pt x="f23" y="f13"/>
                  <a:pt x="f23" y="f28"/>
                </a:cubicBezTo>
                <a:cubicBezTo>
                  <a:pt x="f23" y="f29"/>
                  <a:pt x="f23" y="f30"/>
                  <a:pt x="f23" y="f31"/>
                </a:cubicBezTo>
                <a:cubicBezTo>
                  <a:pt x="f26" y="f32"/>
                  <a:pt x="f33" y="f34"/>
                  <a:pt x="f35" y="f34"/>
                </a:cubicBezTo>
                <a:cubicBezTo>
                  <a:pt x="f36" y="f37"/>
                  <a:pt x="f38" y="f39"/>
                  <a:pt x="f40" y="f41"/>
                </a:cubicBezTo>
                <a:cubicBezTo>
                  <a:pt x="f40" y="f42"/>
                  <a:pt x="f43" y="f44"/>
                  <a:pt x="f10" y="f33"/>
                </a:cubicBezTo>
                <a:cubicBezTo>
                  <a:pt x="f45" y="f26"/>
                  <a:pt x="f45" y="f46"/>
                  <a:pt x="f47" y="f48"/>
                </a:cubicBezTo>
                <a:cubicBezTo>
                  <a:pt x="f12" y="f48"/>
                  <a:pt x="f49" y="f23"/>
                  <a:pt x="f49" y="f50"/>
                </a:cubicBezTo>
                <a:cubicBezTo>
                  <a:pt x="f51" y="f52"/>
                  <a:pt x="f45" y="f20"/>
                  <a:pt x="f51" y="f36"/>
                </a:cubicBezTo>
                <a:cubicBezTo>
                  <a:pt x="f47" y="f40"/>
                  <a:pt x="f53" y="f9"/>
                  <a:pt x="f54" y="f55"/>
                </a:cubicBezTo>
                <a:cubicBezTo>
                  <a:pt x="f35" y="f37"/>
                  <a:pt x="f56" y="f37"/>
                  <a:pt x="f57" y="f58"/>
                </a:cubicBezTo>
                <a:cubicBezTo>
                  <a:pt x="f59" y="f9"/>
                  <a:pt x="f60" y="f61"/>
                  <a:pt x="f62" y="f63"/>
                </a:cubicBezTo>
                <a:cubicBezTo>
                  <a:pt x="f64" y="f22"/>
                  <a:pt x="f65" y="f66"/>
                  <a:pt x="f67" y="f33"/>
                </a:cubicBezTo>
                <a:cubicBezTo>
                  <a:pt x="f68" y="f26"/>
                  <a:pt x="f68" y="f48"/>
                  <a:pt x="f67" y="f48"/>
                </a:cubicBezTo>
                <a:cubicBezTo>
                  <a:pt x="f64" y="f46"/>
                  <a:pt x="f62" y="f48"/>
                  <a:pt x="f69" y="f26"/>
                </a:cubicBezTo>
                <a:cubicBezTo>
                  <a:pt x="f70" y="f71"/>
                  <a:pt x="f64" y="f72"/>
                  <a:pt x="f73" y="f34"/>
                </a:cubicBezTo>
                <a:cubicBezTo>
                  <a:pt x="f74" y="f34"/>
                  <a:pt x="f46" y="f32"/>
                  <a:pt x="f46" y="f75"/>
                </a:cubicBezTo>
                <a:cubicBezTo>
                  <a:pt x="f46" y="f76"/>
                  <a:pt x="f46" y="f77"/>
                  <a:pt x="f46" y="f15"/>
                </a:cubicBezTo>
                <a:cubicBezTo>
                  <a:pt x="f46" y="f78"/>
                  <a:pt x="f79" y="f80"/>
                  <a:pt x="f81" y="f82"/>
                </a:cubicBezTo>
                <a:cubicBezTo>
                  <a:pt x="f83" y="f82"/>
                  <a:pt x="f84" y="f85"/>
                  <a:pt x="f86" y="f87"/>
                </a:cubicBezTo>
                <a:cubicBezTo>
                  <a:pt x="f88" y="f89"/>
                  <a:pt x="f69" y="f90"/>
                  <a:pt x="f91" y="f92"/>
                </a:cubicBezTo>
                <a:cubicBezTo>
                  <a:pt x="f91" y="f93"/>
                  <a:pt x="f94" y="f95"/>
                  <a:pt x="f96" y="f93"/>
                </a:cubicBezTo>
                <a:cubicBezTo>
                  <a:pt x="f97" y="f55"/>
                  <a:pt x="f5" y="f9"/>
                  <a:pt x="f5" y="f38"/>
                </a:cubicBezTo>
                <a:cubicBezTo>
                  <a:pt x="f5" y="f35"/>
                  <a:pt x="f98" y="f99"/>
                  <a:pt x="f100" y="f70"/>
                </a:cubicBezTo>
                <a:cubicBezTo>
                  <a:pt x="f99" y="f5"/>
                  <a:pt x="f99" y="f101"/>
                  <a:pt x="f57" y="f97"/>
                </a:cubicBezTo>
                <a:cubicBezTo>
                  <a:pt x="f102" y="f103"/>
                  <a:pt x="f104" y="f103"/>
                  <a:pt x="f105" y="f106"/>
                </a:cubicBezTo>
                <a:cubicBezTo>
                  <a:pt x="f20" y="f107"/>
                  <a:pt x="f41" y="f108"/>
                  <a:pt x="f109" y="f110"/>
                </a:cubicBezTo>
                <a:cubicBezTo>
                  <a:pt x="f109" y="f111"/>
                  <a:pt x="f112" y="f113"/>
                  <a:pt x="f71" y="f88"/>
                </a:cubicBezTo>
                <a:cubicBezTo>
                  <a:pt x="f114" y="f84"/>
                  <a:pt x="f115" y="f83"/>
                  <a:pt x="f8" y="f116"/>
                </a:cubicBezTo>
                <a:cubicBezTo>
                  <a:pt x="f9" y="f117"/>
                  <a:pt x="f93" y="f118"/>
                  <a:pt x="f119" y="f120"/>
                </a:cubicBezTo>
                <a:cubicBezTo>
                  <a:pt x="f121" y="f50"/>
                  <a:pt x="f6" y="f109"/>
                  <a:pt x="f6" y="f43"/>
                </a:cubicBezTo>
                <a:cubicBezTo>
                  <a:pt x="f6" y="f93"/>
                  <a:pt x="f92" y="f5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6" name="Freeform 61">
            <a:extLst>
              <a:ext uri="{FF2B5EF4-FFF2-40B4-BE49-F238E27FC236}">
                <a16:creationId xmlns:a16="http://schemas.microsoft.com/office/drawing/2014/main" id="{099E18C1-77D9-44B0-9E2C-DD012C9D1B21}"/>
              </a:ext>
            </a:extLst>
          </p:cNvPr>
          <p:cNvSpPr/>
          <p:nvPr/>
        </p:nvSpPr>
        <p:spPr>
          <a:xfrm>
            <a:off x="2327623" y="1714634"/>
            <a:ext cx="247608" cy="426967"/>
          </a:xfrm>
          <a:custGeom>
            <a:avLst/>
            <a:gdLst>
              <a:gd name="f0" fmla="val 10800000"/>
              <a:gd name="f1" fmla="val 5400000"/>
              <a:gd name="f2" fmla="val 180"/>
              <a:gd name="f3" fmla="val w"/>
              <a:gd name="f4" fmla="val h"/>
              <a:gd name="f5" fmla="val 0"/>
              <a:gd name="f6" fmla="val 150"/>
              <a:gd name="f7" fmla="val 260"/>
              <a:gd name="f8" fmla="val 77"/>
              <a:gd name="f9" fmla="val 197"/>
              <a:gd name="f10" fmla="val 183"/>
              <a:gd name="f11" fmla="val 169"/>
              <a:gd name="f12" fmla="val 155"/>
              <a:gd name="f13" fmla="val 149"/>
              <a:gd name="f14" fmla="val 79"/>
              <a:gd name="f15" fmla="val 147"/>
              <a:gd name="f16" fmla="val 85"/>
              <a:gd name="f17" fmla="val 146"/>
              <a:gd name="f18" fmla="val 91"/>
              <a:gd name="f19" fmla="val 98"/>
              <a:gd name="f20" fmla="val 144"/>
              <a:gd name="f21" fmla="val 104"/>
              <a:gd name="f22" fmla="val 142"/>
              <a:gd name="f23" fmla="val 121"/>
              <a:gd name="f24" fmla="val 134"/>
              <a:gd name="f25" fmla="val 127"/>
              <a:gd name="f26" fmla="val 119"/>
              <a:gd name="f27" fmla="val 101"/>
              <a:gd name="f28" fmla="val 93"/>
              <a:gd name="f29" fmla="val 126"/>
              <a:gd name="f30" fmla="val 124"/>
              <a:gd name="f31" fmla="val 123"/>
              <a:gd name="f32" fmla="val 75"/>
              <a:gd name="f33" fmla="val 122"/>
              <a:gd name="f34" fmla="val 73"/>
              <a:gd name="f35" fmla="val 120"/>
              <a:gd name="f36" fmla="val 117"/>
              <a:gd name="f37" fmla="val 74"/>
              <a:gd name="f38" fmla="val 76"/>
              <a:gd name="f39" fmla="val 78"/>
              <a:gd name="f40" fmla="val 89"/>
              <a:gd name="f41" fmla="val 99"/>
              <a:gd name="f42" fmla="val 111"/>
              <a:gd name="f43" fmla="val 125"/>
              <a:gd name="f44" fmla="val 139"/>
              <a:gd name="f45" fmla="val 82"/>
              <a:gd name="f46" fmla="val 66"/>
              <a:gd name="f47" fmla="val 51"/>
              <a:gd name="f48" fmla="val 138"/>
              <a:gd name="f49" fmla="val 34"/>
              <a:gd name="f50" fmla="val 131"/>
              <a:gd name="f51" fmla="val 26"/>
              <a:gd name="f52" fmla="val 115"/>
              <a:gd name="f53" fmla="val 29"/>
              <a:gd name="f54" fmla="val 88"/>
              <a:gd name="f55" fmla="val 31"/>
              <a:gd name="f56" fmla="val 83"/>
              <a:gd name="f57" fmla="val 32"/>
              <a:gd name="f58" fmla="val 33"/>
              <a:gd name="f59" fmla="val 30"/>
              <a:gd name="f60" fmla="val 28"/>
              <a:gd name="f61" fmla="val 27"/>
              <a:gd name="f62" fmla="val 24"/>
              <a:gd name="f63" fmla="val 90"/>
              <a:gd name="f64" fmla="val 21"/>
              <a:gd name="f65" fmla="val 103"/>
              <a:gd name="f66" fmla="val 25"/>
              <a:gd name="f67" fmla="val 135"/>
              <a:gd name="f68" fmla="val 44"/>
              <a:gd name="f69" fmla="val 143"/>
              <a:gd name="f70" fmla="val 62"/>
              <a:gd name="f71" fmla="val 148"/>
              <a:gd name="f72" fmla="val 159"/>
              <a:gd name="f73" fmla="val 186"/>
              <a:gd name="f74" fmla="val 212"/>
              <a:gd name="f75" fmla="val 239"/>
              <a:gd name="f76" fmla="val 250"/>
              <a:gd name="f77" fmla="val 68"/>
              <a:gd name="f78" fmla="val 257"/>
              <a:gd name="f79" fmla="val 60"/>
              <a:gd name="f80" fmla="val 258"/>
              <a:gd name="f81" fmla="val 50"/>
              <a:gd name="f82" fmla="val 43"/>
              <a:gd name="f83" fmla="val 255"/>
              <a:gd name="f84" fmla="val 41"/>
              <a:gd name="f85" fmla="val 244"/>
              <a:gd name="f86" fmla="val 37"/>
              <a:gd name="f87" fmla="val 224"/>
              <a:gd name="f88" fmla="val 205"/>
              <a:gd name="f89" fmla="val 185"/>
              <a:gd name="f90" fmla="val 170"/>
              <a:gd name="f91" fmla="val 141"/>
              <a:gd name="f92" fmla="val 20"/>
              <a:gd name="f93" fmla="val 136"/>
              <a:gd name="f94" fmla="val 15"/>
              <a:gd name="f95" fmla="val 7"/>
              <a:gd name="f96" fmla="val 1"/>
              <a:gd name="f97" fmla="val 6"/>
              <a:gd name="f98" fmla="val 58"/>
              <a:gd name="f99" fmla="val 19"/>
              <a:gd name="f100" fmla="val 35"/>
              <a:gd name="f101" fmla="val 11"/>
              <a:gd name="f102" fmla="val 42"/>
              <a:gd name="f103" fmla="val 3"/>
              <a:gd name="f104" fmla="val 47"/>
              <a:gd name="f105" fmla="val 2"/>
              <a:gd name="f106" fmla="val 65"/>
              <a:gd name="f107" fmla="val 10"/>
              <a:gd name="f108" fmla="val 81"/>
              <a:gd name="f109" fmla="val 96"/>
              <a:gd name="f110" fmla="val 4"/>
              <a:gd name="f111" fmla="val 100"/>
              <a:gd name="f112" fmla="val 102"/>
              <a:gd name="f113" fmla="val 12"/>
              <a:gd name="f114" fmla="val 18"/>
              <a:gd name="f115" fmla="val 105"/>
              <a:gd name="f116" fmla="val 23"/>
              <a:gd name="f117" fmla="val 108"/>
              <a:gd name="f118" fmla="val 118"/>
              <a:gd name="f119" fmla="val 45"/>
              <a:gd name="f120" fmla="val 49"/>
              <a:gd name="f121" fmla="val 52"/>
              <a:gd name="f122" fmla="val 140"/>
              <a:gd name="f123" fmla="val 57"/>
              <a:gd name="f124" fmla="val 130"/>
              <a:gd name="f125" fmla="val 137"/>
              <a:gd name="f126" fmla="val 129"/>
              <a:gd name="f127" fmla="val 174"/>
              <a:gd name="f128" fmla="val 207"/>
              <a:gd name="f129" fmla="val 240"/>
              <a:gd name="f130" fmla="val 253"/>
              <a:gd name="f131" fmla="val 95"/>
              <a:gd name="f132" fmla="val 259"/>
              <a:gd name="f133" fmla="val 252"/>
              <a:gd name="f134" fmla="val 241"/>
              <a:gd name="f135" fmla="val 227"/>
              <a:gd name="f136" fmla="+- 0 0 -90"/>
              <a:gd name="f137" fmla="*/ f3 1 150"/>
              <a:gd name="f138" fmla="*/ f4 1 260"/>
              <a:gd name="f139" fmla="val f5"/>
              <a:gd name="f140" fmla="val f6"/>
              <a:gd name="f141" fmla="val f7"/>
              <a:gd name="f142" fmla="*/ f136 f0 1"/>
              <a:gd name="f143" fmla="+- f141 0 f139"/>
              <a:gd name="f144" fmla="+- f140 0 f139"/>
              <a:gd name="f145" fmla="*/ f142 1 f2"/>
              <a:gd name="f146" fmla="*/ f144 1 150"/>
              <a:gd name="f147" fmla="*/ f143 1 260"/>
              <a:gd name="f148" fmla="*/ 77 f144 1"/>
              <a:gd name="f149" fmla="*/ 197 f143 1"/>
              <a:gd name="f150" fmla="*/ 155 f143 1"/>
              <a:gd name="f151" fmla="*/ 85 f144 1"/>
              <a:gd name="f152" fmla="*/ 146 f143 1"/>
              <a:gd name="f153" fmla="*/ 104 f144 1"/>
              <a:gd name="f154" fmla="*/ 142 f143 1"/>
              <a:gd name="f155" fmla="*/ 127 f144 1"/>
              <a:gd name="f156" fmla="*/ 101 f143 1"/>
              <a:gd name="f157" fmla="*/ 124 f144 1"/>
              <a:gd name="f158" fmla="*/ 77 f143 1"/>
              <a:gd name="f159" fmla="*/ 120 f144 1"/>
              <a:gd name="f160" fmla="*/ 73 f143 1"/>
              <a:gd name="f161" fmla="*/ 119 f144 1"/>
              <a:gd name="f162" fmla="*/ 78 f143 1"/>
              <a:gd name="f163" fmla="*/ 121 f144 1"/>
              <a:gd name="f164" fmla="*/ 111 f143 1"/>
              <a:gd name="f165" fmla="*/ 98 f144 1"/>
              <a:gd name="f166" fmla="*/ 139 f143 1"/>
              <a:gd name="f167" fmla="*/ 51 f144 1"/>
              <a:gd name="f168" fmla="*/ 138 f143 1"/>
              <a:gd name="f169" fmla="*/ 29 f144 1"/>
              <a:gd name="f170" fmla="*/ 93 f143 1"/>
              <a:gd name="f171" fmla="*/ 32 f144 1"/>
              <a:gd name="f172" fmla="*/ 30 f144 1"/>
              <a:gd name="f173" fmla="*/ 27 f144 1"/>
              <a:gd name="f174" fmla="*/ 76 f143 1"/>
              <a:gd name="f175" fmla="*/ 25 f144 1"/>
              <a:gd name="f176" fmla="*/ 117 f143 1"/>
              <a:gd name="f177" fmla="*/ 62 f144 1"/>
              <a:gd name="f178" fmla="*/ 73 f144 1"/>
              <a:gd name="f179" fmla="*/ 159 f143 1"/>
              <a:gd name="f180" fmla="*/ 239 f143 1"/>
              <a:gd name="f181" fmla="*/ 60 f144 1"/>
              <a:gd name="f182" fmla="*/ 258 f143 1"/>
              <a:gd name="f183" fmla="*/ 41 f144 1"/>
              <a:gd name="f184" fmla="*/ 244 f143 1"/>
              <a:gd name="f185" fmla="*/ 185 f143 1"/>
              <a:gd name="f186" fmla="*/ 21 f144 1"/>
              <a:gd name="f187" fmla="*/ 141 f143 1"/>
              <a:gd name="f188" fmla="*/ 15 f144 1"/>
              <a:gd name="f189" fmla="*/ 136 f143 1"/>
              <a:gd name="f190" fmla="*/ 1 f144 1"/>
              <a:gd name="f191" fmla="*/ 126 f143 1"/>
              <a:gd name="f192" fmla="*/ 24 f144 1"/>
              <a:gd name="f193" fmla="*/ 28 f143 1"/>
              <a:gd name="f194" fmla="*/ 42 f144 1"/>
              <a:gd name="f195" fmla="*/ 3 f143 1"/>
              <a:gd name="f196" fmla="*/ 50 f144 1"/>
              <a:gd name="f197" fmla="*/ 2 f143 1"/>
              <a:gd name="f198" fmla="*/ 96 f144 1"/>
              <a:gd name="f199" fmla="*/ 4 f143 1"/>
              <a:gd name="f200" fmla="*/ 102 f144 1"/>
              <a:gd name="f201" fmla="*/ 7 f143 1"/>
              <a:gd name="f202" fmla="*/ 105 f144 1"/>
              <a:gd name="f203" fmla="*/ 23 f143 1"/>
              <a:gd name="f204" fmla="*/ 131 f144 1"/>
              <a:gd name="f205" fmla="*/ 49 f143 1"/>
              <a:gd name="f206" fmla="*/ 140 f144 1"/>
              <a:gd name="f207" fmla="*/ 57 f143 1"/>
              <a:gd name="f208" fmla="*/ 149 f144 1"/>
              <a:gd name="f209" fmla="*/ 136 f144 1"/>
              <a:gd name="f210" fmla="*/ 129 f144 1"/>
              <a:gd name="f211" fmla="*/ 111 f144 1"/>
              <a:gd name="f212" fmla="*/ 240 f143 1"/>
              <a:gd name="f213" fmla="*/ 95 f144 1"/>
              <a:gd name="f214" fmla="*/ 241 f143 1"/>
              <a:gd name="f215" fmla="+- f145 0 f1"/>
              <a:gd name="f216" fmla="*/ f148 1 150"/>
              <a:gd name="f217" fmla="*/ f149 1 260"/>
              <a:gd name="f218" fmla="*/ f150 1 260"/>
              <a:gd name="f219" fmla="*/ f151 1 150"/>
              <a:gd name="f220" fmla="*/ f152 1 260"/>
              <a:gd name="f221" fmla="*/ f153 1 150"/>
              <a:gd name="f222" fmla="*/ f154 1 260"/>
              <a:gd name="f223" fmla="*/ f155 1 150"/>
              <a:gd name="f224" fmla="*/ f156 1 260"/>
              <a:gd name="f225" fmla="*/ f157 1 150"/>
              <a:gd name="f226" fmla="*/ f158 1 260"/>
              <a:gd name="f227" fmla="*/ f159 1 150"/>
              <a:gd name="f228" fmla="*/ f160 1 260"/>
              <a:gd name="f229" fmla="*/ f161 1 150"/>
              <a:gd name="f230" fmla="*/ f162 1 260"/>
              <a:gd name="f231" fmla="*/ f163 1 150"/>
              <a:gd name="f232" fmla="*/ f164 1 260"/>
              <a:gd name="f233" fmla="*/ f165 1 150"/>
              <a:gd name="f234" fmla="*/ f166 1 260"/>
              <a:gd name="f235" fmla="*/ f167 1 150"/>
              <a:gd name="f236" fmla="*/ f168 1 260"/>
              <a:gd name="f237" fmla="*/ f169 1 150"/>
              <a:gd name="f238" fmla="*/ f170 1 260"/>
              <a:gd name="f239" fmla="*/ f171 1 150"/>
              <a:gd name="f240" fmla="*/ f172 1 150"/>
              <a:gd name="f241" fmla="*/ f173 1 150"/>
              <a:gd name="f242" fmla="*/ f174 1 260"/>
              <a:gd name="f243" fmla="*/ f175 1 150"/>
              <a:gd name="f244" fmla="*/ f176 1 260"/>
              <a:gd name="f245" fmla="*/ f177 1 150"/>
              <a:gd name="f246" fmla="*/ f178 1 150"/>
              <a:gd name="f247" fmla="*/ f179 1 260"/>
              <a:gd name="f248" fmla="*/ f180 1 260"/>
              <a:gd name="f249" fmla="*/ f181 1 150"/>
              <a:gd name="f250" fmla="*/ f182 1 260"/>
              <a:gd name="f251" fmla="*/ f183 1 150"/>
              <a:gd name="f252" fmla="*/ f184 1 260"/>
              <a:gd name="f253" fmla="*/ f185 1 260"/>
              <a:gd name="f254" fmla="*/ f186 1 150"/>
              <a:gd name="f255" fmla="*/ f187 1 260"/>
              <a:gd name="f256" fmla="*/ f188 1 150"/>
              <a:gd name="f257" fmla="*/ f189 1 260"/>
              <a:gd name="f258" fmla="*/ f190 1 150"/>
              <a:gd name="f259" fmla="*/ f191 1 260"/>
              <a:gd name="f260" fmla="*/ f192 1 150"/>
              <a:gd name="f261" fmla="*/ f193 1 260"/>
              <a:gd name="f262" fmla="*/ f194 1 150"/>
              <a:gd name="f263" fmla="*/ f195 1 260"/>
              <a:gd name="f264" fmla="*/ f196 1 150"/>
              <a:gd name="f265" fmla="*/ f197 1 260"/>
              <a:gd name="f266" fmla="*/ f198 1 150"/>
              <a:gd name="f267" fmla="*/ f199 1 260"/>
              <a:gd name="f268" fmla="*/ f200 1 150"/>
              <a:gd name="f269" fmla="*/ f201 1 260"/>
              <a:gd name="f270" fmla="*/ f202 1 150"/>
              <a:gd name="f271" fmla="*/ f203 1 260"/>
              <a:gd name="f272" fmla="*/ f204 1 150"/>
              <a:gd name="f273" fmla="*/ f205 1 260"/>
              <a:gd name="f274" fmla="*/ f206 1 150"/>
              <a:gd name="f275" fmla="*/ f207 1 260"/>
              <a:gd name="f276" fmla="*/ f208 1 150"/>
              <a:gd name="f277" fmla="*/ f209 1 150"/>
              <a:gd name="f278" fmla="*/ f210 1 150"/>
              <a:gd name="f279" fmla="*/ f211 1 150"/>
              <a:gd name="f280" fmla="*/ f212 1 260"/>
              <a:gd name="f281" fmla="*/ f213 1 150"/>
              <a:gd name="f282" fmla="*/ f214 1 260"/>
              <a:gd name="f283" fmla="*/ 0 1 f146"/>
              <a:gd name="f284" fmla="*/ f140 1 f146"/>
              <a:gd name="f285" fmla="*/ 0 1 f147"/>
              <a:gd name="f286" fmla="*/ f141 1 f147"/>
              <a:gd name="f287" fmla="*/ f216 1 f146"/>
              <a:gd name="f288" fmla="*/ f217 1 f147"/>
              <a:gd name="f289" fmla="*/ f218 1 f147"/>
              <a:gd name="f290" fmla="*/ f219 1 f146"/>
              <a:gd name="f291" fmla="*/ f220 1 f147"/>
              <a:gd name="f292" fmla="*/ f221 1 f146"/>
              <a:gd name="f293" fmla="*/ f222 1 f147"/>
              <a:gd name="f294" fmla="*/ f223 1 f146"/>
              <a:gd name="f295" fmla="*/ f224 1 f147"/>
              <a:gd name="f296" fmla="*/ f225 1 f146"/>
              <a:gd name="f297" fmla="*/ f226 1 f147"/>
              <a:gd name="f298" fmla="*/ f227 1 f146"/>
              <a:gd name="f299" fmla="*/ f228 1 f147"/>
              <a:gd name="f300" fmla="*/ f229 1 f146"/>
              <a:gd name="f301" fmla="*/ f230 1 f147"/>
              <a:gd name="f302" fmla="*/ f231 1 f146"/>
              <a:gd name="f303" fmla="*/ f232 1 f147"/>
              <a:gd name="f304" fmla="*/ f233 1 f146"/>
              <a:gd name="f305" fmla="*/ f234 1 f147"/>
              <a:gd name="f306" fmla="*/ f235 1 f146"/>
              <a:gd name="f307" fmla="*/ f236 1 f147"/>
              <a:gd name="f308" fmla="*/ f237 1 f146"/>
              <a:gd name="f309" fmla="*/ f238 1 f147"/>
              <a:gd name="f310" fmla="*/ f239 1 f146"/>
              <a:gd name="f311" fmla="*/ f240 1 f146"/>
              <a:gd name="f312" fmla="*/ f241 1 f146"/>
              <a:gd name="f313" fmla="*/ f242 1 f147"/>
              <a:gd name="f314" fmla="*/ f243 1 f146"/>
              <a:gd name="f315" fmla="*/ f244 1 f147"/>
              <a:gd name="f316" fmla="*/ f245 1 f146"/>
              <a:gd name="f317" fmla="*/ f246 1 f146"/>
              <a:gd name="f318" fmla="*/ f247 1 f147"/>
              <a:gd name="f319" fmla="*/ f248 1 f147"/>
              <a:gd name="f320" fmla="*/ f249 1 f146"/>
              <a:gd name="f321" fmla="*/ f250 1 f147"/>
              <a:gd name="f322" fmla="*/ f251 1 f146"/>
              <a:gd name="f323" fmla="*/ f252 1 f147"/>
              <a:gd name="f324" fmla="*/ f253 1 f147"/>
              <a:gd name="f325" fmla="*/ f254 1 f146"/>
              <a:gd name="f326" fmla="*/ f255 1 f147"/>
              <a:gd name="f327" fmla="*/ f256 1 f146"/>
              <a:gd name="f328" fmla="*/ f257 1 f147"/>
              <a:gd name="f329" fmla="*/ f258 1 f146"/>
              <a:gd name="f330" fmla="*/ f259 1 f147"/>
              <a:gd name="f331" fmla="*/ f260 1 f146"/>
              <a:gd name="f332" fmla="*/ f261 1 f147"/>
              <a:gd name="f333" fmla="*/ f262 1 f146"/>
              <a:gd name="f334" fmla="*/ f263 1 f147"/>
              <a:gd name="f335" fmla="*/ f264 1 f146"/>
              <a:gd name="f336" fmla="*/ f265 1 f147"/>
              <a:gd name="f337" fmla="*/ f266 1 f146"/>
              <a:gd name="f338" fmla="*/ f267 1 f147"/>
              <a:gd name="f339" fmla="*/ f268 1 f146"/>
              <a:gd name="f340" fmla="*/ f269 1 f147"/>
              <a:gd name="f341" fmla="*/ f270 1 f146"/>
              <a:gd name="f342" fmla="*/ f271 1 f147"/>
              <a:gd name="f343" fmla="*/ f272 1 f146"/>
              <a:gd name="f344" fmla="*/ f273 1 f147"/>
              <a:gd name="f345" fmla="*/ f274 1 f146"/>
              <a:gd name="f346" fmla="*/ f275 1 f147"/>
              <a:gd name="f347" fmla="*/ f276 1 f146"/>
              <a:gd name="f348" fmla="*/ f277 1 f146"/>
              <a:gd name="f349" fmla="*/ f278 1 f146"/>
              <a:gd name="f350" fmla="*/ f279 1 f146"/>
              <a:gd name="f351" fmla="*/ f280 1 f147"/>
              <a:gd name="f352" fmla="*/ f281 1 f146"/>
              <a:gd name="f353" fmla="*/ f282 1 f147"/>
              <a:gd name="f354" fmla="*/ f283 f137 1"/>
              <a:gd name="f355" fmla="*/ f284 f137 1"/>
              <a:gd name="f356" fmla="*/ f286 f138 1"/>
              <a:gd name="f357" fmla="*/ f285 f138 1"/>
              <a:gd name="f358" fmla="*/ f287 f137 1"/>
              <a:gd name="f359" fmla="*/ f288 f138 1"/>
              <a:gd name="f360" fmla="*/ f289 f138 1"/>
              <a:gd name="f361" fmla="*/ f290 f137 1"/>
              <a:gd name="f362" fmla="*/ f291 f138 1"/>
              <a:gd name="f363" fmla="*/ f292 f137 1"/>
              <a:gd name="f364" fmla="*/ f293 f138 1"/>
              <a:gd name="f365" fmla="*/ f294 f137 1"/>
              <a:gd name="f366" fmla="*/ f295 f138 1"/>
              <a:gd name="f367" fmla="*/ f296 f137 1"/>
              <a:gd name="f368" fmla="*/ f297 f138 1"/>
              <a:gd name="f369" fmla="*/ f298 f137 1"/>
              <a:gd name="f370" fmla="*/ f299 f138 1"/>
              <a:gd name="f371" fmla="*/ f300 f137 1"/>
              <a:gd name="f372" fmla="*/ f301 f138 1"/>
              <a:gd name="f373" fmla="*/ f302 f137 1"/>
              <a:gd name="f374" fmla="*/ f303 f138 1"/>
              <a:gd name="f375" fmla="*/ f304 f137 1"/>
              <a:gd name="f376" fmla="*/ f305 f138 1"/>
              <a:gd name="f377" fmla="*/ f306 f137 1"/>
              <a:gd name="f378" fmla="*/ f307 f138 1"/>
              <a:gd name="f379" fmla="*/ f308 f137 1"/>
              <a:gd name="f380" fmla="*/ f309 f138 1"/>
              <a:gd name="f381" fmla="*/ f310 f137 1"/>
              <a:gd name="f382" fmla="*/ f311 f137 1"/>
              <a:gd name="f383" fmla="*/ f312 f137 1"/>
              <a:gd name="f384" fmla="*/ f313 f138 1"/>
              <a:gd name="f385" fmla="*/ f314 f137 1"/>
              <a:gd name="f386" fmla="*/ f315 f138 1"/>
              <a:gd name="f387" fmla="*/ f316 f137 1"/>
              <a:gd name="f388" fmla="*/ f317 f137 1"/>
              <a:gd name="f389" fmla="*/ f318 f138 1"/>
              <a:gd name="f390" fmla="*/ f319 f138 1"/>
              <a:gd name="f391" fmla="*/ f320 f137 1"/>
              <a:gd name="f392" fmla="*/ f321 f138 1"/>
              <a:gd name="f393" fmla="*/ f322 f137 1"/>
              <a:gd name="f394" fmla="*/ f323 f138 1"/>
              <a:gd name="f395" fmla="*/ f324 f138 1"/>
              <a:gd name="f396" fmla="*/ f325 f137 1"/>
              <a:gd name="f397" fmla="*/ f326 f138 1"/>
              <a:gd name="f398" fmla="*/ f327 f137 1"/>
              <a:gd name="f399" fmla="*/ f328 f138 1"/>
              <a:gd name="f400" fmla="*/ f329 f137 1"/>
              <a:gd name="f401" fmla="*/ f330 f138 1"/>
              <a:gd name="f402" fmla="*/ f331 f137 1"/>
              <a:gd name="f403" fmla="*/ f332 f138 1"/>
              <a:gd name="f404" fmla="*/ f333 f137 1"/>
              <a:gd name="f405" fmla="*/ f334 f138 1"/>
              <a:gd name="f406" fmla="*/ f335 f137 1"/>
              <a:gd name="f407" fmla="*/ f336 f138 1"/>
              <a:gd name="f408" fmla="*/ f337 f137 1"/>
              <a:gd name="f409" fmla="*/ f338 f138 1"/>
              <a:gd name="f410" fmla="*/ f339 f137 1"/>
              <a:gd name="f411" fmla="*/ f340 f138 1"/>
              <a:gd name="f412" fmla="*/ f341 f137 1"/>
              <a:gd name="f413" fmla="*/ f342 f138 1"/>
              <a:gd name="f414" fmla="*/ f343 f137 1"/>
              <a:gd name="f415" fmla="*/ f344 f138 1"/>
              <a:gd name="f416" fmla="*/ f345 f137 1"/>
              <a:gd name="f417" fmla="*/ f346 f138 1"/>
              <a:gd name="f418" fmla="*/ f347 f137 1"/>
              <a:gd name="f419" fmla="*/ f348 f137 1"/>
              <a:gd name="f420" fmla="*/ f349 f137 1"/>
              <a:gd name="f421" fmla="*/ f350 f137 1"/>
              <a:gd name="f422" fmla="*/ f351 f138 1"/>
              <a:gd name="f423" fmla="*/ f352 f137 1"/>
              <a:gd name="f424" fmla="*/ f353 f138 1"/>
            </a:gdLst>
            <a:ahLst/>
            <a:cxnLst>
              <a:cxn ang="3cd4">
                <a:pos x="hc" y="t"/>
              </a:cxn>
              <a:cxn ang="0">
                <a:pos x="r" y="vc"/>
              </a:cxn>
              <a:cxn ang="cd4">
                <a:pos x="hc" y="b"/>
              </a:cxn>
              <a:cxn ang="cd2">
                <a:pos x="l" y="vc"/>
              </a:cxn>
              <a:cxn ang="f215">
                <a:pos x="f358" y="f359"/>
              </a:cxn>
              <a:cxn ang="f215">
                <a:pos x="f358" y="f360"/>
              </a:cxn>
              <a:cxn ang="f215">
                <a:pos x="f361" y="f362"/>
              </a:cxn>
              <a:cxn ang="f215">
                <a:pos x="f363" y="f364"/>
              </a:cxn>
              <a:cxn ang="f215">
                <a:pos x="f365" y="f366"/>
              </a:cxn>
              <a:cxn ang="f215">
                <a:pos x="f367" y="f368"/>
              </a:cxn>
              <a:cxn ang="f215">
                <a:pos x="f369" y="f370"/>
              </a:cxn>
              <a:cxn ang="f215">
                <a:pos x="f371" y="f372"/>
              </a:cxn>
              <a:cxn ang="f215">
                <a:pos x="f373" y="f374"/>
              </a:cxn>
              <a:cxn ang="f215">
                <a:pos x="f375" y="f376"/>
              </a:cxn>
              <a:cxn ang="f215">
                <a:pos x="f377" y="f378"/>
              </a:cxn>
              <a:cxn ang="f215">
                <a:pos x="f379" y="f380"/>
              </a:cxn>
              <a:cxn ang="f215">
                <a:pos x="f381" y="f368"/>
              </a:cxn>
              <a:cxn ang="f215">
                <a:pos x="f382" y="f370"/>
              </a:cxn>
              <a:cxn ang="f215">
                <a:pos x="f383" y="f384"/>
              </a:cxn>
              <a:cxn ang="f215">
                <a:pos x="f385" y="f386"/>
              </a:cxn>
              <a:cxn ang="f215">
                <a:pos x="f387" y="f362"/>
              </a:cxn>
              <a:cxn ang="f215">
                <a:pos x="f388" y="f389"/>
              </a:cxn>
              <a:cxn ang="f215">
                <a:pos x="f388" y="f390"/>
              </a:cxn>
              <a:cxn ang="f215">
                <a:pos x="f391" y="f392"/>
              </a:cxn>
              <a:cxn ang="f215">
                <a:pos x="f393" y="f394"/>
              </a:cxn>
              <a:cxn ang="f215">
                <a:pos x="f379" y="f395"/>
              </a:cxn>
              <a:cxn ang="f215">
                <a:pos x="f396" y="f397"/>
              </a:cxn>
              <a:cxn ang="f215">
                <a:pos x="f398" y="f399"/>
              </a:cxn>
              <a:cxn ang="f215">
                <a:pos x="f400" y="f401"/>
              </a:cxn>
              <a:cxn ang="f215">
                <a:pos x="f402" y="f403"/>
              </a:cxn>
              <a:cxn ang="f215">
                <a:pos x="f404" y="f405"/>
              </a:cxn>
              <a:cxn ang="f215">
                <a:pos x="f406" y="f407"/>
              </a:cxn>
              <a:cxn ang="f215">
                <a:pos x="f408" y="f409"/>
              </a:cxn>
              <a:cxn ang="f215">
                <a:pos x="f410" y="f411"/>
              </a:cxn>
              <a:cxn ang="f215">
                <a:pos x="f412" y="f413"/>
              </a:cxn>
              <a:cxn ang="f215">
                <a:pos x="f414" y="f415"/>
              </a:cxn>
              <a:cxn ang="f215">
                <a:pos x="f416" y="f417"/>
              </a:cxn>
              <a:cxn ang="f215">
                <a:pos x="f418" y="f401"/>
              </a:cxn>
              <a:cxn ang="f215">
                <a:pos x="f419" y="f399"/>
              </a:cxn>
              <a:cxn ang="f215">
                <a:pos x="f420" y="f397"/>
              </a:cxn>
              <a:cxn ang="f215">
                <a:pos x="f421" y="f422"/>
              </a:cxn>
              <a:cxn ang="f215">
                <a:pos x="f423" y="f392"/>
              </a:cxn>
              <a:cxn ang="f215">
                <a:pos x="f358" y="f424"/>
              </a:cxn>
              <a:cxn ang="f215">
                <a:pos x="f358" y="f359"/>
              </a:cxn>
              <a:cxn ang="f215">
                <a:pos x="f358" y="f359"/>
              </a:cxn>
            </a:cxnLst>
            <a:rect l="f354" t="f357" r="f355" b="f356"/>
            <a:pathLst>
              <a:path w="150" h="260">
                <a:moveTo>
                  <a:pt x="f8" y="f9"/>
                </a:moveTo>
                <a:cubicBezTo>
                  <a:pt x="f8" y="f10"/>
                  <a:pt x="f8" y="f11"/>
                  <a:pt x="f8" y="f12"/>
                </a:cubicBezTo>
                <a:cubicBezTo>
                  <a:pt x="f8" y="f13"/>
                  <a:pt x="f14" y="f15"/>
                  <a:pt x="f16" y="f17"/>
                </a:cubicBezTo>
                <a:cubicBezTo>
                  <a:pt x="f18" y="f17"/>
                  <a:pt x="f19" y="f20"/>
                  <a:pt x="f21" y="f22"/>
                </a:cubicBezTo>
                <a:cubicBezTo>
                  <a:pt x="f23" y="f24"/>
                  <a:pt x="f25" y="f26"/>
                  <a:pt x="f25" y="f27"/>
                </a:cubicBezTo>
                <a:cubicBezTo>
                  <a:pt x="f25" y="f28"/>
                  <a:pt x="f29" y="f16"/>
                  <a:pt x="f30" y="f8"/>
                </a:cubicBezTo>
                <a:cubicBezTo>
                  <a:pt x="f31" y="f32"/>
                  <a:pt x="f33" y="f34"/>
                  <a:pt x="f35" y="f34"/>
                </a:cubicBezTo>
                <a:cubicBezTo>
                  <a:pt x="f36" y="f37"/>
                  <a:pt x="f26" y="f38"/>
                  <a:pt x="f26" y="f39"/>
                </a:cubicBezTo>
                <a:cubicBezTo>
                  <a:pt x="f23" y="f40"/>
                  <a:pt x="f31" y="f41"/>
                  <a:pt x="f23" y="f42"/>
                </a:cubicBezTo>
                <a:cubicBezTo>
                  <a:pt x="f26" y="f43"/>
                  <a:pt x="f42" y="f24"/>
                  <a:pt x="f19" y="f44"/>
                </a:cubicBezTo>
                <a:cubicBezTo>
                  <a:pt x="f45" y="f20"/>
                  <a:pt x="f46" y="f20"/>
                  <a:pt x="f47" y="f48"/>
                </a:cubicBezTo>
                <a:cubicBezTo>
                  <a:pt x="f49" y="f50"/>
                  <a:pt x="f51" y="f52"/>
                  <a:pt x="f53" y="f28"/>
                </a:cubicBezTo>
                <a:cubicBezTo>
                  <a:pt x="f53" y="f54"/>
                  <a:pt x="f55" y="f56"/>
                  <a:pt x="f57" y="f8"/>
                </a:cubicBezTo>
                <a:cubicBezTo>
                  <a:pt x="f57" y="f38"/>
                  <a:pt x="f58" y="f37"/>
                  <a:pt x="f59" y="f34"/>
                </a:cubicBezTo>
                <a:cubicBezTo>
                  <a:pt x="f60" y="f34"/>
                  <a:pt x="f60" y="f32"/>
                  <a:pt x="f61" y="f38"/>
                </a:cubicBezTo>
                <a:cubicBezTo>
                  <a:pt x="f62" y="f63"/>
                  <a:pt x="f64" y="f65"/>
                  <a:pt x="f66" y="f36"/>
                </a:cubicBezTo>
                <a:cubicBezTo>
                  <a:pt x="f55" y="f67"/>
                  <a:pt x="f68" y="f69"/>
                  <a:pt x="f70" y="f17"/>
                </a:cubicBezTo>
                <a:cubicBezTo>
                  <a:pt x="f34" y="f71"/>
                  <a:pt x="f34" y="f71"/>
                  <a:pt x="f34" y="f72"/>
                </a:cubicBezTo>
                <a:cubicBezTo>
                  <a:pt x="f34" y="f73"/>
                  <a:pt x="f34" y="f74"/>
                  <a:pt x="f34" y="f75"/>
                </a:cubicBezTo>
                <a:cubicBezTo>
                  <a:pt x="f34" y="f76"/>
                  <a:pt x="f77" y="f78"/>
                  <a:pt x="f79" y="f80"/>
                </a:cubicBezTo>
                <a:cubicBezTo>
                  <a:pt x="f81" y="f7"/>
                  <a:pt x="f82" y="f83"/>
                  <a:pt x="f84" y="f85"/>
                </a:cubicBezTo>
                <a:cubicBezTo>
                  <a:pt x="f86" y="f87"/>
                  <a:pt x="f58" y="f88"/>
                  <a:pt x="f53" y="f89"/>
                </a:cubicBezTo>
                <a:cubicBezTo>
                  <a:pt x="f61" y="f90"/>
                  <a:pt x="f62" y="f12"/>
                  <a:pt x="f64" y="f91"/>
                </a:cubicBezTo>
                <a:cubicBezTo>
                  <a:pt x="f92" y="f93"/>
                  <a:pt x="f92" y="f24"/>
                  <a:pt x="f94" y="f93"/>
                </a:cubicBezTo>
                <a:cubicBezTo>
                  <a:pt x="f95" y="f44"/>
                  <a:pt x="f96" y="f24"/>
                  <a:pt x="f96" y="f29"/>
                </a:cubicBezTo>
                <a:cubicBezTo>
                  <a:pt x="f5" y="f18"/>
                  <a:pt x="f97" y="f98"/>
                  <a:pt x="f62" y="f60"/>
                </a:cubicBezTo>
                <a:cubicBezTo>
                  <a:pt x="f53" y="f99"/>
                  <a:pt x="f100" y="f101"/>
                  <a:pt x="f102" y="f103"/>
                </a:cubicBezTo>
                <a:cubicBezTo>
                  <a:pt x="f68" y="f96"/>
                  <a:pt x="f104" y="f5"/>
                  <a:pt x="f81" y="f105"/>
                </a:cubicBezTo>
                <a:cubicBezTo>
                  <a:pt x="f106" y="f107"/>
                  <a:pt x="f108" y="f101"/>
                  <a:pt x="f109" y="f110"/>
                </a:cubicBezTo>
                <a:cubicBezTo>
                  <a:pt x="f111" y="f105"/>
                  <a:pt x="f112" y="f105"/>
                  <a:pt x="f112" y="f95"/>
                </a:cubicBezTo>
                <a:cubicBezTo>
                  <a:pt x="f112" y="f113"/>
                  <a:pt x="f65" y="f114"/>
                  <a:pt x="f115" y="f116"/>
                </a:cubicBezTo>
                <a:cubicBezTo>
                  <a:pt x="f117" y="f86"/>
                  <a:pt x="f118" y="f119"/>
                  <a:pt x="f50" y="f120"/>
                </a:cubicBezTo>
                <a:cubicBezTo>
                  <a:pt x="f93" y="f81"/>
                  <a:pt x="f48" y="f121"/>
                  <a:pt x="f122" y="f123"/>
                </a:cubicBezTo>
                <a:cubicBezTo>
                  <a:pt x="f15" y="f14"/>
                  <a:pt x="f6" y="f112"/>
                  <a:pt x="f13" y="f29"/>
                </a:cubicBezTo>
                <a:cubicBezTo>
                  <a:pt x="f13" y="f24"/>
                  <a:pt x="f69" y="f44"/>
                  <a:pt x="f93" y="f93"/>
                </a:cubicBezTo>
                <a:cubicBezTo>
                  <a:pt x="f124" y="f24"/>
                  <a:pt x="f124" y="f125"/>
                  <a:pt x="f126" y="f91"/>
                </a:cubicBezTo>
                <a:cubicBezTo>
                  <a:pt x="f31" y="f127"/>
                  <a:pt x="f36" y="f128"/>
                  <a:pt x="f42" y="f129"/>
                </a:cubicBezTo>
                <a:cubicBezTo>
                  <a:pt x="f117" y="f130"/>
                  <a:pt x="f21" y="f80"/>
                  <a:pt x="f131" y="f80"/>
                </a:cubicBezTo>
                <a:cubicBezTo>
                  <a:pt x="f16" y="f132"/>
                  <a:pt x="f8" y="f133"/>
                  <a:pt x="f8" y="f134"/>
                </a:cubicBezTo>
                <a:cubicBezTo>
                  <a:pt x="f8" y="f135"/>
                  <a:pt x="f8" y="f74"/>
                  <a:pt x="f8" y="f9"/>
                </a:cubicBezTo>
                <a:cubicBezTo>
                  <a:pt x="f8" y="f9"/>
                  <a:pt x="f8"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7" name="Freeform 62">
            <a:extLst>
              <a:ext uri="{FF2B5EF4-FFF2-40B4-BE49-F238E27FC236}">
                <a16:creationId xmlns:a16="http://schemas.microsoft.com/office/drawing/2014/main" id="{6AC742F4-429A-45D0-B5EF-867AF8C9A652}"/>
              </a:ext>
            </a:extLst>
          </p:cNvPr>
          <p:cNvSpPr/>
          <p:nvPr/>
        </p:nvSpPr>
        <p:spPr>
          <a:xfrm>
            <a:off x="641958" y="4170112"/>
            <a:ext cx="303168" cy="288878"/>
          </a:xfrm>
          <a:custGeom>
            <a:avLst/>
            <a:gdLst>
              <a:gd name="f0" fmla="val 10800000"/>
              <a:gd name="f1" fmla="val 5400000"/>
              <a:gd name="f2" fmla="val 180"/>
              <a:gd name="f3" fmla="val w"/>
              <a:gd name="f4" fmla="val h"/>
              <a:gd name="f5" fmla="val 0"/>
              <a:gd name="f6" fmla="val 185"/>
              <a:gd name="f7" fmla="val 175"/>
              <a:gd name="f8" fmla="val 1"/>
              <a:gd name="f9" fmla="val 110"/>
              <a:gd name="f10" fmla="val 81"/>
              <a:gd name="f11" fmla="val 4"/>
              <a:gd name="f12" fmla="val 57"/>
              <a:gd name="f13" fmla="val 17"/>
              <a:gd name="f14" fmla="val 35"/>
              <a:gd name="f15" fmla="val 25"/>
              <a:gd name="f16" fmla="val 20"/>
              <a:gd name="f17" fmla="val 36"/>
              <a:gd name="f18" fmla="val 9"/>
              <a:gd name="f19" fmla="val 52"/>
              <a:gd name="f20" fmla="val 2"/>
              <a:gd name="f21" fmla="val 56"/>
              <a:gd name="f22" fmla="val 60"/>
              <a:gd name="f23" fmla="val 64"/>
              <a:gd name="f24" fmla="val 3"/>
              <a:gd name="f25" fmla="val 14"/>
              <a:gd name="f26" fmla="val 99"/>
              <a:gd name="f27" fmla="val 117"/>
              <a:gd name="f28" fmla="val 5"/>
              <a:gd name="f29" fmla="val 127"/>
              <a:gd name="f30" fmla="val 134"/>
              <a:gd name="f31" fmla="val 135"/>
              <a:gd name="f32" fmla="val 15"/>
              <a:gd name="f33" fmla="val 136"/>
              <a:gd name="f34" fmla="val 16"/>
              <a:gd name="f35" fmla="val 19"/>
              <a:gd name="f36" fmla="val 139"/>
              <a:gd name="f37" fmla="val 33"/>
              <a:gd name="f38" fmla="val 149"/>
              <a:gd name="f39" fmla="val 41"/>
              <a:gd name="f40" fmla="val 163"/>
              <a:gd name="f41" fmla="val 38"/>
              <a:gd name="f42" fmla="val 169"/>
              <a:gd name="f43" fmla="val 171"/>
              <a:gd name="f44" fmla="val 39"/>
              <a:gd name="f45" fmla="val 173"/>
              <a:gd name="f46" fmla="val 44"/>
              <a:gd name="f47" fmla="val 182"/>
              <a:gd name="f48" fmla="val 67"/>
              <a:gd name="f49" fmla="val 91"/>
              <a:gd name="f50" fmla="val 184"/>
              <a:gd name="f51" fmla="val 116"/>
              <a:gd name="f52" fmla="val 183"/>
              <a:gd name="f53" fmla="val 124"/>
              <a:gd name="f54" fmla="val 132"/>
              <a:gd name="f55" fmla="val 181"/>
              <a:gd name="f56" fmla="val 140"/>
              <a:gd name="f57" fmla="val 146"/>
              <a:gd name="f58" fmla="val 177"/>
              <a:gd name="f59" fmla="val 170"/>
              <a:gd name="f60" fmla="val 164"/>
              <a:gd name="f61" fmla="val 161"/>
              <a:gd name="f62" fmla="val 145"/>
              <a:gd name="f63" fmla="val 122"/>
              <a:gd name="f64" fmla="val 168"/>
              <a:gd name="f65" fmla="val 106"/>
              <a:gd name="f66" fmla="val 165"/>
              <a:gd name="f67" fmla="val 89"/>
              <a:gd name="f68" fmla="val 86"/>
              <a:gd name="f69" fmla="val 83"/>
              <a:gd name="f70" fmla="val 158"/>
              <a:gd name="f71" fmla="val 84"/>
              <a:gd name="f72" fmla="val 160"/>
              <a:gd name="f73" fmla="val 88"/>
              <a:gd name="f74" fmla="val 90"/>
              <a:gd name="f75" fmla="val 162"/>
              <a:gd name="f76" fmla="val 101"/>
              <a:gd name="f77" fmla="val 112"/>
              <a:gd name="f78" fmla="val 123"/>
              <a:gd name="f79" fmla="val 159"/>
              <a:gd name="f80" fmla="val 147"/>
              <a:gd name="f81" fmla="val 125"/>
              <a:gd name="f82" fmla="val 105"/>
              <a:gd name="f83" fmla="val 85"/>
              <a:gd name="f84" fmla="val 66"/>
              <a:gd name="f85" fmla="val 34"/>
              <a:gd name="f86" fmla="val 18"/>
              <a:gd name="f87" fmla="val 138"/>
              <a:gd name="f88" fmla="val 22"/>
              <a:gd name="f89" fmla="val 23"/>
              <a:gd name="f90" fmla="val 100"/>
              <a:gd name="f91" fmla="val 24"/>
              <a:gd name="f92" fmla="val 94"/>
              <a:gd name="f93" fmla="val 26"/>
              <a:gd name="f94" fmla="val 21"/>
              <a:gd name="f95" fmla="val 87"/>
              <a:gd name="f96" fmla="val 104"/>
              <a:gd name="f97" fmla="val 120"/>
              <a:gd name="f98" fmla="val 142"/>
              <a:gd name="f99" fmla="val 11"/>
              <a:gd name="f100" fmla="val 151"/>
              <a:gd name="f101" fmla="val 129"/>
              <a:gd name="f102" fmla="+- 0 0 -90"/>
              <a:gd name="f103" fmla="*/ f3 1 185"/>
              <a:gd name="f104" fmla="*/ f4 1 175"/>
              <a:gd name="f105" fmla="val f5"/>
              <a:gd name="f106" fmla="val f6"/>
              <a:gd name="f107" fmla="val f7"/>
              <a:gd name="f108" fmla="*/ f102 f0 1"/>
              <a:gd name="f109" fmla="+- f107 0 f105"/>
              <a:gd name="f110" fmla="+- f106 0 f105"/>
              <a:gd name="f111" fmla="*/ f108 1 f2"/>
              <a:gd name="f112" fmla="*/ f110 1 185"/>
              <a:gd name="f113" fmla="*/ f109 1 175"/>
              <a:gd name="f114" fmla="*/ 1 f110 1"/>
              <a:gd name="f115" fmla="*/ 110 f109 1"/>
              <a:gd name="f116" fmla="*/ 17 f110 1"/>
              <a:gd name="f117" fmla="*/ 35 f109 1"/>
              <a:gd name="f118" fmla="*/ 52 f110 1"/>
              <a:gd name="f119" fmla="*/ 2 f109 1"/>
              <a:gd name="f120" fmla="*/ 64 f110 1"/>
              <a:gd name="f121" fmla="*/ 3 f109 1"/>
              <a:gd name="f122" fmla="*/ 117 f110 1"/>
              <a:gd name="f123" fmla="*/ 5 f109 1"/>
              <a:gd name="f124" fmla="*/ 135 f110 1"/>
              <a:gd name="f125" fmla="*/ 15 f109 1"/>
              <a:gd name="f126" fmla="*/ 136 f110 1"/>
              <a:gd name="f127" fmla="*/ 19 f109 1"/>
              <a:gd name="f128" fmla="*/ 163 f110 1"/>
              <a:gd name="f129" fmla="*/ 38 f109 1"/>
              <a:gd name="f130" fmla="*/ 173 f110 1"/>
              <a:gd name="f131" fmla="*/ 44 f109 1"/>
              <a:gd name="f132" fmla="*/ 184 f110 1"/>
              <a:gd name="f133" fmla="*/ 116 f109 1"/>
              <a:gd name="f134" fmla="*/ 181 f110 1"/>
              <a:gd name="f135" fmla="*/ 140 f109 1"/>
              <a:gd name="f136" fmla="*/ 170 f110 1"/>
              <a:gd name="f137" fmla="*/ 149 f109 1"/>
              <a:gd name="f138" fmla="*/ 139 f109 1"/>
              <a:gd name="f139" fmla="*/ 165 f110 1"/>
              <a:gd name="f140" fmla="*/ 89 f109 1"/>
              <a:gd name="f141" fmla="*/ 161 f110 1"/>
              <a:gd name="f142" fmla="*/ 83 f109 1"/>
              <a:gd name="f143" fmla="*/ 160 f110 1"/>
              <a:gd name="f144" fmla="*/ 90 f109 1"/>
              <a:gd name="f145" fmla="*/ 162 f110 1"/>
              <a:gd name="f146" fmla="*/ 123 f109 1"/>
              <a:gd name="f147" fmla="*/ 125 f110 1"/>
              <a:gd name="f148" fmla="*/ 169 f109 1"/>
              <a:gd name="f149" fmla="*/ 66 f110 1"/>
              <a:gd name="f150" fmla="*/ 170 f109 1"/>
              <a:gd name="f151" fmla="*/ 22 f110 1"/>
              <a:gd name="f152" fmla="*/ 106 f109 1"/>
              <a:gd name="f153" fmla="*/ 25 f110 1"/>
              <a:gd name="f154" fmla="*/ 88 f109 1"/>
              <a:gd name="f155" fmla="*/ 23 f110 1"/>
              <a:gd name="f156" fmla="*/ 20 f110 1"/>
              <a:gd name="f157" fmla="*/ 87 f109 1"/>
              <a:gd name="f158" fmla="*/ 21 f110 1"/>
              <a:gd name="f159" fmla="*/ 136 f109 1"/>
              <a:gd name="f160" fmla="*/ 3 f110 1"/>
              <a:gd name="f161" fmla="+- f111 0 f1"/>
              <a:gd name="f162" fmla="*/ f114 1 185"/>
              <a:gd name="f163" fmla="*/ f115 1 175"/>
              <a:gd name="f164" fmla="*/ f116 1 185"/>
              <a:gd name="f165" fmla="*/ f117 1 175"/>
              <a:gd name="f166" fmla="*/ f118 1 185"/>
              <a:gd name="f167" fmla="*/ f119 1 175"/>
              <a:gd name="f168" fmla="*/ f120 1 185"/>
              <a:gd name="f169" fmla="*/ f121 1 175"/>
              <a:gd name="f170" fmla="*/ f122 1 185"/>
              <a:gd name="f171" fmla="*/ f123 1 175"/>
              <a:gd name="f172" fmla="*/ f124 1 185"/>
              <a:gd name="f173" fmla="*/ f125 1 175"/>
              <a:gd name="f174" fmla="*/ f126 1 185"/>
              <a:gd name="f175" fmla="*/ f127 1 175"/>
              <a:gd name="f176" fmla="*/ f128 1 185"/>
              <a:gd name="f177" fmla="*/ f129 1 175"/>
              <a:gd name="f178" fmla="*/ f130 1 185"/>
              <a:gd name="f179" fmla="*/ f131 1 175"/>
              <a:gd name="f180" fmla="*/ f132 1 185"/>
              <a:gd name="f181" fmla="*/ f133 1 175"/>
              <a:gd name="f182" fmla="*/ f134 1 185"/>
              <a:gd name="f183" fmla="*/ f135 1 175"/>
              <a:gd name="f184" fmla="*/ f136 1 185"/>
              <a:gd name="f185" fmla="*/ f137 1 175"/>
              <a:gd name="f186" fmla="*/ f138 1 175"/>
              <a:gd name="f187" fmla="*/ f139 1 185"/>
              <a:gd name="f188" fmla="*/ f140 1 175"/>
              <a:gd name="f189" fmla="*/ f141 1 185"/>
              <a:gd name="f190" fmla="*/ f142 1 175"/>
              <a:gd name="f191" fmla="*/ f143 1 185"/>
              <a:gd name="f192" fmla="*/ f144 1 175"/>
              <a:gd name="f193" fmla="*/ f145 1 185"/>
              <a:gd name="f194" fmla="*/ f146 1 175"/>
              <a:gd name="f195" fmla="*/ f147 1 185"/>
              <a:gd name="f196" fmla="*/ f148 1 175"/>
              <a:gd name="f197" fmla="*/ f149 1 185"/>
              <a:gd name="f198" fmla="*/ f150 1 175"/>
              <a:gd name="f199" fmla="*/ f151 1 185"/>
              <a:gd name="f200" fmla="*/ f152 1 175"/>
              <a:gd name="f201" fmla="*/ f153 1 185"/>
              <a:gd name="f202" fmla="*/ f154 1 175"/>
              <a:gd name="f203" fmla="*/ f155 1 185"/>
              <a:gd name="f204" fmla="*/ f156 1 185"/>
              <a:gd name="f205" fmla="*/ f157 1 175"/>
              <a:gd name="f206" fmla="*/ f158 1 185"/>
              <a:gd name="f207" fmla="*/ f159 1 175"/>
              <a:gd name="f208" fmla="*/ f160 1 185"/>
              <a:gd name="f209" fmla="*/ 0 1 f112"/>
              <a:gd name="f210" fmla="*/ f106 1 f112"/>
              <a:gd name="f211" fmla="*/ 0 1 f113"/>
              <a:gd name="f212" fmla="*/ f107 1 f113"/>
              <a:gd name="f213" fmla="*/ f162 1 f112"/>
              <a:gd name="f214" fmla="*/ f163 1 f113"/>
              <a:gd name="f215" fmla="*/ f164 1 f112"/>
              <a:gd name="f216" fmla="*/ f165 1 f113"/>
              <a:gd name="f217" fmla="*/ f166 1 f112"/>
              <a:gd name="f218" fmla="*/ f167 1 f113"/>
              <a:gd name="f219" fmla="*/ f168 1 f112"/>
              <a:gd name="f220" fmla="*/ f169 1 f113"/>
              <a:gd name="f221" fmla="*/ f170 1 f112"/>
              <a:gd name="f222" fmla="*/ f171 1 f113"/>
              <a:gd name="f223" fmla="*/ f172 1 f112"/>
              <a:gd name="f224" fmla="*/ f173 1 f113"/>
              <a:gd name="f225" fmla="*/ f174 1 f112"/>
              <a:gd name="f226" fmla="*/ f175 1 f113"/>
              <a:gd name="f227" fmla="*/ f176 1 f112"/>
              <a:gd name="f228" fmla="*/ f177 1 f113"/>
              <a:gd name="f229" fmla="*/ f178 1 f112"/>
              <a:gd name="f230" fmla="*/ f179 1 f113"/>
              <a:gd name="f231" fmla="*/ f180 1 f112"/>
              <a:gd name="f232" fmla="*/ f181 1 f113"/>
              <a:gd name="f233" fmla="*/ f182 1 f112"/>
              <a:gd name="f234" fmla="*/ f183 1 f113"/>
              <a:gd name="f235" fmla="*/ f184 1 f112"/>
              <a:gd name="f236" fmla="*/ f185 1 f113"/>
              <a:gd name="f237" fmla="*/ f186 1 f113"/>
              <a:gd name="f238" fmla="*/ f187 1 f112"/>
              <a:gd name="f239" fmla="*/ f188 1 f113"/>
              <a:gd name="f240" fmla="*/ f189 1 f112"/>
              <a:gd name="f241" fmla="*/ f190 1 f113"/>
              <a:gd name="f242" fmla="*/ f191 1 f112"/>
              <a:gd name="f243" fmla="*/ f192 1 f113"/>
              <a:gd name="f244" fmla="*/ f193 1 f112"/>
              <a:gd name="f245" fmla="*/ f194 1 f113"/>
              <a:gd name="f246" fmla="*/ f195 1 f112"/>
              <a:gd name="f247" fmla="*/ f196 1 f113"/>
              <a:gd name="f248" fmla="*/ f197 1 f112"/>
              <a:gd name="f249" fmla="*/ f198 1 f113"/>
              <a:gd name="f250" fmla="*/ f199 1 f112"/>
              <a:gd name="f251" fmla="*/ f200 1 f113"/>
              <a:gd name="f252" fmla="*/ f201 1 f112"/>
              <a:gd name="f253" fmla="*/ f202 1 f113"/>
              <a:gd name="f254" fmla="*/ f203 1 f112"/>
              <a:gd name="f255" fmla="*/ f204 1 f112"/>
              <a:gd name="f256" fmla="*/ f205 1 f113"/>
              <a:gd name="f257" fmla="*/ f206 1 f112"/>
              <a:gd name="f258" fmla="*/ f207 1 f113"/>
              <a:gd name="f259" fmla="*/ f208 1 f112"/>
              <a:gd name="f260" fmla="*/ f209 f103 1"/>
              <a:gd name="f261" fmla="*/ f210 f103 1"/>
              <a:gd name="f262" fmla="*/ f212 f104 1"/>
              <a:gd name="f263" fmla="*/ f211 f104 1"/>
              <a:gd name="f264" fmla="*/ f213 f103 1"/>
              <a:gd name="f265" fmla="*/ f214 f104 1"/>
              <a:gd name="f266" fmla="*/ f215 f103 1"/>
              <a:gd name="f267" fmla="*/ f216 f104 1"/>
              <a:gd name="f268" fmla="*/ f217 f103 1"/>
              <a:gd name="f269" fmla="*/ f218 f104 1"/>
              <a:gd name="f270" fmla="*/ f219 f103 1"/>
              <a:gd name="f271" fmla="*/ f220 f104 1"/>
              <a:gd name="f272" fmla="*/ f221 f103 1"/>
              <a:gd name="f273" fmla="*/ f222 f104 1"/>
              <a:gd name="f274" fmla="*/ f223 f103 1"/>
              <a:gd name="f275" fmla="*/ f224 f104 1"/>
              <a:gd name="f276" fmla="*/ f225 f103 1"/>
              <a:gd name="f277" fmla="*/ f226 f104 1"/>
              <a:gd name="f278" fmla="*/ f227 f103 1"/>
              <a:gd name="f279" fmla="*/ f228 f104 1"/>
              <a:gd name="f280" fmla="*/ f229 f103 1"/>
              <a:gd name="f281" fmla="*/ f230 f104 1"/>
              <a:gd name="f282" fmla="*/ f231 f103 1"/>
              <a:gd name="f283" fmla="*/ f232 f104 1"/>
              <a:gd name="f284" fmla="*/ f233 f103 1"/>
              <a:gd name="f285" fmla="*/ f234 f104 1"/>
              <a:gd name="f286" fmla="*/ f235 f103 1"/>
              <a:gd name="f287" fmla="*/ f236 f104 1"/>
              <a:gd name="f288" fmla="*/ f237 f104 1"/>
              <a:gd name="f289" fmla="*/ f238 f103 1"/>
              <a:gd name="f290" fmla="*/ f239 f104 1"/>
              <a:gd name="f291" fmla="*/ f240 f103 1"/>
              <a:gd name="f292" fmla="*/ f241 f104 1"/>
              <a:gd name="f293" fmla="*/ f242 f103 1"/>
              <a:gd name="f294" fmla="*/ f243 f104 1"/>
              <a:gd name="f295" fmla="*/ f244 f103 1"/>
              <a:gd name="f296" fmla="*/ f245 f104 1"/>
              <a:gd name="f297" fmla="*/ f246 f103 1"/>
              <a:gd name="f298" fmla="*/ f247 f104 1"/>
              <a:gd name="f299" fmla="*/ f248 f103 1"/>
              <a:gd name="f300" fmla="*/ f249 f104 1"/>
              <a:gd name="f301" fmla="*/ f250 f103 1"/>
              <a:gd name="f302" fmla="*/ f251 f104 1"/>
              <a:gd name="f303" fmla="*/ f252 f103 1"/>
              <a:gd name="f304" fmla="*/ f253 f104 1"/>
              <a:gd name="f305" fmla="*/ f254 f103 1"/>
              <a:gd name="f306" fmla="*/ f255 f103 1"/>
              <a:gd name="f307" fmla="*/ f256 f104 1"/>
              <a:gd name="f308" fmla="*/ f257 f103 1"/>
              <a:gd name="f309" fmla="*/ f258 f104 1"/>
              <a:gd name="f310" fmla="*/ f259 f103 1"/>
            </a:gdLst>
            <a:ahLst/>
            <a:cxnLst>
              <a:cxn ang="3cd4">
                <a:pos x="hc" y="t"/>
              </a:cxn>
              <a:cxn ang="0">
                <a:pos x="r" y="vc"/>
              </a:cxn>
              <a:cxn ang="cd4">
                <a:pos x="hc" y="b"/>
              </a:cxn>
              <a:cxn ang="cd2">
                <a:pos x="l" y="vc"/>
              </a:cxn>
              <a:cxn ang="f161">
                <a:pos x="f264" y="f265"/>
              </a:cxn>
              <a:cxn ang="f161">
                <a:pos x="f266" y="f267"/>
              </a:cxn>
              <a:cxn ang="f161">
                <a:pos x="f268" y="f269"/>
              </a:cxn>
              <a:cxn ang="f161">
                <a:pos x="f270" y="f271"/>
              </a:cxn>
              <a:cxn ang="f161">
                <a:pos x="f272" y="f273"/>
              </a:cxn>
              <a:cxn ang="f161">
                <a:pos x="f274" y="f275"/>
              </a:cxn>
              <a:cxn ang="f161">
                <a:pos x="f276" y="f277"/>
              </a:cxn>
              <a:cxn ang="f161">
                <a:pos x="f278" y="f279"/>
              </a:cxn>
              <a:cxn ang="f161">
                <a:pos x="f280" y="f281"/>
              </a:cxn>
              <a:cxn ang="f161">
                <a:pos x="f282" y="f283"/>
              </a:cxn>
              <a:cxn ang="f161">
                <a:pos x="f284" y="f285"/>
              </a:cxn>
              <a:cxn ang="f161">
                <a:pos x="f286" y="f287"/>
              </a:cxn>
              <a:cxn ang="f161">
                <a:pos x="f278" y="f288"/>
              </a:cxn>
              <a:cxn ang="f161">
                <a:pos x="f289" y="f290"/>
              </a:cxn>
              <a:cxn ang="f161">
                <a:pos x="f291" y="f292"/>
              </a:cxn>
              <a:cxn ang="f161">
                <a:pos x="f293" y="f294"/>
              </a:cxn>
              <a:cxn ang="f161">
                <a:pos x="f295" y="f296"/>
              </a:cxn>
              <a:cxn ang="f161">
                <a:pos x="f297" y="f298"/>
              </a:cxn>
              <a:cxn ang="f161">
                <a:pos x="f299" y="f300"/>
              </a:cxn>
              <a:cxn ang="f161">
                <a:pos x="f301" y="f302"/>
              </a:cxn>
              <a:cxn ang="f161">
                <a:pos x="f303" y="f304"/>
              </a:cxn>
              <a:cxn ang="f161">
                <a:pos x="f305" y="f292"/>
              </a:cxn>
              <a:cxn ang="f161">
                <a:pos x="f306" y="f307"/>
              </a:cxn>
              <a:cxn ang="f161">
                <a:pos x="f308" y="f309"/>
              </a:cxn>
              <a:cxn ang="f161">
                <a:pos x="f266" y="f287"/>
              </a:cxn>
              <a:cxn ang="f161">
                <a:pos x="f310" y="f285"/>
              </a:cxn>
              <a:cxn ang="f161">
                <a:pos x="f264" y="f265"/>
              </a:cxn>
            </a:cxnLst>
            <a:rect l="f260" t="f263" r="f261" b="f262"/>
            <a:pathLst>
              <a:path w="185" h="175">
                <a:moveTo>
                  <a:pt x="f8" y="f9"/>
                </a:moveTo>
                <a:cubicBezTo>
                  <a:pt x="f5" y="f10"/>
                  <a:pt x="f11" y="f12"/>
                  <a:pt x="f13" y="f14"/>
                </a:cubicBezTo>
                <a:cubicBezTo>
                  <a:pt x="f15" y="f16"/>
                  <a:pt x="f17" y="f18"/>
                  <a:pt x="f19" y="f20"/>
                </a:cubicBezTo>
                <a:cubicBezTo>
                  <a:pt x="f21" y="f5"/>
                  <a:pt x="f22" y="f5"/>
                  <a:pt x="f23" y="f24"/>
                </a:cubicBezTo>
                <a:cubicBezTo>
                  <a:pt x="f10" y="f25"/>
                  <a:pt x="f26" y="f25"/>
                  <a:pt x="f27" y="f28"/>
                </a:cubicBezTo>
                <a:cubicBezTo>
                  <a:pt x="f29" y="f5"/>
                  <a:pt x="f30" y="f11"/>
                  <a:pt x="f31" y="f32"/>
                </a:cubicBezTo>
                <a:cubicBezTo>
                  <a:pt x="f33" y="f34"/>
                  <a:pt x="f33" y="f13"/>
                  <a:pt x="f33" y="f35"/>
                </a:cubicBezTo>
                <a:cubicBezTo>
                  <a:pt x="f36" y="f37"/>
                  <a:pt x="f38" y="f39"/>
                  <a:pt x="f40" y="f41"/>
                </a:cubicBezTo>
                <a:cubicBezTo>
                  <a:pt x="f42" y="f41"/>
                  <a:pt x="f43" y="f44"/>
                  <a:pt x="f45" y="f46"/>
                </a:cubicBezTo>
                <a:cubicBezTo>
                  <a:pt x="f47" y="f48"/>
                  <a:pt x="f6" y="f49"/>
                  <a:pt x="f50" y="f51"/>
                </a:cubicBezTo>
                <a:cubicBezTo>
                  <a:pt x="f52" y="f53"/>
                  <a:pt x="f47" y="f54"/>
                  <a:pt x="f55" y="f56"/>
                </a:cubicBezTo>
                <a:cubicBezTo>
                  <a:pt x="f55" y="f57"/>
                  <a:pt x="f58" y="f38"/>
                  <a:pt x="f59" y="f38"/>
                </a:cubicBezTo>
                <a:cubicBezTo>
                  <a:pt x="f60" y="f38"/>
                  <a:pt x="f61" y="f62"/>
                  <a:pt x="f40" y="f36"/>
                </a:cubicBezTo>
                <a:cubicBezTo>
                  <a:pt x="f42" y="f63"/>
                  <a:pt x="f64" y="f65"/>
                  <a:pt x="f66" y="f67"/>
                </a:cubicBezTo>
                <a:cubicBezTo>
                  <a:pt x="f60" y="f68"/>
                  <a:pt x="f60" y="f69"/>
                  <a:pt x="f61" y="f69"/>
                </a:cubicBezTo>
                <a:cubicBezTo>
                  <a:pt x="f70" y="f71"/>
                  <a:pt x="f72" y="f73"/>
                  <a:pt x="f72" y="f74"/>
                </a:cubicBezTo>
                <a:cubicBezTo>
                  <a:pt x="f75" y="f76"/>
                  <a:pt x="f40" y="f77"/>
                  <a:pt x="f75" y="f78"/>
                </a:cubicBezTo>
                <a:cubicBezTo>
                  <a:pt x="f79" y="f57"/>
                  <a:pt x="f80" y="f61"/>
                  <a:pt x="f81" y="f42"/>
                </a:cubicBezTo>
                <a:cubicBezTo>
                  <a:pt x="f82" y="f7"/>
                  <a:pt x="f83" y="f7"/>
                  <a:pt x="f84" y="f59"/>
                </a:cubicBezTo>
                <a:cubicBezTo>
                  <a:pt x="f85" y="f75"/>
                  <a:pt x="f86" y="f87"/>
                  <a:pt x="f88" y="f65"/>
                </a:cubicBezTo>
                <a:cubicBezTo>
                  <a:pt x="f89" y="f90"/>
                  <a:pt x="f91" y="f92"/>
                  <a:pt x="f15" y="f73"/>
                </a:cubicBezTo>
                <a:cubicBezTo>
                  <a:pt x="f15" y="f68"/>
                  <a:pt x="f93" y="f71"/>
                  <a:pt x="f89" y="f69"/>
                </a:cubicBezTo>
                <a:cubicBezTo>
                  <a:pt x="f94" y="f69"/>
                  <a:pt x="f16" y="f83"/>
                  <a:pt x="f16" y="f95"/>
                </a:cubicBezTo>
                <a:cubicBezTo>
                  <a:pt x="f13" y="f96"/>
                  <a:pt x="f34" y="f97"/>
                  <a:pt x="f94" y="f33"/>
                </a:cubicBezTo>
                <a:cubicBezTo>
                  <a:pt x="f88" y="f98"/>
                  <a:pt x="f91" y="f80"/>
                  <a:pt x="f13" y="f38"/>
                </a:cubicBezTo>
                <a:cubicBezTo>
                  <a:pt x="f99" y="f100"/>
                  <a:pt x="f11" y="f80"/>
                  <a:pt x="f24" y="f56"/>
                </a:cubicBezTo>
                <a:cubicBezTo>
                  <a:pt x="f8" y="f101"/>
                  <a:pt x="f5" y="f27"/>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8" name="Freeform 63">
            <a:extLst>
              <a:ext uri="{FF2B5EF4-FFF2-40B4-BE49-F238E27FC236}">
                <a16:creationId xmlns:a16="http://schemas.microsoft.com/office/drawing/2014/main" id="{D8333239-F5D7-43CE-BA04-F3E3BAE787DC}"/>
              </a:ext>
            </a:extLst>
          </p:cNvPr>
          <p:cNvSpPr/>
          <p:nvPr/>
        </p:nvSpPr>
        <p:spPr>
          <a:xfrm>
            <a:off x="676873" y="3070149"/>
            <a:ext cx="360310" cy="268243"/>
          </a:xfrm>
          <a:custGeom>
            <a:avLst/>
            <a:gdLst>
              <a:gd name="f0" fmla="val 10800000"/>
              <a:gd name="f1" fmla="val 5400000"/>
              <a:gd name="f2" fmla="val 180"/>
              <a:gd name="f3" fmla="val w"/>
              <a:gd name="f4" fmla="val h"/>
              <a:gd name="f5" fmla="val 0"/>
              <a:gd name="f6" fmla="val 219"/>
              <a:gd name="f7" fmla="val 163"/>
              <a:gd name="f8" fmla="val 197"/>
              <a:gd name="f9" fmla="val 1"/>
              <a:gd name="f10" fmla="val 199"/>
              <a:gd name="f11" fmla="val 11"/>
              <a:gd name="f12" fmla="val 200"/>
              <a:gd name="f13" fmla="val 22"/>
              <a:gd name="f14" fmla="val 202"/>
              <a:gd name="f15" fmla="val 33"/>
              <a:gd name="f16" fmla="val 207"/>
              <a:gd name="f17" fmla="val 67"/>
              <a:gd name="f18" fmla="val 212"/>
              <a:gd name="f19" fmla="val 101"/>
              <a:gd name="f20" fmla="val 218"/>
              <a:gd name="f21" fmla="val 134"/>
              <a:gd name="f22" fmla="val 145"/>
              <a:gd name="f23" fmla="val 215"/>
              <a:gd name="f24" fmla="val 151"/>
              <a:gd name="f25" fmla="val 204"/>
              <a:gd name="f26" fmla="val 153"/>
              <a:gd name="f27" fmla="val 181"/>
              <a:gd name="f28" fmla="val 156"/>
              <a:gd name="f29" fmla="val 157"/>
              <a:gd name="f30" fmla="val 158"/>
              <a:gd name="f31" fmla="val 133"/>
              <a:gd name="f32" fmla="val 160"/>
              <a:gd name="f33" fmla="val 95"/>
              <a:gd name="f34" fmla="val 57"/>
              <a:gd name="f35" fmla="val 19"/>
              <a:gd name="f36" fmla="val 154"/>
              <a:gd name="f37" fmla="val 4"/>
              <a:gd name="f38" fmla="val 152"/>
              <a:gd name="f39" fmla="val 2"/>
              <a:gd name="f40" fmla="val 130"/>
              <a:gd name="f41" fmla="val 7"/>
              <a:gd name="f42" fmla="val 96"/>
              <a:gd name="f43" fmla="val 12"/>
              <a:gd name="f44" fmla="val 63"/>
              <a:gd name="f45" fmla="val 17"/>
              <a:gd name="f46" fmla="val 29"/>
              <a:gd name="f47" fmla="val 18"/>
              <a:gd name="f48" fmla="val 25"/>
              <a:gd name="f49" fmla="val 21"/>
              <a:gd name="f50" fmla="val 20"/>
              <a:gd name="f51" fmla="val 13"/>
              <a:gd name="f52" fmla="val 30"/>
              <a:gd name="f53" fmla="val 34"/>
              <a:gd name="f54" fmla="val 66"/>
              <a:gd name="f55" fmla="val 60"/>
              <a:gd name="f56" fmla="val 136"/>
              <a:gd name="f57" fmla="val 62"/>
              <a:gd name="f58" fmla="val 173"/>
              <a:gd name="f59" fmla="val 31"/>
              <a:gd name="f60" fmla="val 183"/>
              <a:gd name="f61" fmla="val 23"/>
              <a:gd name="f62" fmla="val 190"/>
              <a:gd name="f63" fmla="val 195"/>
              <a:gd name="f64" fmla="val 196"/>
              <a:gd name="f65" fmla="+- 0 0 -90"/>
              <a:gd name="f66" fmla="*/ f3 1 219"/>
              <a:gd name="f67" fmla="*/ f4 1 163"/>
              <a:gd name="f68" fmla="val f5"/>
              <a:gd name="f69" fmla="val f6"/>
              <a:gd name="f70" fmla="val f7"/>
              <a:gd name="f71" fmla="*/ f65 f0 1"/>
              <a:gd name="f72" fmla="+- f70 0 f68"/>
              <a:gd name="f73" fmla="+- f69 0 f68"/>
              <a:gd name="f74" fmla="*/ f71 1 f2"/>
              <a:gd name="f75" fmla="*/ f73 1 219"/>
              <a:gd name="f76" fmla="*/ f72 1 163"/>
              <a:gd name="f77" fmla="*/ 197 f73 1"/>
              <a:gd name="f78" fmla="*/ 1 f72 1"/>
              <a:gd name="f79" fmla="*/ 202 f73 1"/>
              <a:gd name="f80" fmla="*/ 33 f72 1"/>
              <a:gd name="f81" fmla="*/ 218 f73 1"/>
              <a:gd name="f82" fmla="*/ 134 f72 1"/>
              <a:gd name="f83" fmla="*/ 204 f73 1"/>
              <a:gd name="f84" fmla="*/ 153 f72 1"/>
              <a:gd name="f85" fmla="*/ 133 f73 1"/>
              <a:gd name="f86" fmla="*/ 160 f72 1"/>
              <a:gd name="f87" fmla="*/ 19 f73 1"/>
              <a:gd name="f88" fmla="*/ 154 f72 1"/>
              <a:gd name="f89" fmla="*/ 2 f73 1"/>
              <a:gd name="f90" fmla="*/ 130 f72 1"/>
              <a:gd name="f91" fmla="*/ 17 f73 1"/>
              <a:gd name="f92" fmla="*/ 29 f72 1"/>
              <a:gd name="f93" fmla="*/ 20 f73 1"/>
              <a:gd name="f94" fmla="*/ 18 f72 1"/>
              <a:gd name="f95" fmla="*/ 34 f73 1"/>
              <a:gd name="f96" fmla="*/ 19 f72 1"/>
              <a:gd name="f97" fmla="*/ 173 f73 1"/>
              <a:gd name="f98" fmla="*/ 31 f72 1"/>
              <a:gd name="f99" fmla="*/ 195 f73 1"/>
              <a:gd name="f100" fmla="*/ 0 f72 1"/>
              <a:gd name="f101" fmla="+- f74 0 f1"/>
              <a:gd name="f102" fmla="*/ f77 1 219"/>
              <a:gd name="f103" fmla="*/ f78 1 163"/>
              <a:gd name="f104" fmla="*/ f79 1 219"/>
              <a:gd name="f105" fmla="*/ f80 1 163"/>
              <a:gd name="f106" fmla="*/ f81 1 219"/>
              <a:gd name="f107" fmla="*/ f82 1 163"/>
              <a:gd name="f108" fmla="*/ f83 1 219"/>
              <a:gd name="f109" fmla="*/ f84 1 163"/>
              <a:gd name="f110" fmla="*/ f85 1 219"/>
              <a:gd name="f111" fmla="*/ f86 1 163"/>
              <a:gd name="f112" fmla="*/ f87 1 219"/>
              <a:gd name="f113" fmla="*/ f88 1 163"/>
              <a:gd name="f114" fmla="*/ f89 1 219"/>
              <a:gd name="f115" fmla="*/ f90 1 163"/>
              <a:gd name="f116" fmla="*/ f91 1 219"/>
              <a:gd name="f117" fmla="*/ f92 1 163"/>
              <a:gd name="f118" fmla="*/ f93 1 219"/>
              <a:gd name="f119" fmla="*/ f94 1 163"/>
              <a:gd name="f120" fmla="*/ f95 1 219"/>
              <a:gd name="f121" fmla="*/ f96 1 163"/>
              <a:gd name="f122" fmla="*/ f97 1 219"/>
              <a:gd name="f123" fmla="*/ f98 1 163"/>
              <a:gd name="f124" fmla="*/ f99 1 219"/>
              <a:gd name="f125" fmla="*/ f100 1 163"/>
              <a:gd name="f126" fmla="*/ 0 1 f75"/>
              <a:gd name="f127" fmla="*/ f69 1 f75"/>
              <a:gd name="f128" fmla="*/ 0 1 f76"/>
              <a:gd name="f129" fmla="*/ f70 1 f76"/>
              <a:gd name="f130" fmla="*/ f102 1 f75"/>
              <a:gd name="f131" fmla="*/ f103 1 f76"/>
              <a:gd name="f132" fmla="*/ f104 1 f75"/>
              <a:gd name="f133" fmla="*/ f105 1 f76"/>
              <a:gd name="f134" fmla="*/ f106 1 f75"/>
              <a:gd name="f135" fmla="*/ f107 1 f76"/>
              <a:gd name="f136" fmla="*/ f108 1 f75"/>
              <a:gd name="f137" fmla="*/ f109 1 f76"/>
              <a:gd name="f138" fmla="*/ f110 1 f75"/>
              <a:gd name="f139" fmla="*/ f111 1 f76"/>
              <a:gd name="f140" fmla="*/ f112 1 f75"/>
              <a:gd name="f141" fmla="*/ f113 1 f76"/>
              <a:gd name="f142" fmla="*/ f114 1 f75"/>
              <a:gd name="f143" fmla="*/ f115 1 f76"/>
              <a:gd name="f144" fmla="*/ f116 1 f75"/>
              <a:gd name="f145" fmla="*/ f117 1 f76"/>
              <a:gd name="f146" fmla="*/ f118 1 f75"/>
              <a:gd name="f147" fmla="*/ f119 1 f76"/>
              <a:gd name="f148" fmla="*/ f120 1 f75"/>
              <a:gd name="f149" fmla="*/ f121 1 f76"/>
              <a:gd name="f150" fmla="*/ f122 1 f75"/>
              <a:gd name="f151" fmla="*/ f123 1 f76"/>
              <a:gd name="f152" fmla="*/ f124 1 f75"/>
              <a:gd name="f153" fmla="*/ f125 1 f76"/>
              <a:gd name="f154" fmla="*/ f126 f66 1"/>
              <a:gd name="f155" fmla="*/ f127 f66 1"/>
              <a:gd name="f156" fmla="*/ f129 f67 1"/>
              <a:gd name="f157" fmla="*/ f128 f67 1"/>
              <a:gd name="f158" fmla="*/ f130 f66 1"/>
              <a:gd name="f159" fmla="*/ f131 f67 1"/>
              <a:gd name="f160" fmla="*/ f132 f66 1"/>
              <a:gd name="f161" fmla="*/ f133 f67 1"/>
              <a:gd name="f162" fmla="*/ f134 f66 1"/>
              <a:gd name="f163" fmla="*/ f135 f67 1"/>
              <a:gd name="f164" fmla="*/ f136 f66 1"/>
              <a:gd name="f165" fmla="*/ f137 f67 1"/>
              <a:gd name="f166" fmla="*/ f138 f66 1"/>
              <a:gd name="f167" fmla="*/ f139 f67 1"/>
              <a:gd name="f168" fmla="*/ f140 f66 1"/>
              <a:gd name="f169" fmla="*/ f141 f67 1"/>
              <a:gd name="f170" fmla="*/ f142 f66 1"/>
              <a:gd name="f171" fmla="*/ f143 f67 1"/>
              <a:gd name="f172" fmla="*/ f144 f66 1"/>
              <a:gd name="f173" fmla="*/ f145 f67 1"/>
              <a:gd name="f174" fmla="*/ f146 f66 1"/>
              <a:gd name="f175" fmla="*/ f147 f67 1"/>
              <a:gd name="f176" fmla="*/ f148 f66 1"/>
              <a:gd name="f177" fmla="*/ f149 f67 1"/>
              <a:gd name="f178" fmla="*/ f150 f66 1"/>
              <a:gd name="f179" fmla="*/ f151 f67 1"/>
              <a:gd name="f180" fmla="*/ f152 f66 1"/>
              <a:gd name="f181" fmla="*/ f153 f67 1"/>
            </a:gdLst>
            <a:ahLst/>
            <a:cxnLst>
              <a:cxn ang="3cd4">
                <a:pos x="hc" y="t"/>
              </a:cxn>
              <a:cxn ang="0">
                <a:pos x="r" y="vc"/>
              </a:cxn>
              <a:cxn ang="cd4">
                <a:pos x="hc" y="b"/>
              </a:cxn>
              <a:cxn ang="cd2">
                <a:pos x="l" y="vc"/>
              </a:cxn>
              <a:cxn ang="f101">
                <a:pos x="f158" y="f159"/>
              </a:cxn>
              <a:cxn ang="f101">
                <a:pos x="f160" y="f161"/>
              </a:cxn>
              <a:cxn ang="f101">
                <a:pos x="f162" y="f163"/>
              </a:cxn>
              <a:cxn ang="f101">
                <a:pos x="f164" y="f165"/>
              </a:cxn>
              <a:cxn ang="f101">
                <a:pos x="f166" y="f167"/>
              </a:cxn>
              <a:cxn ang="f101">
                <a:pos x="f168" y="f169"/>
              </a:cxn>
              <a:cxn ang="f101">
                <a:pos x="f170" y="f171"/>
              </a:cxn>
              <a:cxn ang="f101">
                <a:pos x="f172" y="f173"/>
              </a:cxn>
              <a:cxn ang="f101">
                <a:pos x="f174" y="f175"/>
              </a:cxn>
              <a:cxn ang="f101">
                <a:pos x="f176" y="f177"/>
              </a:cxn>
              <a:cxn ang="f101">
                <a:pos x="f178" y="f179"/>
              </a:cxn>
              <a:cxn ang="f101">
                <a:pos x="f180" y="f181"/>
              </a:cxn>
              <a:cxn ang="f101">
                <a:pos x="f158" y="f159"/>
              </a:cxn>
            </a:cxnLst>
            <a:rect l="f154" t="f157" r="f155" b="f156"/>
            <a:pathLst>
              <a:path w="219" h="163">
                <a:moveTo>
                  <a:pt x="f8" y="f9"/>
                </a:moveTo>
                <a:cubicBezTo>
                  <a:pt x="f10" y="f11"/>
                  <a:pt x="f12" y="f13"/>
                  <a:pt x="f14" y="f15"/>
                </a:cubicBezTo>
                <a:cubicBezTo>
                  <a:pt x="f16" y="f17"/>
                  <a:pt x="f18" y="f19"/>
                  <a:pt x="f20" y="f21"/>
                </a:cubicBezTo>
                <a:cubicBezTo>
                  <a:pt x="f6" y="f22"/>
                  <a:pt x="f23" y="f24"/>
                  <a:pt x="f25" y="f26"/>
                </a:cubicBezTo>
                <a:cubicBezTo>
                  <a:pt x="f27" y="f28"/>
                  <a:pt x="f29" y="f30"/>
                  <a:pt x="f31" y="f32"/>
                </a:cubicBezTo>
                <a:cubicBezTo>
                  <a:pt x="f33" y="f7"/>
                  <a:pt x="f34" y="f30"/>
                  <a:pt x="f35" y="f36"/>
                </a:cubicBezTo>
                <a:cubicBezTo>
                  <a:pt x="f37" y="f38"/>
                  <a:pt x="f5" y="f22"/>
                  <a:pt x="f39" y="f40"/>
                </a:cubicBezTo>
                <a:cubicBezTo>
                  <a:pt x="f41" y="f42"/>
                  <a:pt x="f43" y="f44"/>
                  <a:pt x="f45" y="f46"/>
                </a:cubicBezTo>
                <a:cubicBezTo>
                  <a:pt x="f47" y="f48"/>
                  <a:pt x="f47" y="f49"/>
                  <a:pt x="f50" y="f47"/>
                </a:cubicBezTo>
                <a:cubicBezTo>
                  <a:pt x="f13" y="f51"/>
                  <a:pt x="f52" y="f51"/>
                  <a:pt x="f53" y="f35"/>
                </a:cubicBezTo>
                <a:cubicBezTo>
                  <a:pt x="f54" y="f55"/>
                  <a:pt x="f56" y="f57"/>
                  <a:pt x="f58" y="f59"/>
                </a:cubicBezTo>
                <a:cubicBezTo>
                  <a:pt x="f60" y="f61"/>
                  <a:pt x="f62" y="f43"/>
                  <a:pt x="f63" y="f5"/>
                </a:cubicBezTo>
                <a:cubicBezTo>
                  <a:pt x="f64" y="f5"/>
                  <a:pt x="f64"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59" name="Freeform 64">
            <a:extLst>
              <a:ext uri="{FF2B5EF4-FFF2-40B4-BE49-F238E27FC236}">
                <a16:creationId xmlns:a16="http://schemas.microsoft.com/office/drawing/2014/main" id="{B93B3396-D295-410D-BE70-A059BE1B5101}"/>
              </a:ext>
            </a:extLst>
          </p:cNvPr>
          <p:cNvSpPr/>
          <p:nvPr/>
        </p:nvSpPr>
        <p:spPr>
          <a:xfrm>
            <a:off x="2211749" y="3070150"/>
            <a:ext cx="361890" cy="266662"/>
          </a:xfrm>
          <a:custGeom>
            <a:avLst/>
            <a:gdLst>
              <a:gd name="f0" fmla="val 10800000"/>
              <a:gd name="f1" fmla="val 5400000"/>
              <a:gd name="f2" fmla="val 180"/>
              <a:gd name="f3" fmla="val w"/>
              <a:gd name="f4" fmla="val h"/>
              <a:gd name="f5" fmla="val 0"/>
              <a:gd name="f6" fmla="val 220"/>
              <a:gd name="f7" fmla="val 162"/>
              <a:gd name="f8" fmla="val 198"/>
              <a:gd name="f9" fmla="val 200"/>
              <a:gd name="f10" fmla="val 13"/>
              <a:gd name="f11" fmla="val 202"/>
              <a:gd name="f12" fmla="val 26"/>
              <a:gd name="f13" fmla="val 204"/>
              <a:gd name="f14" fmla="val 39"/>
              <a:gd name="f15" fmla="val 209"/>
              <a:gd name="f16" fmla="val 70"/>
              <a:gd name="f17" fmla="val 213"/>
              <a:gd name="f18" fmla="val 101"/>
              <a:gd name="f19" fmla="val 218"/>
              <a:gd name="f20" fmla="val 132"/>
              <a:gd name="f21" fmla="val 144"/>
              <a:gd name="f22" fmla="val 216"/>
              <a:gd name="f23" fmla="val 152"/>
              <a:gd name="f24" fmla="val 203"/>
              <a:gd name="f25" fmla="val 153"/>
              <a:gd name="f26" fmla="val 179"/>
              <a:gd name="f27" fmla="val 156"/>
              <a:gd name="f28" fmla="val 155"/>
              <a:gd name="f29" fmla="val 159"/>
              <a:gd name="f30" fmla="val 131"/>
              <a:gd name="f31" fmla="val 160"/>
              <a:gd name="f32" fmla="val 94"/>
              <a:gd name="f33" fmla="val 57"/>
              <a:gd name="f34" fmla="val 157"/>
              <a:gd name="f35" fmla="val 21"/>
              <a:gd name="f36" fmla="val 154"/>
              <a:gd name="f37" fmla="val 5"/>
              <a:gd name="f38" fmla="val 146"/>
              <a:gd name="f39" fmla="val 3"/>
              <a:gd name="f40" fmla="val 130"/>
              <a:gd name="f41" fmla="val 8"/>
              <a:gd name="f42" fmla="val 95"/>
              <a:gd name="f43" fmla="val 14"/>
              <a:gd name="f44" fmla="val 60"/>
              <a:gd name="f45" fmla="val 19"/>
              <a:gd name="f46" fmla="val 25"/>
              <a:gd name="f47" fmla="val 20"/>
              <a:gd name="f48" fmla="val 16"/>
              <a:gd name="f49" fmla="val 15"/>
              <a:gd name="f50" fmla="val 32"/>
              <a:gd name="f51" fmla="val 33"/>
              <a:gd name="f52" fmla="val 17"/>
              <a:gd name="f53" fmla="val 36"/>
              <a:gd name="f54" fmla="val 51"/>
              <a:gd name="f55" fmla="val 72"/>
              <a:gd name="f56" fmla="val 49"/>
              <a:gd name="f57" fmla="val 96"/>
              <a:gd name="f58" fmla="val 52"/>
              <a:gd name="f59" fmla="val 122"/>
              <a:gd name="f60" fmla="val 55"/>
              <a:gd name="f61" fmla="val 168"/>
              <a:gd name="f62" fmla="val 35"/>
              <a:gd name="f63" fmla="val 28"/>
              <a:gd name="f64" fmla="val 188"/>
              <a:gd name="f65" fmla="val 18"/>
              <a:gd name="f66" fmla="val 193"/>
              <a:gd name="f67" fmla="val 6"/>
              <a:gd name="f68" fmla="val 194"/>
              <a:gd name="f69" fmla="val 4"/>
              <a:gd name="f70" fmla="val 1"/>
              <a:gd name="f71" fmla="+- 0 0 -90"/>
              <a:gd name="f72" fmla="*/ f3 1 220"/>
              <a:gd name="f73" fmla="*/ f4 1 162"/>
              <a:gd name="f74" fmla="val f5"/>
              <a:gd name="f75" fmla="val f6"/>
              <a:gd name="f76" fmla="val f7"/>
              <a:gd name="f77" fmla="*/ f71 f0 1"/>
              <a:gd name="f78" fmla="+- f76 0 f74"/>
              <a:gd name="f79" fmla="+- f75 0 f74"/>
              <a:gd name="f80" fmla="*/ f77 1 f2"/>
              <a:gd name="f81" fmla="*/ f79 1 220"/>
              <a:gd name="f82" fmla="*/ f78 1 162"/>
              <a:gd name="f83" fmla="*/ 198 f79 1"/>
              <a:gd name="f84" fmla="*/ 0 f78 1"/>
              <a:gd name="f85" fmla="*/ 204 f79 1"/>
              <a:gd name="f86" fmla="*/ 39 f78 1"/>
              <a:gd name="f87" fmla="*/ 218 f79 1"/>
              <a:gd name="f88" fmla="*/ 132 f78 1"/>
              <a:gd name="f89" fmla="*/ 203 f79 1"/>
              <a:gd name="f90" fmla="*/ 153 f78 1"/>
              <a:gd name="f91" fmla="*/ 131 f79 1"/>
              <a:gd name="f92" fmla="*/ 160 f78 1"/>
              <a:gd name="f93" fmla="*/ 21 f79 1"/>
              <a:gd name="f94" fmla="*/ 154 f78 1"/>
              <a:gd name="f95" fmla="*/ 3 f79 1"/>
              <a:gd name="f96" fmla="*/ 130 f78 1"/>
              <a:gd name="f97" fmla="*/ 19 f79 1"/>
              <a:gd name="f98" fmla="*/ 25 f78 1"/>
              <a:gd name="f99" fmla="*/ 26 f79 1"/>
              <a:gd name="f100" fmla="*/ 15 f78 1"/>
              <a:gd name="f101" fmla="*/ 36 f79 1"/>
              <a:gd name="f102" fmla="*/ 20 f78 1"/>
              <a:gd name="f103" fmla="*/ 96 f79 1"/>
              <a:gd name="f104" fmla="*/ 52 f78 1"/>
              <a:gd name="f105" fmla="*/ 168 f79 1"/>
              <a:gd name="f106" fmla="*/ 35 f78 1"/>
              <a:gd name="f107" fmla="*/ 193 f79 1"/>
              <a:gd name="f108" fmla="*/ 6 f78 1"/>
              <a:gd name="f109" fmla="+- f80 0 f1"/>
              <a:gd name="f110" fmla="*/ f83 1 220"/>
              <a:gd name="f111" fmla="*/ f84 1 162"/>
              <a:gd name="f112" fmla="*/ f85 1 220"/>
              <a:gd name="f113" fmla="*/ f86 1 162"/>
              <a:gd name="f114" fmla="*/ f87 1 220"/>
              <a:gd name="f115" fmla="*/ f88 1 162"/>
              <a:gd name="f116" fmla="*/ f89 1 220"/>
              <a:gd name="f117" fmla="*/ f90 1 162"/>
              <a:gd name="f118" fmla="*/ f91 1 220"/>
              <a:gd name="f119" fmla="*/ f92 1 162"/>
              <a:gd name="f120" fmla="*/ f93 1 220"/>
              <a:gd name="f121" fmla="*/ f94 1 162"/>
              <a:gd name="f122" fmla="*/ f95 1 220"/>
              <a:gd name="f123" fmla="*/ f96 1 162"/>
              <a:gd name="f124" fmla="*/ f97 1 220"/>
              <a:gd name="f125" fmla="*/ f98 1 162"/>
              <a:gd name="f126" fmla="*/ f99 1 220"/>
              <a:gd name="f127" fmla="*/ f100 1 162"/>
              <a:gd name="f128" fmla="*/ f101 1 220"/>
              <a:gd name="f129" fmla="*/ f102 1 162"/>
              <a:gd name="f130" fmla="*/ f103 1 220"/>
              <a:gd name="f131" fmla="*/ f104 1 162"/>
              <a:gd name="f132" fmla="*/ f105 1 220"/>
              <a:gd name="f133" fmla="*/ f106 1 162"/>
              <a:gd name="f134" fmla="*/ f107 1 220"/>
              <a:gd name="f135" fmla="*/ f108 1 162"/>
              <a:gd name="f136" fmla="*/ 0 1 f81"/>
              <a:gd name="f137" fmla="*/ f75 1 f81"/>
              <a:gd name="f138" fmla="*/ 0 1 f82"/>
              <a:gd name="f139" fmla="*/ f76 1 f82"/>
              <a:gd name="f140" fmla="*/ f110 1 f81"/>
              <a:gd name="f141" fmla="*/ f111 1 f82"/>
              <a:gd name="f142" fmla="*/ f112 1 f81"/>
              <a:gd name="f143" fmla="*/ f113 1 f82"/>
              <a:gd name="f144" fmla="*/ f114 1 f81"/>
              <a:gd name="f145" fmla="*/ f115 1 f82"/>
              <a:gd name="f146" fmla="*/ f116 1 f81"/>
              <a:gd name="f147" fmla="*/ f117 1 f82"/>
              <a:gd name="f148" fmla="*/ f118 1 f81"/>
              <a:gd name="f149" fmla="*/ f119 1 f82"/>
              <a:gd name="f150" fmla="*/ f120 1 f81"/>
              <a:gd name="f151" fmla="*/ f121 1 f82"/>
              <a:gd name="f152" fmla="*/ f122 1 f81"/>
              <a:gd name="f153" fmla="*/ f123 1 f82"/>
              <a:gd name="f154" fmla="*/ f124 1 f81"/>
              <a:gd name="f155" fmla="*/ f125 1 f82"/>
              <a:gd name="f156" fmla="*/ f126 1 f81"/>
              <a:gd name="f157" fmla="*/ f127 1 f82"/>
              <a:gd name="f158" fmla="*/ f128 1 f81"/>
              <a:gd name="f159" fmla="*/ f129 1 f82"/>
              <a:gd name="f160" fmla="*/ f130 1 f81"/>
              <a:gd name="f161" fmla="*/ f131 1 f82"/>
              <a:gd name="f162" fmla="*/ f132 1 f81"/>
              <a:gd name="f163" fmla="*/ f133 1 f82"/>
              <a:gd name="f164" fmla="*/ f134 1 f81"/>
              <a:gd name="f165" fmla="*/ f135 1 f82"/>
              <a:gd name="f166" fmla="*/ f136 f72 1"/>
              <a:gd name="f167" fmla="*/ f137 f72 1"/>
              <a:gd name="f168" fmla="*/ f139 f73 1"/>
              <a:gd name="f169" fmla="*/ f138 f73 1"/>
              <a:gd name="f170" fmla="*/ f140 f72 1"/>
              <a:gd name="f171" fmla="*/ f141 f73 1"/>
              <a:gd name="f172" fmla="*/ f142 f72 1"/>
              <a:gd name="f173" fmla="*/ f143 f73 1"/>
              <a:gd name="f174" fmla="*/ f144 f72 1"/>
              <a:gd name="f175" fmla="*/ f145 f73 1"/>
              <a:gd name="f176" fmla="*/ f146 f72 1"/>
              <a:gd name="f177" fmla="*/ f147 f73 1"/>
              <a:gd name="f178" fmla="*/ f148 f72 1"/>
              <a:gd name="f179" fmla="*/ f149 f73 1"/>
              <a:gd name="f180" fmla="*/ f150 f72 1"/>
              <a:gd name="f181" fmla="*/ f151 f73 1"/>
              <a:gd name="f182" fmla="*/ f152 f72 1"/>
              <a:gd name="f183" fmla="*/ f153 f73 1"/>
              <a:gd name="f184" fmla="*/ f154 f72 1"/>
              <a:gd name="f185" fmla="*/ f155 f73 1"/>
              <a:gd name="f186" fmla="*/ f156 f72 1"/>
              <a:gd name="f187" fmla="*/ f157 f73 1"/>
              <a:gd name="f188" fmla="*/ f158 f72 1"/>
              <a:gd name="f189" fmla="*/ f159 f73 1"/>
              <a:gd name="f190" fmla="*/ f160 f72 1"/>
              <a:gd name="f191" fmla="*/ f161 f73 1"/>
              <a:gd name="f192" fmla="*/ f162 f72 1"/>
              <a:gd name="f193" fmla="*/ f163 f73 1"/>
              <a:gd name="f194" fmla="*/ f164 f72 1"/>
              <a:gd name="f195" fmla="*/ f165 f73 1"/>
            </a:gdLst>
            <a:ahLst/>
            <a:cxnLst>
              <a:cxn ang="3cd4">
                <a:pos x="hc" y="t"/>
              </a:cxn>
              <a:cxn ang="0">
                <a:pos x="r" y="vc"/>
              </a:cxn>
              <a:cxn ang="cd4">
                <a:pos x="hc" y="b"/>
              </a:cxn>
              <a:cxn ang="cd2">
                <a:pos x="l" y="vc"/>
              </a:cxn>
              <a:cxn ang="f109">
                <a:pos x="f170" y="f171"/>
              </a:cxn>
              <a:cxn ang="f109">
                <a:pos x="f172" y="f173"/>
              </a:cxn>
              <a:cxn ang="f109">
                <a:pos x="f174" y="f175"/>
              </a:cxn>
              <a:cxn ang="f109">
                <a:pos x="f176" y="f177"/>
              </a:cxn>
              <a:cxn ang="f109">
                <a:pos x="f178" y="f179"/>
              </a:cxn>
              <a:cxn ang="f109">
                <a:pos x="f180" y="f181"/>
              </a:cxn>
              <a:cxn ang="f109">
                <a:pos x="f182" y="f183"/>
              </a:cxn>
              <a:cxn ang="f109">
                <a:pos x="f184" y="f185"/>
              </a:cxn>
              <a:cxn ang="f109">
                <a:pos x="f186" y="f187"/>
              </a:cxn>
              <a:cxn ang="f109">
                <a:pos x="f188" y="f189"/>
              </a:cxn>
              <a:cxn ang="f109">
                <a:pos x="f190" y="f191"/>
              </a:cxn>
              <a:cxn ang="f109">
                <a:pos x="f192" y="f193"/>
              </a:cxn>
              <a:cxn ang="f109">
                <a:pos x="f194" y="f195"/>
              </a:cxn>
              <a:cxn ang="f109">
                <a:pos x="f170" y="f171"/>
              </a:cxn>
            </a:cxnLst>
            <a:rect l="f166" t="f169" r="f167" b="f168"/>
            <a:pathLst>
              <a:path w="220" h="162">
                <a:moveTo>
                  <a:pt x="f8" y="f5"/>
                </a:moveTo>
                <a:cubicBezTo>
                  <a:pt x="f9" y="f10"/>
                  <a:pt x="f11" y="f12"/>
                  <a:pt x="f13" y="f14"/>
                </a:cubicBezTo>
                <a:cubicBezTo>
                  <a:pt x="f15" y="f16"/>
                  <a:pt x="f17" y="f18"/>
                  <a:pt x="f19" y="f20"/>
                </a:cubicBezTo>
                <a:cubicBezTo>
                  <a:pt x="f6" y="f21"/>
                  <a:pt x="f22" y="f23"/>
                  <a:pt x="f24" y="f25"/>
                </a:cubicBezTo>
                <a:cubicBezTo>
                  <a:pt x="f26" y="f27"/>
                  <a:pt x="f28" y="f29"/>
                  <a:pt x="f30" y="f31"/>
                </a:cubicBezTo>
                <a:cubicBezTo>
                  <a:pt x="f32" y="f7"/>
                  <a:pt x="f33" y="f34"/>
                  <a:pt x="f35" y="f36"/>
                </a:cubicBezTo>
                <a:cubicBezTo>
                  <a:pt x="f37" y="f23"/>
                  <a:pt x="f5" y="f38"/>
                  <a:pt x="f39" y="f40"/>
                </a:cubicBezTo>
                <a:cubicBezTo>
                  <a:pt x="f41" y="f42"/>
                  <a:pt x="f43" y="f44"/>
                  <a:pt x="f45" y="f46"/>
                </a:cubicBezTo>
                <a:cubicBezTo>
                  <a:pt x="f47" y="f47"/>
                  <a:pt x="f47" y="f48"/>
                  <a:pt x="f12" y="f49"/>
                </a:cubicBezTo>
                <a:cubicBezTo>
                  <a:pt x="f50" y="f10"/>
                  <a:pt x="f51" y="f52"/>
                  <a:pt x="f53" y="f47"/>
                </a:cubicBezTo>
                <a:cubicBezTo>
                  <a:pt x="f54" y="f14"/>
                  <a:pt x="f55" y="f56"/>
                  <a:pt x="f57" y="f58"/>
                </a:cubicBezTo>
                <a:cubicBezTo>
                  <a:pt x="f59" y="f60"/>
                  <a:pt x="f38" y="f54"/>
                  <a:pt x="f61" y="f62"/>
                </a:cubicBezTo>
                <a:cubicBezTo>
                  <a:pt x="f26" y="f63"/>
                  <a:pt x="f64" y="f65"/>
                  <a:pt x="f66" y="f67"/>
                </a:cubicBezTo>
                <a:cubicBezTo>
                  <a:pt x="f68" y="f69"/>
                  <a:pt x="f68" y="f70"/>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0" name="Freeform 65">
            <a:extLst>
              <a:ext uri="{FF2B5EF4-FFF2-40B4-BE49-F238E27FC236}">
                <a16:creationId xmlns:a16="http://schemas.microsoft.com/office/drawing/2014/main" id="{34180E7E-F4C4-40CC-836F-31ED2A922CC0}"/>
              </a:ext>
            </a:extLst>
          </p:cNvPr>
          <p:cNvSpPr/>
          <p:nvPr/>
        </p:nvSpPr>
        <p:spPr>
          <a:xfrm>
            <a:off x="3551394" y="2613020"/>
            <a:ext cx="428559" cy="498399"/>
          </a:xfrm>
          <a:custGeom>
            <a:avLst/>
            <a:gdLst>
              <a:gd name="f0" fmla="val 10800000"/>
              <a:gd name="f1" fmla="val 5400000"/>
              <a:gd name="f2" fmla="val 180"/>
              <a:gd name="f3" fmla="val w"/>
              <a:gd name="f4" fmla="val h"/>
              <a:gd name="f5" fmla="val 0"/>
              <a:gd name="f6" fmla="val 261"/>
              <a:gd name="f7" fmla="val 303"/>
              <a:gd name="f8" fmla="val 247"/>
              <a:gd name="f9" fmla="val 106"/>
              <a:gd name="f10" fmla="val 115"/>
              <a:gd name="f11" fmla="val 245"/>
              <a:gd name="f12" fmla="val 124"/>
              <a:gd name="f13" fmla="val 242"/>
              <a:gd name="f14" fmla="val 133"/>
              <a:gd name="f15" fmla="val 235"/>
              <a:gd name="f16" fmla="val 153"/>
              <a:gd name="f17" fmla="val 229"/>
              <a:gd name="f18" fmla="val 173"/>
              <a:gd name="f19" fmla="val 222"/>
              <a:gd name="f20" fmla="val 194"/>
              <a:gd name="f21" fmla="val 221"/>
              <a:gd name="f22" fmla="val 199"/>
              <a:gd name="f23" fmla="val 203"/>
              <a:gd name="f24" fmla="val 223"/>
              <a:gd name="f25" fmla="val 208"/>
              <a:gd name="f26" fmla="val 234"/>
              <a:gd name="f27" fmla="val 250"/>
              <a:gd name="f28" fmla="val 255"/>
              <a:gd name="f29" fmla="val 271"/>
              <a:gd name="f30" fmla="val 282"/>
              <a:gd name="f31" fmla="val 259"/>
              <a:gd name="f32" fmla="val 291"/>
              <a:gd name="f33" fmla="val 297"/>
              <a:gd name="f34" fmla="val 241"/>
              <a:gd name="f35" fmla="val 232"/>
              <a:gd name="f36" fmla="val 301"/>
              <a:gd name="f37" fmla="val 224"/>
              <a:gd name="f38" fmla="val 206"/>
              <a:gd name="f39" fmla="val 267"/>
              <a:gd name="f40" fmla="val 189"/>
              <a:gd name="f41" fmla="val 243"/>
              <a:gd name="f42" fmla="val 171"/>
              <a:gd name="f43" fmla="val 218"/>
              <a:gd name="f44" fmla="val 166"/>
              <a:gd name="f45" fmla="val 212"/>
              <a:gd name="f46" fmla="val 205"/>
              <a:gd name="f47" fmla="val 167"/>
              <a:gd name="f48" fmla="val 198"/>
              <a:gd name="f49" fmla="val 168"/>
              <a:gd name="f50" fmla="val 190"/>
              <a:gd name="f51" fmla="val 170"/>
              <a:gd name="f52" fmla="val 182"/>
              <a:gd name="f53" fmla="val 174"/>
              <a:gd name="f54" fmla="val 172"/>
              <a:gd name="f55" fmla="val 154"/>
              <a:gd name="f56" fmla="val 165"/>
              <a:gd name="f57" fmla="val 146"/>
              <a:gd name="f58" fmla="val 139"/>
              <a:gd name="f59" fmla="val 143"/>
              <a:gd name="f60" fmla="val 136"/>
              <a:gd name="f61" fmla="val 137"/>
              <a:gd name="f62" fmla="val 140"/>
              <a:gd name="f63" fmla="val 150"/>
              <a:gd name="f64" fmla="val 120"/>
              <a:gd name="f65" fmla="val 160"/>
              <a:gd name="f66" fmla="val 107"/>
              <a:gd name="f67" fmla="val 95"/>
              <a:gd name="f68" fmla="val 179"/>
              <a:gd name="f69" fmla="val 82"/>
              <a:gd name="f70" fmla="val 75"/>
              <a:gd name="f71" fmla="val 62"/>
              <a:gd name="f72" fmla="val 169"/>
              <a:gd name="f73" fmla="val 60"/>
              <a:gd name="f74" fmla="val 58"/>
              <a:gd name="f75" fmla="val 55"/>
              <a:gd name="f76" fmla="val 175"/>
              <a:gd name="f77" fmla="val 43"/>
              <a:gd name="f78" fmla="val 30"/>
              <a:gd name="f79" fmla="val 159"/>
              <a:gd name="f80" fmla="val 24"/>
              <a:gd name="f81" fmla="val 148"/>
              <a:gd name="f82" fmla="val 19"/>
              <a:gd name="f83" fmla="val 23"/>
              <a:gd name="f84" fmla="val 128"/>
              <a:gd name="f85" fmla="val 34"/>
              <a:gd name="f86" fmla="val 122"/>
              <a:gd name="f87" fmla="val 42"/>
              <a:gd name="f88" fmla="val 117"/>
              <a:gd name="f89" fmla="val 50"/>
              <a:gd name="f90" fmla="val 111"/>
              <a:gd name="f91" fmla="val 102"/>
              <a:gd name="f92" fmla="val 70"/>
              <a:gd name="f93" fmla="val 94"/>
              <a:gd name="f94" fmla="val 73"/>
              <a:gd name="f95" fmla="val 81"/>
              <a:gd name="f96" fmla="val 67"/>
              <a:gd name="f97" fmla="val 57"/>
              <a:gd name="f98" fmla="val 35"/>
              <a:gd name="f99" fmla="val 47"/>
              <a:gd name="f100" fmla="val 12"/>
              <a:gd name="f101" fmla="val 37"/>
              <a:gd name="f102" fmla="val 3"/>
              <a:gd name="f103" fmla="val 28"/>
              <a:gd name="f104" fmla="val 21"/>
              <a:gd name="f105" fmla="val 5"/>
              <a:gd name="f106" fmla="val 15"/>
              <a:gd name="f107" fmla="val 11"/>
              <a:gd name="f108" fmla="val 13"/>
              <a:gd name="f109" fmla="val 20"/>
              <a:gd name="f110" fmla="val 16"/>
              <a:gd name="f111" fmla="val 41"/>
              <a:gd name="f112" fmla="val 22"/>
              <a:gd name="f113" fmla="val 29"/>
              <a:gd name="f114" fmla="val 83"/>
              <a:gd name="f115" fmla="val 36"/>
              <a:gd name="f116" fmla="val 87"/>
              <a:gd name="f117" fmla="val 90"/>
              <a:gd name="f118" fmla="val 104"/>
              <a:gd name="f119" fmla="val 27"/>
              <a:gd name="f120" fmla="val 125"/>
              <a:gd name="f121" fmla="val 145"/>
              <a:gd name="f122" fmla="val 1"/>
              <a:gd name="f123" fmla="val 183"/>
              <a:gd name="f124" fmla="val 18"/>
              <a:gd name="f125" fmla="val 184"/>
              <a:gd name="f126" fmla="val 186"/>
              <a:gd name="f127" fmla="val 187"/>
              <a:gd name="f128" fmla="val 201"/>
              <a:gd name="f129" fmla="val 40"/>
              <a:gd name="f130" fmla="val 216"/>
              <a:gd name="f131" fmla="val 233"/>
              <a:gd name="f132" fmla="val 72"/>
              <a:gd name="f133" fmla="val 246"/>
              <a:gd name="f134" fmla="val 93"/>
              <a:gd name="f135" fmla="+- 0 0 -90"/>
              <a:gd name="f136" fmla="*/ f3 1 261"/>
              <a:gd name="f137" fmla="*/ f4 1 303"/>
              <a:gd name="f138" fmla="val f5"/>
              <a:gd name="f139" fmla="val f6"/>
              <a:gd name="f140" fmla="val f7"/>
              <a:gd name="f141" fmla="*/ f135 f0 1"/>
              <a:gd name="f142" fmla="+- f140 0 f138"/>
              <a:gd name="f143" fmla="+- f139 0 f138"/>
              <a:gd name="f144" fmla="*/ f141 1 f2"/>
              <a:gd name="f145" fmla="*/ f143 1 261"/>
              <a:gd name="f146" fmla="*/ f142 1 303"/>
              <a:gd name="f147" fmla="*/ 247 f143 1"/>
              <a:gd name="f148" fmla="*/ 106 f142 1"/>
              <a:gd name="f149" fmla="*/ 242 f143 1"/>
              <a:gd name="f150" fmla="*/ 133 f142 1"/>
              <a:gd name="f151" fmla="*/ 222 f143 1"/>
              <a:gd name="f152" fmla="*/ 194 f142 1"/>
              <a:gd name="f153" fmla="*/ 223 f143 1"/>
              <a:gd name="f154" fmla="*/ 208 f142 1"/>
              <a:gd name="f155" fmla="*/ 255 f143 1"/>
              <a:gd name="f156" fmla="*/ 271 f142 1"/>
              <a:gd name="f157" fmla="*/ 250 f143 1"/>
              <a:gd name="f158" fmla="*/ 297 f142 1"/>
              <a:gd name="f159" fmla="*/ 224 f143 1"/>
              <a:gd name="f160" fmla="*/ 291 f142 1"/>
              <a:gd name="f161" fmla="*/ 171 f143 1"/>
              <a:gd name="f162" fmla="*/ 218 f142 1"/>
              <a:gd name="f163" fmla="*/ 167 f143 1"/>
              <a:gd name="f164" fmla="*/ 198 f142 1"/>
              <a:gd name="f165" fmla="*/ 174 f142 1"/>
              <a:gd name="f166" fmla="*/ 168 f143 1"/>
              <a:gd name="f167" fmla="*/ 168 f142 1"/>
              <a:gd name="f168" fmla="*/ 139 f143 1"/>
              <a:gd name="f169" fmla="*/ 143 f142 1"/>
              <a:gd name="f170" fmla="*/ 140 f143 1"/>
              <a:gd name="f171" fmla="*/ 170 f143 1"/>
              <a:gd name="f172" fmla="*/ 95 f142 1"/>
              <a:gd name="f173" fmla="*/ 62 f142 1"/>
              <a:gd name="f174" fmla="*/ 55 f142 1"/>
              <a:gd name="f175" fmla="*/ 159 f143 1"/>
              <a:gd name="f176" fmla="*/ 24 f142 1"/>
              <a:gd name="f177" fmla="*/ 128 f143 1"/>
              <a:gd name="f178" fmla="*/ 34 f142 1"/>
              <a:gd name="f179" fmla="*/ 111 f143 1"/>
              <a:gd name="f180" fmla="*/ 58 f142 1"/>
              <a:gd name="f181" fmla="*/ 81 f143 1"/>
              <a:gd name="f182" fmla="*/ 67 f142 1"/>
              <a:gd name="f183" fmla="*/ 12 f143 1"/>
              <a:gd name="f184" fmla="*/ 37 f142 1"/>
              <a:gd name="f185" fmla="*/ 3 f143 1"/>
              <a:gd name="f186" fmla="*/ 21 f142 1"/>
              <a:gd name="f187" fmla="*/ 20 f143 1"/>
              <a:gd name="f188" fmla="*/ 16 f142 1"/>
              <a:gd name="f189" fmla="*/ 83 f143 1"/>
              <a:gd name="f190" fmla="*/ 36 f142 1"/>
              <a:gd name="f191" fmla="*/ 94 f143 1"/>
              <a:gd name="f192" fmla="*/ 125 f143 1"/>
              <a:gd name="f193" fmla="*/ 13 f142 1"/>
              <a:gd name="f194" fmla="*/ 183 f143 1"/>
              <a:gd name="f195" fmla="*/ 18 f142 1"/>
              <a:gd name="f196" fmla="*/ 187 f143 1"/>
              <a:gd name="f197" fmla="*/ 22 f142 1"/>
              <a:gd name="f198" fmla="*/ 233 f143 1"/>
              <a:gd name="f199" fmla="*/ 72 f142 1"/>
              <a:gd name="f200" fmla="+- f144 0 f1"/>
              <a:gd name="f201" fmla="*/ f147 1 261"/>
              <a:gd name="f202" fmla="*/ f148 1 303"/>
              <a:gd name="f203" fmla="*/ f149 1 261"/>
              <a:gd name="f204" fmla="*/ f150 1 303"/>
              <a:gd name="f205" fmla="*/ f151 1 261"/>
              <a:gd name="f206" fmla="*/ f152 1 303"/>
              <a:gd name="f207" fmla="*/ f153 1 261"/>
              <a:gd name="f208" fmla="*/ f154 1 303"/>
              <a:gd name="f209" fmla="*/ f155 1 261"/>
              <a:gd name="f210" fmla="*/ f156 1 303"/>
              <a:gd name="f211" fmla="*/ f157 1 261"/>
              <a:gd name="f212" fmla="*/ f158 1 303"/>
              <a:gd name="f213" fmla="*/ f159 1 261"/>
              <a:gd name="f214" fmla="*/ f160 1 303"/>
              <a:gd name="f215" fmla="*/ f161 1 261"/>
              <a:gd name="f216" fmla="*/ f162 1 303"/>
              <a:gd name="f217" fmla="*/ f163 1 261"/>
              <a:gd name="f218" fmla="*/ f164 1 303"/>
              <a:gd name="f219" fmla="*/ f165 1 303"/>
              <a:gd name="f220" fmla="*/ f166 1 261"/>
              <a:gd name="f221" fmla="*/ f167 1 303"/>
              <a:gd name="f222" fmla="*/ f168 1 261"/>
              <a:gd name="f223" fmla="*/ f169 1 303"/>
              <a:gd name="f224" fmla="*/ f170 1 261"/>
              <a:gd name="f225" fmla="*/ f171 1 261"/>
              <a:gd name="f226" fmla="*/ f172 1 303"/>
              <a:gd name="f227" fmla="*/ f173 1 303"/>
              <a:gd name="f228" fmla="*/ f174 1 303"/>
              <a:gd name="f229" fmla="*/ f175 1 261"/>
              <a:gd name="f230" fmla="*/ f176 1 303"/>
              <a:gd name="f231" fmla="*/ f177 1 261"/>
              <a:gd name="f232" fmla="*/ f178 1 303"/>
              <a:gd name="f233" fmla="*/ f179 1 261"/>
              <a:gd name="f234" fmla="*/ f180 1 303"/>
              <a:gd name="f235" fmla="*/ f181 1 261"/>
              <a:gd name="f236" fmla="*/ f182 1 303"/>
              <a:gd name="f237" fmla="*/ f183 1 261"/>
              <a:gd name="f238" fmla="*/ f184 1 303"/>
              <a:gd name="f239" fmla="*/ f185 1 261"/>
              <a:gd name="f240" fmla="*/ f186 1 303"/>
              <a:gd name="f241" fmla="*/ f187 1 261"/>
              <a:gd name="f242" fmla="*/ f188 1 303"/>
              <a:gd name="f243" fmla="*/ f189 1 261"/>
              <a:gd name="f244" fmla="*/ f190 1 303"/>
              <a:gd name="f245" fmla="*/ f191 1 261"/>
              <a:gd name="f246" fmla="*/ f192 1 261"/>
              <a:gd name="f247" fmla="*/ f193 1 303"/>
              <a:gd name="f248" fmla="*/ f194 1 261"/>
              <a:gd name="f249" fmla="*/ f195 1 303"/>
              <a:gd name="f250" fmla="*/ f196 1 261"/>
              <a:gd name="f251" fmla="*/ f197 1 303"/>
              <a:gd name="f252" fmla="*/ f198 1 261"/>
              <a:gd name="f253" fmla="*/ f199 1 303"/>
              <a:gd name="f254" fmla="*/ 0 1 f145"/>
              <a:gd name="f255" fmla="*/ f139 1 f145"/>
              <a:gd name="f256" fmla="*/ 0 1 f146"/>
              <a:gd name="f257" fmla="*/ f140 1 f146"/>
              <a:gd name="f258" fmla="*/ f201 1 f145"/>
              <a:gd name="f259" fmla="*/ f202 1 f146"/>
              <a:gd name="f260" fmla="*/ f203 1 f145"/>
              <a:gd name="f261" fmla="*/ f204 1 f146"/>
              <a:gd name="f262" fmla="*/ f205 1 f145"/>
              <a:gd name="f263" fmla="*/ f206 1 f146"/>
              <a:gd name="f264" fmla="*/ f207 1 f145"/>
              <a:gd name="f265" fmla="*/ f208 1 f146"/>
              <a:gd name="f266" fmla="*/ f209 1 f145"/>
              <a:gd name="f267" fmla="*/ f210 1 f146"/>
              <a:gd name="f268" fmla="*/ f211 1 f145"/>
              <a:gd name="f269" fmla="*/ f212 1 f146"/>
              <a:gd name="f270" fmla="*/ f213 1 f145"/>
              <a:gd name="f271" fmla="*/ f214 1 f146"/>
              <a:gd name="f272" fmla="*/ f215 1 f145"/>
              <a:gd name="f273" fmla="*/ f216 1 f146"/>
              <a:gd name="f274" fmla="*/ f217 1 f145"/>
              <a:gd name="f275" fmla="*/ f218 1 f146"/>
              <a:gd name="f276" fmla="*/ f219 1 f146"/>
              <a:gd name="f277" fmla="*/ f220 1 f145"/>
              <a:gd name="f278" fmla="*/ f221 1 f146"/>
              <a:gd name="f279" fmla="*/ f222 1 f145"/>
              <a:gd name="f280" fmla="*/ f223 1 f146"/>
              <a:gd name="f281" fmla="*/ f224 1 f145"/>
              <a:gd name="f282" fmla="*/ f225 1 f145"/>
              <a:gd name="f283" fmla="*/ f226 1 f146"/>
              <a:gd name="f284" fmla="*/ f227 1 f146"/>
              <a:gd name="f285" fmla="*/ f228 1 f146"/>
              <a:gd name="f286" fmla="*/ f229 1 f145"/>
              <a:gd name="f287" fmla="*/ f230 1 f146"/>
              <a:gd name="f288" fmla="*/ f231 1 f145"/>
              <a:gd name="f289" fmla="*/ f232 1 f146"/>
              <a:gd name="f290" fmla="*/ f233 1 f145"/>
              <a:gd name="f291" fmla="*/ f234 1 f146"/>
              <a:gd name="f292" fmla="*/ f235 1 f145"/>
              <a:gd name="f293" fmla="*/ f236 1 f146"/>
              <a:gd name="f294" fmla="*/ f237 1 f145"/>
              <a:gd name="f295" fmla="*/ f238 1 f146"/>
              <a:gd name="f296" fmla="*/ f239 1 f145"/>
              <a:gd name="f297" fmla="*/ f240 1 f146"/>
              <a:gd name="f298" fmla="*/ f241 1 f145"/>
              <a:gd name="f299" fmla="*/ f242 1 f146"/>
              <a:gd name="f300" fmla="*/ f243 1 f145"/>
              <a:gd name="f301" fmla="*/ f244 1 f146"/>
              <a:gd name="f302" fmla="*/ f245 1 f145"/>
              <a:gd name="f303" fmla="*/ f246 1 f145"/>
              <a:gd name="f304" fmla="*/ f247 1 f146"/>
              <a:gd name="f305" fmla="*/ f248 1 f145"/>
              <a:gd name="f306" fmla="*/ f249 1 f146"/>
              <a:gd name="f307" fmla="*/ f250 1 f145"/>
              <a:gd name="f308" fmla="*/ f251 1 f146"/>
              <a:gd name="f309" fmla="*/ f252 1 f145"/>
              <a:gd name="f310" fmla="*/ f253 1 f146"/>
              <a:gd name="f311" fmla="*/ f254 f136 1"/>
              <a:gd name="f312" fmla="*/ f255 f136 1"/>
              <a:gd name="f313" fmla="*/ f257 f137 1"/>
              <a:gd name="f314" fmla="*/ f256 f137 1"/>
              <a:gd name="f315" fmla="*/ f258 f136 1"/>
              <a:gd name="f316" fmla="*/ f259 f137 1"/>
              <a:gd name="f317" fmla="*/ f260 f136 1"/>
              <a:gd name="f318" fmla="*/ f261 f137 1"/>
              <a:gd name="f319" fmla="*/ f262 f136 1"/>
              <a:gd name="f320" fmla="*/ f263 f137 1"/>
              <a:gd name="f321" fmla="*/ f264 f136 1"/>
              <a:gd name="f322" fmla="*/ f265 f137 1"/>
              <a:gd name="f323" fmla="*/ f266 f136 1"/>
              <a:gd name="f324" fmla="*/ f267 f137 1"/>
              <a:gd name="f325" fmla="*/ f268 f136 1"/>
              <a:gd name="f326" fmla="*/ f269 f137 1"/>
              <a:gd name="f327" fmla="*/ f270 f136 1"/>
              <a:gd name="f328" fmla="*/ f271 f137 1"/>
              <a:gd name="f329" fmla="*/ f272 f136 1"/>
              <a:gd name="f330" fmla="*/ f273 f137 1"/>
              <a:gd name="f331" fmla="*/ f274 f136 1"/>
              <a:gd name="f332" fmla="*/ f275 f137 1"/>
              <a:gd name="f333" fmla="*/ f276 f137 1"/>
              <a:gd name="f334" fmla="*/ f277 f136 1"/>
              <a:gd name="f335" fmla="*/ f278 f137 1"/>
              <a:gd name="f336" fmla="*/ f279 f136 1"/>
              <a:gd name="f337" fmla="*/ f280 f137 1"/>
              <a:gd name="f338" fmla="*/ f281 f136 1"/>
              <a:gd name="f339" fmla="*/ f282 f136 1"/>
              <a:gd name="f340" fmla="*/ f283 f137 1"/>
              <a:gd name="f341" fmla="*/ f284 f137 1"/>
              <a:gd name="f342" fmla="*/ f285 f137 1"/>
              <a:gd name="f343" fmla="*/ f286 f136 1"/>
              <a:gd name="f344" fmla="*/ f287 f137 1"/>
              <a:gd name="f345" fmla="*/ f288 f136 1"/>
              <a:gd name="f346" fmla="*/ f289 f137 1"/>
              <a:gd name="f347" fmla="*/ f290 f136 1"/>
              <a:gd name="f348" fmla="*/ f291 f137 1"/>
              <a:gd name="f349" fmla="*/ f292 f136 1"/>
              <a:gd name="f350" fmla="*/ f293 f137 1"/>
              <a:gd name="f351" fmla="*/ f294 f136 1"/>
              <a:gd name="f352" fmla="*/ f295 f137 1"/>
              <a:gd name="f353" fmla="*/ f296 f136 1"/>
              <a:gd name="f354" fmla="*/ f297 f137 1"/>
              <a:gd name="f355" fmla="*/ f298 f136 1"/>
              <a:gd name="f356" fmla="*/ f299 f137 1"/>
              <a:gd name="f357" fmla="*/ f300 f136 1"/>
              <a:gd name="f358" fmla="*/ f301 f137 1"/>
              <a:gd name="f359" fmla="*/ f302 f136 1"/>
              <a:gd name="f360" fmla="*/ f303 f136 1"/>
              <a:gd name="f361" fmla="*/ f304 f137 1"/>
              <a:gd name="f362" fmla="*/ f305 f136 1"/>
              <a:gd name="f363" fmla="*/ f306 f137 1"/>
              <a:gd name="f364" fmla="*/ f307 f136 1"/>
              <a:gd name="f365" fmla="*/ f308 f137 1"/>
              <a:gd name="f366" fmla="*/ f309 f136 1"/>
              <a:gd name="f367" fmla="*/ f310 f137 1"/>
            </a:gdLst>
            <a:ahLst/>
            <a:cxnLst>
              <a:cxn ang="3cd4">
                <a:pos x="hc" y="t"/>
              </a:cxn>
              <a:cxn ang="0">
                <a:pos x="r" y="vc"/>
              </a:cxn>
              <a:cxn ang="cd4">
                <a:pos x="hc" y="b"/>
              </a:cxn>
              <a:cxn ang="cd2">
                <a:pos x="l" y="vc"/>
              </a:cxn>
              <a:cxn ang="f200">
                <a:pos x="f315" y="f316"/>
              </a:cxn>
              <a:cxn ang="f200">
                <a:pos x="f317" y="f318"/>
              </a:cxn>
              <a:cxn ang="f200">
                <a:pos x="f319" y="f320"/>
              </a:cxn>
              <a:cxn ang="f200">
                <a:pos x="f321" y="f322"/>
              </a:cxn>
              <a:cxn ang="f200">
                <a:pos x="f323" y="f324"/>
              </a:cxn>
              <a:cxn ang="f200">
                <a:pos x="f325" y="f326"/>
              </a:cxn>
              <a:cxn ang="f200">
                <a:pos x="f327" y="f328"/>
              </a:cxn>
              <a:cxn ang="f200">
                <a:pos x="f329" y="f330"/>
              </a:cxn>
              <a:cxn ang="f200">
                <a:pos x="f331" y="f332"/>
              </a:cxn>
              <a:cxn ang="f200">
                <a:pos x="f329" y="f333"/>
              </a:cxn>
              <a:cxn ang="f200">
                <a:pos x="f334" y="f335"/>
              </a:cxn>
              <a:cxn ang="f200">
                <a:pos x="f336" y="f337"/>
              </a:cxn>
              <a:cxn ang="f200">
                <a:pos x="f338" y="f318"/>
              </a:cxn>
              <a:cxn ang="f200">
                <a:pos x="f339" y="f340"/>
              </a:cxn>
              <a:cxn ang="f200">
                <a:pos x="f329" y="f341"/>
              </a:cxn>
              <a:cxn ang="f200">
                <a:pos x="f339" y="f342"/>
              </a:cxn>
              <a:cxn ang="f200">
                <a:pos x="f343" y="f344"/>
              </a:cxn>
              <a:cxn ang="f200">
                <a:pos x="f345" y="f346"/>
              </a:cxn>
              <a:cxn ang="f200">
                <a:pos x="f347" y="f348"/>
              </a:cxn>
              <a:cxn ang="f200">
                <a:pos x="f349" y="f350"/>
              </a:cxn>
              <a:cxn ang="f200">
                <a:pos x="f351" y="f352"/>
              </a:cxn>
              <a:cxn ang="f200">
                <a:pos x="f353" y="f354"/>
              </a:cxn>
              <a:cxn ang="f200">
                <a:pos x="f355" y="f356"/>
              </a:cxn>
              <a:cxn ang="f200">
                <a:pos x="f357" y="f358"/>
              </a:cxn>
              <a:cxn ang="f200">
                <a:pos x="f359" y="f346"/>
              </a:cxn>
              <a:cxn ang="f200">
                <a:pos x="f360" y="f361"/>
              </a:cxn>
              <a:cxn ang="f200">
                <a:pos x="f362" y="f363"/>
              </a:cxn>
              <a:cxn ang="f200">
                <a:pos x="f364" y="f365"/>
              </a:cxn>
              <a:cxn ang="f200">
                <a:pos x="f366" y="f367"/>
              </a:cxn>
              <a:cxn ang="f200">
                <a:pos x="f315" y="f316"/>
              </a:cxn>
            </a:cxnLst>
            <a:rect l="f311" t="f314" r="f312" b="f313"/>
            <a:pathLst>
              <a:path w="261" h="303">
                <a:moveTo>
                  <a:pt x="f8" y="f9"/>
                </a:moveTo>
                <a:cubicBezTo>
                  <a:pt x="f8" y="f10"/>
                  <a:pt x="f11" y="f12"/>
                  <a:pt x="f13" y="f14"/>
                </a:cubicBezTo>
                <a:cubicBezTo>
                  <a:pt x="f15" y="f16"/>
                  <a:pt x="f17" y="f18"/>
                  <a:pt x="f19" y="f20"/>
                </a:cubicBezTo>
                <a:cubicBezTo>
                  <a:pt x="f21" y="f22"/>
                  <a:pt x="f21" y="f23"/>
                  <a:pt x="f24" y="f25"/>
                </a:cubicBezTo>
                <a:cubicBezTo>
                  <a:pt x="f26" y="f17"/>
                  <a:pt x="f11" y="f27"/>
                  <a:pt x="f28" y="f29"/>
                </a:cubicBezTo>
                <a:cubicBezTo>
                  <a:pt x="f6" y="f30"/>
                  <a:pt x="f31" y="f32"/>
                  <a:pt x="f27" y="f33"/>
                </a:cubicBezTo>
                <a:cubicBezTo>
                  <a:pt x="f34" y="f7"/>
                  <a:pt x="f35" y="f36"/>
                  <a:pt x="f37" y="f32"/>
                </a:cubicBezTo>
                <a:cubicBezTo>
                  <a:pt x="f38" y="f39"/>
                  <a:pt x="f40" y="f41"/>
                  <a:pt x="f42" y="f43"/>
                </a:cubicBezTo>
                <a:cubicBezTo>
                  <a:pt x="f44" y="f45"/>
                  <a:pt x="f44" y="f46"/>
                  <a:pt x="f47" y="f48"/>
                </a:cubicBezTo>
                <a:cubicBezTo>
                  <a:pt x="f49" y="f50"/>
                  <a:pt x="f51" y="f52"/>
                  <a:pt x="f42" y="f53"/>
                </a:cubicBezTo>
                <a:cubicBezTo>
                  <a:pt x="f54" y="f51"/>
                  <a:pt x="f54" y="f49"/>
                  <a:pt x="f49" y="f49"/>
                </a:cubicBezTo>
                <a:cubicBezTo>
                  <a:pt x="f55" y="f56"/>
                  <a:pt x="f57" y="f55"/>
                  <a:pt x="f58" y="f59"/>
                </a:cubicBezTo>
                <a:cubicBezTo>
                  <a:pt x="f60" y="f58"/>
                  <a:pt x="f61" y="f60"/>
                  <a:pt x="f62" y="f14"/>
                </a:cubicBezTo>
                <a:cubicBezTo>
                  <a:pt x="f63" y="f64"/>
                  <a:pt x="f65" y="f66"/>
                  <a:pt x="f51" y="f67"/>
                </a:cubicBezTo>
                <a:cubicBezTo>
                  <a:pt x="f68" y="f69"/>
                  <a:pt x="f2" y="f70"/>
                  <a:pt x="f42" y="f71"/>
                </a:cubicBezTo>
                <a:cubicBezTo>
                  <a:pt x="f72" y="f73"/>
                  <a:pt x="f49" y="f74"/>
                  <a:pt x="f51" y="f75"/>
                </a:cubicBezTo>
                <a:cubicBezTo>
                  <a:pt x="f76" y="f77"/>
                  <a:pt x="f72" y="f78"/>
                  <a:pt x="f79" y="f80"/>
                </a:cubicBezTo>
                <a:cubicBezTo>
                  <a:pt x="f81" y="f82"/>
                  <a:pt x="f60" y="f83"/>
                  <a:pt x="f84" y="f85"/>
                </a:cubicBezTo>
                <a:cubicBezTo>
                  <a:pt x="f86" y="f87"/>
                  <a:pt x="f88" y="f89"/>
                  <a:pt x="f90" y="f74"/>
                </a:cubicBezTo>
                <a:cubicBezTo>
                  <a:pt x="f91" y="f92"/>
                  <a:pt x="f93" y="f94"/>
                  <a:pt x="f95" y="f96"/>
                </a:cubicBezTo>
                <a:cubicBezTo>
                  <a:pt x="f74" y="f97"/>
                  <a:pt x="f98" y="f99"/>
                  <a:pt x="f100" y="f101"/>
                </a:cubicBezTo>
                <a:cubicBezTo>
                  <a:pt x="f102" y="f85"/>
                  <a:pt x="f5" y="f103"/>
                  <a:pt x="f102" y="f104"/>
                </a:cubicBezTo>
                <a:cubicBezTo>
                  <a:pt x="f105" y="f106"/>
                  <a:pt x="f107" y="f108"/>
                  <a:pt x="f109" y="f110"/>
                </a:cubicBezTo>
                <a:cubicBezTo>
                  <a:pt x="f111" y="f112"/>
                  <a:pt x="f71" y="f113"/>
                  <a:pt x="f114" y="f115"/>
                </a:cubicBezTo>
                <a:cubicBezTo>
                  <a:pt x="f116" y="f101"/>
                  <a:pt x="f117" y="f101"/>
                  <a:pt x="f93" y="f85"/>
                </a:cubicBezTo>
                <a:cubicBezTo>
                  <a:pt x="f118" y="f119"/>
                  <a:pt x="f10" y="f109"/>
                  <a:pt x="f120" y="f108"/>
                </a:cubicBezTo>
                <a:cubicBezTo>
                  <a:pt x="f121" y="f5"/>
                  <a:pt x="f44" y="f122"/>
                  <a:pt x="f123" y="f124"/>
                </a:cubicBezTo>
                <a:cubicBezTo>
                  <a:pt x="f125" y="f82"/>
                  <a:pt x="f126" y="f109"/>
                  <a:pt x="f127" y="f112"/>
                </a:cubicBezTo>
                <a:cubicBezTo>
                  <a:pt x="f128" y="f129"/>
                  <a:pt x="f130" y="f97"/>
                  <a:pt x="f131" y="f132"/>
                </a:cubicBezTo>
                <a:cubicBezTo>
                  <a:pt x="f41" y="f95"/>
                  <a:pt x="f133" y="f134"/>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1" name="Freeform 66">
            <a:extLst>
              <a:ext uri="{FF2B5EF4-FFF2-40B4-BE49-F238E27FC236}">
                <a16:creationId xmlns:a16="http://schemas.microsoft.com/office/drawing/2014/main" id="{0B972496-7651-4F2D-8996-E03C48154D3C}"/>
              </a:ext>
            </a:extLst>
          </p:cNvPr>
          <p:cNvSpPr/>
          <p:nvPr/>
        </p:nvSpPr>
        <p:spPr>
          <a:xfrm>
            <a:off x="1883193" y="3959009"/>
            <a:ext cx="187294" cy="687285"/>
          </a:xfrm>
          <a:custGeom>
            <a:avLst/>
            <a:gdLst>
              <a:gd name="f0" fmla="val 10800000"/>
              <a:gd name="f1" fmla="val 5400000"/>
              <a:gd name="f2" fmla="val 180"/>
              <a:gd name="f3" fmla="val w"/>
              <a:gd name="f4" fmla="val h"/>
              <a:gd name="f5" fmla="val 0"/>
              <a:gd name="f6" fmla="val 113"/>
              <a:gd name="f7" fmla="val 417"/>
              <a:gd name="f8" fmla="val 121"/>
              <a:gd name="f9" fmla="val 1"/>
              <a:gd name="f10" fmla="val 99"/>
              <a:gd name="f11" fmla="val 69"/>
              <a:gd name="f12" fmla="val 13"/>
              <a:gd name="f13" fmla="val 40"/>
              <a:gd name="f14" fmla="val 19"/>
              <a:gd name="f15" fmla="val 27"/>
              <a:gd name="f16" fmla="val 26"/>
              <a:gd name="f17" fmla="val 15"/>
              <a:gd name="f18" fmla="val 36"/>
              <a:gd name="f19" fmla="val 4"/>
              <a:gd name="f20" fmla="val 37"/>
              <a:gd name="f21" fmla="val 3"/>
              <a:gd name="f22" fmla="val 39"/>
              <a:gd name="f23" fmla="val 41"/>
              <a:gd name="f24" fmla="val 43"/>
              <a:gd name="f25" fmla="val 2"/>
              <a:gd name="f26" fmla="val 42"/>
              <a:gd name="f27" fmla="val 5"/>
              <a:gd name="f28" fmla="val 7"/>
              <a:gd name="f29" fmla="val 16"/>
              <a:gd name="f30" fmla="val 25"/>
              <a:gd name="f31" fmla="val 34"/>
              <a:gd name="f32" fmla="val 33"/>
              <a:gd name="f33" fmla="val 48"/>
              <a:gd name="f34" fmla="val 23"/>
              <a:gd name="f35" fmla="val 50"/>
              <a:gd name="f36" fmla="val 54"/>
              <a:gd name="f37" fmla="val 14"/>
              <a:gd name="f38" fmla="val 58"/>
              <a:gd name="f39" fmla="val 61"/>
              <a:gd name="f40" fmla="val 20"/>
              <a:gd name="f41" fmla="val 62"/>
              <a:gd name="f42" fmla="val 65"/>
              <a:gd name="f43" fmla="val 70"/>
              <a:gd name="f44" fmla="val 28"/>
              <a:gd name="f45" fmla="val 75"/>
              <a:gd name="f46" fmla="val 31"/>
              <a:gd name="f47" fmla="val 86"/>
              <a:gd name="f48" fmla="val 95"/>
              <a:gd name="f49" fmla="val 104"/>
              <a:gd name="f50" fmla="val 22"/>
              <a:gd name="f51" fmla="val 120"/>
              <a:gd name="f52" fmla="val 21"/>
              <a:gd name="f53" fmla="val 136"/>
              <a:gd name="f54" fmla="val 24"/>
              <a:gd name="f55" fmla="val 151"/>
              <a:gd name="f56" fmla="val 30"/>
              <a:gd name="f57" fmla="val 184"/>
              <a:gd name="f58" fmla="val 55"/>
              <a:gd name="f59" fmla="val 208"/>
              <a:gd name="f60" fmla="val 91"/>
              <a:gd name="f61" fmla="val 215"/>
              <a:gd name="f62" fmla="val 94"/>
              <a:gd name="f63" fmla="val 216"/>
              <a:gd name="f64" fmla="val 97"/>
              <a:gd name="f65" fmla="val 217"/>
              <a:gd name="f66" fmla="val 100"/>
              <a:gd name="f67" fmla="val 218"/>
              <a:gd name="f68" fmla="val 231"/>
              <a:gd name="f69" fmla="val 284"/>
              <a:gd name="f70" fmla="val 337"/>
              <a:gd name="f71" fmla="val 391"/>
              <a:gd name="f72" fmla="val 405"/>
              <a:gd name="f73" fmla="val 105"/>
              <a:gd name="f74" fmla="val 415"/>
              <a:gd name="f75" fmla="val 92"/>
              <a:gd name="f76" fmla="val 416"/>
              <a:gd name="f77" fmla="val 80"/>
              <a:gd name="f78" fmla="val 409"/>
              <a:gd name="f79" fmla="val 68"/>
              <a:gd name="f80" fmla="val 395"/>
              <a:gd name="f81" fmla="val 60"/>
              <a:gd name="f82" fmla="val 349"/>
              <a:gd name="f83" fmla="val 52"/>
              <a:gd name="f84" fmla="val 303"/>
              <a:gd name="f85" fmla="val 44"/>
              <a:gd name="f86" fmla="val 257"/>
              <a:gd name="f87" fmla="val 237"/>
              <a:gd name="f88" fmla="val 198"/>
              <a:gd name="f89" fmla="val 195"/>
              <a:gd name="f90" fmla="val 193"/>
              <a:gd name="f91" fmla="val 29"/>
              <a:gd name="f92" fmla="val 196"/>
              <a:gd name="f93" fmla="val 17"/>
              <a:gd name="f94" fmla="val 205"/>
              <a:gd name="f95" fmla="val 199"/>
              <a:gd name="f96" fmla="val 166"/>
              <a:gd name="f97" fmla="val 148"/>
              <a:gd name="f98" fmla="+- 0 0 -90"/>
              <a:gd name="f99" fmla="*/ f3 1 113"/>
              <a:gd name="f100" fmla="*/ f4 1 417"/>
              <a:gd name="f101" fmla="val f5"/>
              <a:gd name="f102" fmla="val f6"/>
              <a:gd name="f103" fmla="val f7"/>
              <a:gd name="f104" fmla="*/ f98 f0 1"/>
              <a:gd name="f105" fmla="+- f103 0 f101"/>
              <a:gd name="f106" fmla="+- f102 0 f101"/>
              <a:gd name="f107" fmla="*/ f104 1 f2"/>
              <a:gd name="f108" fmla="*/ f106 1 113"/>
              <a:gd name="f109" fmla="*/ f105 1 417"/>
              <a:gd name="f110" fmla="*/ 0 f106 1"/>
              <a:gd name="f111" fmla="*/ 121 f105 1"/>
              <a:gd name="f112" fmla="*/ 13 f106 1"/>
              <a:gd name="f113" fmla="*/ 40 f105 1"/>
              <a:gd name="f114" fmla="*/ 36 f106 1"/>
              <a:gd name="f115" fmla="*/ 4 f105 1"/>
              <a:gd name="f116" fmla="*/ 41 f106 1"/>
              <a:gd name="f117" fmla="*/ 1 f105 1"/>
              <a:gd name="f118" fmla="*/ 42 f106 1"/>
              <a:gd name="f119" fmla="*/ 7 f105 1"/>
              <a:gd name="f120" fmla="*/ 40 f106 1"/>
              <a:gd name="f121" fmla="*/ 34 f105 1"/>
              <a:gd name="f122" fmla="*/ 23 f106 1"/>
              <a:gd name="f123" fmla="*/ 48 f105 1"/>
              <a:gd name="f124" fmla="*/ 15 f106 1"/>
              <a:gd name="f125" fmla="*/ 54 f105 1"/>
              <a:gd name="f126" fmla="*/ 20 f106 1"/>
              <a:gd name="f127" fmla="*/ 62 f105 1"/>
              <a:gd name="f128" fmla="*/ 28 f106 1"/>
              <a:gd name="f129" fmla="*/ 75 f105 1"/>
              <a:gd name="f130" fmla="*/ 25 f106 1"/>
              <a:gd name="f131" fmla="*/ 104 f105 1"/>
              <a:gd name="f132" fmla="*/ 24 f106 1"/>
              <a:gd name="f133" fmla="*/ 151 f105 1"/>
              <a:gd name="f134" fmla="*/ 91 f106 1"/>
              <a:gd name="f135" fmla="*/ 215 f105 1"/>
              <a:gd name="f136" fmla="*/ 100 f106 1"/>
              <a:gd name="f137" fmla="*/ 217 f105 1"/>
              <a:gd name="f138" fmla="*/ 113 f106 1"/>
              <a:gd name="f139" fmla="*/ 231 f105 1"/>
              <a:gd name="f140" fmla="*/ 391 f105 1"/>
              <a:gd name="f141" fmla="*/ 92 f106 1"/>
              <a:gd name="f142" fmla="*/ 416 f105 1"/>
              <a:gd name="f143" fmla="*/ 68 f106 1"/>
              <a:gd name="f144" fmla="*/ 395 f105 1"/>
              <a:gd name="f145" fmla="*/ 44 f106 1"/>
              <a:gd name="f146" fmla="*/ 257 f105 1"/>
              <a:gd name="f147" fmla="*/ 34 f106 1"/>
              <a:gd name="f148" fmla="*/ 198 f105 1"/>
              <a:gd name="f149" fmla="*/ 29 f106 1"/>
              <a:gd name="f150" fmla="*/ 196 f105 1"/>
              <a:gd name="f151" fmla="*/ 3 f106 1"/>
              <a:gd name="f152" fmla="*/ 184 f105 1"/>
              <a:gd name="f153" fmla="+- f107 0 f1"/>
              <a:gd name="f154" fmla="*/ f110 1 113"/>
              <a:gd name="f155" fmla="*/ f111 1 417"/>
              <a:gd name="f156" fmla="*/ f112 1 113"/>
              <a:gd name="f157" fmla="*/ f113 1 417"/>
              <a:gd name="f158" fmla="*/ f114 1 113"/>
              <a:gd name="f159" fmla="*/ f115 1 417"/>
              <a:gd name="f160" fmla="*/ f116 1 113"/>
              <a:gd name="f161" fmla="*/ f117 1 417"/>
              <a:gd name="f162" fmla="*/ f118 1 113"/>
              <a:gd name="f163" fmla="*/ f119 1 417"/>
              <a:gd name="f164" fmla="*/ f120 1 113"/>
              <a:gd name="f165" fmla="*/ f121 1 417"/>
              <a:gd name="f166" fmla="*/ f122 1 113"/>
              <a:gd name="f167" fmla="*/ f123 1 417"/>
              <a:gd name="f168" fmla="*/ f124 1 113"/>
              <a:gd name="f169" fmla="*/ f125 1 417"/>
              <a:gd name="f170" fmla="*/ f126 1 113"/>
              <a:gd name="f171" fmla="*/ f127 1 417"/>
              <a:gd name="f172" fmla="*/ f128 1 113"/>
              <a:gd name="f173" fmla="*/ f129 1 417"/>
              <a:gd name="f174" fmla="*/ f130 1 113"/>
              <a:gd name="f175" fmla="*/ f131 1 417"/>
              <a:gd name="f176" fmla="*/ f132 1 113"/>
              <a:gd name="f177" fmla="*/ f133 1 417"/>
              <a:gd name="f178" fmla="*/ f134 1 113"/>
              <a:gd name="f179" fmla="*/ f135 1 417"/>
              <a:gd name="f180" fmla="*/ f136 1 113"/>
              <a:gd name="f181" fmla="*/ f137 1 417"/>
              <a:gd name="f182" fmla="*/ f138 1 113"/>
              <a:gd name="f183" fmla="*/ f139 1 417"/>
              <a:gd name="f184" fmla="*/ f140 1 417"/>
              <a:gd name="f185" fmla="*/ f141 1 113"/>
              <a:gd name="f186" fmla="*/ f142 1 417"/>
              <a:gd name="f187" fmla="*/ f143 1 113"/>
              <a:gd name="f188" fmla="*/ f144 1 417"/>
              <a:gd name="f189" fmla="*/ f145 1 113"/>
              <a:gd name="f190" fmla="*/ f146 1 417"/>
              <a:gd name="f191" fmla="*/ f147 1 113"/>
              <a:gd name="f192" fmla="*/ f148 1 417"/>
              <a:gd name="f193" fmla="*/ f149 1 113"/>
              <a:gd name="f194" fmla="*/ f150 1 417"/>
              <a:gd name="f195" fmla="*/ f151 1 113"/>
              <a:gd name="f196" fmla="*/ f152 1 417"/>
              <a:gd name="f197" fmla="*/ 0 1 f108"/>
              <a:gd name="f198" fmla="*/ f102 1 f108"/>
              <a:gd name="f199" fmla="*/ 0 1 f109"/>
              <a:gd name="f200" fmla="*/ f103 1 f109"/>
              <a:gd name="f201" fmla="*/ f154 1 f108"/>
              <a:gd name="f202" fmla="*/ f155 1 f109"/>
              <a:gd name="f203" fmla="*/ f156 1 f108"/>
              <a:gd name="f204" fmla="*/ f157 1 f109"/>
              <a:gd name="f205" fmla="*/ f158 1 f108"/>
              <a:gd name="f206" fmla="*/ f159 1 f109"/>
              <a:gd name="f207" fmla="*/ f160 1 f108"/>
              <a:gd name="f208" fmla="*/ f161 1 f109"/>
              <a:gd name="f209" fmla="*/ f162 1 f108"/>
              <a:gd name="f210" fmla="*/ f163 1 f109"/>
              <a:gd name="f211" fmla="*/ f164 1 f108"/>
              <a:gd name="f212" fmla="*/ f165 1 f109"/>
              <a:gd name="f213" fmla="*/ f166 1 f108"/>
              <a:gd name="f214" fmla="*/ f167 1 f109"/>
              <a:gd name="f215" fmla="*/ f168 1 f108"/>
              <a:gd name="f216" fmla="*/ f169 1 f109"/>
              <a:gd name="f217" fmla="*/ f170 1 f108"/>
              <a:gd name="f218" fmla="*/ f171 1 f109"/>
              <a:gd name="f219" fmla="*/ f172 1 f108"/>
              <a:gd name="f220" fmla="*/ f173 1 f109"/>
              <a:gd name="f221" fmla="*/ f174 1 f108"/>
              <a:gd name="f222" fmla="*/ f175 1 f109"/>
              <a:gd name="f223" fmla="*/ f176 1 f108"/>
              <a:gd name="f224" fmla="*/ f177 1 f109"/>
              <a:gd name="f225" fmla="*/ f178 1 f108"/>
              <a:gd name="f226" fmla="*/ f179 1 f109"/>
              <a:gd name="f227" fmla="*/ f180 1 f108"/>
              <a:gd name="f228" fmla="*/ f181 1 f109"/>
              <a:gd name="f229" fmla="*/ f182 1 f108"/>
              <a:gd name="f230" fmla="*/ f183 1 f109"/>
              <a:gd name="f231" fmla="*/ f184 1 f109"/>
              <a:gd name="f232" fmla="*/ f185 1 f108"/>
              <a:gd name="f233" fmla="*/ f186 1 f109"/>
              <a:gd name="f234" fmla="*/ f187 1 f108"/>
              <a:gd name="f235" fmla="*/ f188 1 f109"/>
              <a:gd name="f236" fmla="*/ f189 1 f108"/>
              <a:gd name="f237" fmla="*/ f190 1 f109"/>
              <a:gd name="f238" fmla="*/ f191 1 f108"/>
              <a:gd name="f239" fmla="*/ f192 1 f109"/>
              <a:gd name="f240" fmla="*/ f193 1 f108"/>
              <a:gd name="f241" fmla="*/ f194 1 f109"/>
              <a:gd name="f242" fmla="*/ f195 1 f108"/>
              <a:gd name="f243" fmla="*/ f196 1 f109"/>
              <a:gd name="f244" fmla="*/ f197 f99 1"/>
              <a:gd name="f245" fmla="*/ f198 f99 1"/>
              <a:gd name="f246" fmla="*/ f200 f100 1"/>
              <a:gd name="f247" fmla="*/ f199 f100 1"/>
              <a:gd name="f248" fmla="*/ f201 f99 1"/>
              <a:gd name="f249" fmla="*/ f202 f100 1"/>
              <a:gd name="f250" fmla="*/ f203 f99 1"/>
              <a:gd name="f251" fmla="*/ f204 f100 1"/>
              <a:gd name="f252" fmla="*/ f205 f99 1"/>
              <a:gd name="f253" fmla="*/ f206 f100 1"/>
              <a:gd name="f254" fmla="*/ f207 f99 1"/>
              <a:gd name="f255" fmla="*/ f208 f100 1"/>
              <a:gd name="f256" fmla="*/ f209 f99 1"/>
              <a:gd name="f257" fmla="*/ f210 f100 1"/>
              <a:gd name="f258" fmla="*/ f211 f99 1"/>
              <a:gd name="f259" fmla="*/ f212 f100 1"/>
              <a:gd name="f260" fmla="*/ f213 f99 1"/>
              <a:gd name="f261" fmla="*/ f214 f100 1"/>
              <a:gd name="f262" fmla="*/ f215 f99 1"/>
              <a:gd name="f263" fmla="*/ f216 f100 1"/>
              <a:gd name="f264" fmla="*/ f217 f99 1"/>
              <a:gd name="f265" fmla="*/ f218 f100 1"/>
              <a:gd name="f266" fmla="*/ f219 f99 1"/>
              <a:gd name="f267" fmla="*/ f220 f100 1"/>
              <a:gd name="f268" fmla="*/ f221 f99 1"/>
              <a:gd name="f269" fmla="*/ f222 f100 1"/>
              <a:gd name="f270" fmla="*/ f223 f99 1"/>
              <a:gd name="f271" fmla="*/ f224 f100 1"/>
              <a:gd name="f272" fmla="*/ f225 f99 1"/>
              <a:gd name="f273" fmla="*/ f226 f100 1"/>
              <a:gd name="f274" fmla="*/ f227 f99 1"/>
              <a:gd name="f275" fmla="*/ f228 f100 1"/>
              <a:gd name="f276" fmla="*/ f229 f99 1"/>
              <a:gd name="f277" fmla="*/ f230 f100 1"/>
              <a:gd name="f278" fmla="*/ f231 f100 1"/>
              <a:gd name="f279" fmla="*/ f232 f99 1"/>
              <a:gd name="f280" fmla="*/ f233 f100 1"/>
              <a:gd name="f281" fmla="*/ f234 f99 1"/>
              <a:gd name="f282" fmla="*/ f235 f100 1"/>
              <a:gd name="f283" fmla="*/ f236 f99 1"/>
              <a:gd name="f284" fmla="*/ f237 f100 1"/>
              <a:gd name="f285" fmla="*/ f238 f99 1"/>
              <a:gd name="f286" fmla="*/ f239 f100 1"/>
              <a:gd name="f287" fmla="*/ f240 f99 1"/>
              <a:gd name="f288" fmla="*/ f241 f100 1"/>
              <a:gd name="f289" fmla="*/ f242 f99 1"/>
              <a:gd name="f290" fmla="*/ f243 f100 1"/>
            </a:gdLst>
            <a:ahLst/>
            <a:cxnLst>
              <a:cxn ang="3cd4">
                <a:pos x="hc" y="t"/>
              </a:cxn>
              <a:cxn ang="0">
                <a:pos x="r" y="vc"/>
              </a:cxn>
              <a:cxn ang="cd4">
                <a:pos x="hc" y="b"/>
              </a:cxn>
              <a:cxn ang="cd2">
                <a:pos x="l" y="vc"/>
              </a:cxn>
              <a:cxn ang="f153">
                <a:pos x="f248" y="f249"/>
              </a:cxn>
              <a:cxn ang="f153">
                <a:pos x="f250" y="f251"/>
              </a:cxn>
              <a:cxn ang="f153">
                <a:pos x="f252" y="f253"/>
              </a:cxn>
              <a:cxn ang="f153">
                <a:pos x="f254" y="f255"/>
              </a:cxn>
              <a:cxn ang="f153">
                <a:pos x="f256" y="f257"/>
              </a:cxn>
              <a:cxn ang="f153">
                <a:pos x="f258" y="f259"/>
              </a:cxn>
              <a:cxn ang="f153">
                <a:pos x="f260" y="f261"/>
              </a:cxn>
              <a:cxn ang="f153">
                <a:pos x="f262" y="f263"/>
              </a:cxn>
              <a:cxn ang="f153">
                <a:pos x="f264" y="f265"/>
              </a:cxn>
              <a:cxn ang="f153">
                <a:pos x="f266" y="f267"/>
              </a:cxn>
              <a:cxn ang="f153">
                <a:pos x="f268" y="f269"/>
              </a:cxn>
              <a:cxn ang="f153">
                <a:pos x="f270" y="f271"/>
              </a:cxn>
              <a:cxn ang="f153">
                <a:pos x="f272" y="f273"/>
              </a:cxn>
              <a:cxn ang="f153">
                <a:pos x="f274" y="f275"/>
              </a:cxn>
              <a:cxn ang="f153">
                <a:pos x="f276" y="f277"/>
              </a:cxn>
              <a:cxn ang="f153">
                <a:pos x="f276" y="f278"/>
              </a:cxn>
              <a:cxn ang="f153">
                <a:pos x="f279" y="f280"/>
              </a:cxn>
              <a:cxn ang="f153">
                <a:pos x="f281" y="f282"/>
              </a:cxn>
              <a:cxn ang="f153">
                <a:pos x="f283" y="f284"/>
              </a:cxn>
              <a:cxn ang="f153">
                <a:pos x="f285" y="f286"/>
              </a:cxn>
              <a:cxn ang="f153">
                <a:pos x="f287" y="f288"/>
              </a:cxn>
              <a:cxn ang="f153">
                <a:pos x="f289" y="f290"/>
              </a:cxn>
              <a:cxn ang="f153">
                <a:pos x="f248" y="f249"/>
              </a:cxn>
            </a:cxnLst>
            <a:rect l="f244" t="f247" r="f245" b="f246"/>
            <a:pathLst>
              <a:path w="113" h="417">
                <a:moveTo>
                  <a:pt x="f5" y="f8"/>
                </a:moveTo>
                <a:cubicBezTo>
                  <a:pt x="f9" y="f10"/>
                  <a:pt x="f9" y="f11"/>
                  <a:pt x="f12" y="f13"/>
                </a:cubicBezTo>
                <a:cubicBezTo>
                  <a:pt x="f14" y="f15"/>
                  <a:pt x="f16" y="f17"/>
                  <a:pt x="f18" y="f19"/>
                </a:cubicBezTo>
                <a:cubicBezTo>
                  <a:pt x="f20" y="f21"/>
                  <a:pt x="f22" y="f5"/>
                  <a:pt x="f23" y="f9"/>
                </a:cubicBezTo>
                <a:cubicBezTo>
                  <a:pt x="f24" y="f25"/>
                  <a:pt x="f26" y="f27"/>
                  <a:pt x="f26" y="f28"/>
                </a:cubicBezTo>
                <a:cubicBezTo>
                  <a:pt x="f26" y="f29"/>
                  <a:pt x="f24" y="f30"/>
                  <a:pt x="f13" y="f31"/>
                </a:cubicBezTo>
                <a:cubicBezTo>
                  <a:pt x="f20" y="f26"/>
                  <a:pt x="f32" y="f33"/>
                  <a:pt x="f34" y="f33"/>
                </a:cubicBezTo>
                <a:cubicBezTo>
                  <a:pt x="f14" y="f33"/>
                  <a:pt x="f29" y="f35"/>
                  <a:pt x="f17" y="f36"/>
                </a:cubicBezTo>
                <a:cubicBezTo>
                  <a:pt x="f37" y="f38"/>
                  <a:pt x="f29" y="f39"/>
                  <a:pt x="f40" y="f41"/>
                </a:cubicBezTo>
                <a:cubicBezTo>
                  <a:pt x="f16" y="f42"/>
                  <a:pt x="f16" y="f43"/>
                  <a:pt x="f44" y="f45"/>
                </a:cubicBezTo>
                <a:cubicBezTo>
                  <a:pt x="f46" y="f47"/>
                  <a:pt x="f15" y="f48"/>
                  <a:pt x="f30" y="f49"/>
                </a:cubicBezTo>
                <a:cubicBezTo>
                  <a:pt x="f50" y="f51"/>
                  <a:pt x="f52" y="f53"/>
                  <a:pt x="f54" y="f55"/>
                </a:cubicBezTo>
                <a:cubicBezTo>
                  <a:pt x="f56" y="f57"/>
                  <a:pt x="f58" y="f59"/>
                  <a:pt x="f60" y="f61"/>
                </a:cubicBezTo>
                <a:cubicBezTo>
                  <a:pt x="f62" y="f63"/>
                  <a:pt x="f64" y="f65"/>
                  <a:pt x="f66" y="f65"/>
                </a:cubicBezTo>
                <a:cubicBezTo>
                  <a:pt x="f6" y="f67"/>
                  <a:pt x="f6" y="f67"/>
                  <a:pt x="f6" y="f68"/>
                </a:cubicBezTo>
                <a:cubicBezTo>
                  <a:pt x="f6" y="f69"/>
                  <a:pt x="f6" y="f70"/>
                  <a:pt x="f6" y="f71"/>
                </a:cubicBezTo>
                <a:cubicBezTo>
                  <a:pt x="f6" y="f72"/>
                  <a:pt x="f73" y="f74"/>
                  <a:pt x="f75" y="f76"/>
                </a:cubicBezTo>
                <a:cubicBezTo>
                  <a:pt x="f77" y="f7"/>
                  <a:pt x="f43" y="f78"/>
                  <a:pt x="f79" y="f80"/>
                </a:cubicBezTo>
                <a:cubicBezTo>
                  <a:pt x="f81" y="f82"/>
                  <a:pt x="f83" y="f84"/>
                  <a:pt x="f85" y="f86"/>
                </a:cubicBezTo>
                <a:cubicBezTo>
                  <a:pt x="f23" y="f87"/>
                  <a:pt x="f20" y="f67"/>
                  <a:pt x="f31" y="f88"/>
                </a:cubicBezTo>
                <a:cubicBezTo>
                  <a:pt x="f31" y="f89"/>
                  <a:pt x="f31" y="f90"/>
                  <a:pt x="f91" y="f92"/>
                </a:cubicBezTo>
                <a:cubicBezTo>
                  <a:pt x="f93" y="f94"/>
                  <a:pt x="f19" y="f95"/>
                  <a:pt x="f21" y="f57"/>
                </a:cubicBezTo>
                <a:cubicBezTo>
                  <a:pt x="f9" y="f96"/>
                  <a:pt x="f5" y="f97"/>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2" name="Freeform 67">
            <a:extLst>
              <a:ext uri="{FF2B5EF4-FFF2-40B4-BE49-F238E27FC236}">
                <a16:creationId xmlns:a16="http://schemas.microsoft.com/office/drawing/2014/main" id="{C3E92C87-65B8-4D31-9C79-5AA807FAA813}"/>
              </a:ext>
            </a:extLst>
          </p:cNvPr>
          <p:cNvSpPr/>
          <p:nvPr/>
        </p:nvSpPr>
        <p:spPr>
          <a:xfrm>
            <a:off x="953062" y="1451153"/>
            <a:ext cx="188886" cy="688865"/>
          </a:xfrm>
          <a:custGeom>
            <a:avLst/>
            <a:gdLst>
              <a:gd name="f0" fmla="val 10800000"/>
              <a:gd name="f1" fmla="val 5400000"/>
              <a:gd name="f2" fmla="val 180"/>
              <a:gd name="f3" fmla="val w"/>
              <a:gd name="f4" fmla="val h"/>
              <a:gd name="f5" fmla="val 0"/>
              <a:gd name="f6" fmla="val 115"/>
              <a:gd name="f7" fmla="val 419"/>
              <a:gd name="f8" fmla="val 81"/>
              <a:gd name="f9" fmla="val 194"/>
              <a:gd name="f10" fmla="val 74"/>
              <a:gd name="f11" fmla="val 232"/>
              <a:gd name="f12" fmla="val 68"/>
              <a:gd name="f13" fmla="val 269"/>
              <a:gd name="f14" fmla="val 62"/>
              <a:gd name="f15" fmla="val 305"/>
              <a:gd name="f16" fmla="val 57"/>
              <a:gd name="f17" fmla="val 335"/>
              <a:gd name="f18" fmla="val 52"/>
              <a:gd name="f19" fmla="val 365"/>
              <a:gd name="f20" fmla="val 47"/>
              <a:gd name="f21" fmla="val 395"/>
              <a:gd name="f22" fmla="val 44"/>
              <a:gd name="f23" fmla="val 410"/>
              <a:gd name="f24" fmla="val 37"/>
              <a:gd name="f25" fmla="val 418"/>
              <a:gd name="f26" fmla="val 26"/>
              <a:gd name="f27" fmla="val 10"/>
              <a:gd name="f28" fmla="val 393"/>
              <a:gd name="f29" fmla="val 356"/>
              <a:gd name="f30" fmla="val 1"/>
              <a:gd name="f31" fmla="val 319"/>
              <a:gd name="f32" fmla="val 281"/>
              <a:gd name="f33" fmla="val 263"/>
              <a:gd name="f34" fmla="val 2"/>
              <a:gd name="f35" fmla="val 246"/>
              <a:gd name="f36" fmla="val 228"/>
              <a:gd name="f37" fmla="val 222"/>
              <a:gd name="f38" fmla="val 3"/>
              <a:gd name="f39" fmla="val 220"/>
              <a:gd name="f40" fmla="val 9"/>
              <a:gd name="f41" fmla="val 34"/>
              <a:gd name="f42" fmla="val 218"/>
              <a:gd name="f43" fmla="val 209"/>
              <a:gd name="f44" fmla="val 189"/>
              <a:gd name="f45" fmla="val 84"/>
              <a:gd name="f46" fmla="val 177"/>
              <a:gd name="f47" fmla="val 90"/>
              <a:gd name="f48" fmla="val 163"/>
              <a:gd name="f49" fmla="val 91"/>
              <a:gd name="f50" fmla="val 147"/>
              <a:gd name="f51" fmla="val 92"/>
              <a:gd name="f52" fmla="val 129"/>
              <a:gd name="f53" fmla="val 111"/>
              <a:gd name="f54" fmla="val 85"/>
              <a:gd name="f55" fmla="val 93"/>
              <a:gd name="f56" fmla="val 87"/>
              <a:gd name="f57" fmla="val 86"/>
              <a:gd name="f58" fmla="val 82"/>
              <a:gd name="f59" fmla="val 79"/>
              <a:gd name="f60" fmla="val 76"/>
              <a:gd name="f61" fmla="val 67"/>
              <a:gd name="f62" fmla="val 59"/>
              <a:gd name="f63" fmla="val 95"/>
              <a:gd name="f64" fmla="val 55"/>
              <a:gd name="f65" fmla="val 97"/>
              <a:gd name="f66" fmla="val 99"/>
              <a:gd name="f67" fmla="val 51"/>
              <a:gd name="f68" fmla="val 98"/>
              <a:gd name="f69" fmla="val 48"/>
              <a:gd name="f70" fmla="val 45"/>
              <a:gd name="f71" fmla="val 43"/>
              <a:gd name="f72" fmla="val 77"/>
              <a:gd name="f73" fmla="val 40"/>
              <a:gd name="f74" fmla="val 71"/>
              <a:gd name="f75" fmla="val 22"/>
              <a:gd name="f76" fmla="val 70"/>
              <a:gd name="f77" fmla="val 17"/>
              <a:gd name="f78" fmla="val 12"/>
              <a:gd name="f79" fmla="val 7"/>
              <a:gd name="f80" fmla="val 5"/>
              <a:gd name="f81" fmla="val 69"/>
              <a:gd name="f82" fmla="val 72"/>
              <a:gd name="f83" fmla="val 75"/>
              <a:gd name="f84" fmla="val 4"/>
              <a:gd name="f85" fmla="val 89"/>
              <a:gd name="f86" fmla="val 18"/>
              <a:gd name="f87" fmla="val 33"/>
              <a:gd name="f88" fmla="val 104"/>
              <a:gd name="f89" fmla="val 114"/>
              <a:gd name="f90" fmla="val 122"/>
              <a:gd name="f91" fmla="val 113"/>
              <a:gd name="f92" fmla="val 158"/>
              <a:gd name="f93" fmla="val 166"/>
              <a:gd name="f94" fmla="val 112"/>
              <a:gd name="f95" fmla="val 174"/>
              <a:gd name="f96" fmla="val 183"/>
              <a:gd name="f97" fmla="val 190"/>
              <a:gd name="f98" fmla="val 109"/>
              <a:gd name="f99" fmla="val 198"/>
              <a:gd name="f100" fmla="val 101"/>
              <a:gd name="f101" fmla="val 201"/>
              <a:gd name="f102" fmla="val 205"/>
              <a:gd name="f103" fmla="+- 0 0 -90"/>
              <a:gd name="f104" fmla="*/ f3 1 115"/>
              <a:gd name="f105" fmla="*/ f4 1 419"/>
              <a:gd name="f106" fmla="val f5"/>
              <a:gd name="f107" fmla="val f6"/>
              <a:gd name="f108" fmla="val f7"/>
              <a:gd name="f109" fmla="*/ f103 f0 1"/>
              <a:gd name="f110" fmla="+- f108 0 f106"/>
              <a:gd name="f111" fmla="+- f107 0 f106"/>
              <a:gd name="f112" fmla="*/ f109 1 f2"/>
              <a:gd name="f113" fmla="*/ f111 1 115"/>
              <a:gd name="f114" fmla="*/ f110 1 419"/>
              <a:gd name="f115" fmla="*/ 81 f111 1"/>
              <a:gd name="f116" fmla="*/ 194 f110 1"/>
              <a:gd name="f117" fmla="*/ 62 f111 1"/>
              <a:gd name="f118" fmla="*/ 305 f110 1"/>
              <a:gd name="f119" fmla="*/ 47 f111 1"/>
              <a:gd name="f120" fmla="*/ 395 f110 1"/>
              <a:gd name="f121" fmla="*/ 26 f111 1"/>
              <a:gd name="f122" fmla="*/ 418 f110 1"/>
              <a:gd name="f123" fmla="*/ 0 f111 1"/>
              <a:gd name="f124" fmla="*/ 393 f110 1"/>
              <a:gd name="f125" fmla="*/ 1 f111 1"/>
              <a:gd name="f126" fmla="*/ 281 f110 1"/>
              <a:gd name="f127" fmla="*/ 2 f111 1"/>
              <a:gd name="f128" fmla="*/ 228 f110 1"/>
              <a:gd name="f129" fmla="*/ 9 f111 1"/>
              <a:gd name="f130" fmla="*/ 220 f110 1"/>
              <a:gd name="f131" fmla="*/ 74 f111 1"/>
              <a:gd name="f132" fmla="*/ 189 f110 1"/>
              <a:gd name="f133" fmla="*/ 91 f111 1"/>
              <a:gd name="f134" fmla="*/ 147 f110 1"/>
              <a:gd name="f135" fmla="*/ 85 f111 1"/>
              <a:gd name="f136" fmla="*/ 93 f110 1"/>
              <a:gd name="f137" fmla="*/ 85 f110 1"/>
              <a:gd name="f138" fmla="*/ 86 f111 1"/>
              <a:gd name="f139" fmla="*/ 76 f110 1"/>
              <a:gd name="f140" fmla="*/ 95 f111 1"/>
              <a:gd name="f141" fmla="*/ 55 f110 1"/>
              <a:gd name="f142" fmla="*/ 98 f111 1"/>
              <a:gd name="f143" fmla="*/ 48 f110 1"/>
              <a:gd name="f144" fmla="*/ 43 f110 1"/>
              <a:gd name="f145" fmla="*/ 71 f111 1"/>
              <a:gd name="f146" fmla="*/ 22 f110 1"/>
              <a:gd name="f147" fmla="*/ 70 f111 1"/>
              <a:gd name="f148" fmla="*/ 7 f110 1"/>
              <a:gd name="f149" fmla="*/ 72 f111 1"/>
              <a:gd name="f150" fmla="*/ 1 f110 1"/>
              <a:gd name="f151" fmla="*/ 76 f111 1"/>
              <a:gd name="f152" fmla="*/ 4 f110 1"/>
              <a:gd name="f153" fmla="*/ 104 f111 1"/>
              <a:gd name="f154" fmla="*/ 51 f110 1"/>
              <a:gd name="f155" fmla="*/ 113 f111 1"/>
              <a:gd name="f156" fmla="*/ 158 f110 1"/>
              <a:gd name="f157" fmla="*/ 111 f111 1"/>
              <a:gd name="f158" fmla="*/ 183 f110 1"/>
              <a:gd name="f159" fmla="*/ 101 f111 1"/>
              <a:gd name="f160" fmla="*/ 201 f110 1"/>
              <a:gd name="f161" fmla="+- f112 0 f1"/>
              <a:gd name="f162" fmla="*/ f115 1 115"/>
              <a:gd name="f163" fmla="*/ f116 1 419"/>
              <a:gd name="f164" fmla="*/ f117 1 115"/>
              <a:gd name="f165" fmla="*/ f118 1 419"/>
              <a:gd name="f166" fmla="*/ f119 1 115"/>
              <a:gd name="f167" fmla="*/ f120 1 419"/>
              <a:gd name="f168" fmla="*/ f121 1 115"/>
              <a:gd name="f169" fmla="*/ f122 1 419"/>
              <a:gd name="f170" fmla="*/ f123 1 115"/>
              <a:gd name="f171" fmla="*/ f124 1 419"/>
              <a:gd name="f172" fmla="*/ f125 1 115"/>
              <a:gd name="f173" fmla="*/ f126 1 419"/>
              <a:gd name="f174" fmla="*/ f127 1 115"/>
              <a:gd name="f175" fmla="*/ f128 1 419"/>
              <a:gd name="f176" fmla="*/ f129 1 115"/>
              <a:gd name="f177" fmla="*/ f130 1 419"/>
              <a:gd name="f178" fmla="*/ f131 1 115"/>
              <a:gd name="f179" fmla="*/ f132 1 419"/>
              <a:gd name="f180" fmla="*/ f133 1 115"/>
              <a:gd name="f181" fmla="*/ f134 1 419"/>
              <a:gd name="f182" fmla="*/ f135 1 115"/>
              <a:gd name="f183" fmla="*/ f136 1 419"/>
              <a:gd name="f184" fmla="*/ f137 1 419"/>
              <a:gd name="f185" fmla="*/ f138 1 115"/>
              <a:gd name="f186" fmla="*/ f139 1 419"/>
              <a:gd name="f187" fmla="*/ f140 1 115"/>
              <a:gd name="f188" fmla="*/ f141 1 419"/>
              <a:gd name="f189" fmla="*/ f142 1 115"/>
              <a:gd name="f190" fmla="*/ f143 1 419"/>
              <a:gd name="f191" fmla="*/ f144 1 419"/>
              <a:gd name="f192" fmla="*/ f145 1 115"/>
              <a:gd name="f193" fmla="*/ f146 1 419"/>
              <a:gd name="f194" fmla="*/ f147 1 115"/>
              <a:gd name="f195" fmla="*/ f148 1 419"/>
              <a:gd name="f196" fmla="*/ f149 1 115"/>
              <a:gd name="f197" fmla="*/ f150 1 419"/>
              <a:gd name="f198" fmla="*/ f151 1 115"/>
              <a:gd name="f199" fmla="*/ f152 1 419"/>
              <a:gd name="f200" fmla="*/ f153 1 115"/>
              <a:gd name="f201" fmla="*/ f154 1 419"/>
              <a:gd name="f202" fmla="*/ f155 1 115"/>
              <a:gd name="f203" fmla="*/ f156 1 419"/>
              <a:gd name="f204" fmla="*/ f157 1 115"/>
              <a:gd name="f205" fmla="*/ f158 1 419"/>
              <a:gd name="f206" fmla="*/ f159 1 115"/>
              <a:gd name="f207" fmla="*/ f160 1 419"/>
              <a:gd name="f208" fmla="*/ 0 1 f113"/>
              <a:gd name="f209" fmla="*/ f107 1 f113"/>
              <a:gd name="f210" fmla="*/ 0 1 f114"/>
              <a:gd name="f211" fmla="*/ f108 1 f114"/>
              <a:gd name="f212" fmla="*/ f162 1 f113"/>
              <a:gd name="f213" fmla="*/ f163 1 f114"/>
              <a:gd name="f214" fmla="*/ f164 1 f113"/>
              <a:gd name="f215" fmla="*/ f165 1 f114"/>
              <a:gd name="f216" fmla="*/ f166 1 f113"/>
              <a:gd name="f217" fmla="*/ f167 1 f114"/>
              <a:gd name="f218" fmla="*/ f168 1 f113"/>
              <a:gd name="f219" fmla="*/ f169 1 f114"/>
              <a:gd name="f220" fmla="*/ f170 1 f113"/>
              <a:gd name="f221" fmla="*/ f171 1 f114"/>
              <a:gd name="f222" fmla="*/ f172 1 f113"/>
              <a:gd name="f223" fmla="*/ f173 1 f114"/>
              <a:gd name="f224" fmla="*/ f174 1 f113"/>
              <a:gd name="f225" fmla="*/ f175 1 f114"/>
              <a:gd name="f226" fmla="*/ f176 1 f113"/>
              <a:gd name="f227" fmla="*/ f177 1 f114"/>
              <a:gd name="f228" fmla="*/ f178 1 f113"/>
              <a:gd name="f229" fmla="*/ f179 1 f114"/>
              <a:gd name="f230" fmla="*/ f180 1 f113"/>
              <a:gd name="f231" fmla="*/ f181 1 f114"/>
              <a:gd name="f232" fmla="*/ f182 1 f113"/>
              <a:gd name="f233" fmla="*/ f183 1 f114"/>
              <a:gd name="f234" fmla="*/ f184 1 f114"/>
              <a:gd name="f235" fmla="*/ f185 1 f113"/>
              <a:gd name="f236" fmla="*/ f186 1 f114"/>
              <a:gd name="f237" fmla="*/ f187 1 f113"/>
              <a:gd name="f238" fmla="*/ f188 1 f114"/>
              <a:gd name="f239" fmla="*/ f189 1 f113"/>
              <a:gd name="f240" fmla="*/ f190 1 f114"/>
              <a:gd name="f241" fmla="*/ f191 1 f114"/>
              <a:gd name="f242" fmla="*/ f192 1 f113"/>
              <a:gd name="f243" fmla="*/ f193 1 f114"/>
              <a:gd name="f244" fmla="*/ f194 1 f113"/>
              <a:gd name="f245" fmla="*/ f195 1 f114"/>
              <a:gd name="f246" fmla="*/ f196 1 f113"/>
              <a:gd name="f247" fmla="*/ f197 1 f114"/>
              <a:gd name="f248" fmla="*/ f198 1 f113"/>
              <a:gd name="f249" fmla="*/ f199 1 f114"/>
              <a:gd name="f250" fmla="*/ f200 1 f113"/>
              <a:gd name="f251" fmla="*/ f201 1 f114"/>
              <a:gd name="f252" fmla="*/ f202 1 f113"/>
              <a:gd name="f253" fmla="*/ f203 1 f114"/>
              <a:gd name="f254" fmla="*/ f204 1 f113"/>
              <a:gd name="f255" fmla="*/ f205 1 f114"/>
              <a:gd name="f256" fmla="*/ f206 1 f113"/>
              <a:gd name="f257" fmla="*/ f207 1 f114"/>
              <a:gd name="f258" fmla="*/ f208 f104 1"/>
              <a:gd name="f259" fmla="*/ f209 f104 1"/>
              <a:gd name="f260" fmla="*/ f211 f105 1"/>
              <a:gd name="f261" fmla="*/ f210 f105 1"/>
              <a:gd name="f262" fmla="*/ f212 f104 1"/>
              <a:gd name="f263" fmla="*/ f213 f105 1"/>
              <a:gd name="f264" fmla="*/ f214 f104 1"/>
              <a:gd name="f265" fmla="*/ f215 f105 1"/>
              <a:gd name="f266" fmla="*/ f216 f104 1"/>
              <a:gd name="f267" fmla="*/ f217 f105 1"/>
              <a:gd name="f268" fmla="*/ f218 f104 1"/>
              <a:gd name="f269" fmla="*/ f219 f105 1"/>
              <a:gd name="f270" fmla="*/ f220 f104 1"/>
              <a:gd name="f271" fmla="*/ f221 f105 1"/>
              <a:gd name="f272" fmla="*/ f222 f104 1"/>
              <a:gd name="f273" fmla="*/ f223 f105 1"/>
              <a:gd name="f274" fmla="*/ f224 f104 1"/>
              <a:gd name="f275" fmla="*/ f225 f105 1"/>
              <a:gd name="f276" fmla="*/ f226 f104 1"/>
              <a:gd name="f277" fmla="*/ f227 f105 1"/>
              <a:gd name="f278" fmla="*/ f228 f104 1"/>
              <a:gd name="f279" fmla="*/ f229 f105 1"/>
              <a:gd name="f280" fmla="*/ f230 f104 1"/>
              <a:gd name="f281" fmla="*/ f231 f105 1"/>
              <a:gd name="f282" fmla="*/ f232 f104 1"/>
              <a:gd name="f283" fmla="*/ f233 f105 1"/>
              <a:gd name="f284" fmla="*/ f234 f105 1"/>
              <a:gd name="f285" fmla="*/ f235 f104 1"/>
              <a:gd name="f286" fmla="*/ f236 f105 1"/>
              <a:gd name="f287" fmla="*/ f237 f104 1"/>
              <a:gd name="f288" fmla="*/ f238 f105 1"/>
              <a:gd name="f289" fmla="*/ f239 f104 1"/>
              <a:gd name="f290" fmla="*/ f240 f105 1"/>
              <a:gd name="f291" fmla="*/ f241 f105 1"/>
              <a:gd name="f292" fmla="*/ f242 f104 1"/>
              <a:gd name="f293" fmla="*/ f243 f105 1"/>
              <a:gd name="f294" fmla="*/ f244 f104 1"/>
              <a:gd name="f295" fmla="*/ f245 f105 1"/>
              <a:gd name="f296" fmla="*/ f246 f104 1"/>
              <a:gd name="f297" fmla="*/ f247 f105 1"/>
              <a:gd name="f298" fmla="*/ f248 f104 1"/>
              <a:gd name="f299" fmla="*/ f249 f105 1"/>
              <a:gd name="f300" fmla="*/ f250 f104 1"/>
              <a:gd name="f301" fmla="*/ f251 f105 1"/>
              <a:gd name="f302" fmla="*/ f252 f104 1"/>
              <a:gd name="f303" fmla="*/ f253 f105 1"/>
              <a:gd name="f304" fmla="*/ f254 f104 1"/>
              <a:gd name="f305" fmla="*/ f255 f105 1"/>
              <a:gd name="f306" fmla="*/ f256 f104 1"/>
              <a:gd name="f307" fmla="*/ f257 f105 1"/>
            </a:gdLst>
            <a:ahLst/>
            <a:cxnLst>
              <a:cxn ang="3cd4">
                <a:pos x="hc" y="t"/>
              </a:cxn>
              <a:cxn ang="0">
                <a:pos x="r" y="vc"/>
              </a:cxn>
              <a:cxn ang="cd4">
                <a:pos x="hc" y="b"/>
              </a:cxn>
              <a:cxn ang="cd2">
                <a:pos x="l" y="vc"/>
              </a:cxn>
              <a:cxn ang="f161">
                <a:pos x="f262" y="f263"/>
              </a:cxn>
              <a:cxn ang="f161">
                <a:pos x="f264" y="f265"/>
              </a:cxn>
              <a:cxn ang="f161">
                <a:pos x="f266" y="f267"/>
              </a:cxn>
              <a:cxn ang="f161">
                <a:pos x="f268" y="f269"/>
              </a:cxn>
              <a:cxn ang="f161">
                <a:pos x="f270" y="f271"/>
              </a:cxn>
              <a:cxn ang="f161">
                <a:pos x="f272" y="f273"/>
              </a:cxn>
              <a:cxn ang="f161">
                <a:pos x="f274" y="f275"/>
              </a:cxn>
              <a:cxn ang="f161">
                <a:pos x="f276" y="f277"/>
              </a:cxn>
              <a:cxn ang="f161">
                <a:pos x="f278" y="f279"/>
              </a:cxn>
              <a:cxn ang="f161">
                <a:pos x="f280" y="f281"/>
              </a:cxn>
              <a:cxn ang="f161">
                <a:pos x="f282" y="f283"/>
              </a:cxn>
              <a:cxn ang="f161">
                <a:pos x="f282" y="f284"/>
              </a:cxn>
              <a:cxn ang="f161">
                <a:pos x="f285" y="f286"/>
              </a:cxn>
              <a:cxn ang="f161">
                <a:pos x="f287" y="f288"/>
              </a:cxn>
              <a:cxn ang="f161">
                <a:pos x="f289" y="f290"/>
              </a:cxn>
              <a:cxn ang="f161">
                <a:pos x="f280" y="f291"/>
              </a:cxn>
              <a:cxn ang="f161">
                <a:pos x="f292" y="f293"/>
              </a:cxn>
              <a:cxn ang="f161">
                <a:pos x="f294" y="f295"/>
              </a:cxn>
              <a:cxn ang="f161">
                <a:pos x="f296" y="f297"/>
              </a:cxn>
              <a:cxn ang="f161">
                <a:pos x="f298" y="f299"/>
              </a:cxn>
              <a:cxn ang="f161">
                <a:pos x="f300" y="f301"/>
              </a:cxn>
              <a:cxn ang="f161">
                <a:pos x="f302" y="f303"/>
              </a:cxn>
              <a:cxn ang="f161">
                <a:pos x="f304" y="f305"/>
              </a:cxn>
              <a:cxn ang="f161">
                <a:pos x="f306" y="f307"/>
              </a:cxn>
              <a:cxn ang="f161">
                <a:pos x="f262" y="f263"/>
              </a:cxn>
            </a:cxnLst>
            <a:rect l="f258" t="f261" r="f259" b="f260"/>
            <a:pathLst>
              <a:path w="115" h="419">
                <a:moveTo>
                  <a:pt x="f8" y="f9"/>
                </a:moveTo>
                <a:cubicBezTo>
                  <a:pt x="f10" y="f11"/>
                  <a:pt x="f12" y="f13"/>
                  <a:pt x="f14" y="f15"/>
                </a:cubicBezTo>
                <a:cubicBezTo>
                  <a:pt x="f16" y="f17"/>
                  <a:pt x="f18" y="f19"/>
                  <a:pt x="f20" y="f21"/>
                </a:cubicBezTo>
                <a:cubicBezTo>
                  <a:pt x="f22" y="f23"/>
                  <a:pt x="f24" y="f25"/>
                  <a:pt x="f26" y="f25"/>
                </a:cubicBezTo>
                <a:cubicBezTo>
                  <a:pt x="f27" y="f7"/>
                  <a:pt x="f5" y="f23"/>
                  <a:pt x="f5" y="f28"/>
                </a:cubicBezTo>
                <a:cubicBezTo>
                  <a:pt x="f5" y="f29"/>
                  <a:pt x="f30" y="f31"/>
                  <a:pt x="f30" y="f32"/>
                </a:cubicBezTo>
                <a:cubicBezTo>
                  <a:pt x="f30" y="f33"/>
                  <a:pt x="f34" y="f35"/>
                  <a:pt x="f34" y="f36"/>
                </a:cubicBezTo>
                <a:cubicBezTo>
                  <a:pt x="f30" y="f37"/>
                  <a:pt x="f38" y="f39"/>
                  <a:pt x="f40" y="f39"/>
                </a:cubicBezTo>
                <a:cubicBezTo>
                  <a:pt x="f41" y="f42"/>
                  <a:pt x="f16" y="f43"/>
                  <a:pt x="f10" y="f44"/>
                </a:cubicBezTo>
                <a:cubicBezTo>
                  <a:pt x="f45" y="f46"/>
                  <a:pt x="f47" y="f48"/>
                  <a:pt x="f49" y="f50"/>
                </a:cubicBezTo>
                <a:cubicBezTo>
                  <a:pt x="f51" y="f52"/>
                  <a:pt x="f49" y="f53"/>
                  <a:pt x="f54" y="f55"/>
                </a:cubicBezTo>
                <a:cubicBezTo>
                  <a:pt x="f45" y="f47"/>
                  <a:pt x="f45" y="f56"/>
                  <a:pt x="f54" y="f54"/>
                </a:cubicBezTo>
                <a:cubicBezTo>
                  <a:pt x="f57" y="f58"/>
                  <a:pt x="f56" y="f59"/>
                  <a:pt x="f57" y="f60"/>
                </a:cubicBezTo>
                <a:cubicBezTo>
                  <a:pt x="f54" y="f61"/>
                  <a:pt x="f45" y="f62"/>
                  <a:pt x="f63" y="f64"/>
                </a:cubicBezTo>
                <a:cubicBezTo>
                  <a:pt x="f65" y="f64"/>
                  <a:pt x="f66" y="f67"/>
                  <a:pt x="f68" y="f69"/>
                </a:cubicBezTo>
                <a:cubicBezTo>
                  <a:pt x="f65" y="f70"/>
                  <a:pt x="f63" y="f22"/>
                  <a:pt x="f49" y="f71"/>
                </a:cubicBezTo>
                <a:cubicBezTo>
                  <a:pt x="f72" y="f73"/>
                  <a:pt x="f10" y="f24"/>
                  <a:pt x="f74" y="f75"/>
                </a:cubicBezTo>
                <a:cubicBezTo>
                  <a:pt x="f76" y="f77"/>
                  <a:pt x="f76" y="f78"/>
                  <a:pt x="f76" y="f79"/>
                </a:cubicBezTo>
                <a:cubicBezTo>
                  <a:pt x="f76" y="f80"/>
                  <a:pt x="f81" y="f34"/>
                  <a:pt x="f82" y="f30"/>
                </a:cubicBezTo>
                <a:cubicBezTo>
                  <a:pt x="f10" y="f5"/>
                  <a:pt x="f83" y="f38"/>
                  <a:pt x="f60" y="f84"/>
                </a:cubicBezTo>
                <a:cubicBezTo>
                  <a:pt x="f85" y="f86"/>
                  <a:pt x="f66" y="f87"/>
                  <a:pt x="f88" y="f67"/>
                </a:cubicBezTo>
                <a:cubicBezTo>
                  <a:pt x="f89" y="f57"/>
                  <a:pt x="f6" y="f90"/>
                  <a:pt x="f91" y="f92"/>
                </a:cubicBezTo>
                <a:cubicBezTo>
                  <a:pt x="f91" y="f93"/>
                  <a:pt x="f94" y="f95"/>
                  <a:pt x="f53" y="f96"/>
                </a:cubicBezTo>
                <a:cubicBezTo>
                  <a:pt x="f53" y="f97"/>
                  <a:pt x="f98" y="f99"/>
                  <a:pt x="f100" y="f101"/>
                </a:cubicBezTo>
                <a:cubicBezTo>
                  <a:pt x="f55" y="f102"/>
                  <a:pt x="f56" y="f10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3" name="Freeform 68">
            <a:extLst>
              <a:ext uri="{FF2B5EF4-FFF2-40B4-BE49-F238E27FC236}">
                <a16:creationId xmlns:a16="http://schemas.microsoft.com/office/drawing/2014/main" id="{DF30BD8F-FCF8-47A8-B3BB-4F2F82A83994}"/>
              </a:ext>
            </a:extLst>
          </p:cNvPr>
          <p:cNvSpPr/>
          <p:nvPr/>
        </p:nvSpPr>
        <p:spPr>
          <a:xfrm>
            <a:off x="2646662" y="3957428"/>
            <a:ext cx="192059" cy="687285"/>
          </a:xfrm>
          <a:custGeom>
            <a:avLst/>
            <a:gdLst>
              <a:gd name="f0" fmla="val 10800000"/>
              <a:gd name="f1" fmla="val 5400000"/>
              <a:gd name="f2" fmla="val 180"/>
              <a:gd name="f3" fmla="val w"/>
              <a:gd name="f4" fmla="val h"/>
              <a:gd name="f5" fmla="val 0"/>
              <a:gd name="f6" fmla="val 116"/>
              <a:gd name="f7" fmla="val 417"/>
              <a:gd name="f8" fmla="val 35"/>
              <a:gd name="f9" fmla="val 192"/>
              <a:gd name="f10" fmla="val 30"/>
              <a:gd name="f11" fmla="val 199"/>
              <a:gd name="f12" fmla="val 25"/>
              <a:gd name="f13" fmla="val 203"/>
              <a:gd name="f14" fmla="val 17"/>
              <a:gd name="f15" fmla="val 200"/>
              <a:gd name="f16" fmla="val 9"/>
              <a:gd name="f17" fmla="val 198"/>
              <a:gd name="f18" fmla="val 7"/>
              <a:gd name="f19" fmla="val 6"/>
              <a:gd name="f20" fmla="val 184"/>
              <a:gd name="f21" fmla="val 1"/>
              <a:gd name="f22" fmla="val 139"/>
              <a:gd name="f23" fmla="val 94"/>
              <a:gd name="f24" fmla="val 12"/>
              <a:gd name="f25" fmla="val 50"/>
              <a:gd name="f26" fmla="val 33"/>
              <a:gd name="f27" fmla="val 27"/>
              <a:gd name="f28" fmla="val 39"/>
              <a:gd name="f29" fmla="val 4"/>
              <a:gd name="f30" fmla="val 40"/>
              <a:gd name="f31" fmla="val 2"/>
              <a:gd name="f32" fmla="val 42"/>
              <a:gd name="f33" fmla="val 44"/>
              <a:gd name="f34" fmla="val 46"/>
              <a:gd name="f35" fmla="val 45"/>
              <a:gd name="f36" fmla="val 16"/>
              <a:gd name="f37" fmla="val 26"/>
              <a:gd name="f38" fmla="val 36"/>
              <a:gd name="f39" fmla="val 43"/>
              <a:gd name="f40" fmla="val 48"/>
              <a:gd name="f41" fmla="val 22"/>
              <a:gd name="f42" fmla="val 49"/>
              <a:gd name="f43" fmla="val 19"/>
              <a:gd name="f44" fmla="val 18"/>
              <a:gd name="f45" fmla="val 54"/>
              <a:gd name="f46" fmla="val 59"/>
              <a:gd name="f47" fmla="val 62"/>
              <a:gd name="f48" fmla="val 23"/>
              <a:gd name="f49" fmla="val 64"/>
              <a:gd name="f50" fmla="val 29"/>
              <a:gd name="f51" fmla="val 66"/>
              <a:gd name="f52" fmla="val 70"/>
              <a:gd name="f53" fmla="val 31"/>
              <a:gd name="f54" fmla="val 76"/>
              <a:gd name="f55" fmla="val 34"/>
              <a:gd name="f56" fmla="val 91"/>
              <a:gd name="f57" fmla="val 28"/>
              <a:gd name="f58" fmla="val 105"/>
              <a:gd name="f59" fmla="val 119"/>
              <a:gd name="f60" fmla="val 166"/>
              <a:gd name="f61" fmla="val 205"/>
              <a:gd name="f62" fmla="val 216"/>
              <a:gd name="f63" fmla="val 96"/>
              <a:gd name="f64" fmla="val 217"/>
              <a:gd name="f65" fmla="val 101"/>
              <a:gd name="f66" fmla="val 218"/>
              <a:gd name="f67" fmla="val 107"/>
              <a:gd name="f68" fmla="val 113"/>
              <a:gd name="f69" fmla="val 115"/>
              <a:gd name="f70" fmla="val 221"/>
              <a:gd name="f71" fmla="val 227"/>
              <a:gd name="f72" fmla="val 277"/>
              <a:gd name="f73" fmla="val 327"/>
              <a:gd name="f74" fmla="val 377"/>
              <a:gd name="f75" fmla="val 383"/>
              <a:gd name="f76" fmla="val 389"/>
              <a:gd name="f77" fmla="val 395"/>
              <a:gd name="f78" fmla="val 408"/>
              <a:gd name="f79" fmla="val 106"/>
              <a:gd name="f80" fmla="val 416"/>
              <a:gd name="f81" fmla="val 95"/>
              <a:gd name="f82" fmla="val 81"/>
              <a:gd name="f83" fmla="val 73"/>
              <a:gd name="f84" fmla="val 410"/>
              <a:gd name="f85" fmla="val 397"/>
              <a:gd name="f86" fmla="val 65"/>
              <a:gd name="f87" fmla="val 370"/>
              <a:gd name="f88" fmla="val 61"/>
              <a:gd name="f89" fmla="val 343"/>
              <a:gd name="f90" fmla="val 57"/>
              <a:gd name="f91" fmla="val 316"/>
              <a:gd name="f92" fmla="val 238"/>
              <a:gd name="f93" fmla="val 37"/>
              <a:gd name="f94" fmla="val 197"/>
              <a:gd name="f95" fmla="val 195"/>
              <a:gd name="f96" fmla="+- 0 0 -90"/>
              <a:gd name="f97" fmla="*/ f3 1 116"/>
              <a:gd name="f98" fmla="*/ f4 1 417"/>
              <a:gd name="f99" fmla="val f5"/>
              <a:gd name="f100" fmla="val f6"/>
              <a:gd name="f101" fmla="val f7"/>
              <a:gd name="f102" fmla="*/ f96 f0 1"/>
              <a:gd name="f103" fmla="+- f101 0 f99"/>
              <a:gd name="f104" fmla="+- f100 0 f99"/>
              <a:gd name="f105" fmla="*/ f102 1 f2"/>
              <a:gd name="f106" fmla="*/ f104 1 116"/>
              <a:gd name="f107" fmla="*/ f103 1 417"/>
              <a:gd name="f108" fmla="*/ 35 f104 1"/>
              <a:gd name="f109" fmla="*/ 192 f103 1"/>
              <a:gd name="f110" fmla="*/ 17 f104 1"/>
              <a:gd name="f111" fmla="*/ 200 f103 1"/>
              <a:gd name="f112" fmla="*/ 6 f104 1"/>
              <a:gd name="f113" fmla="*/ 184 f103 1"/>
              <a:gd name="f114" fmla="*/ 12 f104 1"/>
              <a:gd name="f115" fmla="*/ 50 f103 1"/>
              <a:gd name="f116" fmla="*/ 39 f104 1"/>
              <a:gd name="f117" fmla="*/ 4 f103 1"/>
              <a:gd name="f118" fmla="*/ 44 f104 1"/>
              <a:gd name="f119" fmla="*/ 1 f103 1"/>
              <a:gd name="f120" fmla="*/ 45 f104 1"/>
              <a:gd name="f121" fmla="*/ 7 f103 1"/>
              <a:gd name="f122" fmla="*/ 42 f104 1"/>
              <a:gd name="f123" fmla="*/ 36 f103 1"/>
              <a:gd name="f124" fmla="*/ 26 f104 1"/>
              <a:gd name="f125" fmla="*/ 48 f103 1"/>
              <a:gd name="f126" fmla="*/ 18 f104 1"/>
              <a:gd name="f127" fmla="*/ 54 f103 1"/>
              <a:gd name="f128" fmla="*/ 23 f104 1"/>
              <a:gd name="f129" fmla="*/ 64 f103 1"/>
              <a:gd name="f130" fmla="*/ 31 f104 1"/>
              <a:gd name="f131" fmla="*/ 76 f103 1"/>
              <a:gd name="f132" fmla="*/ 25 f104 1"/>
              <a:gd name="f133" fmla="*/ 119 f103 1"/>
              <a:gd name="f134" fmla="*/ 91 f104 1"/>
              <a:gd name="f135" fmla="*/ 216 f103 1"/>
              <a:gd name="f136" fmla="*/ 107 f104 1"/>
              <a:gd name="f137" fmla="*/ 218 f103 1"/>
              <a:gd name="f138" fmla="*/ 115 f104 1"/>
              <a:gd name="f139" fmla="*/ 227 f103 1"/>
              <a:gd name="f140" fmla="*/ 116 f104 1"/>
              <a:gd name="f141" fmla="*/ 377 f103 1"/>
              <a:gd name="f142" fmla="*/ 395 f103 1"/>
              <a:gd name="f143" fmla="*/ 95 f104 1"/>
              <a:gd name="f144" fmla="*/ 416 f103 1"/>
              <a:gd name="f145" fmla="*/ 70 f104 1"/>
              <a:gd name="f146" fmla="*/ 397 f103 1"/>
              <a:gd name="f147" fmla="*/ 57 f104 1"/>
              <a:gd name="f148" fmla="*/ 316 f103 1"/>
              <a:gd name="f149" fmla="*/ 37 f104 1"/>
              <a:gd name="f150" fmla="*/ 199 f103 1"/>
              <a:gd name="f151" fmla="+- f105 0 f1"/>
              <a:gd name="f152" fmla="*/ f108 1 116"/>
              <a:gd name="f153" fmla="*/ f109 1 417"/>
              <a:gd name="f154" fmla="*/ f110 1 116"/>
              <a:gd name="f155" fmla="*/ f111 1 417"/>
              <a:gd name="f156" fmla="*/ f112 1 116"/>
              <a:gd name="f157" fmla="*/ f113 1 417"/>
              <a:gd name="f158" fmla="*/ f114 1 116"/>
              <a:gd name="f159" fmla="*/ f115 1 417"/>
              <a:gd name="f160" fmla="*/ f116 1 116"/>
              <a:gd name="f161" fmla="*/ f117 1 417"/>
              <a:gd name="f162" fmla="*/ f118 1 116"/>
              <a:gd name="f163" fmla="*/ f119 1 417"/>
              <a:gd name="f164" fmla="*/ f120 1 116"/>
              <a:gd name="f165" fmla="*/ f121 1 417"/>
              <a:gd name="f166" fmla="*/ f122 1 116"/>
              <a:gd name="f167" fmla="*/ f123 1 417"/>
              <a:gd name="f168" fmla="*/ f124 1 116"/>
              <a:gd name="f169" fmla="*/ f125 1 417"/>
              <a:gd name="f170" fmla="*/ f126 1 116"/>
              <a:gd name="f171" fmla="*/ f127 1 417"/>
              <a:gd name="f172" fmla="*/ f128 1 116"/>
              <a:gd name="f173" fmla="*/ f129 1 417"/>
              <a:gd name="f174" fmla="*/ f130 1 116"/>
              <a:gd name="f175" fmla="*/ f131 1 417"/>
              <a:gd name="f176" fmla="*/ f132 1 116"/>
              <a:gd name="f177" fmla="*/ f133 1 417"/>
              <a:gd name="f178" fmla="*/ f134 1 116"/>
              <a:gd name="f179" fmla="*/ f135 1 417"/>
              <a:gd name="f180" fmla="*/ f136 1 116"/>
              <a:gd name="f181" fmla="*/ f137 1 417"/>
              <a:gd name="f182" fmla="*/ f138 1 116"/>
              <a:gd name="f183" fmla="*/ f139 1 417"/>
              <a:gd name="f184" fmla="*/ f140 1 116"/>
              <a:gd name="f185" fmla="*/ f141 1 417"/>
              <a:gd name="f186" fmla="*/ f142 1 417"/>
              <a:gd name="f187" fmla="*/ f143 1 116"/>
              <a:gd name="f188" fmla="*/ f144 1 417"/>
              <a:gd name="f189" fmla="*/ f145 1 116"/>
              <a:gd name="f190" fmla="*/ f146 1 417"/>
              <a:gd name="f191" fmla="*/ f147 1 116"/>
              <a:gd name="f192" fmla="*/ f148 1 417"/>
              <a:gd name="f193" fmla="*/ f149 1 116"/>
              <a:gd name="f194" fmla="*/ f150 1 417"/>
              <a:gd name="f195" fmla="*/ 0 1 f106"/>
              <a:gd name="f196" fmla="*/ f100 1 f106"/>
              <a:gd name="f197" fmla="*/ 0 1 f107"/>
              <a:gd name="f198" fmla="*/ f101 1 f107"/>
              <a:gd name="f199" fmla="*/ f152 1 f106"/>
              <a:gd name="f200" fmla="*/ f153 1 f107"/>
              <a:gd name="f201" fmla="*/ f154 1 f106"/>
              <a:gd name="f202" fmla="*/ f155 1 f107"/>
              <a:gd name="f203" fmla="*/ f156 1 f106"/>
              <a:gd name="f204" fmla="*/ f157 1 f107"/>
              <a:gd name="f205" fmla="*/ f158 1 f106"/>
              <a:gd name="f206" fmla="*/ f159 1 f107"/>
              <a:gd name="f207" fmla="*/ f160 1 f106"/>
              <a:gd name="f208" fmla="*/ f161 1 f107"/>
              <a:gd name="f209" fmla="*/ f162 1 f106"/>
              <a:gd name="f210" fmla="*/ f163 1 f107"/>
              <a:gd name="f211" fmla="*/ f164 1 f106"/>
              <a:gd name="f212" fmla="*/ f165 1 f107"/>
              <a:gd name="f213" fmla="*/ f166 1 f106"/>
              <a:gd name="f214" fmla="*/ f167 1 f107"/>
              <a:gd name="f215" fmla="*/ f168 1 f106"/>
              <a:gd name="f216" fmla="*/ f169 1 f107"/>
              <a:gd name="f217" fmla="*/ f170 1 f106"/>
              <a:gd name="f218" fmla="*/ f171 1 f107"/>
              <a:gd name="f219" fmla="*/ f172 1 f106"/>
              <a:gd name="f220" fmla="*/ f173 1 f107"/>
              <a:gd name="f221" fmla="*/ f174 1 f106"/>
              <a:gd name="f222" fmla="*/ f175 1 f107"/>
              <a:gd name="f223" fmla="*/ f176 1 f106"/>
              <a:gd name="f224" fmla="*/ f177 1 f107"/>
              <a:gd name="f225" fmla="*/ f178 1 f106"/>
              <a:gd name="f226" fmla="*/ f179 1 f107"/>
              <a:gd name="f227" fmla="*/ f180 1 f106"/>
              <a:gd name="f228" fmla="*/ f181 1 f107"/>
              <a:gd name="f229" fmla="*/ f182 1 f106"/>
              <a:gd name="f230" fmla="*/ f183 1 f107"/>
              <a:gd name="f231" fmla="*/ f184 1 f106"/>
              <a:gd name="f232" fmla="*/ f185 1 f107"/>
              <a:gd name="f233" fmla="*/ f186 1 f107"/>
              <a:gd name="f234" fmla="*/ f187 1 f106"/>
              <a:gd name="f235" fmla="*/ f188 1 f107"/>
              <a:gd name="f236" fmla="*/ f189 1 f106"/>
              <a:gd name="f237" fmla="*/ f190 1 f107"/>
              <a:gd name="f238" fmla="*/ f191 1 f106"/>
              <a:gd name="f239" fmla="*/ f192 1 f107"/>
              <a:gd name="f240" fmla="*/ f193 1 f106"/>
              <a:gd name="f241" fmla="*/ f194 1 f107"/>
              <a:gd name="f242" fmla="*/ f195 f97 1"/>
              <a:gd name="f243" fmla="*/ f196 f97 1"/>
              <a:gd name="f244" fmla="*/ f198 f98 1"/>
              <a:gd name="f245" fmla="*/ f197 f98 1"/>
              <a:gd name="f246" fmla="*/ f199 f97 1"/>
              <a:gd name="f247" fmla="*/ f200 f98 1"/>
              <a:gd name="f248" fmla="*/ f201 f97 1"/>
              <a:gd name="f249" fmla="*/ f202 f98 1"/>
              <a:gd name="f250" fmla="*/ f203 f97 1"/>
              <a:gd name="f251" fmla="*/ f204 f98 1"/>
              <a:gd name="f252" fmla="*/ f205 f97 1"/>
              <a:gd name="f253" fmla="*/ f206 f98 1"/>
              <a:gd name="f254" fmla="*/ f207 f97 1"/>
              <a:gd name="f255" fmla="*/ f208 f98 1"/>
              <a:gd name="f256" fmla="*/ f209 f97 1"/>
              <a:gd name="f257" fmla="*/ f210 f98 1"/>
              <a:gd name="f258" fmla="*/ f211 f97 1"/>
              <a:gd name="f259" fmla="*/ f212 f98 1"/>
              <a:gd name="f260" fmla="*/ f213 f97 1"/>
              <a:gd name="f261" fmla="*/ f214 f98 1"/>
              <a:gd name="f262" fmla="*/ f215 f97 1"/>
              <a:gd name="f263" fmla="*/ f216 f98 1"/>
              <a:gd name="f264" fmla="*/ f217 f97 1"/>
              <a:gd name="f265" fmla="*/ f218 f98 1"/>
              <a:gd name="f266" fmla="*/ f219 f97 1"/>
              <a:gd name="f267" fmla="*/ f220 f98 1"/>
              <a:gd name="f268" fmla="*/ f221 f97 1"/>
              <a:gd name="f269" fmla="*/ f222 f98 1"/>
              <a:gd name="f270" fmla="*/ f223 f97 1"/>
              <a:gd name="f271" fmla="*/ f224 f98 1"/>
              <a:gd name="f272" fmla="*/ f225 f97 1"/>
              <a:gd name="f273" fmla="*/ f226 f98 1"/>
              <a:gd name="f274" fmla="*/ f227 f97 1"/>
              <a:gd name="f275" fmla="*/ f228 f98 1"/>
              <a:gd name="f276" fmla="*/ f229 f97 1"/>
              <a:gd name="f277" fmla="*/ f230 f98 1"/>
              <a:gd name="f278" fmla="*/ f231 f97 1"/>
              <a:gd name="f279" fmla="*/ f232 f98 1"/>
              <a:gd name="f280" fmla="*/ f233 f98 1"/>
              <a:gd name="f281" fmla="*/ f234 f97 1"/>
              <a:gd name="f282" fmla="*/ f235 f98 1"/>
              <a:gd name="f283" fmla="*/ f236 f97 1"/>
              <a:gd name="f284" fmla="*/ f237 f98 1"/>
              <a:gd name="f285" fmla="*/ f238 f97 1"/>
              <a:gd name="f286" fmla="*/ f239 f98 1"/>
              <a:gd name="f287" fmla="*/ f240 f97 1"/>
              <a:gd name="f288" fmla="*/ f241 f98 1"/>
            </a:gdLst>
            <a:ahLst/>
            <a:cxnLst>
              <a:cxn ang="3cd4">
                <a:pos x="hc" y="t"/>
              </a:cxn>
              <a:cxn ang="0">
                <a:pos x="r" y="vc"/>
              </a:cxn>
              <a:cxn ang="cd4">
                <a:pos x="hc" y="b"/>
              </a:cxn>
              <a:cxn ang="cd2">
                <a:pos x="l" y="vc"/>
              </a:cxn>
              <a:cxn ang="f151">
                <a:pos x="f246" y="f247"/>
              </a:cxn>
              <a:cxn ang="f151">
                <a:pos x="f248" y="f249"/>
              </a:cxn>
              <a:cxn ang="f151">
                <a:pos x="f250" y="f251"/>
              </a:cxn>
              <a:cxn ang="f151">
                <a:pos x="f252" y="f253"/>
              </a:cxn>
              <a:cxn ang="f151">
                <a:pos x="f254" y="f255"/>
              </a:cxn>
              <a:cxn ang="f151">
                <a:pos x="f256" y="f257"/>
              </a:cxn>
              <a:cxn ang="f151">
                <a:pos x="f258" y="f259"/>
              </a:cxn>
              <a:cxn ang="f151">
                <a:pos x="f260" y="f261"/>
              </a:cxn>
              <a:cxn ang="f151">
                <a:pos x="f262" y="f263"/>
              </a:cxn>
              <a:cxn ang="f151">
                <a:pos x="f264" y="f265"/>
              </a:cxn>
              <a:cxn ang="f151">
                <a:pos x="f266" y="f267"/>
              </a:cxn>
              <a:cxn ang="f151">
                <a:pos x="f268" y="f269"/>
              </a:cxn>
              <a:cxn ang="f151">
                <a:pos x="f270" y="f271"/>
              </a:cxn>
              <a:cxn ang="f151">
                <a:pos x="f272" y="f273"/>
              </a:cxn>
              <a:cxn ang="f151">
                <a:pos x="f274" y="f275"/>
              </a:cxn>
              <a:cxn ang="f151">
                <a:pos x="f276" y="f277"/>
              </a:cxn>
              <a:cxn ang="f151">
                <a:pos x="f278" y="f279"/>
              </a:cxn>
              <a:cxn ang="f151">
                <a:pos x="f278" y="f280"/>
              </a:cxn>
              <a:cxn ang="f151">
                <a:pos x="f281" y="f282"/>
              </a:cxn>
              <a:cxn ang="f151">
                <a:pos x="f283" y="f284"/>
              </a:cxn>
              <a:cxn ang="f151">
                <a:pos x="f285" y="f286"/>
              </a:cxn>
              <a:cxn ang="f151">
                <a:pos x="f287" y="f288"/>
              </a:cxn>
              <a:cxn ang="f151">
                <a:pos x="f246" y="f247"/>
              </a:cxn>
            </a:cxnLst>
            <a:rect l="f242" t="f245" r="f243" b="f244"/>
            <a:pathLst>
              <a:path w="116" h="417">
                <a:moveTo>
                  <a:pt x="f8" y="f9"/>
                </a:moveTo>
                <a:cubicBezTo>
                  <a:pt x="f10" y="f11"/>
                  <a:pt x="f12" y="f13"/>
                  <a:pt x="f14" y="f15"/>
                </a:cubicBezTo>
                <a:cubicBezTo>
                  <a:pt x="f16" y="f17"/>
                  <a:pt x="f18" y="f9"/>
                  <a:pt x="f19" y="f20"/>
                </a:cubicBezTo>
                <a:cubicBezTo>
                  <a:pt x="f21" y="f22"/>
                  <a:pt x="f5" y="f23"/>
                  <a:pt x="f24" y="f25"/>
                </a:cubicBezTo>
                <a:cubicBezTo>
                  <a:pt x="f14" y="f26"/>
                  <a:pt x="f27" y="f14"/>
                  <a:pt x="f28" y="f29"/>
                </a:cubicBezTo>
                <a:cubicBezTo>
                  <a:pt x="f30" y="f31"/>
                  <a:pt x="f32" y="f5"/>
                  <a:pt x="f33" y="f21"/>
                </a:cubicBezTo>
                <a:cubicBezTo>
                  <a:pt x="f34" y="f21"/>
                  <a:pt x="f35" y="f29"/>
                  <a:pt x="f35" y="f18"/>
                </a:cubicBezTo>
                <a:cubicBezTo>
                  <a:pt x="f34" y="f36"/>
                  <a:pt x="f35" y="f37"/>
                  <a:pt x="f32" y="f38"/>
                </a:cubicBezTo>
                <a:cubicBezTo>
                  <a:pt x="f28" y="f39"/>
                  <a:pt x="f8" y="f40"/>
                  <a:pt x="f37" y="f40"/>
                </a:cubicBezTo>
                <a:cubicBezTo>
                  <a:pt x="f41" y="f42"/>
                  <a:pt x="f43" y="f25"/>
                  <a:pt x="f44" y="f45"/>
                </a:cubicBezTo>
                <a:cubicBezTo>
                  <a:pt x="f14" y="f46"/>
                  <a:pt x="f43" y="f47"/>
                  <a:pt x="f48" y="f49"/>
                </a:cubicBezTo>
                <a:cubicBezTo>
                  <a:pt x="f50" y="f51"/>
                  <a:pt x="f10" y="f52"/>
                  <a:pt x="f53" y="f54"/>
                </a:cubicBezTo>
                <a:cubicBezTo>
                  <a:pt x="f55" y="f56"/>
                  <a:pt x="f57" y="f58"/>
                  <a:pt x="f12" y="f59"/>
                </a:cubicBezTo>
                <a:cubicBezTo>
                  <a:pt x="f44" y="f60"/>
                  <a:pt x="f35" y="f61"/>
                  <a:pt x="f56" y="f62"/>
                </a:cubicBezTo>
                <a:cubicBezTo>
                  <a:pt x="f63" y="f64"/>
                  <a:pt x="f65" y="f66"/>
                  <a:pt x="f67" y="f66"/>
                </a:cubicBezTo>
                <a:cubicBezTo>
                  <a:pt x="f68" y="f66"/>
                  <a:pt x="f69" y="f70"/>
                  <a:pt x="f69" y="f71"/>
                </a:cubicBezTo>
                <a:cubicBezTo>
                  <a:pt x="f69" y="f72"/>
                  <a:pt x="f69" y="f73"/>
                  <a:pt x="f6" y="f74"/>
                </a:cubicBezTo>
                <a:cubicBezTo>
                  <a:pt x="f6" y="f75"/>
                  <a:pt x="f6" y="f76"/>
                  <a:pt x="f6" y="f77"/>
                </a:cubicBezTo>
                <a:cubicBezTo>
                  <a:pt x="f69" y="f78"/>
                  <a:pt x="f79" y="f80"/>
                  <a:pt x="f81" y="f80"/>
                </a:cubicBezTo>
                <a:cubicBezTo>
                  <a:pt x="f82" y="f7"/>
                  <a:pt x="f83" y="f84"/>
                  <a:pt x="f52" y="f85"/>
                </a:cubicBezTo>
                <a:cubicBezTo>
                  <a:pt x="f86" y="f87"/>
                  <a:pt x="f88" y="f89"/>
                  <a:pt x="f90" y="f91"/>
                </a:cubicBezTo>
                <a:cubicBezTo>
                  <a:pt x="f25" y="f72"/>
                  <a:pt x="f33" y="f92"/>
                  <a:pt x="f93" y="f11"/>
                </a:cubicBezTo>
                <a:cubicBezTo>
                  <a:pt x="f93" y="f94"/>
                  <a:pt x="f38" y="f9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4" name="Freeform 69">
            <a:extLst>
              <a:ext uri="{FF2B5EF4-FFF2-40B4-BE49-F238E27FC236}">
                <a16:creationId xmlns:a16="http://schemas.microsoft.com/office/drawing/2014/main" id="{9AF2046C-75B4-42C9-92B2-3154C7DF81A1}"/>
              </a:ext>
            </a:extLst>
          </p:cNvPr>
          <p:cNvSpPr/>
          <p:nvPr/>
        </p:nvSpPr>
        <p:spPr>
          <a:xfrm>
            <a:off x="2729203" y="2755873"/>
            <a:ext cx="190466" cy="687285"/>
          </a:xfrm>
          <a:custGeom>
            <a:avLst/>
            <a:gdLst>
              <a:gd name="f0" fmla="val 10800000"/>
              <a:gd name="f1" fmla="val 5400000"/>
              <a:gd name="f2" fmla="val 180"/>
              <a:gd name="f3" fmla="val w"/>
              <a:gd name="f4" fmla="val h"/>
              <a:gd name="f5" fmla="val 0"/>
              <a:gd name="f6" fmla="val 115"/>
              <a:gd name="f7" fmla="val 417"/>
              <a:gd name="f8" fmla="val 82"/>
              <a:gd name="f9" fmla="val 193"/>
              <a:gd name="f10" fmla="val 76"/>
              <a:gd name="f11" fmla="val 225"/>
              <a:gd name="f12" fmla="val 71"/>
              <a:gd name="f13" fmla="val 257"/>
              <a:gd name="f14" fmla="val 66"/>
              <a:gd name="f15" fmla="val 289"/>
              <a:gd name="f16" fmla="val 59"/>
              <a:gd name="f17" fmla="val 325"/>
              <a:gd name="f18" fmla="val 54"/>
              <a:gd name="f19" fmla="val 361"/>
              <a:gd name="f20" fmla="val 47"/>
              <a:gd name="f21" fmla="val 397"/>
              <a:gd name="f22" fmla="val 45"/>
              <a:gd name="f23" fmla="val 409"/>
              <a:gd name="f24" fmla="val 36"/>
              <a:gd name="f25" fmla="val 24"/>
              <a:gd name="f26" fmla="val 13"/>
              <a:gd name="f27" fmla="val 3"/>
              <a:gd name="f28" fmla="val 2"/>
              <a:gd name="f29" fmla="val 396"/>
              <a:gd name="f30" fmla="val 386"/>
              <a:gd name="f31" fmla="val 376"/>
              <a:gd name="f32" fmla="val 366"/>
              <a:gd name="f33" fmla="val 321"/>
              <a:gd name="f34" fmla="val 275"/>
              <a:gd name="f35" fmla="val 229"/>
              <a:gd name="f36" fmla="val 219"/>
              <a:gd name="f37" fmla="val 218"/>
              <a:gd name="f38" fmla="val 214"/>
              <a:gd name="f39" fmla="val 201"/>
              <a:gd name="f40" fmla="val 86"/>
              <a:gd name="f41" fmla="val 171"/>
              <a:gd name="f42" fmla="val 95"/>
              <a:gd name="f43" fmla="val 152"/>
              <a:gd name="f44" fmla="val 94"/>
              <a:gd name="f45" fmla="val 131"/>
              <a:gd name="f46" fmla="val 91"/>
              <a:gd name="f47" fmla="val 111"/>
              <a:gd name="f48" fmla="val 90"/>
              <a:gd name="f49" fmla="val 107"/>
              <a:gd name="f50" fmla="val 102"/>
              <a:gd name="f51" fmla="val 88"/>
              <a:gd name="f52" fmla="val 98"/>
              <a:gd name="f53" fmla="val 84"/>
              <a:gd name="f54" fmla="val 89"/>
              <a:gd name="f55" fmla="val 87"/>
              <a:gd name="f56" fmla="val 80"/>
              <a:gd name="f57" fmla="val 70"/>
              <a:gd name="f58" fmla="val 67"/>
              <a:gd name="f59" fmla="val 93"/>
              <a:gd name="f60" fmla="val 65"/>
              <a:gd name="f61" fmla="val 97"/>
              <a:gd name="f62" fmla="val 63"/>
              <a:gd name="f63" fmla="val 101"/>
              <a:gd name="f64" fmla="val 60"/>
              <a:gd name="f65" fmla="val 100"/>
              <a:gd name="f66" fmla="val 55"/>
              <a:gd name="f67" fmla="val 99"/>
              <a:gd name="f68" fmla="val 49"/>
              <a:gd name="f69" fmla="val 48"/>
              <a:gd name="f70" fmla="val 78"/>
              <a:gd name="f71" fmla="val 43"/>
              <a:gd name="f72" fmla="val 73"/>
              <a:gd name="f73" fmla="val 27"/>
              <a:gd name="f74" fmla="val 72"/>
              <a:gd name="f75" fmla="val 17"/>
              <a:gd name="f76" fmla="val 6"/>
              <a:gd name="f77" fmla="val 5"/>
              <a:gd name="f78" fmla="val 74"/>
              <a:gd name="f79" fmla="val 1"/>
              <a:gd name="f80" fmla="val 77"/>
              <a:gd name="f81" fmla="val 79"/>
              <a:gd name="f82" fmla="val 4"/>
              <a:gd name="f83" fmla="val 26"/>
              <a:gd name="f84" fmla="val 108"/>
              <a:gd name="f85" fmla="val 51"/>
              <a:gd name="f86" fmla="val 112"/>
              <a:gd name="f87" fmla="val 104"/>
              <a:gd name="f88" fmla="val 114"/>
              <a:gd name="f89" fmla="val 129"/>
              <a:gd name="f90" fmla="val 154"/>
              <a:gd name="f91" fmla="val 165"/>
              <a:gd name="f92" fmla="val 113"/>
              <a:gd name="f93" fmla="val 175"/>
              <a:gd name="f94" fmla="val 183"/>
              <a:gd name="f95" fmla="val 105"/>
              <a:gd name="f96" fmla="val 186"/>
              <a:gd name="f97" fmla="val 103"/>
              <a:gd name="f98" fmla="val 189"/>
              <a:gd name="f99" fmla="val 191"/>
              <a:gd name="f100" fmla="val 204"/>
              <a:gd name="f101" fmla="+- 0 0 -90"/>
              <a:gd name="f102" fmla="*/ f3 1 115"/>
              <a:gd name="f103" fmla="*/ f4 1 417"/>
              <a:gd name="f104" fmla="val f5"/>
              <a:gd name="f105" fmla="val f6"/>
              <a:gd name="f106" fmla="val f7"/>
              <a:gd name="f107" fmla="*/ f101 f0 1"/>
              <a:gd name="f108" fmla="+- f106 0 f104"/>
              <a:gd name="f109" fmla="+- f105 0 f104"/>
              <a:gd name="f110" fmla="*/ f107 1 f2"/>
              <a:gd name="f111" fmla="*/ f109 1 115"/>
              <a:gd name="f112" fmla="*/ f108 1 417"/>
              <a:gd name="f113" fmla="*/ 82 f109 1"/>
              <a:gd name="f114" fmla="*/ 193 f108 1"/>
              <a:gd name="f115" fmla="*/ 66 f109 1"/>
              <a:gd name="f116" fmla="*/ 289 f108 1"/>
              <a:gd name="f117" fmla="*/ 47 f109 1"/>
              <a:gd name="f118" fmla="*/ 397 f108 1"/>
              <a:gd name="f119" fmla="*/ 24 f109 1"/>
              <a:gd name="f120" fmla="*/ 417 f108 1"/>
              <a:gd name="f121" fmla="*/ 2 f109 1"/>
              <a:gd name="f122" fmla="*/ 396 f108 1"/>
              <a:gd name="f123" fmla="*/ 366 f108 1"/>
              <a:gd name="f124" fmla="*/ 229 f108 1"/>
              <a:gd name="f125" fmla="*/ 13 f109 1"/>
              <a:gd name="f126" fmla="*/ 218 f108 1"/>
              <a:gd name="f127" fmla="*/ 86 f109 1"/>
              <a:gd name="f128" fmla="*/ 171 f108 1"/>
              <a:gd name="f129" fmla="*/ 91 f109 1"/>
              <a:gd name="f130" fmla="*/ 111 f108 1"/>
              <a:gd name="f131" fmla="*/ 88 f109 1"/>
              <a:gd name="f132" fmla="*/ 98 f108 1"/>
              <a:gd name="f133" fmla="*/ 87 f109 1"/>
              <a:gd name="f134" fmla="*/ 70 f108 1"/>
              <a:gd name="f135" fmla="*/ 93 f109 1"/>
              <a:gd name="f136" fmla="*/ 65 f108 1"/>
              <a:gd name="f137" fmla="*/ 100 f109 1"/>
              <a:gd name="f138" fmla="*/ 55 f108 1"/>
              <a:gd name="f139" fmla="*/ 90 f109 1"/>
              <a:gd name="f140" fmla="*/ 48 f108 1"/>
              <a:gd name="f141" fmla="*/ 76 f109 1"/>
              <a:gd name="f142" fmla="*/ 36 f108 1"/>
              <a:gd name="f143" fmla="*/ 72 f109 1"/>
              <a:gd name="f144" fmla="*/ 6 f108 1"/>
              <a:gd name="f145" fmla="*/ 74 f109 1"/>
              <a:gd name="f146" fmla="*/ 1 f108 1"/>
              <a:gd name="f147" fmla="*/ 79 f109 1"/>
              <a:gd name="f148" fmla="*/ 4 f108 1"/>
              <a:gd name="f149" fmla="*/ 112 f109 1"/>
              <a:gd name="f150" fmla="*/ 79 f108 1"/>
              <a:gd name="f151" fmla="*/ 114 f109 1"/>
              <a:gd name="f152" fmla="*/ 154 f108 1"/>
              <a:gd name="f153" fmla="*/ 107 f109 1"/>
              <a:gd name="f154" fmla="*/ 183 f108 1"/>
              <a:gd name="f155" fmla="*/ 102 f109 1"/>
              <a:gd name="f156" fmla="*/ 191 f108 1"/>
              <a:gd name="f157" fmla="+- f110 0 f1"/>
              <a:gd name="f158" fmla="*/ f113 1 115"/>
              <a:gd name="f159" fmla="*/ f114 1 417"/>
              <a:gd name="f160" fmla="*/ f115 1 115"/>
              <a:gd name="f161" fmla="*/ f116 1 417"/>
              <a:gd name="f162" fmla="*/ f117 1 115"/>
              <a:gd name="f163" fmla="*/ f118 1 417"/>
              <a:gd name="f164" fmla="*/ f119 1 115"/>
              <a:gd name="f165" fmla="*/ f120 1 417"/>
              <a:gd name="f166" fmla="*/ f121 1 115"/>
              <a:gd name="f167" fmla="*/ f122 1 417"/>
              <a:gd name="f168" fmla="*/ f123 1 417"/>
              <a:gd name="f169" fmla="*/ f124 1 417"/>
              <a:gd name="f170" fmla="*/ f125 1 115"/>
              <a:gd name="f171" fmla="*/ f126 1 417"/>
              <a:gd name="f172" fmla="*/ f127 1 115"/>
              <a:gd name="f173" fmla="*/ f128 1 417"/>
              <a:gd name="f174" fmla="*/ f129 1 115"/>
              <a:gd name="f175" fmla="*/ f130 1 417"/>
              <a:gd name="f176" fmla="*/ f131 1 115"/>
              <a:gd name="f177" fmla="*/ f132 1 417"/>
              <a:gd name="f178" fmla="*/ f133 1 115"/>
              <a:gd name="f179" fmla="*/ f134 1 417"/>
              <a:gd name="f180" fmla="*/ f135 1 115"/>
              <a:gd name="f181" fmla="*/ f136 1 417"/>
              <a:gd name="f182" fmla="*/ f137 1 115"/>
              <a:gd name="f183" fmla="*/ f138 1 417"/>
              <a:gd name="f184" fmla="*/ f139 1 115"/>
              <a:gd name="f185" fmla="*/ f140 1 417"/>
              <a:gd name="f186" fmla="*/ f141 1 115"/>
              <a:gd name="f187" fmla="*/ f142 1 417"/>
              <a:gd name="f188" fmla="*/ f143 1 115"/>
              <a:gd name="f189" fmla="*/ f144 1 417"/>
              <a:gd name="f190" fmla="*/ f145 1 115"/>
              <a:gd name="f191" fmla="*/ f146 1 417"/>
              <a:gd name="f192" fmla="*/ f147 1 115"/>
              <a:gd name="f193" fmla="*/ f148 1 417"/>
              <a:gd name="f194" fmla="*/ f149 1 115"/>
              <a:gd name="f195" fmla="*/ f150 1 417"/>
              <a:gd name="f196" fmla="*/ f151 1 115"/>
              <a:gd name="f197" fmla="*/ f152 1 417"/>
              <a:gd name="f198" fmla="*/ f153 1 115"/>
              <a:gd name="f199" fmla="*/ f154 1 417"/>
              <a:gd name="f200" fmla="*/ f155 1 115"/>
              <a:gd name="f201" fmla="*/ f156 1 417"/>
              <a:gd name="f202" fmla="*/ 0 1 f111"/>
              <a:gd name="f203" fmla="*/ f105 1 f111"/>
              <a:gd name="f204" fmla="*/ 0 1 f112"/>
              <a:gd name="f205" fmla="*/ f106 1 f112"/>
              <a:gd name="f206" fmla="*/ f158 1 f111"/>
              <a:gd name="f207" fmla="*/ f159 1 f112"/>
              <a:gd name="f208" fmla="*/ f160 1 f111"/>
              <a:gd name="f209" fmla="*/ f161 1 f112"/>
              <a:gd name="f210" fmla="*/ f162 1 f111"/>
              <a:gd name="f211" fmla="*/ f163 1 f112"/>
              <a:gd name="f212" fmla="*/ f164 1 f111"/>
              <a:gd name="f213" fmla="*/ f165 1 f112"/>
              <a:gd name="f214" fmla="*/ f166 1 f111"/>
              <a:gd name="f215" fmla="*/ f167 1 f112"/>
              <a:gd name="f216" fmla="*/ f168 1 f112"/>
              <a:gd name="f217" fmla="*/ f169 1 f112"/>
              <a:gd name="f218" fmla="*/ f170 1 f111"/>
              <a:gd name="f219" fmla="*/ f171 1 f112"/>
              <a:gd name="f220" fmla="*/ f172 1 f111"/>
              <a:gd name="f221" fmla="*/ f173 1 f112"/>
              <a:gd name="f222" fmla="*/ f174 1 f111"/>
              <a:gd name="f223" fmla="*/ f175 1 f112"/>
              <a:gd name="f224" fmla="*/ f176 1 f111"/>
              <a:gd name="f225" fmla="*/ f177 1 f112"/>
              <a:gd name="f226" fmla="*/ f178 1 f111"/>
              <a:gd name="f227" fmla="*/ f179 1 f112"/>
              <a:gd name="f228" fmla="*/ f180 1 f111"/>
              <a:gd name="f229" fmla="*/ f181 1 f112"/>
              <a:gd name="f230" fmla="*/ f182 1 f111"/>
              <a:gd name="f231" fmla="*/ f183 1 f112"/>
              <a:gd name="f232" fmla="*/ f184 1 f111"/>
              <a:gd name="f233" fmla="*/ f185 1 f112"/>
              <a:gd name="f234" fmla="*/ f186 1 f111"/>
              <a:gd name="f235" fmla="*/ f187 1 f112"/>
              <a:gd name="f236" fmla="*/ f188 1 f111"/>
              <a:gd name="f237" fmla="*/ f189 1 f112"/>
              <a:gd name="f238" fmla="*/ f190 1 f111"/>
              <a:gd name="f239" fmla="*/ f191 1 f112"/>
              <a:gd name="f240" fmla="*/ f192 1 f111"/>
              <a:gd name="f241" fmla="*/ f193 1 f112"/>
              <a:gd name="f242" fmla="*/ f194 1 f111"/>
              <a:gd name="f243" fmla="*/ f195 1 f112"/>
              <a:gd name="f244" fmla="*/ f196 1 f111"/>
              <a:gd name="f245" fmla="*/ f197 1 f112"/>
              <a:gd name="f246" fmla="*/ f198 1 f111"/>
              <a:gd name="f247" fmla="*/ f199 1 f112"/>
              <a:gd name="f248" fmla="*/ f200 1 f111"/>
              <a:gd name="f249" fmla="*/ f201 1 f112"/>
              <a:gd name="f250" fmla="*/ f202 f102 1"/>
              <a:gd name="f251" fmla="*/ f203 f102 1"/>
              <a:gd name="f252" fmla="*/ f205 f103 1"/>
              <a:gd name="f253" fmla="*/ f204 f103 1"/>
              <a:gd name="f254" fmla="*/ f206 f102 1"/>
              <a:gd name="f255" fmla="*/ f207 f103 1"/>
              <a:gd name="f256" fmla="*/ f208 f102 1"/>
              <a:gd name="f257" fmla="*/ f209 f103 1"/>
              <a:gd name="f258" fmla="*/ f210 f102 1"/>
              <a:gd name="f259" fmla="*/ f211 f103 1"/>
              <a:gd name="f260" fmla="*/ f212 f102 1"/>
              <a:gd name="f261" fmla="*/ f213 f103 1"/>
              <a:gd name="f262" fmla="*/ f214 f102 1"/>
              <a:gd name="f263" fmla="*/ f215 f103 1"/>
              <a:gd name="f264" fmla="*/ f216 f103 1"/>
              <a:gd name="f265" fmla="*/ f217 f103 1"/>
              <a:gd name="f266" fmla="*/ f218 f102 1"/>
              <a:gd name="f267" fmla="*/ f219 f103 1"/>
              <a:gd name="f268" fmla="*/ f220 f102 1"/>
              <a:gd name="f269" fmla="*/ f221 f103 1"/>
              <a:gd name="f270" fmla="*/ f222 f102 1"/>
              <a:gd name="f271" fmla="*/ f223 f103 1"/>
              <a:gd name="f272" fmla="*/ f224 f102 1"/>
              <a:gd name="f273" fmla="*/ f225 f103 1"/>
              <a:gd name="f274" fmla="*/ f226 f102 1"/>
              <a:gd name="f275" fmla="*/ f227 f103 1"/>
              <a:gd name="f276" fmla="*/ f228 f102 1"/>
              <a:gd name="f277" fmla="*/ f229 f103 1"/>
              <a:gd name="f278" fmla="*/ f230 f102 1"/>
              <a:gd name="f279" fmla="*/ f231 f103 1"/>
              <a:gd name="f280" fmla="*/ f232 f102 1"/>
              <a:gd name="f281" fmla="*/ f233 f103 1"/>
              <a:gd name="f282" fmla="*/ f234 f102 1"/>
              <a:gd name="f283" fmla="*/ f235 f103 1"/>
              <a:gd name="f284" fmla="*/ f236 f102 1"/>
              <a:gd name="f285" fmla="*/ f237 f103 1"/>
              <a:gd name="f286" fmla="*/ f238 f102 1"/>
              <a:gd name="f287" fmla="*/ f239 f103 1"/>
              <a:gd name="f288" fmla="*/ f240 f102 1"/>
              <a:gd name="f289" fmla="*/ f241 f103 1"/>
              <a:gd name="f290" fmla="*/ f242 f102 1"/>
              <a:gd name="f291" fmla="*/ f243 f103 1"/>
              <a:gd name="f292" fmla="*/ f244 f102 1"/>
              <a:gd name="f293" fmla="*/ f245 f103 1"/>
              <a:gd name="f294" fmla="*/ f246 f102 1"/>
              <a:gd name="f295" fmla="*/ f247 f103 1"/>
              <a:gd name="f296" fmla="*/ f248 f102 1"/>
              <a:gd name="f297" fmla="*/ f249 f103 1"/>
            </a:gdLst>
            <a:ahLst/>
            <a:cxnLst>
              <a:cxn ang="3cd4">
                <a:pos x="hc" y="t"/>
              </a:cxn>
              <a:cxn ang="0">
                <a:pos x="r" y="vc"/>
              </a:cxn>
              <a:cxn ang="cd4">
                <a:pos x="hc" y="b"/>
              </a:cxn>
              <a:cxn ang="cd2">
                <a:pos x="l" y="vc"/>
              </a:cxn>
              <a:cxn ang="f157">
                <a:pos x="f254" y="f255"/>
              </a:cxn>
              <a:cxn ang="f157">
                <a:pos x="f256" y="f257"/>
              </a:cxn>
              <a:cxn ang="f157">
                <a:pos x="f258" y="f259"/>
              </a:cxn>
              <a:cxn ang="f157">
                <a:pos x="f260" y="f261"/>
              </a:cxn>
              <a:cxn ang="f157">
                <a:pos x="f262" y="f263"/>
              </a:cxn>
              <a:cxn ang="f157">
                <a:pos x="f262" y="f264"/>
              </a:cxn>
              <a:cxn ang="f157">
                <a:pos x="f262" y="f265"/>
              </a:cxn>
              <a:cxn ang="f157">
                <a:pos x="f266" y="f267"/>
              </a:cxn>
              <a:cxn ang="f157">
                <a:pos x="f268" y="f269"/>
              </a:cxn>
              <a:cxn ang="f157">
                <a:pos x="f270" y="f271"/>
              </a:cxn>
              <a:cxn ang="f157">
                <a:pos x="f272" y="f273"/>
              </a:cxn>
              <a:cxn ang="f157">
                <a:pos x="f274" y="f275"/>
              </a:cxn>
              <a:cxn ang="f157">
                <a:pos x="f276" y="f277"/>
              </a:cxn>
              <a:cxn ang="f157">
                <a:pos x="f278" y="f279"/>
              </a:cxn>
              <a:cxn ang="f157">
                <a:pos x="f280" y="f281"/>
              </a:cxn>
              <a:cxn ang="f157">
                <a:pos x="f282" y="f283"/>
              </a:cxn>
              <a:cxn ang="f157">
                <a:pos x="f284" y="f285"/>
              </a:cxn>
              <a:cxn ang="f157">
                <a:pos x="f286" y="f287"/>
              </a:cxn>
              <a:cxn ang="f157">
                <a:pos x="f288" y="f289"/>
              </a:cxn>
              <a:cxn ang="f157">
                <a:pos x="f290" y="f291"/>
              </a:cxn>
              <a:cxn ang="f157">
                <a:pos x="f292" y="f293"/>
              </a:cxn>
              <a:cxn ang="f157">
                <a:pos x="f294" y="f295"/>
              </a:cxn>
              <a:cxn ang="f157">
                <a:pos x="f296" y="f297"/>
              </a:cxn>
              <a:cxn ang="f157">
                <a:pos x="f254" y="f255"/>
              </a:cxn>
            </a:cxnLst>
            <a:rect l="f250" t="f253" r="f251" b="f252"/>
            <a:pathLst>
              <a:path w="115" h="417">
                <a:moveTo>
                  <a:pt x="f8" y="f9"/>
                </a:moveTo>
                <a:cubicBezTo>
                  <a:pt x="f10" y="f11"/>
                  <a:pt x="f12" y="f13"/>
                  <a:pt x="f14" y="f15"/>
                </a:cubicBezTo>
                <a:cubicBezTo>
                  <a:pt x="f16" y="f17"/>
                  <a:pt x="f18" y="f19"/>
                  <a:pt x="f20" y="f21"/>
                </a:cubicBezTo>
                <a:cubicBezTo>
                  <a:pt x="f22" y="f23"/>
                  <a:pt x="f24" y="f7"/>
                  <a:pt x="f25" y="f7"/>
                </a:cubicBezTo>
                <a:cubicBezTo>
                  <a:pt x="f26" y="f7"/>
                  <a:pt x="f27" y="f23"/>
                  <a:pt x="f28" y="f29"/>
                </a:cubicBezTo>
                <a:cubicBezTo>
                  <a:pt x="f5" y="f30"/>
                  <a:pt x="f28" y="f31"/>
                  <a:pt x="f28" y="f32"/>
                </a:cubicBezTo>
                <a:cubicBezTo>
                  <a:pt x="f28" y="f33"/>
                  <a:pt x="f28" y="f34"/>
                  <a:pt x="f28" y="f35"/>
                </a:cubicBezTo>
                <a:cubicBezTo>
                  <a:pt x="f28" y="f36"/>
                  <a:pt x="f28" y="f36"/>
                  <a:pt x="f26" y="f37"/>
                </a:cubicBezTo>
                <a:cubicBezTo>
                  <a:pt x="f22" y="f38"/>
                  <a:pt x="f12" y="f39"/>
                  <a:pt x="f40" y="f41"/>
                </a:cubicBezTo>
                <a:cubicBezTo>
                  <a:pt x="f42" y="f43"/>
                  <a:pt x="f44" y="f45"/>
                  <a:pt x="f46" y="f47"/>
                </a:cubicBezTo>
                <a:cubicBezTo>
                  <a:pt x="f48" y="f49"/>
                  <a:pt x="f48" y="f50"/>
                  <a:pt x="f51" y="f52"/>
                </a:cubicBezTo>
                <a:cubicBezTo>
                  <a:pt x="f53" y="f54"/>
                  <a:pt x="f55" y="f56"/>
                  <a:pt x="f55" y="f57"/>
                </a:cubicBezTo>
                <a:cubicBezTo>
                  <a:pt x="f55" y="f58"/>
                  <a:pt x="f48" y="f14"/>
                  <a:pt x="f59" y="f60"/>
                </a:cubicBezTo>
                <a:cubicBezTo>
                  <a:pt x="f61" y="f62"/>
                  <a:pt x="f63" y="f64"/>
                  <a:pt x="f65" y="f66"/>
                </a:cubicBezTo>
                <a:cubicBezTo>
                  <a:pt x="f67" y="f68"/>
                  <a:pt x="f44" y="f68"/>
                  <a:pt x="f48" y="f69"/>
                </a:cubicBezTo>
                <a:cubicBezTo>
                  <a:pt x="f8" y="f69"/>
                  <a:pt x="f70" y="f71"/>
                  <a:pt x="f10" y="f24"/>
                </a:cubicBezTo>
                <a:cubicBezTo>
                  <a:pt x="f72" y="f73"/>
                  <a:pt x="f74" y="f75"/>
                  <a:pt x="f74" y="f76"/>
                </a:cubicBezTo>
                <a:cubicBezTo>
                  <a:pt x="f74" y="f77"/>
                  <a:pt x="f74" y="f28"/>
                  <a:pt x="f78" y="f79"/>
                </a:cubicBezTo>
                <a:cubicBezTo>
                  <a:pt x="f10" y="f5"/>
                  <a:pt x="f80" y="f27"/>
                  <a:pt x="f81" y="f82"/>
                </a:cubicBezTo>
                <a:cubicBezTo>
                  <a:pt x="f52" y="f83"/>
                  <a:pt x="f84" y="f85"/>
                  <a:pt x="f86" y="f81"/>
                </a:cubicBezTo>
                <a:cubicBezTo>
                  <a:pt x="f6" y="f87"/>
                  <a:pt x="f88" y="f89"/>
                  <a:pt x="f88" y="f90"/>
                </a:cubicBezTo>
                <a:cubicBezTo>
                  <a:pt x="f88" y="f91"/>
                  <a:pt x="f92" y="f93"/>
                  <a:pt x="f49" y="f94"/>
                </a:cubicBezTo>
                <a:cubicBezTo>
                  <a:pt x="f95" y="f96"/>
                  <a:pt x="f97" y="f98"/>
                  <a:pt x="f50" y="f99"/>
                </a:cubicBezTo>
                <a:cubicBezTo>
                  <a:pt x="f42" y="f100"/>
                  <a:pt x="f46" y="f100"/>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5" name="Freeform 70">
            <a:extLst>
              <a:ext uri="{FF2B5EF4-FFF2-40B4-BE49-F238E27FC236}">
                <a16:creationId xmlns:a16="http://schemas.microsoft.com/office/drawing/2014/main" id="{D2FC8A01-EB95-4BA1-A1E2-5D45B94B8011}"/>
              </a:ext>
            </a:extLst>
          </p:cNvPr>
          <p:cNvSpPr/>
          <p:nvPr/>
        </p:nvSpPr>
        <p:spPr>
          <a:xfrm>
            <a:off x="2192707" y="1451152"/>
            <a:ext cx="193649" cy="690458"/>
          </a:xfrm>
          <a:custGeom>
            <a:avLst/>
            <a:gdLst>
              <a:gd name="f0" fmla="val 10800000"/>
              <a:gd name="f1" fmla="val 5400000"/>
              <a:gd name="f2" fmla="val 180"/>
              <a:gd name="f3" fmla="val w"/>
              <a:gd name="f4" fmla="val h"/>
              <a:gd name="f5" fmla="val 0"/>
              <a:gd name="f6" fmla="val 117"/>
              <a:gd name="f7" fmla="val 420"/>
              <a:gd name="f8" fmla="val 81"/>
              <a:gd name="f9" fmla="val 194"/>
              <a:gd name="f10" fmla="val 76"/>
              <a:gd name="f11" fmla="val 224"/>
              <a:gd name="f12" fmla="val 71"/>
              <a:gd name="f13" fmla="val 253"/>
              <a:gd name="f14" fmla="val 66"/>
              <a:gd name="f15" fmla="val 282"/>
              <a:gd name="f16" fmla="val 60"/>
              <a:gd name="f17" fmla="val 321"/>
              <a:gd name="f18" fmla="val 54"/>
              <a:gd name="f19" fmla="val 359"/>
              <a:gd name="f20" fmla="val 47"/>
              <a:gd name="f21" fmla="val 397"/>
              <a:gd name="f22" fmla="val 45"/>
              <a:gd name="f23" fmla="val 409"/>
              <a:gd name="f24" fmla="val 38"/>
              <a:gd name="f25" fmla="val 417"/>
              <a:gd name="f26" fmla="val 28"/>
              <a:gd name="f27" fmla="val 418"/>
              <a:gd name="f28" fmla="val 17"/>
              <a:gd name="f29" fmla="val 7"/>
              <a:gd name="f30" fmla="val 415"/>
              <a:gd name="f31" fmla="val 3"/>
              <a:gd name="f32" fmla="val 405"/>
              <a:gd name="f33" fmla="val 399"/>
              <a:gd name="f34" fmla="val 1"/>
              <a:gd name="f35" fmla="val 393"/>
              <a:gd name="f36" fmla="val 386"/>
              <a:gd name="f37" fmla="val 338"/>
              <a:gd name="f38" fmla="val 290"/>
              <a:gd name="f39" fmla="val 2"/>
              <a:gd name="f40" fmla="val 241"/>
              <a:gd name="f41" fmla="val 221"/>
              <a:gd name="f42" fmla="val 21"/>
              <a:gd name="f43" fmla="val 218"/>
              <a:gd name="f44" fmla="val 55"/>
              <a:gd name="f45" fmla="val 213"/>
              <a:gd name="f46" fmla="val 83"/>
              <a:gd name="f47" fmla="val 189"/>
              <a:gd name="f48" fmla="val 90"/>
              <a:gd name="f49" fmla="val 159"/>
              <a:gd name="f50" fmla="val 94"/>
              <a:gd name="f51" fmla="val 140"/>
              <a:gd name="f52" fmla="val 92"/>
              <a:gd name="f53" fmla="val 121"/>
              <a:gd name="f54" fmla="val 88"/>
              <a:gd name="f55" fmla="val 102"/>
              <a:gd name="f56" fmla="val 86"/>
              <a:gd name="f57" fmla="val 84"/>
              <a:gd name="f58" fmla="val 87"/>
              <a:gd name="f59" fmla="val 79"/>
              <a:gd name="f60" fmla="val 77"/>
              <a:gd name="f61" fmla="val 74"/>
              <a:gd name="f62" fmla="val 72"/>
              <a:gd name="f63" fmla="val 85"/>
              <a:gd name="f64" fmla="val 65"/>
              <a:gd name="f65" fmla="val 59"/>
              <a:gd name="f66" fmla="val 57"/>
              <a:gd name="f67" fmla="val 97"/>
              <a:gd name="f68" fmla="val 56"/>
              <a:gd name="f69" fmla="val 99"/>
              <a:gd name="f70" fmla="val 52"/>
              <a:gd name="f71" fmla="val 98"/>
              <a:gd name="f72" fmla="val 48"/>
              <a:gd name="f73" fmla="val 95"/>
              <a:gd name="f74" fmla="val 43"/>
              <a:gd name="f75" fmla="val 78"/>
              <a:gd name="f76" fmla="val 34"/>
              <a:gd name="f77" fmla="val 23"/>
              <a:gd name="f78" fmla="val 11"/>
              <a:gd name="f79" fmla="val 70"/>
              <a:gd name="f80" fmla="val 6"/>
              <a:gd name="f81" fmla="val 4"/>
              <a:gd name="f82" fmla="val 69"/>
              <a:gd name="f83" fmla="val 75"/>
              <a:gd name="f84" fmla="val 22"/>
              <a:gd name="f85" fmla="val 105"/>
              <a:gd name="f86" fmla="val 109"/>
              <a:gd name="f87" fmla="val 111"/>
              <a:gd name="f88" fmla="val 112"/>
              <a:gd name="f89" fmla="val 89"/>
              <a:gd name="f90" fmla="val 113"/>
              <a:gd name="f91" fmla="val 101"/>
              <a:gd name="f92" fmla="val 104"/>
              <a:gd name="f93" fmla="val 107"/>
              <a:gd name="f94" fmla="val 108"/>
              <a:gd name="f95" fmla="val 127"/>
              <a:gd name="f96" fmla="val 138"/>
              <a:gd name="f97" fmla="val 115"/>
              <a:gd name="f98" fmla="val 151"/>
              <a:gd name="f99" fmla="val 164"/>
              <a:gd name="f100" fmla="val 176"/>
              <a:gd name="f101" fmla="val 103"/>
              <a:gd name="f102" fmla="val 181"/>
              <a:gd name="f103" fmla="val 100"/>
              <a:gd name="f104" fmla="val 187"/>
              <a:gd name="f105" fmla="val 193"/>
              <a:gd name="f106" fmla="val 91"/>
              <a:gd name="f107" fmla="val 203"/>
              <a:gd name="f108" fmla="val 204"/>
              <a:gd name="f109" fmla="+- 0 0 -90"/>
              <a:gd name="f110" fmla="*/ f3 1 117"/>
              <a:gd name="f111" fmla="*/ f4 1 420"/>
              <a:gd name="f112" fmla="val f5"/>
              <a:gd name="f113" fmla="val f6"/>
              <a:gd name="f114" fmla="val f7"/>
              <a:gd name="f115" fmla="*/ f109 f0 1"/>
              <a:gd name="f116" fmla="+- f114 0 f112"/>
              <a:gd name="f117" fmla="+- f113 0 f112"/>
              <a:gd name="f118" fmla="*/ f115 1 f2"/>
              <a:gd name="f119" fmla="*/ f117 1 117"/>
              <a:gd name="f120" fmla="*/ f116 1 420"/>
              <a:gd name="f121" fmla="*/ 81 f117 1"/>
              <a:gd name="f122" fmla="*/ 194 f116 1"/>
              <a:gd name="f123" fmla="*/ 66 f117 1"/>
              <a:gd name="f124" fmla="*/ 282 f116 1"/>
              <a:gd name="f125" fmla="*/ 47 f117 1"/>
              <a:gd name="f126" fmla="*/ 397 f116 1"/>
              <a:gd name="f127" fmla="*/ 28 f117 1"/>
              <a:gd name="f128" fmla="*/ 418 f116 1"/>
              <a:gd name="f129" fmla="*/ 3 f117 1"/>
              <a:gd name="f130" fmla="*/ 405 f116 1"/>
              <a:gd name="f131" fmla="*/ 1 f117 1"/>
              <a:gd name="f132" fmla="*/ 386 f116 1"/>
              <a:gd name="f133" fmla="*/ 2 f117 1"/>
              <a:gd name="f134" fmla="*/ 241 f116 1"/>
              <a:gd name="f135" fmla="*/ 21 f117 1"/>
              <a:gd name="f136" fmla="*/ 218 f116 1"/>
              <a:gd name="f137" fmla="*/ 90 f117 1"/>
              <a:gd name="f138" fmla="*/ 159 f116 1"/>
              <a:gd name="f139" fmla="*/ 88 f117 1"/>
              <a:gd name="f140" fmla="*/ 102 f116 1"/>
              <a:gd name="f141" fmla="*/ 86 f117 1"/>
              <a:gd name="f142" fmla="*/ 79 f116 1"/>
              <a:gd name="f143" fmla="*/ 87 f117 1"/>
              <a:gd name="f144" fmla="*/ 72 f116 1"/>
              <a:gd name="f145" fmla="*/ 94 f117 1"/>
              <a:gd name="f146" fmla="*/ 57 f116 1"/>
              <a:gd name="f147" fmla="*/ 98 f117 1"/>
              <a:gd name="f148" fmla="*/ 48 f116 1"/>
              <a:gd name="f149" fmla="*/ 92 f117 1"/>
              <a:gd name="f150" fmla="*/ 43 f116 1"/>
              <a:gd name="f151" fmla="*/ 72 f117 1"/>
              <a:gd name="f152" fmla="*/ 23 f116 1"/>
              <a:gd name="f153" fmla="*/ 70 f117 1"/>
              <a:gd name="f154" fmla="*/ 6 f116 1"/>
              <a:gd name="f155" fmla="*/ 1 f116 1"/>
              <a:gd name="f156" fmla="*/ 76 f117 1"/>
              <a:gd name="f157" fmla="*/ 4 f116 1"/>
              <a:gd name="f158" fmla="*/ 109 f117 1"/>
              <a:gd name="f159" fmla="*/ 70 f116 1"/>
              <a:gd name="f160" fmla="*/ 113 f117 1"/>
              <a:gd name="f161" fmla="*/ 98 f116 1"/>
              <a:gd name="f162" fmla="*/ 112 f117 1"/>
              <a:gd name="f163" fmla="*/ 107 f116 1"/>
              <a:gd name="f164" fmla="*/ 138 f116 1"/>
              <a:gd name="f165" fmla="*/ 107 f117 1"/>
              <a:gd name="f166" fmla="*/ 176 f116 1"/>
              <a:gd name="f167" fmla="*/ 97 f117 1"/>
              <a:gd name="f168" fmla="*/ 193 f116 1"/>
              <a:gd name="f169" fmla="+- f118 0 f1"/>
              <a:gd name="f170" fmla="*/ f121 1 117"/>
              <a:gd name="f171" fmla="*/ f122 1 420"/>
              <a:gd name="f172" fmla="*/ f123 1 117"/>
              <a:gd name="f173" fmla="*/ f124 1 420"/>
              <a:gd name="f174" fmla="*/ f125 1 117"/>
              <a:gd name="f175" fmla="*/ f126 1 420"/>
              <a:gd name="f176" fmla="*/ f127 1 117"/>
              <a:gd name="f177" fmla="*/ f128 1 420"/>
              <a:gd name="f178" fmla="*/ f129 1 117"/>
              <a:gd name="f179" fmla="*/ f130 1 420"/>
              <a:gd name="f180" fmla="*/ f131 1 117"/>
              <a:gd name="f181" fmla="*/ f132 1 420"/>
              <a:gd name="f182" fmla="*/ f133 1 117"/>
              <a:gd name="f183" fmla="*/ f134 1 420"/>
              <a:gd name="f184" fmla="*/ f135 1 117"/>
              <a:gd name="f185" fmla="*/ f136 1 420"/>
              <a:gd name="f186" fmla="*/ f137 1 117"/>
              <a:gd name="f187" fmla="*/ f138 1 420"/>
              <a:gd name="f188" fmla="*/ f139 1 117"/>
              <a:gd name="f189" fmla="*/ f140 1 420"/>
              <a:gd name="f190" fmla="*/ f141 1 117"/>
              <a:gd name="f191" fmla="*/ f142 1 420"/>
              <a:gd name="f192" fmla="*/ f143 1 117"/>
              <a:gd name="f193" fmla="*/ f144 1 420"/>
              <a:gd name="f194" fmla="*/ f145 1 117"/>
              <a:gd name="f195" fmla="*/ f146 1 420"/>
              <a:gd name="f196" fmla="*/ f147 1 117"/>
              <a:gd name="f197" fmla="*/ f148 1 420"/>
              <a:gd name="f198" fmla="*/ f149 1 117"/>
              <a:gd name="f199" fmla="*/ f150 1 420"/>
              <a:gd name="f200" fmla="*/ f151 1 117"/>
              <a:gd name="f201" fmla="*/ f152 1 420"/>
              <a:gd name="f202" fmla="*/ f153 1 117"/>
              <a:gd name="f203" fmla="*/ f154 1 420"/>
              <a:gd name="f204" fmla="*/ f155 1 420"/>
              <a:gd name="f205" fmla="*/ f156 1 117"/>
              <a:gd name="f206" fmla="*/ f157 1 420"/>
              <a:gd name="f207" fmla="*/ f158 1 117"/>
              <a:gd name="f208" fmla="*/ f159 1 420"/>
              <a:gd name="f209" fmla="*/ f160 1 117"/>
              <a:gd name="f210" fmla="*/ f161 1 420"/>
              <a:gd name="f211" fmla="*/ f162 1 117"/>
              <a:gd name="f212" fmla="*/ f163 1 420"/>
              <a:gd name="f213" fmla="*/ f164 1 420"/>
              <a:gd name="f214" fmla="*/ f165 1 117"/>
              <a:gd name="f215" fmla="*/ f166 1 420"/>
              <a:gd name="f216" fmla="*/ f167 1 117"/>
              <a:gd name="f217" fmla="*/ f168 1 420"/>
              <a:gd name="f218" fmla="*/ 0 1 f119"/>
              <a:gd name="f219" fmla="*/ f113 1 f119"/>
              <a:gd name="f220" fmla="*/ 0 1 f120"/>
              <a:gd name="f221" fmla="*/ f114 1 f120"/>
              <a:gd name="f222" fmla="*/ f170 1 f119"/>
              <a:gd name="f223" fmla="*/ f171 1 f120"/>
              <a:gd name="f224" fmla="*/ f172 1 f119"/>
              <a:gd name="f225" fmla="*/ f173 1 f120"/>
              <a:gd name="f226" fmla="*/ f174 1 f119"/>
              <a:gd name="f227" fmla="*/ f175 1 f120"/>
              <a:gd name="f228" fmla="*/ f176 1 f119"/>
              <a:gd name="f229" fmla="*/ f177 1 f120"/>
              <a:gd name="f230" fmla="*/ f178 1 f119"/>
              <a:gd name="f231" fmla="*/ f179 1 f120"/>
              <a:gd name="f232" fmla="*/ f180 1 f119"/>
              <a:gd name="f233" fmla="*/ f181 1 f120"/>
              <a:gd name="f234" fmla="*/ f182 1 f119"/>
              <a:gd name="f235" fmla="*/ f183 1 f120"/>
              <a:gd name="f236" fmla="*/ f184 1 f119"/>
              <a:gd name="f237" fmla="*/ f185 1 f120"/>
              <a:gd name="f238" fmla="*/ f186 1 f119"/>
              <a:gd name="f239" fmla="*/ f187 1 f120"/>
              <a:gd name="f240" fmla="*/ f188 1 f119"/>
              <a:gd name="f241" fmla="*/ f189 1 f120"/>
              <a:gd name="f242" fmla="*/ f190 1 f119"/>
              <a:gd name="f243" fmla="*/ f191 1 f120"/>
              <a:gd name="f244" fmla="*/ f192 1 f119"/>
              <a:gd name="f245" fmla="*/ f193 1 f120"/>
              <a:gd name="f246" fmla="*/ f194 1 f119"/>
              <a:gd name="f247" fmla="*/ f195 1 f120"/>
              <a:gd name="f248" fmla="*/ f196 1 f119"/>
              <a:gd name="f249" fmla="*/ f197 1 f120"/>
              <a:gd name="f250" fmla="*/ f198 1 f119"/>
              <a:gd name="f251" fmla="*/ f199 1 f120"/>
              <a:gd name="f252" fmla="*/ f200 1 f119"/>
              <a:gd name="f253" fmla="*/ f201 1 f120"/>
              <a:gd name="f254" fmla="*/ f202 1 f119"/>
              <a:gd name="f255" fmla="*/ f203 1 f120"/>
              <a:gd name="f256" fmla="*/ f204 1 f120"/>
              <a:gd name="f257" fmla="*/ f205 1 f119"/>
              <a:gd name="f258" fmla="*/ f206 1 f120"/>
              <a:gd name="f259" fmla="*/ f207 1 f119"/>
              <a:gd name="f260" fmla="*/ f208 1 f120"/>
              <a:gd name="f261" fmla="*/ f209 1 f119"/>
              <a:gd name="f262" fmla="*/ f210 1 f120"/>
              <a:gd name="f263" fmla="*/ f211 1 f119"/>
              <a:gd name="f264" fmla="*/ f212 1 f120"/>
              <a:gd name="f265" fmla="*/ f213 1 f120"/>
              <a:gd name="f266" fmla="*/ f214 1 f119"/>
              <a:gd name="f267" fmla="*/ f215 1 f120"/>
              <a:gd name="f268" fmla="*/ f216 1 f119"/>
              <a:gd name="f269" fmla="*/ f217 1 f120"/>
              <a:gd name="f270" fmla="*/ f218 f110 1"/>
              <a:gd name="f271" fmla="*/ f219 f110 1"/>
              <a:gd name="f272" fmla="*/ f221 f111 1"/>
              <a:gd name="f273" fmla="*/ f220 f111 1"/>
              <a:gd name="f274" fmla="*/ f222 f110 1"/>
              <a:gd name="f275" fmla="*/ f223 f111 1"/>
              <a:gd name="f276" fmla="*/ f224 f110 1"/>
              <a:gd name="f277" fmla="*/ f225 f111 1"/>
              <a:gd name="f278" fmla="*/ f226 f110 1"/>
              <a:gd name="f279" fmla="*/ f227 f111 1"/>
              <a:gd name="f280" fmla="*/ f228 f110 1"/>
              <a:gd name="f281" fmla="*/ f229 f111 1"/>
              <a:gd name="f282" fmla="*/ f230 f110 1"/>
              <a:gd name="f283" fmla="*/ f231 f111 1"/>
              <a:gd name="f284" fmla="*/ f232 f110 1"/>
              <a:gd name="f285" fmla="*/ f233 f111 1"/>
              <a:gd name="f286" fmla="*/ f234 f110 1"/>
              <a:gd name="f287" fmla="*/ f235 f111 1"/>
              <a:gd name="f288" fmla="*/ f236 f110 1"/>
              <a:gd name="f289" fmla="*/ f237 f111 1"/>
              <a:gd name="f290" fmla="*/ f238 f110 1"/>
              <a:gd name="f291" fmla="*/ f239 f111 1"/>
              <a:gd name="f292" fmla="*/ f240 f110 1"/>
              <a:gd name="f293" fmla="*/ f241 f111 1"/>
              <a:gd name="f294" fmla="*/ f242 f110 1"/>
              <a:gd name="f295" fmla="*/ f243 f111 1"/>
              <a:gd name="f296" fmla="*/ f244 f110 1"/>
              <a:gd name="f297" fmla="*/ f245 f111 1"/>
              <a:gd name="f298" fmla="*/ f246 f110 1"/>
              <a:gd name="f299" fmla="*/ f247 f111 1"/>
              <a:gd name="f300" fmla="*/ f248 f110 1"/>
              <a:gd name="f301" fmla="*/ f249 f111 1"/>
              <a:gd name="f302" fmla="*/ f250 f110 1"/>
              <a:gd name="f303" fmla="*/ f251 f111 1"/>
              <a:gd name="f304" fmla="*/ f252 f110 1"/>
              <a:gd name="f305" fmla="*/ f253 f111 1"/>
              <a:gd name="f306" fmla="*/ f254 f110 1"/>
              <a:gd name="f307" fmla="*/ f255 f111 1"/>
              <a:gd name="f308" fmla="*/ f256 f111 1"/>
              <a:gd name="f309" fmla="*/ f257 f110 1"/>
              <a:gd name="f310" fmla="*/ f258 f111 1"/>
              <a:gd name="f311" fmla="*/ f259 f110 1"/>
              <a:gd name="f312" fmla="*/ f260 f111 1"/>
              <a:gd name="f313" fmla="*/ f261 f110 1"/>
              <a:gd name="f314" fmla="*/ f262 f111 1"/>
              <a:gd name="f315" fmla="*/ f263 f110 1"/>
              <a:gd name="f316" fmla="*/ f264 f111 1"/>
              <a:gd name="f317" fmla="*/ f265 f111 1"/>
              <a:gd name="f318" fmla="*/ f266 f110 1"/>
              <a:gd name="f319" fmla="*/ f267 f111 1"/>
              <a:gd name="f320" fmla="*/ f268 f110 1"/>
              <a:gd name="f321" fmla="*/ f269 f111 1"/>
            </a:gdLst>
            <a:ahLst/>
            <a:cxnLst>
              <a:cxn ang="3cd4">
                <a:pos x="hc" y="t"/>
              </a:cxn>
              <a:cxn ang="0">
                <a:pos x="r" y="vc"/>
              </a:cxn>
              <a:cxn ang="cd4">
                <a:pos x="hc" y="b"/>
              </a:cxn>
              <a:cxn ang="cd2">
                <a:pos x="l" y="vc"/>
              </a:cxn>
              <a:cxn ang="f169">
                <a:pos x="f274" y="f275"/>
              </a:cxn>
              <a:cxn ang="f169">
                <a:pos x="f276" y="f277"/>
              </a:cxn>
              <a:cxn ang="f169">
                <a:pos x="f278" y="f279"/>
              </a:cxn>
              <a:cxn ang="f169">
                <a:pos x="f280" y="f281"/>
              </a:cxn>
              <a:cxn ang="f169">
                <a:pos x="f282" y="f283"/>
              </a:cxn>
              <a:cxn ang="f169">
                <a:pos x="f284" y="f285"/>
              </a:cxn>
              <a:cxn ang="f169">
                <a:pos x="f286" y="f287"/>
              </a:cxn>
              <a:cxn ang="f169">
                <a:pos x="f288" y="f289"/>
              </a:cxn>
              <a:cxn ang="f169">
                <a:pos x="f290" y="f291"/>
              </a:cxn>
              <a:cxn ang="f169">
                <a:pos x="f292" y="f293"/>
              </a:cxn>
              <a:cxn ang="f169">
                <a:pos x="f294" y="f295"/>
              </a:cxn>
              <a:cxn ang="f169">
                <a:pos x="f296" y="f297"/>
              </a:cxn>
              <a:cxn ang="f169">
                <a:pos x="f298" y="f299"/>
              </a:cxn>
              <a:cxn ang="f169">
                <a:pos x="f300" y="f301"/>
              </a:cxn>
              <a:cxn ang="f169">
                <a:pos x="f302" y="f303"/>
              </a:cxn>
              <a:cxn ang="f169">
                <a:pos x="f304" y="f305"/>
              </a:cxn>
              <a:cxn ang="f169">
                <a:pos x="f306" y="f307"/>
              </a:cxn>
              <a:cxn ang="f169">
                <a:pos x="f304" y="f308"/>
              </a:cxn>
              <a:cxn ang="f169">
                <a:pos x="f309" y="f310"/>
              </a:cxn>
              <a:cxn ang="f169">
                <a:pos x="f311" y="f312"/>
              </a:cxn>
              <a:cxn ang="f169">
                <a:pos x="f313" y="f314"/>
              </a:cxn>
              <a:cxn ang="f169">
                <a:pos x="f315" y="f316"/>
              </a:cxn>
              <a:cxn ang="f169">
                <a:pos x="f315" y="f317"/>
              </a:cxn>
              <a:cxn ang="f169">
                <a:pos x="f318" y="f319"/>
              </a:cxn>
              <a:cxn ang="f169">
                <a:pos x="f320" y="f321"/>
              </a:cxn>
              <a:cxn ang="f169">
                <a:pos x="f274" y="f275"/>
              </a:cxn>
            </a:cxnLst>
            <a:rect l="f270" t="f273" r="f271" b="f272"/>
            <a:pathLst>
              <a:path w="117" h="420">
                <a:moveTo>
                  <a:pt x="f8" y="f9"/>
                </a:moveTo>
                <a:cubicBezTo>
                  <a:pt x="f10" y="f11"/>
                  <a:pt x="f12" y="f13"/>
                  <a:pt x="f14" y="f15"/>
                </a:cubicBezTo>
                <a:cubicBezTo>
                  <a:pt x="f16" y="f17"/>
                  <a:pt x="f18" y="f19"/>
                  <a:pt x="f20" y="f21"/>
                </a:cubicBezTo>
                <a:cubicBezTo>
                  <a:pt x="f22" y="f23"/>
                  <a:pt x="f24" y="f25"/>
                  <a:pt x="f26" y="f27"/>
                </a:cubicBezTo>
                <a:cubicBezTo>
                  <a:pt x="f28" y="f7"/>
                  <a:pt x="f29" y="f30"/>
                  <a:pt x="f31" y="f32"/>
                </a:cubicBezTo>
                <a:cubicBezTo>
                  <a:pt x="f5" y="f33"/>
                  <a:pt x="f34" y="f35"/>
                  <a:pt x="f34" y="f36"/>
                </a:cubicBezTo>
                <a:cubicBezTo>
                  <a:pt x="f31" y="f37"/>
                  <a:pt x="f34" y="f38"/>
                  <a:pt x="f39" y="f40"/>
                </a:cubicBezTo>
                <a:cubicBezTo>
                  <a:pt x="f39" y="f41"/>
                  <a:pt x="f39" y="f41"/>
                  <a:pt x="f42" y="f43"/>
                </a:cubicBezTo>
                <a:cubicBezTo>
                  <a:pt x="f44" y="f45"/>
                  <a:pt x="f46" y="f47"/>
                  <a:pt x="f48" y="f49"/>
                </a:cubicBezTo>
                <a:cubicBezTo>
                  <a:pt x="f50" y="f51"/>
                  <a:pt x="f52" y="f53"/>
                  <a:pt x="f54" y="f55"/>
                </a:cubicBezTo>
                <a:cubicBezTo>
                  <a:pt x="f56" y="f50"/>
                  <a:pt x="f57" y="f58"/>
                  <a:pt x="f56" y="f59"/>
                </a:cubicBezTo>
                <a:cubicBezTo>
                  <a:pt x="f58" y="f60"/>
                  <a:pt x="f58" y="f61"/>
                  <a:pt x="f58" y="f62"/>
                </a:cubicBezTo>
                <a:cubicBezTo>
                  <a:pt x="f63" y="f64"/>
                  <a:pt x="f63" y="f65"/>
                  <a:pt x="f50" y="f66"/>
                </a:cubicBezTo>
                <a:cubicBezTo>
                  <a:pt x="f67" y="f68"/>
                  <a:pt x="f69" y="f70"/>
                  <a:pt x="f71" y="f72"/>
                </a:cubicBezTo>
                <a:cubicBezTo>
                  <a:pt x="f67" y="f22"/>
                  <a:pt x="f73" y="f74"/>
                  <a:pt x="f52" y="f74"/>
                </a:cubicBezTo>
                <a:cubicBezTo>
                  <a:pt x="f75" y="f74"/>
                  <a:pt x="f61" y="f76"/>
                  <a:pt x="f62" y="f77"/>
                </a:cubicBezTo>
                <a:cubicBezTo>
                  <a:pt x="f12" y="f28"/>
                  <a:pt x="f12" y="f78"/>
                  <a:pt x="f79" y="f80"/>
                </a:cubicBezTo>
                <a:cubicBezTo>
                  <a:pt x="f79" y="f81"/>
                  <a:pt x="f82" y="f34"/>
                  <a:pt x="f62" y="f34"/>
                </a:cubicBezTo>
                <a:cubicBezTo>
                  <a:pt x="f61" y="f5"/>
                  <a:pt x="f83" y="f39"/>
                  <a:pt x="f10" y="f81"/>
                </a:cubicBezTo>
                <a:cubicBezTo>
                  <a:pt x="f50" y="f84"/>
                  <a:pt x="f85" y="f22"/>
                  <a:pt x="f86" y="f79"/>
                </a:cubicBezTo>
                <a:cubicBezTo>
                  <a:pt x="f87" y="f59"/>
                  <a:pt x="f88" y="f89"/>
                  <a:pt x="f90" y="f71"/>
                </a:cubicBezTo>
                <a:cubicBezTo>
                  <a:pt x="f90" y="f91"/>
                  <a:pt x="f90" y="f92"/>
                  <a:pt x="f88" y="f93"/>
                </a:cubicBezTo>
                <a:cubicBezTo>
                  <a:pt x="f94" y="f6"/>
                  <a:pt x="f86" y="f95"/>
                  <a:pt x="f88" y="f96"/>
                </a:cubicBezTo>
                <a:cubicBezTo>
                  <a:pt x="f97" y="f98"/>
                  <a:pt x="f6" y="f99"/>
                  <a:pt x="f93" y="f100"/>
                </a:cubicBezTo>
                <a:cubicBezTo>
                  <a:pt x="f101" y="f102"/>
                  <a:pt x="f103" y="f104"/>
                  <a:pt x="f67" y="f105"/>
                </a:cubicBezTo>
                <a:cubicBezTo>
                  <a:pt x="f106" y="f107"/>
                  <a:pt x="f106" y="f10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6" name="Freeform 71">
            <a:extLst>
              <a:ext uri="{FF2B5EF4-FFF2-40B4-BE49-F238E27FC236}">
                <a16:creationId xmlns:a16="http://schemas.microsoft.com/office/drawing/2014/main" id="{56C96BF1-7B9C-40A5-B294-4AE5CDC04F02}"/>
              </a:ext>
            </a:extLst>
          </p:cNvPr>
          <p:cNvSpPr/>
          <p:nvPr/>
        </p:nvSpPr>
        <p:spPr>
          <a:xfrm>
            <a:off x="1903827" y="3028880"/>
            <a:ext cx="149197" cy="417451"/>
          </a:xfrm>
          <a:custGeom>
            <a:avLst/>
            <a:gdLst>
              <a:gd name="f0" fmla="val 10800000"/>
              <a:gd name="f1" fmla="val 5400000"/>
              <a:gd name="f2" fmla="val 180"/>
              <a:gd name="f3" fmla="val w"/>
              <a:gd name="f4" fmla="val h"/>
              <a:gd name="f5" fmla="val 0"/>
              <a:gd name="f6" fmla="val 91"/>
              <a:gd name="f7" fmla="val 253"/>
              <a:gd name="f8" fmla="val 2"/>
              <a:gd name="f9" fmla="val 1"/>
              <a:gd name="f10" fmla="val 4"/>
              <a:gd name="f11" fmla="val 5"/>
              <a:gd name="f12" fmla="val 3"/>
              <a:gd name="f13" fmla="val 20"/>
              <a:gd name="f14" fmla="val 25"/>
              <a:gd name="f15" fmla="val 42"/>
              <a:gd name="f16" fmla="val 35"/>
              <a:gd name="f17" fmla="val 68"/>
              <a:gd name="f18" fmla="val 39"/>
              <a:gd name="f19" fmla="val 73"/>
              <a:gd name="f20" fmla="val 78"/>
              <a:gd name="f21" fmla="val 40"/>
              <a:gd name="f22" fmla="val 83"/>
              <a:gd name="f23" fmla="val 88"/>
              <a:gd name="f24" fmla="val 90"/>
              <a:gd name="f25" fmla="val 47"/>
              <a:gd name="f26" fmla="val 107"/>
              <a:gd name="f27" fmla="val 166"/>
              <a:gd name="f28" fmla="val 226"/>
              <a:gd name="f29" fmla="val 239"/>
              <a:gd name="f30" fmla="val 81"/>
              <a:gd name="f31" fmla="val 249"/>
              <a:gd name="f32" fmla="val 251"/>
              <a:gd name="f33" fmla="val 55"/>
              <a:gd name="f34" fmla="val 244"/>
              <a:gd name="f35" fmla="val 232"/>
              <a:gd name="f36" fmla="val 34"/>
              <a:gd name="f37" fmla="val 206"/>
              <a:gd name="f38" fmla="val 30"/>
              <a:gd name="f39" fmla="val 179"/>
              <a:gd name="f40" fmla="val 153"/>
              <a:gd name="f41" fmla="val 19"/>
              <a:gd name="f42" fmla="val 120"/>
              <a:gd name="f43" fmla="val 13"/>
              <a:gd name="f44" fmla="val 8"/>
              <a:gd name="f45" fmla="val 24"/>
              <a:gd name="f46" fmla="+- 0 0 -90"/>
              <a:gd name="f47" fmla="*/ f3 1 91"/>
              <a:gd name="f48" fmla="*/ f4 1 253"/>
              <a:gd name="f49" fmla="val f5"/>
              <a:gd name="f50" fmla="val f6"/>
              <a:gd name="f51" fmla="val f7"/>
              <a:gd name="f52" fmla="*/ f46 f0 1"/>
              <a:gd name="f53" fmla="+- f51 0 f49"/>
              <a:gd name="f54" fmla="+- f50 0 f49"/>
              <a:gd name="f55" fmla="*/ f52 1 f2"/>
              <a:gd name="f56" fmla="*/ f54 1 91"/>
              <a:gd name="f57" fmla="*/ f53 1 253"/>
              <a:gd name="f58" fmla="*/ 2 f54 1"/>
              <a:gd name="f59" fmla="*/ 1 f53 1"/>
              <a:gd name="f60" fmla="*/ 5 f54 1"/>
              <a:gd name="f61" fmla="*/ 3 f53 1"/>
              <a:gd name="f62" fmla="*/ 68 f54 1"/>
              <a:gd name="f63" fmla="*/ 39 f53 1"/>
              <a:gd name="f64" fmla="*/ 83 f54 1"/>
              <a:gd name="f65" fmla="*/ 40 f53 1"/>
              <a:gd name="f66" fmla="*/ 90 f54 1"/>
              <a:gd name="f67" fmla="*/ 47 f53 1"/>
              <a:gd name="f68" fmla="*/ 91 f54 1"/>
              <a:gd name="f69" fmla="*/ 226 f53 1"/>
              <a:gd name="f70" fmla="*/ 251 f53 1"/>
              <a:gd name="f71" fmla="*/ 40 f54 1"/>
              <a:gd name="f72" fmla="*/ 232 f53 1"/>
              <a:gd name="f73" fmla="*/ 25 f54 1"/>
              <a:gd name="f74" fmla="*/ 153 f53 1"/>
              <a:gd name="f75" fmla="*/ 8 f54 1"/>
              <a:gd name="f76" fmla="*/ 55 f53 1"/>
              <a:gd name="f77" fmla="*/ 1 f54 1"/>
              <a:gd name="f78" fmla="*/ 8 f53 1"/>
              <a:gd name="f79" fmla="+- f55 0 f1"/>
              <a:gd name="f80" fmla="*/ f58 1 91"/>
              <a:gd name="f81" fmla="*/ f59 1 253"/>
              <a:gd name="f82" fmla="*/ f60 1 91"/>
              <a:gd name="f83" fmla="*/ f61 1 253"/>
              <a:gd name="f84" fmla="*/ f62 1 91"/>
              <a:gd name="f85" fmla="*/ f63 1 253"/>
              <a:gd name="f86" fmla="*/ f64 1 91"/>
              <a:gd name="f87" fmla="*/ f65 1 253"/>
              <a:gd name="f88" fmla="*/ f66 1 91"/>
              <a:gd name="f89" fmla="*/ f67 1 253"/>
              <a:gd name="f90" fmla="*/ f68 1 91"/>
              <a:gd name="f91" fmla="*/ f69 1 253"/>
              <a:gd name="f92" fmla="*/ f70 1 253"/>
              <a:gd name="f93" fmla="*/ f71 1 91"/>
              <a:gd name="f94" fmla="*/ f72 1 253"/>
              <a:gd name="f95" fmla="*/ f73 1 91"/>
              <a:gd name="f96" fmla="*/ f74 1 253"/>
              <a:gd name="f97" fmla="*/ f75 1 91"/>
              <a:gd name="f98" fmla="*/ f76 1 253"/>
              <a:gd name="f99" fmla="*/ f77 1 91"/>
              <a:gd name="f100" fmla="*/ f78 1 253"/>
              <a:gd name="f101" fmla="*/ 0 1 f56"/>
              <a:gd name="f102" fmla="*/ f50 1 f56"/>
              <a:gd name="f103" fmla="*/ 0 1 f57"/>
              <a:gd name="f104" fmla="*/ f51 1 f57"/>
              <a:gd name="f105" fmla="*/ f80 1 f56"/>
              <a:gd name="f106" fmla="*/ f81 1 f57"/>
              <a:gd name="f107" fmla="*/ f82 1 f56"/>
              <a:gd name="f108" fmla="*/ f83 1 f57"/>
              <a:gd name="f109" fmla="*/ f84 1 f56"/>
              <a:gd name="f110" fmla="*/ f85 1 f57"/>
              <a:gd name="f111" fmla="*/ f86 1 f56"/>
              <a:gd name="f112" fmla="*/ f87 1 f57"/>
              <a:gd name="f113" fmla="*/ f88 1 f56"/>
              <a:gd name="f114" fmla="*/ f89 1 f57"/>
              <a:gd name="f115" fmla="*/ f90 1 f56"/>
              <a:gd name="f116" fmla="*/ f91 1 f57"/>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7 1"/>
              <a:gd name="f133" fmla="*/ f108 f48 1"/>
              <a:gd name="f134" fmla="*/ f109 f47 1"/>
              <a:gd name="f135" fmla="*/ f110 f48 1"/>
              <a:gd name="f136" fmla="*/ f111 f47 1"/>
              <a:gd name="f137" fmla="*/ f112 f48 1"/>
              <a:gd name="f138" fmla="*/ f113 f47 1"/>
              <a:gd name="f139" fmla="*/ f114 f48 1"/>
              <a:gd name="f140" fmla="*/ f115 f47 1"/>
              <a:gd name="f141" fmla="*/ f116 f48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2" y="f133"/>
              </a:cxn>
              <a:cxn ang="f79">
                <a:pos x="f134" y="f135"/>
              </a:cxn>
              <a:cxn ang="f79">
                <a:pos x="f136" y="f137"/>
              </a:cxn>
              <a:cxn ang="f79">
                <a:pos x="f138" y="f139"/>
              </a:cxn>
              <a:cxn ang="f79">
                <a:pos x="f140" y="f141"/>
              </a:cxn>
              <a:cxn ang="f79">
                <a:pos x="f134" y="f142"/>
              </a:cxn>
              <a:cxn ang="f79">
                <a:pos x="f143" y="f144"/>
              </a:cxn>
              <a:cxn ang="f79">
                <a:pos x="f145" y="f146"/>
              </a:cxn>
              <a:cxn ang="f79">
                <a:pos x="f147" y="f148"/>
              </a:cxn>
              <a:cxn ang="f79">
                <a:pos x="f149" y="f150"/>
              </a:cxn>
              <a:cxn ang="f79">
                <a:pos x="f130" y="f131"/>
              </a:cxn>
            </a:cxnLst>
            <a:rect l="f126" t="f129" r="f127" b="f128"/>
            <a:pathLst>
              <a:path w="91" h="253">
                <a:moveTo>
                  <a:pt x="f8" y="f9"/>
                </a:moveTo>
                <a:cubicBezTo>
                  <a:pt x="f10" y="f5"/>
                  <a:pt x="f11" y="f8"/>
                  <a:pt x="f11" y="f12"/>
                </a:cubicBezTo>
                <a:cubicBezTo>
                  <a:pt x="f13" y="f14"/>
                  <a:pt x="f15" y="f16"/>
                  <a:pt x="f17" y="f18"/>
                </a:cubicBezTo>
                <a:cubicBezTo>
                  <a:pt x="f19" y="f18"/>
                  <a:pt x="f20" y="f21"/>
                  <a:pt x="f22" y="f21"/>
                </a:cubicBezTo>
                <a:cubicBezTo>
                  <a:pt x="f23" y="f21"/>
                  <a:pt x="f24" y="f15"/>
                  <a:pt x="f24" y="f25"/>
                </a:cubicBezTo>
                <a:cubicBezTo>
                  <a:pt x="f24" y="f26"/>
                  <a:pt x="f6" y="f27"/>
                  <a:pt x="f6" y="f28"/>
                </a:cubicBezTo>
                <a:cubicBezTo>
                  <a:pt x="f6" y="f29"/>
                  <a:pt x="f30" y="f31"/>
                  <a:pt x="f17" y="f32"/>
                </a:cubicBezTo>
                <a:cubicBezTo>
                  <a:pt x="f33" y="f7"/>
                  <a:pt x="f15" y="f34"/>
                  <a:pt x="f21" y="f35"/>
                </a:cubicBezTo>
                <a:cubicBezTo>
                  <a:pt x="f36" y="f37"/>
                  <a:pt x="f38" y="f39"/>
                  <a:pt x="f14" y="f40"/>
                </a:cubicBezTo>
                <a:cubicBezTo>
                  <a:pt x="f41" y="f42"/>
                  <a:pt x="f43" y="f23"/>
                  <a:pt x="f44" y="f33"/>
                </a:cubicBezTo>
                <a:cubicBezTo>
                  <a:pt x="f11" y="f21"/>
                  <a:pt x="f5" y="f45"/>
                  <a:pt x="f9" y="f44"/>
                </a:cubicBezTo>
                <a:cubicBezTo>
                  <a:pt x="f9" y="f11"/>
                  <a:pt x="f5" y="f12"/>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7" name="Freeform 72">
            <a:extLst>
              <a:ext uri="{FF2B5EF4-FFF2-40B4-BE49-F238E27FC236}">
                <a16:creationId xmlns:a16="http://schemas.microsoft.com/office/drawing/2014/main" id="{F08FF87F-74C8-4600-B3E2-551551EE4BA9}"/>
              </a:ext>
            </a:extLst>
          </p:cNvPr>
          <p:cNvSpPr/>
          <p:nvPr/>
        </p:nvSpPr>
        <p:spPr>
          <a:xfrm>
            <a:off x="367360" y="3028879"/>
            <a:ext cx="152380" cy="415859"/>
          </a:xfrm>
          <a:custGeom>
            <a:avLst/>
            <a:gdLst>
              <a:gd name="f0" fmla="val 10800000"/>
              <a:gd name="f1" fmla="val 5400000"/>
              <a:gd name="f2" fmla="val 180"/>
              <a:gd name="f3" fmla="val w"/>
              <a:gd name="f4" fmla="val h"/>
              <a:gd name="f5" fmla="val 0"/>
              <a:gd name="f6" fmla="val 92"/>
              <a:gd name="f7" fmla="val 252"/>
              <a:gd name="f8" fmla="val 3"/>
              <a:gd name="f9" fmla="val 12"/>
              <a:gd name="f10" fmla="val 13"/>
              <a:gd name="f11" fmla="val 23"/>
              <a:gd name="f12" fmla="val 37"/>
              <a:gd name="f13" fmla="val 29"/>
              <a:gd name="f14" fmla="val 50"/>
              <a:gd name="f15" fmla="val 36"/>
              <a:gd name="f16" fmla="val 65"/>
              <a:gd name="f17" fmla="val 39"/>
              <a:gd name="f18" fmla="val 79"/>
              <a:gd name="f19" fmla="val 40"/>
              <a:gd name="f20" fmla="val 90"/>
              <a:gd name="f21" fmla="val 41"/>
              <a:gd name="f22" fmla="val 52"/>
              <a:gd name="f23" fmla="val 101"/>
              <a:gd name="f24" fmla="val 91"/>
              <a:gd name="f25" fmla="val 151"/>
              <a:gd name="f26" fmla="val 201"/>
              <a:gd name="f27" fmla="val 210"/>
              <a:gd name="f28" fmla="val 219"/>
              <a:gd name="f29" fmla="val 228"/>
              <a:gd name="f30" fmla="val 89"/>
              <a:gd name="f31" fmla="val 241"/>
              <a:gd name="f32" fmla="val 251"/>
              <a:gd name="f33" fmla="val 66"/>
              <a:gd name="f34" fmla="val 54"/>
              <a:gd name="f35" fmla="val 42"/>
              <a:gd name="f36" fmla="val 243"/>
              <a:gd name="f37" fmla="val 230"/>
              <a:gd name="f38" fmla="val 34"/>
              <a:gd name="f39" fmla="val 28"/>
              <a:gd name="f40" fmla="val 171"/>
              <a:gd name="f41" fmla="val 142"/>
              <a:gd name="f42" fmla="val 16"/>
              <a:gd name="f43" fmla="val 104"/>
              <a:gd name="f44" fmla="val 10"/>
              <a:gd name="f45" fmla="val 1"/>
              <a:gd name="f46" fmla="val 19"/>
              <a:gd name="f47" fmla="+- 0 0 -90"/>
              <a:gd name="f48" fmla="*/ f3 1 92"/>
              <a:gd name="f49" fmla="*/ f4 1 252"/>
              <a:gd name="f50" fmla="val f5"/>
              <a:gd name="f51" fmla="val f6"/>
              <a:gd name="f52" fmla="val f7"/>
              <a:gd name="f53" fmla="*/ f47 f0 1"/>
              <a:gd name="f54" fmla="+- f52 0 f50"/>
              <a:gd name="f55" fmla="+- f51 0 f50"/>
              <a:gd name="f56" fmla="*/ f53 1 f2"/>
              <a:gd name="f57" fmla="*/ f55 1 92"/>
              <a:gd name="f58" fmla="*/ f54 1 252"/>
              <a:gd name="f59" fmla="*/ 3 f55 1"/>
              <a:gd name="f60" fmla="*/ 0 f54 1"/>
              <a:gd name="f61" fmla="*/ 37 f55 1"/>
              <a:gd name="f62" fmla="*/ 29 f54 1"/>
              <a:gd name="f63" fmla="*/ 79 f55 1"/>
              <a:gd name="f64" fmla="*/ 40 f54 1"/>
              <a:gd name="f65" fmla="*/ 90 f55 1"/>
              <a:gd name="f66" fmla="*/ 52 f54 1"/>
              <a:gd name="f67" fmla="*/ 91 f55 1"/>
              <a:gd name="f68" fmla="*/ 201 f54 1"/>
              <a:gd name="f69" fmla="*/ 228 f54 1"/>
              <a:gd name="f70" fmla="*/ 66 f55 1"/>
              <a:gd name="f71" fmla="*/ 251 f54 1"/>
              <a:gd name="f72" fmla="*/ 39 f55 1"/>
              <a:gd name="f73" fmla="*/ 230 f54 1"/>
              <a:gd name="f74" fmla="*/ 23 f55 1"/>
              <a:gd name="f75" fmla="*/ 142 f54 1"/>
              <a:gd name="f76" fmla="+- f56 0 f1"/>
              <a:gd name="f77" fmla="*/ f59 1 92"/>
              <a:gd name="f78" fmla="*/ f60 1 252"/>
              <a:gd name="f79" fmla="*/ f61 1 92"/>
              <a:gd name="f80" fmla="*/ f62 1 252"/>
              <a:gd name="f81" fmla="*/ f63 1 92"/>
              <a:gd name="f82" fmla="*/ f64 1 252"/>
              <a:gd name="f83" fmla="*/ f65 1 92"/>
              <a:gd name="f84" fmla="*/ f66 1 252"/>
              <a:gd name="f85" fmla="*/ f67 1 92"/>
              <a:gd name="f86" fmla="*/ f68 1 252"/>
              <a:gd name="f87" fmla="*/ f69 1 252"/>
              <a:gd name="f88" fmla="*/ f70 1 92"/>
              <a:gd name="f89" fmla="*/ f71 1 252"/>
              <a:gd name="f90" fmla="*/ f72 1 92"/>
              <a:gd name="f91" fmla="*/ f73 1 252"/>
              <a:gd name="f92" fmla="*/ f74 1 92"/>
              <a:gd name="f93" fmla="*/ f75 1 252"/>
              <a:gd name="f94" fmla="*/ 0 1 f57"/>
              <a:gd name="f95" fmla="*/ f51 1 f57"/>
              <a:gd name="f96" fmla="*/ 0 1 f58"/>
              <a:gd name="f97" fmla="*/ f52 1 f58"/>
              <a:gd name="f98" fmla="*/ f77 1 f57"/>
              <a:gd name="f99" fmla="*/ f78 1 f58"/>
              <a:gd name="f100" fmla="*/ f79 1 f57"/>
              <a:gd name="f101" fmla="*/ f80 1 f58"/>
              <a:gd name="f102" fmla="*/ f81 1 f57"/>
              <a:gd name="f103" fmla="*/ f82 1 f58"/>
              <a:gd name="f104" fmla="*/ f83 1 f57"/>
              <a:gd name="f105" fmla="*/ f84 1 f58"/>
              <a:gd name="f106" fmla="*/ f85 1 f57"/>
              <a:gd name="f107" fmla="*/ f86 1 f58"/>
              <a:gd name="f108" fmla="*/ f87 1 f58"/>
              <a:gd name="f109" fmla="*/ f88 1 f57"/>
              <a:gd name="f110" fmla="*/ f89 1 f58"/>
              <a:gd name="f111" fmla="*/ f90 1 f57"/>
              <a:gd name="f112" fmla="*/ f91 1 f58"/>
              <a:gd name="f113" fmla="*/ f92 1 f57"/>
              <a:gd name="f114" fmla="*/ f93 1 f58"/>
              <a:gd name="f115" fmla="*/ f94 f48 1"/>
              <a:gd name="f116" fmla="*/ f95 f48 1"/>
              <a:gd name="f117" fmla="*/ f97 f49 1"/>
              <a:gd name="f118" fmla="*/ f96 f49 1"/>
              <a:gd name="f119" fmla="*/ f98 f48 1"/>
              <a:gd name="f120" fmla="*/ f99 f49 1"/>
              <a:gd name="f121" fmla="*/ f100 f48 1"/>
              <a:gd name="f122" fmla="*/ f101 f49 1"/>
              <a:gd name="f123" fmla="*/ f102 f48 1"/>
              <a:gd name="f124" fmla="*/ f103 f49 1"/>
              <a:gd name="f125" fmla="*/ f104 f48 1"/>
              <a:gd name="f126" fmla="*/ f105 f49 1"/>
              <a:gd name="f127" fmla="*/ f106 f48 1"/>
              <a:gd name="f128" fmla="*/ f107 f49 1"/>
              <a:gd name="f129" fmla="*/ f108 f49 1"/>
              <a:gd name="f130" fmla="*/ f109 f48 1"/>
              <a:gd name="f131" fmla="*/ f110 f49 1"/>
              <a:gd name="f132" fmla="*/ f111 f48 1"/>
              <a:gd name="f133" fmla="*/ f112 f49 1"/>
              <a:gd name="f134" fmla="*/ f113 f48 1"/>
              <a:gd name="f135" fmla="*/ f114 f49 1"/>
            </a:gdLst>
            <a:ahLst/>
            <a:cxnLst>
              <a:cxn ang="3cd4">
                <a:pos x="hc" y="t"/>
              </a:cxn>
              <a:cxn ang="0">
                <a:pos x="r" y="vc"/>
              </a:cxn>
              <a:cxn ang="cd4">
                <a:pos x="hc" y="b"/>
              </a:cxn>
              <a:cxn ang="cd2">
                <a:pos x="l" y="vc"/>
              </a:cxn>
              <a:cxn ang="f76">
                <a:pos x="f119" y="f120"/>
              </a:cxn>
              <a:cxn ang="f76">
                <a:pos x="f121" y="f122"/>
              </a:cxn>
              <a:cxn ang="f76">
                <a:pos x="f123" y="f124"/>
              </a:cxn>
              <a:cxn ang="f76">
                <a:pos x="f125" y="f126"/>
              </a:cxn>
              <a:cxn ang="f76">
                <a:pos x="f127" y="f128"/>
              </a:cxn>
              <a:cxn ang="f76">
                <a:pos x="f127" y="f129"/>
              </a:cxn>
              <a:cxn ang="f76">
                <a:pos x="f130" y="f131"/>
              </a:cxn>
              <a:cxn ang="f76">
                <a:pos x="f132" y="f133"/>
              </a:cxn>
              <a:cxn ang="f76">
                <a:pos x="f134" y="f135"/>
              </a:cxn>
              <a:cxn ang="f76">
                <a:pos x="f119" y="f122"/>
              </a:cxn>
              <a:cxn ang="f76">
                <a:pos x="f119" y="f120"/>
              </a:cxn>
            </a:cxnLst>
            <a:rect l="f115" t="f118" r="f116" b="f117"/>
            <a:pathLst>
              <a:path w="92" h="252">
                <a:moveTo>
                  <a:pt x="f8" y="f5"/>
                </a:moveTo>
                <a:cubicBezTo>
                  <a:pt x="f9" y="f10"/>
                  <a:pt x="f11" y="f11"/>
                  <a:pt x="f12" y="f13"/>
                </a:cubicBezTo>
                <a:cubicBezTo>
                  <a:pt x="f14" y="f15"/>
                  <a:pt x="f16" y="f17"/>
                  <a:pt x="f18" y="f19"/>
                </a:cubicBezTo>
                <a:cubicBezTo>
                  <a:pt x="f20" y="f21"/>
                  <a:pt x="f20" y="f21"/>
                  <a:pt x="f20" y="f22"/>
                </a:cubicBezTo>
                <a:cubicBezTo>
                  <a:pt x="f20" y="f23"/>
                  <a:pt x="f24" y="f25"/>
                  <a:pt x="f24" y="f26"/>
                </a:cubicBezTo>
                <a:cubicBezTo>
                  <a:pt x="f24" y="f27"/>
                  <a:pt x="f6" y="f28"/>
                  <a:pt x="f24" y="f29"/>
                </a:cubicBezTo>
                <a:cubicBezTo>
                  <a:pt x="f30" y="f31"/>
                  <a:pt x="f18" y="f32"/>
                  <a:pt x="f33" y="f32"/>
                </a:cubicBezTo>
                <a:cubicBezTo>
                  <a:pt x="f34" y="f7"/>
                  <a:pt x="f35" y="f36"/>
                  <a:pt x="f17" y="f37"/>
                </a:cubicBezTo>
                <a:cubicBezTo>
                  <a:pt x="f38" y="f26"/>
                  <a:pt x="f39" y="f40"/>
                  <a:pt x="f11" y="f41"/>
                </a:cubicBezTo>
                <a:cubicBezTo>
                  <a:pt x="f42" y="f43"/>
                  <a:pt x="f44" y="f33"/>
                  <a:pt x="f8" y="f13"/>
                </a:cubicBezTo>
                <a:cubicBezTo>
                  <a:pt x="f45" y="f46"/>
                  <a:pt x="f5" y="f44"/>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8" name="Freeform 73">
            <a:extLst>
              <a:ext uri="{FF2B5EF4-FFF2-40B4-BE49-F238E27FC236}">
                <a16:creationId xmlns:a16="http://schemas.microsoft.com/office/drawing/2014/main" id="{5418E09F-7B9A-4A0D-B726-BCD5A4134F34}"/>
              </a:ext>
            </a:extLst>
          </p:cNvPr>
          <p:cNvSpPr/>
          <p:nvPr/>
        </p:nvSpPr>
        <p:spPr>
          <a:xfrm>
            <a:off x="524503" y="3033643"/>
            <a:ext cx="149197" cy="409515"/>
          </a:xfrm>
          <a:custGeom>
            <a:avLst/>
            <a:gdLst>
              <a:gd name="f0" fmla="val 10800000"/>
              <a:gd name="f1" fmla="val 5400000"/>
              <a:gd name="f2" fmla="val 180"/>
              <a:gd name="f3" fmla="val w"/>
              <a:gd name="f4" fmla="val h"/>
              <a:gd name="f5" fmla="val 0"/>
              <a:gd name="f6" fmla="val 91"/>
              <a:gd name="f7" fmla="val 249"/>
              <a:gd name="f8" fmla="val 89"/>
              <a:gd name="f9" fmla="val 90"/>
              <a:gd name="f10" fmla="val 11"/>
              <a:gd name="f11" fmla="val 21"/>
              <a:gd name="f12" fmla="val 32"/>
              <a:gd name="f13" fmla="val 77"/>
              <a:gd name="f14" fmla="val 97"/>
              <a:gd name="f15" fmla="val 65"/>
              <a:gd name="f16" fmla="val 162"/>
              <a:gd name="f17" fmla="val 54"/>
              <a:gd name="f18" fmla="val 226"/>
              <a:gd name="f19" fmla="val 51"/>
              <a:gd name="f20" fmla="val 240"/>
              <a:gd name="f21" fmla="val 40"/>
              <a:gd name="f22" fmla="val 28"/>
              <a:gd name="f23" fmla="val 14"/>
              <a:gd name="f24" fmla="val 4"/>
              <a:gd name="f25" fmla="val 2"/>
              <a:gd name="f26" fmla="val 225"/>
              <a:gd name="f27" fmla="val 214"/>
              <a:gd name="f28" fmla="val 203"/>
              <a:gd name="f29" fmla="val 192"/>
              <a:gd name="f30" fmla="val 149"/>
              <a:gd name="f31" fmla="val 106"/>
              <a:gd name="f32" fmla="val 3"/>
              <a:gd name="f33" fmla="val 63"/>
              <a:gd name="f34" fmla="val 58"/>
              <a:gd name="f35" fmla="val 52"/>
              <a:gd name="f36" fmla="val 46"/>
              <a:gd name="f37" fmla="val 6"/>
              <a:gd name="f38" fmla="val 38"/>
              <a:gd name="f39" fmla="val 29"/>
              <a:gd name="f40" fmla="val 37"/>
              <a:gd name="f41" fmla="val 33"/>
              <a:gd name="f42" fmla="val 62"/>
              <a:gd name="f43" fmla="val 24"/>
              <a:gd name="f44" fmla="val 73"/>
              <a:gd name="f45" fmla="val 18"/>
              <a:gd name="f46" fmla="val 81"/>
              <a:gd name="f47" fmla="val 10"/>
              <a:gd name="f48" fmla="+- 0 0 -90"/>
              <a:gd name="f49" fmla="*/ f3 1 91"/>
              <a:gd name="f50" fmla="*/ f4 1 249"/>
              <a:gd name="f51" fmla="val f5"/>
              <a:gd name="f52" fmla="val f6"/>
              <a:gd name="f53" fmla="val f7"/>
              <a:gd name="f54" fmla="*/ f48 f0 1"/>
              <a:gd name="f55" fmla="+- f53 0 f51"/>
              <a:gd name="f56" fmla="+- f52 0 f51"/>
              <a:gd name="f57" fmla="*/ f54 1 f2"/>
              <a:gd name="f58" fmla="*/ f56 1 91"/>
              <a:gd name="f59" fmla="*/ f55 1 249"/>
              <a:gd name="f60" fmla="*/ 89 f56 1"/>
              <a:gd name="f61" fmla="*/ 0 f55 1"/>
              <a:gd name="f62" fmla="*/ 32 f55 1"/>
              <a:gd name="f63" fmla="*/ 54 f56 1"/>
              <a:gd name="f64" fmla="*/ 226 f55 1"/>
              <a:gd name="f65" fmla="*/ 28 f56 1"/>
              <a:gd name="f66" fmla="*/ 249 f55 1"/>
              <a:gd name="f67" fmla="*/ 2 f56 1"/>
              <a:gd name="f68" fmla="*/ 225 f55 1"/>
              <a:gd name="f69" fmla="*/ 192 f55 1"/>
              <a:gd name="f70" fmla="*/ 3 f56 1"/>
              <a:gd name="f71" fmla="*/ 63 f55 1"/>
              <a:gd name="f72" fmla="*/ 46 f55 1"/>
              <a:gd name="f73" fmla="*/ 11 f56 1"/>
              <a:gd name="f74" fmla="*/ 38 f55 1"/>
              <a:gd name="f75" fmla="*/ 62 f56 1"/>
              <a:gd name="f76" fmla="*/ 24 f55 1"/>
              <a:gd name="f77" fmla="+- f57 0 f1"/>
              <a:gd name="f78" fmla="*/ f60 1 91"/>
              <a:gd name="f79" fmla="*/ f61 1 249"/>
              <a:gd name="f80" fmla="*/ f62 1 249"/>
              <a:gd name="f81" fmla="*/ f63 1 91"/>
              <a:gd name="f82" fmla="*/ f64 1 249"/>
              <a:gd name="f83" fmla="*/ f65 1 91"/>
              <a:gd name="f84" fmla="*/ f66 1 249"/>
              <a:gd name="f85" fmla="*/ f67 1 91"/>
              <a:gd name="f86" fmla="*/ f68 1 249"/>
              <a:gd name="f87" fmla="*/ f69 1 249"/>
              <a:gd name="f88" fmla="*/ f70 1 91"/>
              <a:gd name="f89" fmla="*/ f71 1 249"/>
              <a:gd name="f90" fmla="*/ f72 1 249"/>
              <a:gd name="f91" fmla="*/ f73 1 91"/>
              <a:gd name="f92" fmla="*/ f74 1 249"/>
              <a:gd name="f93" fmla="*/ f75 1 91"/>
              <a:gd name="f94" fmla="*/ f76 1 249"/>
              <a:gd name="f95" fmla="*/ 0 1 f58"/>
              <a:gd name="f96" fmla="*/ f52 1 f58"/>
              <a:gd name="f97" fmla="*/ 0 1 f59"/>
              <a:gd name="f98" fmla="*/ f53 1 f59"/>
              <a:gd name="f99" fmla="*/ f78 1 f58"/>
              <a:gd name="f100" fmla="*/ f79 1 f59"/>
              <a:gd name="f101" fmla="*/ f80 1 f59"/>
              <a:gd name="f102" fmla="*/ f81 1 f58"/>
              <a:gd name="f103" fmla="*/ f82 1 f59"/>
              <a:gd name="f104" fmla="*/ f83 1 f58"/>
              <a:gd name="f105" fmla="*/ f84 1 f59"/>
              <a:gd name="f106" fmla="*/ f85 1 f58"/>
              <a:gd name="f107" fmla="*/ f86 1 f59"/>
              <a:gd name="f108" fmla="*/ f87 1 f59"/>
              <a:gd name="f109" fmla="*/ f88 1 f58"/>
              <a:gd name="f110" fmla="*/ f89 1 f59"/>
              <a:gd name="f111" fmla="*/ f90 1 f59"/>
              <a:gd name="f112" fmla="*/ f91 1 f58"/>
              <a:gd name="f113" fmla="*/ f92 1 f59"/>
              <a:gd name="f114" fmla="*/ f93 1 f58"/>
              <a:gd name="f115" fmla="*/ f94 1 f59"/>
              <a:gd name="f116" fmla="*/ f95 f49 1"/>
              <a:gd name="f117" fmla="*/ f96 f49 1"/>
              <a:gd name="f118" fmla="*/ f98 f50 1"/>
              <a:gd name="f119" fmla="*/ f97 f50 1"/>
              <a:gd name="f120" fmla="*/ f99 f49 1"/>
              <a:gd name="f121" fmla="*/ f100 f50 1"/>
              <a:gd name="f122" fmla="*/ f101 f50 1"/>
              <a:gd name="f123" fmla="*/ f102 f49 1"/>
              <a:gd name="f124" fmla="*/ f103 f50 1"/>
              <a:gd name="f125" fmla="*/ f104 f49 1"/>
              <a:gd name="f126" fmla="*/ f105 f50 1"/>
              <a:gd name="f127" fmla="*/ f106 f49 1"/>
              <a:gd name="f128" fmla="*/ f107 f50 1"/>
              <a:gd name="f129" fmla="*/ f108 f50 1"/>
              <a:gd name="f130" fmla="*/ f109 f49 1"/>
              <a:gd name="f131" fmla="*/ f110 f50 1"/>
              <a:gd name="f132" fmla="*/ f111 f50 1"/>
              <a:gd name="f133" fmla="*/ f112 f49 1"/>
              <a:gd name="f134" fmla="*/ f113 f50 1"/>
              <a:gd name="f135" fmla="*/ f114 f49 1"/>
              <a:gd name="f136" fmla="*/ f115 f50 1"/>
            </a:gdLst>
            <a:ahLst/>
            <a:cxnLst>
              <a:cxn ang="3cd4">
                <a:pos x="hc" y="t"/>
              </a:cxn>
              <a:cxn ang="0">
                <a:pos x="r" y="vc"/>
              </a:cxn>
              <a:cxn ang="cd4">
                <a:pos x="hc" y="b"/>
              </a:cxn>
              <a:cxn ang="cd2">
                <a:pos x="l" y="vc"/>
              </a:cxn>
              <a:cxn ang="f77">
                <a:pos x="f120" y="f121"/>
              </a:cxn>
              <a:cxn ang="f77">
                <a:pos x="f120" y="f122"/>
              </a:cxn>
              <a:cxn ang="f77">
                <a:pos x="f123" y="f124"/>
              </a:cxn>
              <a:cxn ang="f77">
                <a:pos x="f125" y="f126"/>
              </a:cxn>
              <a:cxn ang="f77">
                <a:pos x="f127" y="f128"/>
              </a:cxn>
              <a:cxn ang="f77">
                <a:pos x="f127" y="f129"/>
              </a:cxn>
              <a:cxn ang="f77">
                <a:pos x="f130" y="f131"/>
              </a:cxn>
              <a:cxn ang="f77">
                <a:pos x="f130" y="f132"/>
              </a:cxn>
              <a:cxn ang="f77">
                <a:pos x="f133" y="f134"/>
              </a:cxn>
              <a:cxn ang="f77">
                <a:pos x="f135" y="f136"/>
              </a:cxn>
              <a:cxn ang="f77">
                <a:pos x="f120" y="f121"/>
              </a:cxn>
            </a:cxnLst>
            <a:rect l="f116" t="f119" r="f117" b="f118"/>
            <a:pathLst>
              <a:path w="91" h="249">
                <a:moveTo>
                  <a:pt x="f8" y="f5"/>
                </a:moveTo>
                <a:cubicBezTo>
                  <a:pt x="f9" y="f10"/>
                  <a:pt x="f6" y="f11"/>
                  <a:pt x="f8" y="f12"/>
                </a:cubicBezTo>
                <a:cubicBezTo>
                  <a:pt x="f13" y="f14"/>
                  <a:pt x="f15" y="f16"/>
                  <a:pt x="f17" y="f18"/>
                </a:cubicBezTo>
                <a:cubicBezTo>
                  <a:pt x="f19" y="f20"/>
                  <a:pt x="f21" y="f7"/>
                  <a:pt x="f22" y="f7"/>
                </a:cubicBezTo>
                <a:cubicBezTo>
                  <a:pt x="f23" y="f7"/>
                  <a:pt x="f24" y="f20"/>
                  <a:pt x="f25" y="f26"/>
                </a:cubicBezTo>
                <a:cubicBezTo>
                  <a:pt x="f5" y="f27"/>
                  <a:pt x="f25" y="f28"/>
                  <a:pt x="f25" y="f29"/>
                </a:cubicBezTo>
                <a:cubicBezTo>
                  <a:pt x="f25" y="f30"/>
                  <a:pt x="f25" y="f31"/>
                  <a:pt x="f32" y="f33"/>
                </a:cubicBezTo>
                <a:cubicBezTo>
                  <a:pt x="f32" y="f34"/>
                  <a:pt x="f24" y="f35"/>
                  <a:pt x="f32" y="f36"/>
                </a:cubicBezTo>
                <a:cubicBezTo>
                  <a:pt x="f32" y="f21"/>
                  <a:pt x="f37" y="f38"/>
                  <a:pt x="f10" y="f38"/>
                </a:cubicBezTo>
                <a:cubicBezTo>
                  <a:pt x="f39" y="f40"/>
                  <a:pt x="f36" y="f41"/>
                  <a:pt x="f42" y="f43"/>
                </a:cubicBezTo>
                <a:cubicBezTo>
                  <a:pt x="f44" y="f45"/>
                  <a:pt x="f46" y="f47"/>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69" name="Freeform 74">
            <a:extLst>
              <a:ext uri="{FF2B5EF4-FFF2-40B4-BE49-F238E27FC236}">
                <a16:creationId xmlns:a16="http://schemas.microsoft.com/office/drawing/2014/main" id="{3DD275A8-6B33-4842-9A8E-B24FAE2C039F}"/>
              </a:ext>
            </a:extLst>
          </p:cNvPr>
          <p:cNvSpPr/>
          <p:nvPr/>
        </p:nvSpPr>
        <p:spPr>
          <a:xfrm>
            <a:off x="2060960" y="3028880"/>
            <a:ext cx="149197" cy="417451"/>
          </a:xfrm>
          <a:custGeom>
            <a:avLst/>
            <a:gdLst>
              <a:gd name="f0" fmla="val 10800000"/>
              <a:gd name="f1" fmla="val 5400000"/>
              <a:gd name="f2" fmla="val 180"/>
              <a:gd name="f3" fmla="val w"/>
              <a:gd name="f4" fmla="val h"/>
              <a:gd name="f5" fmla="val 0"/>
              <a:gd name="f6" fmla="val 90"/>
              <a:gd name="f7" fmla="val 253"/>
              <a:gd name="f8" fmla="val 88"/>
              <a:gd name="f9" fmla="val 18"/>
              <a:gd name="f10" fmla="val 33"/>
              <a:gd name="f11" fmla="val 85"/>
              <a:gd name="f12" fmla="val 48"/>
              <a:gd name="f13" fmla="val 74"/>
              <a:gd name="f14" fmla="val 108"/>
              <a:gd name="f15" fmla="val 64"/>
              <a:gd name="f16" fmla="val 167"/>
              <a:gd name="f17" fmla="val 53"/>
              <a:gd name="f18" fmla="val 227"/>
              <a:gd name="f19" fmla="val 50"/>
              <a:gd name="f20" fmla="val 241"/>
              <a:gd name="f21" fmla="val 43"/>
              <a:gd name="f22" fmla="val 249"/>
              <a:gd name="f23" fmla="val 30"/>
              <a:gd name="f24" fmla="val 251"/>
              <a:gd name="f25" fmla="val 20"/>
              <a:gd name="f26" fmla="val 9"/>
              <a:gd name="f27" fmla="val 247"/>
              <a:gd name="f28" fmla="val 3"/>
              <a:gd name="f29" fmla="val 238"/>
              <a:gd name="f30" fmla="val 1"/>
              <a:gd name="f31" fmla="val 233"/>
              <a:gd name="f32" fmla="val 228"/>
              <a:gd name="f33" fmla="val 223"/>
              <a:gd name="f34" fmla="val 165"/>
              <a:gd name="f35" fmla="val 107"/>
              <a:gd name="f36" fmla="val 2"/>
              <a:gd name="f37" fmla="val 44"/>
              <a:gd name="f38" fmla="val 40"/>
              <a:gd name="f39" fmla="val 8"/>
              <a:gd name="f40" fmla="val 39"/>
              <a:gd name="f41" fmla="val 67"/>
              <a:gd name="f42" fmla="val 29"/>
              <a:gd name="f43" fmla="+- 0 0 -90"/>
              <a:gd name="f44" fmla="*/ f3 1 90"/>
              <a:gd name="f45" fmla="*/ f4 1 253"/>
              <a:gd name="f46" fmla="val f5"/>
              <a:gd name="f47" fmla="val f6"/>
              <a:gd name="f48" fmla="val f7"/>
              <a:gd name="f49" fmla="*/ f43 f0 1"/>
              <a:gd name="f50" fmla="+- f48 0 f46"/>
              <a:gd name="f51" fmla="+- f47 0 f46"/>
              <a:gd name="f52" fmla="*/ f49 1 f2"/>
              <a:gd name="f53" fmla="*/ f51 1 90"/>
              <a:gd name="f54" fmla="*/ f50 1 253"/>
              <a:gd name="f55" fmla="*/ 88 f51 1"/>
              <a:gd name="f56" fmla="*/ 0 f50 1"/>
              <a:gd name="f57" fmla="*/ 85 f51 1"/>
              <a:gd name="f58" fmla="*/ 48 f50 1"/>
              <a:gd name="f59" fmla="*/ 53 f51 1"/>
              <a:gd name="f60" fmla="*/ 227 f50 1"/>
              <a:gd name="f61" fmla="*/ 30 f51 1"/>
              <a:gd name="f62" fmla="*/ 251 f50 1"/>
              <a:gd name="f63" fmla="*/ 3 f51 1"/>
              <a:gd name="f64" fmla="*/ 238 f50 1"/>
              <a:gd name="f65" fmla="*/ 0 f51 1"/>
              <a:gd name="f66" fmla="*/ 223 f50 1"/>
              <a:gd name="f67" fmla="*/ 2 f51 1"/>
              <a:gd name="f68" fmla="*/ 8 f51 1"/>
              <a:gd name="f69" fmla="*/ 40 f50 1"/>
              <a:gd name="f70" fmla="+- f52 0 f1"/>
              <a:gd name="f71" fmla="*/ f55 1 90"/>
              <a:gd name="f72" fmla="*/ f56 1 253"/>
              <a:gd name="f73" fmla="*/ f57 1 90"/>
              <a:gd name="f74" fmla="*/ f58 1 253"/>
              <a:gd name="f75" fmla="*/ f59 1 90"/>
              <a:gd name="f76" fmla="*/ f60 1 253"/>
              <a:gd name="f77" fmla="*/ f61 1 90"/>
              <a:gd name="f78" fmla="*/ f62 1 253"/>
              <a:gd name="f79" fmla="*/ f63 1 90"/>
              <a:gd name="f80" fmla="*/ f64 1 253"/>
              <a:gd name="f81" fmla="*/ f65 1 90"/>
              <a:gd name="f82" fmla="*/ f66 1 253"/>
              <a:gd name="f83" fmla="*/ f67 1 90"/>
              <a:gd name="f84" fmla="*/ f68 1 90"/>
              <a:gd name="f85" fmla="*/ f69 1 253"/>
              <a:gd name="f86" fmla="*/ 0 1 f53"/>
              <a:gd name="f87" fmla="*/ f47 1 f53"/>
              <a:gd name="f88" fmla="*/ 0 1 f54"/>
              <a:gd name="f89" fmla="*/ f48 1 f54"/>
              <a:gd name="f90" fmla="*/ f71 1 f53"/>
              <a:gd name="f91" fmla="*/ f72 1 f54"/>
              <a:gd name="f92" fmla="*/ f73 1 f53"/>
              <a:gd name="f93" fmla="*/ f74 1 f54"/>
              <a:gd name="f94" fmla="*/ f75 1 f53"/>
              <a:gd name="f95" fmla="*/ f76 1 f54"/>
              <a:gd name="f96" fmla="*/ f77 1 f53"/>
              <a:gd name="f97" fmla="*/ f78 1 f54"/>
              <a:gd name="f98" fmla="*/ f79 1 f53"/>
              <a:gd name="f99" fmla="*/ f80 1 f54"/>
              <a:gd name="f100" fmla="*/ f81 1 f53"/>
              <a:gd name="f101" fmla="*/ f82 1 f54"/>
              <a:gd name="f102" fmla="*/ f83 1 f53"/>
              <a:gd name="f103" fmla="*/ f84 1 f53"/>
              <a:gd name="f104" fmla="*/ f85 1 f54"/>
              <a:gd name="f105" fmla="*/ f86 f44 1"/>
              <a:gd name="f106" fmla="*/ f87 f44 1"/>
              <a:gd name="f107" fmla="*/ f89 f45 1"/>
              <a:gd name="f108" fmla="*/ f88 f45 1"/>
              <a:gd name="f109" fmla="*/ f90 f44 1"/>
              <a:gd name="f110" fmla="*/ f91 f45 1"/>
              <a:gd name="f111" fmla="*/ f92 f44 1"/>
              <a:gd name="f112" fmla="*/ f93 f45 1"/>
              <a:gd name="f113" fmla="*/ f94 f44 1"/>
              <a:gd name="f114" fmla="*/ f95 f45 1"/>
              <a:gd name="f115" fmla="*/ f96 f44 1"/>
              <a:gd name="f116" fmla="*/ f97 f45 1"/>
              <a:gd name="f117" fmla="*/ f98 f44 1"/>
              <a:gd name="f118" fmla="*/ f99 f45 1"/>
              <a:gd name="f119" fmla="*/ f100 f44 1"/>
              <a:gd name="f120" fmla="*/ f101 f45 1"/>
              <a:gd name="f121" fmla="*/ f102 f44 1"/>
              <a:gd name="f122" fmla="*/ f103 f44 1"/>
              <a:gd name="f123" fmla="*/ f104 f45 1"/>
            </a:gdLst>
            <a:ahLst/>
            <a:cxnLst>
              <a:cxn ang="3cd4">
                <a:pos x="hc" y="t"/>
              </a:cxn>
              <a:cxn ang="0">
                <a:pos x="r" y="vc"/>
              </a:cxn>
              <a:cxn ang="cd4">
                <a:pos x="hc" y="b"/>
              </a:cxn>
              <a:cxn ang="cd2">
                <a:pos x="l" y="vc"/>
              </a:cxn>
              <a:cxn ang="f70">
                <a:pos x="f109" y="f110"/>
              </a:cxn>
              <a:cxn ang="f70">
                <a:pos x="f111" y="f112"/>
              </a:cxn>
              <a:cxn ang="f70">
                <a:pos x="f113" y="f114"/>
              </a:cxn>
              <a:cxn ang="f70">
                <a:pos x="f115" y="f116"/>
              </a:cxn>
              <a:cxn ang="f70">
                <a:pos x="f117" y="f118"/>
              </a:cxn>
              <a:cxn ang="f70">
                <a:pos x="f119" y="f120"/>
              </a:cxn>
              <a:cxn ang="f70">
                <a:pos x="f121" y="f112"/>
              </a:cxn>
              <a:cxn ang="f70">
                <a:pos x="f122" y="f123"/>
              </a:cxn>
              <a:cxn ang="f70">
                <a:pos x="f109" y="f110"/>
              </a:cxn>
            </a:cxnLst>
            <a:rect l="f105" t="f108" r="f106" b="f107"/>
            <a:pathLst>
              <a:path w="90" h="253">
                <a:moveTo>
                  <a:pt x="f8" y="f5"/>
                </a:moveTo>
                <a:cubicBezTo>
                  <a:pt x="f6" y="f9"/>
                  <a:pt x="f8" y="f10"/>
                  <a:pt x="f11" y="f12"/>
                </a:cubicBezTo>
                <a:cubicBezTo>
                  <a:pt x="f13" y="f14"/>
                  <a:pt x="f15" y="f16"/>
                  <a:pt x="f17" y="f18"/>
                </a:cubicBezTo>
                <a:cubicBezTo>
                  <a:pt x="f19" y="f20"/>
                  <a:pt x="f21" y="f22"/>
                  <a:pt x="f23" y="f24"/>
                </a:cubicBezTo>
                <a:cubicBezTo>
                  <a:pt x="f25" y="f7"/>
                  <a:pt x="f26" y="f27"/>
                  <a:pt x="f28" y="f29"/>
                </a:cubicBezTo>
                <a:cubicBezTo>
                  <a:pt x="f30" y="f31"/>
                  <a:pt x="f5" y="f32"/>
                  <a:pt x="f5" y="f33"/>
                </a:cubicBezTo>
                <a:cubicBezTo>
                  <a:pt x="f30" y="f34"/>
                  <a:pt x="f30" y="f35"/>
                  <a:pt x="f36" y="f12"/>
                </a:cubicBezTo>
                <a:cubicBezTo>
                  <a:pt x="f36" y="f37"/>
                  <a:pt x="f36" y="f38"/>
                  <a:pt x="f39" y="f38"/>
                </a:cubicBezTo>
                <a:cubicBezTo>
                  <a:pt x="f40" y="f40"/>
                  <a:pt x="f41" y="f42"/>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0" name="Freeform 75">
            <a:extLst>
              <a:ext uri="{FF2B5EF4-FFF2-40B4-BE49-F238E27FC236}">
                <a16:creationId xmlns:a16="http://schemas.microsoft.com/office/drawing/2014/main" id="{6E09CB5B-AEE9-4F9E-BAA3-337089181644}"/>
              </a:ext>
            </a:extLst>
          </p:cNvPr>
          <p:cNvSpPr/>
          <p:nvPr/>
        </p:nvSpPr>
        <p:spPr>
          <a:xfrm>
            <a:off x="3462511" y="1765429"/>
            <a:ext cx="169832" cy="377762"/>
          </a:xfrm>
          <a:custGeom>
            <a:avLst/>
            <a:gdLst>
              <a:gd name="f0" fmla="val 10800000"/>
              <a:gd name="f1" fmla="val 5400000"/>
              <a:gd name="f2" fmla="val 180"/>
              <a:gd name="f3" fmla="val w"/>
              <a:gd name="f4" fmla="val h"/>
              <a:gd name="f5" fmla="val 0"/>
              <a:gd name="f6" fmla="val 104"/>
              <a:gd name="f7" fmla="val 230"/>
              <a:gd name="f8" fmla="val 42"/>
              <a:gd name="f9" fmla="val 28"/>
              <a:gd name="f10" fmla="val 15"/>
              <a:gd name="f11" fmla="val 219"/>
              <a:gd name="f12" fmla="val 13"/>
              <a:gd name="f13" fmla="val 205"/>
              <a:gd name="f14" fmla="val 9"/>
              <a:gd name="f15" fmla="val 164"/>
              <a:gd name="f16" fmla="val 4"/>
              <a:gd name="f17" fmla="val 123"/>
              <a:gd name="f18" fmla="val 82"/>
              <a:gd name="f19" fmla="val 79"/>
              <a:gd name="f20" fmla="val 75"/>
              <a:gd name="f21" fmla="val 2"/>
              <a:gd name="f22" fmla="val 72"/>
              <a:gd name="f23" fmla="val 8"/>
              <a:gd name="f24" fmla="val 51"/>
              <a:gd name="f25" fmla="val 29"/>
              <a:gd name="f26" fmla="val 22"/>
              <a:gd name="f27" fmla="val 23"/>
              <a:gd name="f28" fmla="val 25"/>
              <a:gd name="f29" fmla="val 6"/>
              <a:gd name="f30" fmla="val 46"/>
              <a:gd name="f31" fmla="val 26"/>
              <a:gd name="f32" fmla="val 69"/>
              <a:gd name="f33" fmla="val 36"/>
              <a:gd name="f34" fmla="val 94"/>
              <a:gd name="f35" fmla="val 43"/>
              <a:gd name="f36" fmla="val 45"/>
              <a:gd name="f37" fmla="val 99"/>
              <a:gd name="f38" fmla="val 54"/>
              <a:gd name="f39" fmla="val 93"/>
              <a:gd name="f40" fmla="val 66"/>
              <a:gd name="f41" fmla="val 87"/>
              <a:gd name="f42" fmla="val 77"/>
              <a:gd name="f43" fmla="val 81"/>
              <a:gd name="f44" fmla="val 88"/>
              <a:gd name="f45" fmla="val 78"/>
              <a:gd name="f46" fmla="val 97"/>
              <a:gd name="f47" fmla="val 102"/>
              <a:gd name="f48" fmla="val 76"/>
              <a:gd name="f49" fmla="val 134"/>
              <a:gd name="f50" fmla="val 73"/>
              <a:gd name="f51" fmla="val 165"/>
              <a:gd name="f52" fmla="val 71"/>
              <a:gd name="f53" fmla="val 197"/>
              <a:gd name="f54" fmla="val 70"/>
              <a:gd name="f55" fmla="val 217"/>
              <a:gd name="f56" fmla="val 59"/>
              <a:gd name="f57" fmla="+- 0 0 -90"/>
              <a:gd name="f58" fmla="*/ f3 1 104"/>
              <a:gd name="f59" fmla="*/ f4 1 230"/>
              <a:gd name="f60" fmla="val f5"/>
              <a:gd name="f61" fmla="val f6"/>
              <a:gd name="f62" fmla="val f7"/>
              <a:gd name="f63" fmla="*/ f57 f0 1"/>
              <a:gd name="f64" fmla="+- f62 0 f60"/>
              <a:gd name="f65" fmla="+- f61 0 f60"/>
              <a:gd name="f66" fmla="*/ f63 1 f2"/>
              <a:gd name="f67" fmla="*/ f65 1 104"/>
              <a:gd name="f68" fmla="*/ f64 1 230"/>
              <a:gd name="f69" fmla="*/ 42 f65 1"/>
              <a:gd name="f70" fmla="*/ 230 f64 1"/>
              <a:gd name="f71" fmla="*/ 13 f65 1"/>
              <a:gd name="f72" fmla="*/ 205 f64 1"/>
              <a:gd name="f73" fmla="*/ 0 f65 1"/>
              <a:gd name="f74" fmla="*/ 82 f64 1"/>
              <a:gd name="f75" fmla="*/ 2 f65 1"/>
              <a:gd name="f76" fmla="*/ 72 f64 1"/>
              <a:gd name="f77" fmla="*/ 22 f65 1"/>
              <a:gd name="f78" fmla="*/ 8 f64 1"/>
              <a:gd name="f79" fmla="*/ 29 f65 1"/>
              <a:gd name="f80" fmla="*/ 6 f64 1"/>
              <a:gd name="f81" fmla="*/ 94 f65 1"/>
              <a:gd name="f82" fmla="*/ 43 f64 1"/>
              <a:gd name="f83" fmla="*/ 99 f65 1"/>
              <a:gd name="f84" fmla="*/ 54 f64 1"/>
              <a:gd name="f85" fmla="*/ 81 f65 1"/>
              <a:gd name="f86" fmla="*/ 88 f64 1"/>
              <a:gd name="f87" fmla="*/ 78 f65 1"/>
              <a:gd name="f88" fmla="*/ 102 f64 1"/>
              <a:gd name="f89" fmla="*/ 71 f65 1"/>
              <a:gd name="f90" fmla="*/ 197 f64 1"/>
              <a:gd name="f91" fmla="+- f66 0 f1"/>
              <a:gd name="f92" fmla="*/ f69 1 104"/>
              <a:gd name="f93" fmla="*/ f70 1 230"/>
              <a:gd name="f94" fmla="*/ f71 1 104"/>
              <a:gd name="f95" fmla="*/ f72 1 230"/>
              <a:gd name="f96" fmla="*/ f73 1 104"/>
              <a:gd name="f97" fmla="*/ f74 1 230"/>
              <a:gd name="f98" fmla="*/ f75 1 104"/>
              <a:gd name="f99" fmla="*/ f76 1 230"/>
              <a:gd name="f100" fmla="*/ f77 1 104"/>
              <a:gd name="f101" fmla="*/ f78 1 230"/>
              <a:gd name="f102" fmla="*/ f79 1 104"/>
              <a:gd name="f103" fmla="*/ f80 1 230"/>
              <a:gd name="f104" fmla="*/ f81 1 104"/>
              <a:gd name="f105" fmla="*/ f82 1 230"/>
              <a:gd name="f106" fmla="*/ f83 1 104"/>
              <a:gd name="f107" fmla="*/ f84 1 230"/>
              <a:gd name="f108" fmla="*/ f85 1 104"/>
              <a:gd name="f109" fmla="*/ f86 1 230"/>
              <a:gd name="f110" fmla="*/ f87 1 104"/>
              <a:gd name="f111" fmla="*/ f88 1 230"/>
              <a:gd name="f112" fmla="*/ f89 1 104"/>
              <a:gd name="f113" fmla="*/ f90 1 230"/>
              <a:gd name="f114" fmla="*/ 0 1 f67"/>
              <a:gd name="f115" fmla="*/ f61 1 f67"/>
              <a:gd name="f116" fmla="*/ 0 1 f68"/>
              <a:gd name="f117" fmla="*/ f62 1 f68"/>
              <a:gd name="f118" fmla="*/ f92 1 f67"/>
              <a:gd name="f119" fmla="*/ f93 1 f68"/>
              <a:gd name="f120" fmla="*/ f94 1 f67"/>
              <a:gd name="f121" fmla="*/ f95 1 f68"/>
              <a:gd name="f122" fmla="*/ f96 1 f67"/>
              <a:gd name="f123" fmla="*/ f97 1 f68"/>
              <a:gd name="f124" fmla="*/ f98 1 f67"/>
              <a:gd name="f125" fmla="*/ f99 1 f68"/>
              <a:gd name="f126" fmla="*/ f100 1 f67"/>
              <a:gd name="f127" fmla="*/ f101 1 f68"/>
              <a:gd name="f128" fmla="*/ f102 1 f67"/>
              <a:gd name="f129" fmla="*/ f103 1 f68"/>
              <a:gd name="f130" fmla="*/ f104 1 f67"/>
              <a:gd name="f131" fmla="*/ f105 1 f68"/>
              <a:gd name="f132" fmla="*/ f106 1 f67"/>
              <a:gd name="f133" fmla="*/ f107 1 f68"/>
              <a:gd name="f134" fmla="*/ f108 1 f67"/>
              <a:gd name="f135" fmla="*/ f109 1 f68"/>
              <a:gd name="f136" fmla="*/ f110 1 f67"/>
              <a:gd name="f137" fmla="*/ f111 1 f68"/>
              <a:gd name="f138" fmla="*/ f112 1 f67"/>
              <a:gd name="f139" fmla="*/ f113 1 f68"/>
              <a:gd name="f140" fmla="*/ f114 f58 1"/>
              <a:gd name="f141" fmla="*/ f115 f58 1"/>
              <a:gd name="f142" fmla="*/ f117 f59 1"/>
              <a:gd name="f143" fmla="*/ f116 f59 1"/>
              <a:gd name="f144" fmla="*/ f118 f58 1"/>
              <a:gd name="f145" fmla="*/ f119 f59 1"/>
              <a:gd name="f146" fmla="*/ f120 f58 1"/>
              <a:gd name="f147" fmla="*/ f121 f59 1"/>
              <a:gd name="f148" fmla="*/ f122 f58 1"/>
              <a:gd name="f149" fmla="*/ f123 f59 1"/>
              <a:gd name="f150" fmla="*/ f124 f58 1"/>
              <a:gd name="f151" fmla="*/ f125 f59 1"/>
              <a:gd name="f152" fmla="*/ f126 f58 1"/>
              <a:gd name="f153" fmla="*/ f127 f59 1"/>
              <a:gd name="f154" fmla="*/ f128 f58 1"/>
              <a:gd name="f155" fmla="*/ f129 f59 1"/>
              <a:gd name="f156" fmla="*/ f130 f58 1"/>
              <a:gd name="f157" fmla="*/ f131 f59 1"/>
              <a:gd name="f158" fmla="*/ f132 f58 1"/>
              <a:gd name="f159" fmla="*/ f133 f59 1"/>
              <a:gd name="f160" fmla="*/ f134 f58 1"/>
              <a:gd name="f161" fmla="*/ f135 f59 1"/>
              <a:gd name="f162" fmla="*/ f136 f58 1"/>
              <a:gd name="f163" fmla="*/ f137 f59 1"/>
              <a:gd name="f164" fmla="*/ f138 f58 1"/>
              <a:gd name="f165" fmla="*/ f139 f59 1"/>
            </a:gdLst>
            <a:ahLst/>
            <a:cxnLst>
              <a:cxn ang="3cd4">
                <a:pos x="hc" y="t"/>
              </a:cxn>
              <a:cxn ang="0">
                <a:pos x="r" y="vc"/>
              </a:cxn>
              <a:cxn ang="cd4">
                <a:pos x="hc" y="b"/>
              </a:cxn>
              <a:cxn ang="cd2">
                <a:pos x="l" y="vc"/>
              </a:cxn>
              <a:cxn ang="f91">
                <a:pos x="f144" y="f145"/>
              </a:cxn>
              <a:cxn ang="f91">
                <a:pos x="f146" y="f147"/>
              </a:cxn>
              <a:cxn ang="f91">
                <a:pos x="f148" y="f149"/>
              </a:cxn>
              <a:cxn ang="f91">
                <a:pos x="f150" y="f151"/>
              </a:cxn>
              <a:cxn ang="f91">
                <a:pos x="f152" y="f153"/>
              </a:cxn>
              <a:cxn ang="f91">
                <a:pos x="f154" y="f155"/>
              </a:cxn>
              <a:cxn ang="f91">
                <a:pos x="f156" y="f157"/>
              </a:cxn>
              <a:cxn ang="f91">
                <a:pos x="f158" y="f159"/>
              </a:cxn>
              <a:cxn ang="f91">
                <a:pos x="f160" y="f161"/>
              </a:cxn>
              <a:cxn ang="f91">
                <a:pos x="f162" y="f163"/>
              </a:cxn>
              <a:cxn ang="f91">
                <a:pos x="f164" y="f165"/>
              </a:cxn>
              <a:cxn ang="f91">
                <a:pos x="f144" y="f145"/>
              </a:cxn>
            </a:cxnLst>
            <a:rect l="f140" t="f143" r="f141" b="f142"/>
            <a:pathLst>
              <a:path w="104" h="230">
                <a:moveTo>
                  <a:pt x="f8" y="f7"/>
                </a:moveTo>
                <a:cubicBezTo>
                  <a:pt x="f9" y="f7"/>
                  <a:pt x="f10" y="f11"/>
                  <a:pt x="f12" y="f13"/>
                </a:cubicBezTo>
                <a:cubicBezTo>
                  <a:pt x="f14" y="f15"/>
                  <a:pt x="f16" y="f17"/>
                  <a:pt x="f5" y="f18"/>
                </a:cubicBezTo>
                <a:cubicBezTo>
                  <a:pt x="f5" y="f19"/>
                  <a:pt x="f5" y="f20"/>
                  <a:pt x="f21" y="f22"/>
                </a:cubicBezTo>
                <a:cubicBezTo>
                  <a:pt x="f23" y="f24"/>
                  <a:pt x="f10" y="f25"/>
                  <a:pt x="f26" y="f23"/>
                </a:cubicBezTo>
                <a:cubicBezTo>
                  <a:pt x="f27" y="f21"/>
                  <a:pt x="f28" y="f5"/>
                  <a:pt x="f25" y="f29"/>
                </a:cubicBezTo>
                <a:cubicBezTo>
                  <a:pt x="f30" y="f31"/>
                  <a:pt x="f32" y="f33"/>
                  <a:pt x="f34" y="f35"/>
                </a:cubicBezTo>
                <a:cubicBezTo>
                  <a:pt x="f6" y="f36"/>
                  <a:pt x="f6" y="f36"/>
                  <a:pt x="f37" y="f38"/>
                </a:cubicBezTo>
                <a:cubicBezTo>
                  <a:pt x="f39" y="f40"/>
                  <a:pt x="f41" y="f42"/>
                  <a:pt x="f43" y="f44"/>
                </a:cubicBezTo>
                <a:cubicBezTo>
                  <a:pt x="f45" y="f39"/>
                  <a:pt x="f45" y="f46"/>
                  <a:pt x="f45" y="f47"/>
                </a:cubicBezTo>
                <a:cubicBezTo>
                  <a:pt x="f48" y="f49"/>
                  <a:pt x="f50" y="f51"/>
                  <a:pt x="f52" y="f53"/>
                </a:cubicBezTo>
                <a:cubicBezTo>
                  <a:pt x="f54" y="f55"/>
                  <a:pt x="f56"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1" name="Freeform 76">
            <a:extLst>
              <a:ext uri="{FF2B5EF4-FFF2-40B4-BE49-F238E27FC236}">
                <a16:creationId xmlns:a16="http://schemas.microsoft.com/office/drawing/2014/main" id="{BA702A6B-8659-49E2-9A64-CB5D2D200292}"/>
              </a:ext>
            </a:extLst>
          </p:cNvPr>
          <p:cNvSpPr/>
          <p:nvPr/>
        </p:nvSpPr>
        <p:spPr>
          <a:xfrm>
            <a:off x="3083157" y="1767010"/>
            <a:ext cx="169832" cy="376181"/>
          </a:xfrm>
          <a:custGeom>
            <a:avLst/>
            <a:gdLst>
              <a:gd name="f0" fmla="val 10800000"/>
              <a:gd name="f1" fmla="val 5400000"/>
              <a:gd name="f2" fmla="val 180"/>
              <a:gd name="f3" fmla="val w"/>
              <a:gd name="f4" fmla="val h"/>
              <a:gd name="f5" fmla="val 0"/>
              <a:gd name="f6" fmla="val 103"/>
              <a:gd name="f7" fmla="val 229"/>
              <a:gd name="f8" fmla="val 78"/>
              <a:gd name="f9" fmla="val 101"/>
              <a:gd name="f10" fmla="val 99"/>
              <a:gd name="f11" fmla="val 117"/>
              <a:gd name="f12" fmla="val 97"/>
              <a:gd name="f13" fmla="val 136"/>
              <a:gd name="f14" fmla="val 94"/>
              <a:gd name="f15" fmla="val 158"/>
              <a:gd name="f16" fmla="val 92"/>
              <a:gd name="f17" fmla="val 181"/>
              <a:gd name="f18" fmla="val 89"/>
              <a:gd name="f19" fmla="val 203"/>
              <a:gd name="f20" fmla="val 87"/>
              <a:gd name="f21" fmla="val 218"/>
              <a:gd name="f22" fmla="val 75"/>
              <a:gd name="f23" fmla="val 60"/>
              <a:gd name="f24" fmla="val 45"/>
              <a:gd name="f25" fmla="val 228"/>
              <a:gd name="f26" fmla="val 33"/>
              <a:gd name="f27" fmla="val 217"/>
              <a:gd name="f28" fmla="val 32"/>
              <a:gd name="f29" fmla="val 201"/>
              <a:gd name="f30" fmla="val 29"/>
              <a:gd name="f31" fmla="val 167"/>
              <a:gd name="f32" fmla="val 27"/>
              <a:gd name="f33" fmla="val 132"/>
              <a:gd name="f34" fmla="val 25"/>
              <a:gd name="f35" fmla="val 98"/>
              <a:gd name="f36" fmla="val 24"/>
              <a:gd name="f37" fmla="val 23"/>
              <a:gd name="f38" fmla="val 90"/>
              <a:gd name="f39" fmla="val 21"/>
              <a:gd name="f40" fmla="val 15"/>
              <a:gd name="f41" fmla="val 9"/>
              <a:gd name="f42" fmla="val 62"/>
              <a:gd name="f43" fmla="val 2"/>
              <a:gd name="f44" fmla="val 50"/>
              <a:gd name="f45" fmla="val 46"/>
              <a:gd name="f46" fmla="val 44"/>
              <a:gd name="f47" fmla="val 6"/>
              <a:gd name="f48" fmla="val 42"/>
              <a:gd name="f49" fmla="val 30"/>
              <a:gd name="f50" fmla="val 37"/>
              <a:gd name="f51" fmla="val 52"/>
              <a:gd name="f52" fmla="val 70"/>
              <a:gd name="f53" fmla="val 79"/>
              <a:gd name="f54" fmla="val 82"/>
              <a:gd name="f55" fmla="val 12"/>
              <a:gd name="f56" fmla="val 88"/>
              <a:gd name="f57" fmla="val 31"/>
              <a:gd name="f58" fmla="val 100"/>
              <a:gd name="f59" fmla="val 69"/>
              <a:gd name="f60" fmla="val 73"/>
              <a:gd name="f61" fmla="val 102"/>
              <a:gd name="f62" fmla="val 76"/>
              <a:gd name="f63" fmla="+- 0 0 -90"/>
              <a:gd name="f64" fmla="*/ f3 1 103"/>
              <a:gd name="f65" fmla="*/ f4 1 229"/>
              <a:gd name="f66" fmla="val f5"/>
              <a:gd name="f67" fmla="val f6"/>
              <a:gd name="f68" fmla="val f7"/>
              <a:gd name="f69" fmla="*/ f63 f0 1"/>
              <a:gd name="f70" fmla="+- f68 0 f66"/>
              <a:gd name="f71" fmla="+- f67 0 f66"/>
              <a:gd name="f72" fmla="*/ f69 1 f2"/>
              <a:gd name="f73" fmla="*/ f71 1 103"/>
              <a:gd name="f74" fmla="*/ f70 1 229"/>
              <a:gd name="f75" fmla="*/ 103 f71 1"/>
              <a:gd name="f76" fmla="*/ 78 f70 1"/>
              <a:gd name="f77" fmla="*/ 97 f71 1"/>
              <a:gd name="f78" fmla="*/ 136 f70 1"/>
              <a:gd name="f79" fmla="*/ 89 f71 1"/>
              <a:gd name="f80" fmla="*/ 203 f70 1"/>
              <a:gd name="f81" fmla="*/ 60 f71 1"/>
              <a:gd name="f82" fmla="*/ 229 f70 1"/>
              <a:gd name="f83" fmla="*/ 32 f71 1"/>
              <a:gd name="f84" fmla="*/ 201 f70 1"/>
              <a:gd name="f85" fmla="*/ 25 f71 1"/>
              <a:gd name="f86" fmla="*/ 98 f70 1"/>
              <a:gd name="f87" fmla="*/ 21 f71 1"/>
              <a:gd name="f88" fmla="*/ 87 f70 1"/>
              <a:gd name="f89" fmla="*/ 2 f71 1"/>
              <a:gd name="f90" fmla="*/ 50 f70 1"/>
              <a:gd name="f91" fmla="*/ 6 f71 1"/>
              <a:gd name="f92" fmla="*/ 42 f70 1"/>
              <a:gd name="f93" fmla="*/ 70 f71 1"/>
              <a:gd name="f94" fmla="*/ 9 f70 1"/>
              <a:gd name="f95" fmla="*/ 82 f71 1"/>
              <a:gd name="f96" fmla="*/ 12 f70 1"/>
              <a:gd name="f97" fmla="*/ 100 f71 1"/>
              <a:gd name="f98" fmla="*/ 69 f70 1"/>
              <a:gd name="f99" fmla="+- f72 0 f1"/>
              <a:gd name="f100" fmla="*/ f75 1 103"/>
              <a:gd name="f101" fmla="*/ f76 1 229"/>
              <a:gd name="f102" fmla="*/ f77 1 103"/>
              <a:gd name="f103" fmla="*/ f78 1 229"/>
              <a:gd name="f104" fmla="*/ f79 1 103"/>
              <a:gd name="f105" fmla="*/ f80 1 229"/>
              <a:gd name="f106" fmla="*/ f81 1 103"/>
              <a:gd name="f107" fmla="*/ f82 1 229"/>
              <a:gd name="f108" fmla="*/ f83 1 103"/>
              <a:gd name="f109" fmla="*/ f84 1 229"/>
              <a:gd name="f110" fmla="*/ f85 1 103"/>
              <a:gd name="f111" fmla="*/ f86 1 229"/>
              <a:gd name="f112" fmla="*/ f87 1 103"/>
              <a:gd name="f113" fmla="*/ f88 1 229"/>
              <a:gd name="f114" fmla="*/ f89 1 103"/>
              <a:gd name="f115" fmla="*/ f90 1 229"/>
              <a:gd name="f116" fmla="*/ f91 1 103"/>
              <a:gd name="f117" fmla="*/ f92 1 229"/>
              <a:gd name="f118" fmla="*/ f93 1 103"/>
              <a:gd name="f119" fmla="*/ f94 1 229"/>
              <a:gd name="f120" fmla="*/ f95 1 103"/>
              <a:gd name="f121" fmla="*/ f96 1 229"/>
              <a:gd name="f122" fmla="*/ f97 1 103"/>
              <a:gd name="f123" fmla="*/ f98 1 229"/>
              <a:gd name="f124" fmla="*/ 0 1 f73"/>
              <a:gd name="f125" fmla="*/ f67 1 f73"/>
              <a:gd name="f126" fmla="*/ 0 1 f74"/>
              <a:gd name="f127" fmla="*/ f68 1 f74"/>
              <a:gd name="f128" fmla="*/ f100 1 f73"/>
              <a:gd name="f129" fmla="*/ f101 1 f74"/>
              <a:gd name="f130" fmla="*/ f102 1 f73"/>
              <a:gd name="f131" fmla="*/ f103 1 f74"/>
              <a:gd name="f132" fmla="*/ f104 1 f73"/>
              <a:gd name="f133" fmla="*/ f105 1 f74"/>
              <a:gd name="f134" fmla="*/ f106 1 f73"/>
              <a:gd name="f135" fmla="*/ f107 1 f74"/>
              <a:gd name="f136" fmla="*/ f108 1 f73"/>
              <a:gd name="f137" fmla="*/ f109 1 f74"/>
              <a:gd name="f138" fmla="*/ f110 1 f73"/>
              <a:gd name="f139" fmla="*/ f111 1 f74"/>
              <a:gd name="f140" fmla="*/ f112 1 f73"/>
              <a:gd name="f141" fmla="*/ f113 1 f74"/>
              <a:gd name="f142" fmla="*/ f114 1 f73"/>
              <a:gd name="f143" fmla="*/ f115 1 f74"/>
              <a:gd name="f144" fmla="*/ f116 1 f73"/>
              <a:gd name="f145" fmla="*/ f117 1 f74"/>
              <a:gd name="f146" fmla="*/ f118 1 f73"/>
              <a:gd name="f147" fmla="*/ f119 1 f74"/>
              <a:gd name="f148" fmla="*/ f120 1 f73"/>
              <a:gd name="f149" fmla="*/ f121 1 f74"/>
              <a:gd name="f150" fmla="*/ f122 1 f73"/>
              <a:gd name="f151" fmla="*/ f123 1 f74"/>
              <a:gd name="f152" fmla="*/ f124 f64 1"/>
              <a:gd name="f153" fmla="*/ f125 f64 1"/>
              <a:gd name="f154" fmla="*/ f127 f65 1"/>
              <a:gd name="f155" fmla="*/ f126 f65 1"/>
              <a:gd name="f156" fmla="*/ f128 f64 1"/>
              <a:gd name="f157" fmla="*/ f129 f65 1"/>
              <a:gd name="f158" fmla="*/ f130 f64 1"/>
              <a:gd name="f159" fmla="*/ f131 f65 1"/>
              <a:gd name="f160" fmla="*/ f132 f64 1"/>
              <a:gd name="f161" fmla="*/ f133 f65 1"/>
              <a:gd name="f162" fmla="*/ f134 f64 1"/>
              <a:gd name="f163" fmla="*/ f135 f65 1"/>
              <a:gd name="f164" fmla="*/ f136 f64 1"/>
              <a:gd name="f165" fmla="*/ f137 f65 1"/>
              <a:gd name="f166" fmla="*/ f138 f64 1"/>
              <a:gd name="f167" fmla="*/ f139 f65 1"/>
              <a:gd name="f168" fmla="*/ f140 f64 1"/>
              <a:gd name="f169" fmla="*/ f141 f65 1"/>
              <a:gd name="f170" fmla="*/ f142 f64 1"/>
              <a:gd name="f171" fmla="*/ f143 f65 1"/>
              <a:gd name="f172" fmla="*/ f144 f64 1"/>
              <a:gd name="f173" fmla="*/ f145 f65 1"/>
              <a:gd name="f174" fmla="*/ f146 f64 1"/>
              <a:gd name="f175" fmla="*/ f147 f65 1"/>
              <a:gd name="f176" fmla="*/ f148 f64 1"/>
              <a:gd name="f177" fmla="*/ f149 f65 1"/>
              <a:gd name="f178" fmla="*/ f150 f64 1"/>
              <a:gd name="f179" fmla="*/ f151 f65 1"/>
            </a:gdLst>
            <a:ahLst/>
            <a:cxnLst>
              <a:cxn ang="3cd4">
                <a:pos x="hc" y="t"/>
              </a:cxn>
              <a:cxn ang="0">
                <a:pos x="r" y="vc"/>
              </a:cxn>
              <a:cxn ang="cd4">
                <a:pos x="hc" y="b"/>
              </a:cxn>
              <a:cxn ang="cd2">
                <a:pos x="l" y="vc"/>
              </a:cxn>
              <a:cxn ang="f99">
                <a:pos x="f156" y="f157"/>
              </a:cxn>
              <a:cxn ang="f99">
                <a:pos x="f158" y="f159"/>
              </a:cxn>
              <a:cxn ang="f99">
                <a:pos x="f160" y="f161"/>
              </a:cxn>
              <a:cxn ang="f99">
                <a:pos x="f162" y="f163"/>
              </a:cxn>
              <a:cxn ang="f99">
                <a:pos x="f164" y="f165"/>
              </a:cxn>
              <a:cxn ang="f99">
                <a:pos x="f166" y="f167"/>
              </a:cxn>
              <a:cxn ang="f99">
                <a:pos x="f168" y="f169"/>
              </a:cxn>
              <a:cxn ang="f99">
                <a:pos x="f170" y="f171"/>
              </a:cxn>
              <a:cxn ang="f99">
                <a:pos x="f172" y="f173"/>
              </a:cxn>
              <a:cxn ang="f99">
                <a:pos x="f174" y="f175"/>
              </a:cxn>
              <a:cxn ang="f99">
                <a:pos x="f176" y="f177"/>
              </a:cxn>
              <a:cxn ang="f99">
                <a:pos x="f178" y="f179"/>
              </a:cxn>
              <a:cxn ang="f99">
                <a:pos x="f156" y="f157"/>
              </a:cxn>
            </a:cxnLst>
            <a:rect l="f152" t="f155" r="f153" b="f154"/>
            <a:pathLst>
              <a:path w="103" h="229">
                <a:moveTo>
                  <a:pt x="f6" y="f8"/>
                </a:moveTo>
                <a:cubicBezTo>
                  <a:pt x="f9" y="f10"/>
                  <a:pt x="f10" y="f11"/>
                  <a:pt x="f12" y="f13"/>
                </a:cubicBezTo>
                <a:cubicBezTo>
                  <a:pt x="f14" y="f15"/>
                  <a:pt x="f16" y="f17"/>
                  <a:pt x="f18" y="f19"/>
                </a:cubicBezTo>
                <a:cubicBezTo>
                  <a:pt x="f20" y="f21"/>
                  <a:pt x="f22" y="f7"/>
                  <a:pt x="f23" y="f7"/>
                </a:cubicBezTo>
                <a:cubicBezTo>
                  <a:pt x="f24" y="f25"/>
                  <a:pt x="f26" y="f27"/>
                  <a:pt x="f28" y="f29"/>
                </a:cubicBezTo>
                <a:cubicBezTo>
                  <a:pt x="f30" y="f31"/>
                  <a:pt x="f32" y="f33"/>
                  <a:pt x="f34" y="f35"/>
                </a:cubicBezTo>
                <a:cubicBezTo>
                  <a:pt x="f36" y="f14"/>
                  <a:pt x="f37" y="f38"/>
                  <a:pt x="f39" y="f20"/>
                </a:cubicBezTo>
                <a:cubicBezTo>
                  <a:pt x="f40" y="f22"/>
                  <a:pt x="f41" y="f42"/>
                  <a:pt x="f43" y="f44"/>
                </a:cubicBezTo>
                <a:cubicBezTo>
                  <a:pt x="f5" y="f45"/>
                  <a:pt x="f5" y="f46"/>
                  <a:pt x="f47" y="f48"/>
                </a:cubicBezTo>
                <a:cubicBezTo>
                  <a:pt x="f49" y="f50"/>
                  <a:pt x="f51" y="f32"/>
                  <a:pt x="f52" y="f41"/>
                </a:cubicBezTo>
                <a:cubicBezTo>
                  <a:pt x="f8" y="f5"/>
                  <a:pt x="f53" y="f5"/>
                  <a:pt x="f54" y="f55"/>
                </a:cubicBezTo>
                <a:cubicBezTo>
                  <a:pt x="f56" y="f57"/>
                  <a:pt x="f14" y="f44"/>
                  <a:pt x="f58" y="f59"/>
                </a:cubicBezTo>
                <a:cubicBezTo>
                  <a:pt x="f9" y="f60"/>
                  <a:pt x="f61" y="f62"/>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2" name="Freeform 77">
            <a:extLst>
              <a:ext uri="{FF2B5EF4-FFF2-40B4-BE49-F238E27FC236}">
                <a16:creationId xmlns:a16="http://schemas.microsoft.com/office/drawing/2014/main" id="{2FEABB8C-E9D9-4C0B-90CB-7C75258FE85A}"/>
              </a:ext>
            </a:extLst>
          </p:cNvPr>
          <p:cNvSpPr/>
          <p:nvPr/>
        </p:nvSpPr>
        <p:spPr>
          <a:xfrm>
            <a:off x="2886335" y="1808280"/>
            <a:ext cx="188886" cy="336502"/>
          </a:xfrm>
          <a:custGeom>
            <a:avLst/>
            <a:gdLst>
              <a:gd name="f0" fmla="val 10800000"/>
              <a:gd name="f1" fmla="val 5400000"/>
              <a:gd name="f2" fmla="val 180"/>
              <a:gd name="f3" fmla="val w"/>
              <a:gd name="f4" fmla="val h"/>
              <a:gd name="f5" fmla="val 0"/>
              <a:gd name="f6" fmla="val 115"/>
              <a:gd name="f7" fmla="val 205"/>
              <a:gd name="f8" fmla="val 11"/>
              <a:gd name="f9" fmla="val 21"/>
              <a:gd name="f10" fmla="val 7"/>
              <a:gd name="f11" fmla="val 31"/>
              <a:gd name="f12" fmla="val 14"/>
              <a:gd name="f13" fmla="val 43"/>
              <a:gd name="f14" fmla="val 18"/>
              <a:gd name="f15" fmla="val 62"/>
              <a:gd name="f16" fmla="val 24"/>
              <a:gd name="f17" fmla="val 81"/>
              <a:gd name="f18" fmla="val 25"/>
              <a:gd name="f19" fmla="val 101"/>
              <a:gd name="f20" fmla="val 22"/>
              <a:gd name="f21" fmla="val 106"/>
              <a:gd name="f22" fmla="val 109"/>
              <a:gd name="f23" fmla="val 23"/>
              <a:gd name="f24" fmla="val 28"/>
              <a:gd name="f25" fmla="val 111"/>
              <a:gd name="f26" fmla="val 41"/>
              <a:gd name="f27" fmla="val 113"/>
              <a:gd name="f28" fmla="val 54"/>
              <a:gd name="f29" fmla="val 114"/>
              <a:gd name="f30" fmla="val 67"/>
              <a:gd name="f31" fmla="val 73"/>
              <a:gd name="f32" fmla="val 79"/>
              <a:gd name="f33" fmla="val 84"/>
              <a:gd name="f34" fmla="val 93"/>
              <a:gd name="f35" fmla="val 119"/>
              <a:gd name="f36" fmla="val 74"/>
              <a:gd name="f37" fmla="val 153"/>
              <a:gd name="f38" fmla="val 56"/>
              <a:gd name="f39" fmla="val 187"/>
              <a:gd name="f40" fmla="val 49"/>
              <a:gd name="f41" fmla="val 200"/>
              <a:gd name="f42" fmla="val 37"/>
              <a:gd name="f43" fmla="val 202"/>
              <a:gd name="f44" fmla="val 12"/>
              <a:gd name="f45" fmla="val 3"/>
              <a:gd name="f46" fmla="val 191"/>
              <a:gd name="f47" fmla="val 1"/>
              <a:gd name="f48" fmla="val 177"/>
              <a:gd name="f49" fmla="val 171"/>
              <a:gd name="f50" fmla="val 2"/>
              <a:gd name="f51" fmla="val 165"/>
              <a:gd name="f52" fmla="val 4"/>
              <a:gd name="f53" fmla="val 160"/>
              <a:gd name="f54" fmla="val 13"/>
              <a:gd name="f55" fmla="val 132"/>
              <a:gd name="f56" fmla="val 104"/>
              <a:gd name="f57" fmla="val 76"/>
              <a:gd name="f58" fmla="val 32"/>
              <a:gd name="f59" fmla="val 71"/>
              <a:gd name="f60" fmla="val 66"/>
              <a:gd name="f61" fmla="val 61"/>
              <a:gd name="f62" fmla="val 42"/>
              <a:gd name="f63" fmla="+- 0 0 -90"/>
              <a:gd name="f64" fmla="*/ f3 1 115"/>
              <a:gd name="f65" fmla="*/ f4 1 205"/>
              <a:gd name="f66" fmla="val f5"/>
              <a:gd name="f67" fmla="val f6"/>
              <a:gd name="f68" fmla="val f7"/>
              <a:gd name="f69" fmla="*/ f63 f0 1"/>
              <a:gd name="f70" fmla="+- f68 0 f66"/>
              <a:gd name="f71" fmla="+- f67 0 f66"/>
              <a:gd name="f72" fmla="*/ f69 1 f2"/>
              <a:gd name="f73" fmla="*/ f71 1 115"/>
              <a:gd name="f74" fmla="*/ f70 1 205"/>
              <a:gd name="f75" fmla="*/ 11 f71 1"/>
              <a:gd name="f76" fmla="*/ 0 f70 1"/>
              <a:gd name="f77" fmla="*/ 43 f71 1"/>
              <a:gd name="f78" fmla="*/ 18 f70 1"/>
              <a:gd name="f79" fmla="*/ 101 f71 1"/>
              <a:gd name="f80" fmla="*/ 22 f70 1"/>
              <a:gd name="f81" fmla="*/ 109 f71 1"/>
              <a:gd name="f82" fmla="*/ 28 f70 1"/>
              <a:gd name="f83" fmla="*/ 114 f71 1"/>
              <a:gd name="f84" fmla="*/ 67 f70 1"/>
              <a:gd name="f85" fmla="*/ 111 f71 1"/>
              <a:gd name="f86" fmla="*/ 84 f70 1"/>
              <a:gd name="f87" fmla="*/ 56 f71 1"/>
              <a:gd name="f88" fmla="*/ 187 f70 1"/>
              <a:gd name="f89" fmla="*/ 24 f71 1"/>
              <a:gd name="f90" fmla="*/ 202 f70 1"/>
              <a:gd name="f91" fmla="*/ 1 f71 1"/>
              <a:gd name="f92" fmla="*/ 177 f70 1"/>
              <a:gd name="f93" fmla="*/ 4 f71 1"/>
              <a:gd name="f94" fmla="*/ 160 f70 1"/>
              <a:gd name="f95" fmla="*/ 31 f71 1"/>
              <a:gd name="f96" fmla="*/ 76 f70 1"/>
              <a:gd name="f97" fmla="*/ 61 f70 1"/>
              <a:gd name="f98" fmla="*/ 12 f71 1"/>
              <a:gd name="f99" fmla="*/ 4 f70 1"/>
              <a:gd name="f100" fmla="+- f72 0 f1"/>
              <a:gd name="f101" fmla="*/ f75 1 115"/>
              <a:gd name="f102" fmla="*/ f76 1 205"/>
              <a:gd name="f103" fmla="*/ f77 1 115"/>
              <a:gd name="f104" fmla="*/ f78 1 205"/>
              <a:gd name="f105" fmla="*/ f79 1 115"/>
              <a:gd name="f106" fmla="*/ f80 1 205"/>
              <a:gd name="f107" fmla="*/ f81 1 115"/>
              <a:gd name="f108" fmla="*/ f82 1 205"/>
              <a:gd name="f109" fmla="*/ f83 1 115"/>
              <a:gd name="f110" fmla="*/ f84 1 205"/>
              <a:gd name="f111" fmla="*/ f85 1 115"/>
              <a:gd name="f112" fmla="*/ f86 1 205"/>
              <a:gd name="f113" fmla="*/ f87 1 115"/>
              <a:gd name="f114" fmla="*/ f88 1 205"/>
              <a:gd name="f115" fmla="*/ f89 1 115"/>
              <a:gd name="f116" fmla="*/ f90 1 205"/>
              <a:gd name="f117" fmla="*/ f91 1 115"/>
              <a:gd name="f118" fmla="*/ f92 1 205"/>
              <a:gd name="f119" fmla="*/ f93 1 115"/>
              <a:gd name="f120" fmla="*/ f94 1 205"/>
              <a:gd name="f121" fmla="*/ f95 1 115"/>
              <a:gd name="f122" fmla="*/ f96 1 205"/>
              <a:gd name="f123" fmla="*/ f97 1 205"/>
              <a:gd name="f124" fmla="*/ f98 1 115"/>
              <a:gd name="f125" fmla="*/ f99 1 205"/>
              <a:gd name="f126" fmla="*/ 0 1 f73"/>
              <a:gd name="f127" fmla="*/ f67 1 f73"/>
              <a:gd name="f128" fmla="*/ 0 1 f74"/>
              <a:gd name="f129" fmla="*/ f68 1 f74"/>
              <a:gd name="f130" fmla="*/ f101 1 f73"/>
              <a:gd name="f131" fmla="*/ f102 1 f74"/>
              <a:gd name="f132" fmla="*/ f103 1 f73"/>
              <a:gd name="f133" fmla="*/ f104 1 f74"/>
              <a:gd name="f134" fmla="*/ f105 1 f73"/>
              <a:gd name="f135" fmla="*/ f106 1 f74"/>
              <a:gd name="f136" fmla="*/ f107 1 f73"/>
              <a:gd name="f137" fmla="*/ f108 1 f74"/>
              <a:gd name="f138" fmla="*/ f109 1 f73"/>
              <a:gd name="f139" fmla="*/ f110 1 f74"/>
              <a:gd name="f140" fmla="*/ f111 1 f73"/>
              <a:gd name="f141" fmla="*/ f112 1 f74"/>
              <a:gd name="f142" fmla="*/ f113 1 f73"/>
              <a:gd name="f143" fmla="*/ f114 1 f74"/>
              <a:gd name="f144" fmla="*/ f115 1 f73"/>
              <a:gd name="f145" fmla="*/ f116 1 f74"/>
              <a:gd name="f146" fmla="*/ f117 1 f73"/>
              <a:gd name="f147" fmla="*/ f118 1 f74"/>
              <a:gd name="f148" fmla="*/ f119 1 f73"/>
              <a:gd name="f149" fmla="*/ f120 1 f74"/>
              <a:gd name="f150" fmla="*/ f121 1 f73"/>
              <a:gd name="f151" fmla="*/ f122 1 f74"/>
              <a:gd name="f152" fmla="*/ f123 1 f74"/>
              <a:gd name="f153" fmla="*/ f124 1 f73"/>
              <a:gd name="f154" fmla="*/ f125 1 f74"/>
              <a:gd name="f155" fmla="*/ f126 f64 1"/>
              <a:gd name="f156" fmla="*/ f127 f64 1"/>
              <a:gd name="f157" fmla="*/ f129 f65 1"/>
              <a:gd name="f158" fmla="*/ f128 f65 1"/>
              <a:gd name="f159" fmla="*/ f130 f64 1"/>
              <a:gd name="f160" fmla="*/ f131 f65 1"/>
              <a:gd name="f161" fmla="*/ f132 f64 1"/>
              <a:gd name="f162" fmla="*/ f133 f65 1"/>
              <a:gd name="f163" fmla="*/ f134 f64 1"/>
              <a:gd name="f164" fmla="*/ f135 f65 1"/>
              <a:gd name="f165" fmla="*/ f136 f64 1"/>
              <a:gd name="f166" fmla="*/ f137 f65 1"/>
              <a:gd name="f167" fmla="*/ f138 f64 1"/>
              <a:gd name="f168" fmla="*/ f139 f65 1"/>
              <a:gd name="f169" fmla="*/ f140 f64 1"/>
              <a:gd name="f170" fmla="*/ f141 f65 1"/>
              <a:gd name="f171" fmla="*/ f142 f64 1"/>
              <a:gd name="f172" fmla="*/ f143 f65 1"/>
              <a:gd name="f173" fmla="*/ f144 f64 1"/>
              <a:gd name="f174" fmla="*/ f145 f65 1"/>
              <a:gd name="f175" fmla="*/ f146 f64 1"/>
              <a:gd name="f176" fmla="*/ f147 f65 1"/>
              <a:gd name="f177" fmla="*/ f148 f64 1"/>
              <a:gd name="f178" fmla="*/ f149 f65 1"/>
              <a:gd name="f179" fmla="*/ f150 f64 1"/>
              <a:gd name="f180" fmla="*/ f151 f65 1"/>
              <a:gd name="f181" fmla="*/ f152 f65 1"/>
              <a:gd name="f182" fmla="*/ f153 f64 1"/>
              <a:gd name="f183" fmla="*/ f154 f65 1"/>
            </a:gdLst>
            <a:ahLst/>
            <a:cxnLst>
              <a:cxn ang="3cd4">
                <a:pos x="hc" y="t"/>
              </a:cxn>
              <a:cxn ang="0">
                <a:pos x="r" y="vc"/>
              </a:cxn>
              <a:cxn ang="cd4">
                <a:pos x="hc" y="b"/>
              </a:cxn>
              <a:cxn ang="cd2">
                <a:pos x="l" y="vc"/>
              </a:cxn>
              <a:cxn ang="f100">
                <a:pos x="f159" y="f160"/>
              </a:cxn>
              <a:cxn ang="f100">
                <a:pos x="f161" y="f162"/>
              </a:cxn>
              <a:cxn ang="f100">
                <a:pos x="f163" y="f164"/>
              </a:cxn>
              <a:cxn ang="f100">
                <a:pos x="f165" y="f166"/>
              </a:cxn>
              <a:cxn ang="f100">
                <a:pos x="f167" y="f168"/>
              </a:cxn>
              <a:cxn ang="f100">
                <a:pos x="f169" y="f170"/>
              </a:cxn>
              <a:cxn ang="f100">
                <a:pos x="f171" y="f172"/>
              </a:cxn>
              <a:cxn ang="f100">
                <a:pos x="f173" y="f174"/>
              </a:cxn>
              <a:cxn ang="f100">
                <a:pos x="f175" y="f176"/>
              </a:cxn>
              <a:cxn ang="f100">
                <a:pos x="f177" y="f178"/>
              </a:cxn>
              <a:cxn ang="f100">
                <a:pos x="f179" y="f180"/>
              </a:cxn>
              <a:cxn ang="f100">
                <a:pos x="f179" y="f181"/>
              </a:cxn>
              <a:cxn ang="f100">
                <a:pos x="f182" y="f183"/>
              </a:cxn>
              <a:cxn ang="f100">
                <a:pos x="f159" y="f160"/>
              </a:cxn>
            </a:cxnLst>
            <a:rect l="f155" t="f158" r="f156" b="f157"/>
            <a:pathLst>
              <a:path w="115" h="205">
                <a:moveTo>
                  <a:pt x="f8" y="f5"/>
                </a:moveTo>
                <a:cubicBezTo>
                  <a:pt x="f9" y="f10"/>
                  <a:pt x="f11" y="f12"/>
                  <a:pt x="f13" y="f14"/>
                </a:cubicBezTo>
                <a:cubicBezTo>
                  <a:pt x="f15" y="f16"/>
                  <a:pt x="f17" y="f18"/>
                  <a:pt x="f19" y="f20"/>
                </a:cubicBezTo>
                <a:cubicBezTo>
                  <a:pt x="f21" y="f9"/>
                  <a:pt x="f22" y="f23"/>
                  <a:pt x="f22" y="f24"/>
                </a:cubicBezTo>
                <a:cubicBezTo>
                  <a:pt x="f25" y="f26"/>
                  <a:pt x="f27" y="f28"/>
                  <a:pt x="f29" y="f30"/>
                </a:cubicBezTo>
                <a:cubicBezTo>
                  <a:pt x="f6" y="f31"/>
                  <a:pt x="f29" y="f32"/>
                  <a:pt x="f25" y="f33"/>
                </a:cubicBezTo>
                <a:cubicBezTo>
                  <a:pt x="f34" y="f35"/>
                  <a:pt x="f36" y="f37"/>
                  <a:pt x="f38" y="f39"/>
                </a:cubicBezTo>
                <a:cubicBezTo>
                  <a:pt x="f40" y="f41"/>
                  <a:pt x="f42" y="f7"/>
                  <a:pt x="f16" y="f43"/>
                </a:cubicBezTo>
                <a:cubicBezTo>
                  <a:pt x="f44" y="f41"/>
                  <a:pt x="f45" y="f46"/>
                  <a:pt x="f47" y="f48"/>
                </a:cubicBezTo>
                <a:cubicBezTo>
                  <a:pt x="f5" y="f49"/>
                  <a:pt x="f50" y="f51"/>
                  <a:pt x="f52" y="f53"/>
                </a:cubicBezTo>
                <a:cubicBezTo>
                  <a:pt x="f54" y="f55"/>
                  <a:pt x="f9" y="f56"/>
                  <a:pt x="f11" y="f57"/>
                </a:cubicBezTo>
                <a:cubicBezTo>
                  <a:pt x="f58" y="f59"/>
                  <a:pt x="f58" y="f60"/>
                  <a:pt x="f11" y="f61"/>
                </a:cubicBezTo>
                <a:cubicBezTo>
                  <a:pt x="f16" y="f62"/>
                  <a:pt x="f14" y="f23"/>
                  <a:pt x="f44" y="f52"/>
                </a:cubicBezTo>
                <a:cubicBezTo>
                  <a:pt x="f8" y="f50"/>
                  <a:pt x="f8" y="f47"/>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3" name="Freeform 78">
            <a:extLst>
              <a:ext uri="{FF2B5EF4-FFF2-40B4-BE49-F238E27FC236}">
                <a16:creationId xmlns:a16="http://schemas.microsoft.com/office/drawing/2014/main" id="{48A5A122-3C1D-4530-9D14-A19ADA95CC0E}"/>
              </a:ext>
            </a:extLst>
          </p:cNvPr>
          <p:cNvSpPr/>
          <p:nvPr/>
        </p:nvSpPr>
        <p:spPr>
          <a:xfrm>
            <a:off x="3638697" y="1806690"/>
            <a:ext cx="192059" cy="339674"/>
          </a:xfrm>
          <a:custGeom>
            <a:avLst/>
            <a:gdLst>
              <a:gd name="f0" fmla="val 10800000"/>
              <a:gd name="f1" fmla="val 5400000"/>
              <a:gd name="f2" fmla="val 180"/>
              <a:gd name="f3" fmla="val w"/>
              <a:gd name="f4" fmla="val h"/>
              <a:gd name="f5" fmla="val 0"/>
              <a:gd name="f6" fmla="val 117"/>
              <a:gd name="f7" fmla="val 207"/>
              <a:gd name="f8" fmla="val 104"/>
              <a:gd name="f9" fmla="val 105"/>
              <a:gd name="f10" fmla="val 3"/>
              <a:gd name="f11" fmla="val 5"/>
              <a:gd name="f12" fmla="val 103"/>
              <a:gd name="f13" fmla="val 7"/>
              <a:gd name="f14" fmla="val 97"/>
              <a:gd name="f15" fmla="val 26"/>
              <a:gd name="f16" fmla="val 91"/>
              <a:gd name="f17" fmla="val 45"/>
              <a:gd name="f18" fmla="val 85"/>
              <a:gd name="f19" fmla="val 63"/>
              <a:gd name="f20" fmla="val 83"/>
              <a:gd name="f21" fmla="val 68"/>
              <a:gd name="f22" fmla="val 84"/>
              <a:gd name="f23" fmla="val 73"/>
              <a:gd name="f24" fmla="val 78"/>
              <a:gd name="f25" fmla="val 95"/>
              <a:gd name="f26" fmla="val 108"/>
              <a:gd name="f27" fmla="val 138"/>
              <a:gd name="f28" fmla="val 113"/>
              <a:gd name="f29" fmla="val 168"/>
              <a:gd name="f30" fmla="val 111"/>
              <a:gd name="f31" fmla="val 194"/>
              <a:gd name="f32" fmla="val 100"/>
              <a:gd name="f33" fmla="val 200"/>
              <a:gd name="f34" fmla="val 89"/>
              <a:gd name="f35" fmla="val 74"/>
              <a:gd name="f36" fmla="val 205"/>
              <a:gd name="f37" fmla="val 65"/>
              <a:gd name="f38" fmla="val 195"/>
              <a:gd name="f39" fmla="val 62"/>
              <a:gd name="f40" fmla="val 192"/>
              <a:gd name="f41" fmla="val 60"/>
              <a:gd name="f42" fmla="val 189"/>
              <a:gd name="f43" fmla="val 58"/>
              <a:gd name="f44" fmla="val 185"/>
              <a:gd name="f45" fmla="val 41"/>
              <a:gd name="f46" fmla="val 153"/>
              <a:gd name="f47" fmla="val 23"/>
              <a:gd name="f48" fmla="val 120"/>
              <a:gd name="f49" fmla="val 6"/>
              <a:gd name="f50" fmla="val 88"/>
              <a:gd name="f51" fmla="val 2"/>
              <a:gd name="f52" fmla="val 80"/>
              <a:gd name="f53" fmla="val 72"/>
              <a:gd name="f54" fmla="val 4"/>
              <a:gd name="f55" fmla="val 52"/>
              <a:gd name="f56" fmla="val 40"/>
              <a:gd name="f57" fmla="val 29"/>
              <a:gd name="f58" fmla="val 9"/>
              <a:gd name="f59" fmla="val 22"/>
              <a:gd name="f60" fmla="val 14"/>
              <a:gd name="f61" fmla="val 33"/>
              <a:gd name="f62" fmla="val 51"/>
              <a:gd name="f63" fmla="val 25"/>
              <a:gd name="f64" fmla="val 69"/>
              <a:gd name="f65" fmla="val 20"/>
              <a:gd name="f66" fmla="val 81"/>
              <a:gd name="f67" fmla="val 16"/>
              <a:gd name="f68" fmla="val 92"/>
              <a:gd name="f69" fmla="val 10"/>
              <a:gd name="f70" fmla="val 101"/>
              <a:gd name="f71" fmla="val 1"/>
              <a:gd name="f72" fmla="val 102"/>
              <a:gd name="f73" fmla="+- 0 0 -90"/>
              <a:gd name="f74" fmla="*/ f3 1 117"/>
              <a:gd name="f75" fmla="*/ f4 1 207"/>
              <a:gd name="f76" fmla="val f5"/>
              <a:gd name="f77" fmla="val f6"/>
              <a:gd name="f78" fmla="val f7"/>
              <a:gd name="f79" fmla="*/ f73 f0 1"/>
              <a:gd name="f80" fmla="+- f78 0 f76"/>
              <a:gd name="f81" fmla="+- f77 0 f76"/>
              <a:gd name="f82" fmla="*/ f79 1 f2"/>
              <a:gd name="f83" fmla="*/ f81 1 117"/>
              <a:gd name="f84" fmla="*/ f80 1 207"/>
              <a:gd name="f85" fmla="*/ 104 f81 1"/>
              <a:gd name="f86" fmla="*/ 0 f80 1"/>
              <a:gd name="f87" fmla="*/ 103 f81 1"/>
              <a:gd name="f88" fmla="*/ 7 f80 1"/>
              <a:gd name="f89" fmla="*/ 85 f81 1"/>
              <a:gd name="f90" fmla="*/ 63 f80 1"/>
              <a:gd name="f91" fmla="*/ 78 f80 1"/>
              <a:gd name="f92" fmla="*/ 113 f81 1"/>
              <a:gd name="f93" fmla="*/ 168 f80 1"/>
              <a:gd name="f94" fmla="*/ 100 f81 1"/>
              <a:gd name="f95" fmla="*/ 200 f80 1"/>
              <a:gd name="f96" fmla="*/ 65 f81 1"/>
              <a:gd name="f97" fmla="*/ 195 f80 1"/>
              <a:gd name="f98" fmla="*/ 58 f81 1"/>
              <a:gd name="f99" fmla="*/ 185 f80 1"/>
              <a:gd name="f100" fmla="*/ 6 f81 1"/>
              <a:gd name="f101" fmla="*/ 88 f80 1"/>
              <a:gd name="f102" fmla="*/ 2 f81 1"/>
              <a:gd name="f103" fmla="*/ 29 f80 1"/>
              <a:gd name="f104" fmla="*/ 14 f81 1"/>
              <a:gd name="f105" fmla="*/ 23 f80 1"/>
              <a:gd name="f106" fmla="*/ 69 f81 1"/>
              <a:gd name="f107" fmla="*/ 20 f80 1"/>
              <a:gd name="f108" fmla="*/ 101 f81 1"/>
              <a:gd name="f109" fmla="*/ 1 f80 1"/>
              <a:gd name="f110" fmla="+- f82 0 f1"/>
              <a:gd name="f111" fmla="*/ f85 1 117"/>
              <a:gd name="f112" fmla="*/ f86 1 207"/>
              <a:gd name="f113" fmla="*/ f87 1 117"/>
              <a:gd name="f114" fmla="*/ f88 1 207"/>
              <a:gd name="f115" fmla="*/ f89 1 117"/>
              <a:gd name="f116" fmla="*/ f90 1 207"/>
              <a:gd name="f117" fmla="*/ f91 1 207"/>
              <a:gd name="f118" fmla="*/ f92 1 117"/>
              <a:gd name="f119" fmla="*/ f93 1 207"/>
              <a:gd name="f120" fmla="*/ f94 1 117"/>
              <a:gd name="f121" fmla="*/ f95 1 207"/>
              <a:gd name="f122" fmla="*/ f96 1 117"/>
              <a:gd name="f123" fmla="*/ f97 1 207"/>
              <a:gd name="f124" fmla="*/ f98 1 117"/>
              <a:gd name="f125" fmla="*/ f99 1 207"/>
              <a:gd name="f126" fmla="*/ f100 1 117"/>
              <a:gd name="f127" fmla="*/ f101 1 207"/>
              <a:gd name="f128" fmla="*/ f102 1 117"/>
              <a:gd name="f129" fmla="*/ f103 1 207"/>
              <a:gd name="f130" fmla="*/ f104 1 117"/>
              <a:gd name="f131" fmla="*/ f105 1 207"/>
              <a:gd name="f132" fmla="*/ f106 1 117"/>
              <a:gd name="f133" fmla="*/ f107 1 207"/>
              <a:gd name="f134" fmla="*/ f108 1 117"/>
              <a:gd name="f135" fmla="*/ f109 1 207"/>
              <a:gd name="f136" fmla="*/ 0 1 f83"/>
              <a:gd name="f137" fmla="*/ f77 1 f83"/>
              <a:gd name="f138" fmla="*/ 0 1 f84"/>
              <a:gd name="f139" fmla="*/ f78 1 f84"/>
              <a:gd name="f140" fmla="*/ f111 1 f83"/>
              <a:gd name="f141" fmla="*/ f112 1 f84"/>
              <a:gd name="f142" fmla="*/ f113 1 f83"/>
              <a:gd name="f143" fmla="*/ f114 1 f84"/>
              <a:gd name="f144" fmla="*/ f115 1 f83"/>
              <a:gd name="f145" fmla="*/ f116 1 f84"/>
              <a:gd name="f146" fmla="*/ f117 1 f84"/>
              <a:gd name="f147" fmla="*/ f118 1 f83"/>
              <a:gd name="f148" fmla="*/ f119 1 f84"/>
              <a:gd name="f149" fmla="*/ f120 1 f83"/>
              <a:gd name="f150" fmla="*/ f121 1 f84"/>
              <a:gd name="f151" fmla="*/ f122 1 f83"/>
              <a:gd name="f152" fmla="*/ f123 1 f84"/>
              <a:gd name="f153" fmla="*/ f124 1 f83"/>
              <a:gd name="f154" fmla="*/ f125 1 f84"/>
              <a:gd name="f155" fmla="*/ f126 1 f83"/>
              <a:gd name="f156" fmla="*/ f127 1 f84"/>
              <a:gd name="f157" fmla="*/ f128 1 f83"/>
              <a:gd name="f158" fmla="*/ f129 1 f84"/>
              <a:gd name="f159" fmla="*/ f130 1 f83"/>
              <a:gd name="f160" fmla="*/ f131 1 f84"/>
              <a:gd name="f161" fmla="*/ f132 1 f83"/>
              <a:gd name="f162" fmla="*/ f133 1 f84"/>
              <a:gd name="f163" fmla="*/ f134 1 f83"/>
              <a:gd name="f164" fmla="*/ f135 1 f84"/>
              <a:gd name="f165" fmla="*/ f136 f74 1"/>
              <a:gd name="f166" fmla="*/ f137 f74 1"/>
              <a:gd name="f167" fmla="*/ f139 f75 1"/>
              <a:gd name="f168" fmla="*/ f138 f75 1"/>
              <a:gd name="f169" fmla="*/ f140 f74 1"/>
              <a:gd name="f170" fmla="*/ f141 f75 1"/>
              <a:gd name="f171" fmla="*/ f142 f74 1"/>
              <a:gd name="f172" fmla="*/ f143 f75 1"/>
              <a:gd name="f173" fmla="*/ f144 f74 1"/>
              <a:gd name="f174" fmla="*/ f145 f75 1"/>
              <a:gd name="f175" fmla="*/ f146 f75 1"/>
              <a:gd name="f176" fmla="*/ f147 f74 1"/>
              <a:gd name="f177" fmla="*/ f148 f75 1"/>
              <a:gd name="f178" fmla="*/ f149 f74 1"/>
              <a:gd name="f179" fmla="*/ f150 f75 1"/>
              <a:gd name="f180" fmla="*/ f151 f74 1"/>
              <a:gd name="f181" fmla="*/ f152 f75 1"/>
              <a:gd name="f182" fmla="*/ f153 f74 1"/>
              <a:gd name="f183" fmla="*/ f154 f75 1"/>
              <a:gd name="f184" fmla="*/ f155 f74 1"/>
              <a:gd name="f185" fmla="*/ f156 f75 1"/>
              <a:gd name="f186" fmla="*/ f157 f74 1"/>
              <a:gd name="f187" fmla="*/ f158 f75 1"/>
              <a:gd name="f188" fmla="*/ f159 f74 1"/>
              <a:gd name="f189" fmla="*/ f160 f75 1"/>
              <a:gd name="f190" fmla="*/ f161 f74 1"/>
              <a:gd name="f191" fmla="*/ f162 f75 1"/>
              <a:gd name="f192" fmla="*/ f163 f74 1"/>
              <a:gd name="f193" fmla="*/ f164 f75 1"/>
            </a:gdLst>
            <a:ahLst/>
            <a:cxnLst>
              <a:cxn ang="3cd4">
                <a:pos x="hc" y="t"/>
              </a:cxn>
              <a:cxn ang="0">
                <a:pos x="r" y="vc"/>
              </a:cxn>
              <a:cxn ang="cd4">
                <a:pos x="hc" y="b"/>
              </a:cxn>
              <a:cxn ang="cd2">
                <a:pos x="l" y="vc"/>
              </a:cxn>
              <a:cxn ang="f110">
                <a:pos x="f169" y="f170"/>
              </a:cxn>
              <a:cxn ang="f110">
                <a:pos x="f171" y="f172"/>
              </a:cxn>
              <a:cxn ang="f110">
                <a:pos x="f173" y="f174"/>
              </a:cxn>
              <a:cxn ang="f110">
                <a:pos x="f173" y="f175"/>
              </a:cxn>
              <a:cxn ang="f110">
                <a:pos x="f176" y="f177"/>
              </a:cxn>
              <a:cxn ang="f110">
                <a:pos x="f178" y="f179"/>
              </a:cxn>
              <a:cxn ang="f110">
                <a:pos x="f180" y="f181"/>
              </a:cxn>
              <a:cxn ang="f110">
                <a:pos x="f182" y="f183"/>
              </a:cxn>
              <a:cxn ang="f110">
                <a:pos x="f184" y="f185"/>
              </a:cxn>
              <a:cxn ang="f110">
                <a:pos x="f186" y="f174"/>
              </a:cxn>
              <a:cxn ang="f110">
                <a:pos x="f184" y="f187"/>
              </a:cxn>
              <a:cxn ang="f110">
                <a:pos x="f188" y="f189"/>
              </a:cxn>
              <a:cxn ang="f110">
                <a:pos x="f190" y="f191"/>
              </a:cxn>
              <a:cxn ang="f110">
                <a:pos x="f192" y="f193"/>
              </a:cxn>
              <a:cxn ang="f110">
                <a:pos x="f169" y="f170"/>
              </a:cxn>
            </a:cxnLst>
            <a:rect l="f165" t="f168" r="f166" b="f167"/>
            <a:pathLst>
              <a:path w="117" h="207">
                <a:moveTo>
                  <a:pt x="f8" y="f5"/>
                </a:moveTo>
                <a:cubicBezTo>
                  <a:pt x="f9" y="f10"/>
                  <a:pt x="f8" y="f11"/>
                  <a:pt x="f12" y="f13"/>
                </a:cubicBezTo>
                <a:cubicBezTo>
                  <a:pt x="f14" y="f15"/>
                  <a:pt x="f16" y="f17"/>
                  <a:pt x="f18" y="f19"/>
                </a:cubicBezTo>
                <a:cubicBezTo>
                  <a:pt x="f20" y="f21"/>
                  <a:pt x="f22" y="f23"/>
                  <a:pt x="f18" y="f24"/>
                </a:cubicBezTo>
                <a:cubicBezTo>
                  <a:pt x="f25" y="f26"/>
                  <a:pt x="f8" y="f27"/>
                  <a:pt x="f28" y="f29"/>
                </a:cubicBezTo>
                <a:cubicBezTo>
                  <a:pt x="f6" y="f2"/>
                  <a:pt x="f30" y="f31"/>
                  <a:pt x="f32" y="f33"/>
                </a:cubicBezTo>
                <a:cubicBezTo>
                  <a:pt x="f34" y="f7"/>
                  <a:pt x="f35" y="f36"/>
                  <a:pt x="f37" y="f38"/>
                </a:cubicBezTo>
                <a:cubicBezTo>
                  <a:pt x="f39" y="f40"/>
                  <a:pt x="f41" y="f42"/>
                  <a:pt x="f43" y="f44"/>
                </a:cubicBezTo>
                <a:cubicBezTo>
                  <a:pt x="f45" y="f46"/>
                  <a:pt x="f47" y="f48"/>
                  <a:pt x="f49" y="f50"/>
                </a:cubicBezTo>
                <a:cubicBezTo>
                  <a:pt x="f51" y="f52"/>
                  <a:pt x="f5" y="f53"/>
                  <a:pt x="f51" y="f19"/>
                </a:cubicBezTo>
                <a:cubicBezTo>
                  <a:pt x="f54" y="f55"/>
                  <a:pt x="f11" y="f56"/>
                  <a:pt x="f49" y="f57"/>
                </a:cubicBezTo>
                <a:cubicBezTo>
                  <a:pt x="f13" y="f47"/>
                  <a:pt x="f58" y="f59"/>
                  <a:pt x="f60" y="f47"/>
                </a:cubicBezTo>
                <a:cubicBezTo>
                  <a:pt x="f61" y="f15"/>
                  <a:pt x="f62" y="f63"/>
                  <a:pt x="f64" y="f65"/>
                </a:cubicBezTo>
                <a:cubicBezTo>
                  <a:pt x="f66" y="f67"/>
                  <a:pt x="f68" y="f69"/>
                  <a:pt x="f70" y="f71"/>
                </a:cubicBezTo>
                <a:cubicBezTo>
                  <a:pt x="f72" y="f71"/>
                  <a:pt x="f12" y="f5"/>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4" name="Freeform 79">
            <a:extLst>
              <a:ext uri="{FF2B5EF4-FFF2-40B4-BE49-F238E27FC236}">
                <a16:creationId xmlns:a16="http://schemas.microsoft.com/office/drawing/2014/main" id="{99F5C30A-B435-4F12-8A19-DF9877EB6379}"/>
              </a:ext>
            </a:extLst>
          </p:cNvPr>
          <p:cNvSpPr/>
          <p:nvPr/>
        </p:nvSpPr>
        <p:spPr>
          <a:xfrm>
            <a:off x="1889538" y="1782881"/>
            <a:ext cx="157142" cy="357137"/>
          </a:xfrm>
          <a:custGeom>
            <a:avLst/>
            <a:gdLst>
              <a:gd name="f0" fmla="val 10800000"/>
              <a:gd name="f1" fmla="val 5400000"/>
              <a:gd name="f2" fmla="val 180"/>
              <a:gd name="f3" fmla="val w"/>
              <a:gd name="f4" fmla="val h"/>
              <a:gd name="f5" fmla="val 0"/>
              <a:gd name="f6" fmla="val 95"/>
              <a:gd name="f7" fmla="val 217"/>
              <a:gd name="f8" fmla="val 93"/>
              <a:gd name="f9" fmla="val 3"/>
              <a:gd name="f10" fmla="val 5"/>
              <a:gd name="f11" fmla="val 8"/>
              <a:gd name="f12" fmla="val 82"/>
              <a:gd name="f13" fmla="val 68"/>
              <a:gd name="f14" fmla="val 70"/>
              <a:gd name="f15" fmla="val 129"/>
              <a:gd name="f16" fmla="val 59"/>
              <a:gd name="f17" fmla="val 189"/>
              <a:gd name="f18" fmla="val 55"/>
              <a:gd name="f19" fmla="val 206"/>
              <a:gd name="f20" fmla="val 45"/>
              <a:gd name="f21" fmla="val 216"/>
              <a:gd name="f22" fmla="val 30"/>
              <a:gd name="f23" fmla="val 14"/>
              <a:gd name="f24" fmla="val 1"/>
              <a:gd name="f25" fmla="val 205"/>
              <a:gd name="f26" fmla="val 188"/>
              <a:gd name="f27" fmla="val 140"/>
              <a:gd name="f28" fmla="val 91"/>
              <a:gd name="f29" fmla="val 43"/>
              <a:gd name="f30" fmla="val 36"/>
              <a:gd name="f31" fmla="val 4"/>
              <a:gd name="f32" fmla="val 9"/>
              <a:gd name="f33" fmla="val 33"/>
              <a:gd name="f34" fmla="val 35"/>
              <a:gd name="f35" fmla="val 56"/>
              <a:gd name="f36" fmla="val 29"/>
              <a:gd name="f37" fmla="val 77"/>
              <a:gd name="f38" fmla="val 15"/>
              <a:gd name="f39" fmla="val 83"/>
              <a:gd name="f40" fmla="val 10"/>
              <a:gd name="f41" fmla="val 87"/>
              <a:gd name="f42" fmla="+- 0 0 -90"/>
              <a:gd name="f43" fmla="*/ f3 1 95"/>
              <a:gd name="f44" fmla="*/ f4 1 217"/>
              <a:gd name="f45" fmla="val f5"/>
              <a:gd name="f46" fmla="val f6"/>
              <a:gd name="f47" fmla="val f7"/>
              <a:gd name="f48" fmla="*/ f42 f0 1"/>
              <a:gd name="f49" fmla="+- f47 0 f45"/>
              <a:gd name="f50" fmla="+- f46 0 f45"/>
              <a:gd name="f51" fmla="*/ f48 1 f2"/>
              <a:gd name="f52" fmla="*/ f50 1 95"/>
              <a:gd name="f53" fmla="*/ f49 1 217"/>
              <a:gd name="f54" fmla="*/ 93 f50 1"/>
              <a:gd name="f55" fmla="*/ 0 f49 1"/>
              <a:gd name="f56" fmla="*/ 8 f49 1"/>
              <a:gd name="f57" fmla="*/ 59 f50 1"/>
              <a:gd name="f58" fmla="*/ 189 f49 1"/>
              <a:gd name="f59" fmla="*/ 30 f50 1"/>
              <a:gd name="f60" fmla="*/ 216 f49 1"/>
              <a:gd name="f61" fmla="*/ 0 f50 1"/>
              <a:gd name="f62" fmla="*/ 188 f49 1"/>
              <a:gd name="f63" fmla="*/ 43 f49 1"/>
              <a:gd name="f64" fmla="*/ 9 f50 1"/>
              <a:gd name="f65" fmla="*/ 36 f49 1"/>
              <a:gd name="f66" fmla="*/ 77 f50 1"/>
              <a:gd name="f67" fmla="*/ 15 f49 1"/>
              <a:gd name="f68" fmla="+- f51 0 f1"/>
              <a:gd name="f69" fmla="*/ f54 1 95"/>
              <a:gd name="f70" fmla="*/ f55 1 217"/>
              <a:gd name="f71" fmla="*/ f56 1 217"/>
              <a:gd name="f72" fmla="*/ f57 1 95"/>
              <a:gd name="f73" fmla="*/ f58 1 217"/>
              <a:gd name="f74" fmla="*/ f59 1 95"/>
              <a:gd name="f75" fmla="*/ f60 1 217"/>
              <a:gd name="f76" fmla="*/ f61 1 95"/>
              <a:gd name="f77" fmla="*/ f62 1 217"/>
              <a:gd name="f78" fmla="*/ f63 1 217"/>
              <a:gd name="f79" fmla="*/ f64 1 95"/>
              <a:gd name="f80" fmla="*/ f65 1 217"/>
              <a:gd name="f81" fmla="*/ f66 1 95"/>
              <a:gd name="f82" fmla="*/ f67 1 217"/>
              <a:gd name="f83" fmla="*/ 0 1 f52"/>
              <a:gd name="f84" fmla="*/ f46 1 f52"/>
              <a:gd name="f85" fmla="*/ 0 1 f53"/>
              <a:gd name="f86" fmla="*/ f47 1 f53"/>
              <a:gd name="f87" fmla="*/ f69 1 f52"/>
              <a:gd name="f88" fmla="*/ f70 1 f53"/>
              <a:gd name="f89" fmla="*/ f71 1 f53"/>
              <a:gd name="f90" fmla="*/ f72 1 f52"/>
              <a:gd name="f91" fmla="*/ f73 1 f53"/>
              <a:gd name="f92" fmla="*/ f74 1 f52"/>
              <a:gd name="f93" fmla="*/ f75 1 f53"/>
              <a:gd name="f94" fmla="*/ f76 1 f52"/>
              <a:gd name="f95" fmla="*/ f77 1 f53"/>
              <a:gd name="f96" fmla="*/ f78 1 f53"/>
              <a:gd name="f97" fmla="*/ f79 1 f52"/>
              <a:gd name="f98" fmla="*/ f80 1 f53"/>
              <a:gd name="f99" fmla="*/ f81 1 f52"/>
              <a:gd name="f100" fmla="*/ f82 1 f53"/>
              <a:gd name="f101" fmla="*/ f83 f43 1"/>
              <a:gd name="f102" fmla="*/ f84 f43 1"/>
              <a:gd name="f103" fmla="*/ f86 f44 1"/>
              <a:gd name="f104" fmla="*/ f85 f44 1"/>
              <a:gd name="f105" fmla="*/ f87 f43 1"/>
              <a:gd name="f106" fmla="*/ f88 f44 1"/>
              <a:gd name="f107" fmla="*/ f89 f44 1"/>
              <a:gd name="f108" fmla="*/ f90 f43 1"/>
              <a:gd name="f109" fmla="*/ f91 f44 1"/>
              <a:gd name="f110" fmla="*/ f92 f43 1"/>
              <a:gd name="f111" fmla="*/ f93 f44 1"/>
              <a:gd name="f112" fmla="*/ f94 f43 1"/>
              <a:gd name="f113" fmla="*/ f95 f44 1"/>
              <a:gd name="f114" fmla="*/ f96 f44 1"/>
              <a:gd name="f115" fmla="*/ f97 f43 1"/>
              <a:gd name="f116" fmla="*/ f98 f44 1"/>
              <a:gd name="f117" fmla="*/ f99 f43 1"/>
              <a:gd name="f118" fmla="*/ f100 f44 1"/>
            </a:gdLst>
            <a:ahLst/>
            <a:cxnLst>
              <a:cxn ang="3cd4">
                <a:pos x="hc" y="t"/>
              </a:cxn>
              <a:cxn ang="0">
                <a:pos x="r" y="vc"/>
              </a:cxn>
              <a:cxn ang="cd4">
                <a:pos x="hc" y="b"/>
              </a:cxn>
              <a:cxn ang="cd2">
                <a:pos x="l" y="vc"/>
              </a:cxn>
              <a:cxn ang="f68">
                <a:pos x="f105" y="f106"/>
              </a:cxn>
              <a:cxn ang="f68">
                <a:pos x="f105" y="f107"/>
              </a:cxn>
              <a:cxn ang="f68">
                <a:pos x="f108" y="f109"/>
              </a:cxn>
              <a:cxn ang="f68">
                <a:pos x="f110" y="f111"/>
              </a:cxn>
              <a:cxn ang="f68">
                <a:pos x="f112" y="f113"/>
              </a:cxn>
              <a:cxn ang="f68">
                <a:pos x="f112" y="f114"/>
              </a:cxn>
              <a:cxn ang="f68">
                <a:pos x="f115" y="f116"/>
              </a:cxn>
              <a:cxn ang="f68">
                <a:pos x="f117" y="f118"/>
              </a:cxn>
              <a:cxn ang="f68">
                <a:pos x="f105" y="f106"/>
              </a:cxn>
            </a:cxnLst>
            <a:rect l="f101" t="f104" r="f102" b="f103"/>
            <a:pathLst>
              <a:path w="95" h="217">
                <a:moveTo>
                  <a:pt x="f8" y="f5"/>
                </a:moveTo>
                <a:cubicBezTo>
                  <a:pt x="f6" y="f9"/>
                  <a:pt x="f8" y="f10"/>
                  <a:pt x="f8" y="f11"/>
                </a:cubicBezTo>
                <a:cubicBezTo>
                  <a:pt x="f12" y="f13"/>
                  <a:pt x="f14" y="f15"/>
                  <a:pt x="f16" y="f17"/>
                </a:cubicBezTo>
                <a:cubicBezTo>
                  <a:pt x="f18" y="f19"/>
                  <a:pt x="f20" y="f21"/>
                  <a:pt x="f22" y="f21"/>
                </a:cubicBezTo>
                <a:cubicBezTo>
                  <a:pt x="f23" y="f7"/>
                  <a:pt x="f24" y="f25"/>
                  <a:pt x="f5" y="f26"/>
                </a:cubicBezTo>
                <a:cubicBezTo>
                  <a:pt x="f5" y="f27"/>
                  <a:pt x="f5" y="f28"/>
                  <a:pt x="f5" y="f29"/>
                </a:cubicBezTo>
                <a:cubicBezTo>
                  <a:pt x="f5" y="f30"/>
                  <a:pt x="f31" y="f30"/>
                  <a:pt x="f32" y="f30"/>
                </a:cubicBezTo>
                <a:cubicBezTo>
                  <a:pt x="f33" y="f34"/>
                  <a:pt x="f35" y="f36"/>
                  <a:pt x="f37" y="f38"/>
                </a:cubicBezTo>
                <a:cubicBezTo>
                  <a:pt x="f39" y="f40"/>
                  <a:pt x="f41" y="f31"/>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5" name="Freeform 80">
            <a:extLst>
              <a:ext uri="{FF2B5EF4-FFF2-40B4-BE49-F238E27FC236}">
                <a16:creationId xmlns:a16="http://schemas.microsoft.com/office/drawing/2014/main" id="{1FEB7614-A447-4560-B82E-5CED28C3A7E2}"/>
              </a:ext>
            </a:extLst>
          </p:cNvPr>
          <p:cNvSpPr/>
          <p:nvPr/>
        </p:nvSpPr>
        <p:spPr>
          <a:xfrm>
            <a:off x="397523" y="4287577"/>
            <a:ext cx="157142" cy="360310"/>
          </a:xfrm>
          <a:custGeom>
            <a:avLst/>
            <a:gdLst>
              <a:gd name="f0" fmla="val 10800000"/>
              <a:gd name="f1" fmla="val 5400000"/>
              <a:gd name="f2" fmla="val 180"/>
              <a:gd name="f3" fmla="val w"/>
              <a:gd name="f4" fmla="val h"/>
              <a:gd name="f5" fmla="val 0"/>
              <a:gd name="f6" fmla="val 95"/>
              <a:gd name="f7" fmla="val 219"/>
              <a:gd name="f8" fmla="val 2"/>
              <a:gd name="f9" fmla="val 24"/>
              <a:gd name="f10" fmla="val 28"/>
              <a:gd name="f11" fmla="val 55"/>
              <a:gd name="f12" fmla="val 35"/>
              <a:gd name="f13" fmla="val 88"/>
              <a:gd name="f14" fmla="val 37"/>
              <a:gd name="f15" fmla="val 94"/>
              <a:gd name="f16" fmla="val 38"/>
              <a:gd name="f17" fmla="val 41"/>
              <a:gd name="f18" fmla="val 46"/>
              <a:gd name="f19" fmla="val 80"/>
              <a:gd name="f20" fmla="val 114"/>
              <a:gd name="f21" fmla="val 147"/>
              <a:gd name="f22" fmla="val 161"/>
              <a:gd name="f23" fmla="val 174"/>
              <a:gd name="f24" fmla="val 187"/>
              <a:gd name="f25" fmla="val 204"/>
              <a:gd name="f26" fmla="val 84"/>
              <a:gd name="f27" fmla="val 216"/>
              <a:gd name="f28" fmla="val 68"/>
              <a:gd name="f29" fmla="val 218"/>
              <a:gd name="f30" fmla="val 53"/>
              <a:gd name="f31" fmla="val 40"/>
              <a:gd name="f32" fmla="val 209"/>
              <a:gd name="f33" fmla="val 193"/>
              <a:gd name="f34" fmla="val 26"/>
              <a:gd name="f35" fmla="val 137"/>
              <a:gd name="f36" fmla="val 16"/>
              <a:gd name="f37" fmla="val 81"/>
              <a:gd name="f38" fmla="val 5"/>
              <a:gd name="f39" fmla="val 4"/>
              <a:gd name="f40" fmla="val 18"/>
              <a:gd name="f41" fmla="val 12"/>
              <a:gd name="f42" fmla="val 1"/>
              <a:gd name="f43" fmla="+- 0 0 -90"/>
              <a:gd name="f44" fmla="*/ f3 1 95"/>
              <a:gd name="f45" fmla="*/ f4 1 219"/>
              <a:gd name="f46" fmla="val f5"/>
              <a:gd name="f47" fmla="val f6"/>
              <a:gd name="f48" fmla="val f7"/>
              <a:gd name="f49" fmla="*/ f43 f0 1"/>
              <a:gd name="f50" fmla="+- f48 0 f46"/>
              <a:gd name="f51" fmla="+- f47 0 f46"/>
              <a:gd name="f52" fmla="*/ f49 1 f2"/>
              <a:gd name="f53" fmla="*/ f51 1 95"/>
              <a:gd name="f54" fmla="*/ f50 1 219"/>
              <a:gd name="f55" fmla="*/ 2 f51 1"/>
              <a:gd name="f56" fmla="*/ 0 f50 1"/>
              <a:gd name="f57" fmla="*/ 88 f51 1"/>
              <a:gd name="f58" fmla="*/ 37 f50 1"/>
              <a:gd name="f59" fmla="*/ 95 f51 1"/>
              <a:gd name="f60" fmla="*/ 46 f50 1"/>
              <a:gd name="f61" fmla="*/ 147 f50 1"/>
              <a:gd name="f62" fmla="*/ 187 f50 1"/>
              <a:gd name="f63" fmla="*/ 68 f51 1"/>
              <a:gd name="f64" fmla="*/ 218 f50 1"/>
              <a:gd name="f65" fmla="*/ 37 f51 1"/>
              <a:gd name="f66" fmla="*/ 193 f50 1"/>
              <a:gd name="f67" fmla="*/ 5 f51 1"/>
              <a:gd name="f68" fmla="*/ 24 f50 1"/>
              <a:gd name="f69" fmla="*/ 1 f51 1"/>
              <a:gd name="f70" fmla="*/ 5 f50 1"/>
              <a:gd name="f71" fmla="+- f52 0 f1"/>
              <a:gd name="f72" fmla="*/ f55 1 95"/>
              <a:gd name="f73" fmla="*/ f56 1 219"/>
              <a:gd name="f74" fmla="*/ f57 1 95"/>
              <a:gd name="f75" fmla="*/ f58 1 219"/>
              <a:gd name="f76" fmla="*/ f59 1 95"/>
              <a:gd name="f77" fmla="*/ f60 1 219"/>
              <a:gd name="f78" fmla="*/ f61 1 219"/>
              <a:gd name="f79" fmla="*/ f62 1 219"/>
              <a:gd name="f80" fmla="*/ f63 1 95"/>
              <a:gd name="f81" fmla="*/ f64 1 219"/>
              <a:gd name="f82" fmla="*/ f65 1 95"/>
              <a:gd name="f83" fmla="*/ f66 1 219"/>
              <a:gd name="f84" fmla="*/ f67 1 95"/>
              <a:gd name="f85" fmla="*/ f68 1 219"/>
              <a:gd name="f86" fmla="*/ f69 1 95"/>
              <a:gd name="f87" fmla="*/ f70 1 219"/>
              <a:gd name="f88" fmla="*/ 0 1 f53"/>
              <a:gd name="f89" fmla="*/ f47 1 f53"/>
              <a:gd name="f90" fmla="*/ 0 1 f54"/>
              <a:gd name="f91" fmla="*/ f48 1 f54"/>
              <a:gd name="f92" fmla="*/ f72 1 f53"/>
              <a:gd name="f93" fmla="*/ f73 1 f54"/>
              <a:gd name="f94" fmla="*/ f74 1 f53"/>
              <a:gd name="f95" fmla="*/ f75 1 f54"/>
              <a:gd name="f96" fmla="*/ f76 1 f53"/>
              <a:gd name="f97" fmla="*/ f77 1 f54"/>
              <a:gd name="f98" fmla="*/ f78 1 f54"/>
              <a:gd name="f99" fmla="*/ f79 1 f54"/>
              <a:gd name="f100" fmla="*/ f80 1 f53"/>
              <a:gd name="f101" fmla="*/ f81 1 f54"/>
              <a:gd name="f102" fmla="*/ f82 1 f53"/>
              <a:gd name="f103" fmla="*/ f83 1 f54"/>
              <a:gd name="f104" fmla="*/ f84 1 f53"/>
              <a:gd name="f105" fmla="*/ f85 1 f54"/>
              <a:gd name="f106" fmla="*/ f86 1 f53"/>
              <a:gd name="f107" fmla="*/ f87 1 f54"/>
              <a:gd name="f108" fmla="*/ f88 f44 1"/>
              <a:gd name="f109" fmla="*/ f89 f44 1"/>
              <a:gd name="f110" fmla="*/ f91 f45 1"/>
              <a:gd name="f111" fmla="*/ f90 f45 1"/>
              <a:gd name="f112" fmla="*/ f92 f44 1"/>
              <a:gd name="f113" fmla="*/ f93 f45 1"/>
              <a:gd name="f114" fmla="*/ f94 f44 1"/>
              <a:gd name="f115" fmla="*/ f95 f45 1"/>
              <a:gd name="f116" fmla="*/ f96 f44 1"/>
              <a:gd name="f117" fmla="*/ f97 f45 1"/>
              <a:gd name="f118" fmla="*/ f98 f45 1"/>
              <a:gd name="f119" fmla="*/ f99 f45 1"/>
              <a:gd name="f120" fmla="*/ f100 f44 1"/>
              <a:gd name="f121" fmla="*/ f101 f45 1"/>
              <a:gd name="f122" fmla="*/ f102 f44 1"/>
              <a:gd name="f123" fmla="*/ f103 f45 1"/>
              <a:gd name="f124" fmla="*/ f104 f44 1"/>
              <a:gd name="f125" fmla="*/ f105 f45 1"/>
              <a:gd name="f126" fmla="*/ f106 f44 1"/>
              <a:gd name="f127" fmla="*/ f107 f45 1"/>
            </a:gdLst>
            <a:ahLst/>
            <a:cxnLst>
              <a:cxn ang="3cd4">
                <a:pos x="hc" y="t"/>
              </a:cxn>
              <a:cxn ang="0">
                <a:pos x="r" y="vc"/>
              </a:cxn>
              <a:cxn ang="cd4">
                <a:pos x="hc" y="b"/>
              </a:cxn>
              <a:cxn ang="cd2">
                <a:pos x="l" y="vc"/>
              </a:cxn>
              <a:cxn ang="f71">
                <a:pos x="f112" y="f113"/>
              </a:cxn>
              <a:cxn ang="f71">
                <a:pos x="f114" y="f115"/>
              </a:cxn>
              <a:cxn ang="f71">
                <a:pos x="f116" y="f117"/>
              </a:cxn>
              <a:cxn ang="f71">
                <a:pos x="f116" y="f118"/>
              </a:cxn>
              <a:cxn ang="f71">
                <a:pos x="f116" y="f119"/>
              </a:cxn>
              <a:cxn ang="f71">
                <a:pos x="f120" y="f121"/>
              </a:cxn>
              <a:cxn ang="f71">
                <a:pos x="f122" y="f123"/>
              </a:cxn>
              <a:cxn ang="f71">
                <a:pos x="f124" y="f125"/>
              </a:cxn>
              <a:cxn ang="f71">
                <a:pos x="f126" y="f127"/>
              </a:cxn>
              <a:cxn ang="f71">
                <a:pos x="f112" y="f113"/>
              </a:cxn>
            </a:cxnLst>
            <a:rect l="f108" t="f111" r="f109" b="f110"/>
            <a:pathLst>
              <a:path w="95" h="219">
                <a:moveTo>
                  <a:pt x="f8" y="f5"/>
                </a:moveTo>
                <a:cubicBezTo>
                  <a:pt x="f9" y="f10"/>
                  <a:pt x="f11" y="f12"/>
                  <a:pt x="f13" y="f14"/>
                </a:cubicBezTo>
                <a:cubicBezTo>
                  <a:pt x="f15" y="f16"/>
                  <a:pt x="f6" y="f17"/>
                  <a:pt x="f6" y="f18"/>
                </a:cubicBezTo>
                <a:cubicBezTo>
                  <a:pt x="f6" y="f19"/>
                  <a:pt x="f6" y="f20"/>
                  <a:pt x="f6" y="f21"/>
                </a:cubicBezTo>
                <a:cubicBezTo>
                  <a:pt x="f6" y="f22"/>
                  <a:pt x="f6" y="f23"/>
                  <a:pt x="f6" y="f24"/>
                </a:cubicBezTo>
                <a:cubicBezTo>
                  <a:pt x="f6" y="f25"/>
                  <a:pt x="f26" y="f27"/>
                  <a:pt x="f28" y="f29"/>
                </a:cubicBezTo>
                <a:cubicBezTo>
                  <a:pt x="f30" y="f7"/>
                  <a:pt x="f31" y="f32"/>
                  <a:pt x="f14" y="f33"/>
                </a:cubicBezTo>
                <a:cubicBezTo>
                  <a:pt x="f34" y="f35"/>
                  <a:pt x="f36" y="f37"/>
                  <a:pt x="f38" y="f9"/>
                </a:cubicBezTo>
                <a:cubicBezTo>
                  <a:pt x="f39" y="f40"/>
                  <a:pt x="f8" y="f41"/>
                  <a:pt x="f42" y="f38"/>
                </a:cubicBezTo>
                <a:cubicBezTo>
                  <a:pt x="f42" y="f39"/>
                  <a:pt x="f5" y="f8"/>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6" name="Freeform 81">
            <a:extLst>
              <a:ext uri="{FF2B5EF4-FFF2-40B4-BE49-F238E27FC236}">
                <a16:creationId xmlns:a16="http://schemas.microsoft.com/office/drawing/2014/main" id="{83D3541C-D216-47DB-ACA7-1F97BE2DC863}"/>
              </a:ext>
            </a:extLst>
          </p:cNvPr>
          <p:cNvSpPr/>
          <p:nvPr/>
        </p:nvSpPr>
        <p:spPr>
          <a:xfrm>
            <a:off x="483234" y="1781301"/>
            <a:ext cx="152380" cy="360310"/>
          </a:xfrm>
          <a:custGeom>
            <a:avLst/>
            <a:gdLst>
              <a:gd name="f0" fmla="val 10800000"/>
              <a:gd name="f1" fmla="val 5400000"/>
              <a:gd name="f2" fmla="val 180"/>
              <a:gd name="f3" fmla="val w"/>
              <a:gd name="f4" fmla="val h"/>
              <a:gd name="f5" fmla="val 0"/>
              <a:gd name="f6" fmla="val 93"/>
              <a:gd name="f7" fmla="val 219"/>
              <a:gd name="f8" fmla="val 2"/>
              <a:gd name="f9" fmla="val 9"/>
              <a:gd name="f10" fmla="val 17"/>
              <a:gd name="f11" fmla="val 16"/>
              <a:gd name="f12" fmla="val 27"/>
              <a:gd name="f13" fmla="val 22"/>
              <a:gd name="f14" fmla="val 45"/>
              <a:gd name="f15" fmla="val 32"/>
              <a:gd name="f16" fmla="val 64"/>
              <a:gd name="f17" fmla="val 36"/>
              <a:gd name="f18" fmla="val 85"/>
              <a:gd name="f19" fmla="val 37"/>
              <a:gd name="f20" fmla="val 91"/>
              <a:gd name="f21" fmla="val 39"/>
              <a:gd name="f22" fmla="val 141"/>
              <a:gd name="f23" fmla="val 189"/>
              <a:gd name="f24" fmla="val 203"/>
              <a:gd name="f25" fmla="val 82"/>
              <a:gd name="f26" fmla="val 215"/>
              <a:gd name="f27" fmla="val 68"/>
              <a:gd name="f28" fmla="val 217"/>
              <a:gd name="f29" fmla="val 54"/>
              <a:gd name="f30" fmla="val 210"/>
              <a:gd name="f31" fmla="val 195"/>
              <a:gd name="f32" fmla="val 29"/>
              <a:gd name="f33" fmla="val 159"/>
              <a:gd name="f34" fmla="val 122"/>
              <a:gd name="f35" fmla="val 15"/>
              <a:gd name="f36" fmla="val 86"/>
              <a:gd name="f37" fmla="val 10"/>
              <a:gd name="f38" fmla="val 60"/>
              <a:gd name="f39" fmla="val 5"/>
              <a:gd name="f40" fmla="val 35"/>
              <a:gd name="f41" fmla="val 1"/>
              <a:gd name="f42" fmla="val 7"/>
              <a:gd name="f43" fmla="val 4"/>
              <a:gd name="f44" fmla="+- 0 0 -90"/>
              <a:gd name="f45" fmla="*/ f3 1 93"/>
              <a:gd name="f46" fmla="*/ f4 1 219"/>
              <a:gd name="f47" fmla="val f5"/>
              <a:gd name="f48" fmla="val f6"/>
              <a:gd name="f49" fmla="val f7"/>
              <a:gd name="f50" fmla="*/ f44 f0 1"/>
              <a:gd name="f51" fmla="+- f49 0 f47"/>
              <a:gd name="f52" fmla="+- f48 0 f47"/>
              <a:gd name="f53" fmla="*/ f50 1 f2"/>
              <a:gd name="f54" fmla="*/ f52 1 93"/>
              <a:gd name="f55" fmla="*/ f51 1 219"/>
              <a:gd name="f56" fmla="*/ 2 f52 1"/>
              <a:gd name="f57" fmla="*/ 0 f51 1"/>
              <a:gd name="f58" fmla="*/ 27 f52 1"/>
              <a:gd name="f59" fmla="*/ 22 f51 1"/>
              <a:gd name="f60" fmla="*/ 85 f52 1"/>
              <a:gd name="f61" fmla="*/ 37 f51 1"/>
              <a:gd name="f62" fmla="*/ 93 f52 1"/>
              <a:gd name="f63" fmla="*/ 45 f51 1"/>
              <a:gd name="f64" fmla="*/ 189 f51 1"/>
              <a:gd name="f65" fmla="*/ 68 f52 1"/>
              <a:gd name="f66" fmla="*/ 217 f51 1"/>
              <a:gd name="f67" fmla="*/ 37 f52 1"/>
              <a:gd name="f68" fmla="*/ 195 f51 1"/>
              <a:gd name="f69" fmla="*/ 15 f52 1"/>
              <a:gd name="f70" fmla="*/ 86 f51 1"/>
              <a:gd name="f71" fmla="*/ 1 f52 1"/>
              <a:gd name="f72" fmla="*/ 9 f51 1"/>
              <a:gd name="f73" fmla="*/ 0 f52 1"/>
              <a:gd name="f74" fmla="*/ 1 f51 1"/>
              <a:gd name="f75" fmla="+- f53 0 f1"/>
              <a:gd name="f76" fmla="*/ f56 1 93"/>
              <a:gd name="f77" fmla="*/ f57 1 219"/>
              <a:gd name="f78" fmla="*/ f58 1 93"/>
              <a:gd name="f79" fmla="*/ f59 1 219"/>
              <a:gd name="f80" fmla="*/ f60 1 93"/>
              <a:gd name="f81" fmla="*/ f61 1 219"/>
              <a:gd name="f82" fmla="*/ f62 1 93"/>
              <a:gd name="f83" fmla="*/ f63 1 219"/>
              <a:gd name="f84" fmla="*/ f64 1 219"/>
              <a:gd name="f85" fmla="*/ f65 1 93"/>
              <a:gd name="f86" fmla="*/ f66 1 219"/>
              <a:gd name="f87" fmla="*/ f67 1 93"/>
              <a:gd name="f88" fmla="*/ f68 1 219"/>
              <a:gd name="f89" fmla="*/ f69 1 93"/>
              <a:gd name="f90" fmla="*/ f70 1 219"/>
              <a:gd name="f91" fmla="*/ f71 1 93"/>
              <a:gd name="f92" fmla="*/ f72 1 219"/>
              <a:gd name="f93" fmla="*/ f73 1 93"/>
              <a:gd name="f94" fmla="*/ f74 1 219"/>
              <a:gd name="f95" fmla="*/ 0 1 f54"/>
              <a:gd name="f96" fmla="*/ f48 1 f54"/>
              <a:gd name="f97" fmla="*/ 0 1 f55"/>
              <a:gd name="f98" fmla="*/ f49 1 f55"/>
              <a:gd name="f99" fmla="*/ f76 1 f54"/>
              <a:gd name="f100" fmla="*/ f77 1 f55"/>
              <a:gd name="f101" fmla="*/ f78 1 f54"/>
              <a:gd name="f102" fmla="*/ f79 1 f55"/>
              <a:gd name="f103" fmla="*/ f80 1 f54"/>
              <a:gd name="f104" fmla="*/ f81 1 f55"/>
              <a:gd name="f105" fmla="*/ f82 1 f54"/>
              <a:gd name="f106" fmla="*/ f83 1 f55"/>
              <a:gd name="f107" fmla="*/ f84 1 f55"/>
              <a:gd name="f108" fmla="*/ f85 1 f54"/>
              <a:gd name="f109" fmla="*/ f86 1 f55"/>
              <a:gd name="f110" fmla="*/ f87 1 f54"/>
              <a:gd name="f111" fmla="*/ f88 1 f55"/>
              <a:gd name="f112" fmla="*/ f89 1 f54"/>
              <a:gd name="f113" fmla="*/ f90 1 f55"/>
              <a:gd name="f114" fmla="*/ f91 1 f54"/>
              <a:gd name="f115" fmla="*/ f92 1 f55"/>
              <a:gd name="f116" fmla="*/ f93 1 f54"/>
              <a:gd name="f117" fmla="*/ f94 1 f55"/>
              <a:gd name="f118" fmla="*/ f95 f45 1"/>
              <a:gd name="f119" fmla="*/ f96 f45 1"/>
              <a:gd name="f120" fmla="*/ f98 f46 1"/>
              <a:gd name="f121" fmla="*/ f97 f46 1"/>
              <a:gd name="f122" fmla="*/ f99 f45 1"/>
              <a:gd name="f123" fmla="*/ f100 f46 1"/>
              <a:gd name="f124" fmla="*/ f101 f45 1"/>
              <a:gd name="f125" fmla="*/ f102 f46 1"/>
              <a:gd name="f126" fmla="*/ f103 f45 1"/>
              <a:gd name="f127" fmla="*/ f104 f46 1"/>
              <a:gd name="f128" fmla="*/ f105 f45 1"/>
              <a:gd name="f129" fmla="*/ f106 f46 1"/>
              <a:gd name="f130" fmla="*/ f107 f46 1"/>
              <a:gd name="f131" fmla="*/ f108 f45 1"/>
              <a:gd name="f132" fmla="*/ f109 f46 1"/>
              <a:gd name="f133" fmla="*/ f110 f45 1"/>
              <a:gd name="f134" fmla="*/ f111 f46 1"/>
              <a:gd name="f135" fmla="*/ f112 f45 1"/>
              <a:gd name="f136" fmla="*/ f113 f46 1"/>
              <a:gd name="f137" fmla="*/ f114 f45 1"/>
              <a:gd name="f138" fmla="*/ f115 f46 1"/>
              <a:gd name="f139" fmla="*/ f116 f45 1"/>
              <a:gd name="f140" fmla="*/ f117 f46 1"/>
            </a:gdLst>
            <a:ahLst/>
            <a:cxnLst>
              <a:cxn ang="3cd4">
                <a:pos x="hc" y="t"/>
              </a:cxn>
              <a:cxn ang="0">
                <a:pos x="r" y="vc"/>
              </a:cxn>
              <a:cxn ang="cd4">
                <a:pos x="hc" y="b"/>
              </a:cxn>
              <a:cxn ang="cd2">
                <a:pos x="l" y="vc"/>
              </a:cxn>
              <a:cxn ang="f75">
                <a:pos x="f122" y="f123"/>
              </a:cxn>
              <a:cxn ang="f75">
                <a:pos x="f124" y="f125"/>
              </a:cxn>
              <a:cxn ang="f75">
                <a:pos x="f126" y="f127"/>
              </a:cxn>
              <a:cxn ang="f75">
                <a:pos x="f128" y="f129"/>
              </a:cxn>
              <a:cxn ang="f75">
                <a:pos x="f128" y="f130"/>
              </a:cxn>
              <a:cxn ang="f75">
                <a:pos x="f131" y="f132"/>
              </a:cxn>
              <a:cxn ang="f75">
                <a:pos x="f133" y="f134"/>
              </a:cxn>
              <a:cxn ang="f75">
                <a:pos x="f135" y="f136"/>
              </a:cxn>
              <a:cxn ang="f75">
                <a:pos x="f137" y="f138"/>
              </a:cxn>
              <a:cxn ang="f75">
                <a:pos x="f139" y="f140"/>
              </a:cxn>
              <a:cxn ang="f75">
                <a:pos x="f122" y="f123"/>
              </a:cxn>
            </a:cxnLst>
            <a:rect l="f118" t="f121" r="f119" b="f120"/>
            <a:pathLst>
              <a:path w="93" h="219">
                <a:moveTo>
                  <a:pt x="f8" y="f5"/>
                </a:moveTo>
                <a:cubicBezTo>
                  <a:pt x="f9" y="f9"/>
                  <a:pt x="f10" y="f11"/>
                  <a:pt x="f12" y="f13"/>
                </a:cubicBezTo>
                <a:cubicBezTo>
                  <a:pt x="f14" y="f15"/>
                  <a:pt x="f16" y="f17"/>
                  <a:pt x="f18" y="f19"/>
                </a:cubicBezTo>
                <a:cubicBezTo>
                  <a:pt x="f20" y="f19"/>
                  <a:pt x="f6" y="f21"/>
                  <a:pt x="f6" y="f14"/>
                </a:cubicBezTo>
                <a:cubicBezTo>
                  <a:pt x="f6" y="f6"/>
                  <a:pt x="f6" y="f22"/>
                  <a:pt x="f6" y="f23"/>
                </a:cubicBezTo>
                <a:cubicBezTo>
                  <a:pt x="f6" y="f24"/>
                  <a:pt x="f25" y="f26"/>
                  <a:pt x="f27" y="f28"/>
                </a:cubicBezTo>
                <a:cubicBezTo>
                  <a:pt x="f29" y="f7"/>
                  <a:pt x="f21" y="f30"/>
                  <a:pt x="f19" y="f31"/>
                </a:cubicBezTo>
                <a:cubicBezTo>
                  <a:pt x="f32" y="f33"/>
                  <a:pt x="f13" y="f34"/>
                  <a:pt x="f35" y="f36"/>
                </a:cubicBezTo>
                <a:cubicBezTo>
                  <a:pt x="f37" y="f38"/>
                  <a:pt x="f39" y="f40"/>
                  <a:pt x="f41" y="f9"/>
                </a:cubicBezTo>
                <a:cubicBezTo>
                  <a:pt x="f5" y="f42"/>
                  <a:pt x="f5" y="f43"/>
                  <a:pt x="f5" y="f41"/>
                </a:cubicBezTo>
                <a:cubicBezTo>
                  <a:pt x="f5" y="f41"/>
                  <a:pt x="f41" y="f41"/>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7" name="Freeform 82">
            <a:extLst>
              <a:ext uri="{FF2B5EF4-FFF2-40B4-BE49-F238E27FC236}">
                <a16:creationId xmlns:a16="http://schemas.microsoft.com/office/drawing/2014/main" id="{0D477253-239D-4BA9-BEF7-2A5FF53E2B66}"/>
              </a:ext>
            </a:extLst>
          </p:cNvPr>
          <p:cNvSpPr/>
          <p:nvPr/>
        </p:nvSpPr>
        <p:spPr>
          <a:xfrm>
            <a:off x="1740340" y="3090784"/>
            <a:ext cx="157142" cy="363482"/>
          </a:xfrm>
          <a:custGeom>
            <a:avLst/>
            <a:gdLst>
              <a:gd name="f0" fmla="val 10800000"/>
              <a:gd name="f1" fmla="val 5400000"/>
              <a:gd name="f2" fmla="val 180"/>
              <a:gd name="f3" fmla="val w"/>
              <a:gd name="f4" fmla="val h"/>
              <a:gd name="f5" fmla="val 0"/>
              <a:gd name="f6" fmla="val 95"/>
              <a:gd name="f7" fmla="val 221"/>
              <a:gd name="f8" fmla="val 1"/>
              <a:gd name="f9" fmla="val 113"/>
              <a:gd name="f10" fmla="val 90"/>
              <a:gd name="f11" fmla="val 66"/>
              <a:gd name="f12" fmla="val 43"/>
              <a:gd name="f13" fmla="val 37"/>
              <a:gd name="f14" fmla="val 2"/>
              <a:gd name="f15" fmla="val 34"/>
              <a:gd name="f16" fmla="val 9"/>
              <a:gd name="f17" fmla="val 20"/>
              <a:gd name="f18" fmla="val 33"/>
              <a:gd name="f19" fmla="val 31"/>
              <a:gd name="f20" fmla="val 32"/>
              <a:gd name="f21" fmla="val 42"/>
              <a:gd name="f22" fmla="val 29"/>
              <a:gd name="f23" fmla="val 59"/>
              <a:gd name="f24" fmla="val 24"/>
              <a:gd name="f25" fmla="val 74"/>
              <a:gd name="f26" fmla="val 16"/>
              <a:gd name="f27" fmla="val 87"/>
              <a:gd name="f28" fmla="val 4"/>
              <a:gd name="f29" fmla="val 89"/>
              <a:gd name="f30" fmla="val 91"/>
              <a:gd name="f31" fmla="val 93"/>
              <a:gd name="f32" fmla="val 5"/>
              <a:gd name="f33" fmla="val 7"/>
              <a:gd name="f34" fmla="val 82"/>
              <a:gd name="f35" fmla="val 67"/>
              <a:gd name="f36" fmla="val 70"/>
              <a:gd name="f37" fmla="val 127"/>
              <a:gd name="f38" fmla="val 186"/>
              <a:gd name="f39" fmla="val 57"/>
              <a:gd name="f40" fmla="val 197"/>
              <a:gd name="f41" fmla="val 54"/>
              <a:gd name="f42" fmla="val 205"/>
              <a:gd name="f43" fmla="val 44"/>
              <a:gd name="f44" fmla="val 210"/>
              <a:gd name="f45" fmla="val 208"/>
              <a:gd name="f46" fmla="val 185"/>
              <a:gd name="f47" fmla="val 161"/>
              <a:gd name="f48" fmla="val 137"/>
              <a:gd name="f49" fmla="+- 0 0 -90"/>
              <a:gd name="f50" fmla="*/ f3 1 95"/>
              <a:gd name="f51" fmla="*/ f4 1 221"/>
              <a:gd name="f52" fmla="val f5"/>
              <a:gd name="f53" fmla="val f6"/>
              <a:gd name="f54" fmla="val f7"/>
              <a:gd name="f55" fmla="*/ f49 f0 1"/>
              <a:gd name="f56" fmla="+- f54 0 f52"/>
              <a:gd name="f57" fmla="+- f53 0 f52"/>
              <a:gd name="f58" fmla="*/ f55 1 f2"/>
              <a:gd name="f59" fmla="*/ f57 1 95"/>
              <a:gd name="f60" fmla="*/ f56 1 221"/>
              <a:gd name="f61" fmla="*/ 1 f57 1"/>
              <a:gd name="f62" fmla="*/ 113 f56 1"/>
              <a:gd name="f63" fmla="*/ 43 f56 1"/>
              <a:gd name="f64" fmla="*/ 9 f57 1"/>
              <a:gd name="f65" fmla="*/ 34 f56 1"/>
              <a:gd name="f66" fmla="*/ 42 f57 1"/>
              <a:gd name="f67" fmla="*/ 29 f56 1"/>
              <a:gd name="f68" fmla="*/ 87 f57 1"/>
              <a:gd name="f69" fmla="*/ 4 f56 1"/>
              <a:gd name="f70" fmla="*/ 93 f57 1"/>
              <a:gd name="f71" fmla="*/ 1 f56 1"/>
              <a:gd name="f72" fmla="*/ 7 f56 1"/>
              <a:gd name="f73" fmla="*/ 59 f57 1"/>
              <a:gd name="f74" fmla="*/ 186 f56 1"/>
              <a:gd name="f75" fmla="*/ 44 f57 1"/>
              <a:gd name="f76" fmla="*/ 210 f56 1"/>
              <a:gd name="f77" fmla="*/ 185 f56 1"/>
              <a:gd name="f78" fmla="+- f58 0 f1"/>
              <a:gd name="f79" fmla="*/ f61 1 95"/>
              <a:gd name="f80" fmla="*/ f62 1 221"/>
              <a:gd name="f81" fmla="*/ f63 1 221"/>
              <a:gd name="f82" fmla="*/ f64 1 95"/>
              <a:gd name="f83" fmla="*/ f65 1 221"/>
              <a:gd name="f84" fmla="*/ f66 1 95"/>
              <a:gd name="f85" fmla="*/ f67 1 221"/>
              <a:gd name="f86" fmla="*/ f68 1 95"/>
              <a:gd name="f87" fmla="*/ f69 1 221"/>
              <a:gd name="f88" fmla="*/ f70 1 95"/>
              <a:gd name="f89" fmla="*/ f71 1 221"/>
              <a:gd name="f90" fmla="*/ f72 1 221"/>
              <a:gd name="f91" fmla="*/ f73 1 95"/>
              <a:gd name="f92" fmla="*/ f74 1 221"/>
              <a:gd name="f93" fmla="*/ f75 1 95"/>
              <a:gd name="f94" fmla="*/ f76 1 221"/>
              <a:gd name="f95" fmla="*/ f77 1 221"/>
              <a:gd name="f96" fmla="*/ 0 1 f59"/>
              <a:gd name="f97" fmla="*/ f53 1 f59"/>
              <a:gd name="f98" fmla="*/ 0 1 f60"/>
              <a:gd name="f99" fmla="*/ f54 1 f60"/>
              <a:gd name="f100" fmla="*/ f79 1 f59"/>
              <a:gd name="f101" fmla="*/ f80 1 f60"/>
              <a:gd name="f102" fmla="*/ f81 1 f60"/>
              <a:gd name="f103" fmla="*/ f82 1 f59"/>
              <a:gd name="f104" fmla="*/ f83 1 f60"/>
              <a:gd name="f105" fmla="*/ f84 1 f59"/>
              <a:gd name="f106" fmla="*/ f85 1 f60"/>
              <a:gd name="f107" fmla="*/ f86 1 f59"/>
              <a:gd name="f108" fmla="*/ f87 1 f60"/>
              <a:gd name="f109" fmla="*/ f88 1 f59"/>
              <a:gd name="f110" fmla="*/ f89 1 f60"/>
              <a:gd name="f111" fmla="*/ f90 1 f60"/>
              <a:gd name="f112" fmla="*/ f91 1 f59"/>
              <a:gd name="f113" fmla="*/ f92 1 f60"/>
              <a:gd name="f114" fmla="*/ f93 1 f59"/>
              <a:gd name="f115" fmla="*/ f94 1 f60"/>
              <a:gd name="f116" fmla="*/ f95 1 f60"/>
              <a:gd name="f117" fmla="*/ f96 f50 1"/>
              <a:gd name="f118" fmla="*/ f97 f50 1"/>
              <a:gd name="f119" fmla="*/ f99 f51 1"/>
              <a:gd name="f120" fmla="*/ f98 f51 1"/>
              <a:gd name="f121" fmla="*/ f100 f50 1"/>
              <a:gd name="f122" fmla="*/ f101 f51 1"/>
              <a:gd name="f123" fmla="*/ f102 f51 1"/>
              <a:gd name="f124" fmla="*/ f103 f50 1"/>
              <a:gd name="f125" fmla="*/ f104 f51 1"/>
              <a:gd name="f126" fmla="*/ f105 f50 1"/>
              <a:gd name="f127" fmla="*/ f106 f51 1"/>
              <a:gd name="f128" fmla="*/ f107 f50 1"/>
              <a:gd name="f129" fmla="*/ f108 f51 1"/>
              <a:gd name="f130" fmla="*/ f109 f50 1"/>
              <a:gd name="f131" fmla="*/ f110 f51 1"/>
              <a:gd name="f132" fmla="*/ f111 f51 1"/>
              <a:gd name="f133" fmla="*/ f112 f50 1"/>
              <a:gd name="f134" fmla="*/ f113 f51 1"/>
              <a:gd name="f135" fmla="*/ f114 f50 1"/>
              <a:gd name="f136" fmla="*/ f115 f51 1"/>
              <a:gd name="f137" fmla="*/ f116 f51 1"/>
            </a:gdLst>
            <a:ahLst/>
            <a:cxnLst>
              <a:cxn ang="3cd4">
                <a:pos x="hc" y="t"/>
              </a:cxn>
              <a:cxn ang="0">
                <a:pos x="r" y="vc"/>
              </a:cxn>
              <a:cxn ang="cd4">
                <a:pos x="hc" y="b"/>
              </a:cxn>
              <a:cxn ang="cd2">
                <a:pos x="l" y="vc"/>
              </a:cxn>
              <a:cxn ang="f78">
                <a:pos x="f121" y="f122"/>
              </a:cxn>
              <a:cxn ang="f78">
                <a:pos x="f121" y="f123"/>
              </a:cxn>
              <a:cxn ang="f78">
                <a:pos x="f124" y="f125"/>
              </a:cxn>
              <a:cxn ang="f78">
                <a:pos x="f126" y="f127"/>
              </a:cxn>
              <a:cxn ang="f78">
                <a:pos x="f128" y="f129"/>
              </a:cxn>
              <a:cxn ang="f78">
                <a:pos x="f130" y="f131"/>
              </a:cxn>
              <a:cxn ang="f78">
                <a:pos x="f130" y="f132"/>
              </a:cxn>
              <a:cxn ang="f78">
                <a:pos x="f133" y="f134"/>
              </a:cxn>
              <a:cxn ang="f78">
                <a:pos x="f135" y="f136"/>
              </a:cxn>
              <a:cxn ang="f78">
                <a:pos x="f121" y="f137"/>
              </a:cxn>
              <a:cxn ang="f78">
                <a:pos x="f121" y="f122"/>
              </a:cxn>
            </a:cxnLst>
            <a:rect l="f117" t="f120" r="f118" b="f119"/>
            <a:pathLst>
              <a:path w="95" h="221">
                <a:moveTo>
                  <a:pt x="f8" y="f9"/>
                </a:moveTo>
                <a:cubicBezTo>
                  <a:pt x="f8" y="f10"/>
                  <a:pt x="f8" y="f11"/>
                  <a:pt x="f8" y="f12"/>
                </a:cubicBezTo>
                <a:cubicBezTo>
                  <a:pt x="f8" y="f13"/>
                  <a:pt x="f14" y="f15"/>
                  <a:pt x="f16" y="f15"/>
                </a:cubicBezTo>
                <a:cubicBezTo>
                  <a:pt x="f17" y="f18"/>
                  <a:pt x="f19" y="f20"/>
                  <a:pt x="f21" y="f22"/>
                </a:cubicBezTo>
                <a:cubicBezTo>
                  <a:pt x="f23" y="f24"/>
                  <a:pt x="f25" y="f26"/>
                  <a:pt x="f27" y="f28"/>
                </a:cubicBezTo>
                <a:cubicBezTo>
                  <a:pt x="f29" y="f14"/>
                  <a:pt x="f30" y="f5"/>
                  <a:pt x="f31" y="f8"/>
                </a:cubicBezTo>
                <a:cubicBezTo>
                  <a:pt x="f6" y="f14"/>
                  <a:pt x="f31" y="f32"/>
                  <a:pt x="f31" y="f33"/>
                </a:cubicBezTo>
                <a:cubicBezTo>
                  <a:pt x="f34" y="f35"/>
                  <a:pt x="f36" y="f37"/>
                  <a:pt x="f23" y="f38"/>
                </a:cubicBezTo>
                <a:cubicBezTo>
                  <a:pt x="f39" y="f40"/>
                  <a:pt x="f41" y="f42"/>
                  <a:pt x="f43" y="f44"/>
                </a:cubicBezTo>
                <a:cubicBezTo>
                  <a:pt x="f24" y="f7"/>
                  <a:pt x="f8" y="f45"/>
                  <a:pt x="f8" y="f46"/>
                </a:cubicBezTo>
                <a:cubicBezTo>
                  <a:pt x="f5" y="f47"/>
                  <a:pt x="f8" y="f4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8" name="Freeform 83">
            <a:extLst>
              <a:ext uri="{FF2B5EF4-FFF2-40B4-BE49-F238E27FC236}">
                <a16:creationId xmlns:a16="http://schemas.microsoft.com/office/drawing/2014/main" id="{5C09F74A-C17B-4AC9-8B68-3B955F37CCF1}"/>
              </a:ext>
            </a:extLst>
          </p:cNvPr>
          <p:cNvSpPr/>
          <p:nvPr/>
        </p:nvSpPr>
        <p:spPr>
          <a:xfrm>
            <a:off x="1141937" y="4285986"/>
            <a:ext cx="153960" cy="360310"/>
          </a:xfrm>
          <a:custGeom>
            <a:avLst/>
            <a:gdLst>
              <a:gd name="f0" fmla="val 10800000"/>
              <a:gd name="f1" fmla="val 5400000"/>
              <a:gd name="f2" fmla="val 180"/>
              <a:gd name="f3" fmla="val w"/>
              <a:gd name="f4" fmla="val h"/>
              <a:gd name="f5" fmla="val 0"/>
              <a:gd name="f6" fmla="val 94"/>
              <a:gd name="f7" fmla="val 219"/>
              <a:gd name="f8" fmla="val 1"/>
              <a:gd name="f9" fmla="val 8"/>
              <a:gd name="f10" fmla="val 7"/>
              <a:gd name="f11" fmla="val 14"/>
              <a:gd name="f12" fmla="val 22"/>
              <a:gd name="f13" fmla="val 19"/>
              <a:gd name="f14" fmla="val 41"/>
              <a:gd name="f15" fmla="val 31"/>
              <a:gd name="f16" fmla="val 61"/>
              <a:gd name="f17" fmla="val 36"/>
              <a:gd name="f18" fmla="val 82"/>
              <a:gd name="f19" fmla="val 37"/>
              <a:gd name="f20" fmla="val 38"/>
              <a:gd name="f21" fmla="val 49"/>
              <a:gd name="f22" fmla="val 95"/>
              <a:gd name="f23" fmla="val 142"/>
              <a:gd name="f24" fmla="val 188"/>
              <a:gd name="f25" fmla="val 204"/>
              <a:gd name="f26" fmla="val 83"/>
              <a:gd name="f27" fmla="val 216"/>
              <a:gd name="f28" fmla="val 69"/>
              <a:gd name="f29" fmla="val 218"/>
              <a:gd name="f30" fmla="val 52"/>
              <a:gd name="f31" fmla="val 40"/>
              <a:gd name="f32" fmla="val 210"/>
              <a:gd name="f33" fmla="val 194"/>
              <a:gd name="f34" fmla="val 35"/>
              <a:gd name="f35" fmla="val 185"/>
              <a:gd name="f36" fmla="val 33"/>
              <a:gd name="f37" fmla="val 175"/>
              <a:gd name="f38" fmla="val 166"/>
              <a:gd name="f39" fmla="val 21"/>
              <a:gd name="f40" fmla="val 111"/>
              <a:gd name="f41" fmla="val 10"/>
              <a:gd name="f42" fmla="val 57"/>
              <a:gd name="f43" fmla="val 3"/>
              <a:gd name="f44" fmla="val 2"/>
              <a:gd name="f45" fmla="+- 0 0 -90"/>
              <a:gd name="f46" fmla="*/ f3 1 94"/>
              <a:gd name="f47" fmla="*/ f4 1 219"/>
              <a:gd name="f48" fmla="val f5"/>
              <a:gd name="f49" fmla="val f6"/>
              <a:gd name="f50" fmla="val f7"/>
              <a:gd name="f51" fmla="*/ f45 f0 1"/>
              <a:gd name="f52" fmla="+- f50 0 f48"/>
              <a:gd name="f53" fmla="+- f49 0 f48"/>
              <a:gd name="f54" fmla="*/ f51 1 f2"/>
              <a:gd name="f55" fmla="*/ f53 1 94"/>
              <a:gd name="f56" fmla="*/ f52 1 219"/>
              <a:gd name="f57" fmla="*/ 1 f53 1"/>
              <a:gd name="f58" fmla="*/ 0 f52 1"/>
              <a:gd name="f59" fmla="*/ 22 f53 1"/>
              <a:gd name="f60" fmla="*/ 19 f52 1"/>
              <a:gd name="f61" fmla="*/ 82 f53 1"/>
              <a:gd name="f62" fmla="*/ 37 f52 1"/>
              <a:gd name="f63" fmla="*/ 94 f53 1"/>
              <a:gd name="f64" fmla="*/ 49 f52 1"/>
              <a:gd name="f65" fmla="*/ 188 f52 1"/>
              <a:gd name="f66" fmla="*/ 69 f53 1"/>
              <a:gd name="f67" fmla="*/ 218 f52 1"/>
              <a:gd name="f68" fmla="*/ 37 f53 1"/>
              <a:gd name="f69" fmla="*/ 194 f52 1"/>
              <a:gd name="f70" fmla="*/ 31 f53 1"/>
              <a:gd name="f71" fmla="*/ 166 f52 1"/>
              <a:gd name="f72" fmla="*/ 0 f53 1"/>
              <a:gd name="f73" fmla="*/ 3 f52 1"/>
              <a:gd name="f74" fmla="+- f54 0 f1"/>
              <a:gd name="f75" fmla="*/ f57 1 94"/>
              <a:gd name="f76" fmla="*/ f58 1 219"/>
              <a:gd name="f77" fmla="*/ f59 1 94"/>
              <a:gd name="f78" fmla="*/ f60 1 219"/>
              <a:gd name="f79" fmla="*/ f61 1 94"/>
              <a:gd name="f80" fmla="*/ f62 1 219"/>
              <a:gd name="f81" fmla="*/ f63 1 94"/>
              <a:gd name="f82" fmla="*/ f64 1 219"/>
              <a:gd name="f83" fmla="*/ f65 1 219"/>
              <a:gd name="f84" fmla="*/ f66 1 94"/>
              <a:gd name="f85" fmla="*/ f67 1 219"/>
              <a:gd name="f86" fmla="*/ f68 1 94"/>
              <a:gd name="f87" fmla="*/ f69 1 219"/>
              <a:gd name="f88" fmla="*/ f70 1 94"/>
              <a:gd name="f89" fmla="*/ f71 1 219"/>
              <a:gd name="f90" fmla="*/ f72 1 94"/>
              <a:gd name="f91" fmla="*/ f73 1 219"/>
              <a:gd name="f92" fmla="*/ 0 1 f55"/>
              <a:gd name="f93" fmla="*/ f49 1 f55"/>
              <a:gd name="f94" fmla="*/ 0 1 f56"/>
              <a:gd name="f95" fmla="*/ f50 1 f56"/>
              <a:gd name="f96" fmla="*/ f75 1 f55"/>
              <a:gd name="f97" fmla="*/ f76 1 f56"/>
              <a:gd name="f98" fmla="*/ f77 1 f55"/>
              <a:gd name="f99" fmla="*/ f78 1 f56"/>
              <a:gd name="f100" fmla="*/ f79 1 f55"/>
              <a:gd name="f101" fmla="*/ f80 1 f56"/>
              <a:gd name="f102" fmla="*/ f81 1 f55"/>
              <a:gd name="f103" fmla="*/ f82 1 f56"/>
              <a:gd name="f104" fmla="*/ f83 1 f56"/>
              <a:gd name="f105" fmla="*/ f84 1 f55"/>
              <a:gd name="f106" fmla="*/ f85 1 f56"/>
              <a:gd name="f107" fmla="*/ f86 1 f55"/>
              <a:gd name="f108" fmla="*/ f87 1 f56"/>
              <a:gd name="f109" fmla="*/ f88 1 f55"/>
              <a:gd name="f110" fmla="*/ f89 1 f56"/>
              <a:gd name="f111" fmla="*/ f90 1 f55"/>
              <a:gd name="f112" fmla="*/ f91 1 f56"/>
              <a:gd name="f113" fmla="*/ f92 f46 1"/>
              <a:gd name="f114" fmla="*/ f93 f46 1"/>
              <a:gd name="f115" fmla="*/ f95 f47 1"/>
              <a:gd name="f116" fmla="*/ f94 f47 1"/>
              <a:gd name="f117" fmla="*/ f96 f46 1"/>
              <a:gd name="f118" fmla="*/ f97 f47 1"/>
              <a:gd name="f119" fmla="*/ f98 f46 1"/>
              <a:gd name="f120" fmla="*/ f99 f47 1"/>
              <a:gd name="f121" fmla="*/ f100 f46 1"/>
              <a:gd name="f122" fmla="*/ f101 f47 1"/>
              <a:gd name="f123" fmla="*/ f102 f46 1"/>
              <a:gd name="f124" fmla="*/ f103 f47 1"/>
              <a:gd name="f125" fmla="*/ f104 f47 1"/>
              <a:gd name="f126" fmla="*/ f105 f46 1"/>
              <a:gd name="f127" fmla="*/ f106 f47 1"/>
              <a:gd name="f128" fmla="*/ f107 f46 1"/>
              <a:gd name="f129" fmla="*/ f108 f47 1"/>
              <a:gd name="f130" fmla="*/ f109 f46 1"/>
              <a:gd name="f131" fmla="*/ f110 f47 1"/>
              <a:gd name="f132" fmla="*/ f111 f46 1"/>
              <a:gd name="f133" fmla="*/ f112 f47 1"/>
            </a:gdLst>
            <a:ahLst/>
            <a:cxnLst>
              <a:cxn ang="3cd4">
                <a:pos x="hc" y="t"/>
              </a:cxn>
              <a:cxn ang="0">
                <a:pos x="r" y="vc"/>
              </a:cxn>
              <a:cxn ang="cd4">
                <a:pos x="hc" y="b"/>
              </a:cxn>
              <a:cxn ang="cd2">
                <a:pos x="l" y="vc"/>
              </a:cxn>
              <a:cxn ang="f74">
                <a:pos x="f117" y="f118"/>
              </a:cxn>
              <a:cxn ang="f74">
                <a:pos x="f119" y="f120"/>
              </a:cxn>
              <a:cxn ang="f74">
                <a:pos x="f121" y="f122"/>
              </a:cxn>
              <a:cxn ang="f74">
                <a:pos x="f123" y="f124"/>
              </a:cxn>
              <a:cxn ang="f74">
                <a:pos x="f123" y="f125"/>
              </a:cxn>
              <a:cxn ang="f74">
                <a:pos x="f126" y="f127"/>
              </a:cxn>
              <a:cxn ang="f74">
                <a:pos x="f128" y="f129"/>
              </a:cxn>
              <a:cxn ang="f74">
                <a:pos x="f130" y="f131"/>
              </a:cxn>
              <a:cxn ang="f74">
                <a:pos x="f132" y="f133"/>
              </a:cxn>
              <a:cxn ang="f74">
                <a:pos x="f117" y="f118"/>
              </a:cxn>
            </a:cxnLst>
            <a:rect l="f113" t="f116" r="f114" b="f115"/>
            <a:pathLst>
              <a:path w="94" h="219">
                <a:moveTo>
                  <a:pt x="f8" y="f5"/>
                </a:moveTo>
                <a:cubicBezTo>
                  <a:pt x="f9" y="f10"/>
                  <a:pt x="f11" y="f11"/>
                  <a:pt x="f12" y="f13"/>
                </a:cubicBezTo>
                <a:cubicBezTo>
                  <a:pt x="f14" y="f15"/>
                  <a:pt x="f16" y="f17"/>
                  <a:pt x="f18" y="f19"/>
                </a:cubicBezTo>
                <a:cubicBezTo>
                  <a:pt x="f6" y="f20"/>
                  <a:pt x="f6" y="f20"/>
                  <a:pt x="f6" y="f21"/>
                </a:cubicBezTo>
                <a:cubicBezTo>
                  <a:pt x="f6" y="f22"/>
                  <a:pt x="f6" y="f23"/>
                  <a:pt x="f6" y="f24"/>
                </a:cubicBezTo>
                <a:cubicBezTo>
                  <a:pt x="f6" y="f25"/>
                  <a:pt x="f26" y="f27"/>
                  <a:pt x="f28" y="f29"/>
                </a:cubicBezTo>
                <a:cubicBezTo>
                  <a:pt x="f30" y="f7"/>
                  <a:pt x="f31" y="f32"/>
                  <a:pt x="f19" y="f33"/>
                </a:cubicBezTo>
                <a:cubicBezTo>
                  <a:pt x="f34" y="f35"/>
                  <a:pt x="f36" y="f37"/>
                  <a:pt x="f15" y="f38"/>
                </a:cubicBezTo>
                <a:cubicBezTo>
                  <a:pt x="f39" y="f40"/>
                  <a:pt x="f41" y="f42"/>
                  <a:pt x="f5" y="f43"/>
                </a:cubicBezTo>
                <a:cubicBezTo>
                  <a:pt x="f5" y="f44"/>
                  <a:pt x="f5" y="f44"/>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79" name="Freeform 84">
            <a:extLst>
              <a:ext uri="{FF2B5EF4-FFF2-40B4-BE49-F238E27FC236}">
                <a16:creationId xmlns:a16="http://schemas.microsoft.com/office/drawing/2014/main" id="{3DAE6605-A4E4-4FA1-8999-AFBE35691C0A}"/>
              </a:ext>
            </a:extLst>
          </p:cNvPr>
          <p:cNvSpPr/>
          <p:nvPr/>
        </p:nvSpPr>
        <p:spPr>
          <a:xfrm>
            <a:off x="1308608" y="4287577"/>
            <a:ext cx="155552" cy="358718"/>
          </a:xfrm>
          <a:custGeom>
            <a:avLst/>
            <a:gdLst>
              <a:gd name="f0" fmla="val 10800000"/>
              <a:gd name="f1" fmla="val 5400000"/>
              <a:gd name="f2" fmla="val 180"/>
              <a:gd name="f3" fmla="val w"/>
              <a:gd name="f4" fmla="val h"/>
              <a:gd name="f5" fmla="val 0"/>
              <a:gd name="f6" fmla="val 94"/>
              <a:gd name="f7" fmla="val 218"/>
              <a:gd name="f8" fmla="val 1"/>
              <a:gd name="f9" fmla="val 92"/>
              <a:gd name="f10" fmla="val 10"/>
              <a:gd name="f11" fmla="val 90"/>
              <a:gd name="f12" fmla="val 18"/>
              <a:gd name="f13" fmla="val 89"/>
              <a:gd name="f14" fmla="val 27"/>
              <a:gd name="f15" fmla="val 78"/>
              <a:gd name="f16" fmla="val 82"/>
              <a:gd name="f17" fmla="val 68"/>
              <a:gd name="f18" fmla="val 137"/>
              <a:gd name="f19" fmla="val 57"/>
              <a:gd name="f20" fmla="val 192"/>
              <a:gd name="f21" fmla="val 55"/>
              <a:gd name="f22" fmla="val 206"/>
              <a:gd name="f23" fmla="val 45"/>
              <a:gd name="f24" fmla="val 215"/>
              <a:gd name="f25" fmla="val 33"/>
              <a:gd name="f26" fmla="val 216"/>
              <a:gd name="f27" fmla="val 7"/>
              <a:gd name="f28" fmla="val 212"/>
              <a:gd name="f29" fmla="val 2"/>
              <a:gd name="f30" fmla="val 199"/>
              <a:gd name="f31" fmla="val 195"/>
              <a:gd name="f32" fmla="val 188"/>
              <a:gd name="f33" fmla="val 141"/>
              <a:gd name="f34" fmla="val 93"/>
              <a:gd name="f35" fmla="val 37"/>
              <a:gd name="f36" fmla="val 4"/>
              <a:gd name="f37" fmla="val 36"/>
              <a:gd name="f38" fmla="val 9"/>
              <a:gd name="f39" fmla="val 34"/>
              <a:gd name="f40" fmla="val 35"/>
              <a:gd name="f41" fmla="val 29"/>
              <a:gd name="f42" fmla="val 77"/>
              <a:gd name="f43" fmla="val 14"/>
              <a:gd name="f44" fmla="val 87"/>
              <a:gd name="f45" fmla="val 5"/>
              <a:gd name="f46" fmla="+- 0 0 -90"/>
              <a:gd name="f47" fmla="*/ f3 1 94"/>
              <a:gd name="f48" fmla="*/ f4 1 218"/>
              <a:gd name="f49" fmla="val f5"/>
              <a:gd name="f50" fmla="val f6"/>
              <a:gd name="f51" fmla="val f7"/>
              <a:gd name="f52" fmla="*/ f46 f0 1"/>
              <a:gd name="f53" fmla="+- f51 0 f49"/>
              <a:gd name="f54" fmla="+- f50 0 f49"/>
              <a:gd name="f55" fmla="*/ f52 1 f2"/>
              <a:gd name="f56" fmla="*/ f54 1 94"/>
              <a:gd name="f57" fmla="*/ f53 1 218"/>
              <a:gd name="f58" fmla="*/ 94 f54 1"/>
              <a:gd name="f59" fmla="*/ 1 f53 1"/>
              <a:gd name="f60" fmla="*/ 89 f54 1"/>
              <a:gd name="f61" fmla="*/ 27 f53 1"/>
              <a:gd name="f62" fmla="*/ 57 f54 1"/>
              <a:gd name="f63" fmla="*/ 192 f53 1"/>
              <a:gd name="f64" fmla="*/ 33 f54 1"/>
              <a:gd name="f65" fmla="*/ 216 f53 1"/>
              <a:gd name="f66" fmla="*/ 2 f54 1"/>
              <a:gd name="f67" fmla="*/ 199 f53 1"/>
              <a:gd name="f68" fmla="*/ 0 f54 1"/>
              <a:gd name="f69" fmla="*/ 188 f53 1"/>
              <a:gd name="f70" fmla="*/ 45 f53 1"/>
              <a:gd name="f71" fmla="*/ 9 f54 1"/>
              <a:gd name="f72" fmla="*/ 36 f53 1"/>
              <a:gd name="f73" fmla="*/ 77 f54 1"/>
              <a:gd name="f74" fmla="*/ 14 f53 1"/>
              <a:gd name="f75" fmla="*/ 92 f54 1"/>
              <a:gd name="f76" fmla="*/ 0 f53 1"/>
              <a:gd name="f77" fmla="+- f55 0 f1"/>
              <a:gd name="f78" fmla="*/ f58 1 94"/>
              <a:gd name="f79" fmla="*/ f59 1 218"/>
              <a:gd name="f80" fmla="*/ f60 1 94"/>
              <a:gd name="f81" fmla="*/ f61 1 218"/>
              <a:gd name="f82" fmla="*/ f62 1 94"/>
              <a:gd name="f83" fmla="*/ f63 1 218"/>
              <a:gd name="f84" fmla="*/ f64 1 94"/>
              <a:gd name="f85" fmla="*/ f65 1 218"/>
              <a:gd name="f86" fmla="*/ f66 1 94"/>
              <a:gd name="f87" fmla="*/ f67 1 218"/>
              <a:gd name="f88" fmla="*/ f68 1 94"/>
              <a:gd name="f89" fmla="*/ f69 1 218"/>
              <a:gd name="f90" fmla="*/ f70 1 218"/>
              <a:gd name="f91" fmla="*/ f71 1 94"/>
              <a:gd name="f92" fmla="*/ f72 1 218"/>
              <a:gd name="f93" fmla="*/ f73 1 94"/>
              <a:gd name="f94" fmla="*/ f74 1 218"/>
              <a:gd name="f95" fmla="*/ f75 1 94"/>
              <a:gd name="f96" fmla="*/ f76 1 218"/>
              <a:gd name="f97" fmla="*/ 0 1 f56"/>
              <a:gd name="f98" fmla="*/ f50 1 f56"/>
              <a:gd name="f99" fmla="*/ 0 1 f57"/>
              <a:gd name="f100" fmla="*/ f51 1 f57"/>
              <a:gd name="f101" fmla="*/ f78 1 f56"/>
              <a:gd name="f102" fmla="*/ f79 1 f57"/>
              <a:gd name="f103" fmla="*/ f80 1 f56"/>
              <a:gd name="f104" fmla="*/ f81 1 f57"/>
              <a:gd name="f105" fmla="*/ f82 1 f56"/>
              <a:gd name="f106" fmla="*/ f83 1 f57"/>
              <a:gd name="f107" fmla="*/ f84 1 f56"/>
              <a:gd name="f108" fmla="*/ f85 1 f57"/>
              <a:gd name="f109" fmla="*/ f86 1 f56"/>
              <a:gd name="f110" fmla="*/ f87 1 f57"/>
              <a:gd name="f111" fmla="*/ f88 1 f56"/>
              <a:gd name="f112" fmla="*/ f89 1 f57"/>
              <a:gd name="f113" fmla="*/ f90 1 f57"/>
              <a:gd name="f114" fmla="*/ f91 1 f56"/>
              <a:gd name="f115" fmla="*/ f92 1 f57"/>
              <a:gd name="f116" fmla="*/ f93 1 f56"/>
              <a:gd name="f117" fmla="*/ f94 1 f57"/>
              <a:gd name="f118" fmla="*/ f95 1 f56"/>
              <a:gd name="f119" fmla="*/ f96 1 f57"/>
              <a:gd name="f120" fmla="*/ f97 f47 1"/>
              <a:gd name="f121" fmla="*/ f98 f47 1"/>
              <a:gd name="f122" fmla="*/ f100 f48 1"/>
              <a:gd name="f123" fmla="*/ f99 f48 1"/>
              <a:gd name="f124" fmla="*/ f101 f47 1"/>
              <a:gd name="f125" fmla="*/ f102 f48 1"/>
              <a:gd name="f126" fmla="*/ f103 f47 1"/>
              <a:gd name="f127" fmla="*/ f104 f48 1"/>
              <a:gd name="f128" fmla="*/ f105 f47 1"/>
              <a:gd name="f129" fmla="*/ f106 f48 1"/>
              <a:gd name="f130" fmla="*/ f107 f47 1"/>
              <a:gd name="f131" fmla="*/ f108 f48 1"/>
              <a:gd name="f132" fmla="*/ f109 f47 1"/>
              <a:gd name="f133" fmla="*/ f110 f48 1"/>
              <a:gd name="f134" fmla="*/ f111 f47 1"/>
              <a:gd name="f135" fmla="*/ f112 f48 1"/>
              <a:gd name="f136" fmla="*/ f113 f48 1"/>
              <a:gd name="f137" fmla="*/ f114 f47 1"/>
              <a:gd name="f138" fmla="*/ f115 f48 1"/>
              <a:gd name="f139" fmla="*/ f116 f47 1"/>
              <a:gd name="f140" fmla="*/ f117 f48 1"/>
              <a:gd name="f141" fmla="*/ f118 f47 1"/>
              <a:gd name="f142" fmla="*/ f119 f48 1"/>
            </a:gdLst>
            <a:ahLst/>
            <a:cxnLst>
              <a:cxn ang="3cd4">
                <a:pos x="hc" y="t"/>
              </a:cxn>
              <a:cxn ang="0">
                <a:pos x="r" y="vc"/>
              </a:cxn>
              <a:cxn ang="cd4">
                <a:pos x="hc" y="b"/>
              </a:cxn>
              <a:cxn ang="cd2">
                <a:pos x="l" y="vc"/>
              </a:cxn>
              <a:cxn ang="f77">
                <a:pos x="f124" y="f125"/>
              </a:cxn>
              <a:cxn ang="f77">
                <a:pos x="f126" y="f127"/>
              </a:cxn>
              <a:cxn ang="f77">
                <a:pos x="f128" y="f129"/>
              </a:cxn>
              <a:cxn ang="f77">
                <a:pos x="f130" y="f131"/>
              </a:cxn>
              <a:cxn ang="f77">
                <a:pos x="f132" y="f133"/>
              </a:cxn>
              <a:cxn ang="f77">
                <a:pos x="f134" y="f135"/>
              </a:cxn>
              <a:cxn ang="f77">
                <a:pos x="f134" y="f136"/>
              </a:cxn>
              <a:cxn ang="f77">
                <a:pos x="f137" y="f138"/>
              </a:cxn>
              <a:cxn ang="f77">
                <a:pos x="f139" y="f140"/>
              </a:cxn>
              <a:cxn ang="f77">
                <a:pos x="f141" y="f142"/>
              </a:cxn>
              <a:cxn ang="f77">
                <a:pos x="f124" y="f125"/>
              </a:cxn>
            </a:cxnLst>
            <a:rect l="f120" t="f123" r="f121" b="f122"/>
            <a:pathLst>
              <a:path w="94" h="218">
                <a:moveTo>
                  <a:pt x="f6" y="f8"/>
                </a:moveTo>
                <a:cubicBezTo>
                  <a:pt x="f9" y="f10"/>
                  <a:pt x="f11" y="f12"/>
                  <a:pt x="f13" y="f14"/>
                </a:cubicBezTo>
                <a:cubicBezTo>
                  <a:pt x="f15" y="f16"/>
                  <a:pt x="f17" y="f18"/>
                  <a:pt x="f19" y="f20"/>
                </a:cubicBezTo>
                <a:cubicBezTo>
                  <a:pt x="f21" y="f22"/>
                  <a:pt x="f23" y="f24"/>
                  <a:pt x="f25" y="f26"/>
                </a:cubicBezTo>
                <a:cubicBezTo>
                  <a:pt x="f12" y="f7"/>
                  <a:pt x="f27" y="f28"/>
                  <a:pt x="f29" y="f30"/>
                </a:cubicBezTo>
                <a:cubicBezTo>
                  <a:pt x="f5" y="f31"/>
                  <a:pt x="f5" y="f20"/>
                  <a:pt x="f5" y="f32"/>
                </a:cubicBezTo>
                <a:cubicBezTo>
                  <a:pt x="f5" y="f33"/>
                  <a:pt x="f5" y="f34"/>
                  <a:pt x="f5" y="f23"/>
                </a:cubicBezTo>
                <a:cubicBezTo>
                  <a:pt x="f5" y="f35"/>
                  <a:pt x="f36" y="f37"/>
                  <a:pt x="f38" y="f37"/>
                </a:cubicBezTo>
                <a:cubicBezTo>
                  <a:pt x="f39" y="f40"/>
                  <a:pt x="f19" y="f41"/>
                  <a:pt x="f42" y="f43"/>
                </a:cubicBezTo>
                <a:cubicBezTo>
                  <a:pt x="f16" y="f10"/>
                  <a:pt x="f44" y="f45"/>
                  <a:pt x="f9" y="f5"/>
                </a:cubicBezTo>
                <a:cubicBezTo>
                  <a:pt x="f9" y="f5"/>
                  <a:pt x="f34" y="f5"/>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0" name="Freeform 85">
            <a:extLst>
              <a:ext uri="{FF2B5EF4-FFF2-40B4-BE49-F238E27FC236}">
                <a16:creationId xmlns:a16="http://schemas.microsoft.com/office/drawing/2014/main" id="{1E68E190-DB69-424D-A4FB-F363211156E8}"/>
              </a:ext>
            </a:extLst>
          </p:cNvPr>
          <p:cNvSpPr/>
          <p:nvPr/>
        </p:nvSpPr>
        <p:spPr>
          <a:xfrm>
            <a:off x="649894" y="1782882"/>
            <a:ext cx="153960" cy="358718"/>
          </a:xfrm>
          <a:custGeom>
            <a:avLst/>
            <a:gdLst>
              <a:gd name="f0" fmla="val 10800000"/>
              <a:gd name="f1" fmla="val 5400000"/>
              <a:gd name="f2" fmla="val 180"/>
              <a:gd name="f3" fmla="val w"/>
              <a:gd name="f4" fmla="val h"/>
              <a:gd name="f5" fmla="val 0"/>
              <a:gd name="f6" fmla="val 94"/>
              <a:gd name="f7" fmla="val 218"/>
              <a:gd name="f8" fmla="val 91"/>
              <a:gd name="f9" fmla="val 15"/>
              <a:gd name="f10" fmla="val 88"/>
              <a:gd name="f11" fmla="val 30"/>
              <a:gd name="f12" fmla="val 86"/>
              <a:gd name="f13" fmla="val 45"/>
              <a:gd name="f14" fmla="val 76"/>
              <a:gd name="f15" fmla="val 67"/>
              <a:gd name="f16" fmla="val 142"/>
              <a:gd name="f17" fmla="val 58"/>
              <a:gd name="f18" fmla="val 191"/>
              <a:gd name="f19" fmla="val 55"/>
              <a:gd name="f20" fmla="val 207"/>
              <a:gd name="f21" fmla="val 42"/>
              <a:gd name="f22" fmla="val 26"/>
              <a:gd name="f23" fmla="val 216"/>
              <a:gd name="f24" fmla="val 11"/>
              <a:gd name="f25" fmla="val 215"/>
              <a:gd name="f26" fmla="val 203"/>
              <a:gd name="f27" fmla="val 186"/>
              <a:gd name="f28" fmla="val 139"/>
              <a:gd name="f29" fmla="val 92"/>
              <a:gd name="f30" fmla="val 38"/>
              <a:gd name="f31" fmla="val 3"/>
              <a:gd name="f32" fmla="val 36"/>
              <a:gd name="f33" fmla="val 9"/>
              <a:gd name="f34" fmla="val 41"/>
              <a:gd name="f35" fmla="val 34"/>
              <a:gd name="f36" fmla="val 70"/>
              <a:gd name="f37" fmla="+- 0 0 -90"/>
              <a:gd name="f38" fmla="*/ f3 1 94"/>
              <a:gd name="f39" fmla="*/ f4 1 218"/>
              <a:gd name="f40" fmla="val f5"/>
              <a:gd name="f41" fmla="val f6"/>
              <a:gd name="f42" fmla="val f7"/>
              <a:gd name="f43" fmla="*/ f37 f0 1"/>
              <a:gd name="f44" fmla="+- f42 0 f40"/>
              <a:gd name="f45" fmla="+- f41 0 f40"/>
              <a:gd name="f46" fmla="*/ f43 1 f2"/>
              <a:gd name="f47" fmla="*/ f45 1 94"/>
              <a:gd name="f48" fmla="*/ f44 1 218"/>
              <a:gd name="f49" fmla="*/ 94 f45 1"/>
              <a:gd name="f50" fmla="*/ 0 f44 1"/>
              <a:gd name="f51" fmla="*/ 86 f45 1"/>
              <a:gd name="f52" fmla="*/ 45 f44 1"/>
              <a:gd name="f53" fmla="*/ 58 f45 1"/>
              <a:gd name="f54" fmla="*/ 191 f44 1"/>
              <a:gd name="f55" fmla="*/ 26 f45 1"/>
              <a:gd name="f56" fmla="*/ 216 f44 1"/>
              <a:gd name="f57" fmla="*/ 0 f45 1"/>
              <a:gd name="f58" fmla="*/ 186 f44 1"/>
              <a:gd name="f59" fmla="*/ 9 f45 1"/>
              <a:gd name="f60" fmla="*/ 36 f44 1"/>
              <a:gd name="f61" fmla="*/ 91 f45 1"/>
              <a:gd name="f62" fmla="+- f46 0 f1"/>
              <a:gd name="f63" fmla="*/ f49 1 94"/>
              <a:gd name="f64" fmla="*/ f50 1 218"/>
              <a:gd name="f65" fmla="*/ f51 1 94"/>
              <a:gd name="f66" fmla="*/ f52 1 218"/>
              <a:gd name="f67" fmla="*/ f53 1 94"/>
              <a:gd name="f68" fmla="*/ f54 1 218"/>
              <a:gd name="f69" fmla="*/ f55 1 94"/>
              <a:gd name="f70" fmla="*/ f56 1 218"/>
              <a:gd name="f71" fmla="*/ f57 1 94"/>
              <a:gd name="f72" fmla="*/ f58 1 218"/>
              <a:gd name="f73" fmla="*/ f59 1 94"/>
              <a:gd name="f74" fmla="*/ f60 1 218"/>
              <a:gd name="f75" fmla="*/ f61 1 94"/>
              <a:gd name="f76" fmla="*/ 0 1 f47"/>
              <a:gd name="f77" fmla="*/ f41 1 f47"/>
              <a:gd name="f78" fmla="*/ 0 1 f48"/>
              <a:gd name="f79" fmla="*/ f42 1 f48"/>
              <a:gd name="f80" fmla="*/ f63 1 f47"/>
              <a:gd name="f81" fmla="*/ f64 1 f48"/>
              <a:gd name="f82" fmla="*/ f65 1 f47"/>
              <a:gd name="f83" fmla="*/ f66 1 f48"/>
              <a:gd name="f84" fmla="*/ f67 1 f47"/>
              <a:gd name="f85" fmla="*/ f68 1 f48"/>
              <a:gd name="f86" fmla="*/ f69 1 f47"/>
              <a:gd name="f87" fmla="*/ f70 1 f48"/>
              <a:gd name="f88" fmla="*/ f71 1 f47"/>
              <a:gd name="f89" fmla="*/ f72 1 f48"/>
              <a:gd name="f90" fmla="*/ f73 1 f47"/>
              <a:gd name="f91" fmla="*/ f74 1 f48"/>
              <a:gd name="f92" fmla="*/ f75 1 f47"/>
              <a:gd name="f93" fmla="*/ f76 f38 1"/>
              <a:gd name="f94" fmla="*/ f77 f38 1"/>
              <a:gd name="f95" fmla="*/ f79 f39 1"/>
              <a:gd name="f96" fmla="*/ f78 f39 1"/>
              <a:gd name="f97" fmla="*/ f80 f38 1"/>
              <a:gd name="f98" fmla="*/ f81 f39 1"/>
              <a:gd name="f99" fmla="*/ f82 f38 1"/>
              <a:gd name="f100" fmla="*/ f83 f39 1"/>
              <a:gd name="f101" fmla="*/ f84 f38 1"/>
              <a:gd name="f102" fmla="*/ f85 f39 1"/>
              <a:gd name="f103" fmla="*/ f86 f38 1"/>
              <a:gd name="f104" fmla="*/ f87 f39 1"/>
              <a:gd name="f105" fmla="*/ f88 f38 1"/>
              <a:gd name="f106" fmla="*/ f89 f39 1"/>
              <a:gd name="f107" fmla="*/ f90 f38 1"/>
              <a:gd name="f108" fmla="*/ f91 f39 1"/>
              <a:gd name="f109" fmla="*/ f92 f38 1"/>
            </a:gdLst>
            <a:ahLst/>
            <a:cxnLst>
              <a:cxn ang="3cd4">
                <a:pos x="hc" y="t"/>
              </a:cxn>
              <a:cxn ang="0">
                <a:pos x="r" y="vc"/>
              </a:cxn>
              <a:cxn ang="cd4">
                <a:pos x="hc" y="b"/>
              </a:cxn>
              <a:cxn ang="cd2">
                <a:pos x="l" y="vc"/>
              </a:cxn>
              <a:cxn ang="f62">
                <a:pos x="f97" y="f98"/>
              </a:cxn>
              <a:cxn ang="f62">
                <a:pos x="f99" y="f100"/>
              </a:cxn>
              <a:cxn ang="f62">
                <a:pos x="f101" y="f102"/>
              </a:cxn>
              <a:cxn ang="f62">
                <a:pos x="f103" y="f104"/>
              </a:cxn>
              <a:cxn ang="f62">
                <a:pos x="f105" y="f106"/>
              </a:cxn>
              <a:cxn ang="f62">
                <a:pos x="f105" y="f100"/>
              </a:cxn>
              <a:cxn ang="f62">
                <a:pos x="f107" y="f108"/>
              </a:cxn>
              <a:cxn ang="f62">
                <a:pos x="f109" y="f98"/>
              </a:cxn>
              <a:cxn ang="f62">
                <a:pos x="f97" y="f98"/>
              </a:cxn>
            </a:cxnLst>
            <a:rect l="f93" t="f96" r="f94" b="f95"/>
            <a:pathLst>
              <a:path w="94" h="218">
                <a:moveTo>
                  <a:pt x="f6" y="f5"/>
                </a:moveTo>
                <a:cubicBezTo>
                  <a:pt x="f8" y="f9"/>
                  <a:pt x="f10" y="f11"/>
                  <a:pt x="f12" y="f13"/>
                </a:cubicBezTo>
                <a:cubicBezTo>
                  <a:pt x="f14" y="f6"/>
                  <a:pt x="f15" y="f16"/>
                  <a:pt x="f17" y="f18"/>
                </a:cubicBezTo>
                <a:cubicBezTo>
                  <a:pt x="f19" y="f20"/>
                  <a:pt x="f21" y="f7"/>
                  <a:pt x="f22" y="f23"/>
                </a:cubicBezTo>
                <a:cubicBezTo>
                  <a:pt x="f24" y="f25"/>
                  <a:pt x="f5" y="f26"/>
                  <a:pt x="f5" y="f27"/>
                </a:cubicBezTo>
                <a:cubicBezTo>
                  <a:pt x="f5" y="f28"/>
                  <a:pt x="f5" y="f29"/>
                  <a:pt x="f5" y="f13"/>
                </a:cubicBezTo>
                <a:cubicBezTo>
                  <a:pt x="f5" y="f30"/>
                  <a:pt x="f31" y="f32"/>
                  <a:pt x="f33" y="f32"/>
                </a:cubicBezTo>
                <a:cubicBezTo>
                  <a:pt x="f34" y="f35"/>
                  <a:pt x="f36" y="f22"/>
                  <a:pt x="f8" y="f5"/>
                </a:cubicBezTo>
                <a:cubicBezTo>
                  <a:pt x="f8" y="f5"/>
                  <a:pt x="f29" y="f5"/>
                  <a:pt x="f6"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1" name="Freeform 86">
            <a:extLst>
              <a:ext uri="{FF2B5EF4-FFF2-40B4-BE49-F238E27FC236}">
                <a16:creationId xmlns:a16="http://schemas.microsoft.com/office/drawing/2014/main" id="{1E7B43BD-AEDE-4460-B672-A11407490005}"/>
              </a:ext>
            </a:extLst>
          </p:cNvPr>
          <p:cNvSpPr/>
          <p:nvPr/>
        </p:nvSpPr>
        <p:spPr>
          <a:xfrm>
            <a:off x="1587959" y="3101892"/>
            <a:ext cx="141261" cy="344438"/>
          </a:xfrm>
          <a:custGeom>
            <a:avLst/>
            <a:gdLst>
              <a:gd name="f0" fmla="val 10800000"/>
              <a:gd name="f1" fmla="val 5400000"/>
              <a:gd name="f2" fmla="val 180"/>
              <a:gd name="f3" fmla="val w"/>
              <a:gd name="f4" fmla="val h"/>
              <a:gd name="f5" fmla="val 0"/>
              <a:gd name="f6" fmla="val 86"/>
              <a:gd name="f7" fmla="val 209"/>
              <a:gd name="f8" fmla="val 108"/>
              <a:gd name="f9" fmla="val 131"/>
              <a:gd name="f10" fmla="val 154"/>
              <a:gd name="f11" fmla="val 178"/>
              <a:gd name="f12" fmla="val 194"/>
              <a:gd name="f13" fmla="val 75"/>
              <a:gd name="f14" fmla="val 206"/>
              <a:gd name="f15" fmla="val 60"/>
              <a:gd name="f16" fmla="val 207"/>
              <a:gd name="f17" fmla="val 46"/>
              <a:gd name="f18" fmla="val 32"/>
              <a:gd name="f19" fmla="val 198"/>
              <a:gd name="f20" fmla="val 29"/>
              <a:gd name="f21" fmla="val 183"/>
              <a:gd name="f22" fmla="val 25"/>
              <a:gd name="f23" fmla="val 166"/>
              <a:gd name="f24" fmla="val 22"/>
              <a:gd name="f25" fmla="val 148"/>
              <a:gd name="f26" fmla="val 18"/>
              <a:gd name="f27" fmla="val 130"/>
              <a:gd name="f28" fmla="val 13"/>
              <a:gd name="f29" fmla="val 102"/>
              <a:gd name="f30" fmla="val 8"/>
              <a:gd name="f31" fmla="val 74"/>
              <a:gd name="f32" fmla="val 3"/>
              <a:gd name="f33" fmla="val 17"/>
              <a:gd name="f34" fmla="val 1"/>
              <a:gd name="f35" fmla="val 2"/>
              <a:gd name="f36" fmla="val 4"/>
              <a:gd name="f37" fmla="val 5"/>
              <a:gd name="f38" fmla="val 6"/>
              <a:gd name="f39" fmla="val 16"/>
              <a:gd name="f40" fmla="val 11"/>
              <a:gd name="f41" fmla="val 28"/>
              <a:gd name="f42" fmla="val 40"/>
              <a:gd name="f43" fmla="val 20"/>
              <a:gd name="f44" fmla="val 52"/>
              <a:gd name="f45" fmla="val 24"/>
              <a:gd name="f46" fmla="val 65"/>
              <a:gd name="f47" fmla="val 26"/>
              <a:gd name="f48" fmla="val 77"/>
              <a:gd name="f49" fmla="val 27"/>
              <a:gd name="f50" fmla="val 84"/>
              <a:gd name="f51" fmla="val 30"/>
              <a:gd name="f52" fmla="val 36"/>
              <a:gd name="f53" fmla="+- 0 0 -90"/>
              <a:gd name="f54" fmla="*/ f3 1 86"/>
              <a:gd name="f55" fmla="*/ f4 1 209"/>
              <a:gd name="f56" fmla="val f5"/>
              <a:gd name="f57" fmla="val f6"/>
              <a:gd name="f58" fmla="val f7"/>
              <a:gd name="f59" fmla="*/ f53 f0 1"/>
              <a:gd name="f60" fmla="+- f58 0 f56"/>
              <a:gd name="f61" fmla="+- f57 0 f56"/>
              <a:gd name="f62" fmla="*/ f59 1 f2"/>
              <a:gd name="f63" fmla="*/ f61 1 86"/>
              <a:gd name="f64" fmla="*/ f60 1 209"/>
              <a:gd name="f65" fmla="*/ 86 f61 1"/>
              <a:gd name="f66" fmla="*/ 108 f60 1"/>
              <a:gd name="f67" fmla="*/ 178 f60 1"/>
              <a:gd name="f68" fmla="*/ 60 f61 1"/>
              <a:gd name="f69" fmla="*/ 207 f60 1"/>
              <a:gd name="f70" fmla="*/ 29 f61 1"/>
              <a:gd name="f71" fmla="*/ 183 f60 1"/>
              <a:gd name="f72" fmla="*/ 18 f61 1"/>
              <a:gd name="f73" fmla="*/ 130 f60 1"/>
              <a:gd name="f74" fmla="*/ 3 f61 1"/>
              <a:gd name="f75" fmla="*/ 46 f60 1"/>
              <a:gd name="f76" fmla="*/ 1 f61 1"/>
              <a:gd name="f77" fmla="*/ 3 f60 1"/>
              <a:gd name="f78" fmla="*/ 2 f61 1"/>
              <a:gd name="f79" fmla="*/ 0 f60 1"/>
              <a:gd name="f80" fmla="*/ 6 f61 1"/>
              <a:gd name="f81" fmla="*/ 2 f60 1"/>
              <a:gd name="f82" fmla="*/ 40 f61 1"/>
              <a:gd name="f83" fmla="*/ 20 f60 1"/>
              <a:gd name="f84" fmla="*/ 77 f61 1"/>
              <a:gd name="f85" fmla="*/ 27 f60 1"/>
              <a:gd name="f86" fmla="*/ 36 f60 1"/>
              <a:gd name="f87" fmla="+- f62 0 f1"/>
              <a:gd name="f88" fmla="*/ f65 1 86"/>
              <a:gd name="f89" fmla="*/ f66 1 209"/>
              <a:gd name="f90" fmla="*/ f67 1 209"/>
              <a:gd name="f91" fmla="*/ f68 1 86"/>
              <a:gd name="f92" fmla="*/ f69 1 209"/>
              <a:gd name="f93" fmla="*/ f70 1 86"/>
              <a:gd name="f94" fmla="*/ f71 1 209"/>
              <a:gd name="f95" fmla="*/ f72 1 86"/>
              <a:gd name="f96" fmla="*/ f73 1 209"/>
              <a:gd name="f97" fmla="*/ f74 1 86"/>
              <a:gd name="f98" fmla="*/ f75 1 209"/>
              <a:gd name="f99" fmla="*/ f76 1 86"/>
              <a:gd name="f100" fmla="*/ f77 1 209"/>
              <a:gd name="f101" fmla="*/ f78 1 86"/>
              <a:gd name="f102" fmla="*/ f79 1 209"/>
              <a:gd name="f103" fmla="*/ f80 1 86"/>
              <a:gd name="f104" fmla="*/ f81 1 209"/>
              <a:gd name="f105" fmla="*/ f82 1 86"/>
              <a:gd name="f106" fmla="*/ f83 1 209"/>
              <a:gd name="f107" fmla="*/ f84 1 86"/>
              <a:gd name="f108" fmla="*/ f85 1 209"/>
              <a:gd name="f109" fmla="*/ f86 1 209"/>
              <a:gd name="f110" fmla="*/ 0 1 f63"/>
              <a:gd name="f111" fmla="*/ f57 1 f63"/>
              <a:gd name="f112" fmla="*/ 0 1 f64"/>
              <a:gd name="f113" fmla="*/ f58 1 f64"/>
              <a:gd name="f114" fmla="*/ f88 1 f63"/>
              <a:gd name="f115" fmla="*/ f89 1 f64"/>
              <a:gd name="f116" fmla="*/ f90 1 f64"/>
              <a:gd name="f117" fmla="*/ f91 1 f63"/>
              <a:gd name="f118" fmla="*/ f92 1 f64"/>
              <a:gd name="f119" fmla="*/ f93 1 f63"/>
              <a:gd name="f120" fmla="*/ f94 1 f64"/>
              <a:gd name="f121" fmla="*/ f95 1 f63"/>
              <a:gd name="f122" fmla="*/ f96 1 f64"/>
              <a:gd name="f123" fmla="*/ f97 1 f63"/>
              <a:gd name="f124" fmla="*/ f98 1 f64"/>
              <a:gd name="f125" fmla="*/ f99 1 f63"/>
              <a:gd name="f126" fmla="*/ f100 1 f64"/>
              <a:gd name="f127" fmla="*/ f101 1 f63"/>
              <a:gd name="f128" fmla="*/ f102 1 f64"/>
              <a:gd name="f129" fmla="*/ f103 1 f63"/>
              <a:gd name="f130" fmla="*/ f104 1 f64"/>
              <a:gd name="f131" fmla="*/ f105 1 f63"/>
              <a:gd name="f132" fmla="*/ f106 1 f64"/>
              <a:gd name="f133" fmla="*/ f107 1 f63"/>
              <a:gd name="f134" fmla="*/ f108 1 f64"/>
              <a:gd name="f135" fmla="*/ f109 1 f64"/>
              <a:gd name="f136" fmla="*/ f110 f54 1"/>
              <a:gd name="f137" fmla="*/ f111 f54 1"/>
              <a:gd name="f138" fmla="*/ f113 f55 1"/>
              <a:gd name="f139" fmla="*/ f112 f55 1"/>
              <a:gd name="f140" fmla="*/ f114 f54 1"/>
              <a:gd name="f141" fmla="*/ f115 f55 1"/>
              <a:gd name="f142" fmla="*/ f116 f55 1"/>
              <a:gd name="f143" fmla="*/ f117 f54 1"/>
              <a:gd name="f144" fmla="*/ f118 f55 1"/>
              <a:gd name="f145" fmla="*/ f119 f54 1"/>
              <a:gd name="f146" fmla="*/ f120 f55 1"/>
              <a:gd name="f147" fmla="*/ f121 f54 1"/>
              <a:gd name="f148" fmla="*/ f122 f55 1"/>
              <a:gd name="f149" fmla="*/ f123 f54 1"/>
              <a:gd name="f150" fmla="*/ f124 f55 1"/>
              <a:gd name="f151" fmla="*/ f125 f54 1"/>
              <a:gd name="f152" fmla="*/ f126 f55 1"/>
              <a:gd name="f153" fmla="*/ f127 f54 1"/>
              <a:gd name="f154" fmla="*/ f128 f55 1"/>
              <a:gd name="f155" fmla="*/ f129 f54 1"/>
              <a:gd name="f156" fmla="*/ f130 f55 1"/>
              <a:gd name="f157" fmla="*/ f131 f54 1"/>
              <a:gd name="f158" fmla="*/ f132 f55 1"/>
              <a:gd name="f159" fmla="*/ f133 f54 1"/>
              <a:gd name="f160" fmla="*/ f134 f55 1"/>
              <a:gd name="f161" fmla="*/ f135 f55 1"/>
            </a:gdLst>
            <a:ahLst/>
            <a:cxnLst>
              <a:cxn ang="3cd4">
                <a:pos x="hc" y="t"/>
              </a:cxn>
              <a:cxn ang="0">
                <a:pos x="r" y="vc"/>
              </a:cxn>
              <a:cxn ang="cd4">
                <a:pos x="hc" y="b"/>
              </a:cxn>
              <a:cxn ang="cd2">
                <a:pos x="l" y="vc"/>
              </a:cxn>
              <a:cxn ang="f87">
                <a:pos x="f140" y="f141"/>
              </a:cxn>
              <a:cxn ang="f87">
                <a:pos x="f140" y="f142"/>
              </a:cxn>
              <a:cxn ang="f87">
                <a:pos x="f143" y="f144"/>
              </a:cxn>
              <a:cxn ang="f87">
                <a:pos x="f145" y="f146"/>
              </a:cxn>
              <a:cxn ang="f87">
                <a:pos x="f147" y="f148"/>
              </a:cxn>
              <a:cxn ang="f87">
                <a:pos x="f149" y="f150"/>
              </a:cxn>
              <a:cxn ang="f87">
                <a:pos x="f151" y="f152"/>
              </a:cxn>
              <a:cxn ang="f87">
                <a:pos x="f153" y="f154"/>
              </a:cxn>
              <a:cxn ang="f87">
                <a:pos x="f155" y="f156"/>
              </a:cxn>
              <a:cxn ang="f87">
                <a:pos x="f157" y="f158"/>
              </a:cxn>
              <a:cxn ang="f87">
                <a:pos x="f159" y="f160"/>
              </a:cxn>
              <a:cxn ang="f87">
                <a:pos x="f140" y="f161"/>
              </a:cxn>
              <a:cxn ang="f87">
                <a:pos x="f140" y="f141"/>
              </a:cxn>
              <a:cxn ang="f87">
                <a:pos x="f140" y="f141"/>
              </a:cxn>
            </a:cxnLst>
            <a:rect l="f136" t="f139" r="f137" b="f138"/>
            <a:pathLst>
              <a:path w="86" h="209">
                <a:moveTo>
                  <a:pt x="f6" y="f8"/>
                </a:moveTo>
                <a:cubicBezTo>
                  <a:pt x="f6" y="f9"/>
                  <a:pt x="f6" y="f10"/>
                  <a:pt x="f6" y="f11"/>
                </a:cubicBezTo>
                <a:cubicBezTo>
                  <a:pt x="f6" y="f12"/>
                  <a:pt x="f13" y="f14"/>
                  <a:pt x="f15" y="f16"/>
                </a:cubicBezTo>
                <a:cubicBezTo>
                  <a:pt x="f17" y="f7"/>
                  <a:pt x="f18" y="f19"/>
                  <a:pt x="f20" y="f21"/>
                </a:cubicBezTo>
                <a:cubicBezTo>
                  <a:pt x="f22" y="f23"/>
                  <a:pt x="f24" y="f25"/>
                  <a:pt x="f26" y="f27"/>
                </a:cubicBezTo>
                <a:cubicBezTo>
                  <a:pt x="f28" y="f29"/>
                  <a:pt x="f30" y="f31"/>
                  <a:pt x="f32" y="f17"/>
                </a:cubicBezTo>
                <a:cubicBezTo>
                  <a:pt x="f5" y="f18"/>
                  <a:pt x="f32" y="f33"/>
                  <a:pt x="f34" y="f32"/>
                </a:cubicBezTo>
                <a:cubicBezTo>
                  <a:pt x="f34" y="f35"/>
                  <a:pt x="f34" y="f34"/>
                  <a:pt x="f35" y="f5"/>
                </a:cubicBezTo>
                <a:cubicBezTo>
                  <a:pt x="f36" y="f5"/>
                  <a:pt x="f37" y="f34"/>
                  <a:pt x="f38" y="f35"/>
                </a:cubicBezTo>
                <a:cubicBezTo>
                  <a:pt x="f39" y="f40"/>
                  <a:pt x="f41" y="f39"/>
                  <a:pt x="f42" y="f43"/>
                </a:cubicBezTo>
                <a:cubicBezTo>
                  <a:pt x="f44" y="f45"/>
                  <a:pt x="f46" y="f47"/>
                  <a:pt x="f48" y="f49"/>
                </a:cubicBezTo>
                <a:cubicBezTo>
                  <a:pt x="f50" y="f49"/>
                  <a:pt x="f6" y="f51"/>
                  <a:pt x="f6" y="f52"/>
                </a:cubicBezTo>
                <a:cubicBezTo>
                  <a:pt x="f6" y="f15"/>
                  <a:pt x="f6" y="f50"/>
                  <a:pt x="f6" y="f8"/>
                </a:cubicBezTo>
                <a:cubicBezTo>
                  <a:pt x="f6" y="f8"/>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2" name="Freeform 87">
            <a:extLst>
              <a:ext uri="{FF2B5EF4-FFF2-40B4-BE49-F238E27FC236}">
                <a16:creationId xmlns:a16="http://schemas.microsoft.com/office/drawing/2014/main" id="{B9506029-1DFA-4E0D-AE2C-0F4861511BB2}"/>
              </a:ext>
            </a:extLst>
          </p:cNvPr>
          <p:cNvSpPr/>
          <p:nvPr/>
        </p:nvSpPr>
        <p:spPr>
          <a:xfrm>
            <a:off x="1745103" y="1806688"/>
            <a:ext cx="134917" cy="333320"/>
          </a:xfrm>
          <a:custGeom>
            <a:avLst/>
            <a:gdLst>
              <a:gd name="f0" fmla="val 10800000"/>
              <a:gd name="f1" fmla="val 5400000"/>
              <a:gd name="f2" fmla="val 180"/>
              <a:gd name="f3" fmla="val w"/>
              <a:gd name="f4" fmla="val h"/>
              <a:gd name="f5" fmla="val 0"/>
              <a:gd name="f6" fmla="val 82"/>
              <a:gd name="f7" fmla="val 203"/>
              <a:gd name="f8" fmla="val 81"/>
              <a:gd name="f9" fmla="val 102"/>
              <a:gd name="f10" fmla="val 125"/>
              <a:gd name="f11" fmla="val 148"/>
              <a:gd name="f12" fmla="val 171"/>
              <a:gd name="f13" fmla="val 190"/>
              <a:gd name="f14" fmla="val 68"/>
              <a:gd name="f15" fmla="val 51"/>
              <a:gd name="f16" fmla="val 202"/>
              <a:gd name="f17" fmla="val 37"/>
              <a:gd name="f18" fmla="val 26"/>
              <a:gd name="f19" fmla="val 193"/>
              <a:gd name="f20" fmla="val 23"/>
              <a:gd name="f21" fmla="val 179"/>
              <a:gd name="f22" fmla="val 16"/>
              <a:gd name="f23" fmla="val 139"/>
              <a:gd name="f24" fmla="val 8"/>
              <a:gd name="f25" fmla="val 100"/>
              <a:gd name="f26" fmla="val 1"/>
              <a:gd name="f27" fmla="val 61"/>
              <a:gd name="f28" fmla="val 53"/>
              <a:gd name="f29" fmla="val 46"/>
              <a:gd name="f30" fmla="val 2"/>
              <a:gd name="f31" fmla="val 39"/>
              <a:gd name="f32" fmla="val 28"/>
              <a:gd name="f33" fmla="val 17"/>
              <a:gd name="f34" fmla="val 6"/>
              <a:gd name="f35" fmla="val 4"/>
              <a:gd name="f36" fmla="val 3"/>
              <a:gd name="f37" fmla="val 5"/>
              <a:gd name="f38" fmla="val 7"/>
              <a:gd name="f39" fmla="val 27"/>
              <a:gd name="f40" fmla="val 15"/>
              <a:gd name="f41" fmla="val 48"/>
              <a:gd name="f42" fmla="val 20"/>
              <a:gd name="f43" fmla="val 70"/>
              <a:gd name="f44" fmla="val 22"/>
              <a:gd name="f45" fmla="val 34"/>
              <a:gd name="f46" fmla="val 57"/>
              <a:gd name="f47" fmla="val 79"/>
              <a:gd name="f48" fmla="+- 0 0 -90"/>
              <a:gd name="f49" fmla="*/ f3 1 82"/>
              <a:gd name="f50" fmla="*/ f4 1 203"/>
              <a:gd name="f51" fmla="val f5"/>
              <a:gd name="f52" fmla="val f6"/>
              <a:gd name="f53" fmla="val f7"/>
              <a:gd name="f54" fmla="*/ f48 f0 1"/>
              <a:gd name="f55" fmla="+- f53 0 f51"/>
              <a:gd name="f56" fmla="+- f52 0 f51"/>
              <a:gd name="f57" fmla="*/ f54 1 f2"/>
              <a:gd name="f58" fmla="*/ f56 1 82"/>
              <a:gd name="f59" fmla="*/ f55 1 203"/>
              <a:gd name="f60" fmla="*/ 81 f56 1"/>
              <a:gd name="f61" fmla="*/ 102 f55 1"/>
              <a:gd name="f62" fmla="*/ 171 f55 1"/>
              <a:gd name="f63" fmla="*/ 51 f56 1"/>
              <a:gd name="f64" fmla="*/ 202 f55 1"/>
              <a:gd name="f65" fmla="*/ 23 f56 1"/>
              <a:gd name="f66" fmla="*/ 179 f55 1"/>
              <a:gd name="f67" fmla="*/ 1 f56 1"/>
              <a:gd name="f68" fmla="*/ 61 f55 1"/>
              <a:gd name="f69" fmla="*/ 2 f56 1"/>
              <a:gd name="f70" fmla="*/ 39 f55 1"/>
              <a:gd name="f71" fmla="*/ 6 f55 1"/>
              <a:gd name="f72" fmla="*/ 3 f56 1"/>
              <a:gd name="f73" fmla="*/ 1 f55 1"/>
              <a:gd name="f74" fmla="*/ 8 f56 1"/>
              <a:gd name="f75" fmla="*/ 3 f55 1"/>
              <a:gd name="f76" fmla="*/ 70 f56 1"/>
              <a:gd name="f77" fmla="*/ 22 f55 1"/>
              <a:gd name="f78" fmla="*/ 34 f55 1"/>
              <a:gd name="f79" fmla="+- f57 0 f1"/>
              <a:gd name="f80" fmla="*/ f60 1 82"/>
              <a:gd name="f81" fmla="*/ f61 1 203"/>
              <a:gd name="f82" fmla="*/ f62 1 203"/>
              <a:gd name="f83" fmla="*/ f63 1 82"/>
              <a:gd name="f84" fmla="*/ f64 1 203"/>
              <a:gd name="f85" fmla="*/ f65 1 82"/>
              <a:gd name="f86" fmla="*/ f66 1 203"/>
              <a:gd name="f87" fmla="*/ f67 1 82"/>
              <a:gd name="f88" fmla="*/ f68 1 203"/>
              <a:gd name="f89" fmla="*/ f69 1 82"/>
              <a:gd name="f90" fmla="*/ f70 1 203"/>
              <a:gd name="f91" fmla="*/ f71 1 203"/>
              <a:gd name="f92" fmla="*/ f72 1 82"/>
              <a:gd name="f93" fmla="*/ f73 1 203"/>
              <a:gd name="f94" fmla="*/ f74 1 82"/>
              <a:gd name="f95" fmla="*/ f75 1 203"/>
              <a:gd name="f96" fmla="*/ f76 1 82"/>
              <a:gd name="f97" fmla="*/ f77 1 203"/>
              <a:gd name="f98" fmla="*/ f78 1 203"/>
              <a:gd name="f99" fmla="*/ 0 1 f58"/>
              <a:gd name="f100" fmla="*/ f52 1 f58"/>
              <a:gd name="f101" fmla="*/ 0 1 f59"/>
              <a:gd name="f102" fmla="*/ f53 1 f59"/>
              <a:gd name="f103" fmla="*/ f80 1 f58"/>
              <a:gd name="f104" fmla="*/ f81 1 f59"/>
              <a:gd name="f105" fmla="*/ f82 1 f59"/>
              <a:gd name="f106" fmla="*/ f83 1 f58"/>
              <a:gd name="f107" fmla="*/ f84 1 f59"/>
              <a:gd name="f108" fmla="*/ f85 1 f58"/>
              <a:gd name="f109" fmla="*/ f86 1 f59"/>
              <a:gd name="f110" fmla="*/ f87 1 f58"/>
              <a:gd name="f111" fmla="*/ f88 1 f59"/>
              <a:gd name="f112" fmla="*/ f89 1 f58"/>
              <a:gd name="f113" fmla="*/ f90 1 f59"/>
              <a:gd name="f114" fmla="*/ f91 1 f59"/>
              <a:gd name="f115" fmla="*/ f92 1 f58"/>
              <a:gd name="f116" fmla="*/ f93 1 f59"/>
              <a:gd name="f117" fmla="*/ f94 1 f58"/>
              <a:gd name="f118" fmla="*/ f95 1 f59"/>
              <a:gd name="f119" fmla="*/ f96 1 f58"/>
              <a:gd name="f120" fmla="*/ f97 1 f59"/>
              <a:gd name="f121" fmla="*/ f98 1 f59"/>
              <a:gd name="f122" fmla="*/ f99 f49 1"/>
              <a:gd name="f123" fmla="*/ f100 f49 1"/>
              <a:gd name="f124" fmla="*/ f102 f50 1"/>
              <a:gd name="f125" fmla="*/ f101 f50 1"/>
              <a:gd name="f126" fmla="*/ f103 f49 1"/>
              <a:gd name="f127" fmla="*/ f104 f50 1"/>
              <a:gd name="f128" fmla="*/ f105 f50 1"/>
              <a:gd name="f129" fmla="*/ f106 f49 1"/>
              <a:gd name="f130" fmla="*/ f107 f50 1"/>
              <a:gd name="f131" fmla="*/ f108 f49 1"/>
              <a:gd name="f132" fmla="*/ f109 f50 1"/>
              <a:gd name="f133" fmla="*/ f110 f49 1"/>
              <a:gd name="f134" fmla="*/ f111 f50 1"/>
              <a:gd name="f135" fmla="*/ f112 f49 1"/>
              <a:gd name="f136" fmla="*/ f113 f50 1"/>
              <a:gd name="f137" fmla="*/ f114 f50 1"/>
              <a:gd name="f138" fmla="*/ f115 f49 1"/>
              <a:gd name="f139" fmla="*/ f116 f50 1"/>
              <a:gd name="f140" fmla="*/ f117 f49 1"/>
              <a:gd name="f141" fmla="*/ f118 f50 1"/>
              <a:gd name="f142" fmla="*/ f119 f49 1"/>
              <a:gd name="f143" fmla="*/ f120 f50 1"/>
              <a:gd name="f144" fmla="*/ f121 f50 1"/>
            </a:gdLst>
            <a:ahLst/>
            <a:cxnLst>
              <a:cxn ang="3cd4">
                <a:pos x="hc" y="t"/>
              </a:cxn>
              <a:cxn ang="0">
                <a:pos x="r" y="vc"/>
              </a:cxn>
              <a:cxn ang="cd4">
                <a:pos x="hc" y="b"/>
              </a:cxn>
              <a:cxn ang="cd2">
                <a:pos x="l" y="vc"/>
              </a:cxn>
              <a:cxn ang="f79">
                <a:pos x="f126" y="f127"/>
              </a:cxn>
              <a:cxn ang="f79">
                <a:pos x="f126" y="f128"/>
              </a:cxn>
              <a:cxn ang="f79">
                <a:pos x="f129" y="f130"/>
              </a:cxn>
              <a:cxn ang="f79">
                <a:pos x="f131" y="f132"/>
              </a:cxn>
              <a:cxn ang="f79">
                <a:pos x="f133" y="f134"/>
              </a:cxn>
              <a:cxn ang="f79">
                <a:pos x="f135" y="f136"/>
              </a:cxn>
              <a:cxn ang="f79">
                <a:pos x="f135" y="f137"/>
              </a:cxn>
              <a:cxn ang="f79">
                <a:pos x="f138" y="f139"/>
              </a:cxn>
              <a:cxn ang="f79">
                <a:pos x="f140" y="f141"/>
              </a:cxn>
              <a:cxn ang="f79">
                <a:pos x="f142" y="f143"/>
              </a:cxn>
              <a:cxn ang="f79">
                <a:pos x="f126" y="f144"/>
              </a:cxn>
              <a:cxn ang="f79">
                <a:pos x="f126" y="f127"/>
              </a:cxn>
              <a:cxn ang="f79">
                <a:pos x="f126" y="f127"/>
              </a:cxn>
            </a:cxnLst>
            <a:rect l="f122" t="f125" r="f123" b="f124"/>
            <a:pathLst>
              <a:path w="82" h="203">
                <a:moveTo>
                  <a:pt x="f8" y="f9"/>
                </a:moveTo>
                <a:cubicBezTo>
                  <a:pt x="f8" y="f10"/>
                  <a:pt x="f6" y="f11"/>
                  <a:pt x="f8" y="f12"/>
                </a:cubicBezTo>
                <a:cubicBezTo>
                  <a:pt x="f8" y="f13"/>
                  <a:pt x="f14" y="f7"/>
                  <a:pt x="f15" y="f16"/>
                </a:cubicBezTo>
                <a:cubicBezTo>
                  <a:pt x="f17" y="f16"/>
                  <a:pt x="f18" y="f19"/>
                  <a:pt x="f20" y="f21"/>
                </a:cubicBezTo>
                <a:cubicBezTo>
                  <a:pt x="f22" y="f23"/>
                  <a:pt x="f24" y="f25"/>
                  <a:pt x="f26" y="f27"/>
                </a:cubicBezTo>
                <a:cubicBezTo>
                  <a:pt x="f5" y="f28"/>
                  <a:pt x="f26" y="f29"/>
                  <a:pt x="f30" y="f31"/>
                </a:cubicBezTo>
                <a:cubicBezTo>
                  <a:pt x="f30" y="f32"/>
                  <a:pt x="f30" y="f33"/>
                  <a:pt x="f30" y="f34"/>
                </a:cubicBezTo>
                <a:cubicBezTo>
                  <a:pt x="f30" y="f35"/>
                  <a:pt x="f30" y="f30"/>
                  <a:pt x="f36" y="f26"/>
                </a:cubicBezTo>
                <a:cubicBezTo>
                  <a:pt x="f37" y="f5"/>
                  <a:pt x="f38" y="f30"/>
                  <a:pt x="f24" y="f36"/>
                </a:cubicBezTo>
                <a:cubicBezTo>
                  <a:pt x="f39" y="f40"/>
                  <a:pt x="f41" y="f42"/>
                  <a:pt x="f43" y="f44"/>
                </a:cubicBezTo>
                <a:cubicBezTo>
                  <a:pt x="f8" y="f20"/>
                  <a:pt x="f8" y="f44"/>
                  <a:pt x="f8" y="f45"/>
                </a:cubicBezTo>
                <a:cubicBezTo>
                  <a:pt x="f8" y="f46"/>
                  <a:pt x="f8" y="f47"/>
                  <a:pt x="f8" y="f9"/>
                </a:cubicBezTo>
                <a:cubicBezTo>
                  <a:pt x="f8" y="f9"/>
                  <a:pt x="f8" y="f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3" name="Freeform 88">
            <a:extLst>
              <a:ext uri="{FF2B5EF4-FFF2-40B4-BE49-F238E27FC236}">
                <a16:creationId xmlns:a16="http://schemas.microsoft.com/office/drawing/2014/main" id="{60BF4890-D750-4169-BDDF-4A23DFA6958E}"/>
              </a:ext>
            </a:extLst>
          </p:cNvPr>
          <p:cNvSpPr/>
          <p:nvPr/>
        </p:nvSpPr>
        <p:spPr>
          <a:xfrm>
            <a:off x="2589522" y="3054278"/>
            <a:ext cx="133325" cy="390461"/>
          </a:xfrm>
          <a:custGeom>
            <a:avLst/>
            <a:gdLst>
              <a:gd name="f0" fmla="val 10800000"/>
              <a:gd name="f1" fmla="val 5400000"/>
              <a:gd name="f2" fmla="val 180"/>
              <a:gd name="f3" fmla="val w"/>
              <a:gd name="f4" fmla="val h"/>
              <a:gd name="f5" fmla="val 0"/>
              <a:gd name="f6" fmla="val 81"/>
              <a:gd name="f7" fmla="val 237"/>
              <a:gd name="f8" fmla="val 131"/>
              <a:gd name="f9" fmla="val 158"/>
              <a:gd name="f10" fmla="val 185"/>
              <a:gd name="f11" fmla="val 212"/>
              <a:gd name="f12" fmla="val 225"/>
              <a:gd name="f13" fmla="val 72"/>
              <a:gd name="f14" fmla="val 235"/>
              <a:gd name="f15" fmla="val 59"/>
              <a:gd name="f16" fmla="val 236"/>
              <a:gd name="f17" fmla="val 48"/>
              <a:gd name="f18" fmla="val 37"/>
              <a:gd name="f19" fmla="val 228"/>
              <a:gd name="f20" fmla="val 35"/>
              <a:gd name="f21" fmla="val 215"/>
              <a:gd name="f22" fmla="val 24"/>
              <a:gd name="f23" fmla="val 151"/>
              <a:gd name="f24" fmla="val 13"/>
              <a:gd name="f25" fmla="val 86"/>
              <a:gd name="f26" fmla="val 2"/>
              <a:gd name="f27" fmla="val 21"/>
              <a:gd name="f28" fmla="val 15"/>
              <a:gd name="f29" fmla="val 1"/>
              <a:gd name="f30" fmla="val 10"/>
              <a:gd name="f31" fmla="val 4"/>
              <a:gd name="f32" fmla="val 3"/>
              <a:gd name="f33" fmla="val 5"/>
              <a:gd name="f34" fmla="val 20"/>
              <a:gd name="f35" fmla="val 22"/>
              <a:gd name="f36" fmla="val 40"/>
              <a:gd name="f37" fmla="val 32"/>
              <a:gd name="f38" fmla="val 63"/>
              <a:gd name="f39" fmla="val 36"/>
              <a:gd name="f40" fmla="val 64"/>
              <a:gd name="f41" fmla="val 65"/>
              <a:gd name="f42" fmla="val 80"/>
              <a:gd name="f43" fmla="val 39"/>
              <a:gd name="f44" fmla="val 55"/>
              <a:gd name="f45" fmla="val 105"/>
              <a:gd name="f46" fmla="+- 0 0 -90"/>
              <a:gd name="f47" fmla="*/ f3 1 81"/>
              <a:gd name="f48" fmla="*/ f4 1 237"/>
              <a:gd name="f49" fmla="val f5"/>
              <a:gd name="f50" fmla="val f6"/>
              <a:gd name="f51" fmla="val f7"/>
              <a:gd name="f52" fmla="*/ f46 f0 1"/>
              <a:gd name="f53" fmla="+- f51 0 f49"/>
              <a:gd name="f54" fmla="+- f50 0 f49"/>
              <a:gd name="f55" fmla="*/ f52 1 f2"/>
              <a:gd name="f56" fmla="*/ f54 1 81"/>
              <a:gd name="f57" fmla="*/ f53 1 237"/>
              <a:gd name="f58" fmla="*/ 81 f54 1"/>
              <a:gd name="f59" fmla="*/ 131 f53 1"/>
              <a:gd name="f60" fmla="*/ 212 f53 1"/>
              <a:gd name="f61" fmla="*/ 59 f54 1"/>
              <a:gd name="f62" fmla="*/ 236 f53 1"/>
              <a:gd name="f63" fmla="*/ 35 f54 1"/>
              <a:gd name="f64" fmla="*/ 215 f53 1"/>
              <a:gd name="f65" fmla="*/ 2 f54 1"/>
              <a:gd name="f66" fmla="*/ 21 f53 1"/>
              <a:gd name="f67" fmla="*/ 0 f54 1"/>
              <a:gd name="f68" fmla="*/ 4 f53 1"/>
              <a:gd name="f69" fmla="*/ 1 f54 1"/>
              <a:gd name="f70" fmla="*/ 1 f53 1"/>
              <a:gd name="f71" fmla="*/ 5 f54 1"/>
              <a:gd name="f72" fmla="*/ 3 f53 1"/>
              <a:gd name="f73" fmla="*/ 63 f54 1"/>
              <a:gd name="f74" fmla="*/ 36 f53 1"/>
              <a:gd name="f75" fmla="*/ 65 f54 1"/>
              <a:gd name="f76" fmla="*/ 37 f53 1"/>
              <a:gd name="f77" fmla="*/ 80 f54 1"/>
              <a:gd name="f78" fmla="*/ 55 f53 1"/>
              <a:gd name="f79" fmla="+- f55 0 f1"/>
              <a:gd name="f80" fmla="*/ f58 1 81"/>
              <a:gd name="f81" fmla="*/ f59 1 237"/>
              <a:gd name="f82" fmla="*/ f60 1 237"/>
              <a:gd name="f83" fmla="*/ f61 1 81"/>
              <a:gd name="f84" fmla="*/ f62 1 237"/>
              <a:gd name="f85" fmla="*/ f63 1 81"/>
              <a:gd name="f86" fmla="*/ f64 1 237"/>
              <a:gd name="f87" fmla="*/ f65 1 81"/>
              <a:gd name="f88" fmla="*/ f66 1 237"/>
              <a:gd name="f89" fmla="*/ f67 1 81"/>
              <a:gd name="f90" fmla="*/ f68 1 237"/>
              <a:gd name="f91" fmla="*/ f69 1 81"/>
              <a:gd name="f92" fmla="*/ f70 1 237"/>
              <a:gd name="f93" fmla="*/ f71 1 81"/>
              <a:gd name="f94" fmla="*/ f72 1 237"/>
              <a:gd name="f95" fmla="*/ f73 1 81"/>
              <a:gd name="f96" fmla="*/ f74 1 237"/>
              <a:gd name="f97" fmla="*/ f75 1 81"/>
              <a:gd name="f98" fmla="*/ f76 1 237"/>
              <a:gd name="f99" fmla="*/ f77 1 81"/>
              <a:gd name="f100" fmla="*/ f78 1 237"/>
              <a:gd name="f101" fmla="*/ 0 1 f56"/>
              <a:gd name="f102" fmla="*/ f50 1 f56"/>
              <a:gd name="f103" fmla="*/ 0 1 f57"/>
              <a:gd name="f104" fmla="*/ f51 1 f57"/>
              <a:gd name="f105" fmla="*/ f80 1 f56"/>
              <a:gd name="f106" fmla="*/ f81 1 f57"/>
              <a:gd name="f107" fmla="*/ f82 1 f57"/>
              <a:gd name="f108" fmla="*/ f83 1 f56"/>
              <a:gd name="f109" fmla="*/ f84 1 f57"/>
              <a:gd name="f110" fmla="*/ f85 1 f56"/>
              <a:gd name="f111" fmla="*/ f86 1 f57"/>
              <a:gd name="f112" fmla="*/ f87 1 f56"/>
              <a:gd name="f113" fmla="*/ f88 1 f57"/>
              <a:gd name="f114" fmla="*/ f89 1 f56"/>
              <a:gd name="f115" fmla="*/ f90 1 f57"/>
              <a:gd name="f116" fmla="*/ f91 1 f56"/>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8 1"/>
              <a:gd name="f133" fmla="*/ f108 f47 1"/>
              <a:gd name="f134" fmla="*/ f109 f48 1"/>
              <a:gd name="f135" fmla="*/ f110 f47 1"/>
              <a:gd name="f136" fmla="*/ f111 f48 1"/>
              <a:gd name="f137" fmla="*/ f112 f47 1"/>
              <a:gd name="f138" fmla="*/ f113 f48 1"/>
              <a:gd name="f139" fmla="*/ f114 f47 1"/>
              <a:gd name="f140" fmla="*/ f115 f48 1"/>
              <a:gd name="f141" fmla="*/ f116 f47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0" y="f132"/>
              </a:cxn>
              <a:cxn ang="f79">
                <a:pos x="f133" y="f134"/>
              </a:cxn>
              <a:cxn ang="f79">
                <a:pos x="f135" y="f136"/>
              </a:cxn>
              <a:cxn ang="f79">
                <a:pos x="f137" y="f138"/>
              </a:cxn>
              <a:cxn ang="f79">
                <a:pos x="f139" y="f140"/>
              </a:cxn>
              <a:cxn ang="f79">
                <a:pos x="f141" y="f142"/>
              </a:cxn>
              <a:cxn ang="f79">
                <a:pos x="f143" y="f144"/>
              </a:cxn>
              <a:cxn ang="f79">
                <a:pos x="f145" y="f146"/>
              </a:cxn>
              <a:cxn ang="f79">
                <a:pos x="f147" y="f148"/>
              </a:cxn>
              <a:cxn ang="f79">
                <a:pos x="f149" y="f150"/>
              </a:cxn>
              <a:cxn ang="f79">
                <a:pos x="f149" y="f131"/>
              </a:cxn>
              <a:cxn ang="f79">
                <a:pos x="f130" y="f131"/>
              </a:cxn>
            </a:cxnLst>
            <a:rect l="f126" t="f129" r="f127" b="f128"/>
            <a:pathLst>
              <a:path w="81" h="237">
                <a:moveTo>
                  <a:pt x="f6" y="f8"/>
                </a:moveTo>
                <a:cubicBezTo>
                  <a:pt x="f6" y="f9"/>
                  <a:pt x="f6" y="f10"/>
                  <a:pt x="f6" y="f11"/>
                </a:cubicBezTo>
                <a:cubicBezTo>
                  <a:pt x="f6" y="f12"/>
                  <a:pt x="f13" y="f14"/>
                  <a:pt x="f15" y="f16"/>
                </a:cubicBezTo>
                <a:cubicBezTo>
                  <a:pt x="f17" y="f7"/>
                  <a:pt x="f18" y="f19"/>
                  <a:pt x="f20" y="f21"/>
                </a:cubicBezTo>
                <a:cubicBezTo>
                  <a:pt x="f22" y="f23"/>
                  <a:pt x="f24" y="f25"/>
                  <a:pt x="f26" y="f27"/>
                </a:cubicBezTo>
                <a:cubicBezTo>
                  <a:pt x="f26" y="f28"/>
                  <a:pt x="f29" y="f30"/>
                  <a:pt x="f5" y="f31"/>
                </a:cubicBezTo>
                <a:cubicBezTo>
                  <a:pt x="f5" y="f32"/>
                  <a:pt x="f5" y="f29"/>
                  <a:pt x="f29" y="f29"/>
                </a:cubicBezTo>
                <a:cubicBezTo>
                  <a:pt x="f32" y="f5"/>
                  <a:pt x="f31" y="f26"/>
                  <a:pt x="f33" y="f32"/>
                </a:cubicBezTo>
                <a:cubicBezTo>
                  <a:pt x="f34" y="f35"/>
                  <a:pt x="f36" y="f37"/>
                  <a:pt x="f38" y="f39"/>
                </a:cubicBezTo>
                <a:cubicBezTo>
                  <a:pt x="f40" y="f39"/>
                  <a:pt x="f41" y="f18"/>
                  <a:pt x="f41" y="f18"/>
                </a:cubicBezTo>
                <a:cubicBezTo>
                  <a:pt x="f42" y="f43"/>
                  <a:pt x="f42" y="f43"/>
                  <a:pt x="f42" y="f44"/>
                </a:cubicBezTo>
                <a:cubicBezTo>
                  <a:pt x="f42" y="f42"/>
                  <a:pt x="f42" y="f45"/>
                  <a:pt x="f42" y="f8"/>
                </a:cubicBezTo>
                <a:cubicBezTo>
                  <a:pt x="f6" y="f8"/>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4" name="Freeform 89">
            <a:extLst>
              <a:ext uri="{FF2B5EF4-FFF2-40B4-BE49-F238E27FC236}">
                <a16:creationId xmlns:a16="http://schemas.microsoft.com/office/drawing/2014/main" id="{10B16DFD-82B3-4500-A743-392436B9282F}"/>
              </a:ext>
            </a:extLst>
          </p:cNvPr>
          <p:cNvSpPr/>
          <p:nvPr/>
        </p:nvSpPr>
        <p:spPr>
          <a:xfrm>
            <a:off x="811791" y="1757493"/>
            <a:ext cx="131744" cy="382525"/>
          </a:xfrm>
          <a:custGeom>
            <a:avLst/>
            <a:gdLst>
              <a:gd name="f0" fmla="val 10800000"/>
              <a:gd name="f1" fmla="val 5400000"/>
              <a:gd name="f2" fmla="val 180"/>
              <a:gd name="f3" fmla="val w"/>
              <a:gd name="f4" fmla="val h"/>
              <a:gd name="f5" fmla="val 0"/>
              <a:gd name="f6" fmla="val 80"/>
              <a:gd name="f7" fmla="val 233"/>
              <a:gd name="f8" fmla="val 79"/>
              <a:gd name="f9" fmla="val 74"/>
              <a:gd name="f10" fmla="val 119"/>
              <a:gd name="f11" fmla="val 163"/>
              <a:gd name="f12" fmla="val 207"/>
              <a:gd name="f13" fmla="val 222"/>
              <a:gd name="f14" fmla="val 71"/>
              <a:gd name="f15" fmla="val 232"/>
              <a:gd name="f16" fmla="val 57"/>
              <a:gd name="f17" fmla="val 46"/>
              <a:gd name="f18" fmla="val 37"/>
              <a:gd name="f19" fmla="val 226"/>
              <a:gd name="f20" fmla="val 35"/>
              <a:gd name="f21" fmla="val 214"/>
              <a:gd name="f22" fmla="val 30"/>
              <a:gd name="f23" fmla="val 186"/>
              <a:gd name="f24" fmla="val 25"/>
              <a:gd name="f25" fmla="val 159"/>
              <a:gd name="f26" fmla="val 20"/>
              <a:gd name="f27" fmla="val 131"/>
              <a:gd name="f28" fmla="val 14"/>
              <a:gd name="f29" fmla="val 91"/>
              <a:gd name="f30" fmla="val 7"/>
              <a:gd name="f31" fmla="val 50"/>
              <a:gd name="f32" fmla="val 10"/>
              <a:gd name="f33" fmla="val 9"/>
              <a:gd name="f34" fmla="val 8"/>
              <a:gd name="f35" fmla="val 4"/>
              <a:gd name="f36" fmla="val 2"/>
              <a:gd name="f37" fmla="val 1"/>
              <a:gd name="f38" fmla="val 5"/>
              <a:gd name="f39" fmla="val 6"/>
              <a:gd name="f40" fmla="val 22"/>
              <a:gd name="f41" fmla="val 21"/>
              <a:gd name="f42" fmla="val 42"/>
              <a:gd name="f43" fmla="val 29"/>
              <a:gd name="f44" fmla="val 64"/>
              <a:gd name="f45" fmla="val 33"/>
              <a:gd name="f46" fmla="val 36"/>
              <a:gd name="f47" fmla="val 52"/>
              <a:gd name="f48" fmla="val 60"/>
              <a:gd name="f49" fmla="val 67"/>
              <a:gd name="f50" fmla="+- 0 0 -90"/>
              <a:gd name="f51" fmla="*/ f3 1 80"/>
              <a:gd name="f52" fmla="*/ f4 1 233"/>
              <a:gd name="f53" fmla="val f5"/>
              <a:gd name="f54" fmla="val f6"/>
              <a:gd name="f55" fmla="val f7"/>
              <a:gd name="f56" fmla="*/ f50 f0 1"/>
              <a:gd name="f57" fmla="+- f55 0 f53"/>
              <a:gd name="f58" fmla="+- f54 0 f53"/>
              <a:gd name="f59" fmla="*/ f56 1 f2"/>
              <a:gd name="f60" fmla="*/ f58 1 80"/>
              <a:gd name="f61" fmla="*/ f57 1 233"/>
              <a:gd name="f62" fmla="*/ 79 f58 1"/>
              <a:gd name="f63" fmla="*/ 74 f57 1"/>
              <a:gd name="f64" fmla="*/ 80 f58 1"/>
              <a:gd name="f65" fmla="*/ 207 f57 1"/>
              <a:gd name="f66" fmla="*/ 57 f58 1"/>
              <a:gd name="f67" fmla="*/ 232 f57 1"/>
              <a:gd name="f68" fmla="*/ 35 f58 1"/>
              <a:gd name="f69" fmla="*/ 214 f57 1"/>
              <a:gd name="f70" fmla="*/ 20 f58 1"/>
              <a:gd name="f71" fmla="*/ 131 f57 1"/>
              <a:gd name="f72" fmla="*/ 0 f58 1"/>
              <a:gd name="f73" fmla="*/ 10 f57 1"/>
              <a:gd name="f74" fmla="*/ 7 f57 1"/>
              <a:gd name="f75" fmla="*/ 2 f58 1"/>
              <a:gd name="f76" fmla="*/ 1 f57 1"/>
              <a:gd name="f77" fmla="*/ 7 f58 1"/>
              <a:gd name="f78" fmla="*/ 4 f57 1"/>
              <a:gd name="f79" fmla="*/ 64 f58 1"/>
              <a:gd name="f80" fmla="*/ 33 f57 1"/>
              <a:gd name="f81" fmla="*/ 52 f57 1"/>
              <a:gd name="f82" fmla="+- f59 0 f1"/>
              <a:gd name="f83" fmla="*/ f62 1 80"/>
              <a:gd name="f84" fmla="*/ f63 1 233"/>
              <a:gd name="f85" fmla="*/ f64 1 80"/>
              <a:gd name="f86" fmla="*/ f65 1 233"/>
              <a:gd name="f87" fmla="*/ f66 1 80"/>
              <a:gd name="f88" fmla="*/ f67 1 233"/>
              <a:gd name="f89" fmla="*/ f68 1 80"/>
              <a:gd name="f90" fmla="*/ f69 1 233"/>
              <a:gd name="f91" fmla="*/ f70 1 80"/>
              <a:gd name="f92" fmla="*/ f71 1 233"/>
              <a:gd name="f93" fmla="*/ f72 1 80"/>
              <a:gd name="f94" fmla="*/ f73 1 233"/>
              <a:gd name="f95" fmla="*/ f74 1 233"/>
              <a:gd name="f96" fmla="*/ f75 1 80"/>
              <a:gd name="f97" fmla="*/ f76 1 233"/>
              <a:gd name="f98" fmla="*/ f77 1 80"/>
              <a:gd name="f99" fmla="*/ f78 1 233"/>
              <a:gd name="f100" fmla="*/ f79 1 80"/>
              <a:gd name="f101" fmla="*/ f80 1 233"/>
              <a:gd name="f102" fmla="*/ f81 1 233"/>
              <a:gd name="f103" fmla="*/ 0 1 f60"/>
              <a:gd name="f104" fmla="*/ f54 1 f60"/>
              <a:gd name="f105" fmla="*/ 0 1 f61"/>
              <a:gd name="f106" fmla="*/ f55 1 f61"/>
              <a:gd name="f107" fmla="*/ f83 1 f60"/>
              <a:gd name="f108" fmla="*/ f84 1 f61"/>
              <a:gd name="f109" fmla="*/ f85 1 f60"/>
              <a:gd name="f110" fmla="*/ f86 1 f61"/>
              <a:gd name="f111" fmla="*/ f87 1 f60"/>
              <a:gd name="f112" fmla="*/ f88 1 f61"/>
              <a:gd name="f113" fmla="*/ f89 1 f60"/>
              <a:gd name="f114" fmla="*/ f90 1 f61"/>
              <a:gd name="f115" fmla="*/ f91 1 f60"/>
              <a:gd name="f116" fmla="*/ f92 1 f61"/>
              <a:gd name="f117" fmla="*/ f93 1 f60"/>
              <a:gd name="f118" fmla="*/ f94 1 f61"/>
              <a:gd name="f119" fmla="*/ f95 1 f61"/>
              <a:gd name="f120" fmla="*/ f96 1 f60"/>
              <a:gd name="f121" fmla="*/ f97 1 f61"/>
              <a:gd name="f122" fmla="*/ f98 1 f60"/>
              <a:gd name="f123" fmla="*/ f99 1 f61"/>
              <a:gd name="f124" fmla="*/ f100 1 f60"/>
              <a:gd name="f125" fmla="*/ f101 1 f61"/>
              <a:gd name="f126" fmla="*/ f102 1 f61"/>
              <a:gd name="f127" fmla="*/ f103 f51 1"/>
              <a:gd name="f128" fmla="*/ f104 f51 1"/>
              <a:gd name="f129" fmla="*/ f106 f52 1"/>
              <a:gd name="f130" fmla="*/ f105 f52 1"/>
              <a:gd name="f131" fmla="*/ f107 f51 1"/>
              <a:gd name="f132" fmla="*/ f108 f52 1"/>
              <a:gd name="f133" fmla="*/ f109 f51 1"/>
              <a:gd name="f134" fmla="*/ f110 f52 1"/>
              <a:gd name="f135" fmla="*/ f111 f51 1"/>
              <a:gd name="f136" fmla="*/ f112 f52 1"/>
              <a:gd name="f137" fmla="*/ f113 f51 1"/>
              <a:gd name="f138" fmla="*/ f114 f52 1"/>
              <a:gd name="f139" fmla="*/ f115 f51 1"/>
              <a:gd name="f140" fmla="*/ f116 f52 1"/>
              <a:gd name="f141" fmla="*/ f117 f51 1"/>
              <a:gd name="f142" fmla="*/ f118 f52 1"/>
              <a:gd name="f143" fmla="*/ f119 f52 1"/>
              <a:gd name="f144" fmla="*/ f120 f51 1"/>
              <a:gd name="f145" fmla="*/ f121 f52 1"/>
              <a:gd name="f146" fmla="*/ f122 f51 1"/>
              <a:gd name="f147" fmla="*/ f123 f52 1"/>
              <a:gd name="f148" fmla="*/ f124 f51 1"/>
              <a:gd name="f149" fmla="*/ f125 f52 1"/>
              <a:gd name="f150" fmla="*/ f126 f52 1"/>
            </a:gdLst>
            <a:ahLst/>
            <a:cxnLst>
              <a:cxn ang="3cd4">
                <a:pos x="hc" y="t"/>
              </a:cxn>
              <a:cxn ang="0">
                <a:pos x="r" y="vc"/>
              </a:cxn>
              <a:cxn ang="cd4">
                <a:pos x="hc" y="b"/>
              </a:cxn>
              <a:cxn ang="cd2">
                <a:pos x="l" y="vc"/>
              </a:cxn>
              <a:cxn ang="f82">
                <a:pos x="f131" y="f132"/>
              </a:cxn>
              <a:cxn ang="f82">
                <a:pos x="f133" y="f134"/>
              </a:cxn>
              <a:cxn ang="f82">
                <a:pos x="f135" y="f136"/>
              </a:cxn>
              <a:cxn ang="f82">
                <a:pos x="f137" y="f138"/>
              </a:cxn>
              <a:cxn ang="f82">
                <a:pos x="f139" y="f140"/>
              </a:cxn>
              <a:cxn ang="f82">
                <a:pos x="f141" y="f142"/>
              </a:cxn>
              <a:cxn ang="f82">
                <a:pos x="f141" y="f143"/>
              </a:cxn>
              <a:cxn ang="f82">
                <a:pos x="f144" y="f145"/>
              </a:cxn>
              <a:cxn ang="f82">
                <a:pos x="f146" y="f147"/>
              </a:cxn>
              <a:cxn ang="f82">
                <a:pos x="f148" y="f149"/>
              </a:cxn>
              <a:cxn ang="f82">
                <a:pos x="f131" y="f150"/>
              </a:cxn>
              <a:cxn ang="f82">
                <a:pos x="f131" y="f132"/>
              </a:cxn>
            </a:cxnLst>
            <a:rect l="f127" t="f130" r="f128" b="f129"/>
            <a:pathLst>
              <a:path w="80" h="233">
                <a:moveTo>
                  <a:pt x="f8" y="f9"/>
                </a:moveTo>
                <a:cubicBezTo>
                  <a:pt x="f6" y="f10"/>
                  <a:pt x="f6" y="f11"/>
                  <a:pt x="f6" y="f12"/>
                </a:cubicBezTo>
                <a:cubicBezTo>
                  <a:pt x="f6" y="f13"/>
                  <a:pt x="f14" y="f15"/>
                  <a:pt x="f16" y="f15"/>
                </a:cubicBezTo>
                <a:cubicBezTo>
                  <a:pt x="f17" y="f7"/>
                  <a:pt x="f18" y="f19"/>
                  <a:pt x="f20" y="f21"/>
                </a:cubicBezTo>
                <a:cubicBezTo>
                  <a:pt x="f22" y="f23"/>
                  <a:pt x="f24" y="f25"/>
                  <a:pt x="f26" y="f27"/>
                </a:cubicBezTo>
                <a:cubicBezTo>
                  <a:pt x="f28" y="f29"/>
                  <a:pt x="f30" y="f31"/>
                  <a:pt x="f5" y="f32"/>
                </a:cubicBezTo>
                <a:cubicBezTo>
                  <a:pt x="f5" y="f33"/>
                  <a:pt x="f5" y="f34"/>
                  <a:pt x="f5" y="f30"/>
                </a:cubicBezTo>
                <a:cubicBezTo>
                  <a:pt x="f5" y="f35"/>
                  <a:pt x="f5" y="f36"/>
                  <a:pt x="f36" y="f37"/>
                </a:cubicBezTo>
                <a:cubicBezTo>
                  <a:pt x="f38" y="f5"/>
                  <a:pt x="f39" y="f36"/>
                  <a:pt x="f30" y="f35"/>
                </a:cubicBezTo>
                <a:cubicBezTo>
                  <a:pt x="f40" y="f41"/>
                  <a:pt x="f42" y="f43"/>
                  <a:pt x="f44" y="f45"/>
                </a:cubicBezTo>
                <a:cubicBezTo>
                  <a:pt x="f8" y="f46"/>
                  <a:pt x="f8" y="f46"/>
                  <a:pt x="f8" y="f47"/>
                </a:cubicBezTo>
                <a:cubicBezTo>
                  <a:pt x="f8" y="f48"/>
                  <a:pt x="f8" y="f49"/>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5" name="Freeform 90">
            <a:extLst>
              <a:ext uri="{FF2B5EF4-FFF2-40B4-BE49-F238E27FC236}">
                <a16:creationId xmlns:a16="http://schemas.microsoft.com/office/drawing/2014/main" id="{9AE8899A-81FE-4EFD-BE82-2DC248624AA9}"/>
              </a:ext>
            </a:extLst>
          </p:cNvPr>
          <p:cNvSpPr/>
          <p:nvPr/>
        </p:nvSpPr>
        <p:spPr>
          <a:xfrm>
            <a:off x="2053026" y="1757494"/>
            <a:ext cx="131744" cy="384116"/>
          </a:xfrm>
          <a:custGeom>
            <a:avLst/>
            <a:gdLst>
              <a:gd name="f0" fmla="val 10800000"/>
              <a:gd name="f1" fmla="val 5400000"/>
              <a:gd name="f2" fmla="val 180"/>
              <a:gd name="f3" fmla="val w"/>
              <a:gd name="f4" fmla="val h"/>
              <a:gd name="f5" fmla="val 0"/>
              <a:gd name="f6" fmla="val 80"/>
              <a:gd name="f7" fmla="val 234"/>
              <a:gd name="f8" fmla="val 126"/>
              <a:gd name="f9" fmla="val 153"/>
              <a:gd name="f10" fmla="val 181"/>
              <a:gd name="f11" fmla="val 208"/>
              <a:gd name="f12" fmla="val 221"/>
              <a:gd name="f13" fmla="val 72"/>
              <a:gd name="f14" fmla="val 231"/>
              <a:gd name="f15" fmla="val 61"/>
              <a:gd name="f16" fmla="val 232"/>
              <a:gd name="f17" fmla="val 47"/>
              <a:gd name="f18" fmla="val 37"/>
              <a:gd name="f19" fmla="val 226"/>
              <a:gd name="f20" fmla="val 35"/>
              <a:gd name="f21" fmla="val 212"/>
              <a:gd name="f22" fmla="val 24"/>
              <a:gd name="f23" fmla="val 150"/>
              <a:gd name="f24" fmla="val 14"/>
              <a:gd name="f25" fmla="val 87"/>
              <a:gd name="f26" fmla="val 3"/>
              <a:gd name="f27" fmla="val 25"/>
              <a:gd name="f28" fmla="val 2"/>
              <a:gd name="f29" fmla="val 20"/>
              <a:gd name="f30" fmla="val 1"/>
              <a:gd name="f31" fmla="val 8"/>
              <a:gd name="f32" fmla="val 5"/>
              <a:gd name="f33" fmla="val 6"/>
              <a:gd name="f34" fmla="val 7"/>
              <a:gd name="f35" fmla="val 4"/>
              <a:gd name="f36" fmla="val 22"/>
              <a:gd name="f37" fmla="val 32"/>
              <a:gd name="f38" fmla="val 71"/>
              <a:gd name="f39" fmla="val 34"/>
              <a:gd name="f40" fmla="val 78"/>
              <a:gd name="f41" fmla="val 43"/>
              <a:gd name="f42" fmla="val 99"/>
              <a:gd name="f43" fmla="+- 0 0 -90"/>
              <a:gd name="f44" fmla="*/ f3 1 80"/>
              <a:gd name="f45" fmla="*/ f4 1 234"/>
              <a:gd name="f46" fmla="val f5"/>
              <a:gd name="f47" fmla="val f6"/>
              <a:gd name="f48" fmla="val f7"/>
              <a:gd name="f49" fmla="*/ f43 f0 1"/>
              <a:gd name="f50" fmla="+- f48 0 f46"/>
              <a:gd name="f51" fmla="+- f47 0 f46"/>
              <a:gd name="f52" fmla="*/ f49 1 f2"/>
              <a:gd name="f53" fmla="*/ f51 1 80"/>
              <a:gd name="f54" fmla="*/ f50 1 234"/>
              <a:gd name="f55" fmla="*/ 80 f51 1"/>
              <a:gd name="f56" fmla="*/ 126 f50 1"/>
              <a:gd name="f57" fmla="*/ 208 f50 1"/>
              <a:gd name="f58" fmla="*/ 61 f51 1"/>
              <a:gd name="f59" fmla="*/ 232 f50 1"/>
              <a:gd name="f60" fmla="*/ 35 f51 1"/>
              <a:gd name="f61" fmla="*/ 212 f50 1"/>
              <a:gd name="f62" fmla="*/ 3 f51 1"/>
              <a:gd name="f63" fmla="*/ 25 f50 1"/>
              <a:gd name="f64" fmla="*/ 0 f51 1"/>
              <a:gd name="f65" fmla="*/ 8 f50 1"/>
              <a:gd name="f66" fmla="*/ 1 f50 1"/>
              <a:gd name="f67" fmla="*/ 8 f51 1"/>
              <a:gd name="f68" fmla="*/ 4 f50 1"/>
              <a:gd name="f69" fmla="*/ 71 f51 1"/>
              <a:gd name="f70" fmla="*/ 34 f50 1"/>
              <a:gd name="f71" fmla="*/ 43 f50 1"/>
              <a:gd name="f72" fmla="+- f52 0 f1"/>
              <a:gd name="f73" fmla="*/ f55 1 80"/>
              <a:gd name="f74" fmla="*/ f56 1 234"/>
              <a:gd name="f75" fmla="*/ f57 1 234"/>
              <a:gd name="f76" fmla="*/ f58 1 80"/>
              <a:gd name="f77" fmla="*/ f59 1 234"/>
              <a:gd name="f78" fmla="*/ f60 1 80"/>
              <a:gd name="f79" fmla="*/ f61 1 234"/>
              <a:gd name="f80" fmla="*/ f62 1 80"/>
              <a:gd name="f81" fmla="*/ f63 1 234"/>
              <a:gd name="f82" fmla="*/ f64 1 80"/>
              <a:gd name="f83" fmla="*/ f65 1 234"/>
              <a:gd name="f84" fmla="*/ f66 1 234"/>
              <a:gd name="f85" fmla="*/ f67 1 80"/>
              <a:gd name="f86" fmla="*/ f68 1 234"/>
              <a:gd name="f87" fmla="*/ f69 1 80"/>
              <a:gd name="f88" fmla="*/ f70 1 234"/>
              <a:gd name="f89" fmla="*/ f71 1 234"/>
              <a:gd name="f90" fmla="*/ 0 1 f53"/>
              <a:gd name="f91" fmla="*/ f47 1 f53"/>
              <a:gd name="f92" fmla="*/ 0 1 f54"/>
              <a:gd name="f93" fmla="*/ f48 1 f54"/>
              <a:gd name="f94" fmla="*/ f73 1 f53"/>
              <a:gd name="f95" fmla="*/ f74 1 f54"/>
              <a:gd name="f96" fmla="*/ f75 1 f54"/>
              <a:gd name="f97" fmla="*/ f76 1 f53"/>
              <a:gd name="f98" fmla="*/ f77 1 f54"/>
              <a:gd name="f99" fmla="*/ f78 1 f53"/>
              <a:gd name="f100" fmla="*/ f79 1 f54"/>
              <a:gd name="f101" fmla="*/ f80 1 f53"/>
              <a:gd name="f102" fmla="*/ f81 1 f54"/>
              <a:gd name="f103" fmla="*/ f82 1 f53"/>
              <a:gd name="f104" fmla="*/ f83 1 f54"/>
              <a:gd name="f105" fmla="*/ f84 1 f54"/>
              <a:gd name="f106" fmla="*/ f85 1 f53"/>
              <a:gd name="f107" fmla="*/ f86 1 f54"/>
              <a:gd name="f108" fmla="*/ f87 1 f53"/>
              <a:gd name="f109" fmla="*/ f88 1 f54"/>
              <a:gd name="f110" fmla="*/ f89 1 f54"/>
              <a:gd name="f111" fmla="*/ f90 f44 1"/>
              <a:gd name="f112" fmla="*/ f91 f44 1"/>
              <a:gd name="f113" fmla="*/ f93 f45 1"/>
              <a:gd name="f114" fmla="*/ f92 f45 1"/>
              <a:gd name="f115" fmla="*/ f94 f44 1"/>
              <a:gd name="f116" fmla="*/ f95 f45 1"/>
              <a:gd name="f117" fmla="*/ f96 f45 1"/>
              <a:gd name="f118" fmla="*/ f97 f44 1"/>
              <a:gd name="f119" fmla="*/ f98 f45 1"/>
              <a:gd name="f120" fmla="*/ f99 f44 1"/>
              <a:gd name="f121" fmla="*/ f100 f45 1"/>
              <a:gd name="f122" fmla="*/ f101 f44 1"/>
              <a:gd name="f123" fmla="*/ f102 f45 1"/>
              <a:gd name="f124" fmla="*/ f103 f44 1"/>
              <a:gd name="f125" fmla="*/ f104 f45 1"/>
              <a:gd name="f126" fmla="*/ f105 f45 1"/>
              <a:gd name="f127" fmla="*/ f106 f44 1"/>
              <a:gd name="f128" fmla="*/ f107 f45 1"/>
              <a:gd name="f129" fmla="*/ f108 f44 1"/>
              <a:gd name="f130" fmla="*/ f109 f45 1"/>
              <a:gd name="f131" fmla="*/ f110 f45 1"/>
            </a:gdLst>
            <a:ahLst/>
            <a:cxnLst>
              <a:cxn ang="3cd4">
                <a:pos x="hc" y="t"/>
              </a:cxn>
              <a:cxn ang="0">
                <a:pos x="r" y="vc"/>
              </a:cxn>
              <a:cxn ang="cd4">
                <a:pos x="hc" y="b"/>
              </a:cxn>
              <a:cxn ang="cd2">
                <a:pos x="l" y="vc"/>
              </a:cxn>
              <a:cxn ang="f72">
                <a:pos x="f115" y="f116"/>
              </a:cxn>
              <a:cxn ang="f72">
                <a:pos x="f115" y="f117"/>
              </a:cxn>
              <a:cxn ang="f72">
                <a:pos x="f118" y="f119"/>
              </a:cxn>
              <a:cxn ang="f72">
                <a:pos x="f120" y="f121"/>
              </a:cxn>
              <a:cxn ang="f72">
                <a:pos x="f122" y="f123"/>
              </a:cxn>
              <a:cxn ang="f72">
                <a:pos x="f124" y="f125"/>
              </a:cxn>
              <a:cxn ang="f72">
                <a:pos x="f122" y="f126"/>
              </a:cxn>
              <a:cxn ang="f72">
                <a:pos x="f127" y="f128"/>
              </a:cxn>
              <a:cxn ang="f72">
                <a:pos x="f129" y="f130"/>
              </a:cxn>
              <a:cxn ang="f72">
                <a:pos x="f115" y="f131"/>
              </a:cxn>
              <a:cxn ang="f72">
                <a:pos x="f115" y="f116"/>
              </a:cxn>
              <a:cxn ang="f72">
                <a:pos x="f115" y="f116"/>
              </a:cxn>
            </a:cxnLst>
            <a:rect l="f111" t="f114" r="f112" b="f113"/>
            <a:pathLst>
              <a:path w="80" h="234">
                <a:moveTo>
                  <a:pt x="f6" y="f8"/>
                </a:moveTo>
                <a:cubicBezTo>
                  <a:pt x="f6" y="f9"/>
                  <a:pt x="f6" y="f10"/>
                  <a:pt x="f6" y="f11"/>
                </a:cubicBezTo>
                <a:cubicBezTo>
                  <a:pt x="f6" y="f12"/>
                  <a:pt x="f13" y="f14"/>
                  <a:pt x="f15" y="f16"/>
                </a:cubicBezTo>
                <a:cubicBezTo>
                  <a:pt x="f17" y="f7"/>
                  <a:pt x="f18" y="f19"/>
                  <a:pt x="f20" y="f21"/>
                </a:cubicBezTo>
                <a:cubicBezTo>
                  <a:pt x="f22" y="f23"/>
                  <a:pt x="f24" y="f25"/>
                  <a:pt x="f26" y="f27"/>
                </a:cubicBezTo>
                <a:cubicBezTo>
                  <a:pt x="f28" y="f29"/>
                  <a:pt x="f30" y="f24"/>
                  <a:pt x="f5" y="f31"/>
                </a:cubicBezTo>
                <a:cubicBezTo>
                  <a:pt x="f5" y="f32"/>
                  <a:pt x="f5" y="f28"/>
                  <a:pt x="f26" y="f30"/>
                </a:cubicBezTo>
                <a:cubicBezTo>
                  <a:pt x="f33" y="f5"/>
                  <a:pt x="f34" y="f26"/>
                  <a:pt x="f31" y="f35"/>
                </a:cubicBezTo>
                <a:cubicBezTo>
                  <a:pt x="f27" y="f36"/>
                  <a:pt x="f17" y="f37"/>
                  <a:pt x="f38" y="f39"/>
                </a:cubicBezTo>
                <a:cubicBezTo>
                  <a:pt x="f40" y="f39"/>
                  <a:pt x="f6" y="f18"/>
                  <a:pt x="f6" y="f41"/>
                </a:cubicBezTo>
                <a:cubicBezTo>
                  <a:pt x="f6" y="f38"/>
                  <a:pt x="f6" y="f42"/>
                  <a:pt x="f6" y="f8"/>
                </a:cubicBezTo>
                <a:cubicBezTo>
                  <a:pt x="f6" y="f8"/>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6" name="Freeform 91">
            <a:extLst>
              <a:ext uri="{FF2B5EF4-FFF2-40B4-BE49-F238E27FC236}">
                <a16:creationId xmlns:a16="http://schemas.microsoft.com/office/drawing/2014/main" id="{9DFFDF7A-50E2-4567-A14B-920E418E966E}"/>
              </a:ext>
            </a:extLst>
          </p:cNvPr>
          <p:cNvSpPr/>
          <p:nvPr/>
        </p:nvSpPr>
        <p:spPr>
          <a:xfrm>
            <a:off x="3446639" y="2716194"/>
            <a:ext cx="387288" cy="261899"/>
          </a:xfrm>
          <a:custGeom>
            <a:avLst/>
            <a:gdLst>
              <a:gd name="f0" fmla="val 10800000"/>
              <a:gd name="f1" fmla="val 5400000"/>
              <a:gd name="f2" fmla="val 180"/>
              <a:gd name="f3" fmla="val w"/>
              <a:gd name="f4" fmla="val h"/>
              <a:gd name="f5" fmla="val 0"/>
              <a:gd name="f6" fmla="val 235"/>
              <a:gd name="f7" fmla="val 159"/>
              <a:gd name="f8" fmla="val 14"/>
              <a:gd name="f9" fmla="val 19"/>
              <a:gd name="f10" fmla="val 233"/>
              <a:gd name="f11" fmla="val 23"/>
              <a:gd name="f12" fmla="val 231"/>
              <a:gd name="f13" fmla="val 27"/>
              <a:gd name="f14" fmla="val 206"/>
              <a:gd name="f15" fmla="val 58"/>
              <a:gd name="f16" fmla="val 181"/>
              <a:gd name="f17" fmla="val 89"/>
              <a:gd name="f18" fmla="val 157"/>
              <a:gd name="f19" fmla="val 120"/>
              <a:gd name="f20" fmla="val 153"/>
              <a:gd name="f21" fmla="val 125"/>
              <a:gd name="f22" fmla="val 149"/>
              <a:gd name="f23" fmla="val 128"/>
              <a:gd name="f24" fmla="val 143"/>
              <a:gd name="f25" fmla="val 130"/>
              <a:gd name="f26" fmla="val 108"/>
              <a:gd name="f27" fmla="val 138"/>
              <a:gd name="f28" fmla="val 73"/>
              <a:gd name="f29" fmla="val 147"/>
              <a:gd name="f30" fmla="val 38"/>
              <a:gd name="f31" fmla="val 156"/>
              <a:gd name="f32" fmla="val 22"/>
              <a:gd name="f33" fmla="val 7"/>
              <a:gd name="f34" fmla="val 150"/>
              <a:gd name="f35" fmla="val 4"/>
              <a:gd name="f36" fmla="val 134"/>
              <a:gd name="f37" fmla="val 119"/>
              <a:gd name="f38" fmla="val 10"/>
              <a:gd name="f39" fmla="val 104"/>
              <a:gd name="f40" fmla="val 26"/>
              <a:gd name="f41" fmla="val 101"/>
              <a:gd name="f42" fmla="val 54"/>
              <a:gd name="f43" fmla="val 96"/>
              <a:gd name="f44" fmla="val 82"/>
              <a:gd name="f45" fmla="val 92"/>
              <a:gd name="f46" fmla="val 111"/>
              <a:gd name="f47" fmla="val 88"/>
              <a:gd name="f48" fmla="val 121"/>
              <a:gd name="f49" fmla="val 86"/>
              <a:gd name="f50" fmla="val 129"/>
              <a:gd name="f51" fmla="val 84"/>
              <a:gd name="f52" fmla="val 136"/>
              <a:gd name="f53" fmla="val 75"/>
              <a:gd name="f54" fmla="val 142"/>
              <a:gd name="f55" fmla="val 68"/>
              <a:gd name="f56" fmla="val 61"/>
              <a:gd name="f57" fmla="val 51"/>
              <a:gd name="f58" fmla="val 162"/>
              <a:gd name="f59" fmla="val 50"/>
              <a:gd name="f60" fmla="val 166"/>
              <a:gd name="f61" fmla="val 175"/>
              <a:gd name="f62" fmla="val 183"/>
              <a:gd name="f63" fmla="val 189"/>
              <a:gd name="f64" fmla="val 44"/>
              <a:gd name="f65" fmla="val 200"/>
              <a:gd name="f66" fmla="val 32"/>
              <a:gd name="f67" fmla="val 210"/>
              <a:gd name="f68" fmla="val 20"/>
              <a:gd name="f69" fmla="val 220"/>
              <a:gd name="f70" fmla="val 9"/>
              <a:gd name="f71" fmla="val 222"/>
              <a:gd name="f72" fmla="val 6"/>
              <a:gd name="f73" fmla="val 224"/>
              <a:gd name="f74" fmla="val 229"/>
              <a:gd name="f75" fmla="val 2"/>
              <a:gd name="f76" fmla="val 234"/>
              <a:gd name="f77" fmla="+- 0 0 -90"/>
              <a:gd name="f78" fmla="*/ f3 1 235"/>
              <a:gd name="f79" fmla="*/ f4 1 159"/>
              <a:gd name="f80" fmla="val f5"/>
              <a:gd name="f81" fmla="val f6"/>
              <a:gd name="f82" fmla="val f7"/>
              <a:gd name="f83" fmla="*/ f77 f0 1"/>
              <a:gd name="f84" fmla="+- f82 0 f80"/>
              <a:gd name="f85" fmla="+- f81 0 f80"/>
              <a:gd name="f86" fmla="*/ f83 1 f2"/>
              <a:gd name="f87" fmla="*/ f85 1 235"/>
              <a:gd name="f88" fmla="*/ f84 1 159"/>
              <a:gd name="f89" fmla="*/ 235 f85 1"/>
              <a:gd name="f90" fmla="*/ 14 f84 1"/>
              <a:gd name="f91" fmla="*/ 231 f85 1"/>
              <a:gd name="f92" fmla="*/ 27 f84 1"/>
              <a:gd name="f93" fmla="*/ 157 f85 1"/>
              <a:gd name="f94" fmla="*/ 120 f84 1"/>
              <a:gd name="f95" fmla="*/ 143 f85 1"/>
              <a:gd name="f96" fmla="*/ 130 f84 1"/>
              <a:gd name="f97" fmla="*/ 38 f85 1"/>
              <a:gd name="f98" fmla="*/ 156 f84 1"/>
              <a:gd name="f99" fmla="*/ 4 f85 1"/>
              <a:gd name="f100" fmla="*/ 134 f84 1"/>
              <a:gd name="f101" fmla="*/ 26 f85 1"/>
              <a:gd name="f102" fmla="*/ 101 f84 1"/>
              <a:gd name="f103" fmla="*/ 111 f85 1"/>
              <a:gd name="f104" fmla="*/ 88 f84 1"/>
              <a:gd name="f105" fmla="*/ 136 f85 1"/>
              <a:gd name="f106" fmla="*/ 75 f84 1"/>
              <a:gd name="f107" fmla="*/ 156 f85 1"/>
              <a:gd name="f108" fmla="*/ 54 f84 1"/>
              <a:gd name="f109" fmla="*/ 166 f85 1"/>
              <a:gd name="f110" fmla="*/ 51 f84 1"/>
              <a:gd name="f111" fmla="*/ 189 f85 1"/>
              <a:gd name="f112" fmla="*/ 44 f84 1"/>
              <a:gd name="f113" fmla="*/ 220 f85 1"/>
              <a:gd name="f114" fmla="*/ 9 f84 1"/>
              <a:gd name="f115" fmla="*/ 229 f85 1"/>
              <a:gd name="f116" fmla="*/ 2 f84 1"/>
              <a:gd name="f117" fmla="+- f86 0 f1"/>
              <a:gd name="f118" fmla="*/ f89 1 235"/>
              <a:gd name="f119" fmla="*/ f90 1 159"/>
              <a:gd name="f120" fmla="*/ f91 1 235"/>
              <a:gd name="f121" fmla="*/ f92 1 159"/>
              <a:gd name="f122" fmla="*/ f93 1 235"/>
              <a:gd name="f123" fmla="*/ f94 1 159"/>
              <a:gd name="f124" fmla="*/ f95 1 235"/>
              <a:gd name="f125" fmla="*/ f96 1 159"/>
              <a:gd name="f126" fmla="*/ f97 1 235"/>
              <a:gd name="f127" fmla="*/ f98 1 159"/>
              <a:gd name="f128" fmla="*/ f99 1 235"/>
              <a:gd name="f129" fmla="*/ f100 1 159"/>
              <a:gd name="f130" fmla="*/ f101 1 235"/>
              <a:gd name="f131" fmla="*/ f102 1 159"/>
              <a:gd name="f132" fmla="*/ f103 1 235"/>
              <a:gd name="f133" fmla="*/ f104 1 159"/>
              <a:gd name="f134" fmla="*/ f105 1 235"/>
              <a:gd name="f135" fmla="*/ f106 1 159"/>
              <a:gd name="f136" fmla="*/ f107 1 235"/>
              <a:gd name="f137" fmla="*/ f108 1 159"/>
              <a:gd name="f138" fmla="*/ f109 1 235"/>
              <a:gd name="f139" fmla="*/ f110 1 159"/>
              <a:gd name="f140" fmla="*/ f111 1 235"/>
              <a:gd name="f141" fmla="*/ f112 1 159"/>
              <a:gd name="f142" fmla="*/ f113 1 235"/>
              <a:gd name="f143" fmla="*/ f114 1 159"/>
              <a:gd name="f144" fmla="*/ f115 1 235"/>
              <a:gd name="f145" fmla="*/ f116 1 159"/>
              <a:gd name="f146" fmla="*/ 0 1 f87"/>
              <a:gd name="f147" fmla="*/ f81 1 f87"/>
              <a:gd name="f148" fmla="*/ 0 1 f88"/>
              <a:gd name="f149" fmla="*/ f82 1 f88"/>
              <a:gd name="f150" fmla="*/ f118 1 f87"/>
              <a:gd name="f151" fmla="*/ f119 1 f88"/>
              <a:gd name="f152" fmla="*/ f120 1 f87"/>
              <a:gd name="f153" fmla="*/ f121 1 f88"/>
              <a:gd name="f154" fmla="*/ f122 1 f87"/>
              <a:gd name="f155" fmla="*/ f123 1 f88"/>
              <a:gd name="f156" fmla="*/ f124 1 f87"/>
              <a:gd name="f157" fmla="*/ f125 1 f88"/>
              <a:gd name="f158" fmla="*/ f126 1 f87"/>
              <a:gd name="f159" fmla="*/ f127 1 f88"/>
              <a:gd name="f160" fmla="*/ f128 1 f87"/>
              <a:gd name="f161" fmla="*/ f129 1 f88"/>
              <a:gd name="f162" fmla="*/ f130 1 f87"/>
              <a:gd name="f163" fmla="*/ f131 1 f88"/>
              <a:gd name="f164" fmla="*/ f132 1 f87"/>
              <a:gd name="f165" fmla="*/ f133 1 f88"/>
              <a:gd name="f166" fmla="*/ f134 1 f87"/>
              <a:gd name="f167" fmla="*/ f135 1 f88"/>
              <a:gd name="f168" fmla="*/ f136 1 f87"/>
              <a:gd name="f169" fmla="*/ f137 1 f88"/>
              <a:gd name="f170" fmla="*/ f138 1 f87"/>
              <a:gd name="f171" fmla="*/ f139 1 f88"/>
              <a:gd name="f172" fmla="*/ f140 1 f87"/>
              <a:gd name="f173" fmla="*/ f141 1 f88"/>
              <a:gd name="f174" fmla="*/ f142 1 f87"/>
              <a:gd name="f175" fmla="*/ f143 1 f88"/>
              <a:gd name="f176" fmla="*/ f144 1 f87"/>
              <a:gd name="f177" fmla="*/ f145 1 f88"/>
              <a:gd name="f178" fmla="*/ f146 f78 1"/>
              <a:gd name="f179" fmla="*/ f147 f78 1"/>
              <a:gd name="f180" fmla="*/ f149 f79 1"/>
              <a:gd name="f181" fmla="*/ f148 f79 1"/>
              <a:gd name="f182" fmla="*/ f150 f78 1"/>
              <a:gd name="f183" fmla="*/ f151 f79 1"/>
              <a:gd name="f184" fmla="*/ f152 f78 1"/>
              <a:gd name="f185" fmla="*/ f153 f79 1"/>
              <a:gd name="f186" fmla="*/ f154 f78 1"/>
              <a:gd name="f187" fmla="*/ f155 f79 1"/>
              <a:gd name="f188" fmla="*/ f156 f78 1"/>
              <a:gd name="f189" fmla="*/ f157 f79 1"/>
              <a:gd name="f190" fmla="*/ f158 f78 1"/>
              <a:gd name="f191" fmla="*/ f159 f79 1"/>
              <a:gd name="f192" fmla="*/ f160 f78 1"/>
              <a:gd name="f193" fmla="*/ f161 f79 1"/>
              <a:gd name="f194" fmla="*/ f162 f78 1"/>
              <a:gd name="f195" fmla="*/ f163 f79 1"/>
              <a:gd name="f196" fmla="*/ f164 f78 1"/>
              <a:gd name="f197" fmla="*/ f165 f79 1"/>
              <a:gd name="f198" fmla="*/ f166 f78 1"/>
              <a:gd name="f199" fmla="*/ f167 f79 1"/>
              <a:gd name="f200" fmla="*/ f168 f78 1"/>
              <a:gd name="f201" fmla="*/ f169 f79 1"/>
              <a:gd name="f202" fmla="*/ f170 f78 1"/>
              <a:gd name="f203" fmla="*/ f171 f79 1"/>
              <a:gd name="f204" fmla="*/ f172 f78 1"/>
              <a:gd name="f205" fmla="*/ f173 f79 1"/>
              <a:gd name="f206" fmla="*/ f174 f78 1"/>
              <a:gd name="f207" fmla="*/ f175 f79 1"/>
              <a:gd name="f208" fmla="*/ f176 f78 1"/>
              <a:gd name="f209" fmla="*/ f177 f79 1"/>
            </a:gdLst>
            <a:ahLst/>
            <a:cxnLst>
              <a:cxn ang="3cd4">
                <a:pos x="hc" y="t"/>
              </a:cxn>
              <a:cxn ang="0">
                <a:pos x="r" y="vc"/>
              </a:cxn>
              <a:cxn ang="cd4">
                <a:pos x="hc" y="b"/>
              </a:cxn>
              <a:cxn ang="cd2">
                <a:pos x="l" y="vc"/>
              </a:cxn>
              <a:cxn ang="f117">
                <a:pos x="f182" y="f183"/>
              </a:cxn>
              <a:cxn ang="f117">
                <a:pos x="f184" y="f185"/>
              </a:cxn>
              <a:cxn ang="f117">
                <a:pos x="f186" y="f187"/>
              </a:cxn>
              <a:cxn ang="f117">
                <a:pos x="f188" y="f189"/>
              </a:cxn>
              <a:cxn ang="f117">
                <a:pos x="f190" y="f191"/>
              </a:cxn>
              <a:cxn ang="f117">
                <a:pos x="f192" y="f193"/>
              </a:cxn>
              <a:cxn ang="f117">
                <a:pos x="f194" y="f195"/>
              </a:cxn>
              <a:cxn ang="f117">
                <a:pos x="f196" y="f197"/>
              </a:cxn>
              <a:cxn ang="f117">
                <a:pos x="f198" y="f199"/>
              </a:cxn>
              <a:cxn ang="f117">
                <a:pos x="f200" y="f201"/>
              </a:cxn>
              <a:cxn ang="f117">
                <a:pos x="f202" y="f203"/>
              </a:cxn>
              <a:cxn ang="f117">
                <a:pos x="f204" y="f205"/>
              </a:cxn>
              <a:cxn ang="f117">
                <a:pos x="f206" y="f207"/>
              </a:cxn>
              <a:cxn ang="f117">
                <a:pos x="f208" y="f209"/>
              </a:cxn>
              <a:cxn ang="f117">
                <a:pos x="f182" y="f183"/>
              </a:cxn>
            </a:cxnLst>
            <a:rect l="f178" t="f181" r="f179" b="f180"/>
            <a:pathLst>
              <a:path w="235" h="159">
                <a:moveTo>
                  <a:pt x="f6" y="f8"/>
                </a:moveTo>
                <a:cubicBezTo>
                  <a:pt x="f6" y="f9"/>
                  <a:pt x="f10" y="f11"/>
                  <a:pt x="f12" y="f13"/>
                </a:cubicBezTo>
                <a:cubicBezTo>
                  <a:pt x="f14" y="f15"/>
                  <a:pt x="f16" y="f17"/>
                  <a:pt x="f18" y="f19"/>
                </a:cubicBezTo>
                <a:cubicBezTo>
                  <a:pt x="f20" y="f21"/>
                  <a:pt x="f22" y="f23"/>
                  <a:pt x="f24" y="f25"/>
                </a:cubicBezTo>
                <a:cubicBezTo>
                  <a:pt x="f26" y="f27"/>
                  <a:pt x="f28" y="f29"/>
                  <a:pt x="f30" y="f31"/>
                </a:cubicBezTo>
                <a:cubicBezTo>
                  <a:pt x="f32" y="f7"/>
                  <a:pt x="f33" y="f34"/>
                  <a:pt x="f35" y="f36"/>
                </a:cubicBezTo>
                <a:cubicBezTo>
                  <a:pt x="f5" y="f37"/>
                  <a:pt x="f38" y="f39"/>
                  <a:pt x="f40" y="f41"/>
                </a:cubicBezTo>
                <a:cubicBezTo>
                  <a:pt x="f42" y="f43"/>
                  <a:pt x="f44" y="f45"/>
                  <a:pt x="f46" y="f47"/>
                </a:cubicBezTo>
                <a:cubicBezTo>
                  <a:pt x="f48" y="f49"/>
                  <a:pt x="f50" y="f51"/>
                  <a:pt x="f52" y="f53"/>
                </a:cubicBezTo>
                <a:cubicBezTo>
                  <a:pt x="f54" y="f55"/>
                  <a:pt x="f22" y="f56"/>
                  <a:pt x="f31" y="f42"/>
                </a:cubicBezTo>
                <a:cubicBezTo>
                  <a:pt x="f7" y="f57"/>
                  <a:pt x="f58" y="f59"/>
                  <a:pt x="f60" y="f57"/>
                </a:cubicBezTo>
                <a:cubicBezTo>
                  <a:pt x="f61" y="f42"/>
                  <a:pt x="f62" y="f57"/>
                  <a:pt x="f63" y="f64"/>
                </a:cubicBezTo>
                <a:cubicBezTo>
                  <a:pt x="f65" y="f66"/>
                  <a:pt x="f67" y="f68"/>
                  <a:pt x="f69" y="f70"/>
                </a:cubicBezTo>
                <a:cubicBezTo>
                  <a:pt x="f71" y="f72"/>
                  <a:pt x="f73" y="f5"/>
                  <a:pt x="f74" y="f75"/>
                </a:cubicBezTo>
                <a:cubicBezTo>
                  <a:pt x="f76" y="f35"/>
                  <a:pt x="f6" y="f70"/>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7" name="Freeform 92">
            <a:extLst>
              <a:ext uri="{FF2B5EF4-FFF2-40B4-BE49-F238E27FC236}">
                <a16:creationId xmlns:a16="http://schemas.microsoft.com/office/drawing/2014/main" id="{C632D6C5-6B41-424A-B1E3-FF2605FA3190}"/>
              </a:ext>
            </a:extLst>
          </p:cNvPr>
          <p:cNvSpPr/>
          <p:nvPr/>
        </p:nvSpPr>
        <p:spPr>
          <a:xfrm>
            <a:off x="2848238" y="4274878"/>
            <a:ext cx="117454" cy="371417"/>
          </a:xfrm>
          <a:custGeom>
            <a:avLst/>
            <a:gdLst>
              <a:gd name="f0" fmla="val 10800000"/>
              <a:gd name="f1" fmla="val 5400000"/>
              <a:gd name="f2" fmla="val 180"/>
              <a:gd name="f3" fmla="val w"/>
              <a:gd name="f4" fmla="val h"/>
              <a:gd name="f5" fmla="val 0"/>
              <a:gd name="f6" fmla="val 71"/>
              <a:gd name="f7" fmla="val 226"/>
              <a:gd name="f8" fmla="val 70"/>
              <a:gd name="f9" fmla="val 2"/>
              <a:gd name="f10" fmla="val 3"/>
              <a:gd name="f11" fmla="val 69"/>
              <a:gd name="f12" fmla="val 5"/>
              <a:gd name="f13" fmla="val 57"/>
              <a:gd name="f14" fmla="val 32"/>
              <a:gd name="f15" fmla="val 53"/>
              <a:gd name="f16" fmla="val 60"/>
              <a:gd name="f17" fmla="val 51"/>
              <a:gd name="f18" fmla="val 90"/>
              <a:gd name="f19" fmla="val 96"/>
              <a:gd name="f20" fmla="val 52"/>
              <a:gd name="f21" fmla="val 102"/>
              <a:gd name="f22" fmla="val 106"/>
              <a:gd name="f23" fmla="val 61"/>
              <a:gd name="f24" fmla="val 108"/>
              <a:gd name="f25" fmla="val 111"/>
              <a:gd name="f26" fmla="val 115"/>
              <a:gd name="f27" fmla="val 56"/>
              <a:gd name="f28" fmla="val 140"/>
              <a:gd name="f29" fmla="val 165"/>
              <a:gd name="f30" fmla="val 48"/>
              <a:gd name="f31" fmla="val 190"/>
              <a:gd name="f32" fmla="val 47"/>
              <a:gd name="f33" fmla="val 196"/>
              <a:gd name="f34" fmla="val 46"/>
              <a:gd name="f35" fmla="val 201"/>
              <a:gd name="f36" fmla="val 45"/>
              <a:gd name="f37" fmla="val 207"/>
              <a:gd name="f38" fmla="val 42"/>
              <a:gd name="f39" fmla="val 219"/>
              <a:gd name="f40" fmla="val 31"/>
              <a:gd name="f41" fmla="val 18"/>
              <a:gd name="f42" fmla="val 224"/>
              <a:gd name="f43" fmla="val 8"/>
              <a:gd name="f44" fmla="val 223"/>
              <a:gd name="f45" fmla="val 214"/>
              <a:gd name="f46" fmla="val 202"/>
              <a:gd name="f47" fmla="val 146"/>
              <a:gd name="f48" fmla="val 35"/>
              <a:gd name="f49" fmla="val 30"/>
              <a:gd name="f50" fmla="val 1"/>
              <a:gd name="f51" fmla="val 27"/>
              <a:gd name="f52" fmla="val 7"/>
              <a:gd name="f53" fmla="val 26"/>
              <a:gd name="f54" fmla="val 24"/>
              <a:gd name="f55" fmla="val 16"/>
              <a:gd name="f56" fmla="val 68"/>
              <a:gd name="f57" fmla="+- 0 0 -90"/>
              <a:gd name="f58" fmla="*/ f3 1 71"/>
              <a:gd name="f59" fmla="*/ f4 1 226"/>
              <a:gd name="f60" fmla="val f5"/>
              <a:gd name="f61" fmla="val f6"/>
              <a:gd name="f62" fmla="val f7"/>
              <a:gd name="f63" fmla="*/ f57 f0 1"/>
              <a:gd name="f64" fmla="+- f62 0 f60"/>
              <a:gd name="f65" fmla="+- f61 0 f60"/>
              <a:gd name="f66" fmla="*/ f63 1 f2"/>
              <a:gd name="f67" fmla="*/ f65 1 71"/>
              <a:gd name="f68" fmla="*/ f64 1 226"/>
              <a:gd name="f69" fmla="*/ 70 f65 1"/>
              <a:gd name="f70" fmla="*/ 0 f64 1"/>
              <a:gd name="f71" fmla="*/ 69 f65 1"/>
              <a:gd name="f72" fmla="*/ 5 f64 1"/>
              <a:gd name="f73" fmla="*/ 51 f65 1"/>
              <a:gd name="f74" fmla="*/ 90 f64 1"/>
              <a:gd name="f75" fmla="*/ 57 f65 1"/>
              <a:gd name="f76" fmla="*/ 106 f64 1"/>
              <a:gd name="f77" fmla="*/ 60 f65 1"/>
              <a:gd name="f78" fmla="*/ 115 f64 1"/>
              <a:gd name="f79" fmla="*/ 48 f65 1"/>
              <a:gd name="f80" fmla="*/ 190 f64 1"/>
              <a:gd name="f81" fmla="*/ 45 f65 1"/>
              <a:gd name="f82" fmla="*/ 207 f64 1"/>
              <a:gd name="f83" fmla="*/ 18 f65 1"/>
              <a:gd name="f84" fmla="*/ 224 f64 1"/>
              <a:gd name="f85" fmla="*/ 0 f65 1"/>
              <a:gd name="f86" fmla="*/ 202 f64 1"/>
              <a:gd name="f87" fmla="*/ 35 f64 1"/>
              <a:gd name="f88" fmla="*/ 7 f65 1"/>
              <a:gd name="f89" fmla="*/ 26 f64 1"/>
              <a:gd name="f90" fmla="*/ 68 f65 1"/>
              <a:gd name="f91" fmla="+- f66 0 f1"/>
              <a:gd name="f92" fmla="*/ f69 1 71"/>
              <a:gd name="f93" fmla="*/ f70 1 226"/>
              <a:gd name="f94" fmla="*/ f71 1 71"/>
              <a:gd name="f95" fmla="*/ f72 1 226"/>
              <a:gd name="f96" fmla="*/ f73 1 71"/>
              <a:gd name="f97" fmla="*/ f74 1 226"/>
              <a:gd name="f98" fmla="*/ f75 1 71"/>
              <a:gd name="f99" fmla="*/ f76 1 226"/>
              <a:gd name="f100" fmla="*/ f77 1 71"/>
              <a:gd name="f101" fmla="*/ f78 1 226"/>
              <a:gd name="f102" fmla="*/ f79 1 71"/>
              <a:gd name="f103" fmla="*/ f80 1 226"/>
              <a:gd name="f104" fmla="*/ f81 1 71"/>
              <a:gd name="f105" fmla="*/ f82 1 226"/>
              <a:gd name="f106" fmla="*/ f83 1 71"/>
              <a:gd name="f107" fmla="*/ f84 1 226"/>
              <a:gd name="f108" fmla="*/ f85 1 71"/>
              <a:gd name="f109" fmla="*/ f86 1 226"/>
              <a:gd name="f110" fmla="*/ f87 1 226"/>
              <a:gd name="f111" fmla="*/ f88 1 71"/>
              <a:gd name="f112" fmla="*/ f89 1 226"/>
              <a:gd name="f113" fmla="*/ f90 1 71"/>
              <a:gd name="f114" fmla="*/ 0 1 f67"/>
              <a:gd name="f115" fmla="*/ f61 1 f67"/>
              <a:gd name="f116" fmla="*/ 0 1 f68"/>
              <a:gd name="f117" fmla="*/ f62 1 f68"/>
              <a:gd name="f118" fmla="*/ f92 1 f67"/>
              <a:gd name="f119" fmla="*/ f93 1 f68"/>
              <a:gd name="f120" fmla="*/ f94 1 f67"/>
              <a:gd name="f121" fmla="*/ f95 1 f68"/>
              <a:gd name="f122" fmla="*/ f96 1 f67"/>
              <a:gd name="f123" fmla="*/ f97 1 f68"/>
              <a:gd name="f124" fmla="*/ f98 1 f67"/>
              <a:gd name="f125" fmla="*/ f99 1 f68"/>
              <a:gd name="f126" fmla="*/ f100 1 f67"/>
              <a:gd name="f127" fmla="*/ f101 1 f68"/>
              <a:gd name="f128" fmla="*/ f102 1 f67"/>
              <a:gd name="f129" fmla="*/ f103 1 f68"/>
              <a:gd name="f130" fmla="*/ f104 1 f67"/>
              <a:gd name="f131" fmla="*/ f105 1 f68"/>
              <a:gd name="f132" fmla="*/ f106 1 f67"/>
              <a:gd name="f133" fmla="*/ f107 1 f68"/>
              <a:gd name="f134" fmla="*/ f108 1 f67"/>
              <a:gd name="f135" fmla="*/ f109 1 f68"/>
              <a:gd name="f136" fmla="*/ f110 1 f68"/>
              <a:gd name="f137" fmla="*/ f111 1 f67"/>
              <a:gd name="f138" fmla="*/ f112 1 f68"/>
              <a:gd name="f139" fmla="*/ f113 1 f67"/>
              <a:gd name="f140" fmla="*/ f114 f58 1"/>
              <a:gd name="f141" fmla="*/ f115 f58 1"/>
              <a:gd name="f142" fmla="*/ f117 f59 1"/>
              <a:gd name="f143" fmla="*/ f116 f59 1"/>
              <a:gd name="f144" fmla="*/ f118 f58 1"/>
              <a:gd name="f145" fmla="*/ f119 f59 1"/>
              <a:gd name="f146" fmla="*/ f120 f58 1"/>
              <a:gd name="f147" fmla="*/ f121 f59 1"/>
              <a:gd name="f148" fmla="*/ f122 f58 1"/>
              <a:gd name="f149" fmla="*/ f123 f59 1"/>
              <a:gd name="f150" fmla="*/ f124 f58 1"/>
              <a:gd name="f151" fmla="*/ f125 f59 1"/>
              <a:gd name="f152" fmla="*/ f126 f58 1"/>
              <a:gd name="f153" fmla="*/ f127 f59 1"/>
              <a:gd name="f154" fmla="*/ f128 f58 1"/>
              <a:gd name="f155" fmla="*/ f129 f59 1"/>
              <a:gd name="f156" fmla="*/ f130 f58 1"/>
              <a:gd name="f157" fmla="*/ f131 f59 1"/>
              <a:gd name="f158" fmla="*/ f132 f58 1"/>
              <a:gd name="f159" fmla="*/ f133 f59 1"/>
              <a:gd name="f160" fmla="*/ f134 f58 1"/>
              <a:gd name="f161" fmla="*/ f135 f59 1"/>
              <a:gd name="f162" fmla="*/ f136 f59 1"/>
              <a:gd name="f163" fmla="*/ f137 f58 1"/>
              <a:gd name="f164" fmla="*/ f138 f59 1"/>
              <a:gd name="f165" fmla="*/ f139 f58 1"/>
            </a:gdLst>
            <a:ahLst/>
            <a:cxnLst>
              <a:cxn ang="3cd4">
                <a:pos x="hc" y="t"/>
              </a:cxn>
              <a:cxn ang="0">
                <a:pos x="r" y="vc"/>
              </a:cxn>
              <a:cxn ang="cd4">
                <a:pos x="hc" y="b"/>
              </a:cxn>
              <a:cxn ang="cd2">
                <a:pos x="l" y="vc"/>
              </a:cxn>
              <a:cxn ang="f91">
                <a:pos x="f144" y="f145"/>
              </a:cxn>
              <a:cxn ang="f91">
                <a:pos x="f146" y="f147"/>
              </a:cxn>
              <a:cxn ang="f91">
                <a:pos x="f148" y="f149"/>
              </a:cxn>
              <a:cxn ang="f91">
                <a:pos x="f150" y="f151"/>
              </a:cxn>
              <a:cxn ang="f91">
                <a:pos x="f152" y="f153"/>
              </a:cxn>
              <a:cxn ang="f91">
                <a:pos x="f154" y="f155"/>
              </a:cxn>
              <a:cxn ang="f91">
                <a:pos x="f156" y="f157"/>
              </a:cxn>
              <a:cxn ang="f91">
                <a:pos x="f158" y="f159"/>
              </a:cxn>
              <a:cxn ang="f91">
                <a:pos x="f160" y="f161"/>
              </a:cxn>
              <a:cxn ang="f91">
                <a:pos x="f160" y="f162"/>
              </a:cxn>
              <a:cxn ang="f91">
                <a:pos x="f163" y="f164"/>
              </a:cxn>
              <a:cxn ang="f91">
                <a:pos x="f165" y="f145"/>
              </a:cxn>
              <a:cxn ang="f91">
                <a:pos x="f144" y="f145"/>
              </a:cxn>
            </a:cxnLst>
            <a:rect l="f140" t="f143" r="f141" b="f142"/>
            <a:pathLst>
              <a:path w="71" h="226">
                <a:moveTo>
                  <a:pt x="f8" y="f5"/>
                </a:moveTo>
                <a:cubicBezTo>
                  <a:pt x="f6" y="f9"/>
                  <a:pt x="f8" y="f10"/>
                  <a:pt x="f11" y="f12"/>
                </a:cubicBezTo>
                <a:cubicBezTo>
                  <a:pt x="f13" y="f14"/>
                  <a:pt x="f15" y="f16"/>
                  <a:pt x="f17" y="f18"/>
                </a:cubicBezTo>
                <a:cubicBezTo>
                  <a:pt x="f17" y="f19"/>
                  <a:pt x="f20" y="f21"/>
                  <a:pt x="f13" y="f22"/>
                </a:cubicBezTo>
                <a:cubicBezTo>
                  <a:pt x="f23" y="f24"/>
                  <a:pt x="f23" y="f25"/>
                  <a:pt x="f16" y="f26"/>
                </a:cubicBezTo>
                <a:cubicBezTo>
                  <a:pt x="f27" y="f28"/>
                  <a:pt x="f20" y="f29"/>
                  <a:pt x="f30" y="f31"/>
                </a:cubicBezTo>
                <a:cubicBezTo>
                  <a:pt x="f32" y="f33"/>
                  <a:pt x="f34" y="f35"/>
                  <a:pt x="f36" y="f37"/>
                </a:cubicBezTo>
                <a:cubicBezTo>
                  <a:pt x="f38" y="f39"/>
                  <a:pt x="f40" y="f7"/>
                  <a:pt x="f41" y="f42"/>
                </a:cubicBezTo>
                <a:cubicBezTo>
                  <a:pt x="f43" y="f44"/>
                  <a:pt x="f5" y="f45"/>
                  <a:pt x="f5" y="f46"/>
                </a:cubicBezTo>
                <a:cubicBezTo>
                  <a:pt x="f5" y="f47"/>
                  <a:pt x="f5" y="f18"/>
                  <a:pt x="f5" y="f48"/>
                </a:cubicBezTo>
                <a:cubicBezTo>
                  <a:pt x="f5" y="f49"/>
                  <a:pt x="f50" y="f51"/>
                  <a:pt x="f52" y="f53"/>
                </a:cubicBezTo>
                <a:cubicBezTo>
                  <a:pt x="f49" y="f54"/>
                  <a:pt x="f17" y="f55"/>
                  <a:pt x="f56" y="f5"/>
                </a:cubicBezTo>
                <a:cubicBezTo>
                  <a:pt x="f11" y="f5"/>
                  <a:pt x="f11" y="f5"/>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8" name="Freeform 93">
            <a:extLst>
              <a:ext uri="{FF2B5EF4-FFF2-40B4-BE49-F238E27FC236}">
                <a16:creationId xmlns:a16="http://schemas.microsoft.com/office/drawing/2014/main" id="{FD2B8930-7B92-4CB7-909F-4B19222DFB41}"/>
              </a:ext>
            </a:extLst>
          </p:cNvPr>
          <p:cNvSpPr/>
          <p:nvPr/>
        </p:nvSpPr>
        <p:spPr>
          <a:xfrm>
            <a:off x="565773" y="4341535"/>
            <a:ext cx="123809" cy="306341"/>
          </a:xfrm>
          <a:custGeom>
            <a:avLst/>
            <a:gdLst>
              <a:gd name="f0" fmla="val 10800000"/>
              <a:gd name="f1" fmla="val 5400000"/>
              <a:gd name="f2" fmla="val 180"/>
              <a:gd name="f3" fmla="val w"/>
              <a:gd name="f4" fmla="val h"/>
              <a:gd name="f5" fmla="val 0"/>
              <a:gd name="f6" fmla="val 75"/>
              <a:gd name="f7" fmla="val 186"/>
              <a:gd name="f8" fmla="val 82"/>
              <a:gd name="f9" fmla="val 59"/>
              <a:gd name="f10" fmla="val 36"/>
              <a:gd name="f11" fmla="val 12"/>
              <a:gd name="f12" fmla="val 6"/>
              <a:gd name="f13" fmla="val 1"/>
              <a:gd name="f14" fmla="val 4"/>
              <a:gd name="f15" fmla="val 8"/>
              <a:gd name="f16" fmla="val 17"/>
              <a:gd name="f17" fmla="val 5"/>
              <a:gd name="f18" fmla="val 25"/>
              <a:gd name="f19" fmla="val 3"/>
              <a:gd name="f20" fmla="val 34"/>
              <a:gd name="f21" fmla="val 40"/>
              <a:gd name="f22" fmla="val 41"/>
              <a:gd name="f23" fmla="val 2"/>
              <a:gd name="f24" fmla="val 42"/>
              <a:gd name="f25" fmla="val 7"/>
              <a:gd name="f26" fmla="val 16"/>
              <a:gd name="f27" fmla="val 43"/>
              <a:gd name="f28" fmla="val 35"/>
              <a:gd name="f29" fmla="val 45"/>
              <a:gd name="f30" fmla="val 47"/>
              <a:gd name="f31" fmla="val 54"/>
              <a:gd name="f32" fmla="val 53"/>
              <a:gd name="f33" fmla="val 65"/>
              <a:gd name="f34" fmla="val 50"/>
              <a:gd name="f35" fmla="val 71"/>
              <a:gd name="f36" fmla="val 48"/>
              <a:gd name="f37" fmla="val 72"/>
              <a:gd name="f38" fmla="val 73"/>
              <a:gd name="f39" fmla="val 74"/>
              <a:gd name="f40" fmla="val 63"/>
              <a:gd name="f41" fmla="val 80"/>
              <a:gd name="f42" fmla="val 68"/>
              <a:gd name="f43" fmla="val 106"/>
              <a:gd name="f44" fmla="val 133"/>
              <a:gd name="f45" fmla="val 58"/>
              <a:gd name="f46" fmla="val 160"/>
              <a:gd name="f47" fmla="val 55"/>
              <a:gd name="f48" fmla="val 174"/>
              <a:gd name="f49" fmla="val 183"/>
              <a:gd name="f50" fmla="val 33"/>
              <a:gd name="f51" fmla="val 185"/>
              <a:gd name="f52" fmla="val 21"/>
              <a:gd name="f53" fmla="val 9"/>
              <a:gd name="f54" fmla="val 170"/>
              <a:gd name="f55" fmla="val 163"/>
              <a:gd name="f56" fmla="val 156"/>
              <a:gd name="f57" fmla="val 149"/>
              <a:gd name="f58" fmla="val 127"/>
              <a:gd name="f59" fmla="val 105"/>
              <a:gd name="f60" fmla="+- 0 0 -90"/>
              <a:gd name="f61" fmla="*/ f3 1 75"/>
              <a:gd name="f62" fmla="*/ f4 1 186"/>
              <a:gd name="f63" fmla="val f5"/>
              <a:gd name="f64" fmla="val f6"/>
              <a:gd name="f65" fmla="val f7"/>
              <a:gd name="f66" fmla="*/ f60 f0 1"/>
              <a:gd name="f67" fmla="+- f65 0 f63"/>
              <a:gd name="f68" fmla="+- f64 0 f63"/>
              <a:gd name="f69" fmla="*/ f66 1 f2"/>
              <a:gd name="f70" fmla="*/ f68 1 75"/>
              <a:gd name="f71" fmla="*/ f67 1 186"/>
              <a:gd name="f72" fmla="*/ 0 f68 1"/>
              <a:gd name="f73" fmla="*/ 82 f67 1"/>
              <a:gd name="f74" fmla="*/ 12 f67 1"/>
              <a:gd name="f75" fmla="*/ 8 f68 1"/>
              <a:gd name="f76" fmla="*/ 4 f67 1"/>
              <a:gd name="f77" fmla="*/ 34 f68 1"/>
              <a:gd name="f78" fmla="*/ 1 f67 1"/>
              <a:gd name="f79" fmla="*/ 42 f68 1"/>
              <a:gd name="f80" fmla="*/ 7 f67 1"/>
              <a:gd name="f81" fmla="*/ 43 f68 1"/>
              <a:gd name="f82" fmla="*/ 35 f67 1"/>
              <a:gd name="f83" fmla="*/ 65 f68 1"/>
              <a:gd name="f84" fmla="*/ 50 f67 1"/>
              <a:gd name="f85" fmla="*/ 73 f68 1"/>
              <a:gd name="f86" fmla="*/ 54 f67 1"/>
              <a:gd name="f87" fmla="*/ 80 f67 1"/>
              <a:gd name="f88" fmla="*/ 58 f68 1"/>
              <a:gd name="f89" fmla="*/ 160 f67 1"/>
              <a:gd name="f90" fmla="*/ 33 f68 1"/>
              <a:gd name="f91" fmla="*/ 185 f67 1"/>
              <a:gd name="f92" fmla="*/ 4 f68 1"/>
              <a:gd name="f93" fmla="*/ 170 f67 1"/>
              <a:gd name="f94" fmla="*/ 149 f67 1"/>
              <a:gd name="f95" fmla="+- f69 0 f1"/>
              <a:gd name="f96" fmla="*/ f72 1 75"/>
              <a:gd name="f97" fmla="*/ f73 1 186"/>
              <a:gd name="f98" fmla="*/ f74 1 186"/>
              <a:gd name="f99" fmla="*/ f75 1 75"/>
              <a:gd name="f100" fmla="*/ f76 1 186"/>
              <a:gd name="f101" fmla="*/ f77 1 75"/>
              <a:gd name="f102" fmla="*/ f78 1 186"/>
              <a:gd name="f103" fmla="*/ f79 1 75"/>
              <a:gd name="f104" fmla="*/ f80 1 186"/>
              <a:gd name="f105" fmla="*/ f81 1 75"/>
              <a:gd name="f106" fmla="*/ f82 1 186"/>
              <a:gd name="f107" fmla="*/ f83 1 75"/>
              <a:gd name="f108" fmla="*/ f84 1 186"/>
              <a:gd name="f109" fmla="*/ f85 1 75"/>
              <a:gd name="f110" fmla="*/ f86 1 186"/>
              <a:gd name="f111" fmla="*/ f87 1 186"/>
              <a:gd name="f112" fmla="*/ f88 1 75"/>
              <a:gd name="f113" fmla="*/ f89 1 186"/>
              <a:gd name="f114" fmla="*/ f90 1 75"/>
              <a:gd name="f115" fmla="*/ f91 1 186"/>
              <a:gd name="f116" fmla="*/ f92 1 75"/>
              <a:gd name="f117" fmla="*/ f93 1 186"/>
              <a:gd name="f118" fmla="*/ f94 1 186"/>
              <a:gd name="f119" fmla="*/ 0 1 f70"/>
              <a:gd name="f120" fmla="*/ f64 1 f70"/>
              <a:gd name="f121" fmla="*/ 0 1 f71"/>
              <a:gd name="f122" fmla="*/ f65 1 f71"/>
              <a:gd name="f123" fmla="*/ f96 1 f70"/>
              <a:gd name="f124" fmla="*/ f97 1 f71"/>
              <a:gd name="f125" fmla="*/ f98 1 f71"/>
              <a:gd name="f126" fmla="*/ f99 1 f70"/>
              <a:gd name="f127" fmla="*/ f100 1 f71"/>
              <a:gd name="f128" fmla="*/ f101 1 f70"/>
              <a:gd name="f129" fmla="*/ f102 1 f71"/>
              <a:gd name="f130" fmla="*/ f103 1 f70"/>
              <a:gd name="f131" fmla="*/ f104 1 f71"/>
              <a:gd name="f132" fmla="*/ f105 1 f70"/>
              <a:gd name="f133" fmla="*/ f106 1 f71"/>
              <a:gd name="f134" fmla="*/ f107 1 f70"/>
              <a:gd name="f135" fmla="*/ f108 1 f71"/>
              <a:gd name="f136" fmla="*/ f109 1 f70"/>
              <a:gd name="f137" fmla="*/ f110 1 f71"/>
              <a:gd name="f138" fmla="*/ f111 1 f71"/>
              <a:gd name="f139" fmla="*/ f112 1 f70"/>
              <a:gd name="f140" fmla="*/ f113 1 f71"/>
              <a:gd name="f141" fmla="*/ f114 1 f70"/>
              <a:gd name="f142" fmla="*/ f115 1 f71"/>
              <a:gd name="f143" fmla="*/ f116 1 f70"/>
              <a:gd name="f144" fmla="*/ f117 1 f71"/>
              <a:gd name="f145" fmla="*/ f118 1 f71"/>
              <a:gd name="f146" fmla="*/ f119 f61 1"/>
              <a:gd name="f147" fmla="*/ f120 f61 1"/>
              <a:gd name="f148" fmla="*/ f122 f62 1"/>
              <a:gd name="f149" fmla="*/ f121 f62 1"/>
              <a:gd name="f150" fmla="*/ f123 f61 1"/>
              <a:gd name="f151" fmla="*/ f124 f62 1"/>
              <a:gd name="f152" fmla="*/ f125 f62 1"/>
              <a:gd name="f153" fmla="*/ f126 f61 1"/>
              <a:gd name="f154" fmla="*/ f127 f62 1"/>
              <a:gd name="f155" fmla="*/ f128 f61 1"/>
              <a:gd name="f156" fmla="*/ f129 f62 1"/>
              <a:gd name="f157" fmla="*/ f130 f61 1"/>
              <a:gd name="f158" fmla="*/ f131 f62 1"/>
              <a:gd name="f159" fmla="*/ f132 f61 1"/>
              <a:gd name="f160" fmla="*/ f133 f62 1"/>
              <a:gd name="f161" fmla="*/ f134 f61 1"/>
              <a:gd name="f162" fmla="*/ f135 f62 1"/>
              <a:gd name="f163" fmla="*/ f136 f61 1"/>
              <a:gd name="f164" fmla="*/ f137 f62 1"/>
              <a:gd name="f165" fmla="*/ f138 f62 1"/>
              <a:gd name="f166" fmla="*/ f139 f61 1"/>
              <a:gd name="f167" fmla="*/ f140 f62 1"/>
              <a:gd name="f168" fmla="*/ f141 f61 1"/>
              <a:gd name="f169" fmla="*/ f142 f62 1"/>
              <a:gd name="f170" fmla="*/ f143 f61 1"/>
              <a:gd name="f171" fmla="*/ f144 f62 1"/>
              <a:gd name="f172" fmla="*/ f145 f62 1"/>
            </a:gdLst>
            <a:ahLst/>
            <a:cxnLst>
              <a:cxn ang="3cd4">
                <a:pos x="hc" y="t"/>
              </a:cxn>
              <a:cxn ang="0">
                <a:pos x="r" y="vc"/>
              </a:cxn>
              <a:cxn ang="cd4">
                <a:pos x="hc" y="b"/>
              </a:cxn>
              <a:cxn ang="cd2">
                <a:pos x="l" y="vc"/>
              </a:cxn>
              <a:cxn ang="f95">
                <a:pos x="f150" y="f151"/>
              </a:cxn>
              <a:cxn ang="f95">
                <a:pos x="f150" y="f152"/>
              </a:cxn>
              <a:cxn ang="f95">
                <a:pos x="f153" y="f154"/>
              </a:cxn>
              <a:cxn ang="f95">
                <a:pos x="f155" y="f156"/>
              </a:cxn>
              <a:cxn ang="f95">
                <a:pos x="f157" y="f158"/>
              </a:cxn>
              <a:cxn ang="f95">
                <a:pos x="f159" y="f160"/>
              </a:cxn>
              <a:cxn ang="f95">
                <a:pos x="f161" y="f162"/>
              </a:cxn>
              <a:cxn ang="f95">
                <a:pos x="f163" y="f164"/>
              </a:cxn>
              <a:cxn ang="f95">
                <a:pos x="f163" y="f165"/>
              </a:cxn>
              <a:cxn ang="f95">
                <a:pos x="f166" y="f167"/>
              </a:cxn>
              <a:cxn ang="f95">
                <a:pos x="f168" y="f169"/>
              </a:cxn>
              <a:cxn ang="f95">
                <a:pos x="f170" y="f171"/>
              </a:cxn>
              <a:cxn ang="f95">
                <a:pos x="f150" y="f172"/>
              </a:cxn>
              <a:cxn ang="f95">
                <a:pos x="f150" y="f151"/>
              </a:cxn>
              <a:cxn ang="f95">
                <a:pos x="f150" y="f151"/>
              </a:cxn>
            </a:cxnLst>
            <a:rect l="f146" t="f149" r="f147" b="f148"/>
            <a:pathLst>
              <a:path w="75" h="186">
                <a:moveTo>
                  <a:pt x="f5" y="f8"/>
                </a:moveTo>
                <a:cubicBezTo>
                  <a:pt x="f5" y="f9"/>
                  <a:pt x="f5" y="f10"/>
                  <a:pt x="f5" y="f11"/>
                </a:cubicBezTo>
                <a:cubicBezTo>
                  <a:pt x="f5" y="f12"/>
                  <a:pt x="f13" y="f14"/>
                  <a:pt x="f15" y="f14"/>
                </a:cubicBezTo>
                <a:cubicBezTo>
                  <a:pt x="f16" y="f17"/>
                  <a:pt x="f18" y="f19"/>
                  <a:pt x="f20" y="f13"/>
                </a:cubicBezTo>
                <a:cubicBezTo>
                  <a:pt x="f21" y="f5"/>
                  <a:pt x="f22" y="f23"/>
                  <a:pt x="f24" y="f25"/>
                </a:cubicBezTo>
                <a:cubicBezTo>
                  <a:pt x="f24" y="f26"/>
                  <a:pt x="f24" y="f18"/>
                  <a:pt x="f27" y="f28"/>
                </a:cubicBezTo>
                <a:cubicBezTo>
                  <a:pt x="f29" y="f30"/>
                  <a:pt x="f31" y="f32"/>
                  <a:pt x="f33" y="f34"/>
                </a:cubicBezTo>
                <a:cubicBezTo>
                  <a:pt x="f35" y="f36"/>
                  <a:pt x="f37" y="f34"/>
                  <a:pt x="f38" y="f31"/>
                </a:cubicBezTo>
                <a:cubicBezTo>
                  <a:pt x="f39" y="f40"/>
                  <a:pt x="f6" y="f35"/>
                  <a:pt x="f38" y="f41"/>
                </a:cubicBezTo>
                <a:cubicBezTo>
                  <a:pt x="f42" y="f43"/>
                  <a:pt x="f40" y="f44"/>
                  <a:pt x="f45" y="f46"/>
                </a:cubicBezTo>
                <a:cubicBezTo>
                  <a:pt x="f47" y="f48"/>
                  <a:pt x="f29" y="f49"/>
                  <a:pt x="f50" y="f51"/>
                </a:cubicBezTo>
                <a:cubicBezTo>
                  <a:pt x="f52" y="f7"/>
                  <a:pt x="f53" y="f2"/>
                  <a:pt x="f14" y="f54"/>
                </a:cubicBezTo>
                <a:cubicBezTo>
                  <a:pt x="f5" y="f55"/>
                  <a:pt x="f5" y="f56"/>
                  <a:pt x="f5" y="f57"/>
                </a:cubicBezTo>
                <a:cubicBezTo>
                  <a:pt x="f5" y="f58"/>
                  <a:pt x="f5" y="f59"/>
                  <a:pt x="f5" y="f8"/>
                </a:cubicBezTo>
                <a:cubicBezTo>
                  <a:pt x="f5" y="f8"/>
                  <a:pt x="f5" y="f8"/>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89" name="Freeform 94">
            <a:extLst>
              <a:ext uri="{FF2B5EF4-FFF2-40B4-BE49-F238E27FC236}">
                <a16:creationId xmlns:a16="http://schemas.microsoft.com/office/drawing/2014/main" id="{3DCFE922-040D-43DD-AE0B-92070694AC76}"/>
              </a:ext>
            </a:extLst>
          </p:cNvPr>
          <p:cNvSpPr/>
          <p:nvPr/>
        </p:nvSpPr>
        <p:spPr>
          <a:xfrm>
            <a:off x="1640338" y="2506674"/>
            <a:ext cx="190466" cy="190466"/>
          </a:xfrm>
          <a:custGeom>
            <a:avLst/>
            <a:gdLst>
              <a:gd name="f0" fmla="val 10800000"/>
              <a:gd name="f1" fmla="val 5400000"/>
              <a:gd name="f2" fmla="val 180"/>
              <a:gd name="f3" fmla="val w"/>
              <a:gd name="f4" fmla="val h"/>
              <a:gd name="f5" fmla="val 0"/>
              <a:gd name="f6" fmla="val 116"/>
              <a:gd name="f7" fmla="val 58"/>
              <a:gd name="f8" fmla="val 90"/>
              <a:gd name="f9" fmla="val 26"/>
              <a:gd name="f10" fmla="val 57"/>
              <a:gd name="f11" fmla="+- 0 0 -90"/>
              <a:gd name="f12" fmla="*/ f3 1 116"/>
              <a:gd name="f13" fmla="*/ f4 1 116"/>
              <a:gd name="f14" fmla="val f5"/>
              <a:gd name="f15" fmla="val f6"/>
              <a:gd name="f16" fmla="*/ f11 f0 1"/>
              <a:gd name="f17" fmla="+- f15 0 f14"/>
              <a:gd name="f18" fmla="*/ f16 1 f2"/>
              <a:gd name="f19" fmla="*/ f17 1 116"/>
              <a:gd name="f20" fmla="*/ 58 f17 1"/>
              <a:gd name="f21" fmla="*/ 0 f17 1"/>
              <a:gd name="f22" fmla="*/ 116 f17 1"/>
              <a:gd name="f23" fmla="*/ 57 f17 1"/>
              <a:gd name="f24" fmla="+- f18 0 f1"/>
              <a:gd name="f25" fmla="*/ f20 1 116"/>
              <a:gd name="f26" fmla="*/ f21 1 116"/>
              <a:gd name="f27" fmla="*/ f22 1 116"/>
              <a:gd name="f28" fmla="*/ f23 1 116"/>
              <a:gd name="f29" fmla="*/ 0 1 f19"/>
              <a:gd name="f30" fmla="*/ f15 1 f19"/>
              <a:gd name="f31" fmla="*/ f25 1 f19"/>
              <a:gd name="f32" fmla="*/ f26 1 f19"/>
              <a:gd name="f33" fmla="*/ f27 1 f19"/>
              <a:gd name="f34" fmla="*/ f28 1 f19"/>
              <a:gd name="f35" fmla="*/ f29 f12 1"/>
              <a:gd name="f36" fmla="*/ f30 f12 1"/>
              <a:gd name="f37" fmla="*/ f30 f13 1"/>
              <a:gd name="f38" fmla="*/ f29 f13 1"/>
              <a:gd name="f39" fmla="*/ f31 f12 1"/>
              <a:gd name="f40" fmla="*/ f32 f13 1"/>
              <a:gd name="f41" fmla="*/ f33 f12 1"/>
              <a:gd name="f42" fmla="*/ f34 f13 1"/>
              <a:gd name="f43" fmla="*/ f33 f13 1"/>
              <a:gd name="f44" fmla="*/ f32 f12 1"/>
              <a:gd name="f45" fmla="*/ f31 f13 1"/>
            </a:gdLst>
            <a:ahLst/>
            <a:cxnLst>
              <a:cxn ang="3cd4">
                <a:pos x="hc" y="t"/>
              </a:cxn>
              <a:cxn ang="0">
                <a:pos x="r" y="vc"/>
              </a:cxn>
              <a:cxn ang="cd4">
                <a:pos x="hc" y="b"/>
              </a:cxn>
              <a:cxn ang="cd2">
                <a:pos x="l" y="vc"/>
              </a:cxn>
              <a:cxn ang="f24">
                <a:pos x="f39" y="f40"/>
              </a:cxn>
              <a:cxn ang="f24">
                <a:pos x="f41" y="f42"/>
              </a:cxn>
              <a:cxn ang="f24">
                <a:pos x="f39" y="f43"/>
              </a:cxn>
              <a:cxn ang="f24">
                <a:pos x="f44" y="f45"/>
              </a:cxn>
              <a:cxn ang="f24">
                <a:pos x="f39" y="f40"/>
              </a:cxn>
            </a:cxnLst>
            <a:rect l="f35" t="f38" r="f36" b="f37"/>
            <a:pathLst>
              <a:path w="116" h="116">
                <a:moveTo>
                  <a:pt x="f7" y="f5"/>
                </a:moveTo>
                <a:cubicBezTo>
                  <a:pt x="f8" y="f5"/>
                  <a:pt x="f6" y="f9"/>
                  <a:pt x="f6" y="f10"/>
                </a:cubicBezTo>
                <a:cubicBezTo>
                  <a:pt x="f6" y="f8"/>
                  <a:pt x="f8" y="f6"/>
                  <a:pt x="f7" y="f6"/>
                </a:cubicBezTo>
                <a:cubicBezTo>
                  <a:pt x="f9" y="f6"/>
                  <a:pt x="f5" y="f8"/>
                  <a:pt x="f5" y="f7"/>
                </a:cubicBezTo>
                <a:cubicBezTo>
                  <a:pt x="f5" y="f9"/>
                  <a:pt x="f9" y="f5"/>
                  <a:pt x="f7"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0" name="Freeform 95">
            <a:extLst>
              <a:ext uri="{FF2B5EF4-FFF2-40B4-BE49-F238E27FC236}">
                <a16:creationId xmlns:a16="http://schemas.microsoft.com/office/drawing/2014/main" id="{D66EF2D8-8CD0-419E-A9F8-336D1EB3D6D8}"/>
              </a:ext>
            </a:extLst>
          </p:cNvPr>
          <p:cNvSpPr/>
          <p:nvPr/>
        </p:nvSpPr>
        <p:spPr>
          <a:xfrm>
            <a:off x="1789545" y="1201954"/>
            <a:ext cx="192059" cy="190466"/>
          </a:xfrm>
          <a:custGeom>
            <a:avLst/>
            <a:gdLst>
              <a:gd name="f0" fmla="val 10800000"/>
              <a:gd name="f1" fmla="val 5400000"/>
              <a:gd name="f2" fmla="val 180"/>
              <a:gd name="f3" fmla="val w"/>
              <a:gd name="f4" fmla="val h"/>
              <a:gd name="f5" fmla="val 0"/>
              <a:gd name="f6" fmla="val 116"/>
              <a:gd name="f7" fmla="val 58"/>
              <a:gd name="f8" fmla="val 26"/>
              <a:gd name="f9" fmla="val 25"/>
              <a:gd name="f10" fmla="val 57"/>
              <a:gd name="f11" fmla="val 89"/>
              <a:gd name="f12" fmla="val 90"/>
              <a:gd name="f13" fmla="+- 0 0 -90"/>
              <a:gd name="f14" fmla="*/ f3 1 116"/>
              <a:gd name="f15" fmla="*/ f4 1 116"/>
              <a:gd name="f16" fmla="val f5"/>
              <a:gd name="f17" fmla="val f6"/>
              <a:gd name="f18" fmla="*/ f13 f0 1"/>
              <a:gd name="f19" fmla="+- f17 0 f16"/>
              <a:gd name="f20" fmla="*/ f18 1 f2"/>
              <a:gd name="f21" fmla="*/ f19 1 116"/>
              <a:gd name="f22" fmla="*/ 0 f19 1"/>
              <a:gd name="f23" fmla="*/ 58 f19 1"/>
              <a:gd name="f24" fmla="*/ 57 f19 1"/>
              <a:gd name="f25" fmla="*/ 116 f19 1"/>
              <a:gd name="f26" fmla="+- f20 0 f1"/>
              <a:gd name="f27" fmla="*/ f22 1 116"/>
              <a:gd name="f28" fmla="*/ f23 1 116"/>
              <a:gd name="f29" fmla="*/ f24 1 116"/>
              <a:gd name="f30" fmla="*/ f25 1 116"/>
              <a:gd name="f31" fmla="*/ 0 1 f21"/>
              <a:gd name="f32" fmla="*/ f17 1 f21"/>
              <a:gd name="f33" fmla="*/ f27 1 f21"/>
              <a:gd name="f34" fmla="*/ f28 1 f21"/>
              <a:gd name="f35" fmla="*/ f29 1 f21"/>
              <a:gd name="f36" fmla="*/ f30 1 f21"/>
              <a:gd name="f37" fmla="*/ f31 f14 1"/>
              <a:gd name="f38" fmla="*/ f32 f14 1"/>
              <a:gd name="f39" fmla="*/ f32 f15 1"/>
              <a:gd name="f40" fmla="*/ f31 f15 1"/>
              <a:gd name="f41" fmla="*/ f33 f14 1"/>
              <a:gd name="f42" fmla="*/ f34 f15 1"/>
              <a:gd name="f43" fmla="*/ f35 f14 1"/>
              <a:gd name="f44" fmla="*/ f33 f15 1"/>
              <a:gd name="f45" fmla="*/ f36 f14 1"/>
              <a:gd name="f46" fmla="*/ f36 f15 1"/>
            </a:gdLst>
            <a:ahLst/>
            <a:cxnLst>
              <a:cxn ang="3cd4">
                <a:pos x="hc" y="t"/>
              </a:cxn>
              <a:cxn ang="0">
                <a:pos x="r" y="vc"/>
              </a:cxn>
              <a:cxn ang="cd4">
                <a:pos x="hc" y="b"/>
              </a:cxn>
              <a:cxn ang="cd2">
                <a:pos x="l" y="vc"/>
              </a:cxn>
              <a:cxn ang="f26">
                <a:pos x="f41" y="f42"/>
              </a:cxn>
              <a:cxn ang="f26">
                <a:pos x="f43" y="f44"/>
              </a:cxn>
              <a:cxn ang="f26">
                <a:pos x="f45" y="f42"/>
              </a:cxn>
              <a:cxn ang="f26">
                <a:pos x="f43" y="f46"/>
              </a:cxn>
              <a:cxn ang="f26">
                <a:pos x="f41" y="f42"/>
              </a:cxn>
            </a:cxnLst>
            <a:rect l="f37" t="f40" r="f38" b="f39"/>
            <a:pathLst>
              <a:path w="116" h="116">
                <a:moveTo>
                  <a:pt x="f5" y="f7"/>
                </a:moveTo>
                <a:cubicBezTo>
                  <a:pt x="f5" y="f8"/>
                  <a:pt x="f9" y="f5"/>
                  <a:pt x="f10" y="f5"/>
                </a:cubicBezTo>
                <a:cubicBezTo>
                  <a:pt x="f11" y="f5"/>
                  <a:pt x="f6" y="f8"/>
                  <a:pt x="f6" y="f7"/>
                </a:cubicBezTo>
                <a:cubicBezTo>
                  <a:pt x="f6" y="f12"/>
                  <a:pt x="f11" y="f6"/>
                  <a:pt x="f10" y="f6"/>
                </a:cubicBezTo>
                <a:cubicBezTo>
                  <a:pt x="f8" y="f6"/>
                  <a:pt x="f5" y="f12"/>
                  <a:pt x="f5"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1" name="Freeform 96">
            <a:extLst>
              <a:ext uri="{FF2B5EF4-FFF2-40B4-BE49-F238E27FC236}">
                <a16:creationId xmlns:a16="http://schemas.microsoft.com/office/drawing/2014/main" id="{707E7D79-810D-4927-995E-B3020D714BF1}"/>
              </a:ext>
            </a:extLst>
          </p:cNvPr>
          <p:cNvSpPr/>
          <p:nvPr/>
        </p:nvSpPr>
        <p:spPr>
          <a:xfrm>
            <a:off x="546718" y="1201954"/>
            <a:ext cx="192059" cy="190466"/>
          </a:xfrm>
          <a:custGeom>
            <a:avLst/>
            <a:gdLst>
              <a:gd name="f0" fmla="val 10800000"/>
              <a:gd name="f1" fmla="val 5400000"/>
              <a:gd name="f2" fmla="val 180"/>
              <a:gd name="f3" fmla="val w"/>
              <a:gd name="f4" fmla="val h"/>
              <a:gd name="f5" fmla="val 0"/>
              <a:gd name="f6" fmla="val 116"/>
              <a:gd name="f7" fmla="val 58"/>
              <a:gd name="f8" fmla="val 90"/>
              <a:gd name="f9" fmla="val 26"/>
              <a:gd name="f10" fmla="val 59"/>
              <a:gd name="f11" fmla="val 89"/>
              <a:gd name="f12" fmla="val 27"/>
              <a:gd name="f13" fmla="val 42"/>
              <a:gd name="f14" fmla="val 80"/>
              <a:gd name="f15" fmla="val 65"/>
              <a:gd name="f16" fmla="val 101"/>
              <a:gd name="f17" fmla="val 87"/>
              <a:gd name="f18" fmla="val 97"/>
              <a:gd name="f19" fmla="val 69"/>
              <a:gd name="f20" fmla="val 82"/>
              <a:gd name="f21" fmla="val 63"/>
              <a:gd name="f22" fmla="+- 0 0 -90"/>
              <a:gd name="f23" fmla="*/ f3 1 116"/>
              <a:gd name="f24" fmla="*/ f4 1 116"/>
              <a:gd name="f25" fmla="val f5"/>
              <a:gd name="f26" fmla="val f6"/>
              <a:gd name="f27" fmla="*/ f22 f0 1"/>
              <a:gd name="f28" fmla="+- f26 0 f25"/>
              <a:gd name="f29" fmla="*/ f27 1 f2"/>
              <a:gd name="f30" fmla="*/ f28 1 116"/>
              <a:gd name="f31" fmla="*/ 58 f28 1"/>
              <a:gd name="f32" fmla="*/ 0 f28 1"/>
              <a:gd name="f33" fmla="*/ 116 f28 1"/>
              <a:gd name="f34" fmla="*/ 59 f28 1"/>
              <a:gd name="f35" fmla="*/ 42 f28 1"/>
              <a:gd name="f36" fmla="*/ 80 f28 1"/>
              <a:gd name="f37" fmla="*/ 101 f28 1"/>
              <a:gd name="f38" fmla="*/ 69 f28 1"/>
              <a:gd name="f39" fmla="+- f29 0 f1"/>
              <a:gd name="f40" fmla="*/ f31 1 116"/>
              <a:gd name="f41" fmla="*/ f32 1 116"/>
              <a:gd name="f42" fmla="*/ f33 1 116"/>
              <a:gd name="f43" fmla="*/ f34 1 116"/>
              <a:gd name="f44" fmla="*/ f35 1 116"/>
              <a:gd name="f45" fmla="*/ f36 1 116"/>
              <a:gd name="f46" fmla="*/ f37 1 116"/>
              <a:gd name="f47" fmla="*/ f38 1 116"/>
              <a:gd name="f48" fmla="*/ 0 1 f30"/>
              <a:gd name="f49" fmla="*/ f26 1 f30"/>
              <a:gd name="f50" fmla="*/ f40 1 f30"/>
              <a:gd name="f51" fmla="*/ f41 1 f30"/>
              <a:gd name="f52" fmla="*/ f42 1 f30"/>
              <a:gd name="f53" fmla="*/ f43 1 f30"/>
              <a:gd name="f54" fmla="*/ f44 1 f30"/>
              <a:gd name="f55" fmla="*/ f45 1 f30"/>
              <a:gd name="f56" fmla="*/ f46 1 f30"/>
              <a:gd name="f57" fmla="*/ f47 1 f30"/>
              <a:gd name="f58" fmla="*/ f48 f23 1"/>
              <a:gd name="f59" fmla="*/ f49 f23 1"/>
              <a:gd name="f60" fmla="*/ f49 f24 1"/>
              <a:gd name="f61" fmla="*/ f48 f24 1"/>
              <a:gd name="f62" fmla="*/ f50 f23 1"/>
              <a:gd name="f63" fmla="*/ f51 f24 1"/>
              <a:gd name="f64" fmla="*/ f52 f23 1"/>
              <a:gd name="f65" fmla="*/ f53 f24 1"/>
              <a:gd name="f66" fmla="*/ f52 f24 1"/>
              <a:gd name="f67" fmla="*/ f51 f23 1"/>
              <a:gd name="f68" fmla="*/ f50 f24 1"/>
              <a:gd name="f69" fmla="*/ f54 f23 1"/>
              <a:gd name="f70" fmla="*/ f55 f24 1"/>
              <a:gd name="f71" fmla="*/ f56 f23 1"/>
              <a:gd name="f72" fmla="*/ f57 f24 1"/>
            </a:gdLst>
            <a:ahLst/>
            <a:cxnLst>
              <a:cxn ang="3cd4">
                <a:pos x="hc" y="t"/>
              </a:cxn>
              <a:cxn ang="0">
                <a:pos x="r" y="vc"/>
              </a:cxn>
              <a:cxn ang="cd4">
                <a:pos x="hc" y="b"/>
              </a:cxn>
              <a:cxn ang="cd2">
                <a:pos x="l" y="vc"/>
              </a:cxn>
              <a:cxn ang="f39">
                <a:pos x="f62" y="f63"/>
              </a:cxn>
              <a:cxn ang="f39">
                <a:pos x="f64" y="f65"/>
              </a:cxn>
              <a:cxn ang="f39">
                <a:pos x="f62" y="f66"/>
              </a:cxn>
              <a:cxn ang="f39">
                <a:pos x="f67" y="f68"/>
              </a:cxn>
              <a:cxn ang="f39">
                <a:pos x="f62" y="f63"/>
              </a:cxn>
              <a:cxn ang="f39">
                <a:pos x="f69" y="f70"/>
              </a:cxn>
              <a:cxn ang="f39">
                <a:pos x="f71" y="f72"/>
              </a:cxn>
              <a:cxn ang="f39">
                <a:pos x="f69" y="f70"/>
              </a:cxn>
            </a:cxnLst>
            <a:rect l="f58" t="f61" r="f59" b="f60"/>
            <a:pathLst>
              <a:path w="116" h="116">
                <a:moveTo>
                  <a:pt x="f7" y="f5"/>
                </a:moveTo>
                <a:cubicBezTo>
                  <a:pt x="f8" y="f5"/>
                  <a:pt x="f6" y="f9"/>
                  <a:pt x="f6" y="f10"/>
                </a:cubicBezTo>
                <a:cubicBezTo>
                  <a:pt x="f6" y="f11"/>
                  <a:pt x="f8" y="f6"/>
                  <a:pt x="f7" y="f6"/>
                </a:cubicBezTo>
                <a:cubicBezTo>
                  <a:pt x="f12" y="f6"/>
                  <a:pt x="f5" y="f8"/>
                  <a:pt x="f5" y="f7"/>
                </a:cubicBezTo>
                <a:cubicBezTo>
                  <a:pt x="f5" y="f12"/>
                  <a:pt x="f12" y="f5"/>
                  <a:pt x="f7" y="f5"/>
                </a:cubicBezTo>
                <a:close/>
                <a:moveTo>
                  <a:pt x="f13" y="f14"/>
                </a:moveTo>
                <a:cubicBezTo>
                  <a:pt x="f15" y="f16"/>
                  <a:pt x="f17" y="f18"/>
                  <a:pt x="f16" y="f19"/>
                </a:cubicBezTo>
                <a:cubicBezTo>
                  <a:pt x="f20" y="f14"/>
                  <a:pt x="f21" y="f14"/>
                  <a:pt x="f13" y="f14"/>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2" name="Freeform 97">
            <a:extLst>
              <a:ext uri="{FF2B5EF4-FFF2-40B4-BE49-F238E27FC236}">
                <a16:creationId xmlns:a16="http://schemas.microsoft.com/office/drawing/2014/main" id="{77F2E69B-1D01-4D69-BEF8-C655B115B338}"/>
              </a:ext>
            </a:extLst>
          </p:cNvPr>
          <p:cNvSpPr/>
          <p:nvPr/>
        </p:nvSpPr>
        <p:spPr>
          <a:xfrm>
            <a:off x="3354573" y="2633655"/>
            <a:ext cx="193649" cy="195230"/>
          </a:xfrm>
          <a:custGeom>
            <a:avLst/>
            <a:gdLst>
              <a:gd name="f0" fmla="val 10800000"/>
              <a:gd name="f1" fmla="val 5400000"/>
              <a:gd name="f2" fmla="val 180"/>
              <a:gd name="f3" fmla="val w"/>
              <a:gd name="f4" fmla="val h"/>
              <a:gd name="f5" fmla="val 0"/>
              <a:gd name="f6" fmla="val 117"/>
              <a:gd name="f7" fmla="val 118"/>
              <a:gd name="f8" fmla="val 58"/>
              <a:gd name="f9" fmla="val 25"/>
              <a:gd name="f10" fmla="val 91"/>
              <a:gd name="f11" fmla="val 60"/>
              <a:gd name="f12" fmla="val 27"/>
              <a:gd name="f13" fmla="val 62"/>
              <a:gd name="f14" fmla="val 2"/>
              <a:gd name="f15" fmla="val 92"/>
              <a:gd name="f16" fmla="val 4"/>
              <a:gd name="f17" fmla="val 31"/>
              <a:gd name="f18" fmla="val 115"/>
              <a:gd name="f19" fmla="val 63"/>
              <a:gd name="f20" fmla="val 114"/>
              <a:gd name="f21" fmla="val 96"/>
              <a:gd name="f22" fmla="val 86"/>
              <a:gd name="f23" fmla="val 103"/>
              <a:gd name="f24" fmla="val 59"/>
              <a:gd name="f25" fmla="val 95"/>
              <a:gd name="f26" fmla="val 66"/>
              <a:gd name="f27" fmla="val 87"/>
              <a:gd name="f28" fmla="val 72"/>
              <a:gd name="f29" fmla="val 78"/>
              <a:gd name="f30" fmla="val 76"/>
              <a:gd name="f31" fmla="val 69"/>
              <a:gd name="f32" fmla="val 80"/>
              <a:gd name="f33" fmla="val 82"/>
              <a:gd name="f34" fmla="val 50"/>
              <a:gd name="f35" fmla="val 85"/>
              <a:gd name="f36" fmla="val 100"/>
              <a:gd name="f37" fmla="val 98"/>
              <a:gd name="f38" fmla="val 89"/>
              <a:gd name="f39" fmla="+- 0 0 -90"/>
              <a:gd name="f40" fmla="*/ f3 1 117"/>
              <a:gd name="f41" fmla="*/ f4 1 118"/>
              <a:gd name="f42" fmla="val f5"/>
              <a:gd name="f43" fmla="val f6"/>
              <a:gd name="f44" fmla="val f7"/>
              <a:gd name="f45" fmla="*/ f39 f0 1"/>
              <a:gd name="f46" fmla="+- f44 0 f42"/>
              <a:gd name="f47" fmla="+- f43 0 f42"/>
              <a:gd name="f48" fmla="*/ f45 1 f2"/>
              <a:gd name="f49" fmla="*/ f47 1 117"/>
              <a:gd name="f50" fmla="*/ f46 1 118"/>
              <a:gd name="f51" fmla="*/ 58 f47 1"/>
              <a:gd name="f52" fmla="*/ 118 f46 1"/>
              <a:gd name="f53" fmla="*/ 0 f47 1"/>
              <a:gd name="f54" fmla="*/ 60 f46 1"/>
              <a:gd name="f55" fmla="*/ 62 f47 1"/>
              <a:gd name="f56" fmla="*/ 2 f46 1"/>
              <a:gd name="f57" fmla="*/ 115 f47 1"/>
              <a:gd name="f58" fmla="*/ 63 f46 1"/>
              <a:gd name="f59" fmla="*/ 103 f47 1"/>
              <a:gd name="f60" fmla="*/ 59 f46 1"/>
              <a:gd name="f61" fmla="*/ 78 f47 1"/>
              <a:gd name="f62" fmla="*/ 76 f46 1"/>
              <a:gd name="f63" fmla="*/ 50 f47 1"/>
              <a:gd name="f64" fmla="*/ 85 f46 1"/>
              <a:gd name="f65" fmla="+- f48 0 f1"/>
              <a:gd name="f66" fmla="*/ f51 1 117"/>
              <a:gd name="f67" fmla="*/ f52 1 118"/>
              <a:gd name="f68" fmla="*/ f53 1 117"/>
              <a:gd name="f69" fmla="*/ f54 1 118"/>
              <a:gd name="f70" fmla="*/ f55 1 117"/>
              <a:gd name="f71" fmla="*/ f56 1 118"/>
              <a:gd name="f72" fmla="*/ f57 1 117"/>
              <a:gd name="f73" fmla="*/ f58 1 118"/>
              <a:gd name="f74" fmla="*/ f59 1 117"/>
              <a:gd name="f75" fmla="*/ f60 1 118"/>
              <a:gd name="f76" fmla="*/ f61 1 117"/>
              <a:gd name="f77" fmla="*/ f62 1 118"/>
              <a:gd name="f78" fmla="*/ f63 1 117"/>
              <a:gd name="f79" fmla="*/ f64 1 118"/>
              <a:gd name="f80" fmla="*/ 0 1 f49"/>
              <a:gd name="f81" fmla="*/ f43 1 f49"/>
              <a:gd name="f82" fmla="*/ 0 1 f50"/>
              <a:gd name="f83" fmla="*/ f44 1 f50"/>
              <a:gd name="f84" fmla="*/ f66 1 f49"/>
              <a:gd name="f85" fmla="*/ f67 1 f50"/>
              <a:gd name="f86" fmla="*/ f68 1 f49"/>
              <a:gd name="f87" fmla="*/ f69 1 f50"/>
              <a:gd name="f88" fmla="*/ f70 1 f49"/>
              <a:gd name="f89" fmla="*/ f71 1 f50"/>
              <a:gd name="f90" fmla="*/ f72 1 f49"/>
              <a:gd name="f91" fmla="*/ f73 1 f50"/>
              <a:gd name="f92" fmla="*/ f74 1 f49"/>
              <a:gd name="f93" fmla="*/ f75 1 f50"/>
              <a:gd name="f94" fmla="*/ f76 1 f49"/>
              <a:gd name="f95" fmla="*/ f77 1 f50"/>
              <a:gd name="f96" fmla="*/ f78 1 f49"/>
              <a:gd name="f97" fmla="*/ f79 1 f50"/>
              <a:gd name="f98" fmla="*/ f80 f40 1"/>
              <a:gd name="f99" fmla="*/ f81 f40 1"/>
              <a:gd name="f100" fmla="*/ f83 f41 1"/>
              <a:gd name="f101" fmla="*/ f82 f41 1"/>
              <a:gd name="f102" fmla="*/ f84 f40 1"/>
              <a:gd name="f103" fmla="*/ f85 f41 1"/>
              <a:gd name="f104" fmla="*/ f86 f40 1"/>
              <a:gd name="f105" fmla="*/ f87 f41 1"/>
              <a:gd name="f106" fmla="*/ f88 f40 1"/>
              <a:gd name="f107" fmla="*/ f89 f41 1"/>
              <a:gd name="f108" fmla="*/ f90 f40 1"/>
              <a:gd name="f109" fmla="*/ f91 f41 1"/>
              <a:gd name="f110" fmla="*/ f92 f40 1"/>
              <a:gd name="f111" fmla="*/ f93 f41 1"/>
              <a:gd name="f112" fmla="*/ f94 f40 1"/>
              <a:gd name="f113" fmla="*/ f95 f41 1"/>
              <a:gd name="f114" fmla="*/ f96 f40 1"/>
              <a:gd name="f115" fmla="*/ f97 f41 1"/>
            </a:gdLst>
            <a:ahLst/>
            <a:cxnLst>
              <a:cxn ang="3cd4">
                <a:pos x="hc" y="t"/>
              </a:cxn>
              <a:cxn ang="0">
                <a:pos x="r" y="vc"/>
              </a:cxn>
              <a:cxn ang="cd4">
                <a:pos x="hc" y="b"/>
              </a:cxn>
              <a:cxn ang="cd2">
                <a:pos x="l" y="vc"/>
              </a:cxn>
              <a:cxn ang="f65">
                <a:pos x="f102" y="f103"/>
              </a:cxn>
              <a:cxn ang="f65">
                <a:pos x="f104" y="f105"/>
              </a:cxn>
              <a:cxn ang="f65">
                <a:pos x="f106" y="f107"/>
              </a:cxn>
              <a:cxn ang="f65">
                <a:pos x="f108" y="f109"/>
              </a:cxn>
              <a:cxn ang="f65">
                <a:pos x="f102" y="f103"/>
              </a:cxn>
              <a:cxn ang="f65">
                <a:pos x="f110" y="f111"/>
              </a:cxn>
              <a:cxn ang="f65">
                <a:pos x="f112" y="f113"/>
              </a:cxn>
              <a:cxn ang="f65">
                <a:pos x="f114" y="f115"/>
              </a:cxn>
              <a:cxn ang="f65">
                <a:pos x="f110" y="f111"/>
              </a:cxn>
            </a:cxnLst>
            <a:rect l="f98" t="f101" r="f99" b="f100"/>
            <a:pathLst>
              <a:path w="117" h="118">
                <a:moveTo>
                  <a:pt x="f8" y="f7"/>
                </a:moveTo>
                <a:cubicBezTo>
                  <a:pt x="f9" y="f6"/>
                  <a:pt x="f5" y="f10"/>
                  <a:pt x="f5" y="f11"/>
                </a:cubicBezTo>
                <a:cubicBezTo>
                  <a:pt x="f5" y="f12"/>
                  <a:pt x="f12" y="f5"/>
                  <a:pt x="f13" y="f14"/>
                </a:cubicBezTo>
                <a:cubicBezTo>
                  <a:pt x="f15" y="f16"/>
                  <a:pt x="f6" y="f17"/>
                  <a:pt x="f18" y="f19"/>
                </a:cubicBezTo>
                <a:cubicBezTo>
                  <a:pt x="f20" y="f21"/>
                  <a:pt x="f22" y="f7"/>
                  <a:pt x="f8" y="f7"/>
                </a:cubicBezTo>
                <a:close/>
                <a:moveTo>
                  <a:pt x="f23" y="f24"/>
                </a:moveTo>
                <a:cubicBezTo>
                  <a:pt x="f25" y="f26"/>
                  <a:pt x="f27" y="f28"/>
                  <a:pt x="f29" y="f30"/>
                </a:cubicBezTo>
                <a:cubicBezTo>
                  <a:pt x="f31" y="f32"/>
                  <a:pt x="f11" y="f33"/>
                  <a:pt x="f34" y="f35"/>
                </a:cubicBezTo>
                <a:cubicBezTo>
                  <a:pt x="f30" y="f36"/>
                  <a:pt x="f37" y="f38"/>
                  <a:pt x="f23" y="f24"/>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3" name="Freeform 98">
            <a:extLst>
              <a:ext uri="{FF2B5EF4-FFF2-40B4-BE49-F238E27FC236}">
                <a16:creationId xmlns:a16="http://schemas.microsoft.com/office/drawing/2014/main" id="{F2D905EC-DDDA-44A0-8AAD-72F57BCDB56E}"/>
              </a:ext>
            </a:extLst>
          </p:cNvPr>
          <p:cNvSpPr/>
          <p:nvPr/>
        </p:nvSpPr>
        <p:spPr>
          <a:xfrm>
            <a:off x="464180" y="3709810"/>
            <a:ext cx="190466" cy="190466"/>
          </a:xfrm>
          <a:custGeom>
            <a:avLst/>
            <a:gdLst>
              <a:gd name="f0" fmla="val 10800000"/>
              <a:gd name="f1" fmla="val 5400000"/>
              <a:gd name="f2" fmla="val 180"/>
              <a:gd name="f3" fmla="val w"/>
              <a:gd name="f4" fmla="val h"/>
              <a:gd name="f5" fmla="val 0"/>
              <a:gd name="f6" fmla="val 116"/>
              <a:gd name="f7" fmla="val 57"/>
              <a:gd name="f8" fmla="val 90"/>
              <a:gd name="f9" fmla="val 58"/>
              <a:gd name="f10" fmla="val 26"/>
              <a:gd name="f11" fmla="val 115"/>
              <a:gd name="f12" fmla="val 1"/>
              <a:gd name="f13" fmla="val 89"/>
              <a:gd name="f14" fmla="val 27"/>
              <a:gd name="f15" fmla="val 59"/>
              <a:gd name="f16" fmla="val 25"/>
              <a:gd name="f17" fmla="val 39"/>
              <a:gd name="f18" fmla="val 82"/>
              <a:gd name="f19" fmla="val 49"/>
              <a:gd name="f20" fmla="val 93"/>
              <a:gd name="f21" fmla="val 98"/>
              <a:gd name="f22" fmla="val 72"/>
              <a:gd name="f23" fmla="val 96"/>
              <a:gd name="f24" fmla="val 84"/>
              <a:gd name="f25" fmla="val 91"/>
              <a:gd name="f26" fmla="val 74"/>
              <a:gd name="f27" fmla="val 78"/>
              <a:gd name="f28" fmla="val 83"/>
              <a:gd name="f29" fmla="+- 0 0 -90"/>
              <a:gd name="f30" fmla="*/ f3 1 116"/>
              <a:gd name="f31" fmla="*/ f4 1 116"/>
              <a:gd name="f32" fmla="val f5"/>
              <a:gd name="f33" fmla="val f6"/>
              <a:gd name="f34" fmla="*/ f29 f0 1"/>
              <a:gd name="f35" fmla="+- f33 0 f32"/>
              <a:gd name="f36" fmla="*/ f34 1 f2"/>
              <a:gd name="f37" fmla="*/ f35 1 116"/>
              <a:gd name="f38" fmla="*/ 116 f35 1"/>
              <a:gd name="f39" fmla="*/ 57 f35 1"/>
              <a:gd name="f40" fmla="*/ 58 f35 1"/>
              <a:gd name="f41" fmla="*/ 1 f35 1"/>
              <a:gd name="f42" fmla="*/ 59 f35 1"/>
              <a:gd name="f43" fmla="*/ 0 f35 1"/>
              <a:gd name="f44" fmla="*/ 39 f35 1"/>
              <a:gd name="f45" fmla="*/ 82 f35 1"/>
              <a:gd name="f46" fmla="*/ 72 f35 1"/>
              <a:gd name="f47" fmla="*/ 96 f35 1"/>
              <a:gd name="f48" fmla="*/ 74 f35 1"/>
              <a:gd name="f49" fmla="+- f36 0 f1"/>
              <a:gd name="f50" fmla="*/ f38 1 116"/>
              <a:gd name="f51" fmla="*/ f39 1 116"/>
              <a:gd name="f52" fmla="*/ f40 1 116"/>
              <a:gd name="f53" fmla="*/ f41 1 116"/>
              <a:gd name="f54" fmla="*/ f42 1 116"/>
              <a:gd name="f55" fmla="*/ f43 1 116"/>
              <a:gd name="f56" fmla="*/ f44 1 116"/>
              <a:gd name="f57" fmla="*/ f45 1 116"/>
              <a:gd name="f58" fmla="*/ f46 1 116"/>
              <a:gd name="f59" fmla="*/ f47 1 116"/>
              <a:gd name="f60" fmla="*/ f48 1 116"/>
              <a:gd name="f61" fmla="*/ 0 1 f37"/>
              <a:gd name="f62" fmla="*/ f33 1 f37"/>
              <a:gd name="f63" fmla="*/ f50 1 f37"/>
              <a:gd name="f64" fmla="*/ f51 1 f37"/>
              <a:gd name="f65" fmla="*/ f52 1 f37"/>
              <a:gd name="f66" fmla="*/ f53 1 f37"/>
              <a:gd name="f67" fmla="*/ f54 1 f37"/>
              <a:gd name="f68" fmla="*/ f55 1 f37"/>
              <a:gd name="f69" fmla="*/ f56 1 f37"/>
              <a:gd name="f70" fmla="*/ f57 1 f37"/>
              <a:gd name="f71" fmla="*/ f58 1 f37"/>
              <a:gd name="f72" fmla="*/ f59 1 f37"/>
              <a:gd name="f73" fmla="*/ f60 1 f37"/>
              <a:gd name="f74" fmla="*/ f61 f30 1"/>
              <a:gd name="f75" fmla="*/ f62 f30 1"/>
              <a:gd name="f76" fmla="*/ f62 f31 1"/>
              <a:gd name="f77" fmla="*/ f61 f31 1"/>
              <a:gd name="f78" fmla="*/ f63 f30 1"/>
              <a:gd name="f79" fmla="*/ f64 f31 1"/>
              <a:gd name="f80" fmla="*/ f65 f30 1"/>
              <a:gd name="f81" fmla="*/ f63 f31 1"/>
              <a:gd name="f82" fmla="*/ f66 f30 1"/>
              <a:gd name="f83" fmla="*/ f67 f30 1"/>
              <a:gd name="f84" fmla="*/ f68 f31 1"/>
              <a:gd name="f85" fmla="*/ f69 f30 1"/>
              <a:gd name="f86" fmla="*/ f70 f31 1"/>
              <a:gd name="f87" fmla="*/ f71 f30 1"/>
              <a:gd name="f88" fmla="*/ f72 f31 1"/>
              <a:gd name="f89" fmla="*/ f72 f30 1"/>
              <a:gd name="f90" fmla="*/ f73 f31 1"/>
            </a:gdLst>
            <a:ahLst/>
            <a:cxnLst>
              <a:cxn ang="3cd4">
                <a:pos x="hc" y="t"/>
              </a:cxn>
              <a:cxn ang="0">
                <a:pos x="r" y="vc"/>
              </a:cxn>
              <a:cxn ang="cd4">
                <a:pos x="hc" y="b"/>
              </a:cxn>
              <a:cxn ang="cd2">
                <a:pos x="l" y="vc"/>
              </a:cxn>
              <a:cxn ang="f49">
                <a:pos x="f78" y="f79"/>
              </a:cxn>
              <a:cxn ang="f49">
                <a:pos x="f80" y="f81"/>
              </a:cxn>
              <a:cxn ang="f49">
                <a:pos x="f82" y="f79"/>
              </a:cxn>
              <a:cxn ang="f49">
                <a:pos x="f83" y="f84"/>
              </a:cxn>
              <a:cxn ang="f49">
                <a:pos x="f78" y="f79"/>
              </a:cxn>
              <a:cxn ang="f49">
                <a:pos x="f85" y="f86"/>
              </a:cxn>
              <a:cxn ang="f49">
                <a:pos x="f87" y="f88"/>
              </a:cxn>
              <a:cxn ang="f49">
                <a:pos x="f89" y="f90"/>
              </a:cxn>
              <a:cxn ang="f49">
                <a:pos x="f85" y="f86"/>
              </a:cxn>
            </a:cxnLst>
            <a:rect l="f74" t="f77" r="f75" b="f76"/>
            <a:pathLst>
              <a:path w="116" h="116">
                <a:moveTo>
                  <a:pt x="f6" y="f7"/>
                </a:moveTo>
                <a:cubicBezTo>
                  <a:pt x="f6" y="f8"/>
                  <a:pt x="f8" y="f6"/>
                  <a:pt x="f9" y="f6"/>
                </a:cubicBezTo>
                <a:cubicBezTo>
                  <a:pt x="f10" y="f11"/>
                  <a:pt x="f12" y="f13"/>
                  <a:pt x="f12" y="f7"/>
                </a:cubicBezTo>
                <a:cubicBezTo>
                  <a:pt x="f5" y="f10"/>
                  <a:pt x="f14" y="f5"/>
                  <a:pt x="f15" y="f5"/>
                </a:cubicBezTo>
                <a:cubicBezTo>
                  <a:pt x="f8" y="f5"/>
                  <a:pt x="f6" y="f16"/>
                  <a:pt x="f6" y="f7"/>
                </a:cubicBezTo>
                <a:close/>
                <a:moveTo>
                  <a:pt x="f17" y="f18"/>
                </a:moveTo>
                <a:cubicBezTo>
                  <a:pt x="f19" y="f20"/>
                  <a:pt x="f15" y="f21"/>
                  <a:pt x="f22" y="f23"/>
                </a:cubicBezTo>
                <a:cubicBezTo>
                  <a:pt x="f24" y="f20"/>
                  <a:pt x="f25" y="f24"/>
                  <a:pt x="f23" y="f26"/>
                </a:cubicBezTo>
                <a:cubicBezTo>
                  <a:pt x="f27" y="f18"/>
                  <a:pt x="f15" y="f28"/>
                  <a:pt x="f17" y="f1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4" name="Freeform 99">
            <a:extLst>
              <a:ext uri="{FF2B5EF4-FFF2-40B4-BE49-F238E27FC236}">
                <a16:creationId xmlns:a16="http://schemas.microsoft.com/office/drawing/2014/main" id="{D188062A-BD3F-4C0E-BBF7-E198323710FC}"/>
              </a:ext>
            </a:extLst>
          </p:cNvPr>
          <p:cNvSpPr/>
          <p:nvPr/>
        </p:nvSpPr>
        <p:spPr>
          <a:xfrm>
            <a:off x="1205434" y="3706639"/>
            <a:ext cx="195230" cy="193649"/>
          </a:xfrm>
          <a:custGeom>
            <a:avLst/>
            <a:gdLst>
              <a:gd name="f0" fmla="val 10800000"/>
              <a:gd name="f1" fmla="val 5400000"/>
              <a:gd name="f2" fmla="val 180"/>
              <a:gd name="f3" fmla="val w"/>
              <a:gd name="f4" fmla="val h"/>
              <a:gd name="f5" fmla="val 0"/>
              <a:gd name="f6" fmla="val 118"/>
              <a:gd name="f7" fmla="val 58"/>
              <a:gd name="f8" fmla="val 1"/>
              <a:gd name="f9" fmla="val 89"/>
              <a:gd name="f10" fmla="val 116"/>
              <a:gd name="f11" fmla="val 26"/>
              <a:gd name="f12" fmla="val 117"/>
              <a:gd name="f13" fmla="val 88"/>
              <a:gd name="f14" fmla="val 92"/>
              <a:gd name="f15" fmla="val 61"/>
              <a:gd name="f16" fmla="val 29"/>
              <a:gd name="f17" fmla="val 2"/>
              <a:gd name="f18" fmla="val 60"/>
              <a:gd name="f19" fmla="val 28"/>
              <a:gd name="f20" fmla="val 39"/>
              <a:gd name="f21" fmla="val 83"/>
              <a:gd name="f22" fmla="val 59"/>
              <a:gd name="f23" fmla="val 107"/>
              <a:gd name="f24" fmla="val 85"/>
              <a:gd name="f25" fmla="val 101"/>
              <a:gd name="f26" fmla="val 97"/>
              <a:gd name="f27" fmla="val 75"/>
              <a:gd name="f28" fmla="val 78"/>
              <a:gd name="f29" fmla="+- 0 0 -90"/>
              <a:gd name="f30" fmla="*/ f3 1 118"/>
              <a:gd name="f31" fmla="*/ f4 1 118"/>
              <a:gd name="f32" fmla="val f5"/>
              <a:gd name="f33" fmla="val f6"/>
              <a:gd name="f34" fmla="*/ f29 f0 1"/>
              <a:gd name="f35" fmla="+- f33 0 f32"/>
              <a:gd name="f36" fmla="*/ f34 1 f2"/>
              <a:gd name="f37" fmla="*/ f35 1 118"/>
              <a:gd name="f38" fmla="*/ 58 f35 1"/>
              <a:gd name="f39" fmla="*/ 1 f35 1"/>
              <a:gd name="f40" fmla="*/ 117 f35 1"/>
              <a:gd name="f41" fmla="*/ 61 f35 1"/>
              <a:gd name="f42" fmla="*/ 60 f35 1"/>
              <a:gd name="f43" fmla="*/ 39 f35 1"/>
              <a:gd name="f44" fmla="*/ 83 f35 1"/>
              <a:gd name="f45" fmla="*/ 97 f35 1"/>
              <a:gd name="f46" fmla="*/ 75 f35 1"/>
              <a:gd name="f47" fmla="+- f36 0 f1"/>
              <a:gd name="f48" fmla="*/ f38 1 118"/>
              <a:gd name="f49" fmla="*/ f39 1 118"/>
              <a:gd name="f50" fmla="*/ f40 1 118"/>
              <a:gd name="f51" fmla="*/ f41 1 118"/>
              <a:gd name="f52" fmla="*/ f42 1 118"/>
              <a:gd name="f53" fmla="*/ f43 1 118"/>
              <a:gd name="f54" fmla="*/ f44 1 118"/>
              <a:gd name="f55" fmla="*/ f45 1 118"/>
              <a:gd name="f56" fmla="*/ f46 1 118"/>
              <a:gd name="f57" fmla="*/ 0 1 f37"/>
              <a:gd name="f58" fmla="*/ f33 1 f37"/>
              <a:gd name="f59" fmla="*/ f48 1 f37"/>
              <a:gd name="f60" fmla="*/ f49 1 f37"/>
              <a:gd name="f61" fmla="*/ f50 1 f37"/>
              <a:gd name="f62" fmla="*/ f51 1 f37"/>
              <a:gd name="f63" fmla="*/ f52 1 f37"/>
              <a:gd name="f64" fmla="*/ f53 1 f37"/>
              <a:gd name="f65" fmla="*/ f54 1 f37"/>
              <a:gd name="f66" fmla="*/ f55 1 f37"/>
              <a:gd name="f67" fmla="*/ f56 1 f37"/>
              <a:gd name="f68" fmla="*/ f57 f30 1"/>
              <a:gd name="f69" fmla="*/ f58 f30 1"/>
              <a:gd name="f70" fmla="*/ f58 f31 1"/>
              <a:gd name="f71" fmla="*/ f57 f31 1"/>
              <a:gd name="f72" fmla="*/ f59 f30 1"/>
              <a:gd name="f73" fmla="*/ f60 f31 1"/>
              <a:gd name="f74" fmla="*/ f61 f30 1"/>
              <a:gd name="f75" fmla="*/ f59 f31 1"/>
              <a:gd name="f76" fmla="*/ f62 f30 1"/>
              <a:gd name="f77" fmla="*/ f61 f31 1"/>
              <a:gd name="f78" fmla="*/ f60 f30 1"/>
              <a:gd name="f79" fmla="*/ f63 f31 1"/>
              <a:gd name="f80" fmla="*/ f64 f30 1"/>
              <a:gd name="f81" fmla="*/ f65 f31 1"/>
              <a:gd name="f82" fmla="*/ f66 f30 1"/>
              <a:gd name="f83" fmla="*/ f67 f31 1"/>
            </a:gdLst>
            <a:ahLst/>
            <a:cxnLst>
              <a:cxn ang="3cd4">
                <a:pos x="hc" y="t"/>
              </a:cxn>
              <a:cxn ang="0">
                <a:pos x="r" y="vc"/>
              </a:cxn>
              <a:cxn ang="cd4">
                <a:pos x="hc" y="b"/>
              </a:cxn>
              <a:cxn ang="cd2">
                <a:pos x="l" y="vc"/>
              </a:cxn>
              <a:cxn ang="f47">
                <a:pos x="f72" y="f73"/>
              </a:cxn>
              <a:cxn ang="f47">
                <a:pos x="f74" y="f75"/>
              </a:cxn>
              <a:cxn ang="f47">
                <a:pos x="f76" y="f77"/>
              </a:cxn>
              <a:cxn ang="f47">
                <a:pos x="f78" y="f79"/>
              </a:cxn>
              <a:cxn ang="f47">
                <a:pos x="f72" y="f73"/>
              </a:cxn>
              <a:cxn ang="f47">
                <a:pos x="f80" y="f81"/>
              </a:cxn>
              <a:cxn ang="f47">
                <a:pos x="f82" y="f83"/>
              </a:cxn>
              <a:cxn ang="f47">
                <a:pos x="f80" y="f81"/>
              </a:cxn>
            </a:cxnLst>
            <a:rect l="f68" t="f71" r="f69" b="f70"/>
            <a:pathLst>
              <a:path w="118" h="118">
                <a:moveTo>
                  <a:pt x="f7" y="f8"/>
                </a:moveTo>
                <a:cubicBezTo>
                  <a:pt x="f9" y="f5"/>
                  <a:pt x="f10" y="f11"/>
                  <a:pt x="f12" y="f7"/>
                </a:cubicBezTo>
                <a:cubicBezTo>
                  <a:pt x="f6" y="f13"/>
                  <a:pt x="f14" y="f10"/>
                  <a:pt x="f15" y="f12"/>
                </a:cubicBezTo>
                <a:cubicBezTo>
                  <a:pt x="f16" y="f6"/>
                  <a:pt x="f17" y="f14"/>
                  <a:pt x="f8" y="f18"/>
                </a:cubicBezTo>
                <a:cubicBezTo>
                  <a:pt x="f5" y="f19"/>
                  <a:pt x="f11" y="f17"/>
                  <a:pt x="f7" y="f8"/>
                </a:cubicBezTo>
                <a:close/>
                <a:moveTo>
                  <a:pt x="f20" y="f21"/>
                </a:moveTo>
                <a:cubicBezTo>
                  <a:pt x="f22" y="f23"/>
                  <a:pt x="f24" y="f25"/>
                  <a:pt x="f26" y="f27"/>
                </a:cubicBezTo>
                <a:cubicBezTo>
                  <a:pt x="f28" y="f21"/>
                  <a:pt x="f22" y="f24"/>
                  <a:pt x="f20" y="f21"/>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5" name="Freeform 100">
            <a:extLst>
              <a:ext uri="{FF2B5EF4-FFF2-40B4-BE49-F238E27FC236}">
                <a16:creationId xmlns:a16="http://schemas.microsoft.com/office/drawing/2014/main" id="{8E91AA3A-6336-484D-AAD6-EE16755DB62E}"/>
              </a:ext>
            </a:extLst>
          </p:cNvPr>
          <p:cNvSpPr/>
          <p:nvPr/>
        </p:nvSpPr>
        <p:spPr>
          <a:xfrm>
            <a:off x="2875227" y="1208298"/>
            <a:ext cx="192059" cy="193649"/>
          </a:xfrm>
          <a:custGeom>
            <a:avLst/>
            <a:gdLst>
              <a:gd name="f0" fmla="val 10800000"/>
              <a:gd name="f1" fmla="val 5400000"/>
              <a:gd name="f2" fmla="val 180"/>
              <a:gd name="f3" fmla="val w"/>
              <a:gd name="f4" fmla="val h"/>
              <a:gd name="f5" fmla="val 0"/>
              <a:gd name="f6" fmla="val 117"/>
              <a:gd name="f7" fmla="val 59"/>
              <a:gd name="f8" fmla="val 27"/>
              <a:gd name="f9" fmla="val 1"/>
              <a:gd name="f10" fmla="val 90"/>
              <a:gd name="f11" fmla="val 28"/>
              <a:gd name="f12" fmla="val 116"/>
              <a:gd name="f13" fmla="val 91"/>
              <a:gd name="f14" fmla="val 89"/>
              <a:gd name="f15" fmla="val 58"/>
              <a:gd name="f16" fmla="val 62"/>
              <a:gd name="f17" fmla="val 94"/>
              <a:gd name="f18" fmla="val 75"/>
              <a:gd name="f19" fmla="val 87"/>
              <a:gd name="f20" fmla="val 96"/>
              <a:gd name="f21" fmla="val 81"/>
              <a:gd name="f22" fmla="val 99"/>
              <a:gd name="f23" fmla="val 78"/>
              <a:gd name="f24" fmla="val 102"/>
              <a:gd name="f25" fmla="val 71"/>
              <a:gd name="f26" fmla="val 103"/>
              <a:gd name="f27" fmla="val 65"/>
              <a:gd name="f28" fmla="val 100"/>
              <a:gd name="f29" fmla="val 95"/>
              <a:gd name="f30" fmla="val 79"/>
              <a:gd name="f31" fmla="val 74"/>
              <a:gd name="f32" fmla="val 63"/>
              <a:gd name="f33" fmla="val 45"/>
              <a:gd name="f34" fmla="val 77"/>
              <a:gd name="f35" fmla="val 43"/>
              <a:gd name="f36" fmla="val 40"/>
              <a:gd name="f37" fmla="val 39"/>
              <a:gd name="f38" fmla="val 80"/>
              <a:gd name="f39" fmla="val 38"/>
              <a:gd name="f40" fmla="val 83"/>
              <a:gd name="f41" fmla="val 86"/>
              <a:gd name="f42" fmla="val 42"/>
              <a:gd name="f43" fmla="val 48"/>
              <a:gd name="f44" fmla="val 92"/>
              <a:gd name="f45" fmla="val 54"/>
              <a:gd name="f46" fmla="+- 0 0 -90"/>
              <a:gd name="f47" fmla="*/ f3 1 117"/>
              <a:gd name="f48" fmla="*/ f4 1 117"/>
              <a:gd name="f49" fmla="val f5"/>
              <a:gd name="f50" fmla="val f6"/>
              <a:gd name="f51" fmla="*/ f46 f0 1"/>
              <a:gd name="f52" fmla="+- f50 0 f49"/>
              <a:gd name="f53" fmla="*/ f51 1 f2"/>
              <a:gd name="f54" fmla="*/ f52 1 117"/>
              <a:gd name="f55" fmla="*/ 0 f52 1"/>
              <a:gd name="f56" fmla="*/ 59 f52 1"/>
              <a:gd name="f57" fmla="*/ 1 f52 1"/>
              <a:gd name="f58" fmla="*/ 116 f52 1"/>
              <a:gd name="f59" fmla="*/ 58 f52 1"/>
              <a:gd name="f60" fmla="*/ 117 f52 1"/>
              <a:gd name="f61" fmla="*/ 62 f52 1"/>
              <a:gd name="f62" fmla="*/ 94 f52 1"/>
              <a:gd name="f63" fmla="*/ 96 f52 1"/>
              <a:gd name="f64" fmla="*/ 81 f52 1"/>
              <a:gd name="f65" fmla="*/ 102 f52 1"/>
              <a:gd name="f66" fmla="*/ 71 f52 1"/>
              <a:gd name="f67" fmla="*/ 95 f52 1"/>
              <a:gd name="f68" fmla="*/ 65 f52 1"/>
              <a:gd name="f69" fmla="*/ 45 f52 1"/>
              <a:gd name="f70" fmla="*/ 77 f52 1"/>
              <a:gd name="f71" fmla="*/ 39 f52 1"/>
              <a:gd name="f72" fmla="*/ 80 f52 1"/>
              <a:gd name="f73" fmla="*/ 42 f52 1"/>
              <a:gd name="f74" fmla="*/ 87 f52 1"/>
              <a:gd name="f75" fmla="+- f53 0 f1"/>
              <a:gd name="f76" fmla="*/ f55 1 117"/>
              <a:gd name="f77" fmla="*/ f56 1 117"/>
              <a:gd name="f78" fmla="*/ f57 1 117"/>
              <a:gd name="f79" fmla="*/ f58 1 117"/>
              <a:gd name="f80" fmla="*/ f59 1 117"/>
              <a:gd name="f81" fmla="*/ f60 1 117"/>
              <a:gd name="f82" fmla="*/ f61 1 117"/>
              <a:gd name="f83" fmla="*/ f62 1 117"/>
              <a:gd name="f84" fmla="*/ f63 1 117"/>
              <a:gd name="f85" fmla="*/ f64 1 117"/>
              <a:gd name="f86" fmla="*/ f65 1 117"/>
              <a:gd name="f87" fmla="*/ f66 1 117"/>
              <a:gd name="f88" fmla="*/ f67 1 117"/>
              <a:gd name="f89" fmla="*/ f68 1 117"/>
              <a:gd name="f90" fmla="*/ f69 1 117"/>
              <a:gd name="f91" fmla="*/ f70 1 117"/>
              <a:gd name="f92" fmla="*/ f71 1 117"/>
              <a:gd name="f93" fmla="*/ f72 1 117"/>
              <a:gd name="f94" fmla="*/ f73 1 117"/>
              <a:gd name="f95" fmla="*/ f74 1 117"/>
              <a:gd name="f96" fmla="*/ 0 1 f54"/>
              <a:gd name="f97" fmla="*/ f50 1 f54"/>
              <a:gd name="f98" fmla="*/ f76 1 f54"/>
              <a:gd name="f99" fmla="*/ f77 1 f54"/>
              <a:gd name="f100" fmla="*/ f78 1 f54"/>
              <a:gd name="f101" fmla="*/ f79 1 f54"/>
              <a:gd name="f102" fmla="*/ f80 1 f54"/>
              <a:gd name="f103" fmla="*/ f81 1 f54"/>
              <a:gd name="f104" fmla="*/ f82 1 f54"/>
              <a:gd name="f105" fmla="*/ f83 1 f54"/>
              <a:gd name="f106" fmla="*/ f84 1 f54"/>
              <a:gd name="f107" fmla="*/ f85 1 f54"/>
              <a:gd name="f108" fmla="*/ f86 1 f54"/>
              <a:gd name="f109" fmla="*/ f87 1 f54"/>
              <a:gd name="f110" fmla="*/ f88 1 f54"/>
              <a:gd name="f111" fmla="*/ f89 1 f54"/>
              <a:gd name="f112" fmla="*/ f90 1 f54"/>
              <a:gd name="f113" fmla="*/ f91 1 f54"/>
              <a:gd name="f114" fmla="*/ f92 1 f54"/>
              <a:gd name="f115" fmla="*/ f93 1 f54"/>
              <a:gd name="f116" fmla="*/ f94 1 f54"/>
              <a:gd name="f117" fmla="*/ f95 1 f54"/>
              <a:gd name="f118" fmla="*/ f96 f47 1"/>
              <a:gd name="f119" fmla="*/ f97 f47 1"/>
              <a:gd name="f120" fmla="*/ f97 f48 1"/>
              <a:gd name="f121" fmla="*/ f96 f48 1"/>
              <a:gd name="f122" fmla="*/ f98 f47 1"/>
              <a:gd name="f123" fmla="*/ f99 f48 1"/>
              <a:gd name="f124" fmla="*/ f99 f47 1"/>
              <a:gd name="f125" fmla="*/ f100 f48 1"/>
              <a:gd name="f126" fmla="*/ f101 f47 1"/>
              <a:gd name="f127" fmla="*/ f102 f47 1"/>
              <a:gd name="f128" fmla="*/ f103 f48 1"/>
              <a:gd name="f129" fmla="*/ f104 f47 1"/>
              <a:gd name="f130" fmla="*/ f105 f48 1"/>
              <a:gd name="f131" fmla="*/ f106 f47 1"/>
              <a:gd name="f132" fmla="*/ f107 f48 1"/>
              <a:gd name="f133" fmla="*/ f108 f47 1"/>
              <a:gd name="f134" fmla="*/ f109 f48 1"/>
              <a:gd name="f135" fmla="*/ f110 f47 1"/>
              <a:gd name="f136" fmla="*/ f111 f48 1"/>
              <a:gd name="f137" fmla="*/ f112 f47 1"/>
              <a:gd name="f138" fmla="*/ f113 f48 1"/>
              <a:gd name="f139" fmla="*/ f114 f47 1"/>
              <a:gd name="f140" fmla="*/ f115 f48 1"/>
              <a:gd name="f141" fmla="*/ f116 f47 1"/>
              <a:gd name="f142" fmla="*/ f117 f48 1"/>
            </a:gdLst>
            <a:ahLst/>
            <a:cxnLst>
              <a:cxn ang="3cd4">
                <a:pos x="hc" y="t"/>
              </a:cxn>
              <a:cxn ang="0">
                <a:pos x="r" y="vc"/>
              </a:cxn>
              <a:cxn ang="cd4">
                <a:pos x="hc" y="b"/>
              </a:cxn>
              <a:cxn ang="cd2">
                <a:pos x="l" y="vc"/>
              </a:cxn>
              <a:cxn ang="f75">
                <a:pos x="f122" y="f123"/>
              </a:cxn>
              <a:cxn ang="f75">
                <a:pos x="f124" y="f125"/>
              </a:cxn>
              <a:cxn ang="f75">
                <a:pos x="f126" y="f123"/>
              </a:cxn>
              <a:cxn ang="f75">
                <a:pos x="f127" y="f128"/>
              </a:cxn>
              <a:cxn ang="f75">
                <a:pos x="f122" y="f123"/>
              </a:cxn>
              <a:cxn ang="f75">
                <a:pos x="f129" y="f130"/>
              </a:cxn>
              <a:cxn ang="f75">
                <a:pos x="f131" y="f132"/>
              </a:cxn>
              <a:cxn ang="f75">
                <a:pos x="f133" y="f134"/>
              </a:cxn>
              <a:cxn ang="f75">
                <a:pos x="f135" y="f136"/>
              </a:cxn>
              <a:cxn ang="f75">
                <a:pos x="f137" y="f138"/>
              </a:cxn>
              <a:cxn ang="f75">
                <a:pos x="f139" y="f140"/>
              </a:cxn>
              <a:cxn ang="f75">
                <a:pos x="f141" y="f142"/>
              </a:cxn>
              <a:cxn ang="f75">
                <a:pos x="f129" y="f130"/>
              </a:cxn>
            </a:cxnLst>
            <a:rect l="f118" t="f121" r="f119" b="f120"/>
            <a:pathLst>
              <a:path w="117" h="117">
                <a:moveTo>
                  <a:pt x="f5" y="f7"/>
                </a:moveTo>
                <a:cubicBezTo>
                  <a:pt x="f5" y="f8"/>
                  <a:pt x="f8" y="f5"/>
                  <a:pt x="f7" y="f9"/>
                </a:cubicBezTo>
                <a:cubicBezTo>
                  <a:pt x="f10" y="f9"/>
                  <a:pt x="f6" y="f11"/>
                  <a:pt x="f12" y="f7"/>
                </a:cubicBezTo>
                <a:cubicBezTo>
                  <a:pt x="f12" y="f13"/>
                  <a:pt x="f14" y="f6"/>
                  <a:pt x="f15" y="f6"/>
                </a:cubicBezTo>
                <a:cubicBezTo>
                  <a:pt x="f8" y="f6"/>
                  <a:pt x="f5" y="f10"/>
                  <a:pt x="f5" y="f7"/>
                </a:cubicBezTo>
                <a:close/>
                <a:moveTo>
                  <a:pt x="f16" y="f17"/>
                </a:moveTo>
                <a:cubicBezTo>
                  <a:pt x="f18" y="f17"/>
                  <a:pt x="f19" y="f10"/>
                  <a:pt x="f20" y="f21"/>
                </a:cubicBezTo>
                <a:cubicBezTo>
                  <a:pt x="f22" y="f23"/>
                  <a:pt x="f24" y="f18"/>
                  <a:pt x="f24" y="f25"/>
                </a:cubicBezTo>
                <a:cubicBezTo>
                  <a:pt x="f26" y="f27"/>
                  <a:pt x="f28" y="f16"/>
                  <a:pt x="f29" y="f27"/>
                </a:cubicBezTo>
                <a:cubicBezTo>
                  <a:pt x="f30" y="f31"/>
                  <a:pt x="f32" y="f30"/>
                  <a:pt x="f33" y="f34"/>
                </a:cubicBezTo>
                <a:cubicBezTo>
                  <a:pt x="f35" y="f34"/>
                  <a:pt x="f36" y="f23"/>
                  <a:pt x="f37" y="f38"/>
                </a:cubicBezTo>
                <a:cubicBezTo>
                  <a:pt x="f39" y="f40"/>
                  <a:pt x="f36" y="f41"/>
                  <a:pt x="f42" y="f19"/>
                </a:cubicBezTo>
                <a:cubicBezTo>
                  <a:pt x="f43" y="f44"/>
                  <a:pt x="f45" y="f17"/>
                  <a:pt x="f16" y="f1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6" name="Freeform 101">
            <a:extLst>
              <a:ext uri="{FF2B5EF4-FFF2-40B4-BE49-F238E27FC236}">
                <a16:creationId xmlns:a16="http://schemas.microsoft.com/office/drawing/2014/main" id="{37C0C614-20E9-4BF3-AA87-6F4473C667E5}"/>
              </a:ext>
            </a:extLst>
          </p:cNvPr>
          <p:cNvSpPr/>
          <p:nvPr/>
        </p:nvSpPr>
        <p:spPr>
          <a:xfrm>
            <a:off x="2080014" y="4309792"/>
            <a:ext cx="104755" cy="344438"/>
          </a:xfrm>
          <a:custGeom>
            <a:avLst/>
            <a:gdLst>
              <a:gd name="f0" fmla="val 10800000"/>
              <a:gd name="f1" fmla="val 5400000"/>
              <a:gd name="f2" fmla="val 180"/>
              <a:gd name="f3" fmla="val w"/>
              <a:gd name="f4" fmla="val h"/>
              <a:gd name="f5" fmla="val 0"/>
              <a:gd name="f6" fmla="val 64"/>
              <a:gd name="f7" fmla="val 209"/>
              <a:gd name="f8" fmla="val 98"/>
              <a:gd name="f9" fmla="val 2"/>
              <a:gd name="f10" fmla="val 68"/>
              <a:gd name="f11" fmla="val 1"/>
              <a:gd name="f12" fmla="val 40"/>
              <a:gd name="f13" fmla="val 13"/>
              <a:gd name="f14" fmla="val 7"/>
              <a:gd name="f15" fmla="val 3"/>
              <a:gd name="f16" fmla="val 5"/>
              <a:gd name="f17" fmla="val 8"/>
              <a:gd name="f18" fmla="val 4"/>
              <a:gd name="f19" fmla="val 18"/>
              <a:gd name="f20" fmla="val 23"/>
              <a:gd name="f21" fmla="val 30"/>
              <a:gd name="f22" fmla="val 32"/>
              <a:gd name="f23" fmla="val 31"/>
              <a:gd name="f24" fmla="val 9"/>
              <a:gd name="f25" fmla="val 24"/>
              <a:gd name="f26" fmla="val 39"/>
              <a:gd name="f27" fmla="val 33"/>
              <a:gd name="f28" fmla="val 53"/>
              <a:gd name="f29" fmla="val 35"/>
              <a:gd name="f30" fmla="val 66"/>
              <a:gd name="f31" fmla="val 43"/>
              <a:gd name="f32" fmla="val 72"/>
              <a:gd name="f33" fmla="val 56"/>
              <a:gd name="f34" fmla="val 60"/>
              <a:gd name="f35" fmla="val 67"/>
              <a:gd name="f36" fmla="val 61"/>
              <a:gd name="f37" fmla="val 62"/>
              <a:gd name="f38" fmla="val 81"/>
              <a:gd name="f39" fmla="val 90"/>
              <a:gd name="f40" fmla="val 99"/>
              <a:gd name="f41" fmla="val 55"/>
              <a:gd name="f42" fmla="val 126"/>
              <a:gd name="f43" fmla="val 51"/>
              <a:gd name="f44" fmla="val 154"/>
              <a:gd name="f45" fmla="val 46"/>
              <a:gd name="f46" fmla="val 181"/>
              <a:gd name="f47" fmla="val 201"/>
              <a:gd name="f48" fmla="val 25"/>
              <a:gd name="f49" fmla="val 10"/>
              <a:gd name="f50" fmla="val 199"/>
              <a:gd name="f51" fmla="val 194"/>
              <a:gd name="f52" fmla="val 186"/>
              <a:gd name="f53" fmla="val 177"/>
              <a:gd name="f54" fmla="val 150"/>
              <a:gd name="f55" fmla="val 123"/>
              <a:gd name="f56" fmla="+- 0 0 -90"/>
              <a:gd name="f57" fmla="*/ f3 1 64"/>
              <a:gd name="f58" fmla="*/ f4 1 209"/>
              <a:gd name="f59" fmla="val f5"/>
              <a:gd name="f60" fmla="val f6"/>
              <a:gd name="f61" fmla="val f7"/>
              <a:gd name="f62" fmla="*/ f56 f0 1"/>
              <a:gd name="f63" fmla="+- f61 0 f59"/>
              <a:gd name="f64" fmla="+- f60 0 f59"/>
              <a:gd name="f65" fmla="*/ f62 1 f2"/>
              <a:gd name="f66" fmla="*/ f64 1 64"/>
              <a:gd name="f67" fmla="*/ f63 1 209"/>
              <a:gd name="f68" fmla="*/ 0 f64 1"/>
              <a:gd name="f69" fmla="*/ 98 f63 1"/>
              <a:gd name="f70" fmla="*/ 1 f64 1"/>
              <a:gd name="f71" fmla="*/ 13 f63 1"/>
              <a:gd name="f72" fmla="*/ 8 f64 1"/>
              <a:gd name="f73" fmla="*/ 4 f63 1"/>
              <a:gd name="f74" fmla="*/ 23 f64 1"/>
              <a:gd name="f75" fmla="*/ 2 f63 1"/>
              <a:gd name="f76" fmla="*/ 31 f64 1"/>
              <a:gd name="f77" fmla="*/ 9 f63 1"/>
              <a:gd name="f78" fmla="*/ 33 f64 1"/>
              <a:gd name="f79" fmla="*/ 53 f63 1"/>
              <a:gd name="f80" fmla="*/ 56 f64 1"/>
              <a:gd name="f81" fmla="*/ 68 f63 1"/>
              <a:gd name="f82" fmla="*/ 62 f64 1"/>
              <a:gd name="f83" fmla="*/ 72 f63 1"/>
              <a:gd name="f84" fmla="*/ 60 f64 1"/>
              <a:gd name="f85" fmla="*/ 99 f63 1"/>
              <a:gd name="f86" fmla="*/ 46 f64 1"/>
              <a:gd name="f87" fmla="*/ 181 f63 1"/>
              <a:gd name="f88" fmla="*/ 10 f64 1"/>
              <a:gd name="f89" fmla="*/ 199 f63 1"/>
              <a:gd name="f90" fmla="*/ 177 f63 1"/>
              <a:gd name="f91" fmla="+- f65 0 f1"/>
              <a:gd name="f92" fmla="*/ f68 1 64"/>
              <a:gd name="f93" fmla="*/ f69 1 209"/>
              <a:gd name="f94" fmla="*/ f70 1 64"/>
              <a:gd name="f95" fmla="*/ f71 1 209"/>
              <a:gd name="f96" fmla="*/ f72 1 64"/>
              <a:gd name="f97" fmla="*/ f73 1 209"/>
              <a:gd name="f98" fmla="*/ f74 1 64"/>
              <a:gd name="f99" fmla="*/ f75 1 209"/>
              <a:gd name="f100" fmla="*/ f76 1 64"/>
              <a:gd name="f101" fmla="*/ f77 1 209"/>
              <a:gd name="f102" fmla="*/ f78 1 64"/>
              <a:gd name="f103" fmla="*/ f79 1 209"/>
              <a:gd name="f104" fmla="*/ f80 1 64"/>
              <a:gd name="f105" fmla="*/ f81 1 209"/>
              <a:gd name="f106" fmla="*/ f82 1 64"/>
              <a:gd name="f107" fmla="*/ f83 1 209"/>
              <a:gd name="f108" fmla="*/ f84 1 64"/>
              <a:gd name="f109" fmla="*/ f85 1 209"/>
              <a:gd name="f110" fmla="*/ f86 1 64"/>
              <a:gd name="f111" fmla="*/ f87 1 209"/>
              <a:gd name="f112" fmla="*/ f88 1 64"/>
              <a:gd name="f113" fmla="*/ f89 1 209"/>
              <a:gd name="f114" fmla="*/ f90 1 209"/>
              <a:gd name="f115" fmla="*/ 0 1 f66"/>
              <a:gd name="f116" fmla="*/ f60 1 f66"/>
              <a:gd name="f117" fmla="*/ 0 1 f67"/>
              <a:gd name="f118" fmla="*/ f61 1 f67"/>
              <a:gd name="f119" fmla="*/ f92 1 f66"/>
              <a:gd name="f120" fmla="*/ f93 1 f67"/>
              <a:gd name="f121" fmla="*/ f94 1 f66"/>
              <a:gd name="f122" fmla="*/ f95 1 f67"/>
              <a:gd name="f123" fmla="*/ f96 1 f66"/>
              <a:gd name="f124" fmla="*/ f97 1 f67"/>
              <a:gd name="f125" fmla="*/ f98 1 f66"/>
              <a:gd name="f126" fmla="*/ f99 1 f67"/>
              <a:gd name="f127" fmla="*/ f100 1 f66"/>
              <a:gd name="f128" fmla="*/ f101 1 f67"/>
              <a:gd name="f129" fmla="*/ f102 1 f66"/>
              <a:gd name="f130" fmla="*/ f103 1 f67"/>
              <a:gd name="f131" fmla="*/ f104 1 f66"/>
              <a:gd name="f132" fmla="*/ f105 1 f67"/>
              <a:gd name="f133" fmla="*/ f106 1 f66"/>
              <a:gd name="f134" fmla="*/ f107 1 f67"/>
              <a:gd name="f135" fmla="*/ f108 1 f66"/>
              <a:gd name="f136" fmla="*/ f109 1 f67"/>
              <a:gd name="f137" fmla="*/ f110 1 f66"/>
              <a:gd name="f138" fmla="*/ f111 1 f67"/>
              <a:gd name="f139" fmla="*/ f112 1 f66"/>
              <a:gd name="f140" fmla="*/ f113 1 f67"/>
              <a:gd name="f141" fmla="*/ f114 1 f67"/>
              <a:gd name="f142" fmla="*/ f115 f57 1"/>
              <a:gd name="f143" fmla="*/ f116 f57 1"/>
              <a:gd name="f144" fmla="*/ f118 f58 1"/>
              <a:gd name="f145" fmla="*/ f117 f58 1"/>
              <a:gd name="f146" fmla="*/ f119 f57 1"/>
              <a:gd name="f147" fmla="*/ f120 f58 1"/>
              <a:gd name="f148" fmla="*/ f121 f57 1"/>
              <a:gd name="f149" fmla="*/ f122 f58 1"/>
              <a:gd name="f150" fmla="*/ f123 f57 1"/>
              <a:gd name="f151" fmla="*/ f124 f58 1"/>
              <a:gd name="f152" fmla="*/ f125 f57 1"/>
              <a:gd name="f153" fmla="*/ f126 f58 1"/>
              <a:gd name="f154" fmla="*/ f127 f57 1"/>
              <a:gd name="f155" fmla="*/ f128 f58 1"/>
              <a:gd name="f156" fmla="*/ f129 f57 1"/>
              <a:gd name="f157" fmla="*/ f130 f58 1"/>
              <a:gd name="f158" fmla="*/ f131 f57 1"/>
              <a:gd name="f159" fmla="*/ f132 f58 1"/>
              <a:gd name="f160" fmla="*/ f133 f57 1"/>
              <a:gd name="f161" fmla="*/ f134 f58 1"/>
              <a:gd name="f162" fmla="*/ f135 f57 1"/>
              <a:gd name="f163" fmla="*/ f136 f58 1"/>
              <a:gd name="f164" fmla="*/ f137 f57 1"/>
              <a:gd name="f165" fmla="*/ f138 f58 1"/>
              <a:gd name="f166" fmla="*/ f139 f57 1"/>
              <a:gd name="f167" fmla="*/ f140 f58 1"/>
              <a:gd name="f168" fmla="*/ f141 f58 1"/>
            </a:gdLst>
            <a:ahLst/>
            <a:cxnLst>
              <a:cxn ang="3cd4">
                <a:pos x="hc" y="t"/>
              </a:cxn>
              <a:cxn ang="0">
                <a:pos x="r" y="vc"/>
              </a:cxn>
              <a:cxn ang="cd4">
                <a:pos x="hc" y="b"/>
              </a:cxn>
              <a:cxn ang="cd2">
                <a:pos x="l" y="vc"/>
              </a:cxn>
              <a:cxn ang="f91">
                <a:pos x="f146" y="f147"/>
              </a:cxn>
              <a:cxn ang="f91">
                <a:pos x="f148" y="f149"/>
              </a:cxn>
              <a:cxn ang="f91">
                <a:pos x="f150" y="f151"/>
              </a:cxn>
              <a:cxn ang="f91">
                <a:pos x="f152" y="f153"/>
              </a:cxn>
              <a:cxn ang="f91">
                <a:pos x="f154" y="f155"/>
              </a:cxn>
              <a:cxn ang="f91">
                <a:pos x="f156" y="f157"/>
              </a:cxn>
              <a:cxn ang="f91">
                <a:pos x="f158" y="f159"/>
              </a:cxn>
              <a:cxn ang="f91">
                <a:pos x="f160" y="f161"/>
              </a:cxn>
              <a:cxn ang="f91">
                <a:pos x="f162" y="f163"/>
              </a:cxn>
              <a:cxn ang="f91">
                <a:pos x="f164" y="f165"/>
              </a:cxn>
              <a:cxn ang="f91">
                <a:pos x="f166" y="f167"/>
              </a:cxn>
              <a:cxn ang="f91">
                <a:pos x="f146" y="f168"/>
              </a:cxn>
              <a:cxn ang="f91">
                <a:pos x="f146" y="f147"/>
              </a:cxn>
            </a:cxnLst>
            <a:rect l="f142" t="f145" r="f143" b="f144"/>
            <a:pathLst>
              <a:path w="64" h="209">
                <a:moveTo>
                  <a:pt x="f5" y="f8"/>
                </a:moveTo>
                <a:cubicBezTo>
                  <a:pt x="f9" y="f10"/>
                  <a:pt x="f11" y="f12"/>
                  <a:pt x="f11" y="f13"/>
                </a:cubicBezTo>
                <a:cubicBezTo>
                  <a:pt x="f11" y="f14"/>
                  <a:pt x="f15" y="f16"/>
                  <a:pt x="f17" y="f18"/>
                </a:cubicBezTo>
                <a:cubicBezTo>
                  <a:pt x="f13" y="f18"/>
                  <a:pt x="f19" y="f18"/>
                  <a:pt x="f20" y="f9"/>
                </a:cubicBezTo>
                <a:cubicBezTo>
                  <a:pt x="f21" y="f5"/>
                  <a:pt x="f22" y="f15"/>
                  <a:pt x="f23" y="f24"/>
                </a:cubicBezTo>
                <a:cubicBezTo>
                  <a:pt x="f23" y="f25"/>
                  <a:pt x="f23" y="f26"/>
                  <a:pt x="f27" y="f28"/>
                </a:cubicBezTo>
                <a:cubicBezTo>
                  <a:pt x="f29" y="f30"/>
                  <a:pt x="f31" y="f32"/>
                  <a:pt x="f33" y="f10"/>
                </a:cubicBezTo>
                <a:cubicBezTo>
                  <a:pt x="f34" y="f35"/>
                  <a:pt x="f36" y="f10"/>
                  <a:pt x="f37" y="f32"/>
                </a:cubicBezTo>
                <a:cubicBezTo>
                  <a:pt x="f6" y="f38"/>
                  <a:pt x="f36" y="f39"/>
                  <a:pt x="f34" y="f40"/>
                </a:cubicBezTo>
                <a:cubicBezTo>
                  <a:pt x="f41" y="f42"/>
                  <a:pt x="f43" y="f44"/>
                  <a:pt x="f45" y="f46"/>
                </a:cubicBezTo>
                <a:cubicBezTo>
                  <a:pt x="f31" y="f47"/>
                  <a:pt x="f48" y="f7"/>
                  <a:pt x="f49" y="f50"/>
                </a:cubicBezTo>
                <a:cubicBezTo>
                  <a:pt x="f9" y="f51"/>
                  <a:pt x="f5" y="f52"/>
                  <a:pt x="f5" y="f53"/>
                </a:cubicBezTo>
                <a:cubicBezTo>
                  <a:pt x="f5" y="f54"/>
                  <a:pt x="f5" y="f55"/>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7" name="Freeform 102">
            <a:extLst>
              <a:ext uri="{FF2B5EF4-FFF2-40B4-BE49-F238E27FC236}">
                <a16:creationId xmlns:a16="http://schemas.microsoft.com/office/drawing/2014/main" id="{CFC041B6-61DA-43C1-9468-2C6FB04EEC19}"/>
              </a:ext>
            </a:extLst>
          </p:cNvPr>
          <p:cNvSpPr/>
          <p:nvPr/>
        </p:nvSpPr>
        <p:spPr>
          <a:xfrm>
            <a:off x="2640308" y="2540008"/>
            <a:ext cx="174595" cy="173015"/>
          </a:xfrm>
          <a:custGeom>
            <a:avLst/>
            <a:gdLst>
              <a:gd name="f0" fmla="val 10800000"/>
              <a:gd name="f1" fmla="val 5400000"/>
              <a:gd name="f2" fmla="val 180"/>
              <a:gd name="f3" fmla="val w"/>
              <a:gd name="f4" fmla="val h"/>
              <a:gd name="f5" fmla="val 0"/>
              <a:gd name="f6" fmla="val 106"/>
              <a:gd name="f7" fmla="val 105"/>
              <a:gd name="f8" fmla="val 53"/>
              <a:gd name="f9" fmla="val 24"/>
              <a:gd name="f10" fmla="val 81"/>
              <a:gd name="f11" fmla="val 23"/>
              <a:gd name="f12" fmla="val 52"/>
              <a:gd name="f13" fmla="val 82"/>
              <a:gd name="f14" fmla="+- 0 0 -90"/>
              <a:gd name="f15" fmla="*/ f3 1 106"/>
              <a:gd name="f16" fmla="*/ f4 1 105"/>
              <a:gd name="f17" fmla="val f5"/>
              <a:gd name="f18" fmla="val f6"/>
              <a:gd name="f19" fmla="val f7"/>
              <a:gd name="f20" fmla="*/ f14 f0 1"/>
              <a:gd name="f21" fmla="+- f19 0 f17"/>
              <a:gd name="f22" fmla="+- f18 0 f17"/>
              <a:gd name="f23" fmla="*/ f20 1 f2"/>
              <a:gd name="f24" fmla="*/ f22 1 106"/>
              <a:gd name="f25" fmla="*/ f21 1 105"/>
              <a:gd name="f26" fmla="*/ 53 f22 1"/>
              <a:gd name="f27" fmla="*/ 105 f21 1"/>
              <a:gd name="f28" fmla="*/ 0 f22 1"/>
              <a:gd name="f29" fmla="*/ 53 f21 1"/>
              <a:gd name="f30" fmla="*/ 52 f22 1"/>
              <a:gd name="f31" fmla="*/ 0 f21 1"/>
              <a:gd name="f32" fmla="*/ 106 f22 1"/>
              <a:gd name="f33" fmla="+- f23 0 f1"/>
              <a:gd name="f34" fmla="*/ f26 1 106"/>
              <a:gd name="f35" fmla="*/ f27 1 105"/>
              <a:gd name="f36" fmla="*/ f28 1 106"/>
              <a:gd name="f37" fmla="*/ f29 1 105"/>
              <a:gd name="f38" fmla="*/ f30 1 106"/>
              <a:gd name="f39" fmla="*/ f31 1 105"/>
              <a:gd name="f40" fmla="*/ f32 1 106"/>
              <a:gd name="f41" fmla="*/ 0 1 f24"/>
              <a:gd name="f42" fmla="*/ f18 1 f24"/>
              <a:gd name="f43" fmla="*/ 0 1 f25"/>
              <a:gd name="f44" fmla="*/ f19 1 f25"/>
              <a:gd name="f45" fmla="*/ f34 1 f24"/>
              <a:gd name="f46" fmla="*/ f35 1 f25"/>
              <a:gd name="f47" fmla="*/ f36 1 f24"/>
              <a:gd name="f48" fmla="*/ f37 1 f25"/>
              <a:gd name="f49" fmla="*/ f38 1 f24"/>
              <a:gd name="f50" fmla="*/ f39 1 f25"/>
              <a:gd name="f51" fmla="*/ f40 1 f24"/>
              <a:gd name="f52" fmla="*/ f41 f15 1"/>
              <a:gd name="f53" fmla="*/ f42 f15 1"/>
              <a:gd name="f54" fmla="*/ f44 f16 1"/>
              <a:gd name="f55" fmla="*/ f43 f16 1"/>
              <a:gd name="f56" fmla="*/ f45 f15 1"/>
              <a:gd name="f57" fmla="*/ f46 f16 1"/>
              <a:gd name="f58" fmla="*/ f47 f15 1"/>
              <a:gd name="f59" fmla="*/ f48 f16 1"/>
              <a:gd name="f60" fmla="*/ f49 f15 1"/>
              <a:gd name="f61" fmla="*/ f50 f16 1"/>
              <a:gd name="f62" fmla="*/ f51 f15 1"/>
            </a:gdLst>
            <a:ahLst/>
            <a:cxnLst>
              <a:cxn ang="3cd4">
                <a:pos x="hc" y="t"/>
              </a:cxn>
              <a:cxn ang="0">
                <a:pos x="r" y="vc"/>
              </a:cxn>
              <a:cxn ang="cd4">
                <a:pos x="hc" y="b"/>
              </a:cxn>
              <a:cxn ang="cd2">
                <a:pos x="l" y="vc"/>
              </a:cxn>
              <a:cxn ang="f33">
                <a:pos x="f56" y="f57"/>
              </a:cxn>
              <a:cxn ang="f33">
                <a:pos x="f58" y="f59"/>
              </a:cxn>
              <a:cxn ang="f33">
                <a:pos x="f60" y="f61"/>
              </a:cxn>
              <a:cxn ang="f33">
                <a:pos x="f62" y="f59"/>
              </a:cxn>
              <a:cxn ang="f33">
                <a:pos x="f56" y="f57"/>
              </a:cxn>
            </a:cxnLst>
            <a:rect l="f52" t="f55" r="f53" b="f54"/>
            <a:pathLst>
              <a:path w="106" h="105">
                <a:moveTo>
                  <a:pt x="f8" y="f7"/>
                </a:moveTo>
                <a:cubicBezTo>
                  <a:pt x="f9" y="f7"/>
                  <a:pt x="f5" y="f10"/>
                  <a:pt x="f5" y="f8"/>
                </a:cubicBezTo>
                <a:cubicBezTo>
                  <a:pt x="f5" y="f9"/>
                  <a:pt x="f11" y="f5"/>
                  <a:pt x="f12" y="f5"/>
                </a:cubicBezTo>
                <a:cubicBezTo>
                  <a:pt x="f13" y="f5"/>
                  <a:pt x="f7" y="f11"/>
                  <a:pt x="f6" y="f8"/>
                </a:cubicBezTo>
                <a:cubicBezTo>
                  <a:pt x="f6" y="f10"/>
                  <a:pt x="f13"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8" name="Freeform 103">
            <a:extLst>
              <a:ext uri="{FF2B5EF4-FFF2-40B4-BE49-F238E27FC236}">
                <a16:creationId xmlns:a16="http://schemas.microsoft.com/office/drawing/2014/main" id="{19639AF4-4A21-4590-A238-6EBA684AF10F}"/>
              </a:ext>
            </a:extLst>
          </p:cNvPr>
          <p:cNvSpPr/>
          <p:nvPr/>
        </p:nvSpPr>
        <p:spPr>
          <a:xfrm>
            <a:off x="2102229" y="1235276"/>
            <a:ext cx="174595" cy="176187"/>
          </a:xfrm>
          <a:custGeom>
            <a:avLst/>
            <a:gdLst>
              <a:gd name="f0" fmla="val 10800000"/>
              <a:gd name="f1" fmla="val 5400000"/>
              <a:gd name="f2" fmla="val 180"/>
              <a:gd name="f3" fmla="val w"/>
              <a:gd name="f4" fmla="val h"/>
              <a:gd name="f5" fmla="val 0"/>
              <a:gd name="f6" fmla="val 106"/>
              <a:gd name="f7" fmla="val 107"/>
              <a:gd name="f8" fmla="val 53"/>
              <a:gd name="f9" fmla="val 1"/>
              <a:gd name="f10" fmla="val 25"/>
              <a:gd name="f11" fmla="val 83"/>
              <a:gd name="f12" fmla="val 2"/>
              <a:gd name="f13" fmla="val 54"/>
              <a:gd name="f14" fmla="val 82"/>
              <a:gd name="f15" fmla="val 24"/>
              <a:gd name="f16" fmla="+- 0 0 -90"/>
              <a:gd name="f17" fmla="*/ f3 1 106"/>
              <a:gd name="f18" fmla="*/ f4 1 107"/>
              <a:gd name="f19" fmla="val f5"/>
              <a:gd name="f20" fmla="val f6"/>
              <a:gd name="f21" fmla="val f7"/>
              <a:gd name="f22" fmla="*/ f16 f0 1"/>
              <a:gd name="f23" fmla="+- f21 0 f19"/>
              <a:gd name="f24" fmla="+- f20 0 f19"/>
              <a:gd name="f25" fmla="*/ f22 1 f2"/>
              <a:gd name="f26" fmla="*/ f24 1 106"/>
              <a:gd name="f27" fmla="*/ f23 1 107"/>
              <a:gd name="f28" fmla="*/ 0 f24 1"/>
              <a:gd name="f29" fmla="*/ 53 f23 1"/>
              <a:gd name="f30" fmla="*/ 53 f24 1"/>
              <a:gd name="f31" fmla="*/ 1 f23 1"/>
              <a:gd name="f32" fmla="*/ 106 f24 1"/>
              <a:gd name="f33" fmla="*/ 54 f23 1"/>
              <a:gd name="f34" fmla="*/ 107 f23 1"/>
              <a:gd name="f35" fmla="+- f25 0 f1"/>
              <a:gd name="f36" fmla="*/ f28 1 106"/>
              <a:gd name="f37" fmla="*/ f29 1 107"/>
              <a:gd name="f38" fmla="*/ f30 1 106"/>
              <a:gd name="f39" fmla="*/ f31 1 107"/>
              <a:gd name="f40" fmla="*/ f32 1 106"/>
              <a:gd name="f41" fmla="*/ f33 1 107"/>
              <a:gd name="f42" fmla="*/ f34 1 107"/>
              <a:gd name="f43" fmla="*/ 0 1 f26"/>
              <a:gd name="f44" fmla="*/ f20 1 f26"/>
              <a:gd name="f45" fmla="*/ 0 1 f27"/>
              <a:gd name="f46" fmla="*/ f21 1 f27"/>
              <a:gd name="f47" fmla="*/ f36 1 f26"/>
              <a:gd name="f48" fmla="*/ f37 1 f27"/>
              <a:gd name="f49" fmla="*/ f38 1 f26"/>
              <a:gd name="f50" fmla="*/ f39 1 f27"/>
              <a:gd name="f51" fmla="*/ f40 1 f26"/>
              <a:gd name="f52" fmla="*/ f41 1 f27"/>
              <a:gd name="f53" fmla="*/ f42 1 f27"/>
              <a:gd name="f54" fmla="*/ f43 f17 1"/>
              <a:gd name="f55" fmla="*/ f44 f17 1"/>
              <a:gd name="f56" fmla="*/ f46 f18 1"/>
              <a:gd name="f57" fmla="*/ f45 f18 1"/>
              <a:gd name="f58" fmla="*/ f47 f17 1"/>
              <a:gd name="f59" fmla="*/ f48 f18 1"/>
              <a:gd name="f60" fmla="*/ f49 f17 1"/>
              <a:gd name="f61" fmla="*/ f50 f18 1"/>
              <a:gd name="f62" fmla="*/ f51 f17 1"/>
              <a:gd name="f63" fmla="*/ f52 f18 1"/>
              <a:gd name="f64" fmla="*/ f53 f18 1"/>
            </a:gdLst>
            <a:ahLst/>
            <a:cxnLst>
              <a:cxn ang="3cd4">
                <a:pos x="hc" y="t"/>
              </a:cxn>
              <a:cxn ang="0">
                <a:pos x="r" y="vc"/>
              </a:cxn>
              <a:cxn ang="cd4">
                <a:pos x="hc" y="b"/>
              </a:cxn>
              <a:cxn ang="cd2">
                <a:pos x="l" y="vc"/>
              </a:cxn>
              <a:cxn ang="f35">
                <a:pos x="f58" y="f59"/>
              </a:cxn>
              <a:cxn ang="f35">
                <a:pos x="f60" y="f61"/>
              </a:cxn>
              <a:cxn ang="f35">
                <a:pos x="f62" y="f63"/>
              </a:cxn>
              <a:cxn ang="f35">
                <a:pos x="f60" y="f64"/>
              </a:cxn>
              <a:cxn ang="f35">
                <a:pos x="f58" y="f59"/>
              </a:cxn>
            </a:cxnLst>
            <a:rect l="f54" t="f57" r="f55" b="f56"/>
            <a:pathLst>
              <a:path w="106" h="107">
                <a:moveTo>
                  <a:pt x="f5" y="f8"/>
                </a:moveTo>
                <a:cubicBezTo>
                  <a:pt x="f9" y="f10"/>
                  <a:pt x="f10" y="f5"/>
                  <a:pt x="f8" y="f9"/>
                </a:cubicBezTo>
                <a:cubicBezTo>
                  <a:pt x="f11" y="f12"/>
                  <a:pt x="f6" y="f10"/>
                  <a:pt x="f6" y="f13"/>
                </a:cubicBezTo>
                <a:cubicBezTo>
                  <a:pt x="f6" y="f11"/>
                  <a:pt x="f14" y="f7"/>
                  <a:pt x="f8" y="f7"/>
                </a:cubicBezTo>
                <a:cubicBezTo>
                  <a:pt x="f15" y="f6"/>
                  <a:pt x="f5" y="f14"/>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99" name="Freeform 104">
            <a:extLst>
              <a:ext uri="{FF2B5EF4-FFF2-40B4-BE49-F238E27FC236}">
                <a16:creationId xmlns:a16="http://schemas.microsoft.com/office/drawing/2014/main" id="{B9819577-D43C-4EC1-BABD-6291BA428E6E}"/>
              </a:ext>
            </a:extLst>
          </p:cNvPr>
          <p:cNvSpPr/>
          <p:nvPr/>
        </p:nvSpPr>
        <p:spPr>
          <a:xfrm>
            <a:off x="2273655" y="2535244"/>
            <a:ext cx="234908" cy="244436"/>
          </a:xfrm>
          <a:custGeom>
            <a:avLst/>
            <a:gdLst>
              <a:gd name="f0" fmla="val 10800000"/>
              <a:gd name="f1" fmla="val 5400000"/>
              <a:gd name="f2" fmla="val 180"/>
              <a:gd name="f3" fmla="val w"/>
              <a:gd name="f4" fmla="val h"/>
              <a:gd name="f5" fmla="val 0"/>
              <a:gd name="f6" fmla="val 143"/>
              <a:gd name="f7" fmla="val 148"/>
              <a:gd name="f8" fmla="val 76"/>
              <a:gd name="f9" fmla="val 49"/>
              <a:gd name="f10" fmla="val 26"/>
              <a:gd name="f11" fmla="val 133"/>
              <a:gd name="f12" fmla="val 18"/>
              <a:gd name="f13" fmla="val 112"/>
              <a:gd name="f14" fmla="val 17"/>
              <a:gd name="f15" fmla="val 109"/>
              <a:gd name="f16" fmla="val 16"/>
              <a:gd name="f17" fmla="val 108"/>
              <a:gd name="f18" fmla="val 14"/>
              <a:gd name="f19" fmla="val 106"/>
              <a:gd name="f20" fmla="val 9"/>
              <a:gd name="f21" fmla="val 101"/>
              <a:gd name="f22" fmla="val 7"/>
              <a:gd name="f23" fmla="val 96"/>
              <a:gd name="f24" fmla="val 89"/>
              <a:gd name="f25" fmla="val 88"/>
              <a:gd name="f26" fmla="val 87"/>
              <a:gd name="f27" fmla="val 5"/>
              <a:gd name="f28" fmla="val 65"/>
              <a:gd name="f29" fmla="val 53"/>
              <a:gd name="f30" fmla="val 52"/>
              <a:gd name="f31" fmla="val 51"/>
              <a:gd name="f32" fmla="val 50"/>
              <a:gd name="f33" fmla="val 8"/>
              <a:gd name="f34" fmla="val 45"/>
              <a:gd name="f35" fmla="val 23"/>
              <a:gd name="f36" fmla="val 22"/>
              <a:gd name="f37" fmla="val 27"/>
              <a:gd name="f38" fmla="val 20"/>
              <a:gd name="f39" fmla="val 32"/>
              <a:gd name="f40" fmla="val 37"/>
              <a:gd name="f41" fmla="val 12"/>
              <a:gd name="f42" fmla="val 42"/>
              <a:gd name="f43" fmla="val 10"/>
              <a:gd name="f44" fmla="val 55"/>
              <a:gd name="f45" fmla="val 6"/>
              <a:gd name="f46" fmla="val 68"/>
              <a:gd name="f47" fmla="val 82"/>
              <a:gd name="f48" fmla="val 84"/>
              <a:gd name="f49" fmla="val 91"/>
              <a:gd name="f50" fmla="val 92"/>
              <a:gd name="f51" fmla="val 94"/>
              <a:gd name="f52" fmla="val 102"/>
              <a:gd name="f53" fmla="val 123"/>
              <a:gd name="f54" fmla="val 127"/>
              <a:gd name="f55" fmla="val 31"/>
              <a:gd name="f56" fmla="val 128"/>
              <a:gd name="f57" fmla="val 33"/>
              <a:gd name="f58" fmla="val 129"/>
              <a:gd name="f59" fmla="val 35"/>
              <a:gd name="f60" fmla="val 131"/>
              <a:gd name="f61" fmla="val 136"/>
              <a:gd name="f62" fmla="val 139"/>
              <a:gd name="f63" fmla="val 48"/>
              <a:gd name="f64" fmla="val 138"/>
              <a:gd name="f65" fmla="val 58"/>
              <a:gd name="f66" fmla="val 60"/>
              <a:gd name="f67" fmla="val 140"/>
              <a:gd name="f68" fmla="val 63"/>
              <a:gd name="f69" fmla="val 69"/>
              <a:gd name="f70" fmla="val 75"/>
              <a:gd name="f71" fmla="val 81"/>
              <a:gd name="f72" fmla="val 86"/>
              <a:gd name="f73" fmla="val 90"/>
              <a:gd name="f74" fmla="val 93"/>
              <a:gd name="f75" fmla="val 98"/>
              <a:gd name="f76" fmla="val 135"/>
              <a:gd name="f77" fmla="val 124"/>
              <a:gd name="f78" fmla="val 119"/>
              <a:gd name="f79" fmla="val 117"/>
              <a:gd name="f80" fmla="val 105"/>
              <a:gd name="f81" fmla="val 141"/>
              <a:gd name="f82" fmla="val 114"/>
              <a:gd name="f83" fmla="val 121"/>
              <a:gd name="f84" fmla="val 116"/>
              <a:gd name="f85" fmla="val 67"/>
              <a:gd name="f86" fmla="val 103"/>
              <a:gd name="f87" fmla="val 100"/>
              <a:gd name="f88" fmla="val 97"/>
              <a:gd name="f89" fmla="val 73"/>
              <a:gd name="f90" fmla="val 78"/>
              <a:gd name="f91" fmla="val 79"/>
              <a:gd name="f92" fmla="val 111"/>
              <a:gd name="f93" fmla="val 85"/>
              <a:gd name="f94" fmla="val 115"/>
              <a:gd name="f95" fmla="val 110"/>
              <a:gd name="f96" fmla="val 107"/>
              <a:gd name="f97" fmla="val 77"/>
              <a:gd name="f98" fmla="val 70"/>
              <a:gd name="f99" fmla="val 95"/>
              <a:gd name="f100" fmla="val 66"/>
              <a:gd name="f101" fmla="val 64"/>
              <a:gd name="f102" fmla="val 62"/>
              <a:gd name="f103" fmla="val 56"/>
              <a:gd name="f104" fmla="val 36"/>
              <a:gd name="f105" fmla="val 46"/>
              <a:gd name="f106" fmla="val 44"/>
              <a:gd name="f107" fmla="val 19"/>
              <a:gd name="f108" fmla="val 21"/>
              <a:gd name="f109" fmla="val 25"/>
              <a:gd name="f110" fmla="val 71"/>
              <a:gd name="f111" fmla="val 74"/>
              <a:gd name="f112" fmla="val 61"/>
              <a:gd name="f113" fmla="val 80"/>
              <a:gd name="f114" fmla="val 120"/>
              <a:gd name="f115" fmla="val 59"/>
              <a:gd name="f116" fmla="val 126"/>
              <a:gd name="f117" fmla="val 118"/>
              <a:gd name="f118" fmla="val 40"/>
              <a:gd name="f119" fmla="val 104"/>
              <a:gd name="f120" fmla="val 30"/>
              <a:gd name="f121" fmla="val 13"/>
              <a:gd name="f122" fmla="val 41"/>
              <a:gd name="f123" fmla="val 29"/>
              <a:gd name="f124" fmla="+- 0 0 -90"/>
              <a:gd name="f125" fmla="*/ f3 1 143"/>
              <a:gd name="f126" fmla="*/ f4 1 148"/>
              <a:gd name="f127" fmla="val f5"/>
              <a:gd name="f128" fmla="val f6"/>
              <a:gd name="f129" fmla="val f7"/>
              <a:gd name="f130" fmla="*/ f124 f0 1"/>
              <a:gd name="f131" fmla="+- f129 0 f127"/>
              <a:gd name="f132" fmla="+- f128 0 f127"/>
              <a:gd name="f133" fmla="*/ f130 1 f2"/>
              <a:gd name="f134" fmla="*/ f132 1 143"/>
              <a:gd name="f135" fmla="*/ f131 1 148"/>
              <a:gd name="f136" fmla="*/ 76 f132 1"/>
              <a:gd name="f137" fmla="*/ 148 f131 1"/>
              <a:gd name="f138" fmla="*/ 18 f132 1"/>
              <a:gd name="f139" fmla="*/ 112 f131 1"/>
              <a:gd name="f140" fmla="*/ 14 f132 1"/>
              <a:gd name="f141" fmla="*/ 106 f131 1"/>
              <a:gd name="f142" fmla="*/ 7 f132 1"/>
              <a:gd name="f143" fmla="*/ 89 f131 1"/>
              <a:gd name="f144" fmla="*/ 87 f131 1"/>
              <a:gd name="f145" fmla="*/ 53 f131 1"/>
              <a:gd name="f146" fmla="*/ 50 f131 1"/>
              <a:gd name="f147" fmla="*/ 27 f132 1"/>
              <a:gd name="f148" fmla="*/ 20 f131 1"/>
              <a:gd name="f149" fmla="*/ 42 f132 1"/>
              <a:gd name="f150" fmla="*/ 10 f131 1"/>
              <a:gd name="f151" fmla="*/ 82 f132 1"/>
              <a:gd name="f152" fmla="*/ 5 f131 1"/>
              <a:gd name="f153" fmla="*/ 89 f132 1"/>
              <a:gd name="f154" fmla="*/ 6 f131 1"/>
              <a:gd name="f155" fmla="*/ 94 f132 1"/>
              <a:gd name="f156" fmla="*/ 127 f132 1"/>
              <a:gd name="f157" fmla="*/ 31 f131 1"/>
              <a:gd name="f158" fmla="*/ 131 f132 1"/>
              <a:gd name="f159" fmla="*/ 37 f131 1"/>
              <a:gd name="f160" fmla="*/ 138 f132 1"/>
              <a:gd name="f161" fmla="*/ 55 f131 1"/>
              <a:gd name="f162" fmla="*/ 140 f132 1"/>
              <a:gd name="f163" fmla="*/ 63 f131 1"/>
              <a:gd name="f164" fmla="*/ 81 f131 1"/>
              <a:gd name="f165" fmla="*/ 90 f131 1"/>
              <a:gd name="f166" fmla="*/ 135 f132 1"/>
              <a:gd name="f167" fmla="*/ 101 f131 1"/>
              <a:gd name="f168" fmla="*/ 117 f132 1"/>
              <a:gd name="f169" fmla="*/ 127 f131 1"/>
              <a:gd name="f170" fmla="*/ 114 f131 1"/>
              <a:gd name="f171" fmla="*/ 67 f132 1"/>
              <a:gd name="f172" fmla="*/ 103 f131 1"/>
              <a:gd name="f173" fmla="*/ 73 f132 1"/>
              <a:gd name="f174" fmla="*/ 97 f131 1"/>
              <a:gd name="f175" fmla="*/ 79 f132 1"/>
              <a:gd name="f176" fmla="*/ 93 f132 1"/>
              <a:gd name="f177" fmla="*/ 116 f131 1"/>
              <a:gd name="f178" fmla="*/ 112 f132 1"/>
              <a:gd name="f179" fmla="*/ 107 f131 1"/>
              <a:gd name="f180" fmla="*/ 124 f132 1"/>
              <a:gd name="f181" fmla="*/ 96 f131 1"/>
              <a:gd name="f182" fmla="*/ 119 f132 1"/>
              <a:gd name="f183" fmla="*/ 93 f131 1"/>
              <a:gd name="f184" fmla="*/ 81 f132 1"/>
              <a:gd name="f185" fmla="*/ 66 f132 1"/>
              <a:gd name="f186" fmla="*/ 91 f131 1"/>
              <a:gd name="f187" fmla="*/ 62 f132 1"/>
              <a:gd name="f188" fmla="*/ 85 f131 1"/>
              <a:gd name="f189" fmla="*/ 84 f131 1"/>
              <a:gd name="f190" fmla="*/ 32 f132 1"/>
              <a:gd name="f191" fmla="*/ 98 f131 1"/>
              <a:gd name="f192" fmla="*/ 46 f131 1"/>
              <a:gd name="f193" fmla="*/ 19 f132 1"/>
              <a:gd name="f194" fmla="*/ 49 f131 1"/>
              <a:gd name="f195" fmla="*/ 25 f132 1"/>
              <a:gd name="f196" fmla="*/ 62 f131 1"/>
              <a:gd name="f197" fmla="*/ 16 f132 1"/>
              <a:gd name="f198" fmla="*/ 67 f131 1"/>
              <a:gd name="f199" fmla="*/ 17 f132 1"/>
              <a:gd name="f200" fmla="*/ 77 f131 1"/>
              <a:gd name="f201" fmla="*/ 22 f132 1"/>
              <a:gd name="f202" fmla="*/ 121 f132 1"/>
              <a:gd name="f203" fmla="*/ 129 f132 1"/>
              <a:gd name="f204" fmla="*/ 76 f131 1"/>
              <a:gd name="f205" fmla="*/ 120 f132 1"/>
              <a:gd name="f206" fmla="*/ 126 f132 1"/>
              <a:gd name="f207" fmla="*/ 45 f131 1"/>
              <a:gd name="f208" fmla="*/ 114 f132 1"/>
              <a:gd name="f209" fmla="*/ 98 f132 1"/>
              <a:gd name="f210" fmla="*/ 32 f131 1"/>
              <a:gd name="f211" fmla="*/ 18 f131 1"/>
              <a:gd name="f212" fmla="*/ 26 f131 1"/>
              <a:gd name="f213" fmla="*/ 74 f132 1"/>
              <a:gd name="f214" fmla="*/ 14 f131 1"/>
              <a:gd name="f215" fmla="*/ 25 f131 1"/>
              <a:gd name="f216" fmla="*/ 51 f132 1"/>
              <a:gd name="f217" fmla="*/ 46 f132 1"/>
              <a:gd name="f218" fmla="*/ 33 f131 1"/>
              <a:gd name="f219" fmla="*/ 30 f131 1"/>
              <a:gd name="f220" fmla="+- f133 0 f1"/>
              <a:gd name="f221" fmla="*/ f136 1 143"/>
              <a:gd name="f222" fmla="*/ f137 1 148"/>
              <a:gd name="f223" fmla="*/ f138 1 143"/>
              <a:gd name="f224" fmla="*/ f139 1 148"/>
              <a:gd name="f225" fmla="*/ f140 1 143"/>
              <a:gd name="f226" fmla="*/ f141 1 148"/>
              <a:gd name="f227" fmla="*/ f142 1 143"/>
              <a:gd name="f228" fmla="*/ f143 1 148"/>
              <a:gd name="f229" fmla="*/ f144 1 148"/>
              <a:gd name="f230" fmla="*/ f145 1 148"/>
              <a:gd name="f231" fmla="*/ f146 1 148"/>
              <a:gd name="f232" fmla="*/ f147 1 143"/>
              <a:gd name="f233" fmla="*/ f148 1 148"/>
              <a:gd name="f234" fmla="*/ f149 1 143"/>
              <a:gd name="f235" fmla="*/ f150 1 148"/>
              <a:gd name="f236" fmla="*/ f151 1 143"/>
              <a:gd name="f237" fmla="*/ f152 1 148"/>
              <a:gd name="f238" fmla="*/ f153 1 143"/>
              <a:gd name="f239" fmla="*/ f154 1 148"/>
              <a:gd name="f240" fmla="*/ f155 1 143"/>
              <a:gd name="f241" fmla="*/ f156 1 143"/>
              <a:gd name="f242" fmla="*/ f157 1 148"/>
              <a:gd name="f243" fmla="*/ f158 1 143"/>
              <a:gd name="f244" fmla="*/ f159 1 148"/>
              <a:gd name="f245" fmla="*/ f160 1 143"/>
              <a:gd name="f246" fmla="*/ f161 1 148"/>
              <a:gd name="f247" fmla="*/ f162 1 143"/>
              <a:gd name="f248" fmla="*/ f163 1 148"/>
              <a:gd name="f249" fmla="*/ f164 1 148"/>
              <a:gd name="f250" fmla="*/ f165 1 148"/>
              <a:gd name="f251" fmla="*/ f166 1 143"/>
              <a:gd name="f252" fmla="*/ f167 1 148"/>
              <a:gd name="f253" fmla="*/ f168 1 143"/>
              <a:gd name="f254" fmla="*/ f169 1 148"/>
              <a:gd name="f255" fmla="*/ f170 1 148"/>
              <a:gd name="f256" fmla="*/ f171 1 143"/>
              <a:gd name="f257" fmla="*/ f172 1 148"/>
              <a:gd name="f258" fmla="*/ f173 1 143"/>
              <a:gd name="f259" fmla="*/ f174 1 148"/>
              <a:gd name="f260" fmla="*/ f175 1 143"/>
              <a:gd name="f261" fmla="*/ f176 1 143"/>
              <a:gd name="f262" fmla="*/ f177 1 148"/>
              <a:gd name="f263" fmla="*/ f178 1 143"/>
              <a:gd name="f264" fmla="*/ f179 1 148"/>
              <a:gd name="f265" fmla="*/ f180 1 143"/>
              <a:gd name="f266" fmla="*/ f181 1 148"/>
              <a:gd name="f267" fmla="*/ f182 1 143"/>
              <a:gd name="f268" fmla="*/ f183 1 148"/>
              <a:gd name="f269" fmla="*/ f184 1 143"/>
              <a:gd name="f270" fmla="*/ f185 1 143"/>
              <a:gd name="f271" fmla="*/ f186 1 148"/>
              <a:gd name="f272" fmla="*/ f187 1 143"/>
              <a:gd name="f273" fmla="*/ f188 1 148"/>
              <a:gd name="f274" fmla="*/ f189 1 148"/>
              <a:gd name="f275" fmla="*/ f190 1 143"/>
              <a:gd name="f276" fmla="*/ f191 1 148"/>
              <a:gd name="f277" fmla="*/ f192 1 148"/>
              <a:gd name="f278" fmla="*/ f193 1 143"/>
              <a:gd name="f279" fmla="*/ f194 1 148"/>
              <a:gd name="f280" fmla="*/ f195 1 143"/>
              <a:gd name="f281" fmla="*/ f196 1 148"/>
              <a:gd name="f282" fmla="*/ f197 1 143"/>
              <a:gd name="f283" fmla="*/ f198 1 148"/>
              <a:gd name="f284" fmla="*/ f199 1 143"/>
              <a:gd name="f285" fmla="*/ f200 1 148"/>
              <a:gd name="f286" fmla="*/ f201 1 143"/>
              <a:gd name="f287" fmla="*/ f202 1 143"/>
              <a:gd name="f288" fmla="*/ f203 1 143"/>
              <a:gd name="f289" fmla="*/ f204 1 148"/>
              <a:gd name="f290" fmla="*/ f205 1 143"/>
              <a:gd name="f291" fmla="*/ f206 1 143"/>
              <a:gd name="f292" fmla="*/ f207 1 148"/>
              <a:gd name="f293" fmla="*/ f208 1 143"/>
              <a:gd name="f294" fmla="*/ f209 1 143"/>
              <a:gd name="f295" fmla="*/ f210 1 148"/>
              <a:gd name="f296" fmla="*/ f211 1 148"/>
              <a:gd name="f297" fmla="*/ f212 1 148"/>
              <a:gd name="f298" fmla="*/ f213 1 143"/>
              <a:gd name="f299" fmla="*/ f214 1 148"/>
              <a:gd name="f300" fmla="*/ f215 1 148"/>
              <a:gd name="f301" fmla="*/ f216 1 143"/>
              <a:gd name="f302" fmla="*/ f217 1 143"/>
              <a:gd name="f303" fmla="*/ f218 1 148"/>
              <a:gd name="f304" fmla="*/ f219 1 148"/>
              <a:gd name="f305" fmla="*/ 0 1 f134"/>
              <a:gd name="f306" fmla="*/ f128 1 f134"/>
              <a:gd name="f307" fmla="*/ 0 1 f135"/>
              <a:gd name="f308" fmla="*/ f129 1 f135"/>
              <a:gd name="f309" fmla="*/ f221 1 f134"/>
              <a:gd name="f310" fmla="*/ f222 1 f135"/>
              <a:gd name="f311" fmla="*/ f223 1 f134"/>
              <a:gd name="f312" fmla="*/ f224 1 f135"/>
              <a:gd name="f313" fmla="*/ f225 1 f134"/>
              <a:gd name="f314" fmla="*/ f226 1 f135"/>
              <a:gd name="f315" fmla="*/ f227 1 f134"/>
              <a:gd name="f316" fmla="*/ f228 1 f135"/>
              <a:gd name="f317" fmla="*/ f229 1 f135"/>
              <a:gd name="f318" fmla="*/ f230 1 f135"/>
              <a:gd name="f319" fmla="*/ f231 1 f135"/>
              <a:gd name="f320" fmla="*/ f232 1 f134"/>
              <a:gd name="f321" fmla="*/ f233 1 f135"/>
              <a:gd name="f322" fmla="*/ f234 1 f134"/>
              <a:gd name="f323" fmla="*/ f235 1 f135"/>
              <a:gd name="f324" fmla="*/ f236 1 f134"/>
              <a:gd name="f325" fmla="*/ f237 1 f135"/>
              <a:gd name="f326" fmla="*/ f238 1 f134"/>
              <a:gd name="f327" fmla="*/ f239 1 f135"/>
              <a:gd name="f328" fmla="*/ f240 1 f134"/>
              <a:gd name="f329" fmla="*/ f241 1 f134"/>
              <a:gd name="f330" fmla="*/ f242 1 f135"/>
              <a:gd name="f331" fmla="*/ f243 1 f134"/>
              <a:gd name="f332" fmla="*/ f244 1 f135"/>
              <a:gd name="f333" fmla="*/ f245 1 f134"/>
              <a:gd name="f334" fmla="*/ f246 1 f135"/>
              <a:gd name="f335" fmla="*/ f247 1 f134"/>
              <a:gd name="f336" fmla="*/ f248 1 f135"/>
              <a:gd name="f337" fmla="*/ f249 1 f135"/>
              <a:gd name="f338" fmla="*/ f250 1 f135"/>
              <a:gd name="f339" fmla="*/ f251 1 f134"/>
              <a:gd name="f340" fmla="*/ f252 1 f135"/>
              <a:gd name="f341" fmla="*/ f253 1 f134"/>
              <a:gd name="f342" fmla="*/ f254 1 f135"/>
              <a:gd name="f343" fmla="*/ f255 1 f135"/>
              <a:gd name="f344" fmla="*/ f256 1 f134"/>
              <a:gd name="f345" fmla="*/ f257 1 f135"/>
              <a:gd name="f346" fmla="*/ f258 1 f134"/>
              <a:gd name="f347" fmla="*/ f259 1 f135"/>
              <a:gd name="f348" fmla="*/ f260 1 f134"/>
              <a:gd name="f349" fmla="*/ f261 1 f134"/>
              <a:gd name="f350" fmla="*/ f262 1 f135"/>
              <a:gd name="f351" fmla="*/ f263 1 f134"/>
              <a:gd name="f352" fmla="*/ f264 1 f135"/>
              <a:gd name="f353" fmla="*/ f265 1 f134"/>
              <a:gd name="f354" fmla="*/ f266 1 f135"/>
              <a:gd name="f355" fmla="*/ f267 1 f134"/>
              <a:gd name="f356" fmla="*/ f268 1 f135"/>
              <a:gd name="f357" fmla="*/ f269 1 f134"/>
              <a:gd name="f358" fmla="*/ f270 1 f134"/>
              <a:gd name="f359" fmla="*/ f271 1 f135"/>
              <a:gd name="f360" fmla="*/ f272 1 f134"/>
              <a:gd name="f361" fmla="*/ f273 1 f135"/>
              <a:gd name="f362" fmla="*/ f274 1 f135"/>
              <a:gd name="f363" fmla="*/ f275 1 f134"/>
              <a:gd name="f364" fmla="*/ f276 1 f135"/>
              <a:gd name="f365" fmla="*/ f277 1 f135"/>
              <a:gd name="f366" fmla="*/ f278 1 f134"/>
              <a:gd name="f367" fmla="*/ f279 1 f135"/>
              <a:gd name="f368" fmla="*/ f280 1 f134"/>
              <a:gd name="f369" fmla="*/ f281 1 f135"/>
              <a:gd name="f370" fmla="*/ f282 1 f134"/>
              <a:gd name="f371" fmla="*/ f283 1 f135"/>
              <a:gd name="f372" fmla="*/ f284 1 f134"/>
              <a:gd name="f373" fmla="*/ f285 1 f135"/>
              <a:gd name="f374" fmla="*/ f286 1 f134"/>
              <a:gd name="f375" fmla="*/ f287 1 f134"/>
              <a:gd name="f376" fmla="*/ f288 1 f134"/>
              <a:gd name="f377" fmla="*/ f289 1 f135"/>
              <a:gd name="f378" fmla="*/ f290 1 f134"/>
              <a:gd name="f379" fmla="*/ f291 1 f134"/>
              <a:gd name="f380" fmla="*/ f292 1 f135"/>
              <a:gd name="f381" fmla="*/ f293 1 f134"/>
              <a:gd name="f382" fmla="*/ f294 1 f134"/>
              <a:gd name="f383" fmla="*/ f295 1 f135"/>
              <a:gd name="f384" fmla="*/ f296 1 f135"/>
              <a:gd name="f385" fmla="*/ f297 1 f135"/>
              <a:gd name="f386" fmla="*/ f298 1 f134"/>
              <a:gd name="f387" fmla="*/ f299 1 f135"/>
              <a:gd name="f388" fmla="*/ f300 1 f135"/>
              <a:gd name="f389" fmla="*/ f301 1 f134"/>
              <a:gd name="f390" fmla="*/ f302 1 f134"/>
              <a:gd name="f391" fmla="*/ f303 1 f135"/>
              <a:gd name="f392" fmla="*/ f304 1 f135"/>
              <a:gd name="f393" fmla="*/ f305 f125 1"/>
              <a:gd name="f394" fmla="*/ f306 f125 1"/>
              <a:gd name="f395" fmla="*/ f308 f126 1"/>
              <a:gd name="f396" fmla="*/ f307 f126 1"/>
              <a:gd name="f397" fmla="*/ f309 f125 1"/>
              <a:gd name="f398" fmla="*/ f310 f126 1"/>
              <a:gd name="f399" fmla="*/ f311 f125 1"/>
              <a:gd name="f400" fmla="*/ f312 f126 1"/>
              <a:gd name="f401" fmla="*/ f313 f125 1"/>
              <a:gd name="f402" fmla="*/ f314 f126 1"/>
              <a:gd name="f403" fmla="*/ f315 f125 1"/>
              <a:gd name="f404" fmla="*/ f316 f126 1"/>
              <a:gd name="f405" fmla="*/ f317 f126 1"/>
              <a:gd name="f406" fmla="*/ f318 f126 1"/>
              <a:gd name="f407" fmla="*/ f319 f126 1"/>
              <a:gd name="f408" fmla="*/ f320 f125 1"/>
              <a:gd name="f409" fmla="*/ f321 f126 1"/>
              <a:gd name="f410" fmla="*/ f322 f125 1"/>
              <a:gd name="f411" fmla="*/ f323 f126 1"/>
              <a:gd name="f412" fmla="*/ f324 f125 1"/>
              <a:gd name="f413" fmla="*/ f325 f126 1"/>
              <a:gd name="f414" fmla="*/ f326 f125 1"/>
              <a:gd name="f415" fmla="*/ f327 f126 1"/>
              <a:gd name="f416" fmla="*/ f328 f125 1"/>
              <a:gd name="f417" fmla="*/ f329 f125 1"/>
              <a:gd name="f418" fmla="*/ f330 f126 1"/>
              <a:gd name="f419" fmla="*/ f331 f125 1"/>
              <a:gd name="f420" fmla="*/ f332 f126 1"/>
              <a:gd name="f421" fmla="*/ f333 f125 1"/>
              <a:gd name="f422" fmla="*/ f334 f126 1"/>
              <a:gd name="f423" fmla="*/ f335 f125 1"/>
              <a:gd name="f424" fmla="*/ f336 f126 1"/>
              <a:gd name="f425" fmla="*/ f337 f126 1"/>
              <a:gd name="f426" fmla="*/ f338 f126 1"/>
              <a:gd name="f427" fmla="*/ f339 f125 1"/>
              <a:gd name="f428" fmla="*/ f340 f126 1"/>
              <a:gd name="f429" fmla="*/ f341 f125 1"/>
              <a:gd name="f430" fmla="*/ f342 f126 1"/>
              <a:gd name="f431" fmla="*/ f343 f126 1"/>
              <a:gd name="f432" fmla="*/ f344 f125 1"/>
              <a:gd name="f433" fmla="*/ f345 f126 1"/>
              <a:gd name="f434" fmla="*/ f346 f125 1"/>
              <a:gd name="f435" fmla="*/ f347 f126 1"/>
              <a:gd name="f436" fmla="*/ f348 f125 1"/>
              <a:gd name="f437" fmla="*/ f349 f125 1"/>
              <a:gd name="f438" fmla="*/ f350 f126 1"/>
              <a:gd name="f439" fmla="*/ f351 f125 1"/>
              <a:gd name="f440" fmla="*/ f352 f126 1"/>
              <a:gd name="f441" fmla="*/ f353 f125 1"/>
              <a:gd name="f442" fmla="*/ f354 f126 1"/>
              <a:gd name="f443" fmla="*/ f355 f125 1"/>
              <a:gd name="f444" fmla="*/ f356 f126 1"/>
              <a:gd name="f445" fmla="*/ f357 f125 1"/>
              <a:gd name="f446" fmla="*/ f358 f125 1"/>
              <a:gd name="f447" fmla="*/ f359 f126 1"/>
              <a:gd name="f448" fmla="*/ f360 f125 1"/>
              <a:gd name="f449" fmla="*/ f361 f126 1"/>
              <a:gd name="f450" fmla="*/ f362 f126 1"/>
              <a:gd name="f451" fmla="*/ f363 f125 1"/>
              <a:gd name="f452" fmla="*/ f364 f126 1"/>
              <a:gd name="f453" fmla="*/ f365 f126 1"/>
              <a:gd name="f454" fmla="*/ f366 f125 1"/>
              <a:gd name="f455" fmla="*/ f367 f126 1"/>
              <a:gd name="f456" fmla="*/ f368 f125 1"/>
              <a:gd name="f457" fmla="*/ f369 f126 1"/>
              <a:gd name="f458" fmla="*/ f370 f125 1"/>
              <a:gd name="f459" fmla="*/ f371 f126 1"/>
              <a:gd name="f460" fmla="*/ f372 f125 1"/>
              <a:gd name="f461" fmla="*/ f373 f126 1"/>
              <a:gd name="f462" fmla="*/ f374 f125 1"/>
              <a:gd name="f463" fmla="*/ f375 f125 1"/>
              <a:gd name="f464" fmla="*/ f376 f125 1"/>
              <a:gd name="f465" fmla="*/ f377 f126 1"/>
              <a:gd name="f466" fmla="*/ f378 f125 1"/>
              <a:gd name="f467" fmla="*/ f379 f125 1"/>
              <a:gd name="f468" fmla="*/ f380 f126 1"/>
              <a:gd name="f469" fmla="*/ f381 f125 1"/>
              <a:gd name="f470" fmla="*/ f382 f125 1"/>
              <a:gd name="f471" fmla="*/ f383 f126 1"/>
              <a:gd name="f472" fmla="*/ f384 f126 1"/>
              <a:gd name="f473" fmla="*/ f385 f126 1"/>
              <a:gd name="f474" fmla="*/ f386 f125 1"/>
              <a:gd name="f475" fmla="*/ f387 f126 1"/>
              <a:gd name="f476" fmla="*/ f388 f126 1"/>
              <a:gd name="f477" fmla="*/ f389 f125 1"/>
              <a:gd name="f478" fmla="*/ f390 f125 1"/>
              <a:gd name="f479" fmla="*/ f391 f126 1"/>
              <a:gd name="f480" fmla="*/ f392 f126 1"/>
            </a:gdLst>
            <a:ahLst/>
            <a:cxnLst>
              <a:cxn ang="3cd4">
                <a:pos x="hc" y="t"/>
              </a:cxn>
              <a:cxn ang="0">
                <a:pos x="r" y="vc"/>
              </a:cxn>
              <a:cxn ang="cd4">
                <a:pos x="hc" y="b"/>
              </a:cxn>
              <a:cxn ang="cd2">
                <a:pos x="l" y="vc"/>
              </a:cxn>
              <a:cxn ang="f220">
                <a:pos x="f397" y="f398"/>
              </a:cxn>
              <a:cxn ang="f220">
                <a:pos x="f399" y="f400"/>
              </a:cxn>
              <a:cxn ang="f220">
                <a:pos x="f401" y="f402"/>
              </a:cxn>
              <a:cxn ang="f220">
                <a:pos x="f403" y="f404"/>
              </a:cxn>
              <a:cxn ang="f220">
                <a:pos x="f403" y="f405"/>
              </a:cxn>
              <a:cxn ang="f220">
                <a:pos x="f403" y="f406"/>
              </a:cxn>
              <a:cxn ang="f220">
                <a:pos x="f403" y="f407"/>
              </a:cxn>
              <a:cxn ang="f220">
                <a:pos x="f408" y="f409"/>
              </a:cxn>
              <a:cxn ang="f220">
                <a:pos x="f410" y="f411"/>
              </a:cxn>
              <a:cxn ang="f220">
                <a:pos x="f412" y="f413"/>
              </a:cxn>
              <a:cxn ang="f220">
                <a:pos x="f414" y="f415"/>
              </a:cxn>
              <a:cxn ang="f220">
                <a:pos x="f416" y="f415"/>
              </a:cxn>
              <a:cxn ang="f220">
                <a:pos x="f417" y="f418"/>
              </a:cxn>
              <a:cxn ang="f220">
                <a:pos x="f419" y="f420"/>
              </a:cxn>
              <a:cxn ang="f220">
                <a:pos x="f421" y="f422"/>
              </a:cxn>
              <a:cxn ang="f220">
                <a:pos x="f423" y="f424"/>
              </a:cxn>
              <a:cxn ang="f220">
                <a:pos x="f423" y="f425"/>
              </a:cxn>
              <a:cxn ang="f220">
                <a:pos x="f421" y="f426"/>
              </a:cxn>
              <a:cxn ang="f220">
                <a:pos x="f427" y="f428"/>
              </a:cxn>
              <a:cxn ang="f220">
                <a:pos x="f429" y="f430"/>
              </a:cxn>
              <a:cxn ang="f220">
                <a:pos x="f397" y="f398"/>
              </a:cxn>
              <a:cxn ang="f220">
                <a:pos x="f410" y="f431"/>
              </a:cxn>
              <a:cxn ang="f220">
                <a:pos x="f432" y="f433"/>
              </a:cxn>
              <a:cxn ang="f220">
                <a:pos x="f434" y="f435"/>
              </a:cxn>
              <a:cxn ang="f220">
                <a:pos x="f436" y="f433"/>
              </a:cxn>
              <a:cxn ang="f220">
                <a:pos x="f437" y="f438"/>
              </a:cxn>
              <a:cxn ang="f220">
                <a:pos x="f439" y="f440"/>
              </a:cxn>
              <a:cxn ang="f220">
                <a:pos x="f441" y="f442"/>
              </a:cxn>
              <a:cxn ang="f220">
                <a:pos x="f443" y="f444"/>
              </a:cxn>
              <a:cxn ang="f220">
                <a:pos x="f439" y="f404"/>
              </a:cxn>
              <a:cxn ang="f220">
                <a:pos x="f445" y="f404"/>
              </a:cxn>
              <a:cxn ang="f220">
                <a:pos x="f446" y="f447"/>
              </a:cxn>
              <a:cxn ang="f220">
                <a:pos x="f448" y="f449"/>
              </a:cxn>
              <a:cxn ang="f220">
                <a:pos x="f410" y="f450"/>
              </a:cxn>
              <a:cxn ang="f220">
                <a:pos x="f451" y="f452"/>
              </a:cxn>
              <a:cxn ang="f220">
                <a:pos x="f410" y="f431"/>
              </a:cxn>
              <a:cxn ang="f220">
                <a:pos x="f451" y="f453"/>
              </a:cxn>
              <a:cxn ang="f220">
                <a:pos x="f454" y="f455"/>
              </a:cxn>
              <a:cxn ang="f220">
                <a:pos x="f456" y="f457"/>
              </a:cxn>
              <a:cxn ang="f220">
                <a:pos x="f458" y="f459"/>
              </a:cxn>
              <a:cxn ang="f220">
                <a:pos x="f460" y="f461"/>
              </a:cxn>
              <a:cxn ang="f220">
                <a:pos x="f462" y="f461"/>
              </a:cxn>
              <a:cxn ang="f220">
                <a:pos x="f463" y="f461"/>
              </a:cxn>
              <a:cxn ang="f220">
                <a:pos x="f464" y="f465"/>
              </a:cxn>
              <a:cxn ang="f220">
                <a:pos x="f464" y="f459"/>
              </a:cxn>
              <a:cxn ang="f220">
                <a:pos x="f466" y="f457"/>
              </a:cxn>
              <a:cxn ang="f220">
                <a:pos x="f467" y="f407"/>
              </a:cxn>
              <a:cxn ang="f220">
                <a:pos x="f439" y="f468"/>
              </a:cxn>
              <a:cxn ang="f220">
                <a:pos x="f469" y="f418"/>
              </a:cxn>
              <a:cxn ang="f220">
                <a:pos x="f470" y="f471"/>
              </a:cxn>
              <a:cxn ang="f220">
                <a:pos x="f416" y="f472"/>
              </a:cxn>
              <a:cxn ang="f220">
                <a:pos x="f445" y="f473"/>
              </a:cxn>
              <a:cxn ang="f220">
                <a:pos x="f474" y="f475"/>
              </a:cxn>
              <a:cxn ang="f220">
                <a:pos x="f448" y="f476"/>
              </a:cxn>
              <a:cxn ang="f220">
                <a:pos x="f477" y="f472"/>
              </a:cxn>
              <a:cxn ang="f220">
                <a:pos x="f478" y="f479"/>
              </a:cxn>
              <a:cxn ang="f220">
                <a:pos x="f451" y="f480"/>
              </a:cxn>
              <a:cxn ang="f220">
                <a:pos x="f451" y="f453"/>
              </a:cxn>
            </a:cxnLst>
            <a:rect l="f393" t="f396" r="f394" b="f395"/>
            <a:pathLst>
              <a:path w="143" h="148">
                <a:moveTo>
                  <a:pt x="f8" y="f7"/>
                </a:moveTo>
                <a:cubicBezTo>
                  <a:pt x="f9" y="f7"/>
                  <a:pt x="f10" y="f11"/>
                  <a:pt x="f12" y="f13"/>
                </a:cubicBezTo>
                <a:cubicBezTo>
                  <a:pt x="f14" y="f15"/>
                  <a:pt x="f16" y="f17"/>
                  <a:pt x="f18" y="f19"/>
                </a:cubicBezTo>
                <a:cubicBezTo>
                  <a:pt x="f20" y="f21"/>
                  <a:pt x="f22" y="f23"/>
                  <a:pt x="f22" y="f24"/>
                </a:cubicBezTo>
                <a:cubicBezTo>
                  <a:pt x="f22" y="f25"/>
                  <a:pt x="f22" y="f25"/>
                  <a:pt x="f22" y="f26"/>
                </a:cubicBezTo>
                <a:cubicBezTo>
                  <a:pt x="f5" y="f8"/>
                  <a:pt x="f27" y="f28"/>
                  <a:pt x="f22" y="f29"/>
                </a:cubicBezTo>
                <a:cubicBezTo>
                  <a:pt x="f22" y="f30"/>
                  <a:pt x="f22" y="f31"/>
                  <a:pt x="f22" y="f32"/>
                </a:cubicBezTo>
                <a:cubicBezTo>
                  <a:pt x="f33" y="f34"/>
                  <a:pt x="f35" y="f36"/>
                  <a:pt x="f37" y="f38"/>
                </a:cubicBezTo>
                <a:cubicBezTo>
                  <a:pt x="f39" y="f12"/>
                  <a:pt x="f40" y="f41"/>
                  <a:pt x="f42" y="f43"/>
                </a:cubicBezTo>
                <a:cubicBezTo>
                  <a:pt x="f44" y="f45"/>
                  <a:pt x="f46" y="f5"/>
                  <a:pt x="f47" y="f27"/>
                </a:cubicBezTo>
                <a:cubicBezTo>
                  <a:pt x="f48" y="f45"/>
                  <a:pt x="f26" y="f45"/>
                  <a:pt x="f24" y="f45"/>
                </a:cubicBezTo>
                <a:cubicBezTo>
                  <a:pt x="f49" y="f45"/>
                  <a:pt x="f50" y="f45"/>
                  <a:pt x="f51" y="f45"/>
                </a:cubicBezTo>
                <a:cubicBezTo>
                  <a:pt x="f52" y="f22"/>
                  <a:pt x="f53" y="f35"/>
                  <a:pt x="f54" y="f55"/>
                </a:cubicBezTo>
                <a:cubicBezTo>
                  <a:pt x="f56" y="f57"/>
                  <a:pt x="f58" y="f59"/>
                  <a:pt x="f60" y="f40"/>
                </a:cubicBezTo>
                <a:cubicBezTo>
                  <a:pt x="f61" y="f42"/>
                  <a:pt x="f62" y="f63"/>
                  <a:pt x="f64" y="f44"/>
                </a:cubicBezTo>
                <a:cubicBezTo>
                  <a:pt x="f64" y="f65"/>
                  <a:pt x="f64" y="f66"/>
                  <a:pt x="f67" y="f68"/>
                </a:cubicBezTo>
                <a:cubicBezTo>
                  <a:pt x="f6" y="f69"/>
                  <a:pt x="f6" y="f70"/>
                  <a:pt x="f67" y="f71"/>
                </a:cubicBezTo>
                <a:cubicBezTo>
                  <a:pt x="f64" y="f48"/>
                  <a:pt x="f64" y="f72"/>
                  <a:pt x="f64" y="f73"/>
                </a:cubicBezTo>
                <a:cubicBezTo>
                  <a:pt x="f64" y="f74"/>
                  <a:pt x="f64" y="f75"/>
                  <a:pt x="f76" y="f21"/>
                </a:cubicBezTo>
                <a:cubicBezTo>
                  <a:pt x="f54" y="f17"/>
                  <a:pt x="f77" y="f78"/>
                  <a:pt x="f79" y="f54"/>
                </a:cubicBezTo>
                <a:cubicBezTo>
                  <a:pt x="f80" y="f81"/>
                  <a:pt x="f73" y="f7"/>
                  <a:pt x="f8" y="f7"/>
                </a:cubicBezTo>
                <a:close/>
                <a:moveTo>
                  <a:pt x="f42" y="f82"/>
                </a:moveTo>
                <a:cubicBezTo>
                  <a:pt x="f31" y="f83"/>
                  <a:pt x="f68" y="f84"/>
                  <a:pt x="f85" y="f86"/>
                </a:cubicBezTo>
                <a:cubicBezTo>
                  <a:pt x="f46" y="f87"/>
                  <a:pt x="f69" y="f88"/>
                  <a:pt x="f89" y="f88"/>
                </a:cubicBezTo>
                <a:cubicBezTo>
                  <a:pt x="f90" y="f88"/>
                  <a:pt x="f90" y="f87"/>
                  <a:pt x="f91" y="f86"/>
                </a:cubicBezTo>
                <a:cubicBezTo>
                  <a:pt x="f71" y="f92"/>
                  <a:pt x="f93" y="f94"/>
                  <a:pt x="f74" y="f84"/>
                </a:cubicBezTo>
                <a:cubicBezTo>
                  <a:pt x="f52" y="f79"/>
                  <a:pt x="f95" y="f82"/>
                  <a:pt x="f13" y="f96"/>
                </a:cubicBezTo>
                <a:cubicBezTo>
                  <a:pt x="f82" y="f21"/>
                  <a:pt x="f84" y="f23"/>
                  <a:pt x="f77" y="f23"/>
                </a:cubicBezTo>
                <a:cubicBezTo>
                  <a:pt x="f53" y="f74"/>
                  <a:pt x="f83" y="f74"/>
                  <a:pt x="f78" y="f74"/>
                </a:cubicBezTo>
                <a:cubicBezTo>
                  <a:pt x="f94" y="f51"/>
                  <a:pt x="f82" y="f50"/>
                  <a:pt x="f13" y="f24"/>
                </a:cubicBezTo>
                <a:cubicBezTo>
                  <a:pt x="f86" y="f97"/>
                  <a:pt x="f73" y="f97"/>
                  <a:pt x="f71" y="f24"/>
                </a:cubicBezTo>
                <a:cubicBezTo>
                  <a:pt x="f97" y="f51"/>
                  <a:pt x="f98" y="f99"/>
                  <a:pt x="f100" y="f49"/>
                </a:cubicBezTo>
                <a:cubicBezTo>
                  <a:pt x="f28" y="f24"/>
                  <a:pt x="f101" y="f26"/>
                  <a:pt x="f102" y="f93"/>
                </a:cubicBezTo>
                <a:cubicBezTo>
                  <a:pt x="f103" y="f91"/>
                  <a:pt x="f63" y="f91"/>
                  <a:pt x="f42" y="f48"/>
                </a:cubicBezTo>
                <a:cubicBezTo>
                  <a:pt x="f104" y="f72"/>
                  <a:pt x="f57" y="f50"/>
                  <a:pt x="f39" y="f75"/>
                </a:cubicBezTo>
                <a:cubicBezTo>
                  <a:pt x="f39" y="f80"/>
                  <a:pt x="f59" y="f92"/>
                  <a:pt x="f42" y="f82"/>
                </a:cubicBezTo>
                <a:close/>
                <a:moveTo>
                  <a:pt x="f39" y="f105"/>
                </a:moveTo>
                <a:cubicBezTo>
                  <a:pt x="f37" y="f106"/>
                  <a:pt x="f36" y="f106"/>
                  <a:pt x="f107" y="f9"/>
                </a:cubicBezTo>
                <a:cubicBezTo>
                  <a:pt x="f16" y="f44"/>
                  <a:pt x="f108" y="f65"/>
                  <a:pt x="f109" y="f102"/>
                </a:cubicBezTo>
                <a:cubicBezTo>
                  <a:pt x="f108" y="f101"/>
                  <a:pt x="f14" y="f101"/>
                  <a:pt x="f16" y="f85"/>
                </a:cubicBezTo>
                <a:cubicBezTo>
                  <a:pt x="f18" y="f110"/>
                  <a:pt x="f18" y="f111"/>
                  <a:pt x="f14" y="f97"/>
                </a:cubicBezTo>
                <a:cubicBezTo>
                  <a:pt x="f12" y="f91"/>
                  <a:pt x="f38" y="f90"/>
                  <a:pt x="f36" y="f97"/>
                </a:cubicBezTo>
                <a:cubicBezTo>
                  <a:pt x="f44" y="f112"/>
                  <a:pt x="f25" y="f102"/>
                  <a:pt x="f83" y="f97"/>
                </a:cubicBezTo>
                <a:cubicBezTo>
                  <a:pt x="f77" y="f90"/>
                  <a:pt x="f54" y="f113"/>
                  <a:pt x="f58" y="f8"/>
                </a:cubicBezTo>
                <a:cubicBezTo>
                  <a:pt x="f60" y="f89"/>
                  <a:pt x="f60" y="f98"/>
                  <a:pt x="f58" y="f85"/>
                </a:cubicBezTo>
                <a:cubicBezTo>
                  <a:pt x="f54" y="f101"/>
                  <a:pt x="f53" y="f101"/>
                  <a:pt x="f114" y="f102"/>
                </a:cubicBezTo>
                <a:cubicBezTo>
                  <a:pt x="f77" y="f115"/>
                  <a:pt x="f56" y="f44"/>
                  <a:pt x="f116" y="f32"/>
                </a:cubicBezTo>
                <a:cubicBezTo>
                  <a:pt x="f77" y="f106"/>
                  <a:pt x="f117" y="f106"/>
                  <a:pt x="f13" y="f34"/>
                </a:cubicBezTo>
                <a:cubicBezTo>
                  <a:pt x="f84" y="f118"/>
                  <a:pt x="f79" y="f104"/>
                  <a:pt x="f82" y="f55"/>
                </a:cubicBezTo>
                <a:cubicBezTo>
                  <a:pt x="f15" y="f109"/>
                  <a:pt x="f119" y="f120"/>
                  <a:pt x="f75" y="f39"/>
                </a:cubicBezTo>
                <a:cubicBezTo>
                  <a:pt x="f87" y="f10"/>
                  <a:pt x="f21" y="f108"/>
                  <a:pt x="f51" y="f12"/>
                </a:cubicBezTo>
                <a:cubicBezTo>
                  <a:pt x="f25" y="f16"/>
                  <a:pt x="f93" y="f38"/>
                  <a:pt x="f71" y="f10"/>
                </a:cubicBezTo>
                <a:cubicBezTo>
                  <a:pt x="f113" y="f38"/>
                  <a:pt x="f91" y="f18"/>
                  <a:pt x="f111" y="f18"/>
                </a:cubicBezTo>
                <a:cubicBezTo>
                  <a:pt x="f100" y="f121"/>
                  <a:pt x="f28" y="f38"/>
                  <a:pt x="f102" y="f109"/>
                </a:cubicBezTo>
                <a:cubicBezTo>
                  <a:pt x="f66" y="f38"/>
                  <a:pt x="f103" y="f16"/>
                  <a:pt x="f31" y="f12"/>
                </a:cubicBezTo>
                <a:cubicBezTo>
                  <a:pt x="f106" y="f38"/>
                  <a:pt x="f105" y="f10"/>
                  <a:pt x="f105" y="f57"/>
                </a:cubicBezTo>
                <a:cubicBezTo>
                  <a:pt x="f122" y="f123"/>
                  <a:pt x="f40" y="f10"/>
                  <a:pt x="f39" y="f120"/>
                </a:cubicBezTo>
                <a:cubicBezTo>
                  <a:pt x="f37" y="f59"/>
                  <a:pt x="f120" y="f118"/>
                  <a:pt x="f39" y="f10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0" name="Freeform 105">
            <a:extLst>
              <a:ext uri="{FF2B5EF4-FFF2-40B4-BE49-F238E27FC236}">
                <a16:creationId xmlns:a16="http://schemas.microsoft.com/office/drawing/2014/main" id="{ED3FCA0A-948E-4972-9EDD-BA51365DA728}"/>
              </a:ext>
            </a:extLst>
          </p:cNvPr>
          <p:cNvSpPr/>
          <p:nvPr/>
        </p:nvSpPr>
        <p:spPr>
          <a:xfrm>
            <a:off x="741949" y="2536834"/>
            <a:ext cx="233328" cy="242855"/>
          </a:xfrm>
          <a:custGeom>
            <a:avLst/>
            <a:gdLst>
              <a:gd name="f0" fmla="val 10800000"/>
              <a:gd name="f1" fmla="val 5400000"/>
              <a:gd name="f2" fmla="val 180"/>
              <a:gd name="f3" fmla="val w"/>
              <a:gd name="f4" fmla="val h"/>
              <a:gd name="f5" fmla="val 0"/>
              <a:gd name="f6" fmla="val 142"/>
              <a:gd name="f7" fmla="val 147"/>
              <a:gd name="f8" fmla="val 67"/>
              <a:gd name="f9" fmla="val 46"/>
              <a:gd name="f10" fmla="val 146"/>
              <a:gd name="f11" fmla="val 28"/>
              <a:gd name="f12" fmla="val 134"/>
              <a:gd name="f13" fmla="val 17"/>
              <a:gd name="f14" fmla="val 112"/>
              <a:gd name="f15" fmla="val 16"/>
              <a:gd name="f16" fmla="val 110"/>
              <a:gd name="f17" fmla="val 15"/>
              <a:gd name="f18" fmla="val 107"/>
              <a:gd name="f19" fmla="val 13"/>
              <a:gd name="f20" fmla="val 106"/>
              <a:gd name="f21" fmla="val 12"/>
              <a:gd name="f22" fmla="val 105"/>
              <a:gd name="f23" fmla="val 11"/>
              <a:gd name="f24" fmla="val 104"/>
              <a:gd name="f25" fmla="val 10"/>
              <a:gd name="f26" fmla="val 103"/>
              <a:gd name="f27" fmla="val 4"/>
              <a:gd name="f28" fmla="val 96"/>
              <a:gd name="f29" fmla="val 70"/>
              <a:gd name="f30" fmla="val 3"/>
              <a:gd name="f31" fmla="val 62"/>
              <a:gd name="f32" fmla="val 5"/>
              <a:gd name="f33" fmla="val 59"/>
              <a:gd name="f34" fmla="val 56"/>
              <a:gd name="f35" fmla="val 53"/>
              <a:gd name="f36" fmla="val 7"/>
              <a:gd name="f37" fmla="val 40"/>
              <a:gd name="f38" fmla="val 36"/>
              <a:gd name="f39" fmla="val 14"/>
              <a:gd name="f40" fmla="val 35"/>
              <a:gd name="f41" fmla="val 34"/>
              <a:gd name="f42" fmla="val 31"/>
              <a:gd name="f43" fmla="val 18"/>
              <a:gd name="f44" fmla="val 23"/>
              <a:gd name="f45" fmla="val 33"/>
              <a:gd name="f46" fmla="val 37"/>
              <a:gd name="f47" fmla="val 38"/>
              <a:gd name="f48" fmla="val 45"/>
              <a:gd name="f49" fmla="val 72"/>
              <a:gd name="f50" fmla="val 79"/>
              <a:gd name="f51" fmla="val 82"/>
              <a:gd name="f52" fmla="val 85"/>
              <a:gd name="f53" fmla="val 89"/>
              <a:gd name="f54" fmla="val 95"/>
              <a:gd name="f55" fmla="val 100"/>
              <a:gd name="f56" fmla="val 113"/>
              <a:gd name="f57" fmla="val 125"/>
              <a:gd name="f58" fmla="val 26"/>
              <a:gd name="f59" fmla="val 132"/>
              <a:gd name="f60" fmla="val 136"/>
              <a:gd name="f61" fmla="val 52"/>
              <a:gd name="f62" fmla="val 137"/>
              <a:gd name="f63" fmla="val 55"/>
              <a:gd name="f64" fmla="val 138"/>
              <a:gd name="f65" fmla="val 63"/>
              <a:gd name="f66" fmla="val 73"/>
              <a:gd name="f67" fmla="val 98"/>
              <a:gd name="f68" fmla="val 128"/>
              <a:gd name="f69" fmla="val 123"/>
              <a:gd name="f70" fmla="val 111"/>
              <a:gd name="f71" fmla="val 122"/>
              <a:gd name="f72" fmla="val 118"/>
              <a:gd name="f73" fmla="val 117"/>
              <a:gd name="f74" fmla="val 124"/>
              <a:gd name="f75" fmla="val 80"/>
              <a:gd name="f76" fmla="val 24"/>
              <a:gd name="f77" fmla="val 77"/>
              <a:gd name="f78" fmla="val 71"/>
              <a:gd name="f79" fmla="val 64"/>
              <a:gd name="f80" fmla="val 61"/>
              <a:gd name="f81" fmla="val 57"/>
              <a:gd name="f82" fmla="val 19"/>
              <a:gd name="f83" fmla="val 54"/>
              <a:gd name="f84" fmla="val 48"/>
              <a:gd name="f85" fmla="val 43"/>
              <a:gd name="f86" fmla="val 25"/>
              <a:gd name="f87" fmla="val 44"/>
              <a:gd name="f88" fmla="val 39"/>
              <a:gd name="f89" fmla="val 30"/>
              <a:gd name="f90" fmla="val 29"/>
              <a:gd name="f91" fmla="val 20"/>
              <a:gd name="f92" fmla="val 22"/>
              <a:gd name="f93" fmla="val 65"/>
              <a:gd name="f94" fmla="val 69"/>
              <a:gd name="f95" fmla="val 76"/>
              <a:gd name="f96" fmla="val 75"/>
              <a:gd name="f97" fmla="val 66"/>
              <a:gd name="f98" fmla="val 99"/>
              <a:gd name="f99" fmla="val 119"/>
              <a:gd name="f100" fmla="val 127"/>
              <a:gd name="f101" fmla="val 130"/>
              <a:gd name="f102" fmla="val 129"/>
              <a:gd name="f103" fmla="val 121"/>
              <a:gd name="f104" fmla="val 58"/>
              <a:gd name="f105" fmla="val 49"/>
              <a:gd name="f106" fmla="val 42"/>
              <a:gd name="f107" fmla="val 116"/>
              <a:gd name="f108" fmla="val 109"/>
              <a:gd name="f109" fmla="val 102"/>
              <a:gd name="f110" fmla="val 93"/>
              <a:gd name="f111" fmla="val 87"/>
              <a:gd name="f112" fmla="val 84"/>
              <a:gd name="f113" fmla="val 97"/>
              <a:gd name="f114" fmla="val 27"/>
              <a:gd name="f115" fmla="val 41"/>
              <a:gd name="f116" fmla="val 68"/>
              <a:gd name="f117" fmla="val 74"/>
              <a:gd name="f118" fmla="val 78"/>
              <a:gd name="f119" fmla="val 81"/>
              <a:gd name="f120" fmla="val 115"/>
              <a:gd name="f121" fmla="val 94"/>
              <a:gd name="f122" fmla="val 101"/>
              <a:gd name="f123" fmla="val 114"/>
              <a:gd name="f124" fmla="val 90"/>
              <a:gd name="f125" fmla="val 88"/>
              <a:gd name="f126" fmla="+- 0 0 -90"/>
              <a:gd name="f127" fmla="*/ f3 1 142"/>
              <a:gd name="f128" fmla="*/ f4 1 147"/>
              <a:gd name="f129" fmla="val f5"/>
              <a:gd name="f130" fmla="val f6"/>
              <a:gd name="f131" fmla="val f7"/>
              <a:gd name="f132" fmla="*/ f126 f0 1"/>
              <a:gd name="f133" fmla="+- f131 0 f129"/>
              <a:gd name="f134" fmla="+- f130 0 f129"/>
              <a:gd name="f135" fmla="*/ f132 1 f2"/>
              <a:gd name="f136" fmla="*/ f134 1 142"/>
              <a:gd name="f137" fmla="*/ f133 1 147"/>
              <a:gd name="f138" fmla="*/ 67 f134 1"/>
              <a:gd name="f139" fmla="*/ 147 f133 1"/>
              <a:gd name="f140" fmla="*/ 17 f134 1"/>
              <a:gd name="f141" fmla="*/ 112 f133 1"/>
              <a:gd name="f142" fmla="*/ 13 f134 1"/>
              <a:gd name="f143" fmla="*/ 106 f133 1"/>
              <a:gd name="f144" fmla="*/ 10 f134 1"/>
              <a:gd name="f145" fmla="*/ 103 f133 1"/>
              <a:gd name="f146" fmla="*/ 3 f134 1"/>
              <a:gd name="f147" fmla="*/ 62 f133 1"/>
              <a:gd name="f148" fmla="*/ 5 f134 1"/>
              <a:gd name="f149" fmla="*/ 53 f133 1"/>
              <a:gd name="f150" fmla="*/ 12 f134 1"/>
              <a:gd name="f151" fmla="*/ 36 f133 1"/>
              <a:gd name="f152" fmla="*/ 16 f134 1"/>
              <a:gd name="f153" fmla="*/ 31 f133 1"/>
              <a:gd name="f154" fmla="*/ 31 f134 1"/>
              <a:gd name="f155" fmla="*/ 16 f133 1"/>
              <a:gd name="f156" fmla="*/ 35 f134 1"/>
              <a:gd name="f157" fmla="*/ 13 f133 1"/>
              <a:gd name="f158" fmla="*/ 38 f134 1"/>
              <a:gd name="f159" fmla="*/ 10 f133 1"/>
              <a:gd name="f160" fmla="*/ 79 f134 1"/>
              <a:gd name="f161" fmla="*/ 3 f133 1"/>
              <a:gd name="f162" fmla="*/ 89 f134 1"/>
              <a:gd name="f163" fmla="*/ 5 f133 1"/>
              <a:gd name="f164" fmla="*/ 104 f134 1"/>
              <a:gd name="f165" fmla="*/ 12 f133 1"/>
              <a:gd name="f166" fmla="*/ 113 f134 1"/>
              <a:gd name="f167" fmla="*/ 17 f133 1"/>
              <a:gd name="f168" fmla="*/ 136 f134 1"/>
              <a:gd name="f169" fmla="*/ 52 f133 1"/>
              <a:gd name="f170" fmla="*/ 138 f134 1"/>
              <a:gd name="f171" fmla="*/ 63 f133 1"/>
              <a:gd name="f172" fmla="*/ 128 f134 1"/>
              <a:gd name="f173" fmla="*/ 117 f134 1"/>
              <a:gd name="f174" fmla="*/ 124 f133 1"/>
              <a:gd name="f175" fmla="*/ 80 f134 1"/>
              <a:gd name="f176" fmla="*/ 24 f133 1"/>
              <a:gd name="f177" fmla="*/ 71 f134 1"/>
              <a:gd name="f178" fmla="*/ 61 f134 1"/>
              <a:gd name="f179" fmla="*/ 48 f134 1"/>
              <a:gd name="f180" fmla="*/ 44 f134 1"/>
              <a:gd name="f181" fmla="*/ 30 f134 1"/>
              <a:gd name="f182" fmla="*/ 30 f133 1"/>
              <a:gd name="f183" fmla="*/ 44 f133 1"/>
              <a:gd name="f184" fmla="*/ 18 f134 1"/>
              <a:gd name="f185" fmla="*/ 48 f133 1"/>
              <a:gd name="f186" fmla="*/ 22 f134 1"/>
              <a:gd name="f187" fmla="*/ 61 f133 1"/>
              <a:gd name="f188" fmla="*/ 15 f134 1"/>
              <a:gd name="f189" fmla="*/ 65 f133 1"/>
              <a:gd name="f190" fmla="*/ 14 f134 1"/>
              <a:gd name="f191" fmla="*/ 76 f133 1"/>
              <a:gd name="f192" fmla="*/ 75 f133 1"/>
              <a:gd name="f193" fmla="*/ 57 f134 1"/>
              <a:gd name="f194" fmla="*/ 119 f134 1"/>
              <a:gd name="f195" fmla="*/ 127 f134 1"/>
              <a:gd name="f196" fmla="*/ 125 f134 1"/>
              <a:gd name="f197" fmla="*/ 118 f134 1"/>
              <a:gd name="f198" fmla="*/ 49 f133 1"/>
              <a:gd name="f199" fmla="*/ 109 f134 1"/>
              <a:gd name="f200" fmla="*/ 45 f133 1"/>
              <a:gd name="f201" fmla="*/ 112 f134 1"/>
              <a:gd name="f202" fmla="*/ 96 f134 1"/>
              <a:gd name="f203" fmla="*/ 93 f134 1"/>
              <a:gd name="f204" fmla="*/ 93 f133 1"/>
              <a:gd name="f205" fmla="*/ 24 f134 1"/>
              <a:gd name="f206" fmla="*/ 96 f133 1"/>
              <a:gd name="f207" fmla="*/ 100 f133 1"/>
              <a:gd name="f208" fmla="*/ 49 f134 1"/>
              <a:gd name="f209" fmla="*/ 116 f133 1"/>
              <a:gd name="f210" fmla="*/ 66 f134 1"/>
              <a:gd name="f211" fmla="*/ 76 f134 1"/>
              <a:gd name="f212" fmla="*/ 78 f134 1"/>
              <a:gd name="f213" fmla="*/ 94 f134 1"/>
              <a:gd name="f214" fmla="*/ 110 f134 1"/>
              <a:gd name="f215" fmla="*/ 124 f134 1"/>
              <a:gd name="f216" fmla="*/ 95 f133 1"/>
              <a:gd name="f217" fmla="*/ 89 f133 1"/>
              <a:gd name="f218" fmla="*/ 88 f133 1"/>
              <a:gd name="f219" fmla="*/ 63 f134 1"/>
              <a:gd name="f220" fmla="*/ 40 f134 1"/>
              <a:gd name="f221" fmla="*/ 81 f133 1"/>
              <a:gd name="f222" fmla="+- f135 0 f1"/>
              <a:gd name="f223" fmla="*/ f138 1 142"/>
              <a:gd name="f224" fmla="*/ f139 1 147"/>
              <a:gd name="f225" fmla="*/ f140 1 142"/>
              <a:gd name="f226" fmla="*/ f141 1 147"/>
              <a:gd name="f227" fmla="*/ f142 1 142"/>
              <a:gd name="f228" fmla="*/ f143 1 147"/>
              <a:gd name="f229" fmla="*/ f144 1 142"/>
              <a:gd name="f230" fmla="*/ f145 1 147"/>
              <a:gd name="f231" fmla="*/ f146 1 142"/>
              <a:gd name="f232" fmla="*/ f147 1 147"/>
              <a:gd name="f233" fmla="*/ f148 1 142"/>
              <a:gd name="f234" fmla="*/ f149 1 147"/>
              <a:gd name="f235" fmla="*/ f150 1 142"/>
              <a:gd name="f236" fmla="*/ f151 1 147"/>
              <a:gd name="f237" fmla="*/ f152 1 142"/>
              <a:gd name="f238" fmla="*/ f153 1 147"/>
              <a:gd name="f239" fmla="*/ f154 1 142"/>
              <a:gd name="f240" fmla="*/ f155 1 147"/>
              <a:gd name="f241" fmla="*/ f156 1 142"/>
              <a:gd name="f242" fmla="*/ f157 1 147"/>
              <a:gd name="f243" fmla="*/ f158 1 142"/>
              <a:gd name="f244" fmla="*/ f159 1 147"/>
              <a:gd name="f245" fmla="*/ f160 1 142"/>
              <a:gd name="f246" fmla="*/ f161 1 147"/>
              <a:gd name="f247" fmla="*/ f162 1 142"/>
              <a:gd name="f248" fmla="*/ f163 1 147"/>
              <a:gd name="f249" fmla="*/ f164 1 142"/>
              <a:gd name="f250" fmla="*/ f165 1 147"/>
              <a:gd name="f251" fmla="*/ f166 1 142"/>
              <a:gd name="f252" fmla="*/ f167 1 147"/>
              <a:gd name="f253" fmla="*/ f168 1 142"/>
              <a:gd name="f254" fmla="*/ f169 1 147"/>
              <a:gd name="f255" fmla="*/ f170 1 142"/>
              <a:gd name="f256" fmla="*/ f171 1 147"/>
              <a:gd name="f257" fmla="*/ f172 1 142"/>
              <a:gd name="f258" fmla="*/ f173 1 142"/>
              <a:gd name="f259" fmla="*/ f174 1 147"/>
              <a:gd name="f260" fmla="*/ f175 1 142"/>
              <a:gd name="f261" fmla="*/ f176 1 147"/>
              <a:gd name="f262" fmla="*/ f177 1 142"/>
              <a:gd name="f263" fmla="*/ f178 1 142"/>
              <a:gd name="f264" fmla="*/ f179 1 142"/>
              <a:gd name="f265" fmla="*/ f180 1 142"/>
              <a:gd name="f266" fmla="*/ f181 1 142"/>
              <a:gd name="f267" fmla="*/ f182 1 147"/>
              <a:gd name="f268" fmla="*/ f183 1 147"/>
              <a:gd name="f269" fmla="*/ f184 1 142"/>
              <a:gd name="f270" fmla="*/ f185 1 147"/>
              <a:gd name="f271" fmla="*/ f186 1 142"/>
              <a:gd name="f272" fmla="*/ f187 1 147"/>
              <a:gd name="f273" fmla="*/ f188 1 142"/>
              <a:gd name="f274" fmla="*/ f189 1 147"/>
              <a:gd name="f275" fmla="*/ f190 1 142"/>
              <a:gd name="f276" fmla="*/ f191 1 147"/>
              <a:gd name="f277" fmla="*/ f192 1 147"/>
              <a:gd name="f278" fmla="*/ f193 1 142"/>
              <a:gd name="f279" fmla="*/ f194 1 142"/>
              <a:gd name="f280" fmla="*/ f195 1 142"/>
              <a:gd name="f281" fmla="*/ f196 1 142"/>
              <a:gd name="f282" fmla="*/ f197 1 142"/>
              <a:gd name="f283" fmla="*/ f198 1 147"/>
              <a:gd name="f284" fmla="*/ f199 1 142"/>
              <a:gd name="f285" fmla="*/ f200 1 147"/>
              <a:gd name="f286" fmla="*/ f201 1 142"/>
              <a:gd name="f287" fmla="*/ f202 1 142"/>
              <a:gd name="f288" fmla="*/ f203 1 142"/>
              <a:gd name="f289" fmla="*/ f204 1 147"/>
              <a:gd name="f290" fmla="*/ f205 1 142"/>
              <a:gd name="f291" fmla="*/ f206 1 147"/>
              <a:gd name="f292" fmla="*/ f207 1 147"/>
              <a:gd name="f293" fmla="*/ f208 1 142"/>
              <a:gd name="f294" fmla="*/ f209 1 147"/>
              <a:gd name="f295" fmla="*/ f210 1 142"/>
              <a:gd name="f296" fmla="*/ f211 1 142"/>
              <a:gd name="f297" fmla="*/ f212 1 142"/>
              <a:gd name="f298" fmla="*/ f213 1 142"/>
              <a:gd name="f299" fmla="*/ f214 1 142"/>
              <a:gd name="f300" fmla="*/ f215 1 142"/>
              <a:gd name="f301" fmla="*/ f216 1 147"/>
              <a:gd name="f302" fmla="*/ f217 1 147"/>
              <a:gd name="f303" fmla="*/ f218 1 147"/>
              <a:gd name="f304" fmla="*/ f219 1 142"/>
              <a:gd name="f305" fmla="*/ f220 1 142"/>
              <a:gd name="f306" fmla="*/ f221 1 147"/>
              <a:gd name="f307" fmla="*/ 0 1 f136"/>
              <a:gd name="f308" fmla="*/ f130 1 f136"/>
              <a:gd name="f309" fmla="*/ 0 1 f137"/>
              <a:gd name="f310" fmla="*/ f131 1 f137"/>
              <a:gd name="f311" fmla="*/ f223 1 f136"/>
              <a:gd name="f312" fmla="*/ f224 1 f137"/>
              <a:gd name="f313" fmla="*/ f225 1 f136"/>
              <a:gd name="f314" fmla="*/ f226 1 f137"/>
              <a:gd name="f315" fmla="*/ f227 1 f136"/>
              <a:gd name="f316" fmla="*/ f228 1 f137"/>
              <a:gd name="f317" fmla="*/ f229 1 f136"/>
              <a:gd name="f318" fmla="*/ f230 1 f137"/>
              <a:gd name="f319" fmla="*/ f231 1 f136"/>
              <a:gd name="f320" fmla="*/ f232 1 f137"/>
              <a:gd name="f321" fmla="*/ f233 1 f136"/>
              <a:gd name="f322" fmla="*/ f234 1 f137"/>
              <a:gd name="f323" fmla="*/ f235 1 f136"/>
              <a:gd name="f324" fmla="*/ f236 1 f137"/>
              <a:gd name="f325" fmla="*/ f237 1 f136"/>
              <a:gd name="f326" fmla="*/ f238 1 f137"/>
              <a:gd name="f327" fmla="*/ f239 1 f136"/>
              <a:gd name="f328" fmla="*/ f240 1 f137"/>
              <a:gd name="f329" fmla="*/ f241 1 f136"/>
              <a:gd name="f330" fmla="*/ f242 1 f137"/>
              <a:gd name="f331" fmla="*/ f243 1 f136"/>
              <a:gd name="f332" fmla="*/ f244 1 f137"/>
              <a:gd name="f333" fmla="*/ f245 1 f136"/>
              <a:gd name="f334" fmla="*/ f246 1 f137"/>
              <a:gd name="f335" fmla="*/ f247 1 f136"/>
              <a:gd name="f336" fmla="*/ f248 1 f137"/>
              <a:gd name="f337" fmla="*/ f249 1 f136"/>
              <a:gd name="f338" fmla="*/ f250 1 f137"/>
              <a:gd name="f339" fmla="*/ f251 1 f136"/>
              <a:gd name="f340" fmla="*/ f252 1 f137"/>
              <a:gd name="f341" fmla="*/ f253 1 f136"/>
              <a:gd name="f342" fmla="*/ f254 1 f137"/>
              <a:gd name="f343" fmla="*/ f255 1 f136"/>
              <a:gd name="f344" fmla="*/ f256 1 f137"/>
              <a:gd name="f345" fmla="*/ f257 1 f136"/>
              <a:gd name="f346" fmla="*/ f258 1 f136"/>
              <a:gd name="f347" fmla="*/ f259 1 f137"/>
              <a:gd name="f348" fmla="*/ f260 1 f136"/>
              <a:gd name="f349" fmla="*/ f261 1 f137"/>
              <a:gd name="f350" fmla="*/ f262 1 f136"/>
              <a:gd name="f351" fmla="*/ f263 1 f136"/>
              <a:gd name="f352" fmla="*/ f264 1 f136"/>
              <a:gd name="f353" fmla="*/ f265 1 f136"/>
              <a:gd name="f354" fmla="*/ f266 1 f136"/>
              <a:gd name="f355" fmla="*/ f267 1 f137"/>
              <a:gd name="f356" fmla="*/ f268 1 f137"/>
              <a:gd name="f357" fmla="*/ f269 1 f136"/>
              <a:gd name="f358" fmla="*/ f270 1 f137"/>
              <a:gd name="f359" fmla="*/ f271 1 f136"/>
              <a:gd name="f360" fmla="*/ f272 1 f137"/>
              <a:gd name="f361" fmla="*/ f273 1 f136"/>
              <a:gd name="f362" fmla="*/ f274 1 f137"/>
              <a:gd name="f363" fmla="*/ f275 1 f136"/>
              <a:gd name="f364" fmla="*/ f276 1 f137"/>
              <a:gd name="f365" fmla="*/ f277 1 f137"/>
              <a:gd name="f366" fmla="*/ f278 1 f136"/>
              <a:gd name="f367" fmla="*/ f279 1 f136"/>
              <a:gd name="f368" fmla="*/ f280 1 f136"/>
              <a:gd name="f369" fmla="*/ f281 1 f136"/>
              <a:gd name="f370" fmla="*/ f282 1 f136"/>
              <a:gd name="f371" fmla="*/ f283 1 f137"/>
              <a:gd name="f372" fmla="*/ f284 1 f136"/>
              <a:gd name="f373" fmla="*/ f285 1 f137"/>
              <a:gd name="f374" fmla="*/ f286 1 f136"/>
              <a:gd name="f375" fmla="*/ f287 1 f136"/>
              <a:gd name="f376" fmla="*/ f288 1 f136"/>
              <a:gd name="f377" fmla="*/ f289 1 f137"/>
              <a:gd name="f378" fmla="*/ f290 1 f136"/>
              <a:gd name="f379" fmla="*/ f291 1 f137"/>
              <a:gd name="f380" fmla="*/ f292 1 f137"/>
              <a:gd name="f381" fmla="*/ f293 1 f136"/>
              <a:gd name="f382" fmla="*/ f294 1 f137"/>
              <a:gd name="f383" fmla="*/ f295 1 f136"/>
              <a:gd name="f384" fmla="*/ f296 1 f136"/>
              <a:gd name="f385" fmla="*/ f297 1 f136"/>
              <a:gd name="f386" fmla="*/ f298 1 f136"/>
              <a:gd name="f387" fmla="*/ f299 1 f136"/>
              <a:gd name="f388" fmla="*/ f300 1 f136"/>
              <a:gd name="f389" fmla="*/ f301 1 f137"/>
              <a:gd name="f390" fmla="*/ f302 1 f137"/>
              <a:gd name="f391" fmla="*/ f303 1 f137"/>
              <a:gd name="f392" fmla="*/ f304 1 f136"/>
              <a:gd name="f393" fmla="*/ f305 1 f136"/>
              <a:gd name="f394" fmla="*/ f306 1 f137"/>
              <a:gd name="f395" fmla="*/ f307 f127 1"/>
              <a:gd name="f396" fmla="*/ f308 f127 1"/>
              <a:gd name="f397" fmla="*/ f310 f128 1"/>
              <a:gd name="f398" fmla="*/ f309 f128 1"/>
              <a:gd name="f399" fmla="*/ f311 f127 1"/>
              <a:gd name="f400" fmla="*/ f312 f128 1"/>
              <a:gd name="f401" fmla="*/ f313 f127 1"/>
              <a:gd name="f402" fmla="*/ f314 f128 1"/>
              <a:gd name="f403" fmla="*/ f315 f127 1"/>
              <a:gd name="f404" fmla="*/ f316 f128 1"/>
              <a:gd name="f405" fmla="*/ f317 f127 1"/>
              <a:gd name="f406" fmla="*/ f318 f128 1"/>
              <a:gd name="f407" fmla="*/ f319 f127 1"/>
              <a:gd name="f408" fmla="*/ f320 f128 1"/>
              <a:gd name="f409" fmla="*/ f321 f127 1"/>
              <a:gd name="f410" fmla="*/ f322 f128 1"/>
              <a:gd name="f411" fmla="*/ f323 f127 1"/>
              <a:gd name="f412" fmla="*/ f324 f128 1"/>
              <a:gd name="f413" fmla="*/ f325 f127 1"/>
              <a:gd name="f414" fmla="*/ f326 f128 1"/>
              <a:gd name="f415" fmla="*/ f327 f127 1"/>
              <a:gd name="f416" fmla="*/ f328 f128 1"/>
              <a:gd name="f417" fmla="*/ f329 f127 1"/>
              <a:gd name="f418" fmla="*/ f330 f128 1"/>
              <a:gd name="f419" fmla="*/ f331 f127 1"/>
              <a:gd name="f420" fmla="*/ f332 f128 1"/>
              <a:gd name="f421" fmla="*/ f333 f127 1"/>
              <a:gd name="f422" fmla="*/ f334 f128 1"/>
              <a:gd name="f423" fmla="*/ f335 f127 1"/>
              <a:gd name="f424" fmla="*/ f336 f128 1"/>
              <a:gd name="f425" fmla="*/ f337 f127 1"/>
              <a:gd name="f426" fmla="*/ f338 f128 1"/>
              <a:gd name="f427" fmla="*/ f339 f127 1"/>
              <a:gd name="f428" fmla="*/ f340 f128 1"/>
              <a:gd name="f429" fmla="*/ f341 f127 1"/>
              <a:gd name="f430" fmla="*/ f342 f128 1"/>
              <a:gd name="f431" fmla="*/ f343 f127 1"/>
              <a:gd name="f432" fmla="*/ f344 f128 1"/>
              <a:gd name="f433" fmla="*/ f345 f127 1"/>
              <a:gd name="f434" fmla="*/ f346 f127 1"/>
              <a:gd name="f435" fmla="*/ f347 f128 1"/>
              <a:gd name="f436" fmla="*/ f348 f127 1"/>
              <a:gd name="f437" fmla="*/ f349 f128 1"/>
              <a:gd name="f438" fmla="*/ f350 f127 1"/>
              <a:gd name="f439" fmla="*/ f351 f127 1"/>
              <a:gd name="f440" fmla="*/ f352 f127 1"/>
              <a:gd name="f441" fmla="*/ f353 f127 1"/>
              <a:gd name="f442" fmla="*/ f354 f127 1"/>
              <a:gd name="f443" fmla="*/ f355 f128 1"/>
              <a:gd name="f444" fmla="*/ f356 f128 1"/>
              <a:gd name="f445" fmla="*/ f357 f127 1"/>
              <a:gd name="f446" fmla="*/ f358 f128 1"/>
              <a:gd name="f447" fmla="*/ f359 f127 1"/>
              <a:gd name="f448" fmla="*/ f360 f128 1"/>
              <a:gd name="f449" fmla="*/ f361 f127 1"/>
              <a:gd name="f450" fmla="*/ f362 f128 1"/>
              <a:gd name="f451" fmla="*/ f363 f127 1"/>
              <a:gd name="f452" fmla="*/ f364 f128 1"/>
              <a:gd name="f453" fmla="*/ f365 f128 1"/>
              <a:gd name="f454" fmla="*/ f366 f127 1"/>
              <a:gd name="f455" fmla="*/ f367 f127 1"/>
              <a:gd name="f456" fmla="*/ f368 f127 1"/>
              <a:gd name="f457" fmla="*/ f369 f127 1"/>
              <a:gd name="f458" fmla="*/ f370 f127 1"/>
              <a:gd name="f459" fmla="*/ f371 f128 1"/>
              <a:gd name="f460" fmla="*/ f372 f127 1"/>
              <a:gd name="f461" fmla="*/ f373 f128 1"/>
              <a:gd name="f462" fmla="*/ f374 f127 1"/>
              <a:gd name="f463" fmla="*/ f375 f127 1"/>
              <a:gd name="f464" fmla="*/ f376 f127 1"/>
              <a:gd name="f465" fmla="*/ f377 f128 1"/>
              <a:gd name="f466" fmla="*/ f378 f127 1"/>
              <a:gd name="f467" fmla="*/ f379 f128 1"/>
              <a:gd name="f468" fmla="*/ f380 f128 1"/>
              <a:gd name="f469" fmla="*/ f381 f127 1"/>
              <a:gd name="f470" fmla="*/ f382 f128 1"/>
              <a:gd name="f471" fmla="*/ f383 f127 1"/>
              <a:gd name="f472" fmla="*/ f384 f127 1"/>
              <a:gd name="f473" fmla="*/ f385 f127 1"/>
              <a:gd name="f474" fmla="*/ f386 f127 1"/>
              <a:gd name="f475" fmla="*/ f387 f127 1"/>
              <a:gd name="f476" fmla="*/ f388 f127 1"/>
              <a:gd name="f477" fmla="*/ f389 f128 1"/>
              <a:gd name="f478" fmla="*/ f390 f128 1"/>
              <a:gd name="f479" fmla="*/ f391 f128 1"/>
              <a:gd name="f480" fmla="*/ f392 f127 1"/>
              <a:gd name="f481" fmla="*/ f393 f127 1"/>
              <a:gd name="f482" fmla="*/ f394 f128 1"/>
            </a:gdLst>
            <a:ahLst/>
            <a:cxnLst>
              <a:cxn ang="3cd4">
                <a:pos x="hc" y="t"/>
              </a:cxn>
              <a:cxn ang="0">
                <a:pos x="r" y="vc"/>
              </a:cxn>
              <a:cxn ang="cd4">
                <a:pos x="hc" y="b"/>
              </a:cxn>
              <a:cxn ang="cd2">
                <a:pos x="l" y="vc"/>
              </a:cxn>
              <a:cxn ang="f222">
                <a:pos x="f399" y="f400"/>
              </a:cxn>
              <a:cxn ang="f222">
                <a:pos x="f401" y="f402"/>
              </a:cxn>
              <a:cxn ang="f222">
                <a:pos x="f403" y="f404"/>
              </a:cxn>
              <a:cxn ang="f222">
                <a:pos x="f405" y="f406"/>
              </a:cxn>
              <a:cxn ang="f222">
                <a:pos x="f407" y="f408"/>
              </a:cxn>
              <a:cxn ang="f222">
                <a:pos x="f409" y="f410"/>
              </a:cxn>
              <a:cxn ang="f222">
                <a:pos x="f411" y="f412"/>
              </a:cxn>
              <a:cxn ang="f222">
                <a:pos x="f413" y="f414"/>
              </a:cxn>
              <a:cxn ang="f222">
                <a:pos x="f415" y="f416"/>
              </a:cxn>
              <a:cxn ang="f222">
                <a:pos x="f417" y="f418"/>
              </a:cxn>
              <a:cxn ang="f222">
                <a:pos x="f419" y="f420"/>
              </a:cxn>
              <a:cxn ang="f222">
                <a:pos x="f421" y="f422"/>
              </a:cxn>
              <a:cxn ang="f222">
                <a:pos x="f423" y="f424"/>
              </a:cxn>
              <a:cxn ang="f222">
                <a:pos x="f425" y="f426"/>
              </a:cxn>
              <a:cxn ang="f222">
                <a:pos x="f427" y="f428"/>
              </a:cxn>
              <a:cxn ang="f222">
                <a:pos x="f429" y="f430"/>
              </a:cxn>
              <a:cxn ang="f222">
                <a:pos x="f431" y="f432"/>
              </a:cxn>
              <a:cxn ang="f222">
                <a:pos x="f433" y="f404"/>
              </a:cxn>
              <a:cxn ang="f222">
                <a:pos x="f434" y="f435"/>
              </a:cxn>
              <a:cxn ang="f222">
                <a:pos x="f399" y="f400"/>
              </a:cxn>
              <a:cxn ang="f222">
                <a:pos x="f436" y="f437"/>
              </a:cxn>
              <a:cxn ang="f222">
                <a:pos x="f438" y="f418"/>
              </a:cxn>
              <a:cxn ang="f222">
                <a:pos x="f439" y="f437"/>
              </a:cxn>
              <a:cxn ang="f222">
                <a:pos x="f440" y="f428"/>
              </a:cxn>
              <a:cxn ang="f222">
                <a:pos x="f441" y="f414"/>
              </a:cxn>
              <a:cxn ang="f222">
                <a:pos x="f442" y="f443"/>
              </a:cxn>
              <a:cxn ang="f222">
                <a:pos x="f442" y="f444"/>
              </a:cxn>
              <a:cxn ang="f222">
                <a:pos x="f445" y="f446"/>
              </a:cxn>
              <a:cxn ang="f222">
                <a:pos x="f447" y="f448"/>
              </a:cxn>
              <a:cxn ang="f222">
                <a:pos x="f449" y="f450"/>
              </a:cxn>
              <a:cxn ang="f222">
                <a:pos x="f451" y="f452"/>
              </a:cxn>
              <a:cxn ang="f222">
                <a:pos x="f447" y="f453"/>
              </a:cxn>
              <a:cxn ang="f222">
                <a:pos x="f454" y="f450"/>
              </a:cxn>
              <a:cxn ang="f222">
                <a:pos x="f455" y="f453"/>
              </a:cxn>
              <a:cxn ang="f222">
                <a:pos x="f456" y="f453"/>
              </a:cxn>
              <a:cxn ang="f222">
                <a:pos x="f457" y="f450"/>
              </a:cxn>
              <a:cxn ang="f222">
                <a:pos x="f458" y="f448"/>
              </a:cxn>
              <a:cxn ang="f222">
                <a:pos x="f457" y="f459"/>
              </a:cxn>
              <a:cxn ang="f222">
                <a:pos x="f460" y="f461"/>
              </a:cxn>
              <a:cxn ang="f222">
                <a:pos x="f462" y="f443"/>
              </a:cxn>
              <a:cxn ang="f222">
                <a:pos x="f463" y="f414"/>
              </a:cxn>
              <a:cxn ang="f222">
                <a:pos x="f464" y="f428"/>
              </a:cxn>
              <a:cxn ang="f222">
                <a:pos x="f436" y="f437"/>
              </a:cxn>
              <a:cxn ang="f222">
                <a:pos x="f445" y="f465"/>
              </a:cxn>
              <a:cxn ang="f222">
                <a:pos x="f466" y="f467"/>
              </a:cxn>
              <a:cxn ang="f222">
                <a:pos x="f442" y="f468"/>
              </a:cxn>
              <a:cxn ang="f222">
                <a:pos x="f469" y="f470"/>
              </a:cxn>
              <a:cxn ang="f222">
                <a:pos x="f471" y="f468"/>
              </a:cxn>
              <a:cxn ang="f222">
                <a:pos x="f438" y="f467"/>
              </a:cxn>
              <a:cxn ang="f222">
                <a:pos x="f472" y="f468"/>
              </a:cxn>
              <a:cxn ang="f222">
                <a:pos x="f473" y="f404"/>
              </a:cxn>
              <a:cxn ang="f222">
                <a:pos x="f474" y="f470"/>
              </a:cxn>
              <a:cxn ang="f222">
                <a:pos x="f475" y="f404"/>
              </a:cxn>
              <a:cxn ang="f222">
                <a:pos x="f476" y="f477"/>
              </a:cxn>
              <a:cxn ang="f222">
                <a:pos x="f475" y="f478"/>
              </a:cxn>
              <a:cxn ang="f222">
                <a:pos x="f421" y="f479"/>
              </a:cxn>
              <a:cxn ang="f222">
                <a:pos x="f480" y="f479"/>
              </a:cxn>
              <a:cxn ang="f222">
                <a:pos x="f481" y="f482"/>
              </a:cxn>
              <a:cxn ang="f222">
                <a:pos x="f445" y="f465"/>
              </a:cxn>
            </a:cxnLst>
            <a:rect l="f395" t="f398" r="f396" b="f397"/>
            <a:pathLst>
              <a:path w="142" h="147">
                <a:moveTo>
                  <a:pt x="f8" y="f7"/>
                </a:moveTo>
                <a:cubicBezTo>
                  <a:pt x="f9" y="f10"/>
                  <a:pt x="f11" y="f12"/>
                  <a:pt x="f13" y="f14"/>
                </a:cubicBezTo>
                <a:cubicBezTo>
                  <a:pt x="f15" y="f16"/>
                  <a:pt x="f17" y="f18"/>
                  <a:pt x="f19" y="f20"/>
                </a:cubicBezTo>
                <a:cubicBezTo>
                  <a:pt x="f21" y="f22"/>
                  <a:pt x="f23" y="f24"/>
                  <a:pt x="f25" y="f26"/>
                </a:cubicBezTo>
                <a:cubicBezTo>
                  <a:pt x="f27" y="f28"/>
                  <a:pt x="f5" y="f29"/>
                  <a:pt x="f30" y="f31"/>
                </a:cubicBezTo>
                <a:cubicBezTo>
                  <a:pt x="f32" y="f33"/>
                  <a:pt x="f32" y="f34"/>
                  <a:pt x="f32" y="f35"/>
                </a:cubicBezTo>
                <a:cubicBezTo>
                  <a:pt x="f32" y="f9"/>
                  <a:pt x="f36" y="f37"/>
                  <a:pt x="f21" y="f38"/>
                </a:cubicBezTo>
                <a:cubicBezTo>
                  <a:pt x="f39" y="f40"/>
                  <a:pt x="f17" y="f41"/>
                  <a:pt x="f15" y="f42"/>
                </a:cubicBezTo>
                <a:cubicBezTo>
                  <a:pt x="f43" y="f44"/>
                  <a:pt x="f44" y="f43"/>
                  <a:pt x="f42" y="f15"/>
                </a:cubicBezTo>
                <a:cubicBezTo>
                  <a:pt x="f45" y="f15"/>
                  <a:pt x="f41" y="f17"/>
                  <a:pt x="f40" y="f19"/>
                </a:cubicBezTo>
                <a:cubicBezTo>
                  <a:pt x="f38" y="f21"/>
                  <a:pt x="f46" y="f23"/>
                  <a:pt x="f47" y="f25"/>
                </a:cubicBezTo>
                <a:cubicBezTo>
                  <a:pt x="f48" y="f27"/>
                  <a:pt x="f49" y="f5"/>
                  <a:pt x="f50" y="f30"/>
                </a:cubicBezTo>
                <a:cubicBezTo>
                  <a:pt x="f51" y="f32"/>
                  <a:pt x="f52" y="f32"/>
                  <a:pt x="f53" y="f32"/>
                </a:cubicBezTo>
                <a:cubicBezTo>
                  <a:pt x="f54" y="f32"/>
                  <a:pt x="f55" y="f36"/>
                  <a:pt x="f24" y="f21"/>
                </a:cubicBezTo>
                <a:cubicBezTo>
                  <a:pt x="f18" y="f39"/>
                  <a:pt x="f16" y="f17"/>
                  <a:pt x="f56" y="f13"/>
                </a:cubicBezTo>
                <a:cubicBezTo>
                  <a:pt x="f57" y="f58"/>
                  <a:pt x="f59" y="f47"/>
                  <a:pt x="f60" y="f61"/>
                </a:cubicBezTo>
                <a:cubicBezTo>
                  <a:pt x="f62" y="f63"/>
                  <a:pt x="f62" y="f33"/>
                  <a:pt x="f64" y="f65"/>
                </a:cubicBezTo>
                <a:cubicBezTo>
                  <a:pt x="f6" y="f66"/>
                  <a:pt x="f60" y="f67"/>
                  <a:pt x="f68" y="f20"/>
                </a:cubicBezTo>
                <a:cubicBezTo>
                  <a:pt x="f69" y="f70"/>
                  <a:pt x="f71" y="f72"/>
                  <a:pt x="f73" y="f74"/>
                </a:cubicBezTo>
                <a:cubicBezTo>
                  <a:pt x="f22" y="f64"/>
                  <a:pt x="f53" y="f7"/>
                  <a:pt x="f8" y="f7"/>
                </a:cubicBezTo>
                <a:close/>
                <a:moveTo>
                  <a:pt x="f75" y="f76"/>
                </a:moveTo>
                <a:cubicBezTo>
                  <a:pt x="f50" y="f43"/>
                  <a:pt x="f77" y="f19"/>
                  <a:pt x="f78" y="f19"/>
                </a:cubicBezTo>
                <a:cubicBezTo>
                  <a:pt x="f79" y="f21"/>
                  <a:pt x="f65" y="f43"/>
                  <a:pt x="f80" y="f76"/>
                </a:cubicBezTo>
                <a:cubicBezTo>
                  <a:pt x="f81" y="f82"/>
                  <a:pt x="f83" y="f17"/>
                  <a:pt x="f84" y="f13"/>
                </a:cubicBezTo>
                <a:cubicBezTo>
                  <a:pt x="f85" y="f82"/>
                  <a:pt x="f85" y="f86"/>
                  <a:pt x="f87" y="f42"/>
                </a:cubicBezTo>
                <a:cubicBezTo>
                  <a:pt x="f88" y="f11"/>
                  <a:pt x="f40" y="f86"/>
                  <a:pt x="f89" y="f89"/>
                </a:cubicBezTo>
                <a:cubicBezTo>
                  <a:pt x="f86" y="f41"/>
                  <a:pt x="f90" y="f88"/>
                  <a:pt x="f89" y="f87"/>
                </a:cubicBezTo>
                <a:cubicBezTo>
                  <a:pt x="f86" y="f85"/>
                  <a:pt x="f91" y="f85"/>
                  <a:pt x="f43" y="f84"/>
                </a:cubicBezTo>
                <a:cubicBezTo>
                  <a:pt x="f39" y="f83"/>
                  <a:pt x="f82" y="f81"/>
                  <a:pt x="f92" y="f80"/>
                </a:cubicBezTo>
                <a:cubicBezTo>
                  <a:pt x="f82" y="f65"/>
                  <a:pt x="f13" y="f65"/>
                  <a:pt x="f17" y="f93"/>
                </a:cubicBezTo>
                <a:cubicBezTo>
                  <a:pt x="f21" y="f94"/>
                  <a:pt x="f21" y="f49"/>
                  <a:pt x="f39" y="f95"/>
                </a:cubicBezTo>
                <a:cubicBezTo>
                  <a:pt x="f13" y="f50"/>
                  <a:pt x="f91" y="f77"/>
                  <a:pt x="f92" y="f96"/>
                </a:cubicBezTo>
                <a:cubicBezTo>
                  <a:pt x="f45" y="f94"/>
                  <a:pt x="f48" y="f97"/>
                  <a:pt x="f81" y="f93"/>
                </a:cubicBezTo>
                <a:cubicBezTo>
                  <a:pt x="f50" y="f79"/>
                  <a:pt x="f98" y="f93"/>
                  <a:pt x="f99" y="f96"/>
                </a:cubicBezTo>
                <a:cubicBezTo>
                  <a:pt x="f71" y="f77"/>
                  <a:pt x="f57" y="f75"/>
                  <a:pt x="f100" y="f96"/>
                </a:cubicBezTo>
                <a:cubicBezTo>
                  <a:pt x="f101" y="f78"/>
                  <a:pt x="f102" y="f8"/>
                  <a:pt x="f57" y="f93"/>
                </a:cubicBezTo>
                <a:cubicBezTo>
                  <a:pt x="f69" y="f65"/>
                  <a:pt x="f103" y="f31"/>
                  <a:pt x="f72" y="f80"/>
                </a:cubicBezTo>
                <a:cubicBezTo>
                  <a:pt x="f71" y="f104"/>
                  <a:pt x="f100" y="f63"/>
                  <a:pt x="f57" y="f105"/>
                </a:cubicBezTo>
                <a:cubicBezTo>
                  <a:pt x="f71" y="f106"/>
                  <a:pt x="f107" y="f85"/>
                  <a:pt x="f108" y="f48"/>
                </a:cubicBezTo>
                <a:cubicBezTo>
                  <a:pt x="f56" y="f88"/>
                  <a:pt x="f107" y="f40"/>
                  <a:pt x="f14" y="f89"/>
                </a:cubicBezTo>
                <a:cubicBezTo>
                  <a:pt x="f18" y="f76"/>
                  <a:pt x="f109" y="f90"/>
                  <a:pt x="f28" y="f42"/>
                </a:cubicBezTo>
                <a:cubicBezTo>
                  <a:pt x="f98" y="f86"/>
                  <a:pt x="f98" y="f91"/>
                  <a:pt x="f110" y="f13"/>
                </a:cubicBezTo>
                <a:cubicBezTo>
                  <a:pt x="f111" y="f17"/>
                  <a:pt x="f112" y="f82"/>
                  <a:pt x="f75" y="f76"/>
                </a:cubicBezTo>
                <a:close/>
                <a:moveTo>
                  <a:pt x="f43" y="f110"/>
                </a:moveTo>
                <a:cubicBezTo>
                  <a:pt x="f91" y="f113"/>
                  <a:pt x="f92" y="f28"/>
                  <a:pt x="f76" y="f28"/>
                </a:cubicBezTo>
                <a:cubicBezTo>
                  <a:pt x="f114" y="f28"/>
                  <a:pt x="f90" y="f113"/>
                  <a:pt x="f89" y="f55"/>
                </a:cubicBezTo>
                <a:cubicBezTo>
                  <a:pt x="f42" y="f70"/>
                  <a:pt x="f115" y="f107"/>
                  <a:pt x="f105" y="f107"/>
                </a:cubicBezTo>
                <a:cubicBezTo>
                  <a:pt x="f81" y="f107"/>
                  <a:pt x="f65" y="f16"/>
                  <a:pt x="f97" y="f55"/>
                </a:cubicBezTo>
                <a:cubicBezTo>
                  <a:pt x="f8" y="f113"/>
                  <a:pt x="f116" y="f28"/>
                  <a:pt x="f78" y="f28"/>
                </a:cubicBezTo>
                <a:cubicBezTo>
                  <a:pt x="f117" y="f28"/>
                  <a:pt x="f96" y="f113"/>
                  <a:pt x="f95" y="f55"/>
                </a:cubicBezTo>
                <a:cubicBezTo>
                  <a:pt x="f95" y="f109"/>
                  <a:pt x="f77" y="f24"/>
                  <a:pt x="f118" y="f20"/>
                </a:cubicBezTo>
                <a:cubicBezTo>
                  <a:pt x="f119" y="f14"/>
                  <a:pt x="f111" y="f120"/>
                  <a:pt x="f121" y="f107"/>
                </a:cubicBezTo>
                <a:cubicBezTo>
                  <a:pt x="f122" y="f107"/>
                  <a:pt x="f18" y="f56"/>
                  <a:pt x="f16" y="f20"/>
                </a:cubicBezTo>
                <a:cubicBezTo>
                  <a:pt x="f14" y="f122"/>
                  <a:pt x="f123" y="f121"/>
                  <a:pt x="f74" y="f54"/>
                </a:cubicBezTo>
                <a:cubicBezTo>
                  <a:pt x="f99" y="f124"/>
                  <a:pt x="f56" y="f121"/>
                  <a:pt x="f16" y="f53"/>
                </a:cubicBezTo>
                <a:cubicBezTo>
                  <a:pt x="f109" y="f95"/>
                  <a:pt x="f125" y="f95"/>
                  <a:pt x="f50" y="f125"/>
                </a:cubicBezTo>
                <a:cubicBezTo>
                  <a:pt x="f117" y="f121"/>
                  <a:pt x="f116" y="f121"/>
                  <a:pt x="f65" y="f125"/>
                </a:cubicBezTo>
                <a:cubicBezTo>
                  <a:pt x="f81" y="f75"/>
                  <a:pt x="f84" y="f77"/>
                  <a:pt x="f37" y="f119"/>
                </a:cubicBezTo>
                <a:cubicBezTo>
                  <a:pt x="f45" y="f52"/>
                  <a:pt x="f89" y="f28"/>
                  <a:pt x="f43" y="f110"/>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1" name="Freeform 106">
            <a:extLst>
              <a:ext uri="{FF2B5EF4-FFF2-40B4-BE49-F238E27FC236}">
                <a16:creationId xmlns:a16="http://schemas.microsoft.com/office/drawing/2014/main" id="{92487378-069E-4028-8FED-11477DC72687}"/>
              </a:ext>
            </a:extLst>
          </p:cNvPr>
          <p:cNvSpPr/>
          <p:nvPr/>
        </p:nvSpPr>
        <p:spPr>
          <a:xfrm>
            <a:off x="860995" y="1236867"/>
            <a:ext cx="173015" cy="174595"/>
          </a:xfrm>
          <a:custGeom>
            <a:avLst/>
            <a:gdLst>
              <a:gd name="f0" fmla="val 10800000"/>
              <a:gd name="f1" fmla="val 5400000"/>
              <a:gd name="f2" fmla="val 180"/>
              <a:gd name="f3" fmla="val w"/>
              <a:gd name="f4" fmla="val h"/>
              <a:gd name="f5" fmla="val 0"/>
              <a:gd name="f6" fmla="val 105"/>
              <a:gd name="f7" fmla="val 106"/>
              <a:gd name="f8" fmla="val 53"/>
              <a:gd name="f9" fmla="val 24"/>
              <a:gd name="f10" fmla="val 81"/>
              <a:gd name="f11" fmla="val 52"/>
              <a:gd name="f12" fmla="val 82"/>
              <a:gd name="f13" fmla="val 20"/>
              <a:gd name="f14" fmla="val 74"/>
              <a:gd name="f15" fmla="val 42"/>
              <a:gd name="f16" fmla="val 97"/>
              <a:gd name="f17" fmla="val 65"/>
              <a:gd name="f18" fmla="val 84"/>
              <a:gd name="f19" fmla="val 71"/>
              <a:gd name="f20" fmla="val 67"/>
              <a:gd name="f21" fmla="val 55"/>
              <a:gd name="f22" fmla="val 38"/>
              <a:gd name="f23" fmla="val 76"/>
              <a:gd name="f24" fmla="+- 0 0 -90"/>
              <a:gd name="f25" fmla="*/ f3 1 105"/>
              <a:gd name="f26" fmla="*/ f4 1 106"/>
              <a:gd name="f27" fmla="val f5"/>
              <a:gd name="f28" fmla="val f6"/>
              <a:gd name="f29" fmla="val f7"/>
              <a:gd name="f30" fmla="*/ f24 f0 1"/>
              <a:gd name="f31" fmla="+- f29 0 f27"/>
              <a:gd name="f32" fmla="+- f28 0 f27"/>
              <a:gd name="f33" fmla="*/ f30 1 f2"/>
              <a:gd name="f34" fmla="*/ f32 1 105"/>
              <a:gd name="f35" fmla="*/ f31 1 106"/>
              <a:gd name="f36" fmla="*/ 0 f32 1"/>
              <a:gd name="f37" fmla="*/ 53 f31 1"/>
              <a:gd name="f38" fmla="*/ 53 f32 1"/>
              <a:gd name="f39" fmla="*/ 0 f31 1"/>
              <a:gd name="f40" fmla="*/ 105 f32 1"/>
              <a:gd name="f41" fmla="*/ 52 f31 1"/>
              <a:gd name="f42" fmla="*/ 106 f31 1"/>
              <a:gd name="f43" fmla="*/ 20 f32 1"/>
              <a:gd name="f44" fmla="*/ 74 f31 1"/>
              <a:gd name="f45" fmla="*/ 71 f32 1"/>
              <a:gd name="f46" fmla="*/ 67 f31 1"/>
              <a:gd name="f47" fmla="+- f33 0 f1"/>
              <a:gd name="f48" fmla="*/ f36 1 105"/>
              <a:gd name="f49" fmla="*/ f37 1 106"/>
              <a:gd name="f50" fmla="*/ f38 1 105"/>
              <a:gd name="f51" fmla="*/ f39 1 106"/>
              <a:gd name="f52" fmla="*/ f40 1 105"/>
              <a:gd name="f53" fmla="*/ f41 1 106"/>
              <a:gd name="f54" fmla="*/ f42 1 106"/>
              <a:gd name="f55" fmla="*/ f43 1 105"/>
              <a:gd name="f56" fmla="*/ f44 1 106"/>
              <a:gd name="f57" fmla="*/ f45 1 105"/>
              <a:gd name="f58" fmla="*/ f46 1 106"/>
              <a:gd name="f59" fmla="*/ 0 1 f34"/>
              <a:gd name="f60" fmla="*/ f28 1 f34"/>
              <a:gd name="f61" fmla="*/ 0 1 f35"/>
              <a:gd name="f62" fmla="*/ f29 1 f35"/>
              <a:gd name="f63" fmla="*/ f48 1 f34"/>
              <a:gd name="f64" fmla="*/ f49 1 f35"/>
              <a:gd name="f65" fmla="*/ f50 1 f34"/>
              <a:gd name="f66" fmla="*/ f51 1 f35"/>
              <a:gd name="f67" fmla="*/ f52 1 f34"/>
              <a:gd name="f68" fmla="*/ f53 1 f35"/>
              <a:gd name="f69" fmla="*/ f54 1 f35"/>
              <a:gd name="f70" fmla="*/ f55 1 f34"/>
              <a:gd name="f71" fmla="*/ f56 1 f35"/>
              <a:gd name="f72" fmla="*/ f57 1 f34"/>
              <a:gd name="f73" fmla="*/ f58 1 f35"/>
              <a:gd name="f74" fmla="*/ f59 f25 1"/>
              <a:gd name="f75" fmla="*/ f60 f25 1"/>
              <a:gd name="f76" fmla="*/ f62 f26 1"/>
              <a:gd name="f77" fmla="*/ f61 f26 1"/>
              <a:gd name="f78" fmla="*/ f63 f25 1"/>
              <a:gd name="f79" fmla="*/ f64 f26 1"/>
              <a:gd name="f80" fmla="*/ f65 f25 1"/>
              <a:gd name="f81" fmla="*/ f66 f26 1"/>
              <a:gd name="f82" fmla="*/ f67 f25 1"/>
              <a:gd name="f83" fmla="*/ f68 f26 1"/>
              <a:gd name="f84" fmla="*/ f69 f26 1"/>
              <a:gd name="f85" fmla="*/ f70 f25 1"/>
              <a:gd name="f86" fmla="*/ f71 f26 1"/>
              <a:gd name="f87" fmla="*/ f72 f25 1"/>
              <a:gd name="f88" fmla="*/ f73 f26 1"/>
            </a:gdLst>
            <a:ahLst/>
            <a:cxnLst>
              <a:cxn ang="3cd4">
                <a:pos x="hc" y="t"/>
              </a:cxn>
              <a:cxn ang="0">
                <a:pos x="r" y="vc"/>
              </a:cxn>
              <a:cxn ang="cd4">
                <a:pos x="hc" y="b"/>
              </a:cxn>
              <a:cxn ang="cd2">
                <a:pos x="l" y="vc"/>
              </a:cxn>
              <a:cxn ang="f47">
                <a:pos x="f78" y="f79"/>
              </a:cxn>
              <a:cxn ang="f47">
                <a:pos x="f80" y="f81"/>
              </a:cxn>
              <a:cxn ang="f47">
                <a:pos x="f82" y="f83"/>
              </a:cxn>
              <a:cxn ang="f47">
                <a:pos x="f80" y="f84"/>
              </a:cxn>
              <a:cxn ang="f47">
                <a:pos x="f78" y="f79"/>
              </a:cxn>
              <a:cxn ang="f47">
                <a:pos x="f85" y="f86"/>
              </a:cxn>
              <a:cxn ang="f47">
                <a:pos x="f87" y="f88"/>
              </a:cxn>
              <a:cxn ang="f47">
                <a:pos x="f85" y="f86"/>
              </a:cxn>
            </a:cxnLst>
            <a:rect l="f74" t="f77" r="f75" b="f76"/>
            <a:pathLst>
              <a:path w="105" h="106">
                <a:moveTo>
                  <a:pt x="f5" y="f8"/>
                </a:moveTo>
                <a:cubicBezTo>
                  <a:pt x="f5" y="f9"/>
                  <a:pt x="f9" y="f5"/>
                  <a:pt x="f8" y="f5"/>
                </a:cubicBezTo>
                <a:cubicBezTo>
                  <a:pt x="f10" y="f5"/>
                  <a:pt x="f6" y="f9"/>
                  <a:pt x="f6" y="f11"/>
                </a:cubicBezTo>
                <a:cubicBezTo>
                  <a:pt x="f6" y="f12"/>
                  <a:pt x="f12" y="f7"/>
                  <a:pt x="f8" y="f7"/>
                </a:cubicBezTo>
                <a:cubicBezTo>
                  <a:pt x="f9" y="f7"/>
                  <a:pt x="f5" y="f12"/>
                  <a:pt x="f5" y="f8"/>
                </a:cubicBezTo>
                <a:close/>
                <a:moveTo>
                  <a:pt x="f13" y="f14"/>
                </a:moveTo>
                <a:cubicBezTo>
                  <a:pt x="f15" y="f16"/>
                  <a:pt x="f17" y="f18"/>
                  <a:pt x="f19" y="f20"/>
                </a:cubicBezTo>
                <a:cubicBezTo>
                  <a:pt x="f21" y="f14"/>
                  <a:pt x="f22" y="f23"/>
                  <a:pt x="f13" y="f14"/>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2" name="Freeform 107">
            <a:extLst>
              <a:ext uri="{FF2B5EF4-FFF2-40B4-BE49-F238E27FC236}">
                <a16:creationId xmlns:a16="http://schemas.microsoft.com/office/drawing/2014/main" id="{FCB3601D-918E-470A-A2FE-4FC0B1B4718F}"/>
              </a:ext>
            </a:extLst>
          </p:cNvPr>
          <p:cNvSpPr/>
          <p:nvPr/>
        </p:nvSpPr>
        <p:spPr>
          <a:xfrm>
            <a:off x="2756182" y="3741553"/>
            <a:ext cx="174595" cy="173015"/>
          </a:xfrm>
          <a:custGeom>
            <a:avLst/>
            <a:gdLst>
              <a:gd name="f0" fmla="val 10800000"/>
              <a:gd name="f1" fmla="val 5400000"/>
              <a:gd name="f2" fmla="val 180"/>
              <a:gd name="f3" fmla="val w"/>
              <a:gd name="f4" fmla="val h"/>
              <a:gd name="f5" fmla="val 0"/>
              <a:gd name="f6" fmla="val 106"/>
              <a:gd name="f7" fmla="val 53"/>
              <a:gd name="f8" fmla="val 81"/>
              <a:gd name="f9" fmla="val 25"/>
              <a:gd name="f10" fmla="val 105"/>
              <a:gd name="f11" fmla="val 82"/>
              <a:gd name="f12" fmla="val 24"/>
              <a:gd name="f13" fmla="val 35"/>
              <a:gd name="f14" fmla="val 75"/>
              <a:gd name="f15" fmla="val 94"/>
              <a:gd name="f16" fmla="val 76"/>
              <a:gd name="f17" fmla="val 92"/>
              <a:gd name="f18" fmla="val 88"/>
              <a:gd name="f19" fmla="val 67"/>
              <a:gd name="f20" fmla="val 71"/>
              <a:gd name="f21" fmla="val 74"/>
              <a:gd name="f22" fmla="val 54"/>
              <a:gd name="f23" fmla="+- 0 0 -90"/>
              <a:gd name="f24" fmla="*/ f3 1 106"/>
              <a:gd name="f25" fmla="*/ f4 1 106"/>
              <a:gd name="f26" fmla="val f5"/>
              <a:gd name="f27" fmla="val f6"/>
              <a:gd name="f28" fmla="*/ f23 f0 1"/>
              <a:gd name="f29" fmla="+- f27 0 f26"/>
              <a:gd name="f30" fmla="*/ f28 1 f2"/>
              <a:gd name="f31" fmla="*/ f29 1 106"/>
              <a:gd name="f32" fmla="*/ 53 f29 1"/>
              <a:gd name="f33" fmla="*/ 0 f29 1"/>
              <a:gd name="f34" fmla="*/ 106 f29 1"/>
              <a:gd name="f35" fmla="*/ 35 f29 1"/>
              <a:gd name="f36" fmla="*/ 75 f29 1"/>
              <a:gd name="f37" fmla="*/ 88 f29 1"/>
              <a:gd name="f38" fmla="*/ 67 f29 1"/>
              <a:gd name="f39" fmla="+- f30 0 f1"/>
              <a:gd name="f40" fmla="*/ f32 1 106"/>
              <a:gd name="f41" fmla="*/ f33 1 106"/>
              <a:gd name="f42" fmla="*/ f34 1 106"/>
              <a:gd name="f43" fmla="*/ f35 1 106"/>
              <a:gd name="f44" fmla="*/ f36 1 106"/>
              <a:gd name="f45" fmla="*/ f37 1 106"/>
              <a:gd name="f46" fmla="*/ f38 1 106"/>
              <a:gd name="f47" fmla="*/ 0 1 f31"/>
              <a:gd name="f48" fmla="*/ f27 1 f31"/>
              <a:gd name="f49" fmla="*/ f40 1 f31"/>
              <a:gd name="f50" fmla="*/ f41 1 f31"/>
              <a:gd name="f51" fmla="*/ f42 1 f31"/>
              <a:gd name="f52" fmla="*/ f43 1 f31"/>
              <a:gd name="f53" fmla="*/ f44 1 f31"/>
              <a:gd name="f54" fmla="*/ f45 1 f31"/>
              <a:gd name="f55" fmla="*/ f46 1 f31"/>
              <a:gd name="f56" fmla="*/ f47 f24 1"/>
              <a:gd name="f57" fmla="*/ f48 f24 1"/>
              <a:gd name="f58" fmla="*/ f48 f25 1"/>
              <a:gd name="f59" fmla="*/ f47 f25 1"/>
              <a:gd name="f60" fmla="*/ f49 f24 1"/>
              <a:gd name="f61" fmla="*/ f50 f25 1"/>
              <a:gd name="f62" fmla="*/ f51 f24 1"/>
              <a:gd name="f63" fmla="*/ f49 f25 1"/>
              <a:gd name="f64" fmla="*/ f51 f25 1"/>
              <a:gd name="f65" fmla="*/ f50 f24 1"/>
              <a:gd name="f66" fmla="*/ f52 f24 1"/>
              <a:gd name="f67" fmla="*/ f53 f25 1"/>
              <a:gd name="f68" fmla="*/ f54 f24 1"/>
              <a:gd name="f69" fmla="*/ f55 f25 1"/>
            </a:gdLst>
            <a:ahLst/>
            <a:cxnLst>
              <a:cxn ang="3cd4">
                <a:pos x="hc" y="t"/>
              </a:cxn>
              <a:cxn ang="0">
                <a:pos x="r" y="vc"/>
              </a:cxn>
              <a:cxn ang="cd4">
                <a:pos x="hc" y="b"/>
              </a:cxn>
              <a:cxn ang="cd2">
                <a:pos x="l" y="vc"/>
              </a:cxn>
              <a:cxn ang="f39">
                <a:pos x="f60" y="f61"/>
              </a:cxn>
              <a:cxn ang="f39">
                <a:pos x="f62" y="f63"/>
              </a:cxn>
              <a:cxn ang="f39">
                <a:pos x="f60" y="f64"/>
              </a:cxn>
              <a:cxn ang="f39">
                <a:pos x="f65" y="f63"/>
              </a:cxn>
              <a:cxn ang="f39">
                <a:pos x="f60" y="f61"/>
              </a:cxn>
              <a:cxn ang="f39">
                <a:pos x="f66" y="f67"/>
              </a:cxn>
              <a:cxn ang="f39">
                <a:pos x="f68" y="f69"/>
              </a:cxn>
              <a:cxn ang="f39">
                <a:pos x="f66" y="f67"/>
              </a:cxn>
            </a:cxnLst>
            <a:rect l="f56" t="f59" r="f57" b="f58"/>
            <a:pathLst>
              <a:path w="106" h="106">
                <a:moveTo>
                  <a:pt x="f7" y="f5"/>
                </a:moveTo>
                <a:cubicBezTo>
                  <a:pt x="f8" y="f5"/>
                  <a:pt x="f6" y="f9"/>
                  <a:pt x="f6" y="f7"/>
                </a:cubicBezTo>
                <a:cubicBezTo>
                  <a:pt x="f10" y="f11"/>
                  <a:pt x="f11" y="f6"/>
                  <a:pt x="f7" y="f6"/>
                </a:cubicBezTo>
                <a:cubicBezTo>
                  <a:pt x="f9" y="f6"/>
                  <a:pt x="f5" y="f11"/>
                  <a:pt x="f5" y="f7"/>
                </a:cubicBezTo>
                <a:cubicBezTo>
                  <a:pt x="f5" y="f12"/>
                  <a:pt x="f12" y="f5"/>
                  <a:pt x="f7" y="f5"/>
                </a:cubicBezTo>
                <a:close/>
                <a:moveTo>
                  <a:pt x="f13" y="f14"/>
                </a:moveTo>
                <a:cubicBezTo>
                  <a:pt x="f7" y="f15"/>
                  <a:pt x="f16" y="f17"/>
                  <a:pt x="f18" y="f19"/>
                </a:cubicBezTo>
                <a:cubicBezTo>
                  <a:pt x="f20" y="f21"/>
                  <a:pt x="f22" y="f16"/>
                  <a:pt x="f13" y="f14"/>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3" name="Freeform 108">
            <a:extLst>
              <a:ext uri="{FF2B5EF4-FFF2-40B4-BE49-F238E27FC236}">
                <a16:creationId xmlns:a16="http://schemas.microsoft.com/office/drawing/2014/main" id="{83A41789-C70B-4F84-8D8D-BE674FA9C54F}"/>
              </a:ext>
            </a:extLst>
          </p:cNvPr>
          <p:cNvSpPr/>
          <p:nvPr/>
        </p:nvSpPr>
        <p:spPr>
          <a:xfrm>
            <a:off x="1987947" y="3741553"/>
            <a:ext cx="174595" cy="173015"/>
          </a:xfrm>
          <a:custGeom>
            <a:avLst/>
            <a:gdLst>
              <a:gd name="f0" fmla="val 10800000"/>
              <a:gd name="f1" fmla="val 5400000"/>
              <a:gd name="f2" fmla="val 180"/>
              <a:gd name="f3" fmla="val w"/>
              <a:gd name="f4" fmla="val h"/>
              <a:gd name="f5" fmla="val 0"/>
              <a:gd name="f6" fmla="val 106"/>
              <a:gd name="f7" fmla="val 53"/>
              <a:gd name="f8" fmla="val 82"/>
              <a:gd name="f9" fmla="val 83"/>
              <a:gd name="f10" fmla="val 54"/>
              <a:gd name="f11" fmla="val 25"/>
              <a:gd name="f12" fmla="val 1"/>
              <a:gd name="f13" fmla="val 23"/>
              <a:gd name="f14" fmla="val 105"/>
              <a:gd name="f15" fmla="val 24"/>
              <a:gd name="f16" fmla="val 37"/>
              <a:gd name="f17" fmla="val 76"/>
              <a:gd name="f18" fmla="val 45"/>
              <a:gd name="f19" fmla="val 84"/>
              <a:gd name="f20" fmla="val 90"/>
              <a:gd name="f21" fmla="val 64"/>
              <a:gd name="f22" fmla="val 88"/>
              <a:gd name="f23" fmla="val 75"/>
              <a:gd name="f24" fmla="val 86"/>
              <a:gd name="f25" fmla="val 77"/>
              <a:gd name="f26" fmla="val 89"/>
              <a:gd name="f27" fmla="val 67"/>
              <a:gd name="f28" fmla="val 73"/>
              <a:gd name="f29" fmla="val 55"/>
              <a:gd name="f30" fmla="+- 0 0 -90"/>
              <a:gd name="f31" fmla="*/ f3 1 106"/>
              <a:gd name="f32" fmla="*/ f4 1 106"/>
              <a:gd name="f33" fmla="val f5"/>
              <a:gd name="f34" fmla="val f6"/>
              <a:gd name="f35" fmla="*/ f30 f0 1"/>
              <a:gd name="f36" fmla="+- f34 0 f33"/>
              <a:gd name="f37" fmla="*/ f35 1 f2"/>
              <a:gd name="f38" fmla="*/ f36 1 106"/>
              <a:gd name="f39" fmla="*/ 106 f36 1"/>
              <a:gd name="f40" fmla="*/ 53 f36 1"/>
              <a:gd name="f41" fmla="*/ 54 f36 1"/>
              <a:gd name="f42" fmla="*/ 1 f36 1"/>
              <a:gd name="f43" fmla="*/ 37 f36 1"/>
              <a:gd name="f44" fmla="*/ 76 f36 1"/>
              <a:gd name="f45" fmla="*/ 64 f36 1"/>
              <a:gd name="f46" fmla="*/ 88 f36 1"/>
              <a:gd name="f47" fmla="*/ 89 f36 1"/>
              <a:gd name="f48" fmla="*/ 67 f36 1"/>
              <a:gd name="f49" fmla="+- f37 0 f1"/>
              <a:gd name="f50" fmla="*/ f39 1 106"/>
              <a:gd name="f51" fmla="*/ f40 1 106"/>
              <a:gd name="f52" fmla="*/ f41 1 106"/>
              <a:gd name="f53" fmla="*/ f42 1 106"/>
              <a:gd name="f54" fmla="*/ f43 1 106"/>
              <a:gd name="f55" fmla="*/ f44 1 106"/>
              <a:gd name="f56" fmla="*/ f45 1 106"/>
              <a:gd name="f57" fmla="*/ f46 1 106"/>
              <a:gd name="f58" fmla="*/ f47 1 106"/>
              <a:gd name="f59" fmla="*/ f48 1 106"/>
              <a:gd name="f60" fmla="*/ 0 1 f38"/>
              <a:gd name="f61" fmla="*/ f34 1 f38"/>
              <a:gd name="f62" fmla="*/ f50 1 f38"/>
              <a:gd name="f63" fmla="*/ f51 1 f38"/>
              <a:gd name="f64" fmla="*/ f52 1 f38"/>
              <a:gd name="f65" fmla="*/ f53 1 f38"/>
              <a:gd name="f66" fmla="*/ f54 1 f38"/>
              <a:gd name="f67" fmla="*/ f55 1 f38"/>
              <a:gd name="f68" fmla="*/ f56 1 f38"/>
              <a:gd name="f69" fmla="*/ f57 1 f38"/>
              <a:gd name="f70" fmla="*/ f58 1 f38"/>
              <a:gd name="f71" fmla="*/ f59 1 f38"/>
              <a:gd name="f72" fmla="*/ f60 f31 1"/>
              <a:gd name="f73" fmla="*/ f61 f31 1"/>
              <a:gd name="f74" fmla="*/ f61 f32 1"/>
              <a:gd name="f75" fmla="*/ f60 f32 1"/>
              <a:gd name="f76" fmla="*/ f62 f31 1"/>
              <a:gd name="f77" fmla="*/ f63 f32 1"/>
              <a:gd name="f78" fmla="*/ f64 f31 1"/>
              <a:gd name="f79" fmla="*/ f62 f32 1"/>
              <a:gd name="f80" fmla="*/ f65 f31 1"/>
              <a:gd name="f81" fmla="*/ f64 f32 1"/>
              <a:gd name="f82" fmla="*/ f63 f31 1"/>
              <a:gd name="f83" fmla="*/ f65 f32 1"/>
              <a:gd name="f84" fmla="*/ f66 f31 1"/>
              <a:gd name="f85" fmla="*/ f67 f32 1"/>
              <a:gd name="f86" fmla="*/ f68 f31 1"/>
              <a:gd name="f87" fmla="*/ f69 f32 1"/>
              <a:gd name="f88" fmla="*/ f70 f31 1"/>
              <a:gd name="f89" fmla="*/ f71 f32 1"/>
            </a:gdLst>
            <a:ahLst/>
            <a:cxnLst>
              <a:cxn ang="3cd4">
                <a:pos x="hc" y="t"/>
              </a:cxn>
              <a:cxn ang="0">
                <a:pos x="r" y="vc"/>
              </a:cxn>
              <a:cxn ang="cd4">
                <a:pos x="hc" y="b"/>
              </a:cxn>
              <a:cxn ang="cd2">
                <a:pos x="l" y="vc"/>
              </a:cxn>
              <a:cxn ang="f49">
                <a:pos x="f76" y="f77"/>
              </a:cxn>
              <a:cxn ang="f49">
                <a:pos x="f78" y="f79"/>
              </a:cxn>
              <a:cxn ang="f49">
                <a:pos x="f80" y="f81"/>
              </a:cxn>
              <a:cxn ang="f49">
                <a:pos x="f82" y="f83"/>
              </a:cxn>
              <a:cxn ang="f49">
                <a:pos x="f76" y="f77"/>
              </a:cxn>
              <a:cxn ang="f49">
                <a:pos x="f84" y="f85"/>
              </a:cxn>
              <a:cxn ang="f49">
                <a:pos x="f86" y="f87"/>
              </a:cxn>
              <a:cxn ang="f49">
                <a:pos x="f88" y="f89"/>
              </a:cxn>
              <a:cxn ang="f49">
                <a:pos x="f84" y="f85"/>
              </a:cxn>
            </a:cxnLst>
            <a:rect l="f72" t="f75" r="f73" b="f74"/>
            <a:pathLst>
              <a:path w="106" h="106">
                <a:moveTo>
                  <a:pt x="f6" y="f7"/>
                </a:moveTo>
                <a:cubicBezTo>
                  <a:pt x="f6" y="f8"/>
                  <a:pt x="f9" y="f6"/>
                  <a:pt x="f10" y="f6"/>
                </a:cubicBezTo>
                <a:cubicBezTo>
                  <a:pt x="f11" y="f6"/>
                  <a:pt x="f12" y="f9"/>
                  <a:pt x="f12" y="f10"/>
                </a:cubicBezTo>
                <a:cubicBezTo>
                  <a:pt x="f5" y="f11"/>
                  <a:pt x="f13" y="f12"/>
                  <a:pt x="f7" y="f12"/>
                </a:cubicBezTo>
                <a:cubicBezTo>
                  <a:pt x="f8" y="f5"/>
                  <a:pt x="f14" y="f15"/>
                  <a:pt x="f6" y="f7"/>
                </a:cubicBezTo>
                <a:close/>
                <a:moveTo>
                  <a:pt x="f16" y="f17"/>
                </a:moveTo>
                <a:cubicBezTo>
                  <a:pt x="f18" y="f19"/>
                  <a:pt x="f7" y="f20"/>
                  <a:pt x="f21" y="f22"/>
                </a:cubicBezTo>
                <a:cubicBezTo>
                  <a:pt x="f23" y="f24"/>
                  <a:pt x="f24" y="f25"/>
                  <a:pt x="f26" y="f27"/>
                </a:cubicBezTo>
                <a:cubicBezTo>
                  <a:pt x="f28" y="f23"/>
                  <a:pt x="f29" y="f23"/>
                  <a:pt x="f16" y="f1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4" name="Freeform 109">
            <a:extLst>
              <a:ext uri="{FF2B5EF4-FFF2-40B4-BE49-F238E27FC236}">
                <a16:creationId xmlns:a16="http://schemas.microsoft.com/office/drawing/2014/main" id="{96539A0A-A4B5-497A-A945-D66D3461CE14}"/>
              </a:ext>
            </a:extLst>
          </p:cNvPr>
          <p:cNvSpPr/>
          <p:nvPr/>
        </p:nvSpPr>
        <p:spPr>
          <a:xfrm>
            <a:off x="1511776" y="1517812"/>
            <a:ext cx="157142" cy="157142"/>
          </a:xfrm>
          <a:custGeom>
            <a:avLst/>
            <a:gdLst>
              <a:gd name="f0" fmla="val 10800000"/>
              <a:gd name="f1" fmla="val 5400000"/>
              <a:gd name="f2" fmla="val 180"/>
              <a:gd name="f3" fmla="val w"/>
              <a:gd name="f4" fmla="val h"/>
              <a:gd name="f5" fmla="val 0"/>
              <a:gd name="f6" fmla="val 95"/>
              <a:gd name="f7" fmla="val 48"/>
              <a:gd name="f8" fmla="val 94"/>
              <a:gd name="f9" fmla="val 74"/>
              <a:gd name="f10" fmla="val 22"/>
              <a:gd name="f11" fmla="val 73"/>
              <a:gd name="f12" fmla="val 47"/>
              <a:gd name="f13" fmla="val 21"/>
              <a:gd name="f14" fmla="+- 0 0 -90"/>
              <a:gd name="f15" fmla="*/ f3 1 95"/>
              <a:gd name="f16" fmla="*/ f4 1 95"/>
              <a:gd name="f17" fmla="val f5"/>
              <a:gd name="f18" fmla="val f6"/>
              <a:gd name="f19" fmla="*/ f14 f0 1"/>
              <a:gd name="f20" fmla="+- f18 0 f17"/>
              <a:gd name="f21" fmla="*/ f19 1 f2"/>
              <a:gd name="f22" fmla="*/ f20 1 95"/>
              <a:gd name="f23" fmla="*/ 95 f20 1"/>
              <a:gd name="f24" fmla="*/ 48 f20 1"/>
              <a:gd name="f25" fmla="*/ 0 f20 1"/>
              <a:gd name="f26" fmla="*/ 47 f20 1"/>
              <a:gd name="f27" fmla="+- f21 0 f1"/>
              <a:gd name="f28" fmla="*/ f23 1 95"/>
              <a:gd name="f29" fmla="*/ f24 1 95"/>
              <a:gd name="f30" fmla="*/ f25 1 95"/>
              <a:gd name="f31" fmla="*/ f26 1 95"/>
              <a:gd name="f32" fmla="*/ 0 1 f22"/>
              <a:gd name="f33" fmla="*/ f18 1 f22"/>
              <a:gd name="f34" fmla="*/ f28 1 f22"/>
              <a:gd name="f35" fmla="*/ f29 1 f22"/>
              <a:gd name="f36" fmla="*/ f30 1 f22"/>
              <a:gd name="f37" fmla="*/ f31 1 f22"/>
              <a:gd name="f38" fmla="*/ f32 f15 1"/>
              <a:gd name="f39" fmla="*/ f33 f15 1"/>
              <a:gd name="f40" fmla="*/ f33 f16 1"/>
              <a:gd name="f41" fmla="*/ f32 f16 1"/>
              <a:gd name="f42" fmla="*/ f34 f15 1"/>
              <a:gd name="f43" fmla="*/ f35 f16 1"/>
              <a:gd name="f44" fmla="*/ f35 f15 1"/>
              <a:gd name="f45" fmla="*/ f34 f16 1"/>
              <a:gd name="f46" fmla="*/ f36 f15 1"/>
              <a:gd name="f47" fmla="*/ f37 f16 1"/>
              <a:gd name="f48" fmla="*/ f36 f16 1"/>
            </a:gdLst>
            <a:ahLst/>
            <a:cxnLst>
              <a:cxn ang="3cd4">
                <a:pos x="hc" y="t"/>
              </a:cxn>
              <a:cxn ang="0">
                <a:pos x="r" y="vc"/>
              </a:cxn>
              <a:cxn ang="cd4">
                <a:pos x="hc" y="b"/>
              </a:cxn>
              <a:cxn ang="cd2">
                <a:pos x="l" y="vc"/>
              </a:cxn>
              <a:cxn ang="f27">
                <a:pos x="f42" y="f43"/>
              </a:cxn>
              <a:cxn ang="f27">
                <a:pos x="f44" y="f45"/>
              </a:cxn>
              <a:cxn ang="f27">
                <a:pos x="f46" y="f47"/>
              </a:cxn>
              <a:cxn ang="f27">
                <a:pos x="f44" y="f48"/>
              </a:cxn>
              <a:cxn ang="f27">
                <a:pos x="f42" y="f43"/>
              </a:cxn>
            </a:cxnLst>
            <a:rect l="f38" t="f41" r="f39" b="f40"/>
            <a:pathLst>
              <a:path w="95" h="95">
                <a:moveTo>
                  <a:pt x="f6" y="f7"/>
                </a:moveTo>
                <a:cubicBezTo>
                  <a:pt x="f8" y="f9"/>
                  <a:pt x="f9" y="f6"/>
                  <a:pt x="f7" y="f6"/>
                </a:cubicBezTo>
                <a:cubicBezTo>
                  <a:pt x="f10" y="f6"/>
                  <a:pt x="f5" y="f11"/>
                  <a:pt x="f5" y="f12"/>
                </a:cubicBezTo>
                <a:cubicBezTo>
                  <a:pt x="f5" y="f13"/>
                  <a:pt x="f10" y="f5"/>
                  <a:pt x="f7" y="f5"/>
                </a:cubicBezTo>
                <a:cubicBezTo>
                  <a:pt x="f9" y="f5"/>
                  <a:pt x="f6" y="f10"/>
                  <a:pt x="f6"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5" name="Freeform 110">
            <a:extLst>
              <a:ext uri="{FF2B5EF4-FFF2-40B4-BE49-F238E27FC236}">
                <a16:creationId xmlns:a16="http://schemas.microsoft.com/office/drawing/2014/main" id="{30C4EAD8-A0E3-4E4B-A2CE-7C8C0B2C7AB7}"/>
              </a:ext>
            </a:extLst>
          </p:cNvPr>
          <p:cNvSpPr/>
          <p:nvPr/>
        </p:nvSpPr>
        <p:spPr>
          <a:xfrm>
            <a:off x="3438705" y="4025678"/>
            <a:ext cx="157142" cy="155552"/>
          </a:xfrm>
          <a:custGeom>
            <a:avLst/>
            <a:gdLst>
              <a:gd name="f0" fmla="val 10800000"/>
              <a:gd name="f1" fmla="val 5400000"/>
              <a:gd name="f2" fmla="val 180"/>
              <a:gd name="f3" fmla="val w"/>
              <a:gd name="f4" fmla="val h"/>
              <a:gd name="f5" fmla="val 0"/>
              <a:gd name="f6" fmla="val 95"/>
              <a:gd name="f7" fmla="val 48"/>
              <a:gd name="f8" fmla="val 75"/>
              <a:gd name="f9" fmla="val 1"/>
              <a:gd name="f10" fmla="val 21"/>
              <a:gd name="f11" fmla="val 49"/>
              <a:gd name="f12" fmla="val 94"/>
              <a:gd name="f13" fmla="val 73"/>
              <a:gd name="f14" fmla="val 22"/>
              <a:gd name="f15" fmla="val 47"/>
              <a:gd name="f16" fmla="val 20"/>
              <a:gd name="f17" fmla="+- 0 0 -90"/>
              <a:gd name="f18" fmla="*/ f3 1 95"/>
              <a:gd name="f19" fmla="*/ f4 1 95"/>
              <a:gd name="f20" fmla="val f5"/>
              <a:gd name="f21" fmla="val f6"/>
              <a:gd name="f22" fmla="*/ f17 f0 1"/>
              <a:gd name="f23" fmla="+- f21 0 f20"/>
              <a:gd name="f24" fmla="*/ f22 1 f2"/>
              <a:gd name="f25" fmla="*/ f23 1 95"/>
              <a:gd name="f26" fmla="*/ 48 f23 1"/>
              <a:gd name="f27" fmla="*/ 0 f23 1"/>
              <a:gd name="f28" fmla="*/ 95 f23 1"/>
              <a:gd name="f29" fmla="*/ 49 f23 1"/>
              <a:gd name="f30" fmla="*/ 47 f23 1"/>
              <a:gd name="f31" fmla="+- f24 0 f1"/>
              <a:gd name="f32" fmla="*/ f26 1 95"/>
              <a:gd name="f33" fmla="*/ f27 1 95"/>
              <a:gd name="f34" fmla="*/ f28 1 95"/>
              <a:gd name="f35" fmla="*/ f29 1 95"/>
              <a:gd name="f36" fmla="*/ f30 1 95"/>
              <a:gd name="f37" fmla="*/ 0 1 f25"/>
              <a:gd name="f38" fmla="*/ f21 1 f25"/>
              <a:gd name="f39" fmla="*/ f32 1 f25"/>
              <a:gd name="f40" fmla="*/ f33 1 f25"/>
              <a:gd name="f41" fmla="*/ f34 1 f25"/>
              <a:gd name="f42" fmla="*/ f35 1 f25"/>
              <a:gd name="f43" fmla="*/ f36 1 f25"/>
              <a:gd name="f44" fmla="*/ f37 f18 1"/>
              <a:gd name="f45" fmla="*/ f38 f18 1"/>
              <a:gd name="f46" fmla="*/ f38 f19 1"/>
              <a:gd name="f47" fmla="*/ f37 f19 1"/>
              <a:gd name="f48" fmla="*/ f39 f18 1"/>
              <a:gd name="f49" fmla="*/ f40 f19 1"/>
              <a:gd name="f50" fmla="*/ f41 f18 1"/>
              <a:gd name="f51" fmla="*/ f42 f19 1"/>
              <a:gd name="f52" fmla="*/ f41 f19 1"/>
              <a:gd name="f53" fmla="*/ f40 f18 1"/>
              <a:gd name="f54" fmla="*/ f43 f19 1"/>
            </a:gdLst>
            <a:ahLst/>
            <a:cxnLst>
              <a:cxn ang="3cd4">
                <a:pos x="hc" y="t"/>
              </a:cxn>
              <a:cxn ang="0">
                <a:pos x="r" y="vc"/>
              </a:cxn>
              <a:cxn ang="cd4">
                <a:pos x="hc" y="b"/>
              </a:cxn>
              <a:cxn ang="cd2">
                <a:pos x="l" y="vc"/>
              </a:cxn>
              <a:cxn ang="f31">
                <a:pos x="f48" y="f49"/>
              </a:cxn>
              <a:cxn ang="f31">
                <a:pos x="f50" y="f51"/>
              </a:cxn>
              <a:cxn ang="f31">
                <a:pos x="f48" y="f52"/>
              </a:cxn>
              <a:cxn ang="f31">
                <a:pos x="f53" y="f54"/>
              </a:cxn>
              <a:cxn ang="f31">
                <a:pos x="f48" y="f49"/>
              </a:cxn>
            </a:cxnLst>
            <a:rect l="f44" t="f47" r="f45" b="f46"/>
            <a:pathLst>
              <a:path w="95" h="95">
                <a:moveTo>
                  <a:pt x="f7" y="f5"/>
                </a:moveTo>
                <a:cubicBezTo>
                  <a:pt x="f8" y="f9"/>
                  <a:pt x="f6" y="f10"/>
                  <a:pt x="f6" y="f11"/>
                </a:cubicBezTo>
                <a:cubicBezTo>
                  <a:pt x="f12" y="f13"/>
                  <a:pt x="f13" y="f6"/>
                  <a:pt x="f7" y="f6"/>
                </a:cubicBezTo>
                <a:cubicBezTo>
                  <a:pt x="f14" y="f12"/>
                  <a:pt x="f5" y="f13"/>
                  <a:pt x="f5" y="f15"/>
                </a:cubicBezTo>
                <a:cubicBezTo>
                  <a:pt x="f9" y="f16"/>
                  <a:pt x="f14" y="f5"/>
                  <a:pt x="f7"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6" name="Freeform 111">
            <a:extLst>
              <a:ext uri="{FF2B5EF4-FFF2-40B4-BE49-F238E27FC236}">
                <a16:creationId xmlns:a16="http://schemas.microsoft.com/office/drawing/2014/main" id="{9A06E90A-E249-4492-B94D-3918EAF2CD17}"/>
              </a:ext>
            </a:extLst>
          </p:cNvPr>
          <p:cNvSpPr/>
          <p:nvPr/>
        </p:nvSpPr>
        <p:spPr>
          <a:xfrm>
            <a:off x="1353051" y="2822541"/>
            <a:ext cx="155552" cy="155552"/>
          </a:xfrm>
          <a:custGeom>
            <a:avLst/>
            <a:gdLst>
              <a:gd name="f0" fmla="val 10800000"/>
              <a:gd name="f1" fmla="val 5400000"/>
              <a:gd name="f2" fmla="val 180"/>
              <a:gd name="f3" fmla="val w"/>
              <a:gd name="f4" fmla="val h"/>
              <a:gd name="f5" fmla="val 0"/>
              <a:gd name="f6" fmla="val 94"/>
              <a:gd name="f7" fmla="val 95"/>
              <a:gd name="f8" fmla="val 46"/>
              <a:gd name="f9" fmla="val 20"/>
              <a:gd name="f10" fmla="val 74"/>
              <a:gd name="f11" fmla="val 47"/>
              <a:gd name="f12" fmla="val 22"/>
              <a:gd name="f13" fmla="val 73"/>
              <a:gd name="f14" fmla="val 1"/>
              <a:gd name="f15" fmla="val 48"/>
              <a:gd name="f16" fmla="+- 0 0 -90"/>
              <a:gd name="f17" fmla="*/ f3 1 94"/>
              <a:gd name="f18" fmla="*/ f4 1 95"/>
              <a:gd name="f19" fmla="val f5"/>
              <a:gd name="f20" fmla="val f6"/>
              <a:gd name="f21" fmla="val f7"/>
              <a:gd name="f22" fmla="*/ f16 f0 1"/>
              <a:gd name="f23" fmla="+- f21 0 f19"/>
              <a:gd name="f24" fmla="+- f20 0 f19"/>
              <a:gd name="f25" fmla="*/ f22 1 f2"/>
              <a:gd name="f26" fmla="*/ f24 1 94"/>
              <a:gd name="f27" fmla="*/ f23 1 95"/>
              <a:gd name="f28" fmla="*/ 46 f24 1"/>
              <a:gd name="f29" fmla="*/ 94 f23 1"/>
              <a:gd name="f30" fmla="*/ 0 f24 1"/>
              <a:gd name="f31" fmla="*/ 47 f23 1"/>
              <a:gd name="f32" fmla="*/ 47 f24 1"/>
              <a:gd name="f33" fmla="*/ 0 f23 1"/>
              <a:gd name="f34" fmla="*/ 94 f24 1"/>
              <a:gd name="f35" fmla="*/ 48 f23 1"/>
              <a:gd name="f36" fmla="+- f25 0 f1"/>
              <a:gd name="f37" fmla="*/ f28 1 94"/>
              <a:gd name="f38" fmla="*/ f29 1 95"/>
              <a:gd name="f39" fmla="*/ f30 1 94"/>
              <a:gd name="f40" fmla="*/ f31 1 95"/>
              <a:gd name="f41" fmla="*/ f32 1 94"/>
              <a:gd name="f42" fmla="*/ f33 1 95"/>
              <a:gd name="f43" fmla="*/ f34 1 94"/>
              <a:gd name="f44" fmla="*/ f35 1 95"/>
              <a:gd name="f45" fmla="*/ 0 1 f26"/>
              <a:gd name="f46" fmla="*/ f20 1 f26"/>
              <a:gd name="f47" fmla="*/ 0 1 f27"/>
              <a:gd name="f48" fmla="*/ f21 1 f27"/>
              <a:gd name="f49" fmla="*/ f37 1 f26"/>
              <a:gd name="f50" fmla="*/ f38 1 f27"/>
              <a:gd name="f51" fmla="*/ f39 1 f26"/>
              <a:gd name="f52" fmla="*/ f40 1 f27"/>
              <a:gd name="f53" fmla="*/ f41 1 f26"/>
              <a:gd name="f54" fmla="*/ f42 1 f27"/>
              <a:gd name="f55" fmla="*/ f43 1 f26"/>
              <a:gd name="f56" fmla="*/ f44 1 f27"/>
              <a:gd name="f57" fmla="*/ f45 f17 1"/>
              <a:gd name="f58" fmla="*/ f46 f17 1"/>
              <a:gd name="f59" fmla="*/ f48 f18 1"/>
              <a:gd name="f60" fmla="*/ f47 f18 1"/>
              <a:gd name="f61" fmla="*/ f49 f17 1"/>
              <a:gd name="f62" fmla="*/ f50 f18 1"/>
              <a:gd name="f63" fmla="*/ f51 f17 1"/>
              <a:gd name="f64" fmla="*/ f52 f18 1"/>
              <a:gd name="f65" fmla="*/ f53 f17 1"/>
              <a:gd name="f66" fmla="*/ f54 f18 1"/>
              <a:gd name="f67" fmla="*/ f55 f17 1"/>
              <a:gd name="f68" fmla="*/ f56 f18 1"/>
            </a:gdLst>
            <a:ahLst/>
            <a:cxnLst>
              <a:cxn ang="3cd4">
                <a:pos x="hc" y="t"/>
              </a:cxn>
              <a:cxn ang="0">
                <a:pos x="r" y="vc"/>
              </a:cxn>
              <a:cxn ang="cd4">
                <a:pos x="hc" y="b"/>
              </a:cxn>
              <a:cxn ang="cd2">
                <a:pos x="l" y="vc"/>
              </a:cxn>
              <a:cxn ang="f36">
                <a:pos x="f61" y="f62"/>
              </a:cxn>
              <a:cxn ang="f36">
                <a:pos x="f63" y="f64"/>
              </a:cxn>
              <a:cxn ang="f36">
                <a:pos x="f65" y="f66"/>
              </a:cxn>
              <a:cxn ang="f36">
                <a:pos x="f67" y="f68"/>
              </a:cxn>
              <a:cxn ang="f36">
                <a:pos x="f61" y="f62"/>
              </a:cxn>
            </a:cxnLst>
            <a:rect l="f57" t="f60" r="f58" b="f59"/>
            <a:pathLst>
              <a:path w="94" h="95">
                <a:moveTo>
                  <a:pt x="f8" y="f6"/>
                </a:moveTo>
                <a:cubicBezTo>
                  <a:pt x="f9" y="f6"/>
                  <a:pt x="f5" y="f10"/>
                  <a:pt x="f5" y="f11"/>
                </a:cubicBezTo>
                <a:cubicBezTo>
                  <a:pt x="f5" y="f12"/>
                  <a:pt x="f12" y="f5"/>
                  <a:pt x="f11" y="f5"/>
                </a:cubicBezTo>
                <a:cubicBezTo>
                  <a:pt x="f13" y="f14"/>
                  <a:pt x="f6" y="f12"/>
                  <a:pt x="f6" y="f15"/>
                </a:cubicBezTo>
                <a:cubicBezTo>
                  <a:pt x="f6" y="f10"/>
                  <a:pt x="f13" y="f7"/>
                  <a:pt x="f8" y="f6"/>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7" name="Freeform 112">
            <a:extLst>
              <a:ext uri="{FF2B5EF4-FFF2-40B4-BE49-F238E27FC236}">
                <a16:creationId xmlns:a16="http://schemas.microsoft.com/office/drawing/2014/main" id="{D5C6786A-353D-4CFB-94CE-2A8DC9CF1F37}"/>
              </a:ext>
            </a:extLst>
          </p:cNvPr>
          <p:cNvSpPr/>
          <p:nvPr/>
        </p:nvSpPr>
        <p:spPr>
          <a:xfrm>
            <a:off x="3624408" y="2482867"/>
            <a:ext cx="158723" cy="158723"/>
          </a:xfrm>
          <a:custGeom>
            <a:avLst/>
            <a:gdLst>
              <a:gd name="f0" fmla="val 10800000"/>
              <a:gd name="f1" fmla="val 5400000"/>
              <a:gd name="f2" fmla="val 180"/>
              <a:gd name="f3" fmla="val w"/>
              <a:gd name="f4" fmla="val h"/>
              <a:gd name="f5" fmla="val 0"/>
              <a:gd name="f6" fmla="val 96"/>
              <a:gd name="f7" fmla="val 47"/>
              <a:gd name="f8" fmla="val 95"/>
              <a:gd name="f9" fmla="val 21"/>
              <a:gd name="f10" fmla="val 72"/>
              <a:gd name="f11" fmla="val 1"/>
              <a:gd name="f12" fmla="val 2"/>
              <a:gd name="f13" fmla="val 20"/>
              <a:gd name="f14" fmla="val 23"/>
              <a:gd name="f15" fmla="val 51"/>
              <a:gd name="f16" fmla="val 75"/>
              <a:gd name="f17" fmla="val 24"/>
              <a:gd name="f18" fmla="val 49"/>
              <a:gd name="f19" fmla="val 94"/>
              <a:gd name="f20" fmla="val 33"/>
              <a:gd name="f21" fmla="val 78"/>
              <a:gd name="f22" fmla="val 52"/>
              <a:gd name="f23" fmla="val 87"/>
              <a:gd name="f24" fmla="val 69"/>
              <a:gd name="f25" fmla="val 76"/>
              <a:gd name="f26" fmla="val 68"/>
              <a:gd name="f27" fmla="val 55"/>
              <a:gd name="f28" fmla="val 59"/>
              <a:gd name="f29" fmla="val 66"/>
              <a:gd name="f30" fmla="val 73"/>
              <a:gd name="f31" fmla="+- 0 0 -90"/>
              <a:gd name="f32" fmla="*/ f3 1 96"/>
              <a:gd name="f33" fmla="*/ f4 1 96"/>
              <a:gd name="f34" fmla="val f5"/>
              <a:gd name="f35" fmla="val f6"/>
              <a:gd name="f36" fmla="*/ f31 f0 1"/>
              <a:gd name="f37" fmla="+- f35 0 f34"/>
              <a:gd name="f38" fmla="*/ f36 1 f2"/>
              <a:gd name="f39" fmla="*/ f37 1 96"/>
              <a:gd name="f40" fmla="*/ 47 f37 1"/>
              <a:gd name="f41" fmla="*/ 95 f37 1"/>
              <a:gd name="f42" fmla="*/ 1 f37 1"/>
              <a:gd name="f43" fmla="*/ 51 f37 1"/>
              <a:gd name="f44" fmla="*/ 49 f37 1"/>
              <a:gd name="f45" fmla="*/ 33 f37 1"/>
              <a:gd name="f46" fmla="*/ 78 f37 1"/>
              <a:gd name="f47" fmla="*/ 68 f37 1"/>
              <a:gd name="f48" fmla="*/ 55 f37 1"/>
              <a:gd name="f49" fmla="+- f38 0 f1"/>
              <a:gd name="f50" fmla="*/ f40 1 96"/>
              <a:gd name="f51" fmla="*/ f41 1 96"/>
              <a:gd name="f52" fmla="*/ f42 1 96"/>
              <a:gd name="f53" fmla="*/ f43 1 96"/>
              <a:gd name="f54" fmla="*/ f44 1 96"/>
              <a:gd name="f55" fmla="*/ f45 1 96"/>
              <a:gd name="f56" fmla="*/ f46 1 96"/>
              <a:gd name="f57" fmla="*/ f47 1 96"/>
              <a:gd name="f58" fmla="*/ f48 1 96"/>
              <a:gd name="f59" fmla="*/ 0 1 f39"/>
              <a:gd name="f60" fmla="*/ f35 1 f39"/>
              <a:gd name="f61" fmla="*/ f50 1 f39"/>
              <a:gd name="f62" fmla="*/ f51 1 f39"/>
              <a:gd name="f63" fmla="*/ f52 1 f39"/>
              <a:gd name="f64" fmla="*/ f53 1 f39"/>
              <a:gd name="f65" fmla="*/ f54 1 f39"/>
              <a:gd name="f66" fmla="*/ f55 1 f39"/>
              <a:gd name="f67" fmla="*/ f56 1 f39"/>
              <a:gd name="f68" fmla="*/ f57 1 f39"/>
              <a:gd name="f69" fmla="*/ f58 1 f39"/>
              <a:gd name="f70" fmla="*/ f59 f32 1"/>
              <a:gd name="f71" fmla="*/ f60 f32 1"/>
              <a:gd name="f72" fmla="*/ f60 f33 1"/>
              <a:gd name="f73" fmla="*/ f59 f33 1"/>
              <a:gd name="f74" fmla="*/ f61 f32 1"/>
              <a:gd name="f75" fmla="*/ f62 f33 1"/>
              <a:gd name="f76" fmla="*/ f63 f32 1"/>
              <a:gd name="f77" fmla="*/ f61 f33 1"/>
              <a:gd name="f78" fmla="*/ f64 f32 1"/>
              <a:gd name="f79" fmla="*/ f63 f33 1"/>
              <a:gd name="f80" fmla="*/ f62 f32 1"/>
              <a:gd name="f81" fmla="*/ f65 f33 1"/>
              <a:gd name="f82" fmla="*/ f66 f32 1"/>
              <a:gd name="f83" fmla="*/ f67 f33 1"/>
              <a:gd name="f84" fmla="*/ f68 f32 1"/>
              <a:gd name="f85" fmla="*/ f69 f33 1"/>
            </a:gdLst>
            <a:ahLst/>
            <a:cxnLst>
              <a:cxn ang="3cd4">
                <a:pos x="hc" y="t"/>
              </a:cxn>
              <a:cxn ang="0">
                <a:pos x="r" y="vc"/>
              </a:cxn>
              <a:cxn ang="cd4">
                <a:pos x="hc" y="b"/>
              </a:cxn>
              <a:cxn ang="cd2">
                <a:pos x="l" y="vc"/>
              </a:cxn>
              <a:cxn ang="f49">
                <a:pos x="f74" y="f75"/>
              </a:cxn>
              <a:cxn ang="f49">
                <a:pos x="f76" y="f77"/>
              </a:cxn>
              <a:cxn ang="f49">
                <a:pos x="f78" y="f79"/>
              </a:cxn>
              <a:cxn ang="f49">
                <a:pos x="f80" y="f81"/>
              </a:cxn>
              <a:cxn ang="f49">
                <a:pos x="f74" y="f75"/>
              </a:cxn>
              <a:cxn ang="f49">
                <a:pos x="f82" y="f83"/>
              </a:cxn>
              <a:cxn ang="f49">
                <a:pos x="f84" y="f85"/>
              </a:cxn>
              <a:cxn ang="f49">
                <a:pos x="f82" y="f83"/>
              </a:cxn>
            </a:cxnLst>
            <a:rect l="f70" t="f73" r="f71" b="f72"/>
            <a:pathLst>
              <a:path w="96" h="96">
                <a:moveTo>
                  <a:pt x="f7" y="f8"/>
                </a:moveTo>
                <a:cubicBezTo>
                  <a:pt x="f9" y="f8"/>
                  <a:pt x="f5" y="f10"/>
                  <a:pt x="f11" y="f7"/>
                </a:cubicBezTo>
                <a:cubicBezTo>
                  <a:pt x="f12" y="f13"/>
                  <a:pt x="f14" y="f5"/>
                  <a:pt x="f15" y="f11"/>
                </a:cubicBezTo>
                <a:cubicBezTo>
                  <a:pt x="f16" y="f12"/>
                  <a:pt x="f6" y="f17"/>
                  <a:pt x="f8" y="f18"/>
                </a:cubicBezTo>
                <a:cubicBezTo>
                  <a:pt x="f19" y="f16"/>
                  <a:pt x="f10" y="f6"/>
                  <a:pt x="f7" y="f8"/>
                </a:cubicBezTo>
                <a:close/>
                <a:moveTo>
                  <a:pt x="f20" y="f21"/>
                </a:moveTo>
                <a:cubicBezTo>
                  <a:pt x="f22" y="f23"/>
                  <a:pt x="f24" y="f25"/>
                  <a:pt x="f26" y="f27"/>
                </a:cubicBezTo>
                <a:cubicBezTo>
                  <a:pt x="f28" y="f29"/>
                  <a:pt x="f7" y="f30"/>
                  <a:pt x="f20" y="f21"/>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8" name="Freeform 113">
            <a:extLst>
              <a:ext uri="{FF2B5EF4-FFF2-40B4-BE49-F238E27FC236}">
                <a16:creationId xmlns:a16="http://schemas.microsoft.com/office/drawing/2014/main" id="{34ECD847-E8E8-41E8-9F2D-6E013D6FF446}"/>
              </a:ext>
            </a:extLst>
          </p:cNvPr>
          <p:cNvSpPr/>
          <p:nvPr/>
        </p:nvSpPr>
        <p:spPr>
          <a:xfrm>
            <a:off x="2213340" y="4025678"/>
            <a:ext cx="153960" cy="155552"/>
          </a:xfrm>
          <a:custGeom>
            <a:avLst/>
            <a:gdLst>
              <a:gd name="f0" fmla="val 10800000"/>
              <a:gd name="f1" fmla="val 5400000"/>
              <a:gd name="f2" fmla="val 180"/>
              <a:gd name="f3" fmla="val w"/>
              <a:gd name="f4" fmla="val h"/>
              <a:gd name="f5" fmla="val 0"/>
              <a:gd name="f6" fmla="val 94"/>
              <a:gd name="f7" fmla="val 95"/>
              <a:gd name="f8" fmla="val 47"/>
              <a:gd name="f9" fmla="val 20"/>
              <a:gd name="f10" fmla="val 73"/>
              <a:gd name="f11" fmla="val 22"/>
              <a:gd name="f12" fmla="val 72"/>
              <a:gd name="f13" fmla="val 74"/>
              <a:gd name="f14" fmla="val 14"/>
              <a:gd name="f15" fmla="val 50"/>
              <a:gd name="f16" fmla="val 15"/>
              <a:gd name="f17" fmla="val 61"/>
              <a:gd name="f18" fmla="val 69"/>
              <a:gd name="f19" fmla="val 30"/>
              <a:gd name="f20" fmla="val 37"/>
              <a:gd name="f21" fmla="val 75"/>
              <a:gd name="f22" fmla="val 53"/>
              <a:gd name="f23" fmla="val 67"/>
              <a:gd name="f24" fmla="val 40"/>
              <a:gd name="f25" fmla="val 66"/>
              <a:gd name="f26" fmla="val 35"/>
              <a:gd name="f27" fmla="val 64"/>
              <a:gd name="f28" fmla="+- 0 0 -90"/>
              <a:gd name="f29" fmla="*/ f3 1 94"/>
              <a:gd name="f30" fmla="*/ f4 1 95"/>
              <a:gd name="f31" fmla="val f5"/>
              <a:gd name="f32" fmla="val f6"/>
              <a:gd name="f33" fmla="val f7"/>
              <a:gd name="f34" fmla="*/ f28 f0 1"/>
              <a:gd name="f35" fmla="+- f33 0 f31"/>
              <a:gd name="f36" fmla="+- f32 0 f31"/>
              <a:gd name="f37" fmla="*/ f34 1 f2"/>
              <a:gd name="f38" fmla="*/ f36 1 94"/>
              <a:gd name="f39" fmla="*/ f35 1 95"/>
              <a:gd name="f40" fmla="*/ 0 f36 1"/>
              <a:gd name="f41" fmla="*/ 47 f35 1"/>
              <a:gd name="f42" fmla="*/ 47 f36 1"/>
              <a:gd name="f43" fmla="*/ 0 f35 1"/>
              <a:gd name="f44" fmla="*/ 94 f36 1"/>
              <a:gd name="f45" fmla="*/ 95 f35 1"/>
              <a:gd name="f46" fmla="*/ 14 f36 1"/>
              <a:gd name="f47" fmla="*/ 50 f35 1"/>
              <a:gd name="f48" fmla="*/ 30 f36 1"/>
              <a:gd name="f49" fmla="*/ 72 f35 1"/>
              <a:gd name="f50" fmla="*/ 53 f36 1"/>
              <a:gd name="f51" fmla="*/ 67 f35 1"/>
              <a:gd name="f52" fmla="+- f37 0 f1"/>
              <a:gd name="f53" fmla="*/ f40 1 94"/>
              <a:gd name="f54" fmla="*/ f41 1 95"/>
              <a:gd name="f55" fmla="*/ f42 1 94"/>
              <a:gd name="f56" fmla="*/ f43 1 95"/>
              <a:gd name="f57" fmla="*/ f44 1 94"/>
              <a:gd name="f58" fmla="*/ f45 1 95"/>
              <a:gd name="f59" fmla="*/ f46 1 94"/>
              <a:gd name="f60" fmla="*/ f47 1 95"/>
              <a:gd name="f61" fmla="*/ f48 1 94"/>
              <a:gd name="f62" fmla="*/ f49 1 95"/>
              <a:gd name="f63" fmla="*/ f50 1 94"/>
              <a:gd name="f64" fmla="*/ f51 1 95"/>
              <a:gd name="f65" fmla="*/ 0 1 f38"/>
              <a:gd name="f66" fmla="*/ f32 1 f38"/>
              <a:gd name="f67" fmla="*/ 0 1 f39"/>
              <a:gd name="f68" fmla="*/ f33 1 f39"/>
              <a:gd name="f69" fmla="*/ f53 1 f38"/>
              <a:gd name="f70" fmla="*/ f54 1 f39"/>
              <a:gd name="f71" fmla="*/ f55 1 f38"/>
              <a:gd name="f72" fmla="*/ f56 1 f39"/>
              <a:gd name="f73" fmla="*/ f57 1 f38"/>
              <a:gd name="f74" fmla="*/ f58 1 f39"/>
              <a:gd name="f75" fmla="*/ f59 1 f38"/>
              <a:gd name="f76" fmla="*/ f60 1 f39"/>
              <a:gd name="f77" fmla="*/ f61 1 f38"/>
              <a:gd name="f78" fmla="*/ f62 1 f39"/>
              <a:gd name="f79" fmla="*/ f63 1 f38"/>
              <a:gd name="f80" fmla="*/ f64 1 f39"/>
              <a:gd name="f81" fmla="*/ f65 f29 1"/>
              <a:gd name="f82" fmla="*/ f66 f29 1"/>
              <a:gd name="f83" fmla="*/ f68 f30 1"/>
              <a:gd name="f84" fmla="*/ f67 f30 1"/>
              <a:gd name="f85" fmla="*/ f69 f29 1"/>
              <a:gd name="f86" fmla="*/ f70 f30 1"/>
              <a:gd name="f87" fmla="*/ f71 f29 1"/>
              <a:gd name="f88" fmla="*/ f72 f30 1"/>
              <a:gd name="f89" fmla="*/ f73 f29 1"/>
              <a:gd name="f90" fmla="*/ f74 f30 1"/>
              <a:gd name="f91" fmla="*/ f75 f29 1"/>
              <a:gd name="f92" fmla="*/ f76 f30 1"/>
              <a:gd name="f93" fmla="*/ f77 f29 1"/>
              <a:gd name="f94" fmla="*/ f78 f30 1"/>
              <a:gd name="f95" fmla="*/ f79 f29 1"/>
              <a:gd name="f96" fmla="*/ f80 f30 1"/>
            </a:gdLst>
            <a:ahLst/>
            <a:cxnLst>
              <a:cxn ang="3cd4">
                <a:pos x="hc" y="t"/>
              </a:cxn>
              <a:cxn ang="0">
                <a:pos x="r" y="vc"/>
              </a:cxn>
              <a:cxn ang="cd4">
                <a:pos x="hc" y="b"/>
              </a:cxn>
              <a:cxn ang="cd2">
                <a:pos x="l" y="vc"/>
              </a:cxn>
              <a:cxn ang="f52">
                <a:pos x="f85" y="f86"/>
              </a:cxn>
              <a:cxn ang="f52">
                <a:pos x="f87" y="f88"/>
              </a:cxn>
              <a:cxn ang="f52">
                <a:pos x="f89" y="f86"/>
              </a:cxn>
              <a:cxn ang="f52">
                <a:pos x="f87" y="f90"/>
              </a:cxn>
              <a:cxn ang="f52">
                <a:pos x="f85" y="f86"/>
              </a:cxn>
              <a:cxn ang="f52">
                <a:pos x="f91" y="f92"/>
              </a:cxn>
              <a:cxn ang="f52">
                <a:pos x="f93" y="f94"/>
              </a:cxn>
              <a:cxn ang="f52">
                <a:pos x="f95" y="f96"/>
              </a:cxn>
              <a:cxn ang="f52">
                <a:pos x="f91" y="f92"/>
              </a:cxn>
            </a:cxnLst>
            <a:rect l="f81" t="f84" r="f82" b="f83"/>
            <a:pathLst>
              <a:path w="94" h="95">
                <a:moveTo>
                  <a:pt x="f5" y="f8"/>
                </a:moveTo>
                <a:cubicBezTo>
                  <a:pt x="f5" y="f9"/>
                  <a:pt x="f9" y="f5"/>
                  <a:pt x="f8" y="f5"/>
                </a:cubicBezTo>
                <a:cubicBezTo>
                  <a:pt x="f10" y="f5"/>
                  <a:pt x="f6" y="f11"/>
                  <a:pt x="f6" y="f8"/>
                </a:cubicBezTo>
                <a:cubicBezTo>
                  <a:pt x="f6" y="f10"/>
                  <a:pt x="f12" y="f7"/>
                  <a:pt x="f8" y="f7"/>
                </a:cubicBezTo>
                <a:cubicBezTo>
                  <a:pt x="f9" y="f6"/>
                  <a:pt x="f5" y="f13"/>
                  <a:pt x="f5" y="f8"/>
                </a:cubicBezTo>
                <a:close/>
                <a:moveTo>
                  <a:pt x="f14" y="f15"/>
                </a:moveTo>
                <a:cubicBezTo>
                  <a:pt x="f16" y="f17"/>
                  <a:pt x="f9" y="f18"/>
                  <a:pt x="f19" y="f12"/>
                </a:cubicBezTo>
                <a:cubicBezTo>
                  <a:pt x="f20" y="f21"/>
                  <a:pt x="f8" y="f12"/>
                  <a:pt x="f22" y="f23"/>
                </a:cubicBezTo>
                <a:cubicBezTo>
                  <a:pt x="f24" y="f25"/>
                  <a:pt x="f26" y="f27"/>
                  <a:pt x="f14" y="f1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09" name="Freeform 114">
            <a:extLst>
              <a:ext uri="{FF2B5EF4-FFF2-40B4-BE49-F238E27FC236}">
                <a16:creationId xmlns:a16="http://schemas.microsoft.com/office/drawing/2014/main" id="{5B311318-D6A2-41E2-9CC8-16DBE47CA3EB}"/>
              </a:ext>
            </a:extLst>
          </p:cNvPr>
          <p:cNvSpPr/>
          <p:nvPr/>
        </p:nvSpPr>
        <p:spPr>
          <a:xfrm>
            <a:off x="714972" y="4025678"/>
            <a:ext cx="157142" cy="155552"/>
          </a:xfrm>
          <a:custGeom>
            <a:avLst/>
            <a:gdLst>
              <a:gd name="f0" fmla="val 10800000"/>
              <a:gd name="f1" fmla="val 5400000"/>
              <a:gd name="f2" fmla="val 180"/>
              <a:gd name="f3" fmla="val w"/>
              <a:gd name="f4" fmla="val h"/>
              <a:gd name="f5" fmla="val 0"/>
              <a:gd name="f6" fmla="val 95"/>
              <a:gd name="f7" fmla="val 48"/>
              <a:gd name="f8" fmla="val 73"/>
              <a:gd name="f9" fmla="val 94"/>
              <a:gd name="f10" fmla="val 22"/>
              <a:gd name="f11" fmla="val 47"/>
              <a:gd name="f12" fmla="val 21"/>
              <a:gd name="f13" fmla="val 20"/>
              <a:gd name="f14" fmla="val 14"/>
              <a:gd name="f15" fmla="val 50"/>
              <a:gd name="f16" fmla="val 19"/>
              <a:gd name="f17" fmla="val 72"/>
              <a:gd name="f18" fmla="val 38"/>
              <a:gd name="f19" fmla="val 80"/>
              <a:gd name="f20" fmla="val 52"/>
              <a:gd name="f21" fmla="val 67"/>
              <a:gd name="f22" fmla="val 65"/>
              <a:gd name="f23" fmla="val 26"/>
              <a:gd name="f24" fmla="val 59"/>
              <a:gd name="f25" fmla="+- 0 0 -90"/>
              <a:gd name="f26" fmla="*/ f3 1 95"/>
              <a:gd name="f27" fmla="*/ f4 1 95"/>
              <a:gd name="f28" fmla="val f5"/>
              <a:gd name="f29" fmla="val f6"/>
              <a:gd name="f30" fmla="*/ f25 f0 1"/>
              <a:gd name="f31" fmla="+- f29 0 f28"/>
              <a:gd name="f32" fmla="*/ f30 1 f2"/>
              <a:gd name="f33" fmla="*/ f31 1 95"/>
              <a:gd name="f34" fmla="*/ 48 f31 1"/>
              <a:gd name="f35" fmla="*/ 0 f31 1"/>
              <a:gd name="f36" fmla="*/ 95 f31 1"/>
              <a:gd name="f37" fmla="*/ 47 f31 1"/>
              <a:gd name="f38" fmla="*/ 14 f31 1"/>
              <a:gd name="f39" fmla="*/ 50 f31 1"/>
              <a:gd name="f40" fmla="*/ 52 f31 1"/>
              <a:gd name="f41" fmla="*/ 67 f31 1"/>
              <a:gd name="f42" fmla="+- f32 0 f1"/>
              <a:gd name="f43" fmla="*/ f34 1 95"/>
              <a:gd name="f44" fmla="*/ f35 1 95"/>
              <a:gd name="f45" fmla="*/ f36 1 95"/>
              <a:gd name="f46" fmla="*/ f37 1 95"/>
              <a:gd name="f47" fmla="*/ f38 1 95"/>
              <a:gd name="f48" fmla="*/ f39 1 95"/>
              <a:gd name="f49" fmla="*/ f40 1 95"/>
              <a:gd name="f50" fmla="*/ f41 1 95"/>
              <a:gd name="f51" fmla="*/ 0 1 f33"/>
              <a:gd name="f52" fmla="*/ f29 1 f33"/>
              <a:gd name="f53" fmla="*/ f43 1 f33"/>
              <a:gd name="f54" fmla="*/ f44 1 f33"/>
              <a:gd name="f55" fmla="*/ f45 1 f33"/>
              <a:gd name="f56" fmla="*/ f46 1 f33"/>
              <a:gd name="f57" fmla="*/ f47 1 f33"/>
              <a:gd name="f58" fmla="*/ f48 1 f33"/>
              <a:gd name="f59" fmla="*/ f49 1 f33"/>
              <a:gd name="f60" fmla="*/ f50 1 f33"/>
              <a:gd name="f61" fmla="*/ f51 f26 1"/>
              <a:gd name="f62" fmla="*/ f52 f26 1"/>
              <a:gd name="f63" fmla="*/ f52 f27 1"/>
              <a:gd name="f64" fmla="*/ f51 f27 1"/>
              <a:gd name="f65" fmla="*/ f53 f26 1"/>
              <a:gd name="f66" fmla="*/ f54 f27 1"/>
              <a:gd name="f67" fmla="*/ f55 f26 1"/>
              <a:gd name="f68" fmla="*/ f56 f27 1"/>
              <a:gd name="f69" fmla="*/ f56 f26 1"/>
              <a:gd name="f70" fmla="*/ f55 f27 1"/>
              <a:gd name="f71" fmla="*/ f54 f26 1"/>
              <a:gd name="f72" fmla="*/ f57 f26 1"/>
              <a:gd name="f73" fmla="*/ f58 f27 1"/>
              <a:gd name="f74" fmla="*/ f59 f26 1"/>
              <a:gd name="f75" fmla="*/ f60 f27 1"/>
            </a:gdLst>
            <a:ahLst/>
            <a:cxnLst>
              <a:cxn ang="3cd4">
                <a:pos x="hc" y="t"/>
              </a:cxn>
              <a:cxn ang="0">
                <a:pos x="r" y="vc"/>
              </a:cxn>
              <a:cxn ang="cd4">
                <a:pos x="hc" y="b"/>
              </a:cxn>
              <a:cxn ang="cd2">
                <a:pos x="l" y="vc"/>
              </a:cxn>
              <a:cxn ang="f42">
                <a:pos x="f65" y="f66"/>
              </a:cxn>
              <a:cxn ang="f42">
                <a:pos x="f67" y="f68"/>
              </a:cxn>
              <a:cxn ang="f42">
                <a:pos x="f69" y="f70"/>
              </a:cxn>
              <a:cxn ang="f42">
                <a:pos x="f71" y="f68"/>
              </a:cxn>
              <a:cxn ang="f42">
                <a:pos x="f65" y="f66"/>
              </a:cxn>
              <a:cxn ang="f42">
                <a:pos x="f72" y="f73"/>
              </a:cxn>
              <a:cxn ang="f42">
                <a:pos x="f74" y="f75"/>
              </a:cxn>
              <a:cxn ang="f42">
                <a:pos x="f72" y="f73"/>
              </a:cxn>
            </a:cxnLst>
            <a:rect l="f61" t="f64" r="f62" b="f63"/>
            <a:pathLst>
              <a:path w="95" h="95">
                <a:moveTo>
                  <a:pt x="f7" y="f5"/>
                </a:moveTo>
                <a:cubicBezTo>
                  <a:pt x="f8" y="f5"/>
                  <a:pt x="f9" y="f10"/>
                  <a:pt x="f6" y="f11"/>
                </a:cubicBezTo>
                <a:cubicBezTo>
                  <a:pt x="f6" y="f8"/>
                  <a:pt x="f8" y="f6"/>
                  <a:pt x="f11" y="f6"/>
                </a:cubicBezTo>
                <a:cubicBezTo>
                  <a:pt x="f12" y="f6"/>
                  <a:pt x="f5" y="f8"/>
                  <a:pt x="f5" y="f11"/>
                </a:cubicBezTo>
                <a:cubicBezTo>
                  <a:pt x="f5" y="f13"/>
                  <a:pt x="f12" y="f5"/>
                  <a:pt x="f7" y="f5"/>
                </a:cubicBezTo>
                <a:close/>
                <a:moveTo>
                  <a:pt x="f14" y="f15"/>
                </a:moveTo>
                <a:cubicBezTo>
                  <a:pt x="f16" y="f17"/>
                  <a:pt x="f18" y="f19"/>
                  <a:pt x="f20" y="f21"/>
                </a:cubicBezTo>
                <a:cubicBezTo>
                  <a:pt x="f18" y="f22"/>
                  <a:pt x="f23" y="f24"/>
                  <a:pt x="f14" y="f1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0" name="Freeform 115">
            <a:extLst>
              <a:ext uri="{FF2B5EF4-FFF2-40B4-BE49-F238E27FC236}">
                <a16:creationId xmlns:a16="http://schemas.microsoft.com/office/drawing/2014/main" id="{337F27B1-BED9-4E49-99C5-6639D09A45D7}"/>
              </a:ext>
            </a:extLst>
          </p:cNvPr>
          <p:cNvSpPr/>
          <p:nvPr/>
        </p:nvSpPr>
        <p:spPr>
          <a:xfrm>
            <a:off x="3772023" y="4087583"/>
            <a:ext cx="141261" cy="141261"/>
          </a:xfrm>
          <a:custGeom>
            <a:avLst/>
            <a:gdLst>
              <a:gd name="f0" fmla="val 10800000"/>
              <a:gd name="f1" fmla="val 5400000"/>
              <a:gd name="f2" fmla="val 180"/>
              <a:gd name="f3" fmla="val w"/>
              <a:gd name="f4" fmla="val h"/>
              <a:gd name="f5" fmla="val 0"/>
              <a:gd name="f6" fmla="val 86"/>
              <a:gd name="f7" fmla="val 85"/>
              <a:gd name="f8" fmla="val 42"/>
              <a:gd name="f9" fmla="val 19"/>
              <a:gd name="f10" fmla="val 20"/>
              <a:gd name="f11" fmla="val 43"/>
              <a:gd name="f12" fmla="val 66"/>
              <a:gd name="f13" fmla="val 65"/>
              <a:gd name="f14" fmla="+- 0 0 -90"/>
              <a:gd name="f15" fmla="*/ f3 1 86"/>
              <a:gd name="f16" fmla="*/ f4 1 85"/>
              <a:gd name="f17" fmla="val f5"/>
              <a:gd name="f18" fmla="val f6"/>
              <a:gd name="f19" fmla="val f7"/>
              <a:gd name="f20" fmla="*/ f14 f0 1"/>
              <a:gd name="f21" fmla="+- f19 0 f17"/>
              <a:gd name="f22" fmla="+- f18 0 f17"/>
              <a:gd name="f23" fmla="*/ f20 1 f2"/>
              <a:gd name="f24" fmla="*/ f22 1 86"/>
              <a:gd name="f25" fmla="*/ f21 1 85"/>
              <a:gd name="f26" fmla="*/ 0 f22 1"/>
              <a:gd name="f27" fmla="*/ 42 f21 1"/>
              <a:gd name="f28" fmla="*/ 43 f22 1"/>
              <a:gd name="f29" fmla="*/ 0 f21 1"/>
              <a:gd name="f30" fmla="*/ 85 f22 1"/>
              <a:gd name="f31" fmla="*/ 43 f21 1"/>
              <a:gd name="f32" fmla="*/ 42 f22 1"/>
              <a:gd name="f33" fmla="*/ 85 f21 1"/>
              <a:gd name="f34" fmla="+- f23 0 f1"/>
              <a:gd name="f35" fmla="*/ f26 1 86"/>
              <a:gd name="f36" fmla="*/ f27 1 85"/>
              <a:gd name="f37" fmla="*/ f28 1 86"/>
              <a:gd name="f38" fmla="*/ f29 1 85"/>
              <a:gd name="f39" fmla="*/ f30 1 86"/>
              <a:gd name="f40" fmla="*/ f31 1 85"/>
              <a:gd name="f41" fmla="*/ f32 1 86"/>
              <a:gd name="f42" fmla="*/ f33 1 85"/>
              <a:gd name="f43" fmla="*/ 0 1 f24"/>
              <a:gd name="f44" fmla="*/ f18 1 f24"/>
              <a:gd name="f45" fmla="*/ 0 1 f25"/>
              <a:gd name="f46" fmla="*/ f19 1 f25"/>
              <a:gd name="f47" fmla="*/ f35 1 f24"/>
              <a:gd name="f48" fmla="*/ f36 1 f25"/>
              <a:gd name="f49" fmla="*/ f37 1 f24"/>
              <a:gd name="f50" fmla="*/ f38 1 f25"/>
              <a:gd name="f51" fmla="*/ f39 1 f24"/>
              <a:gd name="f52" fmla="*/ f40 1 f25"/>
              <a:gd name="f53" fmla="*/ f41 1 f24"/>
              <a:gd name="f54" fmla="*/ f42 1 f25"/>
              <a:gd name="f55" fmla="*/ f43 f15 1"/>
              <a:gd name="f56" fmla="*/ f44 f15 1"/>
              <a:gd name="f57" fmla="*/ f46 f16 1"/>
              <a:gd name="f58" fmla="*/ f45 f16 1"/>
              <a:gd name="f59" fmla="*/ f47 f15 1"/>
              <a:gd name="f60" fmla="*/ f48 f16 1"/>
              <a:gd name="f61" fmla="*/ f49 f15 1"/>
              <a:gd name="f62" fmla="*/ f50 f16 1"/>
              <a:gd name="f63" fmla="*/ f51 f15 1"/>
              <a:gd name="f64" fmla="*/ f52 f16 1"/>
              <a:gd name="f65" fmla="*/ f53 f15 1"/>
              <a:gd name="f66" fmla="*/ f54 f16 1"/>
            </a:gdLst>
            <a:ahLst/>
            <a:cxnLst>
              <a:cxn ang="3cd4">
                <a:pos x="hc" y="t"/>
              </a:cxn>
              <a:cxn ang="0">
                <a:pos x="r" y="vc"/>
              </a:cxn>
              <a:cxn ang="cd4">
                <a:pos x="hc" y="b"/>
              </a:cxn>
              <a:cxn ang="cd2">
                <a:pos x="l" y="vc"/>
              </a:cxn>
              <a:cxn ang="f34">
                <a:pos x="f59" y="f60"/>
              </a:cxn>
              <a:cxn ang="f34">
                <a:pos x="f61" y="f62"/>
              </a:cxn>
              <a:cxn ang="f34">
                <a:pos x="f63" y="f64"/>
              </a:cxn>
              <a:cxn ang="f34">
                <a:pos x="f65" y="f66"/>
              </a:cxn>
              <a:cxn ang="f34">
                <a:pos x="f59" y="f60"/>
              </a:cxn>
            </a:cxnLst>
            <a:rect l="f55" t="f58" r="f56" b="f57"/>
            <a:pathLst>
              <a:path w="86" h="85">
                <a:moveTo>
                  <a:pt x="f5" y="f8"/>
                </a:moveTo>
                <a:cubicBezTo>
                  <a:pt x="f5" y="f9"/>
                  <a:pt x="f10" y="f5"/>
                  <a:pt x="f11" y="f5"/>
                </a:cubicBezTo>
                <a:cubicBezTo>
                  <a:pt x="f12" y="f5"/>
                  <a:pt x="f6" y="f9"/>
                  <a:pt x="f7" y="f11"/>
                </a:cubicBezTo>
                <a:cubicBezTo>
                  <a:pt x="f7" y="f12"/>
                  <a:pt x="f12" y="f7"/>
                  <a:pt x="f8" y="f7"/>
                </a:cubicBezTo>
                <a:cubicBezTo>
                  <a:pt x="f10" y="f7"/>
                  <a:pt x="f5" y="f13"/>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1" name="Freeform 116">
            <a:extLst>
              <a:ext uri="{FF2B5EF4-FFF2-40B4-BE49-F238E27FC236}">
                <a16:creationId xmlns:a16="http://schemas.microsoft.com/office/drawing/2014/main" id="{9F7DFE58-B660-47F7-903B-F4CBDEF3EFDA}"/>
              </a:ext>
            </a:extLst>
          </p:cNvPr>
          <p:cNvSpPr/>
          <p:nvPr/>
        </p:nvSpPr>
        <p:spPr>
          <a:xfrm>
            <a:off x="2926013" y="2886026"/>
            <a:ext cx="141261" cy="139681"/>
          </a:xfrm>
          <a:custGeom>
            <a:avLst/>
            <a:gdLst>
              <a:gd name="f0" fmla="val 10800000"/>
              <a:gd name="f1" fmla="val 5400000"/>
              <a:gd name="f2" fmla="val 180"/>
              <a:gd name="f3" fmla="val w"/>
              <a:gd name="f4" fmla="val h"/>
              <a:gd name="f5" fmla="val 0"/>
              <a:gd name="f6" fmla="val 86"/>
              <a:gd name="f7" fmla="val 85"/>
              <a:gd name="f8" fmla="val 43"/>
              <a:gd name="f9" fmla="val 19"/>
              <a:gd name="f10" fmla="val 66"/>
              <a:gd name="f11" fmla="val 42"/>
              <a:gd name="f12" fmla="val 20"/>
              <a:gd name="f13" fmla="val 65"/>
              <a:gd name="f14" fmla="+- 0 0 -90"/>
              <a:gd name="f15" fmla="*/ f3 1 86"/>
              <a:gd name="f16" fmla="*/ f4 1 85"/>
              <a:gd name="f17" fmla="val f5"/>
              <a:gd name="f18" fmla="val f6"/>
              <a:gd name="f19" fmla="val f7"/>
              <a:gd name="f20" fmla="*/ f14 f0 1"/>
              <a:gd name="f21" fmla="+- f19 0 f17"/>
              <a:gd name="f22" fmla="+- f18 0 f17"/>
              <a:gd name="f23" fmla="*/ f20 1 f2"/>
              <a:gd name="f24" fmla="*/ f22 1 86"/>
              <a:gd name="f25" fmla="*/ f21 1 85"/>
              <a:gd name="f26" fmla="*/ 43 f22 1"/>
              <a:gd name="f27" fmla="*/ 85 f21 1"/>
              <a:gd name="f28" fmla="*/ 0 f22 1"/>
              <a:gd name="f29" fmla="*/ 42 f21 1"/>
              <a:gd name="f30" fmla="*/ 0 f21 1"/>
              <a:gd name="f31" fmla="*/ 86 f22 1"/>
              <a:gd name="f32" fmla="+- f23 0 f1"/>
              <a:gd name="f33" fmla="*/ f26 1 86"/>
              <a:gd name="f34" fmla="*/ f27 1 85"/>
              <a:gd name="f35" fmla="*/ f28 1 86"/>
              <a:gd name="f36" fmla="*/ f29 1 85"/>
              <a:gd name="f37" fmla="*/ f30 1 85"/>
              <a:gd name="f38" fmla="*/ f31 1 86"/>
              <a:gd name="f39" fmla="*/ 0 1 f24"/>
              <a:gd name="f40" fmla="*/ f18 1 f24"/>
              <a:gd name="f41" fmla="*/ 0 1 f25"/>
              <a:gd name="f42" fmla="*/ f19 1 f25"/>
              <a:gd name="f43" fmla="*/ f33 1 f24"/>
              <a:gd name="f44" fmla="*/ f34 1 f25"/>
              <a:gd name="f45" fmla="*/ f35 1 f24"/>
              <a:gd name="f46" fmla="*/ f36 1 f25"/>
              <a:gd name="f47" fmla="*/ f37 1 f25"/>
              <a:gd name="f48" fmla="*/ f38 1 f24"/>
              <a:gd name="f49" fmla="*/ f39 f15 1"/>
              <a:gd name="f50" fmla="*/ f40 f15 1"/>
              <a:gd name="f51" fmla="*/ f42 f16 1"/>
              <a:gd name="f52" fmla="*/ f41 f16 1"/>
              <a:gd name="f53" fmla="*/ f43 f15 1"/>
              <a:gd name="f54" fmla="*/ f44 f16 1"/>
              <a:gd name="f55" fmla="*/ f45 f15 1"/>
              <a:gd name="f56" fmla="*/ f46 f16 1"/>
              <a:gd name="f57" fmla="*/ f47 f16 1"/>
              <a:gd name="f58" fmla="*/ f48 f15 1"/>
            </a:gdLst>
            <a:ahLst/>
            <a:cxnLst>
              <a:cxn ang="3cd4">
                <a:pos x="hc" y="t"/>
              </a:cxn>
              <a:cxn ang="0">
                <a:pos x="r" y="vc"/>
              </a:cxn>
              <a:cxn ang="cd4">
                <a:pos x="hc" y="b"/>
              </a:cxn>
              <a:cxn ang="cd2">
                <a:pos x="l" y="vc"/>
              </a:cxn>
              <a:cxn ang="f32">
                <a:pos x="f53" y="f54"/>
              </a:cxn>
              <a:cxn ang="f32">
                <a:pos x="f55" y="f56"/>
              </a:cxn>
              <a:cxn ang="f32">
                <a:pos x="f53" y="f57"/>
              </a:cxn>
              <a:cxn ang="f32">
                <a:pos x="f58" y="f56"/>
              </a:cxn>
              <a:cxn ang="f32">
                <a:pos x="f53" y="f54"/>
              </a:cxn>
            </a:cxnLst>
            <a:rect l="f49" t="f52" r="f50" b="f51"/>
            <a:pathLst>
              <a:path w="86" h="85">
                <a:moveTo>
                  <a:pt x="f8" y="f7"/>
                </a:moveTo>
                <a:cubicBezTo>
                  <a:pt x="f9" y="f7"/>
                  <a:pt x="f5" y="f10"/>
                  <a:pt x="f5" y="f11"/>
                </a:cubicBezTo>
                <a:cubicBezTo>
                  <a:pt x="f5" y="f9"/>
                  <a:pt x="f12" y="f5"/>
                  <a:pt x="f8" y="f5"/>
                </a:cubicBezTo>
                <a:cubicBezTo>
                  <a:pt x="f10" y="f5"/>
                  <a:pt x="f7" y="f9"/>
                  <a:pt x="f6" y="f11"/>
                </a:cubicBezTo>
                <a:cubicBezTo>
                  <a:pt x="f6" y="f13"/>
                  <a:pt x="f10"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2" name="Freeform 117">
            <a:extLst>
              <a:ext uri="{FF2B5EF4-FFF2-40B4-BE49-F238E27FC236}">
                <a16:creationId xmlns:a16="http://schemas.microsoft.com/office/drawing/2014/main" id="{5170F874-7A68-4326-A5E9-4FC06317F148}"/>
              </a:ext>
            </a:extLst>
          </p:cNvPr>
          <p:cNvSpPr/>
          <p:nvPr/>
        </p:nvSpPr>
        <p:spPr>
          <a:xfrm>
            <a:off x="2383173" y="1581307"/>
            <a:ext cx="139681" cy="141261"/>
          </a:xfrm>
          <a:custGeom>
            <a:avLst/>
            <a:gdLst>
              <a:gd name="f0" fmla="val 10800000"/>
              <a:gd name="f1" fmla="val 5400000"/>
              <a:gd name="f2" fmla="val 180"/>
              <a:gd name="f3" fmla="val w"/>
              <a:gd name="f4" fmla="val h"/>
              <a:gd name="f5" fmla="val 0"/>
              <a:gd name="f6" fmla="val 85"/>
              <a:gd name="f7" fmla="val 86"/>
              <a:gd name="f8" fmla="val 42"/>
              <a:gd name="f9" fmla="val 19"/>
              <a:gd name="f10" fmla="val 67"/>
              <a:gd name="f11" fmla="val 43"/>
              <a:gd name="f12" fmla="val 20"/>
              <a:gd name="f13" fmla="val 1"/>
              <a:gd name="f14" fmla="val 65"/>
              <a:gd name="f15" fmla="val 66"/>
              <a:gd name="f16" fmla="+- 0 0 -90"/>
              <a:gd name="f17" fmla="*/ f3 1 85"/>
              <a:gd name="f18" fmla="*/ f4 1 86"/>
              <a:gd name="f19" fmla="val f5"/>
              <a:gd name="f20" fmla="val f6"/>
              <a:gd name="f21" fmla="val f7"/>
              <a:gd name="f22" fmla="*/ f16 f0 1"/>
              <a:gd name="f23" fmla="+- f21 0 f19"/>
              <a:gd name="f24" fmla="+- f20 0 f19"/>
              <a:gd name="f25" fmla="*/ f22 1 f2"/>
              <a:gd name="f26" fmla="*/ f24 1 85"/>
              <a:gd name="f27" fmla="*/ f23 1 86"/>
              <a:gd name="f28" fmla="*/ 42 f24 1"/>
              <a:gd name="f29" fmla="*/ 86 f23 1"/>
              <a:gd name="f30" fmla="*/ 0 f24 1"/>
              <a:gd name="f31" fmla="*/ 43 f23 1"/>
              <a:gd name="f32" fmla="*/ 43 f24 1"/>
              <a:gd name="f33" fmla="*/ 1 f23 1"/>
              <a:gd name="f34" fmla="*/ 85 f24 1"/>
              <a:gd name="f35" fmla="+- f25 0 f1"/>
              <a:gd name="f36" fmla="*/ f28 1 85"/>
              <a:gd name="f37" fmla="*/ f29 1 86"/>
              <a:gd name="f38" fmla="*/ f30 1 85"/>
              <a:gd name="f39" fmla="*/ f31 1 86"/>
              <a:gd name="f40" fmla="*/ f32 1 85"/>
              <a:gd name="f41" fmla="*/ f33 1 86"/>
              <a:gd name="f42" fmla="*/ f34 1 85"/>
              <a:gd name="f43" fmla="*/ 0 1 f26"/>
              <a:gd name="f44" fmla="*/ f20 1 f26"/>
              <a:gd name="f45" fmla="*/ 0 1 f27"/>
              <a:gd name="f46" fmla="*/ f21 1 f27"/>
              <a:gd name="f47" fmla="*/ f36 1 f26"/>
              <a:gd name="f48" fmla="*/ f37 1 f27"/>
              <a:gd name="f49" fmla="*/ f38 1 f26"/>
              <a:gd name="f50" fmla="*/ f39 1 f27"/>
              <a:gd name="f51" fmla="*/ f40 1 f26"/>
              <a:gd name="f52" fmla="*/ f41 1 f27"/>
              <a:gd name="f53" fmla="*/ f42 1 f26"/>
              <a:gd name="f54" fmla="*/ f43 f17 1"/>
              <a:gd name="f55" fmla="*/ f44 f17 1"/>
              <a:gd name="f56" fmla="*/ f46 f18 1"/>
              <a:gd name="f57" fmla="*/ f45 f18 1"/>
              <a:gd name="f58" fmla="*/ f47 f17 1"/>
              <a:gd name="f59" fmla="*/ f48 f18 1"/>
              <a:gd name="f60" fmla="*/ f49 f17 1"/>
              <a:gd name="f61" fmla="*/ f50 f18 1"/>
              <a:gd name="f62" fmla="*/ f51 f17 1"/>
              <a:gd name="f63" fmla="*/ f52 f18 1"/>
              <a:gd name="f64" fmla="*/ f53 f17 1"/>
            </a:gdLst>
            <a:ahLst/>
            <a:cxnLst>
              <a:cxn ang="3cd4">
                <a:pos x="hc" y="t"/>
              </a:cxn>
              <a:cxn ang="0">
                <a:pos x="r" y="vc"/>
              </a:cxn>
              <a:cxn ang="cd4">
                <a:pos x="hc" y="b"/>
              </a:cxn>
              <a:cxn ang="cd2">
                <a:pos x="l" y="vc"/>
              </a:cxn>
              <a:cxn ang="f35">
                <a:pos x="f58" y="f59"/>
              </a:cxn>
              <a:cxn ang="f35">
                <a:pos x="f60" y="f61"/>
              </a:cxn>
              <a:cxn ang="f35">
                <a:pos x="f62" y="f63"/>
              </a:cxn>
              <a:cxn ang="f35">
                <a:pos x="f64" y="f61"/>
              </a:cxn>
              <a:cxn ang="f35">
                <a:pos x="f58" y="f59"/>
              </a:cxn>
            </a:cxnLst>
            <a:rect l="f54" t="f57" r="f55" b="f56"/>
            <a:pathLst>
              <a:path w="85" h="86">
                <a:moveTo>
                  <a:pt x="f8" y="f7"/>
                </a:moveTo>
                <a:cubicBezTo>
                  <a:pt x="f9" y="f7"/>
                  <a:pt x="f5" y="f10"/>
                  <a:pt x="f5" y="f11"/>
                </a:cubicBezTo>
                <a:cubicBezTo>
                  <a:pt x="f5" y="f12"/>
                  <a:pt x="f9" y="f5"/>
                  <a:pt x="f11" y="f13"/>
                </a:cubicBezTo>
                <a:cubicBezTo>
                  <a:pt x="f14" y="f13"/>
                  <a:pt x="f6" y="f12"/>
                  <a:pt x="f6" y="f11"/>
                </a:cubicBezTo>
                <a:cubicBezTo>
                  <a:pt x="f6" y="f10"/>
                  <a:pt x="f15"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3" name="Freeform 118">
            <a:extLst>
              <a:ext uri="{FF2B5EF4-FFF2-40B4-BE49-F238E27FC236}">
                <a16:creationId xmlns:a16="http://schemas.microsoft.com/office/drawing/2014/main" id="{ED0025A0-437D-4588-84AE-6ECB70F936EF}"/>
              </a:ext>
            </a:extLst>
          </p:cNvPr>
          <p:cNvSpPr/>
          <p:nvPr/>
        </p:nvSpPr>
        <p:spPr>
          <a:xfrm>
            <a:off x="1956206" y="2606665"/>
            <a:ext cx="198403" cy="122217"/>
          </a:xfrm>
          <a:custGeom>
            <a:avLst/>
            <a:gdLst>
              <a:gd name="f0" fmla="val 10800000"/>
              <a:gd name="f1" fmla="val 5400000"/>
              <a:gd name="f2" fmla="val 180"/>
              <a:gd name="f3" fmla="val w"/>
              <a:gd name="f4" fmla="val h"/>
              <a:gd name="f5" fmla="val 0"/>
              <a:gd name="f6" fmla="val 121"/>
              <a:gd name="f7" fmla="val 74"/>
              <a:gd name="f8" fmla="val 119"/>
              <a:gd name="f9" fmla="val 17"/>
              <a:gd name="f10" fmla="val 47"/>
              <a:gd name="f11" fmla="val 93"/>
              <a:gd name="f12" fmla="val 60"/>
              <a:gd name="f13" fmla="val 26"/>
              <a:gd name="f14" fmla="val 73"/>
              <a:gd name="f15" fmla="val 43"/>
              <a:gd name="f16" fmla="val 3"/>
              <a:gd name="f17" fmla="val 10"/>
              <a:gd name="f18" fmla="val 4"/>
              <a:gd name="f19" fmla="val 6"/>
              <a:gd name="f20" fmla="val 14"/>
              <a:gd name="f21" fmla="val 20"/>
              <a:gd name="f22" fmla="val 1"/>
              <a:gd name="f23" fmla="val 22"/>
              <a:gd name="f24" fmla="val 9"/>
              <a:gd name="f25" fmla="val 24"/>
              <a:gd name="f26" fmla="val 30"/>
              <a:gd name="f27" fmla="val 39"/>
              <a:gd name="f28" fmla="val 53"/>
              <a:gd name="f29" fmla="val 18"/>
              <a:gd name="f30" fmla="val 56"/>
              <a:gd name="f31" fmla="val 57"/>
              <a:gd name="f32" fmla="val 58"/>
              <a:gd name="f33" fmla="val 62"/>
              <a:gd name="f34" fmla="val 66"/>
              <a:gd name="f35" fmla="val 67"/>
              <a:gd name="f36" fmla="val 69"/>
              <a:gd name="f37" fmla="val 16"/>
              <a:gd name="f38" fmla="val 75"/>
              <a:gd name="f39" fmla="val 21"/>
              <a:gd name="f40" fmla="val 82"/>
              <a:gd name="f41" fmla="val 90"/>
              <a:gd name="f42" fmla="val 98"/>
              <a:gd name="f43" fmla="val 99"/>
              <a:gd name="f44" fmla="val 101"/>
              <a:gd name="f45" fmla="val 108"/>
              <a:gd name="f46" fmla="val 114"/>
              <a:gd name="f47" fmla="val 118"/>
              <a:gd name="f48" fmla="val 15"/>
              <a:gd name="f49" fmla="+- 0 0 -90"/>
              <a:gd name="f50" fmla="*/ f3 1 121"/>
              <a:gd name="f51" fmla="*/ f4 1 74"/>
              <a:gd name="f52" fmla="val f5"/>
              <a:gd name="f53" fmla="val f6"/>
              <a:gd name="f54" fmla="val f7"/>
              <a:gd name="f55" fmla="*/ f49 f0 1"/>
              <a:gd name="f56" fmla="+- f54 0 f52"/>
              <a:gd name="f57" fmla="+- f53 0 f52"/>
              <a:gd name="f58" fmla="*/ f55 1 f2"/>
              <a:gd name="f59" fmla="*/ f57 1 121"/>
              <a:gd name="f60" fmla="*/ f56 1 74"/>
              <a:gd name="f61" fmla="*/ 119 f57 1"/>
              <a:gd name="f62" fmla="*/ 17 f56 1"/>
              <a:gd name="f63" fmla="*/ 60 f57 1"/>
              <a:gd name="f64" fmla="*/ 74 f56 1"/>
              <a:gd name="f65" fmla="*/ 3 f57 1"/>
              <a:gd name="f66" fmla="*/ 10 f56 1"/>
              <a:gd name="f67" fmla="*/ 10 f57 1"/>
              <a:gd name="f68" fmla="*/ 3 f56 1"/>
              <a:gd name="f69" fmla="*/ 22 f57 1"/>
              <a:gd name="f70" fmla="*/ 9 f56 1"/>
              <a:gd name="f71" fmla="*/ 39 f57 1"/>
              <a:gd name="f72" fmla="*/ 22 f56 1"/>
              <a:gd name="f73" fmla="*/ 56 f57 1"/>
              <a:gd name="f74" fmla="*/ 62 f57 1"/>
              <a:gd name="f75" fmla="*/ 67 f57 1"/>
              <a:gd name="f76" fmla="*/ 82 f57 1"/>
              <a:gd name="f77" fmla="*/ 99 f57 1"/>
              <a:gd name="f78" fmla="*/ 114 f57 1"/>
              <a:gd name="f79" fmla="*/ 118 f57 1"/>
              <a:gd name="f80" fmla="*/ 14 f56 1"/>
              <a:gd name="f81" fmla="+- f58 0 f1"/>
              <a:gd name="f82" fmla="*/ f61 1 121"/>
              <a:gd name="f83" fmla="*/ f62 1 74"/>
              <a:gd name="f84" fmla="*/ f63 1 121"/>
              <a:gd name="f85" fmla="*/ f64 1 74"/>
              <a:gd name="f86" fmla="*/ f65 1 121"/>
              <a:gd name="f87" fmla="*/ f66 1 74"/>
              <a:gd name="f88" fmla="*/ f67 1 121"/>
              <a:gd name="f89" fmla="*/ f68 1 74"/>
              <a:gd name="f90" fmla="*/ f69 1 121"/>
              <a:gd name="f91" fmla="*/ f70 1 74"/>
              <a:gd name="f92" fmla="*/ f71 1 121"/>
              <a:gd name="f93" fmla="*/ f72 1 74"/>
              <a:gd name="f94" fmla="*/ f73 1 121"/>
              <a:gd name="f95" fmla="*/ f74 1 121"/>
              <a:gd name="f96" fmla="*/ f75 1 121"/>
              <a:gd name="f97" fmla="*/ f76 1 121"/>
              <a:gd name="f98" fmla="*/ f77 1 121"/>
              <a:gd name="f99" fmla="*/ f78 1 121"/>
              <a:gd name="f100" fmla="*/ f79 1 121"/>
              <a:gd name="f101" fmla="*/ f80 1 74"/>
              <a:gd name="f102" fmla="*/ 0 1 f59"/>
              <a:gd name="f103" fmla="*/ f53 1 f59"/>
              <a:gd name="f104" fmla="*/ 0 1 f60"/>
              <a:gd name="f105" fmla="*/ f54 1 f60"/>
              <a:gd name="f106" fmla="*/ f82 1 f59"/>
              <a:gd name="f107" fmla="*/ f83 1 f60"/>
              <a:gd name="f108" fmla="*/ f84 1 f59"/>
              <a:gd name="f109" fmla="*/ f85 1 f60"/>
              <a:gd name="f110" fmla="*/ f86 1 f59"/>
              <a:gd name="f111" fmla="*/ f87 1 f60"/>
              <a:gd name="f112" fmla="*/ f88 1 f59"/>
              <a:gd name="f113" fmla="*/ f89 1 f60"/>
              <a:gd name="f114" fmla="*/ f90 1 f59"/>
              <a:gd name="f115" fmla="*/ f91 1 f60"/>
              <a:gd name="f116" fmla="*/ f92 1 f59"/>
              <a:gd name="f117" fmla="*/ f93 1 f60"/>
              <a:gd name="f118" fmla="*/ f94 1 f59"/>
              <a:gd name="f119" fmla="*/ f95 1 f59"/>
              <a:gd name="f120" fmla="*/ f96 1 f59"/>
              <a:gd name="f121" fmla="*/ f97 1 f59"/>
              <a:gd name="f122" fmla="*/ f98 1 f59"/>
              <a:gd name="f123" fmla="*/ f99 1 f59"/>
              <a:gd name="f124" fmla="*/ f100 1 f59"/>
              <a:gd name="f125" fmla="*/ f101 1 f60"/>
              <a:gd name="f126" fmla="*/ f102 f50 1"/>
              <a:gd name="f127" fmla="*/ f103 f50 1"/>
              <a:gd name="f128" fmla="*/ f105 f51 1"/>
              <a:gd name="f129" fmla="*/ f104 f51 1"/>
              <a:gd name="f130" fmla="*/ f106 f50 1"/>
              <a:gd name="f131" fmla="*/ f107 f51 1"/>
              <a:gd name="f132" fmla="*/ f108 f50 1"/>
              <a:gd name="f133" fmla="*/ f109 f51 1"/>
              <a:gd name="f134" fmla="*/ f110 f50 1"/>
              <a:gd name="f135" fmla="*/ f111 f51 1"/>
              <a:gd name="f136" fmla="*/ f112 f50 1"/>
              <a:gd name="f137" fmla="*/ f113 f51 1"/>
              <a:gd name="f138" fmla="*/ f114 f50 1"/>
              <a:gd name="f139" fmla="*/ f115 f51 1"/>
              <a:gd name="f140" fmla="*/ f116 f50 1"/>
              <a:gd name="f141" fmla="*/ f117 f51 1"/>
              <a:gd name="f142" fmla="*/ f118 f50 1"/>
              <a:gd name="f143" fmla="*/ f119 f50 1"/>
              <a:gd name="f144" fmla="*/ f120 f50 1"/>
              <a:gd name="f145" fmla="*/ f121 f50 1"/>
              <a:gd name="f146" fmla="*/ f122 f50 1"/>
              <a:gd name="f147" fmla="*/ f123 f50 1"/>
              <a:gd name="f148" fmla="*/ f124 f50 1"/>
              <a:gd name="f149" fmla="*/ f125 f51 1"/>
            </a:gdLst>
            <a:ahLst/>
            <a:cxnLst>
              <a:cxn ang="3cd4">
                <a:pos x="hc" y="t"/>
              </a:cxn>
              <a:cxn ang="0">
                <a:pos x="r" y="vc"/>
              </a:cxn>
              <a:cxn ang="cd4">
                <a:pos x="hc" y="b"/>
              </a:cxn>
              <a:cxn ang="cd2">
                <a:pos x="l" y="vc"/>
              </a:cxn>
              <a:cxn ang="f81">
                <a:pos x="f130" y="f131"/>
              </a:cxn>
              <a:cxn ang="f81">
                <a:pos x="f132" y="f133"/>
              </a:cxn>
              <a:cxn ang="f81">
                <a:pos x="f134" y="f135"/>
              </a:cxn>
              <a:cxn ang="f81">
                <a:pos x="f136" y="f137"/>
              </a:cxn>
              <a:cxn ang="f81">
                <a:pos x="f138" y="f139"/>
              </a:cxn>
              <a:cxn ang="f81">
                <a:pos x="f140" y="f141"/>
              </a:cxn>
              <a:cxn ang="f81">
                <a:pos x="f142" y="f139"/>
              </a:cxn>
              <a:cxn ang="f81">
                <a:pos x="f143" y="f137"/>
              </a:cxn>
              <a:cxn ang="f81">
                <a:pos x="f144" y="f139"/>
              </a:cxn>
              <a:cxn ang="f81">
                <a:pos x="f145" y="f141"/>
              </a:cxn>
              <a:cxn ang="f81">
                <a:pos x="f146" y="f135"/>
              </a:cxn>
              <a:cxn ang="f81">
                <a:pos x="f147" y="f137"/>
              </a:cxn>
              <a:cxn ang="f81">
                <a:pos x="f148" y="f149"/>
              </a:cxn>
              <a:cxn ang="f81">
                <a:pos x="f130" y="f131"/>
              </a:cxn>
            </a:cxnLst>
            <a:rect l="f126" t="f129" r="f127" b="f128"/>
            <a:pathLst>
              <a:path w="121" h="74">
                <a:moveTo>
                  <a:pt x="f8" y="f9"/>
                </a:moveTo>
                <a:cubicBezTo>
                  <a:pt x="f8" y="f10"/>
                  <a:pt x="f11" y="f7"/>
                  <a:pt x="f12" y="f7"/>
                </a:cubicBezTo>
                <a:cubicBezTo>
                  <a:pt x="f13" y="f14"/>
                  <a:pt x="f5" y="f15"/>
                  <a:pt x="f16" y="f17"/>
                </a:cubicBezTo>
                <a:cubicBezTo>
                  <a:pt x="f18" y="f19"/>
                  <a:pt x="f18" y="f16"/>
                  <a:pt x="f17" y="f16"/>
                </a:cubicBezTo>
                <a:cubicBezTo>
                  <a:pt x="f20" y="f18"/>
                  <a:pt x="f21" y="f22"/>
                  <a:pt x="f23" y="f24"/>
                </a:cubicBezTo>
                <a:cubicBezTo>
                  <a:pt x="f25" y="f9"/>
                  <a:pt x="f26" y="f23"/>
                  <a:pt x="f27" y="f23"/>
                </a:cubicBezTo>
                <a:cubicBezTo>
                  <a:pt x="f10" y="f23"/>
                  <a:pt x="f28" y="f29"/>
                  <a:pt x="f30" y="f24"/>
                </a:cubicBezTo>
                <a:cubicBezTo>
                  <a:pt x="f31" y="f19"/>
                  <a:pt x="f32" y="f16"/>
                  <a:pt x="f33" y="f16"/>
                </a:cubicBezTo>
                <a:cubicBezTo>
                  <a:pt x="f34" y="f16"/>
                  <a:pt x="f34" y="f19"/>
                  <a:pt x="f35" y="f24"/>
                </a:cubicBezTo>
                <a:cubicBezTo>
                  <a:pt x="f36" y="f37"/>
                  <a:pt x="f38" y="f39"/>
                  <a:pt x="f40" y="f23"/>
                </a:cubicBezTo>
                <a:cubicBezTo>
                  <a:pt x="f41" y="f23"/>
                  <a:pt x="f42" y="f29"/>
                  <a:pt x="f43" y="f17"/>
                </a:cubicBezTo>
                <a:cubicBezTo>
                  <a:pt x="f44" y="f5"/>
                  <a:pt x="f45" y="f16"/>
                  <a:pt x="f46" y="f16"/>
                </a:cubicBezTo>
                <a:cubicBezTo>
                  <a:pt x="f6" y="f18"/>
                  <a:pt x="f47" y="f17"/>
                  <a:pt x="f47" y="f20"/>
                </a:cubicBezTo>
                <a:cubicBezTo>
                  <a:pt x="f8" y="f48"/>
                  <a:pt x="f8" y="f37"/>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4" name="Freeform 119">
            <a:extLst>
              <a:ext uri="{FF2B5EF4-FFF2-40B4-BE49-F238E27FC236}">
                <a16:creationId xmlns:a16="http://schemas.microsoft.com/office/drawing/2014/main" id="{AE5BD5CA-E347-4D87-A8F0-42D80F88816A}"/>
              </a:ext>
            </a:extLst>
          </p:cNvPr>
          <p:cNvSpPr/>
          <p:nvPr/>
        </p:nvSpPr>
        <p:spPr>
          <a:xfrm>
            <a:off x="424500" y="2608257"/>
            <a:ext cx="192059" cy="120626"/>
          </a:xfrm>
          <a:custGeom>
            <a:avLst/>
            <a:gdLst>
              <a:gd name="f0" fmla="val 10800000"/>
              <a:gd name="f1" fmla="val 5400000"/>
              <a:gd name="f2" fmla="val 180"/>
              <a:gd name="f3" fmla="val w"/>
              <a:gd name="f4" fmla="val h"/>
              <a:gd name="f5" fmla="val 0"/>
              <a:gd name="f6" fmla="val 117"/>
              <a:gd name="f7" fmla="val 73"/>
              <a:gd name="f8" fmla="val 13"/>
              <a:gd name="f9" fmla="val 46"/>
              <a:gd name="f10" fmla="val 90"/>
              <a:gd name="f11" fmla="val 59"/>
              <a:gd name="f12" fmla="val 27"/>
              <a:gd name="f13" fmla="val 45"/>
              <a:gd name="f14" fmla="val 1"/>
              <a:gd name="f15" fmla="val 2"/>
              <a:gd name="f16" fmla="val 5"/>
              <a:gd name="f17" fmla="val 16"/>
              <a:gd name="f18" fmla="val 18"/>
              <a:gd name="f19" fmla="val 3"/>
              <a:gd name="f20" fmla="val 19"/>
              <a:gd name="f21" fmla="val 20"/>
              <a:gd name="f22" fmla="val 7"/>
              <a:gd name="f23" fmla="val 23"/>
              <a:gd name="f24" fmla="val 17"/>
              <a:gd name="f25" fmla="val 29"/>
              <a:gd name="f26" fmla="val 21"/>
              <a:gd name="f27" fmla="val 37"/>
              <a:gd name="f28" fmla="val 51"/>
              <a:gd name="f29" fmla="val 54"/>
              <a:gd name="f30" fmla="val 55"/>
              <a:gd name="f31" fmla="val 4"/>
              <a:gd name="f32" fmla="val 56"/>
              <a:gd name="f33" fmla="val 62"/>
              <a:gd name="f34" fmla="val 63"/>
              <a:gd name="f35" fmla="val 64"/>
              <a:gd name="f36" fmla="val 68"/>
              <a:gd name="f37" fmla="val 82"/>
              <a:gd name="f38" fmla="val 96"/>
              <a:gd name="f39" fmla="val 99"/>
              <a:gd name="f40" fmla="val 101"/>
              <a:gd name="f41" fmla="val 106"/>
              <a:gd name="f42" fmla="val 110"/>
              <a:gd name="f43" fmla="val 114"/>
              <a:gd name="f44" fmla="val 116"/>
              <a:gd name="f45" fmla="val 10"/>
              <a:gd name="f46" fmla="val 12"/>
              <a:gd name="f47" fmla="+- 0 0 -90"/>
              <a:gd name="f48" fmla="*/ f3 1 117"/>
              <a:gd name="f49" fmla="*/ f4 1 73"/>
              <a:gd name="f50" fmla="val f5"/>
              <a:gd name="f51" fmla="val f6"/>
              <a:gd name="f52" fmla="val f7"/>
              <a:gd name="f53" fmla="*/ f47 f0 1"/>
              <a:gd name="f54" fmla="+- f52 0 f50"/>
              <a:gd name="f55" fmla="+- f51 0 f50"/>
              <a:gd name="f56" fmla="*/ f53 1 f2"/>
              <a:gd name="f57" fmla="*/ f55 1 117"/>
              <a:gd name="f58" fmla="*/ f54 1 73"/>
              <a:gd name="f59" fmla="*/ 117 f55 1"/>
              <a:gd name="f60" fmla="*/ 13 f54 1"/>
              <a:gd name="f61" fmla="*/ 59 f55 1"/>
              <a:gd name="f62" fmla="*/ 73 f54 1"/>
              <a:gd name="f63" fmla="*/ 1 f55 1"/>
              <a:gd name="f64" fmla="*/ 16 f55 1"/>
              <a:gd name="f65" fmla="*/ 2 f54 1"/>
              <a:gd name="f66" fmla="*/ 20 f55 1"/>
              <a:gd name="f67" fmla="*/ 7 f54 1"/>
              <a:gd name="f68" fmla="*/ 37 f55 1"/>
              <a:gd name="f69" fmla="*/ 21 f54 1"/>
              <a:gd name="f70" fmla="*/ 54 f55 1"/>
              <a:gd name="f71" fmla="*/ 64 f55 1"/>
              <a:gd name="f72" fmla="*/ 82 f55 1"/>
              <a:gd name="f73" fmla="*/ 99 f55 1"/>
              <a:gd name="f74" fmla="*/ 110 f55 1"/>
              <a:gd name="f75" fmla="+- f56 0 f1"/>
              <a:gd name="f76" fmla="*/ f59 1 117"/>
              <a:gd name="f77" fmla="*/ f60 1 73"/>
              <a:gd name="f78" fmla="*/ f61 1 117"/>
              <a:gd name="f79" fmla="*/ f62 1 73"/>
              <a:gd name="f80" fmla="*/ f63 1 117"/>
              <a:gd name="f81" fmla="*/ f64 1 117"/>
              <a:gd name="f82" fmla="*/ f65 1 73"/>
              <a:gd name="f83" fmla="*/ f66 1 117"/>
              <a:gd name="f84" fmla="*/ f67 1 73"/>
              <a:gd name="f85" fmla="*/ f68 1 117"/>
              <a:gd name="f86" fmla="*/ f69 1 73"/>
              <a:gd name="f87" fmla="*/ f70 1 117"/>
              <a:gd name="f88" fmla="*/ f71 1 117"/>
              <a:gd name="f89" fmla="*/ f72 1 117"/>
              <a:gd name="f90" fmla="*/ f73 1 117"/>
              <a:gd name="f91" fmla="*/ f74 1 117"/>
              <a:gd name="f92" fmla="*/ 0 1 f57"/>
              <a:gd name="f93" fmla="*/ f51 1 f57"/>
              <a:gd name="f94" fmla="*/ 0 1 f58"/>
              <a:gd name="f95" fmla="*/ f52 1 f58"/>
              <a:gd name="f96" fmla="*/ f76 1 f57"/>
              <a:gd name="f97" fmla="*/ f77 1 f58"/>
              <a:gd name="f98" fmla="*/ f78 1 f57"/>
              <a:gd name="f99" fmla="*/ f79 1 f58"/>
              <a:gd name="f100" fmla="*/ f80 1 f57"/>
              <a:gd name="f101" fmla="*/ f81 1 f57"/>
              <a:gd name="f102" fmla="*/ f82 1 f58"/>
              <a:gd name="f103" fmla="*/ f83 1 f57"/>
              <a:gd name="f104" fmla="*/ f84 1 f58"/>
              <a:gd name="f105" fmla="*/ f85 1 f57"/>
              <a:gd name="f106" fmla="*/ f86 1 f58"/>
              <a:gd name="f107" fmla="*/ f87 1 f57"/>
              <a:gd name="f108" fmla="*/ f88 1 f57"/>
              <a:gd name="f109" fmla="*/ f89 1 f57"/>
              <a:gd name="f110" fmla="*/ f90 1 f57"/>
              <a:gd name="f111" fmla="*/ f91 1 f57"/>
              <a:gd name="f112" fmla="*/ f92 f48 1"/>
              <a:gd name="f113" fmla="*/ f93 f48 1"/>
              <a:gd name="f114" fmla="*/ f95 f49 1"/>
              <a:gd name="f115" fmla="*/ f94 f49 1"/>
              <a:gd name="f116" fmla="*/ f96 f48 1"/>
              <a:gd name="f117" fmla="*/ f97 f49 1"/>
              <a:gd name="f118" fmla="*/ f98 f48 1"/>
              <a:gd name="f119" fmla="*/ f99 f49 1"/>
              <a:gd name="f120" fmla="*/ f100 f48 1"/>
              <a:gd name="f121" fmla="*/ f101 f48 1"/>
              <a:gd name="f122" fmla="*/ f102 f49 1"/>
              <a:gd name="f123" fmla="*/ f103 f48 1"/>
              <a:gd name="f124" fmla="*/ f104 f49 1"/>
              <a:gd name="f125" fmla="*/ f105 f48 1"/>
              <a:gd name="f126" fmla="*/ f106 f49 1"/>
              <a:gd name="f127" fmla="*/ f107 f48 1"/>
              <a:gd name="f128" fmla="*/ f108 f48 1"/>
              <a:gd name="f129" fmla="*/ f109 f48 1"/>
              <a:gd name="f130" fmla="*/ f110 f48 1"/>
              <a:gd name="f131" fmla="*/ f111 f48 1"/>
            </a:gdLst>
            <a:ahLst/>
            <a:cxnLst>
              <a:cxn ang="3cd4">
                <a:pos x="hc" y="t"/>
              </a:cxn>
              <a:cxn ang="0">
                <a:pos x="r" y="vc"/>
              </a:cxn>
              <a:cxn ang="cd4">
                <a:pos x="hc" y="b"/>
              </a:cxn>
              <a:cxn ang="cd2">
                <a:pos x="l" y="vc"/>
              </a:cxn>
              <a:cxn ang="f75">
                <a:pos x="f116" y="f117"/>
              </a:cxn>
              <a:cxn ang="f75">
                <a:pos x="f118" y="f119"/>
              </a:cxn>
              <a:cxn ang="f75">
                <a:pos x="f120" y="f117"/>
              </a:cxn>
              <a:cxn ang="f75">
                <a:pos x="f121" y="f122"/>
              </a:cxn>
              <a:cxn ang="f75">
                <a:pos x="f123" y="f124"/>
              </a:cxn>
              <a:cxn ang="f75">
                <a:pos x="f125" y="f126"/>
              </a:cxn>
              <a:cxn ang="f75">
                <a:pos x="f127" y="f124"/>
              </a:cxn>
              <a:cxn ang="f75">
                <a:pos x="f118" y="f122"/>
              </a:cxn>
              <a:cxn ang="f75">
                <a:pos x="f128" y="f124"/>
              </a:cxn>
              <a:cxn ang="f75">
                <a:pos x="f129" y="f126"/>
              </a:cxn>
              <a:cxn ang="f75">
                <a:pos x="f130" y="f124"/>
              </a:cxn>
              <a:cxn ang="f75">
                <a:pos x="f131" y="f122"/>
              </a:cxn>
              <a:cxn ang="f75">
                <a:pos x="f116" y="f124"/>
              </a:cxn>
              <a:cxn ang="f75">
                <a:pos x="f116" y="f117"/>
              </a:cxn>
            </a:cxnLst>
            <a:rect l="f112" t="f115" r="f113" b="f114"/>
            <a:pathLst>
              <a:path w="117" h="73">
                <a:moveTo>
                  <a:pt x="f6" y="f8"/>
                </a:moveTo>
                <a:cubicBezTo>
                  <a:pt x="f6" y="f9"/>
                  <a:pt x="f10" y="f7"/>
                  <a:pt x="f11" y="f7"/>
                </a:cubicBezTo>
                <a:cubicBezTo>
                  <a:pt x="f12" y="f7"/>
                  <a:pt x="f5" y="f13"/>
                  <a:pt x="f14" y="f8"/>
                </a:cubicBezTo>
                <a:cubicBezTo>
                  <a:pt x="f15" y="f15"/>
                  <a:pt x="f16" y="f5"/>
                  <a:pt x="f17" y="f15"/>
                </a:cubicBezTo>
                <a:cubicBezTo>
                  <a:pt x="f18" y="f19"/>
                  <a:pt x="f20" y="f16"/>
                  <a:pt x="f21" y="f22"/>
                </a:cubicBezTo>
                <a:cubicBezTo>
                  <a:pt x="f23" y="f24"/>
                  <a:pt x="f25" y="f26"/>
                  <a:pt x="f27" y="f26"/>
                </a:cubicBezTo>
                <a:cubicBezTo>
                  <a:pt x="f13" y="f26"/>
                  <a:pt x="f28" y="f17"/>
                  <a:pt x="f29" y="f22"/>
                </a:cubicBezTo>
                <a:cubicBezTo>
                  <a:pt x="f30" y="f31"/>
                  <a:pt x="f32" y="f15"/>
                  <a:pt x="f11" y="f15"/>
                </a:cubicBezTo>
                <a:cubicBezTo>
                  <a:pt x="f33" y="f15"/>
                  <a:pt x="f34" y="f31"/>
                  <a:pt x="f35" y="f22"/>
                </a:cubicBezTo>
                <a:cubicBezTo>
                  <a:pt x="f36" y="f24"/>
                  <a:pt x="f7" y="f26"/>
                  <a:pt x="f37" y="f26"/>
                </a:cubicBezTo>
                <a:cubicBezTo>
                  <a:pt x="f10" y="f26"/>
                  <a:pt x="f38" y="f17"/>
                  <a:pt x="f39" y="f22"/>
                </a:cubicBezTo>
                <a:cubicBezTo>
                  <a:pt x="f40" y="f5"/>
                  <a:pt x="f41" y="f19"/>
                  <a:pt x="f42" y="f15"/>
                </a:cubicBezTo>
                <a:cubicBezTo>
                  <a:pt x="f43" y="f15"/>
                  <a:pt x="f44" y="f31"/>
                  <a:pt x="f6" y="f22"/>
                </a:cubicBezTo>
                <a:cubicBezTo>
                  <a:pt x="f6" y="f45"/>
                  <a:pt x="f6" y="f46"/>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5" name="Freeform 120">
            <a:extLst>
              <a:ext uri="{FF2B5EF4-FFF2-40B4-BE49-F238E27FC236}">
                <a16:creationId xmlns:a16="http://schemas.microsoft.com/office/drawing/2014/main" id="{F5A27D68-DDA4-4BDD-9CF9-E4D452D226FA}"/>
              </a:ext>
            </a:extLst>
          </p:cNvPr>
          <p:cNvSpPr/>
          <p:nvPr/>
        </p:nvSpPr>
        <p:spPr>
          <a:xfrm>
            <a:off x="1516538" y="4087583"/>
            <a:ext cx="141261" cy="141261"/>
          </a:xfrm>
          <a:custGeom>
            <a:avLst/>
            <a:gdLst>
              <a:gd name="f0" fmla="val 10800000"/>
              <a:gd name="f1" fmla="val 5400000"/>
              <a:gd name="f2" fmla="val 180"/>
              <a:gd name="f3" fmla="val w"/>
              <a:gd name="f4" fmla="val h"/>
              <a:gd name="f5" fmla="val 0"/>
              <a:gd name="f6" fmla="val 86"/>
              <a:gd name="f7" fmla="val 85"/>
              <a:gd name="f8" fmla="val 42"/>
              <a:gd name="f9" fmla="val 19"/>
              <a:gd name="f10" fmla="val 20"/>
              <a:gd name="f11" fmla="val 43"/>
              <a:gd name="f12" fmla="val 66"/>
              <a:gd name="f13" fmla="val 52"/>
              <a:gd name="f14" fmla="val 61"/>
              <a:gd name="f15" fmla="val 38"/>
              <a:gd name="f16" fmla="val 58"/>
              <a:gd name="f17" fmla="val 27"/>
              <a:gd name="f18" fmla="val 53"/>
              <a:gd name="f19" fmla="val 17"/>
              <a:gd name="f20" fmla="val 45"/>
              <a:gd name="f21" fmla="val 63"/>
              <a:gd name="f22" fmla="val 35"/>
              <a:gd name="f23" fmla="val 71"/>
              <a:gd name="f24" fmla="+- 0 0 -90"/>
              <a:gd name="f25" fmla="*/ f3 1 86"/>
              <a:gd name="f26" fmla="*/ f4 1 85"/>
              <a:gd name="f27" fmla="val f5"/>
              <a:gd name="f28" fmla="val f6"/>
              <a:gd name="f29" fmla="val f7"/>
              <a:gd name="f30" fmla="*/ f24 f0 1"/>
              <a:gd name="f31" fmla="+- f29 0 f27"/>
              <a:gd name="f32" fmla="+- f28 0 f27"/>
              <a:gd name="f33" fmla="*/ f30 1 f2"/>
              <a:gd name="f34" fmla="*/ f32 1 86"/>
              <a:gd name="f35" fmla="*/ f31 1 85"/>
              <a:gd name="f36" fmla="*/ 0 f32 1"/>
              <a:gd name="f37" fmla="*/ 42 f31 1"/>
              <a:gd name="f38" fmla="*/ 43 f32 1"/>
              <a:gd name="f39" fmla="*/ 0 f31 1"/>
              <a:gd name="f40" fmla="*/ 86 f32 1"/>
              <a:gd name="f41" fmla="*/ 85 f31 1"/>
              <a:gd name="f42" fmla="*/ 52 f32 1"/>
              <a:gd name="f43" fmla="*/ 61 f31 1"/>
              <a:gd name="f44" fmla="*/ 17 f32 1"/>
              <a:gd name="f45" fmla="*/ 45 f31 1"/>
              <a:gd name="f46" fmla="+- f33 0 f1"/>
              <a:gd name="f47" fmla="*/ f36 1 86"/>
              <a:gd name="f48" fmla="*/ f37 1 85"/>
              <a:gd name="f49" fmla="*/ f38 1 86"/>
              <a:gd name="f50" fmla="*/ f39 1 85"/>
              <a:gd name="f51" fmla="*/ f40 1 86"/>
              <a:gd name="f52" fmla="*/ f41 1 85"/>
              <a:gd name="f53" fmla="*/ f42 1 86"/>
              <a:gd name="f54" fmla="*/ f43 1 85"/>
              <a:gd name="f55" fmla="*/ f44 1 86"/>
              <a:gd name="f56" fmla="*/ f45 1 85"/>
              <a:gd name="f57" fmla="*/ 0 1 f34"/>
              <a:gd name="f58" fmla="*/ f28 1 f34"/>
              <a:gd name="f59" fmla="*/ 0 1 f35"/>
              <a:gd name="f60" fmla="*/ f29 1 f35"/>
              <a:gd name="f61" fmla="*/ f47 1 f34"/>
              <a:gd name="f62" fmla="*/ f48 1 f35"/>
              <a:gd name="f63" fmla="*/ f49 1 f34"/>
              <a:gd name="f64" fmla="*/ f50 1 f35"/>
              <a:gd name="f65" fmla="*/ f51 1 f34"/>
              <a:gd name="f66" fmla="*/ f52 1 f35"/>
              <a:gd name="f67" fmla="*/ f53 1 f34"/>
              <a:gd name="f68" fmla="*/ f54 1 f35"/>
              <a:gd name="f69" fmla="*/ f55 1 f34"/>
              <a:gd name="f70" fmla="*/ f56 1 f35"/>
              <a:gd name="f71" fmla="*/ f57 f25 1"/>
              <a:gd name="f72" fmla="*/ f58 f25 1"/>
              <a:gd name="f73" fmla="*/ f60 f26 1"/>
              <a:gd name="f74" fmla="*/ f59 f26 1"/>
              <a:gd name="f75" fmla="*/ f61 f25 1"/>
              <a:gd name="f76" fmla="*/ f62 f26 1"/>
              <a:gd name="f77" fmla="*/ f63 f25 1"/>
              <a:gd name="f78" fmla="*/ f64 f26 1"/>
              <a:gd name="f79" fmla="*/ f65 f25 1"/>
              <a:gd name="f80" fmla="*/ f66 f26 1"/>
              <a:gd name="f81" fmla="*/ f67 f25 1"/>
              <a:gd name="f82" fmla="*/ f68 f26 1"/>
              <a:gd name="f83" fmla="*/ f69 f25 1"/>
              <a:gd name="f84" fmla="*/ f70 f26 1"/>
            </a:gdLst>
            <a:ahLst/>
            <a:cxnLst>
              <a:cxn ang="3cd4">
                <a:pos x="hc" y="t"/>
              </a:cxn>
              <a:cxn ang="0">
                <a:pos x="r" y="vc"/>
              </a:cxn>
              <a:cxn ang="cd4">
                <a:pos x="hc" y="b"/>
              </a:cxn>
              <a:cxn ang="cd2">
                <a:pos x="l" y="vc"/>
              </a:cxn>
              <a:cxn ang="f46">
                <a:pos x="f75" y="f76"/>
              </a:cxn>
              <a:cxn ang="f46">
                <a:pos x="f77" y="f78"/>
              </a:cxn>
              <a:cxn ang="f46">
                <a:pos x="f79" y="f76"/>
              </a:cxn>
              <a:cxn ang="f46">
                <a:pos x="f77" y="f80"/>
              </a:cxn>
              <a:cxn ang="f46">
                <a:pos x="f75" y="f76"/>
              </a:cxn>
              <a:cxn ang="f46">
                <a:pos x="f81" y="f82"/>
              </a:cxn>
              <a:cxn ang="f46">
                <a:pos x="f83" y="f84"/>
              </a:cxn>
              <a:cxn ang="f46">
                <a:pos x="f81" y="f82"/>
              </a:cxn>
            </a:cxnLst>
            <a:rect l="f71" t="f74" r="f72" b="f73"/>
            <a:pathLst>
              <a:path w="86" h="85">
                <a:moveTo>
                  <a:pt x="f5" y="f8"/>
                </a:moveTo>
                <a:cubicBezTo>
                  <a:pt x="f5" y="f9"/>
                  <a:pt x="f10" y="f5"/>
                  <a:pt x="f11" y="f5"/>
                </a:cubicBezTo>
                <a:cubicBezTo>
                  <a:pt x="f12" y="f5"/>
                  <a:pt x="f6" y="f9"/>
                  <a:pt x="f6" y="f8"/>
                </a:cubicBezTo>
                <a:cubicBezTo>
                  <a:pt x="f7" y="f12"/>
                  <a:pt x="f12" y="f7"/>
                  <a:pt x="f11" y="f7"/>
                </a:cubicBezTo>
                <a:cubicBezTo>
                  <a:pt x="f10" y="f7"/>
                  <a:pt x="f5" y="f12"/>
                  <a:pt x="f5" y="f8"/>
                </a:cubicBezTo>
                <a:close/>
                <a:moveTo>
                  <a:pt x="f13" y="f14"/>
                </a:moveTo>
                <a:cubicBezTo>
                  <a:pt x="f15" y="f16"/>
                  <a:pt x="f17" y="f18"/>
                  <a:pt x="f19" y="f20"/>
                </a:cubicBezTo>
                <a:cubicBezTo>
                  <a:pt x="f9" y="f21"/>
                  <a:pt x="f22" y="f23"/>
                  <a:pt x="f13" y="f14"/>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6" name="Freeform 121">
            <a:extLst>
              <a:ext uri="{FF2B5EF4-FFF2-40B4-BE49-F238E27FC236}">
                <a16:creationId xmlns:a16="http://schemas.microsoft.com/office/drawing/2014/main" id="{44A59E2F-4BEC-404C-9817-C1034B3A5323}"/>
              </a:ext>
            </a:extLst>
          </p:cNvPr>
          <p:cNvSpPr/>
          <p:nvPr/>
        </p:nvSpPr>
        <p:spPr>
          <a:xfrm>
            <a:off x="2994273" y="4085992"/>
            <a:ext cx="141261" cy="142853"/>
          </a:xfrm>
          <a:custGeom>
            <a:avLst/>
            <a:gdLst>
              <a:gd name="f0" fmla="val 10800000"/>
              <a:gd name="f1" fmla="val 5400000"/>
              <a:gd name="f2" fmla="val 180"/>
              <a:gd name="f3" fmla="val w"/>
              <a:gd name="f4" fmla="val h"/>
              <a:gd name="f5" fmla="val 0"/>
              <a:gd name="f6" fmla="val 86"/>
              <a:gd name="f7" fmla="val 43"/>
              <a:gd name="f8" fmla="val 20"/>
              <a:gd name="f9" fmla="val 1"/>
              <a:gd name="f10" fmla="val 66"/>
              <a:gd name="f11" fmla="val 21"/>
              <a:gd name="f12" fmla="val 85"/>
              <a:gd name="f13" fmla="val 44"/>
              <a:gd name="f14" fmla="val 67"/>
              <a:gd name="f15" fmla="val 65"/>
              <a:gd name="f16" fmla="val 42"/>
              <a:gd name="f17" fmla="val 19"/>
              <a:gd name="f18" fmla="val 16"/>
              <a:gd name="f19" fmla="val 46"/>
              <a:gd name="f20" fmla="val 22"/>
              <a:gd name="f21" fmla="val 35"/>
              <a:gd name="f22" fmla="val 72"/>
              <a:gd name="f23" fmla="val 51"/>
              <a:gd name="f24" fmla="val 62"/>
              <a:gd name="f25" fmla="val 38"/>
              <a:gd name="f26" fmla="val 59"/>
              <a:gd name="f27" fmla="val 27"/>
              <a:gd name="f28" fmla="val 54"/>
              <a:gd name="f29" fmla="+- 0 0 -90"/>
              <a:gd name="f30" fmla="*/ f3 1 86"/>
              <a:gd name="f31" fmla="*/ f4 1 86"/>
              <a:gd name="f32" fmla="val f5"/>
              <a:gd name="f33" fmla="val f6"/>
              <a:gd name="f34" fmla="*/ f29 f0 1"/>
              <a:gd name="f35" fmla="+- f33 0 f32"/>
              <a:gd name="f36" fmla="*/ f34 1 f2"/>
              <a:gd name="f37" fmla="*/ f35 1 86"/>
              <a:gd name="f38" fmla="*/ 0 f35 1"/>
              <a:gd name="f39" fmla="*/ 43 f35 1"/>
              <a:gd name="f40" fmla="*/ 1 f35 1"/>
              <a:gd name="f41" fmla="*/ 85 f35 1"/>
              <a:gd name="f42" fmla="*/ 44 f35 1"/>
              <a:gd name="f43" fmla="*/ 42 f35 1"/>
              <a:gd name="f44" fmla="*/ 86 f35 1"/>
              <a:gd name="f45" fmla="*/ 16 f35 1"/>
              <a:gd name="f46" fmla="*/ 46 f35 1"/>
              <a:gd name="f47" fmla="*/ 51 f35 1"/>
              <a:gd name="f48" fmla="*/ 62 f35 1"/>
              <a:gd name="f49" fmla="+- f36 0 f1"/>
              <a:gd name="f50" fmla="*/ f38 1 86"/>
              <a:gd name="f51" fmla="*/ f39 1 86"/>
              <a:gd name="f52" fmla="*/ f40 1 86"/>
              <a:gd name="f53" fmla="*/ f41 1 86"/>
              <a:gd name="f54" fmla="*/ f42 1 86"/>
              <a:gd name="f55" fmla="*/ f43 1 86"/>
              <a:gd name="f56" fmla="*/ f44 1 86"/>
              <a:gd name="f57" fmla="*/ f45 1 86"/>
              <a:gd name="f58" fmla="*/ f46 1 86"/>
              <a:gd name="f59" fmla="*/ f47 1 86"/>
              <a:gd name="f60" fmla="*/ f48 1 86"/>
              <a:gd name="f61" fmla="*/ 0 1 f37"/>
              <a:gd name="f62" fmla="*/ f33 1 f37"/>
              <a:gd name="f63" fmla="*/ f50 1 f37"/>
              <a:gd name="f64" fmla="*/ f51 1 f37"/>
              <a:gd name="f65" fmla="*/ f52 1 f37"/>
              <a:gd name="f66" fmla="*/ f53 1 f37"/>
              <a:gd name="f67" fmla="*/ f54 1 f37"/>
              <a:gd name="f68" fmla="*/ f55 1 f37"/>
              <a:gd name="f69" fmla="*/ f56 1 f37"/>
              <a:gd name="f70" fmla="*/ f57 1 f37"/>
              <a:gd name="f71" fmla="*/ f58 1 f37"/>
              <a:gd name="f72" fmla="*/ f59 1 f37"/>
              <a:gd name="f73" fmla="*/ f60 1 f37"/>
              <a:gd name="f74" fmla="*/ f61 f30 1"/>
              <a:gd name="f75" fmla="*/ f62 f30 1"/>
              <a:gd name="f76" fmla="*/ f62 f31 1"/>
              <a:gd name="f77" fmla="*/ f61 f31 1"/>
              <a:gd name="f78" fmla="*/ f63 f30 1"/>
              <a:gd name="f79" fmla="*/ f64 f31 1"/>
              <a:gd name="f80" fmla="*/ f64 f30 1"/>
              <a:gd name="f81" fmla="*/ f65 f31 1"/>
              <a:gd name="f82" fmla="*/ f66 f30 1"/>
              <a:gd name="f83" fmla="*/ f67 f31 1"/>
              <a:gd name="f84" fmla="*/ f68 f30 1"/>
              <a:gd name="f85" fmla="*/ f69 f31 1"/>
              <a:gd name="f86" fmla="*/ f70 f30 1"/>
              <a:gd name="f87" fmla="*/ f71 f31 1"/>
              <a:gd name="f88" fmla="*/ f72 f30 1"/>
              <a:gd name="f89" fmla="*/ f73 f31 1"/>
            </a:gdLst>
            <a:ahLst/>
            <a:cxnLst>
              <a:cxn ang="3cd4">
                <a:pos x="hc" y="t"/>
              </a:cxn>
              <a:cxn ang="0">
                <a:pos x="r" y="vc"/>
              </a:cxn>
              <a:cxn ang="cd4">
                <a:pos x="hc" y="b"/>
              </a:cxn>
              <a:cxn ang="cd2">
                <a:pos x="l" y="vc"/>
              </a:cxn>
              <a:cxn ang="f49">
                <a:pos x="f78" y="f79"/>
              </a:cxn>
              <a:cxn ang="f49">
                <a:pos x="f80" y="f81"/>
              </a:cxn>
              <a:cxn ang="f49">
                <a:pos x="f82" y="f83"/>
              </a:cxn>
              <a:cxn ang="f49">
                <a:pos x="f84" y="f85"/>
              </a:cxn>
              <a:cxn ang="f49">
                <a:pos x="f78" y="f79"/>
              </a:cxn>
              <a:cxn ang="f49">
                <a:pos x="f86" y="f87"/>
              </a:cxn>
              <a:cxn ang="f49">
                <a:pos x="f88" y="f89"/>
              </a:cxn>
              <a:cxn ang="f49">
                <a:pos x="f86" y="f87"/>
              </a:cxn>
            </a:cxnLst>
            <a:rect l="f74" t="f77" r="f75" b="f76"/>
            <a:pathLst>
              <a:path w="86" h="86">
                <a:moveTo>
                  <a:pt x="f5" y="f7"/>
                </a:moveTo>
                <a:cubicBezTo>
                  <a:pt x="f5" y="f8"/>
                  <a:pt x="f8" y="f5"/>
                  <a:pt x="f7" y="f9"/>
                </a:cubicBezTo>
                <a:cubicBezTo>
                  <a:pt x="f10" y="f9"/>
                  <a:pt x="f6" y="f11"/>
                  <a:pt x="f12" y="f13"/>
                </a:cubicBezTo>
                <a:cubicBezTo>
                  <a:pt x="f12" y="f14"/>
                  <a:pt x="f15" y="f6"/>
                  <a:pt x="f16" y="f6"/>
                </a:cubicBezTo>
                <a:cubicBezTo>
                  <a:pt x="f17" y="f6"/>
                  <a:pt x="f5" y="f14"/>
                  <a:pt x="f5" y="f7"/>
                </a:cubicBezTo>
                <a:close/>
                <a:moveTo>
                  <a:pt x="f18" y="f19"/>
                </a:moveTo>
                <a:cubicBezTo>
                  <a:pt x="f20" y="f10"/>
                  <a:pt x="f21" y="f22"/>
                  <a:pt x="f23" y="f24"/>
                </a:cubicBezTo>
                <a:cubicBezTo>
                  <a:pt x="f25" y="f26"/>
                  <a:pt x="f27" y="f28"/>
                  <a:pt x="f18" y="f1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7" name="Freeform 122">
            <a:extLst>
              <a:ext uri="{FF2B5EF4-FFF2-40B4-BE49-F238E27FC236}">
                <a16:creationId xmlns:a16="http://schemas.microsoft.com/office/drawing/2014/main" id="{A564924D-618E-48DA-83D9-BBC57FE29A81}"/>
              </a:ext>
            </a:extLst>
          </p:cNvPr>
          <p:cNvSpPr/>
          <p:nvPr/>
        </p:nvSpPr>
        <p:spPr>
          <a:xfrm>
            <a:off x="2191114" y="4432011"/>
            <a:ext cx="96819" cy="222220"/>
          </a:xfrm>
          <a:custGeom>
            <a:avLst/>
            <a:gdLst>
              <a:gd name="f0" fmla="val 10800000"/>
              <a:gd name="f1" fmla="val 5400000"/>
              <a:gd name="f2" fmla="val 180"/>
              <a:gd name="f3" fmla="val w"/>
              <a:gd name="f4" fmla="val h"/>
              <a:gd name="f5" fmla="val 0"/>
              <a:gd name="f6" fmla="val 59"/>
              <a:gd name="f7" fmla="val 135"/>
              <a:gd name="f8" fmla="val 1"/>
              <a:gd name="f9" fmla="val 16"/>
              <a:gd name="f10" fmla="val 14"/>
              <a:gd name="f11" fmla="val 34"/>
              <a:gd name="f12" fmla="val 18"/>
              <a:gd name="f13" fmla="val 53"/>
              <a:gd name="f14" fmla="val 19"/>
              <a:gd name="f15" fmla="val 57"/>
              <a:gd name="f16" fmla="val 22"/>
              <a:gd name="f17" fmla="val 25"/>
              <a:gd name="f18" fmla="val 42"/>
              <a:gd name="f19" fmla="val 58"/>
              <a:gd name="f20" fmla="val 76"/>
              <a:gd name="f21" fmla="val 89"/>
              <a:gd name="f22" fmla="val 102"/>
              <a:gd name="f23" fmla="val 114"/>
              <a:gd name="f24" fmla="val 55"/>
              <a:gd name="f25" fmla="val 129"/>
              <a:gd name="f26" fmla="val 39"/>
              <a:gd name="f27" fmla="val 28"/>
              <a:gd name="f28" fmla="val 126"/>
              <a:gd name="f29" fmla="val 24"/>
              <a:gd name="f30" fmla="val 122"/>
              <a:gd name="f31" fmla="val 118"/>
              <a:gd name="f32" fmla="val 21"/>
              <a:gd name="f33" fmla="val 7"/>
              <a:gd name="f34" fmla="val 2"/>
              <a:gd name="f35" fmla="+- 0 0 -90"/>
              <a:gd name="f36" fmla="*/ f3 1 59"/>
              <a:gd name="f37" fmla="*/ f4 1 135"/>
              <a:gd name="f38" fmla="val f5"/>
              <a:gd name="f39" fmla="val f6"/>
              <a:gd name="f40" fmla="val f7"/>
              <a:gd name="f41" fmla="*/ f35 f0 1"/>
              <a:gd name="f42" fmla="+- f40 0 f38"/>
              <a:gd name="f43" fmla="+- f39 0 f38"/>
              <a:gd name="f44" fmla="*/ f41 1 f2"/>
              <a:gd name="f45" fmla="*/ f43 1 59"/>
              <a:gd name="f46" fmla="*/ f42 1 135"/>
              <a:gd name="f47" fmla="*/ 1 f43 1"/>
              <a:gd name="f48" fmla="*/ 0 f42 1"/>
              <a:gd name="f49" fmla="*/ 53 f43 1"/>
              <a:gd name="f50" fmla="*/ 19 f42 1"/>
              <a:gd name="f51" fmla="*/ 57 f43 1"/>
              <a:gd name="f52" fmla="*/ 25 f42 1"/>
              <a:gd name="f53" fmla="*/ 58 f43 1"/>
              <a:gd name="f54" fmla="*/ 76 f42 1"/>
              <a:gd name="f55" fmla="*/ 114 f42 1"/>
              <a:gd name="f56" fmla="*/ 28 f43 1"/>
              <a:gd name="f57" fmla="*/ 126 f42 1"/>
              <a:gd name="f58" fmla="*/ 21 f43 1"/>
              <a:gd name="f59" fmla="*/ 0 f43 1"/>
              <a:gd name="f60" fmla="*/ 2 f42 1"/>
              <a:gd name="f61" fmla="+- f44 0 f1"/>
              <a:gd name="f62" fmla="*/ f47 1 59"/>
              <a:gd name="f63" fmla="*/ f48 1 135"/>
              <a:gd name="f64" fmla="*/ f49 1 59"/>
              <a:gd name="f65" fmla="*/ f50 1 135"/>
              <a:gd name="f66" fmla="*/ f51 1 59"/>
              <a:gd name="f67" fmla="*/ f52 1 135"/>
              <a:gd name="f68" fmla="*/ f53 1 59"/>
              <a:gd name="f69" fmla="*/ f54 1 135"/>
              <a:gd name="f70" fmla="*/ f55 1 135"/>
              <a:gd name="f71" fmla="*/ f56 1 59"/>
              <a:gd name="f72" fmla="*/ f57 1 135"/>
              <a:gd name="f73" fmla="*/ f58 1 59"/>
              <a:gd name="f74" fmla="*/ f59 1 59"/>
              <a:gd name="f75" fmla="*/ f60 1 135"/>
              <a:gd name="f76" fmla="*/ 0 1 f45"/>
              <a:gd name="f77" fmla="*/ f39 1 f45"/>
              <a:gd name="f78" fmla="*/ 0 1 f46"/>
              <a:gd name="f79" fmla="*/ f40 1 f46"/>
              <a:gd name="f80" fmla="*/ f62 1 f45"/>
              <a:gd name="f81" fmla="*/ f63 1 f46"/>
              <a:gd name="f82" fmla="*/ f64 1 f45"/>
              <a:gd name="f83" fmla="*/ f65 1 f46"/>
              <a:gd name="f84" fmla="*/ f66 1 f45"/>
              <a:gd name="f85" fmla="*/ f67 1 f46"/>
              <a:gd name="f86" fmla="*/ f68 1 f45"/>
              <a:gd name="f87" fmla="*/ f69 1 f46"/>
              <a:gd name="f88" fmla="*/ f70 1 f46"/>
              <a:gd name="f89" fmla="*/ f71 1 f45"/>
              <a:gd name="f90" fmla="*/ f72 1 f46"/>
              <a:gd name="f91" fmla="*/ f73 1 f45"/>
              <a:gd name="f92" fmla="*/ f74 1 f45"/>
              <a:gd name="f93" fmla="*/ f75 1 f46"/>
              <a:gd name="f94" fmla="*/ f76 f36 1"/>
              <a:gd name="f95" fmla="*/ f77 f36 1"/>
              <a:gd name="f96" fmla="*/ f79 f37 1"/>
              <a:gd name="f97" fmla="*/ f78 f37 1"/>
              <a:gd name="f98" fmla="*/ f80 f36 1"/>
              <a:gd name="f99" fmla="*/ f81 f37 1"/>
              <a:gd name="f100" fmla="*/ f82 f36 1"/>
              <a:gd name="f101" fmla="*/ f83 f37 1"/>
              <a:gd name="f102" fmla="*/ f84 f36 1"/>
              <a:gd name="f103" fmla="*/ f85 f37 1"/>
              <a:gd name="f104" fmla="*/ f86 f36 1"/>
              <a:gd name="f105" fmla="*/ f87 f37 1"/>
              <a:gd name="f106" fmla="*/ f88 f37 1"/>
              <a:gd name="f107" fmla="*/ f89 f36 1"/>
              <a:gd name="f108" fmla="*/ f90 f37 1"/>
              <a:gd name="f109" fmla="*/ f91 f36 1"/>
              <a:gd name="f110" fmla="*/ f92 f36 1"/>
              <a:gd name="f111" fmla="*/ f93 f37 1"/>
            </a:gdLst>
            <a:ahLst/>
            <a:cxnLst>
              <a:cxn ang="3cd4">
                <a:pos x="hc" y="t"/>
              </a:cxn>
              <a:cxn ang="0">
                <a:pos x="r" y="vc"/>
              </a:cxn>
              <a:cxn ang="cd4">
                <a:pos x="hc" y="b"/>
              </a:cxn>
              <a:cxn ang="cd2">
                <a:pos x="l" y="vc"/>
              </a:cxn>
              <a:cxn ang="f61">
                <a:pos x="f98" y="f99"/>
              </a:cxn>
              <a:cxn ang="f61">
                <a:pos x="f100" y="f101"/>
              </a:cxn>
              <a:cxn ang="f61">
                <a:pos x="f102" y="f103"/>
              </a:cxn>
              <a:cxn ang="f61">
                <a:pos x="f104" y="f105"/>
              </a:cxn>
              <a:cxn ang="f61">
                <a:pos x="f102" y="f106"/>
              </a:cxn>
              <a:cxn ang="f61">
                <a:pos x="f107" y="f108"/>
              </a:cxn>
              <a:cxn ang="f61">
                <a:pos x="f109" y="f106"/>
              </a:cxn>
              <a:cxn ang="f61">
                <a:pos x="f110" y="f111"/>
              </a:cxn>
              <a:cxn ang="f61">
                <a:pos x="f98" y="f99"/>
              </a:cxn>
            </a:cxnLst>
            <a:rect l="f94" t="f97" r="f95" b="f96"/>
            <a:pathLst>
              <a:path w="59" h="135">
                <a:moveTo>
                  <a:pt x="f8" y="f5"/>
                </a:moveTo>
                <a:cubicBezTo>
                  <a:pt x="f9" y="f10"/>
                  <a:pt x="f11" y="f12"/>
                  <a:pt x="f13" y="f14"/>
                </a:cubicBezTo>
                <a:cubicBezTo>
                  <a:pt x="f15" y="f14"/>
                  <a:pt x="f15" y="f16"/>
                  <a:pt x="f15" y="f17"/>
                </a:cubicBezTo>
                <a:cubicBezTo>
                  <a:pt x="f15" y="f18"/>
                  <a:pt x="f19" y="f6"/>
                  <a:pt x="f19" y="f20"/>
                </a:cubicBezTo>
                <a:cubicBezTo>
                  <a:pt x="f19" y="f21"/>
                  <a:pt x="f6" y="f22"/>
                  <a:pt x="f15" y="f23"/>
                </a:cubicBezTo>
                <a:cubicBezTo>
                  <a:pt x="f24" y="f25"/>
                  <a:pt x="f26" y="f7"/>
                  <a:pt x="f27" y="f28"/>
                </a:cubicBezTo>
                <a:cubicBezTo>
                  <a:pt x="f29" y="f30"/>
                  <a:pt x="f16" y="f31"/>
                  <a:pt x="f32" y="f23"/>
                </a:cubicBezTo>
                <a:cubicBezTo>
                  <a:pt x="f10" y="f20"/>
                  <a:pt x="f33" y="f26"/>
                  <a:pt x="f5" y="f34"/>
                </a:cubicBezTo>
                <a:cubicBezTo>
                  <a:pt x="f5" y="f34"/>
                  <a:pt x="f5" y="f8"/>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8" name="Freeform 123">
            <a:extLst>
              <a:ext uri="{FF2B5EF4-FFF2-40B4-BE49-F238E27FC236}">
                <a16:creationId xmlns:a16="http://schemas.microsoft.com/office/drawing/2014/main" id="{5243B27D-1D7C-461F-AE27-9BBD9D5A4205}"/>
              </a:ext>
            </a:extLst>
          </p:cNvPr>
          <p:cNvSpPr/>
          <p:nvPr/>
        </p:nvSpPr>
        <p:spPr>
          <a:xfrm>
            <a:off x="3519653" y="4432011"/>
            <a:ext cx="95239" cy="219037"/>
          </a:xfrm>
          <a:custGeom>
            <a:avLst/>
            <a:gdLst>
              <a:gd name="f0" fmla="val 10800000"/>
              <a:gd name="f1" fmla="val 5400000"/>
              <a:gd name="f2" fmla="val 180"/>
              <a:gd name="f3" fmla="val w"/>
              <a:gd name="f4" fmla="val h"/>
              <a:gd name="f5" fmla="val 0"/>
              <a:gd name="f6" fmla="val 58"/>
              <a:gd name="f7" fmla="val 133"/>
              <a:gd name="f8" fmla="val 1"/>
              <a:gd name="f9" fmla="val 53"/>
              <a:gd name="f10" fmla="val 28"/>
              <a:gd name="f11" fmla="val 48"/>
              <a:gd name="f12" fmla="val 54"/>
              <a:gd name="f13" fmla="val 43"/>
              <a:gd name="f14" fmla="val 81"/>
              <a:gd name="f15" fmla="val 41"/>
              <a:gd name="f16" fmla="val 92"/>
              <a:gd name="f17" fmla="val 40"/>
              <a:gd name="f18" fmla="val 103"/>
              <a:gd name="f19" fmla="val 37"/>
              <a:gd name="f20" fmla="val 114"/>
              <a:gd name="f21" fmla="val 34"/>
              <a:gd name="f22" fmla="val 127"/>
              <a:gd name="f23" fmla="val 22"/>
              <a:gd name="f24" fmla="val 11"/>
              <a:gd name="f25" fmla="val 128"/>
              <a:gd name="f26" fmla="val 4"/>
              <a:gd name="f27" fmla="val 124"/>
              <a:gd name="f28" fmla="val 118"/>
              <a:gd name="f29" fmla="val 110"/>
              <a:gd name="f30" fmla="val 82"/>
              <a:gd name="f31" fmla="val 26"/>
              <a:gd name="f32" fmla="val 23"/>
              <a:gd name="f33" fmla="val 20"/>
              <a:gd name="f34" fmla="val 5"/>
              <a:gd name="f35" fmla="val 19"/>
              <a:gd name="f36" fmla="val 24"/>
              <a:gd name="f37" fmla="val 18"/>
              <a:gd name="f38" fmla="val 42"/>
              <a:gd name="f39" fmla="val 14"/>
              <a:gd name="f40" fmla="val 57"/>
              <a:gd name="f41" fmla="+- 0 0 -90"/>
              <a:gd name="f42" fmla="*/ f3 1 58"/>
              <a:gd name="f43" fmla="*/ f4 1 133"/>
              <a:gd name="f44" fmla="val f5"/>
              <a:gd name="f45" fmla="val f6"/>
              <a:gd name="f46" fmla="val f7"/>
              <a:gd name="f47" fmla="*/ f41 f0 1"/>
              <a:gd name="f48" fmla="+- f46 0 f44"/>
              <a:gd name="f49" fmla="+- f45 0 f44"/>
              <a:gd name="f50" fmla="*/ f47 1 f2"/>
              <a:gd name="f51" fmla="*/ f49 1 58"/>
              <a:gd name="f52" fmla="*/ f48 1 133"/>
              <a:gd name="f53" fmla="*/ 58 f49 1"/>
              <a:gd name="f54" fmla="*/ 1 f48 1"/>
              <a:gd name="f55" fmla="*/ 43 f49 1"/>
              <a:gd name="f56" fmla="*/ 81 f48 1"/>
              <a:gd name="f57" fmla="*/ 37 f49 1"/>
              <a:gd name="f58" fmla="*/ 114 f48 1"/>
              <a:gd name="f59" fmla="*/ 11 f49 1"/>
              <a:gd name="f60" fmla="*/ 128 f48 1"/>
              <a:gd name="f61" fmla="*/ 1 f49 1"/>
              <a:gd name="f62" fmla="*/ 110 f48 1"/>
              <a:gd name="f63" fmla="*/ 26 f48 1"/>
              <a:gd name="f64" fmla="*/ 5 f49 1"/>
              <a:gd name="f65" fmla="*/ 19 f48 1"/>
              <a:gd name="f66" fmla="*/ 57 f49 1"/>
              <a:gd name="f67" fmla="*/ 0 f48 1"/>
              <a:gd name="f68" fmla="+- f50 0 f1"/>
              <a:gd name="f69" fmla="*/ f53 1 58"/>
              <a:gd name="f70" fmla="*/ f54 1 133"/>
              <a:gd name="f71" fmla="*/ f55 1 58"/>
              <a:gd name="f72" fmla="*/ f56 1 133"/>
              <a:gd name="f73" fmla="*/ f57 1 58"/>
              <a:gd name="f74" fmla="*/ f58 1 133"/>
              <a:gd name="f75" fmla="*/ f59 1 58"/>
              <a:gd name="f76" fmla="*/ f60 1 133"/>
              <a:gd name="f77" fmla="*/ f61 1 58"/>
              <a:gd name="f78" fmla="*/ f62 1 133"/>
              <a:gd name="f79" fmla="*/ f63 1 133"/>
              <a:gd name="f80" fmla="*/ f64 1 58"/>
              <a:gd name="f81" fmla="*/ f65 1 133"/>
              <a:gd name="f82" fmla="*/ f66 1 58"/>
              <a:gd name="f83" fmla="*/ f67 1 133"/>
              <a:gd name="f84" fmla="*/ 0 1 f51"/>
              <a:gd name="f85" fmla="*/ f45 1 f51"/>
              <a:gd name="f86" fmla="*/ 0 1 f52"/>
              <a:gd name="f87" fmla="*/ f46 1 f52"/>
              <a:gd name="f88" fmla="*/ f69 1 f51"/>
              <a:gd name="f89" fmla="*/ f70 1 f52"/>
              <a:gd name="f90" fmla="*/ f71 1 f51"/>
              <a:gd name="f91" fmla="*/ f72 1 f52"/>
              <a:gd name="f92" fmla="*/ f73 1 f51"/>
              <a:gd name="f93" fmla="*/ f74 1 f52"/>
              <a:gd name="f94" fmla="*/ f75 1 f51"/>
              <a:gd name="f95" fmla="*/ f76 1 f52"/>
              <a:gd name="f96" fmla="*/ f77 1 f51"/>
              <a:gd name="f97" fmla="*/ f78 1 f52"/>
              <a:gd name="f98" fmla="*/ f79 1 f52"/>
              <a:gd name="f99" fmla="*/ f80 1 f51"/>
              <a:gd name="f100" fmla="*/ f81 1 f52"/>
              <a:gd name="f101" fmla="*/ f82 1 f51"/>
              <a:gd name="f102" fmla="*/ f83 1 f52"/>
              <a:gd name="f103" fmla="*/ f84 f42 1"/>
              <a:gd name="f104" fmla="*/ f85 f42 1"/>
              <a:gd name="f105" fmla="*/ f87 f43 1"/>
              <a:gd name="f106" fmla="*/ f86 f43 1"/>
              <a:gd name="f107" fmla="*/ f88 f42 1"/>
              <a:gd name="f108" fmla="*/ f89 f43 1"/>
              <a:gd name="f109" fmla="*/ f90 f42 1"/>
              <a:gd name="f110" fmla="*/ f91 f43 1"/>
              <a:gd name="f111" fmla="*/ f92 f42 1"/>
              <a:gd name="f112" fmla="*/ f93 f43 1"/>
              <a:gd name="f113" fmla="*/ f94 f42 1"/>
              <a:gd name="f114" fmla="*/ f95 f43 1"/>
              <a:gd name="f115" fmla="*/ f96 f42 1"/>
              <a:gd name="f116" fmla="*/ f97 f43 1"/>
              <a:gd name="f117" fmla="*/ f98 f43 1"/>
              <a:gd name="f118" fmla="*/ f99 f42 1"/>
              <a:gd name="f119" fmla="*/ f100 f43 1"/>
              <a:gd name="f120" fmla="*/ f101 f42 1"/>
              <a:gd name="f121" fmla="*/ f102 f43 1"/>
            </a:gdLst>
            <a:ahLst/>
            <a:cxnLst>
              <a:cxn ang="3cd4">
                <a:pos x="hc" y="t"/>
              </a:cxn>
              <a:cxn ang="0">
                <a:pos x="r" y="vc"/>
              </a:cxn>
              <a:cxn ang="cd4">
                <a:pos x="hc" y="b"/>
              </a:cxn>
              <a:cxn ang="cd2">
                <a:pos x="l" y="vc"/>
              </a:cxn>
              <a:cxn ang="f68">
                <a:pos x="f107" y="f108"/>
              </a:cxn>
              <a:cxn ang="f68">
                <a:pos x="f109" y="f110"/>
              </a:cxn>
              <a:cxn ang="f68">
                <a:pos x="f111" y="f112"/>
              </a:cxn>
              <a:cxn ang="f68">
                <a:pos x="f113" y="f114"/>
              </a:cxn>
              <a:cxn ang="f68">
                <a:pos x="f115" y="f116"/>
              </a:cxn>
              <a:cxn ang="f68">
                <a:pos x="f115" y="f117"/>
              </a:cxn>
              <a:cxn ang="f68">
                <a:pos x="f118" y="f119"/>
              </a:cxn>
              <a:cxn ang="f68">
                <a:pos x="f120" y="f121"/>
              </a:cxn>
              <a:cxn ang="f68">
                <a:pos x="f107" y="f108"/>
              </a:cxn>
            </a:cxnLst>
            <a:rect l="f103" t="f106" r="f104" b="f105"/>
            <a:pathLst>
              <a:path w="58" h="133">
                <a:moveTo>
                  <a:pt x="f6" y="f8"/>
                </a:moveTo>
                <a:cubicBezTo>
                  <a:pt x="f9" y="f10"/>
                  <a:pt x="f11" y="f12"/>
                  <a:pt x="f13" y="f14"/>
                </a:cubicBezTo>
                <a:cubicBezTo>
                  <a:pt x="f15" y="f16"/>
                  <a:pt x="f17" y="f18"/>
                  <a:pt x="f19" y="f20"/>
                </a:cubicBezTo>
                <a:cubicBezTo>
                  <a:pt x="f21" y="f22"/>
                  <a:pt x="f23" y="f7"/>
                  <a:pt x="f24" y="f25"/>
                </a:cubicBezTo>
                <a:cubicBezTo>
                  <a:pt x="f26" y="f27"/>
                  <a:pt x="f8" y="f28"/>
                  <a:pt x="f8" y="f29"/>
                </a:cubicBezTo>
                <a:cubicBezTo>
                  <a:pt x="f5" y="f30"/>
                  <a:pt x="f5" y="f12"/>
                  <a:pt x="f8" y="f31"/>
                </a:cubicBezTo>
                <a:cubicBezTo>
                  <a:pt x="f8" y="f32"/>
                  <a:pt x="f5" y="f33"/>
                  <a:pt x="f34" y="f35"/>
                </a:cubicBezTo>
                <a:cubicBezTo>
                  <a:pt x="f36" y="f37"/>
                  <a:pt x="f38" y="f39"/>
                  <a:pt x="f40" y="f5"/>
                </a:cubicBezTo>
                <a:cubicBezTo>
                  <a:pt x="f6" y="f5"/>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19" name="Freeform 124">
            <a:extLst>
              <a:ext uri="{FF2B5EF4-FFF2-40B4-BE49-F238E27FC236}">
                <a16:creationId xmlns:a16="http://schemas.microsoft.com/office/drawing/2014/main" id="{255DDCDF-D8E3-49CB-8496-675E0E1BC506}"/>
              </a:ext>
            </a:extLst>
          </p:cNvPr>
          <p:cNvSpPr/>
          <p:nvPr/>
        </p:nvSpPr>
        <p:spPr>
          <a:xfrm>
            <a:off x="694334" y="4432010"/>
            <a:ext cx="96819" cy="220629"/>
          </a:xfrm>
          <a:custGeom>
            <a:avLst/>
            <a:gdLst>
              <a:gd name="f0" fmla="val 10800000"/>
              <a:gd name="f1" fmla="val 5400000"/>
              <a:gd name="f2" fmla="val 180"/>
              <a:gd name="f3" fmla="val w"/>
              <a:gd name="f4" fmla="val h"/>
              <a:gd name="f5" fmla="val 0"/>
              <a:gd name="f6" fmla="val 59"/>
              <a:gd name="f7" fmla="val 134"/>
              <a:gd name="f8" fmla="val 2"/>
              <a:gd name="f9" fmla="val 16"/>
              <a:gd name="f10" fmla="val 14"/>
              <a:gd name="f11" fmla="val 35"/>
              <a:gd name="f12" fmla="val 18"/>
              <a:gd name="f13" fmla="val 54"/>
              <a:gd name="f14" fmla="val 19"/>
              <a:gd name="f15" fmla="val 20"/>
              <a:gd name="f16" fmla="val 58"/>
              <a:gd name="f17" fmla="val 23"/>
              <a:gd name="f18" fmla="val 27"/>
              <a:gd name="f19" fmla="val 43"/>
              <a:gd name="f20" fmla="val 76"/>
              <a:gd name="f21" fmla="val 87"/>
              <a:gd name="f22" fmla="val 98"/>
              <a:gd name="f23" fmla="val 110"/>
              <a:gd name="f24" fmla="val 125"/>
              <a:gd name="f25" fmla="val 45"/>
              <a:gd name="f26" fmla="val 32"/>
              <a:gd name="f27" fmla="val 128"/>
              <a:gd name="f28" fmla="val 25"/>
              <a:gd name="f29" fmla="val 119"/>
              <a:gd name="f30" fmla="val 21"/>
              <a:gd name="f31" fmla="val 112"/>
              <a:gd name="f32" fmla="val 85"/>
              <a:gd name="f33" fmla="val 11"/>
              <a:gd name="f34" fmla="val 57"/>
              <a:gd name="f35" fmla="val 6"/>
              <a:gd name="f36" fmla="val 30"/>
              <a:gd name="f37" fmla="val 4"/>
              <a:gd name="f38" fmla="val 1"/>
              <a:gd name="f39" fmla="+- 0 0 -90"/>
              <a:gd name="f40" fmla="*/ f3 1 59"/>
              <a:gd name="f41" fmla="*/ f4 1 134"/>
              <a:gd name="f42" fmla="val f5"/>
              <a:gd name="f43" fmla="val f6"/>
              <a:gd name="f44" fmla="val f7"/>
              <a:gd name="f45" fmla="*/ f39 f0 1"/>
              <a:gd name="f46" fmla="+- f44 0 f42"/>
              <a:gd name="f47" fmla="+- f43 0 f42"/>
              <a:gd name="f48" fmla="*/ f45 1 f2"/>
              <a:gd name="f49" fmla="*/ f47 1 59"/>
              <a:gd name="f50" fmla="*/ f46 1 134"/>
              <a:gd name="f51" fmla="*/ 2 f47 1"/>
              <a:gd name="f52" fmla="*/ 0 f46 1"/>
              <a:gd name="f53" fmla="*/ 54 f47 1"/>
              <a:gd name="f54" fmla="*/ 19 f46 1"/>
              <a:gd name="f55" fmla="*/ 58 f47 1"/>
              <a:gd name="f56" fmla="*/ 27 f46 1"/>
              <a:gd name="f57" fmla="*/ 76 f46 1"/>
              <a:gd name="f58" fmla="*/ 110 f46 1"/>
              <a:gd name="f59" fmla="*/ 32 f47 1"/>
              <a:gd name="f60" fmla="*/ 128 f46 1"/>
              <a:gd name="f61" fmla="*/ 21 f47 1"/>
              <a:gd name="f62" fmla="*/ 112 f46 1"/>
              <a:gd name="f63" fmla="*/ 6 f47 1"/>
              <a:gd name="f64" fmla="*/ 30 f46 1"/>
              <a:gd name="f65" fmla="*/ 0 f47 1"/>
              <a:gd name="f66" fmla="*/ 1 f46 1"/>
              <a:gd name="f67" fmla="+- f48 0 f1"/>
              <a:gd name="f68" fmla="*/ f51 1 59"/>
              <a:gd name="f69" fmla="*/ f52 1 134"/>
              <a:gd name="f70" fmla="*/ f53 1 59"/>
              <a:gd name="f71" fmla="*/ f54 1 134"/>
              <a:gd name="f72" fmla="*/ f55 1 59"/>
              <a:gd name="f73" fmla="*/ f56 1 134"/>
              <a:gd name="f74" fmla="*/ f57 1 134"/>
              <a:gd name="f75" fmla="*/ f58 1 134"/>
              <a:gd name="f76" fmla="*/ f59 1 59"/>
              <a:gd name="f77" fmla="*/ f60 1 134"/>
              <a:gd name="f78" fmla="*/ f61 1 59"/>
              <a:gd name="f79" fmla="*/ f62 1 134"/>
              <a:gd name="f80" fmla="*/ f63 1 59"/>
              <a:gd name="f81" fmla="*/ f64 1 134"/>
              <a:gd name="f82" fmla="*/ f65 1 59"/>
              <a:gd name="f83" fmla="*/ f66 1 134"/>
              <a:gd name="f84" fmla="*/ 0 1 f49"/>
              <a:gd name="f85" fmla="*/ f43 1 f49"/>
              <a:gd name="f86" fmla="*/ 0 1 f50"/>
              <a:gd name="f87" fmla="*/ f44 1 f50"/>
              <a:gd name="f88" fmla="*/ f68 1 f49"/>
              <a:gd name="f89" fmla="*/ f69 1 f50"/>
              <a:gd name="f90" fmla="*/ f70 1 f49"/>
              <a:gd name="f91" fmla="*/ f71 1 f50"/>
              <a:gd name="f92" fmla="*/ f72 1 f49"/>
              <a:gd name="f93" fmla="*/ f73 1 f50"/>
              <a:gd name="f94" fmla="*/ f74 1 f50"/>
              <a:gd name="f95" fmla="*/ f75 1 f50"/>
              <a:gd name="f96" fmla="*/ f76 1 f49"/>
              <a:gd name="f97" fmla="*/ f77 1 f50"/>
              <a:gd name="f98" fmla="*/ f78 1 f49"/>
              <a:gd name="f99" fmla="*/ f79 1 f50"/>
              <a:gd name="f100" fmla="*/ f80 1 f49"/>
              <a:gd name="f101" fmla="*/ f81 1 f50"/>
              <a:gd name="f102" fmla="*/ f82 1 f49"/>
              <a:gd name="f103" fmla="*/ f83 1 f50"/>
              <a:gd name="f104" fmla="*/ f84 f40 1"/>
              <a:gd name="f105" fmla="*/ f85 f40 1"/>
              <a:gd name="f106" fmla="*/ f87 f41 1"/>
              <a:gd name="f107" fmla="*/ f86 f41 1"/>
              <a:gd name="f108" fmla="*/ f88 f40 1"/>
              <a:gd name="f109" fmla="*/ f89 f41 1"/>
              <a:gd name="f110" fmla="*/ f90 f40 1"/>
              <a:gd name="f111" fmla="*/ f91 f41 1"/>
              <a:gd name="f112" fmla="*/ f92 f40 1"/>
              <a:gd name="f113" fmla="*/ f93 f41 1"/>
              <a:gd name="f114" fmla="*/ f94 f41 1"/>
              <a:gd name="f115" fmla="*/ f95 f41 1"/>
              <a:gd name="f116" fmla="*/ f96 f40 1"/>
              <a:gd name="f117" fmla="*/ f97 f41 1"/>
              <a:gd name="f118" fmla="*/ f98 f40 1"/>
              <a:gd name="f119" fmla="*/ f99 f41 1"/>
              <a:gd name="f120" fmla="*/ f100 f40 1"/>
              <a:gd name="f121" fmla="*/ f101 f41 1"/>
              <a:gd name="f122" fmla="*/ f102 f40 1"/>
              <a:gd name="f123" fmla="*/ f103 f41 1"/>
            </a:gdLst>
            <a:ahLst/>
            <a:cxnLst>
              <a:cxn ang="3cd4">
                <a:pos x="hc" y="t"/>
              </a:cxn>
              <a:cxn ang="0">
                <a:pos x="r" y="vc"/>
              </a:cxn>
              <a:cxn ang="cd4">
                <a:pos x="hc" y="b"/>
              </a:cxn>
              <a:cxn ang="cd2">
                <a:pos x="l" y="vc"/>
              </a:cxn>
              <a:cxn ang="f67">
                <a:pos x="f108" y="f109"/>
              </a:cxn>
              <a:cxn ang="f67">
                <a:pos x="f110" y="f111"/>
              </a:cxn>
              <a:cxn ang="f67">
                <a:pos x="f112" y="f113"/>
              </a:cxn>
              <a:cxn ang="f67">
                <a:pos x="f112" y="f114"/>
              </a:cxn>
              <a:cxn ang="f67">
                <a:pos x="f112" y="f115"/>
              </a:cxn>
              <a:cxn ang="f67">
                <a:pos x="f116" y="f117"/>
              </a:cxn>
              <a:cxn ang="f67">
                <a:pos x="f118" y="f119"/>
              </a:cxn>
              <a:cxn ang="f67">
                <a:pos x="f120" y="f121"/>
              </a:cxn>
              <a:cxn ang="f67">
                <a:pos x="f122" y="f123"/>
              </a:cxn>
              <a:cxn ang="f67">
                <a:pos x="f108" y="f109"/>
              </a:cxn>
            </a:cxnLst>
            <a:rect l="f104" t="f107" r="f105" b="f106"/>
            <a:pathLst>
              <a:path w="59" h="134">
                <a:moveTo>
                  <a:pt x="f8" y="f5"/>
                </a:moveTo>
                <a:cubicBezTo>
                  <a:pt x="f9" y="f10"/>
                  <a:pt x="f11" y="f12"/>
                  <a:pt x="f13" y="f14"/>
                </a:cubicBezTo>
                <a:cubicBezTo>
                  <a:pt x="f6" y="f15"/>
                  <a:pt x="f16" y="f17"/>
                  <a:pt x="f16" y="f18"/>
                </a:cubicBezTo>
                <a:cubicBezTo>
                  <a:pt x="f16" y="f19"/>
                  <a:pt x="f16" y="f6"/>
                  <a:pt x="f16" y="f20"/>
                </a:cubicBezTo>
                <a:cubicBezTo>
                  <a:pt x="f16" y="f21"/>
                  <a:pt x="f6" y="f22"/>
                  <a:pt x="f16" y="f23"/>
                </a:cubicBezTo>
                <a:cubicBezTo>
                  <a:pt x="f16" y="f24"/>
                  <a:pt x="f25" y="f7"/>
                  <a:pt x="f26" y="f27"/>
                </a:cubicBezTo>
                <a:cubicBezTo>
                  <a:pt x="f28" y="f24"/>
                  <a:pt x="f17" y="f29"/>
                  <a:pt x="f30" y="f31"/>
                </a:cubicBezTo>
                <a:cubicBezTo>
                  <a:pt x="f9" y="f32"/>
                  <a:pt x="f33" y="f34"/>
                  <a:pt x="f35" y="f36"/>
                </a:cubicBezTo>
                <a:cubicBezTo>
                  <a:pt x="f37" y="f15"/>
                  <a:pt x="f8" y="f33"/>
                  <a:pt x="f5" y="f38"/>
                </a:cubicBezTo>
                <a:cubicBezTo>
                  <a:pt x="f38" y="f38"/>
                  <a:pt x="f38" y="f5"/>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0" name="Freeform 125">
            <a:extLst>
              <a:ext uri="{FF2B5EF4-FFF2-40B4-BE49-F238E27FC236}">
                <a16:creationId xmlns:a16="http://schemas.microsoft.com/office/drawing/2014/main" id="{A48E1BC7-2BEB-4CEE-824B-FB7675982A6E}"/>
              </a:ext>
            </a:extLst>
          </p:cNvPr>
          <p:cNvSpPr/>
          <p:nvPr/>
        </p:nvSpPr>
        <p:spPr>
          <a:xfrm>
            <a:off x="1592724" y="1924154"/>
            <a:ext cx="95239" cy="219037"/>
          </a:xfrm>
          <a:custGeom>
            <a:avLst/>
            <a:gdLst>
              <a:gd name="f0" fmla="val 10800000"/>
              <a:gd name="f1" fmla="val 5400000"/>
              <a:gd name="f2" fmla="val 180"/>
              <a:gd name="f3" fmla="val w"/>
              <a:gd name="f4" fmla="val h"/>
              <a:gd name="f5" fmla="val 0"/>
              <a:gd name="f6" fmla="val 58"/>
              <a:gd name="f7" fmla="val 133"/>
              <a:gd name="f8" fmla="val 1"/>
              <a:gd name="f9" fmla="val 57"/>
              <a:gd name="f10" fmla="val 11"/>
              <a:gd name="f11" fmla="val 55"/>
              <a:gd name="f12" fmla="val 20"/>
              <a:gd name="f13" fmla="val 53"/>
              <a:gd name="f14" fmla="val 30"/>
              <a:gd name="f15" fmla="val 48"/>
              <a:gd name="f16" fmla="val 43"/>
              <a:gd name="f17" fmla="val 84"/>
              <a:gd name="f18" fmla="val 38"/>
              <a:gd name="f19" fmla="val 111"/>
              <a:gd name="f20" fmla="val 35"/>
              <a:gd name="f21" fmla="val 127"/>
              <a:gd name="f22" fmla="val 25"/>
              <a:gd name="f23" fmla="val 13"/>
              <a:gd name="f24" fmla="val 129"/>
              <a:gd name="f25" fmla="val 6"/>
              <a:gd name="f26" fmla="val 126"/>
              <a:gd name="f27" fmla="val 120"/>
              <a:gd name="f28" fmla="val 82"/>
              <a:gd name="f29" fmla="val 54"/>
              <a:gd name="f30" fmla="val 26"/>
              <a:gd name="f31" fmla="val 23"/>
              <a:gd name="f32" fmla="val 5"/>
              <a:gd name="f33" fmla="val 24"/>
              <a:gd name="f34" fmla="val 18"/>
              <a:gd name="f35" fmla="val 42"/>
              <a:gd name="f36" fmla="val 14"/>
              <a:gd name="f37" fmla="+- 0 0 -90"/>
              <a:gd name="f38" fmla="*/ f3 1 58"/>
              <a:gd name="f39" fmla="*/ f4 1 133"/>
              <a:gd name="f40" fmla="val f5"/>
              <a:gd name="f41" fmla="val f6"/>
              <a:gd name="f42" fmla="val f7"/>
              <a:gd name="f43" fmla="*/ f37 f0 1"/>
              <a:gd name="f44" fmla="+- f42 0 f40"/>
              <a:gd name="f45" fmla="+- f41 0 f40"/>
              <a:gd name="f46" fmla="*/ f43 1 f2"/>
              <a:gd name="f47" fmla="*/ f45 1 58"/>
              <a:gd name="f48" fmla="*/ f44 1 133"/>
              <a:gd name="f49" fmla="*/ 58 f45 1"/>
              <a:gd name="f50" fmla="*/ 1 f44 1"/>
              <a:gd name="f51" fmla="*/ 53 f45 1"/>
              <a:gd name="f52" fmla="*/ 30 f44 1"/>
              <a:gd name="f53" fmla="*/ 38 f45 1"/>
              <a:gd name="f54" fmla="*/ 111 f44 1"/>
              <a:gd name="f55" fmla="*/ 13 f45 1"/>
              <a:gd name="f56" fmla="*/ 129 f44 1"/>
              <a:gd name="f57" fmla="*/ 1 f45 1"/>
              <a:gd name="f58" fmla="*/ 26 f44 1"/>
              <a:gd name="f59" fmla="*/ 5 f45 1"/>
              <a:gd name="f60" fmla="*/ 20 f44 1"/>
              <a:gd name="f61" fmla="*/ 57 f45 1"/>
              <a:gd name="f62" fmla="*/ 0 f44 1"/>
              <a:gd name="f63" fmla="+- f46 0 f1"/>
              <a:gd name="f64" fmla="*/ f49 1 58"/>
              <a:gd name="f65" fmla="*/ f50 1 133"/>
              <a:gd name="f66" fmla="*/ f51 1 58"/>
              <a:gd name="f67" fmla="*/ f52 1 133"/>
              <a:gd name="f68" fmla="*/ f53 1 58"/>
              <a:gd name="f69" fmla="*/ f54 1 133"/>
              <a:gd name="f70" fmla="*/ f55 1 58"/>
              <a:gd name="f71" fmla="*/ f56 1 133"/>
              <a:gd name="f72" fmla="*/ f57 1 58"/>
              <a:gd name="f73" fmla="*/ f58 1 133"/>
              <a:gd name="f74" fmla="*/ f59 1 58"/>
              <a:gd name="f75" fmla="*/ f60 1 133"/>
              <a:gd name="f76" fmla="*/ f61 1 58"/>
              <a:gd name="f77" fmla="*/ f62 1 133"/>
              <a:gd name="f78" fmla="*/ 0 1 f47"/>
              <a:gd name="f79" fmla="*/ f41 1 f47"/>
              <a:gd name="f80" fmla="*/ 0 1 f48"/>
              <a:gd name="f81" fmla="*/ f42 1 f48"/>
              <a:gd name="f82" fmla="*/ f64 1 f47"/>
              <a:gd name="f83" fmla="*/ f65 1 f48"/>
              <a:gd name="f84" fmla="*/ f66 1 f47"/>
              <a:gd name="f85" fmla="*/ f67 1 f48"/>
              <a:gd name="f86" fmla="*/ f68 1 f47"/>
              <a:gd name="f87" fmla="*/ f69 1 f48"/>
              <a:gd name="f88" fmla="*/ f70 1 f47"/>
              <a:gd name="f89" fmla="*/ f71 1 f48"/>
              <a:gd name="f90" fmla="*/ f72 1 f47"/>
              <a:gd name="f91" fmla="*/ f73 1 f48"/>
              <a:gd name="f92" fmla="*/ f74 1 f47"/>
              <a:gd name="f93" fmla="*/ f75 1 f48"/>
              <a:gd name="f94" fmla="*/ f76 1 f47"/>
              <a:gd name="f95" fmla="*/ f77 1 f48"/>
              <a:gd name="f96" fmla="*/ f78 f38 1"/>
              <a:gd name="f97" fmla="*/ f79 f38 1"/>
              <a:gd name="f98" fmla="*/ f81 f39 1"/>
              <a:gd name="f99" fmla="*/ f80 f39 1"/>
              <a:gd name="f100" fmla="*/ f82 f38 1"/>
              <a:gd name="f101" fmla="*/ f83 f39 1"/>
              <a:gd name="f102" fmla="*/ f84 f38 1"/>
              <a:gd name="f103" fmla="*/ f85 f39 1"/>
              <a:gd name="f104" fmla="*/ f86 f38 1"/>
              <a:gd name="f105" fmla="*/ f87 f39 1"/>
              <a:gd name="f106" fmla="*/ f88 f38 1"/>
              <a:gd name="f107" fmla="*/ f89 f39 1"/>
              <a:gd name="f108" fmla="*/ f90 f38 1"/>
              <a:gd name="f109" fmla="*/ f91 f39 1"/>
              <a:gd name="f110" fmla="*/ f92 f38 1"/>
              <a:gd name="f111" fmla="*/ f93 f39 1"/>
              <a:gd name="f112" fmla="*/ f94 f38 1"/>
              <a:gd name="f113" fmla="*/ f95 f39 1"/>
            </a:gdLst>
            <a:ahLst/>
            <a:cxnLst>
              <a:cxn ang="3cd4">
                <a:pos x="hc" y="t"/>
              </a:cxn>
              <a:cxn ang="0">
                <a:pos x="r" y="vc"/>
              </a:cxn>
              <a:cxn ang="cd4">
                <a:pos x="hc" y="b"/>
              </a:cxn>
              <a:cxn ang="cd2">
                <a:pos x="l" y="vc"/>
              </a:cxn>
              <a:cxn ang="f63">
                <a:pos x="f100" y="f101"/>
              </a:cxn>
              <a:cxn ang="f63">
                <a:pos x="f102" y="f103"/>
              </a:cxn>
              <a:cxn ang="f63">
                <a:pos x="f104" y="f105"/>
              </a:cxn>
              <a:cxn ang="f63">
                <a:pos x="f106" y="f107"/>
              </a:cxn>
              <a:cxn ang="f63">
                <a:pos x="f108" y="f105"/>
              </a:cxn>
              <a:cxn ang="f63">
                <a:pos x="f108" y="f109"/>
              </a:cxn>
              <a:cxn ang="f63">
                <a:pos x="f110" y="f111"/>
              </a:cxn>
              <a:cxn ang="f63">
                <a:pos x="f112" y="f113"/>
              </a:cxn>
              <a:cxn ang="f63">
                <a:pos x="f100" y="f101"/>
              </a:cxn>
            </a:cxnLst>
            <a:rect l="f96" t="f99" r="f97" b="f98"/>
            <a:pathLst>
              <a:path w="58" h="133">
                <a:moveTo>
                  <a:pt x="f6" y="f8"/>
                </a:moveTo>
                <a:cubicBezTo>
                  <a:pt x="f9" y="f10"/>
                  <a:pt x="f11" y="f12"/>
                  <a:pt x="f13" y="f14"/>
                </a:cubicBezTo>
                <a:cubicBezTo>
                  <a:pt x="f15" y="f9"/>
                  <a:pt x="f16" y="f17"/>
                  <a:pt x="f18" y="f19"/>
                </a:cubicBezTo>
                <a:cubicBezTo>
                  <a:pt x="f20" y="f21"/>
                  <a:pt x="f22" y="f7"/>
                  <a:pt x="f23" y="f24"/>
                </a:cubicBezTo>
                <a:cubicBezTo>
                  <a:pt x="f25" y="f26"/>
                  <a:pt x="f8" y="f27"/>
                  <a:pt x="f8" y="f19"/>
                </a:cubicBezTo>
                <a:cubicBezTo>
                  <a:pt x="f5" y="f28"/>
                  <a:pt x="f5" y="f29"/>
                  <a:pt x="f8" y="f30"/>
                </a:cubicBezTo>
                <a:cubicBezTo>
                  <a:pt x="f8" y="f31"/>
                  <a:pt x="f5" y="f12"/>
                  <a:pt x="f32" y="f12"/>
                </a:cubicBezTo>
                <a:cubicBezTo>
                  <a:pt x="f33" y="f34"/>
                  <a:pt x="f35" y="f36"/>
                  <a:pt x="f9" y="f5"/>
                </a:cubicBezTo>
                <a:cubicBezTo>
                  <a:pt x="f9" y="f5"/>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1" name="Freeform 126">
            <a:extLst>
              <a:ext uri="{FF2B5EF4-FFF2-40B4-BE49-F238E27FC236}">
                <a16:creationId xmlns:a16="http://schemas.microsoft.com/office/drawing/2014/main" id="{EE9D8722-6062-47E0-AB8A-587EEA3486DF}"/>
              </a:ext>
            </a:extLst>
          </p:cNvPr>
          <p:cNvSpPr/>
          <p:nvPr/>
        </p:nvSpPr>
        <p:spPr>
          <a:xfrm>
            <a:off x="1332416" y="3230465"/>
            <a:ext cx="95239" cy="214284"/>
          </a:xfrm>
          <a:custGeom>
            <a:avLst/>
            <a:gdLst>
              <a:gd name="f0" fmla="val 10800000"/>
              <a:gd name="f1" fmla="val 5400000"/>
              <a:gd name="f2" fmla="val 180"/>
              <a:gd name="f3" fmla="val w"/>
              <a:gd name="f4" fmla="val h"/>
              <a:gd name="f5" fmla="val 0"/>
              <a:gd name="f6" fmla="val 58"/>
              <a:gd name="f7" fmla="val 130"/>
              <a:gd name="f8" fmla="val 2"/>
              <a:gd name="f9" fmla="val 16"/>
              <a:gd name="f10" fmla="val 12"/>
              <a:gd name="f11" fmla="val 33"/>
              <a:gd name="f12" fmla="val 17"/>
              <a:gd name="f13" fmla="val 51"/>
              <a:gd name="f14" fmla="val 18"/>
              <a:gd name="f15" fmla="val 56"/>
              <a:gd name="f16" fmla="val 19"/>
              <a:gd name="f17" fmla="val 21"/>
              <a:gd name="f18" fmla="val 27"/>
              <a:gd name="f19" fmla="val 54"/>
              <a:gd name="f20" fmla="val 82"/>
              <a:gd name="f21" fmla="val 109"/>
              <a:gd name="f22" fmla="val 120"/>
              <a:gd name="f23" fmla="val 128"/>
              <a:gd name="f24" fmla="val 41"/>
              <a:gd name="f25" fmla="val 129"/>
              <a:gd name="f26" fmla="val 32"/>
              <a:gd name="f27" fmla="val 24"/>
              <a:gd name="f28" fmla="val 124"/>
              <a:gd name="f29" fmla="val 22"/>
              <a:gd name="f30" fmla="val 114"/>
              <a:gd name="f31" fmla="val 86"/>
              <a:gd name="f32" fmla="val 11"/>
              <a:gd name="f33" fmla="val 57"/>
              <a:gd name="f34" fmla="val 5"/>
              <a:gd name="f35" fmla="val 29"/>
              <a:gd name="f36" fmla="val 4"/>
              <a:gd name="f37" fmla="val 10"/>
              <a:gd name="f38" fmla="val 1"/>
              <a:gd name="f39" fmla="+- 0 0 -90"/>
              <a:gd name="f40" fmla="*/ f3 1 58"/>
              <a:gd name="f41" fmla="*/ f4 1 130"/>
              <a:gd name="f42" fmla="val f5"/>
              <a:gd name="f43" fmla="val f6"/>
              <a:gd name="f44" fmla="val f7"/>
              <a:gd name="f45" fmla="*/ f39 f0 1"/>
              <a:gd name="f46" fmla="+- f44 0 f42"/>
              <a:gd name="f47" fmla="+- f43 0 f42"/>
              <a:gd name="f48" fmla="*/ f45 1 f2"/>
              <a:gd name="f49" fmla="*/ f47 1 58"/>
              <a:gd name="f50" fmla="*/ f46 1 130"/>
              <a:gd name="f51" fmla="*/ 2 f47 1"/>
              <a:gd name="f52" fmla="*/ 0 f46 1"/>
              <a:gd name="f53" fmla="*/ 51 f47 1"/>
              <a:gd name="f54" fmla="*/ 18 f46 1"/>
              <a:gd name="f55" fmla="*/ 58 f47 1"/>
              <a:gd name="f56" fmla="*/ 27 f46 1"/>
              <a:gd name="f57" fmla="*/ 109 f46 1"/>
              <a:gd name="f58" fmla="*/ 41 f47 1"/>
              <a:gd name="f59" fmla="*/ 129 f46 1"/>
              <a:gd name="f60" fmla="*/ 22 f47 1"/>
              <a:gd name="f61" fmla="*/ 114 f46 1"/>
              <a:gd name="f62" fmla="*/ 5 f47 1"/>
              <a:gd name="f63" fmla="*/ 29 f46 1"/>
              <a:gd name="f64" fmla="*/ 0 f47 1"/>
              <a:gd name="f65" fmla="*/ 1 f46 1"/>
              <a:gd name="f66" fmla="+- f48 0 f1"/>
              <a:gd name="f67" fmla="*/ f51 1 58"/>
              <a:gd name="f68" fmla="*/ f52 1 130"/>
              <a:gd name="f69" fmla="*/ f53 1 58"/>
              <a:gd name="f70" fmla="*/ f54 1 130"/>
              <a:gd name="f71" fmla="*/ f55 1 58"/>
              <a:gd name="f72" fmla="*/ f56 1 130"/>
              <a:gd name="f73" fmla="*/ f57 1 130"/>
              <a:gd name="f74" fmla="*/ f58 1 58"/>
              <a:gd name="f75" fmla="*/ f59 1 130"/>
              <a:gd name="f76" fmla="*/ f60 1 58"/>
              <a:gd name="f77" fmla="*/ f61 1 130"/>
              <a:gd name="f78" fmla="*/ f62 1 58"/>
              <a:gd name="f79" fmla="*/ f63 1 130"/>
              <a:gd name="f80" fmla="*/ f64 1 58"/>
              <a:gd name="f81" fmla="*/ f65 1 130"/>
              <a:gd name="f82" fmla="*/ 0 1 f49"/>
              <a:gd name="f83" fmla="*/ f43 1 f49"/>
              <a:gd name="f84" fmla="*/ 0 1 f50"/>
              <a:gd name="f85" fmla="*/ f44 1 f50"/>
              <a:gd name="f86" fmla="*/ f67 1 f49"/>
              <a:gd name="f87" fmla="*/ f68 1 f50"/>
              <a:gd name="f88" fmla="*/ f69 1 f49"/>
              <a:gd name="f89" fmla="*/ f70 1 f50"/>
              <a:gd name="f90" fmla="*/ f71 1 f49"/>
              <a:gd name="f91" fmla="*/ f72 1 f50"/>
              <a:gd name="f92" fmla="*/ f73 1 f50"/>
              <a:gd name="f93" fmla="*/ f74 1 f49"/>
              <a:gd name="f94" fmla="*/ f75 1 f50"/>
              <a:gd name="f95" fmla="*/ f76 1 f49"/>
              <a:gd name="f96" fmla="*/ f77 1 f50"/>
              <a:gd name="f97" fmla="*/ f78 1 f49"/>
              <a:gd name="f98" fmla="*/ f79 1 f50"/>
              <a:gd name="f99" fmla="*/ f80 1 f49"/>
              <a:gd name="f100" fmla="*/ f81 1 f50"/>
              <a:gd name="f101" fmla="*/ f82 f40 1"/>
              <a:gd name="f102" fmla="*/ f83 f40 1"/>
              <a:gd name="f103" fmla="*/ f85 f41 1"/>
              <a:gd name="f104" fmla="*/ f84 f41 1"/>
              <a:gd name="f105" fmla="*/ f86 f40 1"/>
              <a:gd name="f106" fmla="*/ f87 f41 1"/>
              <a:gd name="f107" fmla="*/ f88 f40 1"/>
              <a:gd name="f108" fmla="*/ f89 f41 1"/>
              <a:gd name="f109" fmla="*/ f90 f40 1"/>
              <a:gd name="f110" fmla="*/ f91 f41 1"/>
              <a:gd name="f111" fmla="*/ f92 f41 1"/>
              <a:gd name="f112" fmla="*/ f93 f40 1"/>
              <a:gd name="f113" fmla="*/ f94 f41 1"/>
              <a:gd name="f114" fmla="*/ f95 f40 1"/>
              <a:gd name="f115" fmla="*/ f96 f41 1"/>
              <a:gd name="f116" fmla="*/ f97 f40 1"/>
              <a:gd name="f117" fmla="*/ f98 f41 1"/>
              <a:gd name="f118" fmla="*/ f99 f40 1"/>
              <a:gd name="f119" fmla="*/ f100 f41 1"/>
            </a:gdLst>
            <a:ahLst/>
            <a:cxnLst>
              <a:cxn ang="3cd4">
                <a:pos x="hc" y="t"/>
              </a:cxn>
              <a:cxn ang="0">
                <a:pos x="r" y="vc"/>
              </a:cxn>
              <a:cxn ang="cd4">
                <a:pos x="hc" y="b"/>
              </a:cxn>
              <a:cxn ang="cd2">
                <a:pos x="l" y="vc"/>
              </a:cxn>
              <a:cxn ang="f66">
                <a:pos x="f105" y="f106"/>
              </a:cxn>
              <a:cxn ang="f66">
                <a:pos x="f107" y="f108"/>
              </a:cxn>
              <a:cxn ang="f66">
                <a:pos x="f109" y="f110"/>
              </a:cxn>
              <a:cxn ang="f66">
                <a:pos x="f109" y="f111"/>
              </a:cxn>
              <a:cxn ang="f66">
                <a:pos x="f112" y="f113"/>
              </a:cxn>
              <a:cxn ang="f66">
                <a:pos x="f114" y="f115"/>
              </a:cxn>
              <a:cxn ang="f66">
                <a:pos x="f116" y="f117"/>
              </a:cxn>
              <a:cxn ang="f66">
                <a:pos x="f118" y="f119"/>
              </a:cxn>
              <a:cxn ang="f66">
                <a:pos x="f105" y="f106"/>
              </a:cxn>
            </a:cxnLst>
            <a:rect l="f101" t="f104" r="f102" b="f103"/>
            <a:pathLst>
              <a:path w="58" h="130">
                <a:moveTo>
                  <a:pt x="f8" y="f5"/>
                </a:moveTo>
                <a:cubicBezTo>
                  <a:pt x="f9" y="f10"/>
                  <a:pt x="f11" y="f12"/>
                  <a:pt x="f13" y="f14"/>
                </a:cubicBezTo>
                <a:cubicBezTo>
                  <a:pt x="f15" y="f16"/>
                  <a:pt x="f6" y="f17"/>
                  <a:pt x="f6" y="f18"/>
                </a:cubicBezTo>
                <a:cubicBezTo>
                  <a:pt x="f6" y="f19"/>
                  <a:pt x="f6" y="f20"/>
                  <a:pt x="f6" y="f21"/>
                </a:cubicBezTo>
                <a:cubicBezTo>
                  <a:pt x="f6" y="f22"/>
                  <a:pt x="f13" y="f23"/>
                  <a:pt x="f24" y="f25"/>
                </a:cubicBezTo>
                <a:cubicBezTo>
                  <a:pt x="f26" y="f7"/>
                  <a:pt x="f27" y="f28"/>
                  <a:pt x="f29" y="f30"/>
                </a:cubicBezTo>
                <a:cubicBezTo>
                  <a:pt x="f9" y="f31"/>
                  <a:pt x="f32" y="f33"/>
                  <a:pt x="f34" y="f35"/>
                </a:cubicBezTo>
                <a:cubicBezTo>
                  <a:pt x="f36" y="f16"/>
                  <a:pt x="f8" y="f37"/>
                  <a:pt x="f5" y="f38"/>
                </a:cubicBezTo>
                <a:cubicBezTo>
                  <a:pt x="f38" y="f5"/>
                  <a:pt x="f38" y="f5"/>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2" name="Freeform 127">
            <a:extLst>
              <a:ext uri="{FF2B5EF4-FFF2-40B4-BE49-F238E27FC236}">
                <a16:creationId xmlns:a16="http://schemas.microsoft.com/office/drawing/2014/main" id="{1855B59C-7368-42E4-85A4-F69E7D608EAD}"/>
              </a:ext>
            </a:extLst>
          </p:cNvPr>
          <p:cNvSpPr/>
          <p:nvPr/>
        </p:nvSpPr>
        <p:spPr>
          <a:xfrm>
            <a:off x="1433999" y="3228874"/>
            <a:ext cx="93647" cy="215864"/>
          </a:xfrm>
          <a:custGeom>
            <a:avLst/>
            <a:gdLst>
              <a:gd name="f0" fmla="val 10800000"/>
              <a:gd name="f1" fmla="val 5400000"/>
              <a:gd name="f2" fmla="val 180"/>
              <a:gd name="f3" fmla="val w"/>
              <a:gd name="f4" fmla="val h"/>
              <a:gd name="f5" fmla="val 0"/>
              <a:gd name="f6" fmla="val 57"/>
              <a:gd name="f7" fmla="val 131"/>
              <a:gd name="f8" fmla="val 9"/>
              <a:gd name="f9" fmla="val 55"/>
              <a:gd name="f10" fmla="val 16"/>
              <a:gd name="f11" fmla="val 54"/>
              <a:gd name="f12" fmla="val 23"/>
              <a:gd name="f13" fmla="val 48"/>
              <a:gd name="f14" fmla="val 53"/>
              <a:gd name="f15" fmla="val 42"/>
              <a:gd name="f16" fmla="val 83"/>
              <a:gd name="f17" fmla="val 36"/>
              <a:gd name="f18" fmla="val 114"/>
              <a:gd name="f19" fmla="val 34"/>
              <a:gd name="f20" fmla="val 125"/>
              <a:gd name="f21" fmla="val 27"/>
              <a:gd name="f22" fmla="val 17"/>
              <a:gd name="f23" fmla="val 130"/>
              <a:gd name="f24" fmla="val 7"/>
              <a:gd name="f25" fmla="val 122"/>
              <a:gd name="f26" fmla="val 111"/>
              <a:gd name="f27" fmla="val 1"/>
              <a:gd name="f28" fmla="val 20"/>
              <a:gd name="f29" fmla="val 6"/>
              <a:gd name="f30" fmla="val 24"/>
              <a:gd name="f31" fmla="val 18"/>
              <a:gd name="f32" fmla="val 14"/>
              <a:gd name="f33" fmla="+- 0 0 -90"/>
              <a:gd name="f34" fmla="*/ f3 1 57"/>
              <a:gd name="f35" fmla="*/ f4 1 131"/>
              <a:gd name="f36" fmla="val f5"/>
              <a:gd name="f37" fmla="val f6"/>
              <a:gd name="f38" fmla="val f7"/>
              <a:gd name="f39" fmla="*/ f33 f0 1"/>
              <a:gd name="f40" fmla="+- f38 0 f36"/>
              <a:gd name="f41" fmla="+- f37 0 f36"/>
              <a:gd name="f42" fmla="*/ f39 1 f2"/>
              <a:gd name="f43" fmla="*/ f41 1 57"/>
              <a:gd name="f44" fmla="*/ f40 1 131"/>
              <a:gd name="f45" fmla="*/ 57 f41 1"/>
              <a:gd name="f46" fmla="*/ 0 f40 1"/>
              <a:gd name="f47" fmla="*/ 54 f41 1"/>
              <a:gd name="f48" fmla="*/ 23 f40 1"/>
              <a:gd name="f49" fmla="*/ 36 f41 1"/>
              <a:gd name="f50" fmla="*/ 114 f40 1"/>
              <a:gd name="f51" fmla="*/ 17 f41 1"/>
              <a:gd name="f52" fmla="*/ 130 f40 1"/>
              <a:gd name="f53" fmla="*/ 0 f41 1"/>
              <a:gd name="f54" fmla="*/ 111 f40 1"/>
              <a:gd name="f55" fmla="*/ 27 f40 1"/>
              <a:gd name="f56" fmla="*/ 6 f41 1"/>
              <a:gd name="f57" fmla="*/ 20 f40 1"/>
              <a:gd name="f58" fmla="+- f42 0 f1"/>
              <a:gd name="f59" fmla="*/ f45 1 57"/>
              <a:gd name="f60" fmla="*/ f46 1 131"/>
              <a:gd name="f61" fmla="*/ f47 1 57"/>
              <a:gd name="f62" fmla="*/ f48 1 131"/>
              <a:gd name="f63" fmla="*/ f49 1 57"/>
              <a:gd name="f64" fmla="*/ f50 1 131"/>
              <a:gd name="f65" fmla="*/ f51 1 57"/>
              <a:gd name="f66" fmla="*/ f52 1 131"/>
              <a:gd name="f67" fmla="*/ f53 1 57"/>
              <a:gd name="f68" fmla="*/ f54 1 131"/>
              <a:gd name="f69" fmla="*/ f55 1 131"/>
              <a:gd name="f70" fmla="*/ f56 1 57"/>
              <a:gd name="f71" fmla="*/ f57 1 131"/>
              <a:gd name="f72" fmla="*/ 0 1 f43"/>
              <a:gd name="f73" fmla="*/ f37 1 f43"/>
              <a:gd name="f74" fmla="*/ 0 1 f44"/>
              <a:gd name="f75" fmla="*/ f38 1 f44"/>
              <a:gd name="f76" fmla="*/ f59 1 f43"/>
              <a:gd name="f77" fmla="*/ f60 1 f44"/>
              <a:gd name="f78" fmla="*/ f61 1 f43"/>
              <a:gd name="f79" fmla="*/ f62 1 f44"/>
              <a:gd name="f80" fmla="*/ f63 1 f43"/>
              <a:gd name="f81" fmla="*/ f64 1 f44"/>
              <a:gd name="f82" fmla="*/ f65 1 f43"/>
              <a:gd name="f83" fmla="*/ f66 1 f44"/>
              <a:gd name="f84" fmla="*/ f67 1 f43"/>
              <a:gd name="f85" fmla="*/ f68 1 f44"/>
              <a:gd name="f86" fmla="*/ f69 1 f44"/>
              <a:gd name="f87" fmla="*/ f70 1 f43"/>
              <a:gd name="f88" fmla="*/ f71 1 f44"/>
              <a:gd name="f89" fmla="*/ f72 f34 1"/>
              <a:gd name="f90" fmla="*/ f73 f34 1"/>
              <a:gd name="f91" fmla="*/ f75 f35 1"/>
              <a:gd name="f92" fmla="*/ f74 f35 1"/>
              <a:gd name="f93" fmla="*/ f76 f34 1"/>
              <a:gd name="f94" fmla="*/ f77 f35 1"/>
              <a:gd name="f95" fmla="*/ f78 f34 1"/>
              <a:gd name="f96" fmla="*/ f79 f35 1"/>
              <a:gd name="f97" fmla="*/ f80 f34 1"/>
              <a:gd name="f98" fmla="*/ f81 f35 1"/>
              <a:gd name="f99" fmla="*/ f82 f34 1"/>
              <a:gd name="f100" fmla="*/ f83 f35 1"/>
              <a:gd name="f101" fmla="*/ f84 f34 1"/>
              <a:gd name="f102" fmla="*/ f85 f35 1"/>
              <a:gd name="f103" fmla="*/ f86 f35 1"/>
              <a:gd name="f104" fmla="*/ f87 f34 1"/>
              <a:gd name="f105" fmla="*/ f88 f35 1"/>
            </a:gdLst>
            <a:ahLst/>
            <a:cxnLst>
              <a:cxn ang="3cd4">
                <a:pos x="hc" y="t"/>
              </a:cxn>
              <a:cxn ang="0">
                <a:pos x="r" y="vc"/>
              </a:cxn>
              <a:cxn ang="cd4">
                <a:pos x="hc" y="b"/>
              </a:cxn>
              <a:cxn ang="cd2">
                <a:pos x="l" y="vc"/>
              </a:cxn>
              <a:cxn ang="f58">
                <a:pos x="f93" y="f94"/>
              </a:cxn>
              <a:cxn ang="f58">
                <a:pos x="f95" y="f96"/>
              </a:cxn>
              <a:cxn ang="f58">
                <a:pos x="f97" y="f98"/>
              </a:cxn>
              <a:cxn ang="f58">
                <a:pos x="f99" y="f100"/>
              </a:cxn>
              <a:cxn ang="f58">
                <a:pos x="f101" y="f102"/>
              </a:cxn>
              <a:cxn ang="f58">
                <a:pos x="f101" y="f103"/>
              </a:cxn>
              <a:cxn ang="f58">
                <a:pos x="f104" y="f105"/>
              </a:cxn>
              <a:cxn ang="f58">
                <a:pos x="f93" y="f94"/>
              </a:cxn>
            </a:cxnLst>
            <a:rect l="f89" t="f92" r="f90" b="f91"/>
            <a:pathLst>
              <a:path w="57" h="131">
                <a:moveTo>
                  <a:pt x="f6" y="f5"/>
                </a:moveTo>
                <a:cubicBezTo>
                  <a:pt x="f6" y="f8"/>
                  <a:pt x="f9" y="f10"/>
                  <a:pt x="f11" y="f12"/>
                </a:cubicBezTo>
                <a:cubicBezTo>
                  <a:pt x="f13" y="f14"/>
                  <a:pt x="f15" y="f16"/>
                  <a:pt x="f17" y="f18"/>
                </a:cubicBezTo>
                <a:cubicBezTo>
                  <a:pt x="f19" y="f20"/>
                  <a:pt x="f21" y="f7"/>
                  <a:pt x="f22" y="f23"/>
                </a:cubicBezTo>
                <a:cubicBezTo>
                  <a:pt x="f24" y="f23"/>
                  <a:pt x="f5" y="f25"/>
                  <a:pt x="f5" y="f26"/>
                </a:cubicBezTo>
                <a:cubicBezTo>
                  <a:pt x="f5" y="f16"/>
                  <a:pt x="f5" y="f9"/>
                  <a:pt x="f5" y="f21"/>
                </a:cubicBezTo>
                <a:cubicBezTo>
                  <a:pt x="f5" y="f12"/>
                  <a:pt x="f27" y="f28"/>
                  <a:pt x="f29" y="f28"/>
                </a:cubicBezTo>
                <a:cubicBezTo>
                  <a:pt x="f30" y="f31"/>
                  <a:pt x="f15" y="f32"/>
                  <a:pt x="f6"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3" name="Freeform 128">
            <a:extLst>
              <a:ext uri="{FF2B5EF4-FFF2-40B4-BE49-F238E27FC236}">
                <a16:creationId xmlns:a16="http://schemas.microsoft.com/office/drawing/2014/main" id="{659B3174-A8ED-4D37-8817-5291906DFBE8}"/>
              </a:ext>
            </a:extLst>
          </p:cNvPr>
          <p:cNvSpPr/>
          <p:nvPr/>
        </p:nvSpPr>
        <p:spPr>
          <a:xfrm>
            <a:off x="1492721" y="1924154"/>
            <a:ext cx="95239" cy="215864"/>
          </a:xfrm>
          <a:custGeom>
            <a:avLst/>
            <a:gdLst>
              <a:gd name="f0" fmla="val 10800000"/>
              <a:gd name="f1" fmla="val 5400000"/>
              <a:gd name="f2" fmla="val 180"/>
              <a:gd name="f3" fmla="val w"/>
              <a:gd name="f4" fmla="val h"/>
              <a:gd name="f5" fmla="val 0"/>
              <a:gd name="f6" fmla="val 58"/>
              <a:gd name="f7" fmla="val 131"/>
              <a:gd name="f8" fmla="val 1"/>
              <a:gd name="f9" fmla="val 16"/>
              <a:gd name="f10" fmla="val 13"/>
              <a:gd name="f11" fmla="val 33"/>
              <a:gd name="f12" fmla="val 18"/>
              <a:gd name="f13" fmla="val 52"/>
              <a:gd name="f14" fmla="val 19"/>
              <a:gd name="f15" fmla="val 56"/>
              <a:gd name="f16" fmla="val 20"/>
              <a:gd name="f17" fmla="val 21"/>
              <a:gd name="f18" fmla="val 26"/>
              <a:gd name="f19" fmla="val 55"/>
              <a:gd name="f20" fmla="val 84"/>
              <a:gd name="f21" fmla="val 57"/>
              <a:gd name="f22" fmla="val 112"/>
              <a:gd name="f23" fmla="val 122"/>
              <a:gd name="f24" fmla="val 50"/>
              <a:gd name="f25" fmla="val 129"/>
              <a:gd name="f26" fmla="val 41"/>
              <a:gd name="f27" fmla="val 130"/>
              <a:gd name="f28" fmla="val 24"/>
              <a:gd name="f29" fmla="val 126"/>
              <a:gd name="f30" fmla="val 22"/>
              <a:gd name="f31" fmla="val 117"/>
              <a:gd name="f32" fmla="val 14"/>
              <a:gd name="f33" fmla="val 79"/>
              <a:gd name="f34" fmla="val 7"/>
              <a:gd name="f35" fmla="val 3"/>
              <a:gd name="f36" fmla="val 2"/>
              <a:gd name="f37" fmla="+- 0 0 -90"/>
              <a:gd name="f38" fmla="*/ f3 1 58"/>
              <a:gd name="f39" fmla="*/ f4 1 131"/>
              <a:gd name="f40" fmla="val f5"/>
              <a:gd name="f41" fmla="val f6"/>
              <a:gd name="f42" fmla="val f7"/>
              <a:gd name="f43" fmla="*/ f37 f0 1"/>
              <a:gd name="f44" fmla="+- f42 0 f40"/>
              <a:gd name="f45" fmla="+- f41 0 f40"/>
              <a:gd name="f46" fmla="*/ f43 1 f2"/>
              <a:gd name="f47" fmla="*/ f45 1 58"/>
              <a:gd name="f48" fmla="*/ f44 1 131"/>
              <a:gd name="f49" fmla="*/ 1 f45 1"/>
              <a:gd name="f50" fmla="*/ 0 f44 1"/>
              <a:gd name="f51" fmla="*/ 52 f45 1"/>
              <a:gd name="f52" fmla="*/ 19 f44 1"/>
              <a:gd name="f53" fmla="*/ 58 f45 1"/>
              <a:gd name="f54" fmla="*/ 26 f44 1"/>
              <a:gd name="f55" fmla="*/ 57 f45 1"/>
              <a:gd name="f56" fmla="*/ 112 f44 1"/>
              <a:gd name="f57" fmla="*/ 41 f45 1"/>
              <a:gd name="f58" fmla="*/ 130 f44 1"/>
              <a:gd name="f59" fmla="*/ 22 f45 1"/>
              <a:gd name="f60" fmla="*/ 117 f44 1"/>
              <a:gd name="f61" fmla="*/ 0 f45 1"/>
              <a:gd name="f62" fmla="*/ 3 f44 1"/>
              <a:gd name="f63" fmla="+- f46 0 f1"/>
              <a:gd name="f64" fmla="*/ f49 1 58"/>
              <a:gd name="f65" fmla="*/ f50 1 131"/>
              <a:gd name="f66" fmla="*/ f51 1 58"/>
              <a:gd name="f67" fmla="*/ f52 1 131"/>
              <a:gd name="f68" fmla="*/ f53 1 58"/>
              <a:gd name="f69" fmla="*/ f54 1 131"/>
              <a:gd name="f70" fmla="*/ f55 1 58"/>
              <a:gd name="f71" fmla="*/ f56 1 131"/>
              <a:gd name="f72" fmla="*/ f57 1 58"/>
              <a:gd name="f73" fmla="*/ f58 1 131"/>
              <a:gd name="f74" fmla="*/ f59 1 58"/>
              <a:gd name="f75" fmla="*/ f60 1 131"/>
              <a:gd name="f76" fmla="*/ f61 1 58"/>
              <a:gd name="f77" fmla="*/ f62 1 131"/>
              <a:gd name="f78" fmla="*/ 0 1 f47"/>
              <a:gd name="f79" fmla="*/ f41 1 f47"/>
              <a:gd name="f80" fmla="*/ 0 1 f48"/>
              <a:gd name="f81" fmla="*/ f42 1 f48"/>
              <a:gd name="f82" fmla="*/ f64 1 f47"/>
              <a:gd name="f83" fmla="*/ f65 1 f48"/>
              <a:gd name="f84" fmla="*/ f66 1 f47"/>
              <a:gd name="f85" fmla="*/ f67 1 f48"/>
              <a:gd name="f86" fmla="*/ f68 1 f47"/>
              <a:gd name="f87" fmla="*/ f69 1 f48"/>
              <a:gd name="f88" fmla="*/ f70 1 f47"/>
              <a:gd name="f89" fmla="*/ f71 1 f48"/>
              <a:gd name="f90" fmla="*/ f72 1 f47"/>
              <a:gd name="f91" fmla="*/ f73 1 f48"/>
              <a:gd name="f92" fmla="*/ f74 1 f47"/>
              <a:gd name="f93" fmla="*/ f75 1 f48"/>
              <a:gd name="f94" fmla="*/ f76 1 f47"/>
              <a:gd name="f95" fmla="*/ f77 1 f48"/>
              <a:gd name="f96" fmla="*/ f78 f38 1"/>
              <a:gd name="f97" fmla="*/ f79 f38 1"/>
              <a:gd name="f98" fmla="*/ f81 f39 1"/>
              <a:gd name="f99" fmla="*/ f80 f39 1"/>
              <a:gd name="f100" fmla="*/ f82 f38 1"/>
              <a:gd name="f101" fmla="*/ f83 f39 1"/>
              <a:gd name="f102" fmla="*/ f84 f38 1"/>
              <a:gd name="f103" fmla="*/ f85 f39 1"/>
              <a:gd name="f104" fmla="*/ f86 f38 1"/>
              <a:gd name="f105" fmla="*/ f87 f39 1"/>
              <a:gd name="f106" fmla="*/ f88 f38 1"/>
              <a:gd name="f107" fmla="*/ f89 f39 1"/>
              <a:gd name="f108" fmla="*/ f90 f38 1"/>
              <a:gd name="f109" fmla="*/ f91 f39 1"/>
              <a:gd name="f110" fmla="*/ f92 f38 1"/>
              <a:gd name="f111" fmla="*/ f93 f39 1"/>
              <a:gd name="f112" fmla="*/ f94 f38 1"/>
              <a:gd name="f113" fmla="*/ f95 f39 1"/>
            </a:gdLst>
            <a:ahLst/>
            <a:cxnLst>
              <a:cxn ang="3cd4">
                <a:pos x="hc" y="t"/>
              </a:cxn>
              <a:cxn ang="0">
                <a:pos x="r" y="vc"/>
              </a:cxn>
              <a:cxn ang="cd4">
                <a:pos x="hc" y="b"/>
              </a:cxn>
              <a:cxn ang="cd2">
                <a:pos x="l" y="vc"/>
              </a:cxn>
              <a:cxn ang="f63">
                <a:pos x="f100" y="f101"/>
              </a:cxn>
              <a:cxn ang="f63">
                <a:pos x="f102" y="f103"/>
              </a:cxn>
              <a:cxn ang="f63">
                <a:pos x="f104" y="f105"/>
              </a:cxn>
              <a:cxn ang="f63">
                <a:pos x="f106" y="f107"/>
              </a:cxn>
              <a:cxn ang="f63">
                <a:pos x="f108" y="f109"/>
              </a:cxn>
              <a:cxn ang="f63">
                <a:pos x="f110" y="f111"/>
              </a:cxn>
              <a:cxn ang="f63">
                <a:pos x="f112" y="f113"/>
              </a:cxn>
              <a:cxn ang="f63">
                <a:pos x="f100" y="f101"/>
              </a:cxn>
            </a:cxnLst>
            <a:rect l="f96" t="f99" r="f97" b="f98"/>
            <a:pathLst>
              <a:path w="58" h="131">
                <a:moveTo>
                  <a:pt x="f8" y="f5"/>
                </a:moveTo>
                <a:cubicBezTo>
                  <a:pt x="f9" y="f10"/>
                  <a:pt x="f11" y="f12"/>
                  <a:pt x="f13" y="f14"/>
                </a:cubicBezTo>
                <a:cubicBezTo>
                  <a:pt x="f15" y="f16"/>
                  <a:pt x="f6" y="f17"/>
                  <a:pt x="f6" y="f18"/>
                </a:cubicBezTo>
                <a:cubicBezTo>
                  <a:pt x="f6" y="f19"/>
                  <a:pt x="f6" y="f20"/>
                  <a:pt x="f21" y="f22"/>
                </a:cubicBezTo>
                <a:cubicBezTo>
                  <a:pt x="f21" y="f23"/>
                  <a:pt x="f24" y="f25"/>
                  <a:pt x="f26" y="f27"/>
                </a:cubicBezTo>
                <a:cubicBezTo>
                  <a:pt x="f11" y="f7"/>
                  <a:pt x="f28" y="f29"/>
                  <a:pt x="f30" y="f31"/>
                </a:cubicBezTo>
                <a:cubicBezTo>
                  <a:pt x="f32" y="f33"/>
                  <a:pt x="f34" y="f26"/>
                  <a:pt x="f5" y="f35"/>
                </a:cubicBezTo>
                <a:cubicBezTo>
                  <a:pt x="f5" y="f36"/>
                  <a:pt x="f5" y="f36"/>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4" name="Freeform 129">
            <a:extLst>
              <a:ext uri="{FF2B5EF4-FFF2-40B4-BE49-F238E27FC236}">
                <a16:creationId xmlns:a16="http://schemas.microsoft.com/office/drawing/2014/main" id="{36B39BC3-012E-4608-9E38-007C68573BB0}"/>
              </a:ext>
            </a:extLst>
          </p:cNvPr>
          <p:cNvSpPr/>
          <p:nvPr/>
        </p:nvSpPr>
        <p:spPr>
          <a:xfrm>
            <a:off x="795918" y="4432011"/>
            <a:ext cx="95239" cy="215864"/>
          </a:xfrm>
          <a:custGeom>
            <a:avLst/>
            <a:gdLst>
              <a:gd name="f0" fmla="val 10800000"/>
              <a:gd name="f1" fmla="val 5400000"/>
              <a:gd name="f2" fmla="val 180"/>
              <a:gd name="f3" fmla="val w"/>
              <a:gd name="f4" fmla="val h"/>
              <a:gd name="f5" fmla="val 0"/>
              <a:gd name="f6" fmla="val 58"/>
              <a:gd name="f7" fmla="val 131"/>
              <a:gd name="f8" fmla="val 1"/>
              <a:gd name="f9" fmla="val 56"/>
              <a:gd name="f10" fmla="val 10"/>
              <a:gd name="f11" fmla="val 55"/>
              <a:gd name="f12" fmla="val 19"/>
              <a:gd name="f13" fmla="val 53"/>
              <a:gd name="f14" fmla="val 28"/>
              <a:gd name="f15" fmla="val 48"/>
              <a:gd name="f16" fmla="val 42"/>
              <a:gd name="f17" fmla="val 84"/>
              <a:gd name="f18" fmla="val 37"/>
              <a:gd name="f19" fmla="val 112"/>
              <a:gd name="f20" fmla="val 35"/>
              <a:gd name="f21" fmla="val 124"/>
              <a:gd name="f22" fmla="val 27"/>
              <a:gd name="f23" fmla="val 17"/>
              <a:gd name="f24" fmla="val 130"/>
              <a:gd name="f25" fmla="val 7"/>
              <a:gd name="f26" fmla="val 129"/>
              <a:gd name="f27" fmla="val 121"/>
              <a:gd name="f28" fmla="val 109"/>
              <a:gd name="f29" fmla="val 82"/>
              <a:gd name="f30" fmla="val 22"/>
              <a:gd name="f31" fmla="val 2"/>
              <a:gd name="f32" fmla="val 8"/>
              <a:gd name="f33" fmla="val 26"/>
              <a:gd name="f34" fmla="val 13"/>
              <a:gd name="f35" fmla="val 57"/>
              <a:gd name="f36" fmla="+- 0 0 -90"/>
              <a:gd name="f37" fmla="*/ f3 1 58"/>
              <a:gd name="f38" fmla="*/ f4 1 131"/>
              <a:gd name="f39" fmla="val f5"/>
              <a:gd name="f40" fmla="val f6"/>
              <a:gd name="f41" fmla="val f7"/>
              <a:gd name="f42" fmla="*/ f36 f0 1"/>
              <a:gd name="f43" fmla="+- f41 0 f39"/>
              <a:gd name="f44" fmla="+- f40 0 f39"/>
              <a:gd name="f45" fmla="*/ f42 1 f2"/>
              <a:gd name="f46" fmla="*/ f44 1 58"/>
              <a:gd name="f47" fmla="*/ f43 1 131"/>
              <a:gd name="f48" fmla="*/ 58 f44 1"/>
              <a:gd name="f49" fmla="*/ 1 f43 1"/>
              <a:gd name="f50" fmla="*/ 53 f44 1"/>
              <a:gd name="f51" fmla="*/ 28 f43 1"/>
              <a:gd name="f52" fmla="*/ 37 f44 1"/>
              <a:gd name="f53" fmla="*/ 112 f43 1"/>
              <a:gd name="f54" fmla="*/ 17 f44 1"/>
              <a:gd name="f55" fmla="*/ 130 f43 1"/>
              <a:gd name="f56" fmla="*/ 0 f44 1"/>
              <a:gd name="f57" fmla="*/ 109 f43 1"/>
              <a:gd name="f58" fmla="*/ 27 f43 1"/>
              <a:gd name="f59" fmla="*/ 8 f44 1"/>
              <a:gd name="f60" fmla="*/ 19 f43 1"/>
              <a:gd name="f61" fmla="*/ 56 f44 1"/>
              <a:gd name="f62" fmla="*/ 0 f43 1"/>
              <a:gd name="f63" fmla="+- f45 0 f1"/>
              <a:gd name="f64" fmla="*/ f48 1 58"/>
              <a:gd name="f65" fmla="*/ f49 1 131"/>
              <a:gd name="f66" fmla="*/ f50 1 58"/>
              <a:gd name="f67" fmla="*/ f51 1 131"/>
              <a:gd name="f68" fmla="*/ f52 1 58"/>
              <a:gd name="f69" fmla="*/ f53 1 131"/>
              <a:gd name="f70" fmla="*/ f54 1 58"/>
              <a:gd name="f71" fmla="*/ f55 1 131"/>
              <a:gd name="f72" fmla="*/ f56 1 58"/>
              <a:gd name="f73" fmla="*/ f57 1 131"/>
              <a:gd name="f74" fmla="*/ f58 1 131"/>
              <a:gd name="f75" fmla="*/ f59 1 58"/>
              <a:gd name="f76" fmla="*/ f60 1 131"/>
              <a:gd name="f77" fmla="*/ f61 1 58"/>
              <a:gd name="f78" fmla="*/ f62 1 131"/>
              <a:gd name="f79" fmla="*/ 0 1 f46"/>
              <a:gd name="f80" fmla="*/ f40 1 f46"/>
              <a:gd name="f81" fmla="*/ 0 1 f47"/>
              <a:gd name="f82" fmla="*/ f41 1 f47"/>
              <a:gd name="f83" fmla="*/ f64 1 f46"/>
              <a:gd name="f84" fmla="*/ f65 1 f47"/>
              <a:gd name="f85" fmla="*/ f66 1 f46"/>
              <a:gd name="f86" fmla="*/ f67 1 f47"/>
              <a:gd name="f87" fmla="*/ f68 1 f46"/>
              <a:gd name="f88" fmla="*/ f69 1 f47"/>
              <a:gd name="f89" fmla="*/ f70 1 f46"/>
              <a:gd name="f90" fmla="*/ f71 1 f47"/>
              <a:gd name="f91" fmla="*/ f72 1 f46"/>
              <a:gd name="f92" fmla="*/ f73 1 f47"/>
              <a:gd name="f93" fmla="*/ f74 1 f47"/>
              <a:gd name="f94" fmla="*/ f75 1 f46"/>
              <a:gd name="f95" fmla="*/ f76 1 f47"/>
              <a:gd name="f96" fmla="*/ f77 1 f46"/>
              <a:gd name="f97" fmla="*/ f78 1 f47"/>
              <a:gd name="f98" fmla="*/ f79 f37 1"/>
              <a:gd name="f99" fmla="*/ f80 f37 1"/>
              <a:gd name="f100" fmla="*/ f82 f38 1"/>
              <a:gd name="f101" fmla="*/ f81 f38 1"/>
              <a:gd name="f102" fmla="*/ f83 f37 1"/>
              <a:gd name="f103" fmla="*/ f84 f38 1"/>
              <a:gd name="f104" fmla="*/ f85 f37 1"/>
              <a:gd name="f105" fmla="*/ f86 f38 1"/>
              <a:gd name="f106" fmla="*/ f87 f37 1"/>
              <a:gd name="f107" fmla="*/ f88 f38 1"/>
              <a:gd name="f108" fmla="*/ f89 f37 1"/>
              <a:gd name="f109" fmla="*/ f90 f38 1"/>
              <a:gd name="f110" fmla="*/ f91 f37 1"/>
              <a:gd name="f111" fmla="*/ f92 f38 1"/>
              <a:gd name="f112" fmla="*/ f93 f38 1"/>
              <a:gd name="f113" fmla="*/ f94 f37 1"/>
              <a:gd name="f114" fmla="*/ f95 f38 1"/>
              <a:gd name="f115" fmla="*/ f96 f37 1"/>
              <a:gd name="f116" fmla="*/ f97 f38 1"/>
            </a:gdLst>
            <a:ahLst/>
            <a:cxnLst>
              <a:cxn ang="3cd4">
                <a:pos x="hc" y="t"/>
              </a:cxn>
              <a:cxn ang="0">
                <a:pos x="r" y="vc"/>
              </a:cxn>
              <a:cxn ang="cd4">
                <a:pos x="hc" y="b"/>
              </a:cxn>
              <a:cxn ang="cd2">
                <a:pos x="l" y="vc"/>
              </a:cxn>
              <a:cxn ang="f63">
                <a:pos x="f102" y="f103"/>
              </a:cxn>
              <a:cxn ang="f63">
                <a:pos x="f104" y="f105"/>
              </a:cxn>
              <a:cxn ang="f63">
                <a:pos x="f106" y="f107"/>
              </a:cxn>
              <a:cxn ang="f63">
                <a:pos x="f108" y="f109"/>
              </a:cxn>
              <a:cxn ang="f63">
                <a:pos x="f110" y="f111"/>
              </a:cxn>
              <a:cxn ang="f63">
                <a:pos x="f110" y="f112"/>
              </a:cxn>
              <a:cxn ang="f63">
                <a:pos x="f113" y="f114"/>
              </a:cxn>
              <a:cxn ang="f63">
                <a:pos x="f115" y="f116"/>
              </a:cxn>
              <a:cxn ang="f63">
                <a:pos x="f102" y="f103"/>
              </a:cxn>
            </a:cxnLst>
            <a:rect l="f98" t="f101" r="f99" b="f100"/>
            <a:pathLst>
              <a:path w="58" h="131">
                <a:moveTo>
                  <a:pt x="f6" y="f8"/>
                </a:moveTo>
                <a:cubicBezTo>
                  <a:pt x="f9" y="f10"/>
                  <a:pt x="f11" y="f12"/>
                  <a:pt x="f13" y="f14"/>
                </a:cubicBezTo>
                <a:cubicBezTo>
                  <a:pt x="f15" y="f9"/>
                  <a:pt x="f16" y="f17"/>
                  <a:pt x="f18" y="f19"/>
                </a:cubicBezTo>
                <a:cubicBezTo>
                  <a:pt x="f20" y="f21"/>
                  <a:pt x="f22" y="f7"/>
                  <a:pt x="f23" y="f24"/>
                </a:cubicBezTo>
                <a:cubicBezTo>
                  <a:pt x="f25" y="f26"/>
                  <a:pt x="f5" y="f27"/>
                  <a:pt x="f5" y="f28"/>
                </a:cubicBezTo>
                <a:cubicBezTo>
                  <a:pt x="f5" y="f29"/>
                  <a:pt x="f5" y="f11"/>
                  <a:pt x="f5" y="f22"/>
                </a:cubicBezTo>
                <a:cubicBezTo>
                  <a:pt x="f5" y="f30"/>
                  <a:pt x="f31" y="f12"/>
                  <a:pt x="f32" y="f12"/>
                </a:cubicBezTo>
                <a:cubicBezTo>
                  <a:pt x="f33" y="f23"/>
                  <a:pt x="f16" y="f34"/>
                  <a:pt x="f9" y="f5"/>
                </a:cubicBezTo>
                <a:cubicBezTo>
                  <a:pt x="f35" y="f8"/>
                  <a:pt x="f35"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5" name="Freeform 130">
            <a:extLst>
              <a:ext uri="{FF2B5EF4-FFF2-40B4-BE49-F238E27FC236}">
                <a16:creationId xmlns:a16="http://schemas.microsoft.com/office/drawing/2014/main" id="{34E553FD-5090-4671-B21E-2B936528EE64}"/>
              </a:ext>
            </a:extLst>
          </p:cNvPr>
          <p:cNvSpPr/>
          <p:nvPr/>
        </p:nvSpPr>
        <p:spPr>
          <a:xfrm>
            <a:off x="3419650" y="4432011"/>
            <a:ext cx="95239" cy="215864"/>
          </a:xfrm>
          <a:custGeom>
            <a:avLst/>
            <a:gdLst>
              <a:gd name="f0" fmla="val 10800000"/>
              <a:gd name="f1" fmla="val 5400000"/>
              <a:gd name="f2" fmla="val 180"/>
              <a:gd name="f3" fmla="val w"/>
              <a:gd name="f4" fmla="val h"/>
              <a:gd name="f5" fmla="val 0"/>
              <a:gd name="f6" fmla="val 58"/>
              <a:gd name="f7" fmla="val 131"/>
              <a:gd name="f8" fmla="val 1"/>
              <a:gd name="f9" fmla="val 16"/>
              <a:gd name="f10" fmla="val 13"/>
              <a:gd name="f11" fmla="val 33"/>
              <a:gd name="f12" fmla="val 18"/>
              <a:gd name="f13" fmla="val 52"/>
              <a:gd name="f14" fmla="val 19"/>
              <a:gd name="f15" fmla="val 56"/>
              <a:gd name="f16" fmla="val 57"/>
              <a:gd name="f17" fmla="val 21"/>
              <a:gd name="f18" fmla="val 25"/>
              <a:gd name="f19" fmla="val 54"/>
              <a:gd name="f20" fmla="val 83"/>
              <a:gd name="f21" fmla="val 112"/>
              <a:gd name="f22" fmla="val 122"/>
              <a:gd name="f23" fmla="val 50"/>
              <a:gd name="f24" fmla="val 129"/>
              <a:gd name="f25" fmla="val 41"/>
              <a:gd name="f26" fmla="val 130"/>
              <a:gd name="f27" fmla="val 32"/>
              <a:gd name="f28" fmla="val 23"/>
              <a:gd name="f29" fmla="val 125"/>
              <a:gd name="f30" fmla="val 22"/>
              <a:gd name="f31" fmla="val 116"/>
              <a:gd name="f32" fmla="val 14"/>
              <a:gd name="f33" fmla="val 78"/>
              <a:gd name="f34" fmla="val 7"/>
              <a:gd name="f35" fmla="val 3"/>
              <a:gd name="f36" fmla="val 2"/>
              <a:gd name="f37" fmla="+- 0 0 -90"/>
              <a:gd name="f38" fmla="*/ f3 1 58"/>
              <a:gd name="f39" fmla="*/ f4 1 131"/>
              <a:gd name="f40" fmla="val f5"/>
              <a:gd name="f41" fmla="val f6"/>
              <a:gd name="f42" fmla="val f7"/>
              <a:gd name="f43" fmla="*/ f37 f0 1"/>
              <a:gd name="f44" fmla="+- f42 0 f40"/>
              <a:gd name="f45" fmla="+- f41 0 f40"/>
              <a:gd name="f46" fmla="*/ f43 1 f2"/>
              <a:gd name="f47" fmla="*/ f45 1 58"/>
              <a:gd name="f48" fmla="*/ f44 1 131"/>
              <a:gd name="f49" fmla="*/ 1 f45 1"/>
              <a:gd name="f50" fmla="*/ 0 f44 1"/>
              <a:gd name="f51" fmla="*/ 52 f45 1"/>
              <a:gd name="f52" fmla="*/ 19 f44 1"/>
              <a:gd name="f53" fmla="*/ 57 f45 1"/>
              <a:gd name="f54" fmla="*/ 25 f44 1"/>
              <a:gd name="f55" fmla="*/ 112 f44 1"/>
              <a:gd name="f56" fmla="*/ 41 f45 1"/>
              <a:gd name="f57" fmla="*/ 130 f44 1"/>
              <a:gd name="f58" fmla="*/ 22 f45 1"/>
              <a:gd name="f59" fmla="*/ 116 f44 1"/>
              <a:gd name="f60" fmla="*/ 0 f45 1"/>
              <a:gd name="f61" fmla="*/ 3 f44 1"/>
              <a:gd name="f62" fmla="+- f46 0 f1"/>
              <a:gd name="f63" fmla="*/ f49 1 58"/>
              <a:gd name="f64" fmla="*/ f50 1 131"/>
              <a:gd name="f65" fmla="*/ f51 1 58"/>
              <a:gd name="f66" fmla="*/ f52 1 131"/>
              <a:gd name="f67" fmla="*/ f53 1 58"/>
              <a:gd name="f68" fmla="*/ f54 1 131"/>
              <a:gd name="f69" fmla="*/ f55 1 131"/>
              <a:gd name="f70" fmla="*/ f56 1 58"/>
              <a:gd name="f71" fmla="*/ f57 1 131"/>
              <a:gd name="f72" fmla="*/ f58 1 58"/>
              <a:gd name="f73" fmla="*/ f59 1 131"/>
              <a:gd name="f74" fmla="*/ f60 1 58"/>
              <a:gd name="f75" fmla="*/ f61 1 131"/>
              <a:gd name="f76" fmla="*/ 0 1 f47"/>
              <a:gd name="f77" fmla="*/ f41 1 f47"/>
              <a:gd name="f78" fmla="*/ 0 1 f48"/>
              <a:gd name="f79" fmla="*/ f42 1 f48"/>
              <a:gd name="f80" fmla="*/ f63 1 f47"/>
              <a:gd name="f81" fmla="*/ f64 1 f48"/>
              <a:gd name="f82" fmla="*/ f65 1 f47"/>
              <a:gd name="f83" fmla="*/ f66 1 f48"/>
              <a:gd name="f84" fmla="*/ f67 1 f47"/>
              <a:gd name="f85" fmla="*/ f68 1 f48"/>
              <a:gd name="f86" fmla="*/ f69 1 f48"/>
              <a:gd name="f87" fmla="*/ f70 1 f47"/>
              <a:gd name="f88" fmla="*/ f71 1 f48"/>
              <a:gd name="f89" fmla="*/ f72 1 f47"/>
              <a:gd name="f90" fmla="*/ f73 1 f48"/>
              <a:gd name="f91" fmla="*/ f74 1 f47"/>
              <a:gd name="f92" fmla="*/ f75 1 f48"/>
              <a:gd name="f93" fmla="*/ f76 f38 1"/>
              <a:gd name="f94" fmla="*/ f77 f38 1"/>
              <a:gd name="f95" fmla="*/ f79 f39 1"/>
              <a:gd name="f96" fmla="*/ f78 f39 1"/>
              <a:gd name="f97" fmla="*/ f80 f38 1"/>
              <a:gd name="f98" fmla="*/ f81 f39 1"/>
              <a:gd name="f99" fmla="*/ f82 f38 1"/>
              <a:gd name="f100" fmla="*/ f83 f39 1"/>
              <a:gd name="f101" fmla="*/ f84 f38 1"/>
              <a:gd name="f102" fmla="*/ f85 f39 1"/>
              <a:gd name="f103" fmla="*/ f86 f39 1"/>
              <a:gd name="f104" fmla="*/ f87 f38 1"/>
              <a:gd name="f105" fmla="*/ f88 f39 1"/>
              <a:gd name="f106" fmla="*/ f89 f38 1"/>
              <a:gd name="f107" fmla="*/ f90 f39 1"/>
              <a:gd name="f108" fmla="*/ f91 f38 1"/>
              <a:gd name="f109" fmla="*/ f92 f39 1"/>
            </a:gdLst>
            <a:ahLst/>
            <a:cxnLst>
              <a:cxn ang="3cd4">
                <a:pos x="hc" y="t"/>
              </a:cxn>
              <a:cxn ang="0">
                <a:pos x="r" y="vc"/>
              </a:cxn>
              <a:cxn ang="cd4">
                <a:pos x="hc" y="b"/>
              </a:cxn>
              <a:cxn ang="cd2">
                <a:pos x="l" y="vc"/>
              </a:cxn>
              <a:cxn ang="f62">
                <a:pos x="f97" y="f98"/>
              </a:cxn>
              <a:cxn ang="f62">
                <a:pos x="f99" y="f100"/>
              </a:cxn>
              <a:cxn ang="f62">
                <a:pos x="f101" y="f102"/>
              </a:cxn>
              <a:cxn ang="f62">
                <a:pos x="f101" y="f103"/>
              </a:cxn>
              <a:cxn ang="f62">
                <a:pos x="f104" y="f105"/>
              </a:cxn>
              <a:cxn ang="f62">
                <a:pos x="f106" y="f107"/>
              </a:cxn>
              <a:cxn ang="f62">
                <a:pos x="f108" y="f109"/>
              </a:cxn>
              <a:cxn ang="f62">
                <a:pos x="f97" y="f98"/>
              </a:cxn>
            </a:cxnLst>
            <a:rect l="f93" t="f96" r="f94" b="f95"/>
            <a:pathLst>
              <a:path w="58" h="131">
                <a:moveTo>
                  <a:pt x="f8" y="f5"/>
                </a:moveTo>
                <a:cubicBezTo>
                  <a:pt x="f9" y="f10"/>
                  <a:pt x="f11" y="f12"/>
                  <a:pt x="f13" y="f14"/>
                </a:cubicBezTo>
                <a:cubicBezTo>
                  <a:pt x="f15" y="f14"/>
                  <a:pt x="f16" y="f17"/>
                  <a:pt x="f16" y="f18"/>
                </a:cubicBezTo>
                <a:cubicBezTo>
                  <a:pt x="f16" y="f19"/>
                  <a:pt x="f6" y="f20"/>
                  <a:pt x="f16" y="f21"/>
                </a:cubicBezTo>
                <a:cubicBezTo>
                  <a:pt x="f16" y="f22"/>
                  <a:pt x="f23" y="f24"/>
                  <a:pt x="f25" y="f26"/>
                </a:cubicBezTo>
                <a:cubicBezTo>
                  <a:pt x="f27" y="f7"/>
                  <a:pt x="f28" y="f29"/>
                  <a:pt x="f30" y="f31"/>
                </a:cubicBezTo>
                <a:cubicBezTo>
                  <a:pt x="f32" y="f33"/>
                  <a:pt x="f34" y="f25"/>
                  <a:pt x="f5" y="f35"/>
                </a:cubicBezTo>
                <a:cubicBezTo>
                  <a:pt x="f5" y="f35"/>
                  <a:pt x="f8" y="f36"/>
                  <a:pt x="f8" y="f5"/>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6" name="Freeform 131">
            <a:extLst>
              <a:ext uri="{FF2B5EF4-FFF2-40B4-BE49-F238E27FC236}">
                <a16:creationId xmlns:a16="http://schemas.microsoft.com/office/drawing/2014/main" id="{F13CE467-8C3E-43D9-8839-5B36CA13809F}"/>
              </a:ext>
            </a:extLst>
          </p:cNvPr>
          <p:cNvSpPr/>
          <p:nvPr/>
        </p:nvSpPr>
        <p:spPr>
          <a:xfrm>
            <a:off x="2294289" y="4433602"/>
            <a:ext cx="95239" cy="214284"/>
          </a:xfrm>
          <a:custGeom>
            <a:avLst/>
            <a:gdLst>
              <a:gd name="f0" fmla="val 10800000"/>
              <a:gd name="f1" fmla="val 5400000"/>
              <a:gd name="f2" fmla="val 180"/>
              <a:gd name="f3" fmla="val w"/>
              <a:gd name="f4" fmla="val h"/>
              <a:gd name="f5" fmla="val 0"/>
              <a:gd name="f6" fmla="val 58"/>
              <a:gd name="f7" fmla="val 130"/>
              <a:gd name="f8" fmla="val 68"/>
              <a:gd name="f9" fmla="val 54"/>
              <a:gd name="f10" fmla="val 40"/>
              <a:gd name="f11" fmla="val 26"/>
              <a:gd name="f12" fmla="val 20"/>
              <a:gd name="f13" fmla="val 2"/>
              <a:gd name="f14" fmla="val 18"/>
              <a:gd name="f15" fmla="val 8"/>
              <a:gd name="f16" fmla="val 24"/>
              <a:gd name="f17" fmla="val 17"/>
              <a:gd name="f18" fmla="val 39"/>
              <a:gd name="f19" fmla="val 13"/>
              <a:gd name="f20" fmla="val 52"/>
              <a:gd name="f21" fmla="val 53"/>
              <a:gd name="f22" fmla="val 1"/>
              <a:gd name="f23" fmla="val 55"/>
              <a:gd name="f24" fmla="val 56"/>
              <a:gd name="f25" fmla="val 57"/>
              <a:gd name="f26" fmla="val 3"/>
              <a:gd name="f27" fmla="val 5"/>
              <a:gd name="f28" fmla="val 50"/>
              <a:gd name="f29" fmla="val 44"/>
              <a:gd name="f30" fmla="val 73"/>
              <a:gd name="f31" fmla="val 37"/>
              <a:gd name="f32" fmla="val 107"/>
              <a:gd name="f33" fmla="val 110"/>
              <a:gd name="f34" fmla="val 36"/>
              <a:gd name="f35" fmla="val 113"/>
              <a:gd name="f36" fmla="val 116"/>
              <a:gd name="f37" fmla="val 33"/>
              <a:gd name="f38" fmla="val 124"/>
              <a:gd name="f39" fmla="val 16"/>
              <a:gd name="f40" fmla="val 129"/>
              <a:gd name="f41" fmla="val 7"/>
              <a:gd name="f42" fmla="val 127"/>
              <a:gd name="f43" fmla="val 120"/>
              <a:gd name="f44" fmla="val 111"/>
              <a:gd name="f45" fmla="val 97"/>
              <a:gd name="f46" fmla="val 82"/>
              <a:gd name="f47" fmla="+- 0 0 -90"/>
              <a:gd name="f48" fmla="*/ f3 1 58"/>
              <a:gd name="f49" fmla="*/ f4 1 130"/>
              <a:gd name="f50" fmla="val f5"/>
              <a:gd name="f51" fmla="val f6"/>
              <a:gd name="f52" fmla="val f7"/>
              <a:gd name="f53" fmla="*/ f47 f0 1"/>
              <a:gd name="f54" fmla="+- f52 0 f50"/>
              <a:gd name="f55" fmla="+- f51 0 f50"/>
              <a:gd name="f56" fmla="*/ f53 1 f2"/>
              <a:gd name="f57" fmla="*/ f55 1 58"/>
              <a:gd name="f58" fmla="*/ f54 1 130"/>
              <a:gd name="f59" fmla="*/ 0 f55 1"/>
              <a:gd name="f60" fmla="*/ 68 f54 1"/>
              <a:gd name="f61" fmla="*/ 26 f54 1"/>
              <a:gd name="f62" fmla="*/ 8 f55 1"/>
              <a:gd name="f63" fmla="*/ 18 f54 1"/>
              <a:gd name="f64" fmla="*/ 52 f55 1"/>
              <a:gd name="f65" fmla="*/ 2 f54 1"/>
              <a:gd name="f66" fmla="*/ 56 f55 1"/>
              <a:gd name="f67" fmla="*/ 0 f54 1"/>
              <a:gd name="f68" fmla="*/ 57 f55 1"/>
              <a:gd name="f69" fmla="*/ 5 f54 1"/>
              <a:gd name="f70" fmla="*/ 37 f55 1"/>
              <a:gd name="f71" fmla="*/ 107 f54 1"/>
              <a:gd name="f72" fmla="*/ 36 f55 1"/>
              <a:gd name="f73" fmla="*/ 116 f54 1"/>
              <a:gd name="f74" fmla="*/ 16 f55 1"/>
              <a:gd name="f75" fmla="*/ 129 f54 1"/>
              <a:gd name="f76" fmla="*/ 111 f54 1"/>
              <a:gd name="f77" fmla="+- f56 0 f1"/>
              <a:gd name="f78" fmla="*/ f59 1 58"/>
              <a:gd name="f79" fmla="*/ f60 1 130"/>
              <a:gd name="f80" fmla="*/ f61 1 130"/>
              <a:gd name="f81" fmla="*/ f62 1 58"/>
              <a:gd name="f82" fmla="*/ f63 1 130"/>
              <a:gd name="f83" fmla="*/ f64 1 58"/>
              <a:gd name="f84" fmla="*/ f65 1 130"/>
              <a:gd name="f85" fmla="*/ f66 1 58"/>
              <a:gd name="f86" fmla="*/ f67 1 130"/>
              <a:gd name="f87" fmla="*/ f68 1 58"/>
              <a:gd name="f88" fmla="*/ f69 1 130"/>
              <a:gd name="f89" fmla="*/ f70 1 58"/>
              <a:gd name="f90" fmla="*/ f71 1 130"/>
              <a:gd name="f91" fmla="*/ f72 1 58"/>
              <a:gd name="f92" fmla="*/ f73 1 130"/>
              <a:gd name="f93" fmla="*/ f74 1 58"/>
              <a:gd name="f94" fmla="*/ f75 1 130"/>
              <a:gd name="f95" fmla="*/ f76 1 130"/>
              <a:gd name="f96" fmla="*/ 0 1 f57"/>
              <a:gd name="f97" fmla="*/ f51 1 f57"/>
              <a:gd name="f98" fmla="*/ 0 1 f58"/>
              <a:gd name="f99" fmla="*/ f52 1 f58"/>
              <a:gd name="f100" fmla="*/ f78 1 f57"/>
              <a:gd name="f101" fmla="*/ f79 1 f58"/>
              <a:gd name="f102" fmla="*/ f80 1 f58"/>
              <a:gd name="f103" fmla="*/ f81 1 f57"/>
              <a:gd name="f104" fmla="*/ f82 1 f58"/>
              <a:gd name="f105" fmla="*/ f83 1 f57"/>
              <a:gd name="f106" fmla="*/ f84 1 f58"/>
              <a:gd name="f107" fmla="*/ f85 1 f57"/>
              <a:gd name="f108" fmla="*/ f86 1 f58"/>
              <a:gd name="f109" fmla="*/ f87 1 f57"/>
              <a:gd name="f110" fmla="*/ f88 1 f58"/>
              <a:gd name="f111" fmla="*/ f89 1 f57"/>
              <a:gd name="f112" fmla="*/ f90 1 f58"/>
              <a:gd name="f113" fmla="*/ f91 1 f57"/>
              <a:gd name="f114" fmla="*/ f92 1 f58"/>
              <a:gd name="f115" fmla="*/ f93 1 f57"/>
              <a:gd name="f116" fmla="*/ f94 1 f58"/>
              <a:gd name="f117" fmla="*/ f95 1 f58"/>
              <a:gd name="f118" fmla="*/ f96 f48 1"/>
              <a:gd name="f119" fmla="*/ f97 f48 1"/>
              <a:gd name="f120" fmla="*/ f99 f49 1"/>
              <a:gd name="f121" fmla="*/ f98 f49 1"/>
              <a:gd name="f122" fmla="*/ f100 f48 1"/>
              <a:gd name="f123" fmla="*/ f101 f49 1"/>
              <a:gd name="f124" fmla="*/ f102 f49 1"/>
              <a:gd name="f125" fmla="*/ f103 f48 1"/>
              <a:gd name="f126" fmla="*/ f104 f49 1"/>
              <a:gd name="f127" fmla="*/ f105 f48 1"/>
              <a:gd name="f128" fmla="*/ f106 f49 1"/>
              <a:gd name="f129" fmla="*/ f107 f48 1"/>
              <a:gd name="f130" fmla="*/ f108 f49 1"/>
              <a:gd name="f131" fmla="*/ f109 f48 1"/>
              <a:gd name="f132" fmla="*/ f110 f49 1"/>
              <a:gd name="f133" fmla="*/ f111 f48 1"/>
              <a:gd name="f134" fmla="*/ f112 f49 1"/>
              <a:gd name="f135" fmla="*/ f113 f48 1"/>
              <a:gd name="f136" fmla="*/ f114 f49 1"/>
              <a:gd name="f137" fmla="*/ f115 f48 1"/>
              <a:gd name="f138" fmla="*/ f116 f49 1"/>
              <a:gd name="f139" fmla="*/ f117 f49 1"/>
            </a:gdLst>
            <a:ahLst/>
            <a:cxnLst>
              <a:cxn ang="3cd4">
                <a:pos x="hc" y="t"/>
              </a:cxn>
              <a:cxn ang="0">
                <a:pos x="r" y="vc"/>
              </a:cxn>
              <a:cxn ang="cd4">
                <a:pos x="hc" y="b"/>
              </a:cxn>
              <a:cxn ang="cd2">
                <a:pos x="l" y="vc"/>
              </a:cxn>
              <a:cxn ang="f77">
                <a:pos x="f122" y="f123"/>
              </a:cxn>
              <a:cxn ang="f77">
                <a:pos x="f122" y="f124"/>
              </a:cxn>
              <a:cxn ang="f77">
                <a:pos x="f125" y="f126"/>
              </a:cxn>
              <a:cxn ang="f77">
                <a:pos x="f127" y="f128"/>
              </a:cxn>
              <a:cxn ang="f77">
                <a:pos x="f129" y="f130"/>
              </a:cxn>
              <a:cxn ang="f77">
                <a:pos x="f131" y="f132"/>
              </a:cxn>
              <a:cxn ang="f77">
                <a:pos x="f133" y="f134"/>
              </a:cxn>
              <a:cxn ang="f77">
                <a:pos x="f135" y="f136"/>
              </a:cxn>
              <a:cxn ang="f77">
                <a:pos x="f137" y="f138"/>
              </a:cxn>
              <a:cxn ang="f77">
                <a:pos x="f122" y="f139"/>
              </a:cxn>
              <a:cxn ang="f77">
                <a:pos x="f122" y="f123"/>
              </a:cxn>
            </a:cxnLst>
            <a:rect l="f118" t="f121" r="f119" b="f120"/>
            <a:pathLst>
              <a:path w="58" h="130">
                <a:moveTo>
                  <a:pt x="f5" y="f8"/>
                </a:moveTo>
                <a:cubicBezTo>
                  <a:pt x="f5" y="f9"/>
                  <a:pt x="f5" y="f10"/>
                  <a:pt x="f5" y="f11"/>
                </a:cubicBezTo>
                <a:cubicBezTo>
                  <a:pt x="f5" y="f12"/>
                  <a:pt x="f13" y="f14"/>
                  <a:pt x="f15" y="f14"/>
                </a:cubicBezTo>
                <a:cubicBezTo>
                  <a:pt x="f16" y="f17"/>
                  <a:pt x="f18" y="f19"/>
                  <a:pt x="f20" y="f13"/>
                </a:cubicBezTo>
                <a:cubicBezTo>
                  <a:pt x="f21" y="f22"/>
                  <a:pt x="f23" y="f5"/>
                  <a:pt x="f24" y="f5"/>
                </a:cubicBezTo>
                <a:cubicBezTo>
                  <a:pt x="f6" y="f22"/>
                  <a:pt x="f25" y="f26"/>
                  <a:pt x="f25" y="f27"/>
                </a:cubicBezTo>
                <a:cubicBezTo>
                  <a:pt x="f28" y="f18"/>
                  <a:pt x="f29" y="f30"/>
                  <a:pt x="f31" y="f32"/>
                </a:cubicBezTo>
                <a:cubicBezTo>
                  <a:pt x="f31" y="f33"/>
                  <a:pt x="f34" y="f35"/>
                  <a:pt x="f34" y="f36"/>
                </a:cubicBezTo>
                <a:cubicBezTo>
                  <a:pt x="f37" y="f38"/>
                  <a:pt x="f16" y="f7"/>
                  <a:pt x="f39" y="f40"/>
                </a:cubicBezTo>
                <a:cubicBezTo>
                  <a:pt x="f41" y="f42"/>
                  <a:pt x="f5" y="f43"/>
                  <a:pt x="f5" y="f44"/>
                </a:cubicBezTo>
                <a:cubicBezTo>
                  <a:pt x="f5" y="f45"/>
                  <a:pt x="f5" y="f46"/>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7" name="Freeform 132">
            <a:extLst>
              <a:ext uri="{FF2B5EF4-FFF2-40B4-BE49-F238E27FC236}">
                <a16:creationId xmlns:a16="http://schemas.microsoft.com/office/drawing/2014/main" id="{2FCE0635-0ACE-4EB7-961D-0AF423FE8D42}"/>
              </a:ext>
            </a:extLst>
          </p:cNvPr>
          <p:cNvSpPr/>
          <p:nvPr/>
        </p:nvSpPr>
        <p:spPr>
          <a:xfrm>
            <a:off x="3643461" y="1274966"/>
            <a:ext cx="195230" cy="141261"/>
          </a:xfrm>
          <a:custGeom>
            <a:avLst/>
            <a:gdLst>
              <a:gd name="f0" fmla="val 10800000"/>
              <a:gd name="f1" fmla="val 5400000"/>
              <a:gd name="f2" fmla="val 180"/>
              <a:gd name="f3" fmla="val w"/>
              <a:gd name="f4" fmla="val h"/>
              <a:gd name="f5" fmla="val 0"/>
              <a:gd name="f6" fmla="val 119"/>
              <a:gd name="f7" fmla="val 86"/>
              <a:gd name="f8" fmla="val 83"/>
              <a:gd name="f9" fmla="val 12"/>
              <a:gd name="f10" fmla="val 9"/>
              <a:gd name="f11" fmla="val 89"/>
              <a:gd name="f12" fmla="val 93"/>
              <a:gd name="f13" fmla="val 10"/>
              <a:gd name="f14" fmla="val 99"/>
              <a:gd name="f15" fmla="val 11"/>
              <a:gd name="f16" fmla="val 105"/>
              <a:gd name="f17" fmla="val 13"/>
              <a:gd name="f18" fmla="val 111"/>
              <a:gd name="f19" fmla="val 14"/>
              <a:gd name="f20" fmla="val 118"/>
              <a:gd name="f21" fmla="val 18"/>
              <a:gd name="f22" fmla="val 24"/>
              <a:gd name="f23" fmla="val 46"/>
              <a:gd name="f24" fmla="val 100"/>
              <a:gd name="f25" fmla="val 68"/>
              <a:gd name="f26" fmla="val 79"/>
              <a:gd name="f27" fmla="val 74"/>
              <a:gd name="f28" fmla="val 38"/>
              <a:gd name="f29" fmla="val 55"/>
              <a:gd name="f30" fmla="val 4"/>
              <a:gd name="f31" fmla="val 5"/>
              <a:gd name="f32" fmla="val 7"/>
              <a:gd name="f33" fmla="val 3"/>
              <a:gd name="f34" fmla="val 6"/>
              <a:gd name="f35" fmla="val 19"/>
              <a:gd name="f36" fmla="val 33"/>
              <a:gd name="f37" fmla="val 17"/>
              <a:gd name="f38" fmla="val 40"/>
              <a:gd name="f39" fmla="val 42"/>
              <a:gd name="f40" fmla="val 1"/>
              <a:gd name="f41" fmla="val 44"/>
              <a:gd name="f42" fmla="val 47"/>
              <a:gd name="f43" fmla="val 51"/>
              <a:gd name="f44" fmla="val 20"/>
              <a:gd name="f45" fmla="val 62"/>
              <a:gd name="f46" fmla="val 22"/>
              <a:gd name="f47" fmla="val 66"/>
              <a:gd name="f48" fmla="val 71"/>
              <a:gd name="f49" fmla="val 26"/>
              <a:gd name="f50" fmla="val 75"/>
              <a:gd name="f51" fmla="val 21"/>
              <a:gd name="f52" fmla="val 78"/>
              <a:gd name="f53" fmla="val 81"/>
              <a:gd name="f54" fmla="val 16"/>
              <a:gd name="f55" fmla="val 59"/>
              <a:gd name="f56" fmla="val 54"/>
              <a:gd name="f57" fmla="val 72"/>
              <a:gd name="f58" fmla="val 53"/>
              <a:gd name="f59" fmla="val 77"/>
              <a:gd name="f60" fmla="val 48"/>
              <a:gd name="f61" fmla="val 80"/>
              <a:gd name="f62" fmla="val 76"/>
              <a:gd name="f63" fmla="val 39"/>
              <a:gd name="f64" fmla="val 36"/>
              <a:gd name="f65" fmla="val 31"/>
              <a:gd name="f66" fmla="val 28"/>
              <a:gd name="f67" fmla="val 29"/>
              <a:gd name="f68" fmla="val 23"/>
              <a:gd name="f69" fmla="val 27"/>
              <a:gd name="f70" fmla="val 25"/>
              <a:gd name="f71" fmla="val 43"/>
              <a:gd name="f72" fmla="val 45"/>
              <a:gd name="f73" fmla="val 50"/>
              <a:gd name="f74" fmla="val 49"/>
              <a:gd name="f75" fmla="+- 0 0 -90"/>
              <a:gd name="f76" fmla="*/ f3 1 119"/>
              <a:gd name="f77" fmla="*/ f4 1 86"/>
              <a:gd name="f78" fmla="val f5"/>
              <a:gd name="f79" fmla="val f6"/>
              <a:gd name="f80" fmla="val f7"/>
              <a:gd name="f81" fmla="*/ f75 f0 1"/>
              <a:gd name="f82" fmla="+- f80 0 f78"/>
              <a:gd name="f83" fmla="+- f79 0 f78"/>
              <a:gd name="f84" fmla="*/ f81 1 f2"/>
              <a:gd name="f85" fmla="*/ f83 1 119"/>
              <a:gd name="f86" fmla="*/ f82 1 86"/>
              <a:gd name="f87" fmla="*/ 83 f83 1"/>
              <a:gd name="f88" fmla="*/ 12 f82 1"/>
              <a:gd name="f89" fmla="*/ 93 f83 1"/>
              <a:gd name="f90" fmla="*/ 10 f82 1"/>
              <a:gd name="f91" fmla="*/ 111 f83 1"/>
              <a:gd name="f92" fmla="*/ 14 f82 1"/>
              <a:gd name="f93" fmla="*/ 119 f83 1"/>
              <a:gd name="f94" fmla="*/ 24 f82 1"/>
              <a:gd name="f95" fmla="*/ 79 f83 1"/>
              <a:gd name="f96" fmla="*/ 74 f82 1"/>
              <a:gd name="f97" fmla="*/ 4 f83 1"/>
              <a:gd name="f98" fmla="*/ 9 f82 1"/>
              <a:gd name="f99" fmla="*/ 7 f83 1"/>
              <a:gd name="f100" fmla="*/ 4 f82 1"/>
              <a:gd name="f101" fmla="*/ 10 f83 1"/>
              <a:gd name="f102" fmla="*/ 7 f82 1"/>
              <a:gd name="f103" fmla="*/ 40 f83 1"/>
              <a:gd name="f104" fmla="*/ 47 f83 1"/>
              <a:gd name="f105" fmla="*/ 1 f82 1"/>
              <a:gd name="f106" fmla="*/ 51 f83 1"/>
              <a:gd name="f107" fmla="*/ 62 f83 1"/>
              <a:gd name="f108" fmla="*/ 22 f82 1"/>
              <a:gd name="f109" fmla="*/ 75 f83 1"/>
              <a:gd name="f110" fmla="*/ 21 f82 1"/>
              <a:gd name="f111" fmla="*/ 59 f83 1"/>
              <a:gd name="f112" fmla="*/ 54 f82 1"/>
              <a:gd name="f113" fmla="*/ 77 f83 1"/>
              <a:gd name="f114" fmla="*/ 48 f82 1"/>
              <a:gd name="f115" fmla="*/ 80 f83 1"/>
              <a:gd name="f116" fmla="*/ 42 f82 1"/>
              <a:gd name="f117" fmla="*/ 74 f83 1"/>
              <a:gd name="f118" fmla="*/ 38 f82 1"/>
              <a:gd name="f119" fmla="*/ 31 f83 1"/>
              <a:gd name="f120" fmla="*/ 28 f82 1"/>
              <a:gd name="f121" fmla="*/ 23 f83 1"/>
              <a:gd name="f122" fmla="*/ 27 f82 1"/>
              <a:gd name="f123" fmla="*/ 36 f82 1"/>
              <a:gd name="f124" fmla="*/ 45 f82 1"/>
              <a:gd name="f125" fmla="+- f84 0 f1"/>
              <a:gd name="f126" fmla="*/ f87 1 119"/>
              <a:gd name="f127" fmla="*/ f88 1 86"/>
              <a:gd name="f128" fmla="*/ f89 1 119"/>
              <a:gd name="f129" fmla="*/ f90 1 86"/>
              <a:gd name="f130" fmla="*/ f91 1 119"/>
              <a:gd name="f131" fmla="*/ f92 1 86"/>
              <a:gd name="f132" fmla="*/ f93 1 119"/>
              <a:gd name="f133" fmla="*/ f94 1 86"/>
              <a:gd name="f134" fmla="*/ f95 1 119"/>
              <a:gd name="f135" fmla="*/ f96 1 86"/>
              <a:gd name="f136" fmla="*/ f97 1 119"/>
              <a:gd name="f137" fmla="*/ f98 1 86"/>
              <a:gd name="f138" fmla="*/ f99 1 119"/>
              <a:gd name="f139" fmla="*/ f100 1 86"/>
              <a:gd name="f140" fmla="*/ f101 1 119"/>
              <a:gd name="f141" fmla="*/ f102 1 86"/>
              <a:gd name="f142" fmla="*/ f103 1 119"/>
              <a:gd name="f143" fmla="*/ f104 1 119"/>
              <a:gd name="f144" fmla="*/ f105 1 86"/>
              <a:gd name="f145" fmla="*/ f106 1 119"/>
              <a:gd name="f146" fmla="*/ f107 1 119"/>
              <a:gd name="f147" fmla="*/ f108 1 86"/>
              <a:gd name="f148" fmla="*/ f109 1 119"/>
              <a:gd name="f149" fmla="*/ f110 1 86"/>
              <a:gd name="f150" fmla="*/ f111 1 119"/>
              <a:gd name="f151" fmla="*/ f112 1 86"/>
              <a:gd name="f152" fmla="*/ f113 1 119"/>
              <a:gd name="f153" fmla="*/ f114 1 86"/>
              <a:gd name="f154" fmla="*/ f115 1 119"/>
              <a:gd name="f155" fmla="*/ f116 1 86"/>
              <a:gd name="f156" fmla="*/ f117 1 119"/>
              <a:gd name="f157" fmla="*/ f118 1 86"/>
              <a:gd name="f158" fmla="*/ f119 1 119"/>
              <a:gd name="f159" fmla="*/ f120 1 86"/>
              <a:gd name="f160" fmla="*/ f121 1 119"/>
              <a:gd name="f161" fmla="*/ f122 1 86"/>
              <a:gd name="f162" fmla="*/ f123 1 86"/>
              <a:gd name="f163" fmla="*/ f124 1 86"/>
              <a:gd name="f164" fmla="*/ 0 1 f85"/>
              <a:gd name="f165" fmla="*/ f79 1 f85"/>
              <a:gd name="f166" fmla="*/ 0 1 f86"/>
              <a:gd name="f167" fmla="*/ f80 1 f86"/>
              <a:gd name="f168" fmla="*/ f126 1 f85"/>
              <a:gd name="f169" fmla="*/ f127 1 f86"/>
              <a:gd name="f170" fmla="*/ f128 1 f85"/>
              <a:gd name="f171" fmla="*/ f129 1 f86"/>
              <a:gd name="f172" fmla="*/ f130 1 f85"/>
              <a:gd name="f173" fmla="*/ f131 1 f86"/>
              <a:gd name="f174" fmla="*/ f132 1 f85"/>
              <a:gd name="f175" fmla="*/ f133 1 f86"/>
              <a:gd name="f176" fmla="*/ f134 1 f85"/>
              <a:gd name="f177" fmla="*/ f135 1 f86"/>
              <a:gd name="f178" fmla="*/ f136 1 f85"/>
              <a:gd name="f179" fmla="*/ f137 1 f86"/>
              <a:gd name="f180" fmla="*/ f138 1 f85"/>
              <a:gd name="f181" fmla="*/ f139 1 f86"/>
              <a:gd name="f182" fmla="*/ f140 1 f85"/>
              <a:gd name="f183" fmla="*/ f141 1 f86"/>
              <a:gd name="f184" fmla="*/ f142 1 f85"/>
              <a:gd name="f185" fmla="*/ f143 1 f85"/>
              <a:gd name="f186" fmla="*/ f144 1 f86"/>
              <a:gd name="f187" fmla="*/ f145 1 f85"/>
              <a:gd name="f188" fmla="*/ f146 1 f85"/>
              <a:gd name="f189" fmla="*/ f147 1 f86"/>
              <a:gd name="f190" fmla="*/ f148 1 f85"/>
              <a:gd name="f191" fmla="*/ f149 1 f86"/>
              <a:gd name="f192" fmla="*/ f150 1 f85"/>
              <a:gd name="f193" fmla="*/ f151 1 f86"/>
              <a:gd name="f194" fmla="*/ f152 1 f85"/>
              <a:gd name="f195" fmla="*/ f153 1 f86"/>
              <a:gd name="f196" fmla="*/ f154 1 f85"/>
              <a:gd name="f197" fmla="*/ f155 1 f86"/>
              <a:gd name="f198" fmla="*/ f156 1 f85"/>
              <a:gd name="f199" fmla="*/ f157 1 f86"/>
              <a:gd name="f200" fmla="*/ f158 1 f85"/>
              <a:gd name="f201" fmla="*/ f159 1 f86"/>
              <a:gd name="f202" fmla="*/ f160 1 f85"/>
              <a:gd name="f203" fmla="*/ f161 1 f86"/>
              <a:gd name="f204" fmla="*/ f162 1 f86"/>
              <a:gd name="f205" fmla="*/ f163 1 f86"/>
              <a:gd name="f206" fmla="*/ f164 f76 1"/>
              <a:gd name="f207" fmla="*/ f165 f76 1"/>
              <a:gd name="f208" fmla="*/ f167 f77 1"/>
              <a:gd name="f209" fmla="*/ f166 f77 1"/>
              <a:gd name="f210" fmla="*/ f168 f76 1"/>
              <a:gd name="f211" fmla="*/ f169 f77 1"/>
              <a:gd name="f212" fmla="*/ f170 f76 1"/>
              <a:gd name="f213" fmla="*/ f171 f77 1"/>
              <a:gd name="f214" fmla="*/ f172 f76 1"/>
              <a:gd name="f215" fmla="*/ f173 f77 1"/>
              <a:gd name="f216" fmla="*/ f174 f76 1"/>
              <a:gd name="f217" fmla="*/ f175 f77 1"/>
              <a:gd name="f218" fmla="*/ f176 f76 1"/>
              <a:gd name="f219" fmla="*/ f177 f77 1"/>
              <a:gd name="f220" fmla="*/ f178 f76 1"/>
              <a:gd name="f221" fmla="*/ f179 f77 1"/>
              <a:gd name="f222" fmla="*/ f180 f76 1"/>
              <a:gd name="f223" fmla="*/ f181 f77 1"/>
              <a:gd name="f224" fmla="*/ f182 f76 1"/>
              <a:gd name="f225" fmla="*/ f183 f77 1"/>
              <a:gd name="f226" fmla="*/ f184 f76 1"/>
              <a:gd name="f227" fmla="*/ f185 f76 1"/>
              <a:gd name="f228" fmla="*/ f186 f77 1"/>
              <a:gd name="f229" fmla="*/ f187 f76 1"/>
              <a:gd name="f230" fmla="*/ f188 f76 1"/>
              <a:gd name="f231" fmla="*/ f189 f77 1"/>
              <a:gd name="f232" fmla="*/ f190 f76 1"/>
              <a:gd name="f233" fmla="*/ f191 f77 1"/>
              <a:gd name="f234" fmla="*/ f192 f76 1"/>
              <a:gd name="f235" fmla="*/ f193 f77 1"/>
              <a:gd name="f236" fmla="*/ f194 f76 1"/>
              <a:gd name="f237" fmla="*/ f195 f77 1"/>
              <a:gd name="f238" fmla="*/ f196 f76 1"/>
              <a:gd name="f239" fmla="*/ f197 f77 1"/>
              <a:gd name="f240" fmla="*/ f198 f76 1"/>
              <a:gd name="f241" fmla="*/ f199 f77 1"/>
              <a:gd name="f242" fmla="*/ f200 f76 1"/>
              <a:gd name="f243" fmla="*/ f201 f77 1"/>
              <a:gd name="f244" fmla="*/ f202 f76 1"/>
              <a:gd name="f245" fmla="*/ f203 f77 1"/>
              <a:gd name="f246" fmla="*/ f204 f77 1"/>
              <a:gd name="f247" fmla="*/ f205 f77 1"/>
            </a:gdLst>
            <a:ahLst/>
            <a:cxnLst>
              <a:cxn ang="3cd4">
                <a:pos x="hc" y="t"/>
              </a:cxn>
              <a:cxn ang="0">
                <a:pos x="r" y="vc"/>
              </a:cxn>
              <a:cxn ang="cd4">
                <a:pos x="hc" y="b"/>
              </a:cxn>
              <a:cxn ang="cd2">
                <a:pos x="l" y="vc"/>
              </a:cxn>
              <a:cxn ang="f125">
                <a:pos x="f210" y="f211"/>
              </a:cxn>
              <a:cxn ang="f125">
                <a:pos x="f212" y="f213"/>
              </a:cxn>
              <a:cxn ang="f125">
                <a:pos x="f214" y="f215"/>
              </a:cxn>
              <a:cxn ang="f125">
                <a:pos x="f216" y="f217"/>
              </a:cxn>
              <a:cxn ang="f125">
                <a:pos x="f218" y="f219"/>
              </a:cxn>
              <a:cxn ang="f125">
                <a:pos x="f220" y="f211"/>
              </a:cxn>
              <a:cxn ang="f125">
                <a:pos x="f220" y="f221"/>
              </a:cxn>
              <a:cxn ang="f125">
                <a:pos x="f222" y="f223"/>
              </a:cxn>
              <a:cxn ang="f125">
                <a:pos x="f224" y="f225"/>
              </a:cxn>
              <a:cxn ang="f125">
                <a:pos x="f226" y="f223"/>
              </a:cxn>
              <a:cxn ang="f125">
                <a:pos x="f227" y="f228"/>
              </a:cxn>
              <a:cxn ang="f125">
                <a:pos x="f229" y="f225"/>
              </a:cxn>
              <a:cxn ang="f125">
                <a:pos x="f230" y="f231"/>
              </a:cxn>
              <a:cxn ang="f125">
                <a:pos x="f232" y="f233"/>
              </a:cxn>
              <a:cxn ang="f125">
                <a:pos x="f210" y="f211"/>
              </a:cxn>
              <a:cxn ang="f125">
                <a:pos x="f234" y="f235"/>
              </a:cxn>
              <a:cxn ang="f125">
                <a:pos x="f236" y="f237"/>
              </a:cxn>
              <a:cxn ang="f125">
                <a:pos x="f238" y="f239"/>
              </a:cxn>
              <a:cxn ang="f125">
                <a:pos x="f240" y="f241"/>
              </a:cxn>
              <a:cxn ang="f125">
                <a:pos x="f242" y="f243"/>
              </a:cxn>
              <a:cxn ang="f125">
                <a:pos x="f244" y="f245"/>
              </a:cxn>
              <a:cxn ang="f125">
                <a:pos x="f244" y="f246"/>
              </a:cxn>
              <a:cxn ang="f125">
                <a:pos x="f242" y="f247"/>
              </a:cxn>
              <a:cxn ang="f125">
                <a:pos x="f234" y="f235"/>
              </a:cxn>
            </a:cxnLst>
            <a:rect l="f206" t="f209" r="f207" b="f208"/>
            <a:pathLst>
              <a:path w="119" h="86">
                <a:moveTo>
                  <a:pt x="f8" y="f9"/>
                </a:moveTo>
                <a:cubicBezTo>
                  <a:pt x="f7" y="f10"/>
                  <a:pt x="f11" y="f10"/>
                  <a:pt x="f12" y="f13"/>
                </a:cubicBezTo>
                <a:cubicBezTo>
                  <a:pt x="f14" y="f15"/>
                  <a:pt x="f16" y="f17"/>
                  <a:pt x="f18" y="f19"/>
                </a:cubicBezTo>
                <a:cubicBezTo>
                  <a:pt x="f20" y="f19"/>
                  <a:pt x="f6" y="f21"/>
                  <a:pt x="f6" y="f22"/>
                </a:cubicBezTo>
                <a:cubicBezTo>
                  <a:pt x="f20" y="f23"/>
                  <a:pt x="f24" y="f25"/>
                  <a:pt x="f26" y="f27"/>
                </a:cubicBezTo>
                <a:cubicBezTo>
                  <a:pt x="f28" y="f7"/>
                  <a:pt x="f5" y="f29"/>
                  <a:pt x="f30" y="f9"/>
                </a:cubicBezTo>
                <a:cubicBezTo>
                  <a:pt x="f30" y="f15"/>
                  <a:pt x="f30" y="f13"/>
                  <a:pt x="f30" y="f10"/>
                </a:cubicBezTo>
                <a:cubicBezTo>
                  <a:pt x="f31" y="f32"/>
                  <a:pt x="f30" y="f30"/>
                  <a:pt x="f32" y="f30"/>
                </a:cubicBezTo>
                <a:cubicBezTo>
                  <a:pt x="f10" y="f33"/>
                  <a:pt x="f10" y="f34"/>
                  <a:pt x="f13" y="f32"/>
                </a:cubicBezTo>
                <a:cubicBezTo>
                  <a:pt x="f35" y="f21"/>
                  <a:pt x="f36" y="f37"/>
                  <a:pt x="f38" y="f30"/>
                </a:cubicBezTo>
                <a:cubicBezTo>
                  <a:pt x="f39" y="f40"/>
                  <a:pt x="f41" y="f5"/>
                  <a:pt x="f42" y="f40"/>
                </a:cubicBezTo>
                <a:cubicBezTo>
                  <a:pt x="f43" y="f40"/>
                  <a:pt x="f43" y="f30"/>
                  <a:pt x="f43" y="f32"/>
                </a:cubicBezTo>
                <a:cubicBezTo>
                  <a:pt x="f43" y="f19"/>
                  <a:pt x="f29" y="f44"/>
                  <a:pt x="f45" y="f46"/>
                </a:cubicBezTo>
                <a:cubicBezTo>
                  <a:pt x="f47" y="f22"/>
                  <a:pt x="f48" y="f49"/>
                  <a:pt x="f50" y="f51"/>
                </a:cubicBezTo>
                <a:cubicBezTo>
                  <a:pt x="f52" y="f21"/>
                  <a:pt x="f53" y="f54"/>
                  <a:pt x="f8" y="f9"/>
                </a:cubicBezTo>
                <a:close/>
                <a:moveTo>
                  <a:pt x="f55" y="f56"/>
                </a:moveTo>
                <a:cubicBezTo>
                  <a:pt x="f47" y="f56"/>
                  <a:pt x="f57" y="f58"/>
                  <a:pt x="f59" y="f60"/>
                </a:cubicBezTo>
                <a:cubicBezTo>
                  <a:pt x="f26" y="f42"/>
                  <a:pt x="f53" y="f41"/>
                  <a:pt x="f61" y="f39"/>
                </a:cubicBezTo>
                <a:cubicBezTo>
                  <a:pt x="f61" y="f28"/>
                  <a:pt x="f62" y="f28"/>
                  <a:pt x="f27" y="f28"/>
                </a:cubicBezTo>
                <a:cubicBezTo>
                  <a:pt x="f55" y="f63"/>
                  <a:pt x="f41" y="f64"/>
                  <a:pt x="f65" y="f66"/>
                </a:cubicBezTo>
                <a:cubicBezTo>
                  <a:pt x="f67" y="f49"/>
                  <a:pt x="f49" y="f22"/>
                  <a:pt x="f68" y="f69"/>
                </a:cubicBezTo>
                <a:cubicBezTo>
                  <a:pt x="f51" y="f67"/>
                  <a:pt x="f46" y="f36"/>
                  <a:pt x="f68" y="f64"/>
                </a:cubicBezTo>
                <a:cubicBezTo>
                  <a:pt x="f70" y="f38"/>
                  <a:pt x="f69" y="f71"/>
                  <a:pt x="f65" y="f72"/>
                </a:cubicBezTo>
                <a:cubicBezTo>
                  <a:pt x="f63" y="f73"/>
                  <a:pt x="f74" y="f56"/>
                  <a:pt x="f55" y="f56"/>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8" name="Freeform 133">
            <a:extLst>
              <a:ext uri="{FF2B5EF4-FFF2-40B4-BE49-F238E27FC236}">
                <a16:creationId xmlns:a16="http://schemas.microsoft.com/office/drawing/2014/main" id="{7AD3A2F2-581E-4562-A333-28A076F7B981}"/>
              </a:ext>
            </a:extLst>
          </p:cNvPr>
          <p:cNvSpPr/>
          <p:nvPr/>
        </p:nvSpPr>
        <p:spPr>
          <a:xfrm>
            <a:off x="3597428" y="2652699"/>
            <a:ext cx="233328" cy="142853"/>
          </a:xfrm>
          <a:custGeom>
            <a:avLst/>
            <a:gdLst>
              <a:gd name="f0" fmla="val 10800000"/>
              <a:gd name="f1" fmla="val 5400000"/>
              <a:gd name="f2" fmla="val 180"/>
              <a:gd name="f3" fmla="val w"/>
              <a:gd name="f4" fmla="val h"/>
              <a:gd name="f5" fmla="val 0"/>
              <a:gd name="f6" fmla="val 142"/>
              <a:gd name="f7" fmla="val 87"/>
              <a:gd name="f8" fmla="val 80"/>
              <a:gd name="f9" fmla="val 70"/>
              <a:gd name="f10" fmla="val 84"/>
              <a:gd name="f11" fmla="val 61"/>
              <a:gd name="f12" fmla="val 81"/>
              <a:gd name="f13" fmla="val 51"/>
              <a:gd name="f14" fmla="val 78"/>
              <a:gd name="f15" fmla="val 38"/>
              <a:gd name="f16" fmla="val 74"/>
              <a:gd name="f17" fmla="val 25"/>
              <a:gd name="f18" fmla="val 12"/>
              <a:gd name="f19" fmla="val 66"/>
              <a:gd name="f20" fmla="val 4"/>
              <a:gd name="f21" fmla="val 64"/>
              <a:gd name="f22" fmla="val 58"/>
              <a:gd name="f23" fmla="val 2"/>
              <a:gd name="f24" fmla="val 3"/>
              <a:gd name="f25" fmla="val 44"/>
              <a:gd name="f26" fmla="val 8"/>
              <a:gd name="f27" fmla="val 42"/>
              <a:gd name="f28" fmla="val 18"/>
              <a:gd name="f29" fmla="val 43"/>
              <a:gd name="f30" fmla="val 35"/>
              <a:gd name="f31" fmla="val 46"/>
              <a:gd name="f32" fmla="val 49"/>
              <a:gd name="f33" fmla="val 68"/>
              <a:gd name="f34" fmla="val 53"/>
              <a:gd name="f35" fmla="val 73"/>
              <a:gd name="f36" fmla="val 54"/>
              <a:gd name="f37" fmla="val 76"/>
              <a:gd name="f38" fmla="val 52"/>
              <a:gd name="f39" fmla="val 79"/>
              <a:gd name="f40" fmla="val 48"/>
              <a:gd name="f41" fmla="val 36"/>
              <a:gd name="f42" fmla="val 96"/>
              <a:gd name="f43" fmla="val 24"/>
              <a:gd name="f44" fmla="val 104"/>
              <a:gd name="f45" fmla="val 111"/>
              <a:gd name="f46" fmla="val 123"/>
              <a:gd name="f47" fmla="val 132"/>
              <a:gd name="f48" fmla="val 7"/>
              <a:gd name="f49" fmla="val 140"/>
              <a:gd name="f50" fmla="val 13"/>
              <a:gd name="f51" fmla="val 134"/>
              <a:gd name="f52" fmla="val 34"/>
              <a:gd name="f53" fmla="val 121"/>
              <a:gd name="f54" fmla="val 50"/>
              <a:gd name="f55" fmla="val 107"/>
              <a:gd name="f56" fmla="val 65"/>
              <a:gd name="f57" fmla="val 94"/>
              <a:gd name="f58" fmla="val 91"/>
              <a:gd name="f59" fmla="val 86"/>
              <a:gd name="f60" fmla="+- 0 0 -90"/>
              <a:gd name="f61" fmla="*/ f3 1 142"/>
              <a:gd name="f62" fmla="*/ f4 1 87"/>
              <a:gd name="f63" fmla="val f5"/>
              <a:gd name="f64" fmla="val f6"/>
              <a:gd name="f65" fmla="val f7"/>
              <a:gd name="f66" fmla="*/ f60 f0 1"/>
              <a:gd name="f67" fmla="+- f65 0 f63"/>
              <a:gd name="f68" fmla="+- f64 0 f63"/>
              <a:gd name="f69" fmla="*/ f66 1 f2"/>
              <a:gd name="f70" fmla="*/ f68 1 142"/>
              <a:gd name="f71" fmla="*/ f67 1 87"/>
              <a:gd name="f72" fmla="*/ 80 f68 1"/>
              <a:gd name="f73" fmla="*/ 87 f67 1"/>
              <a:gd name="f74" fmla="*/ 51 f68 1"/>
              <a:gd name="f75" fmla="*/ 78 f67 1"/>
              <a:gd name="f76" fmla="*/ 12 f68 1"/>
              <a:gd name="f77" fmla="*/ 66 f67 1"/>
              <a:gd name="f78" fmla="*/ 2 f68 1"/>
              <a:gd name="f79" fmla="*/ 51 f67 1"/>
              <a:gd name="f80" fmla="*/ 18 f68 1"/>
              <a:gd name="f81" fmla="*/ 43 f67 1"/>
              <a:gd name="f82" fmla="*/ 68 f68 1"/>
              <a:gd name="f83" fmla="*/ 53 f67 1"/>
              <a:gd name="f84" fmla="*/ 79 f68 1"/>
              <a:gd name="f85" fmla="*/ 48 f67 1"/>
              <a:gd name="f86" fmla="*/ 104 f68 1"/>
              <a:gd name="f87" fmla="*/ 12 f67 1"/>
              <a:gd name="f88" fmla="*/ 132 f68 1"/>
              <a:gd name="f89" fmla="*/ 7 f67 1"/>
              <a:gd name="f90" fmla="*/ 134 f68 1"/>
              <a:gd name="f91" fmla="*/ 34 f67 1"/>
              <a:gd name="f92" fmla="*/ 94 f68 1"/>
              <a:gd name="f93" fmla="*/ 80 f67 1"/>
              <a:gd name="f94" fmla="+- f69 0 f1"/>
              <a:gd name="f95" fmla="*/ f72 1 142"/>
              <a:gd name="f96" fmla="*/ f73 1 87"/>
              <a:gd name="f97" fmla="*/ f74 1 142"/>
              <a:gd name="f98" fmla="*/ f75 1 87"/>
              <a:gd name="f99" fmla="*/ f76 1 142"/>
              <a:gd name="f100" fmla="*/ f77 1 87"/>
              <a:gd name="f101" fmla="*/ f78 1 142"/>
              <a:gd name="f102" fmla="*/ f79 1 87"/>
              <a:gd name="f103" fmla="*/ f80 1 142"/>
              <a:gd name="f104" fmla="*/ f81 1 87"/>
              <a:gd name="f105" fmla="*/ f82 1 142"/>
              <a:gd name="f106" fmla="*/ f83 1 87"/>
              <a:gd name="f107" fmla="*/ f84 1 142"/>
              <a:gd name="f108" fmla="*/ f85 1 87"/>
              <a:gd name="f109" fmla="*/ f86 1 142"/>
              <a:gd name="f110" fmla="*/ f87 1 87"/>
              <a:gd name="f111" fmla="*/ f88 1 142"/>
              <a:gd name="f112" fmla="*/ f89 1 87"/>
              <a:gd name="f113" fmla="*/ f90 1 142"/>
              <a:gd name="f114" fmla="*/ f91 1 87"/>
              <a:gd name="f115" fmla="*/ f92 1 142"/>
              <a:gd name="f116" fmla="*/ f93 1 87"/>
              <a:gd name="f117" fmla="*/ 0 1 f70"/>
              <a:gd name="f118" fmla="*/ f64 1 f70"/>
              <a:gd name="f119" fmla="*/ 0 1 f71"/>
              <a:gd name="f120" fmla="*/ f65 1 f71"/>
              <a:gd name="f121" fmla="*/ f95 1 f70"/>
              <a:gd name="f122" fmla="*/ f96 1 f71"/>
              <a:gd name="f123" fmla="*/ f97 1 f70"/>
              <a:gd name="f124" fmla="*/ f98 1 f71"/>
              <a:gd name="f125" fmla="*/ f99 1 f70"/>
              <a:gd name="f126" fmla="*/ f100 1 f71"/>
              <a:gd name="f127" fmla="*/ f101 1 f70"/>
              <a:gd name="f128" fmla="*/ f102 1 f71"/>
              <a:gd name="f129" fmla="*/ f103 1 f70"/>
              <a:gd name="f130" fmla="*/ f104 1 f71"/>
              <a:gd name="f131" fmla="*/ f105 1 f70"/>
              <a:gd name="f132" fmla="*/ f106 1 f71"/>
              <a:gd name="f133" fmla="*/ f107 1 f70"/>
              <a:gd name="f134" fmla="*/ f108 1 f71"/>
              <a:gd name="f135" fmla="*/ f109 1 f70"/>
              <a:gd name="f136" fmla="*/ f110 1 f71"/>
              <a:gd name="f137" fmla="*/ f111 1 f70"/>
              <a:gd name="f138" fmla="*/ f112 1 f71"/>
              <a:gd name="f139" fmla="*/ f113 1 f70"/>
              <a:gd name="f140" fmla="*/ f114 1 f71"/>
              <a:gd name="f141" fmla="*/ f115 1 f70"/>
              <a:gd name="f142" fmla="*/ f116 1 f71"/>
              <a:gd name="f143" fmla="*/ f117 f61 1"/>
              <a:gd name="f144" fmla="*/ f118 f61 1"/>
              <a:gd name="f145" fmla="*/ f120 f62 1"/>
              <a:gd name="f146" fmla="*/ f119 f62 1"/>
              <a:gd name="f147" fmla="*/ f121 f61 1"/>
              <a:gd name="f148" fmla="*/ f122 f62 1"/>
              <a:gd name="f149" fmla="*/ f123 f61 1"/>
              <a:gd name="f150" fmla="*/ f124 f62 1"/>
              <a:gd name="f151" fmla="*/ f125 f61 1"/>
              <a:gd name="f152" fmla="*/ f126 f62 1"/>
              <a:gd name="f153" fmla="*/ f127 f61 1"/>
              <a:gd name="f154" fmla="*/ f128 f62 1"/>
              <a:gd name="f155" fmla="*/ f129 f61 1"/>
              <a:gd name="f156" fmla="*/ f130 f62 1"/>
              <a:gd name="f157" fmla="*/ f131 f61 1"/>
              <a:gd name="f158" fmla="*/ f132 f62 1"/>
              <a:gd name="f159" fmla="*/ f133 f61 1"/>
              <a:gd name="f160" fmla="*/ f134 f62 1"/>
              <a:gd name="f161" fmla="*/ f135 f61 1"/>
              <a:gd name="f162" fmla="*/ f136 f62 1"/>
              <a:gd name="f163" fmla="*/ f137 f61 1"/>
              <a:gd name="f164" fmla="*/ f138 f62 1"/>
              <a:gd name="f165" fmla="*/ f139 f61 1"/>
              <a:gd name="f166" fmla="*/ f140 f62 1"/>
              <a:gd name="f167" fmla="*/ f141 f61 1"/>
              <a:gd name="f168" fmla="*/ f142 f62 1"/>
            </a:gdLst>
            <a:ahLst/>
            <a:cxnLst>
              <a:cxn ang="3cd4">
                <a:pos x="hc" y="t"/>
              </a:cxn>
              <a:cxn ang="0">
                <a:pos x="r" y="vc"/>
              </a:cxn>
              <a:cxn ang="cd4">
                <a:pos x="hc" y="b"/>
              </a:cxn>
              <a:cxn ang="cd2">
                <a:pos x="l" y="vc"/>
              </a:cxn>
              <a:cxn ang="f94">
                <a:pos x="f147" y="f148"/>
              </a:cxn>
              <a:cxn ang="f94">
                <a:pos x="f149" y="f150"/>
              </a:cxn>
              <a:cxn ang="f94">
                <a:pos x="f151" y="f152"/>
              </a:cxn>
              <a:cxn ang="f94">
                <a:pos x="f153" y="f154"/>
              </a:cxn>
              <a:cxn ang="f94">
                <a:pos x="f155" y="f156"/>
              </a:cxn>
              <a:cxn ang="f94">
                <a:pos x="f157" y="f158"/>
              </a:cxn>
              <a:cxn ang="f94">
                <a:pos x="f159" y="f160"/>
              </a:cxn>
              <a:cxn ang="f94">
                <a:pos x="f161" y="f162"/>
              </a:cxn>
              <a:cxn ang="f94">
                <a:pos x="f163" y="f164"/>
              </a:cxn>
              <a:cxn ang="f94">
                <a:pos x="f165" y="f166"/>
              </a:cxn>
              <a:cxn ang="f94">
                <a:pos x="f167" y="f168"/>
              </a:cxn>
              <a:cxn ang="f94">
                <a:pos x="f147" y="f148"/>
              </a:cxn>
            </a:cxnLst>
            <a:rect l="f143" t="f146" r="f144" b="f145"/>
            <a:pathLst>
              <a:path w="142" h="87">
                <a:moveTo>
                  <a:pt x="f8" y="f7"/>
                </a:moveTo>
                <a:cubicBezTo>
                  <a:pt x="f9" y="f10"/>
                  <a:pt x="f11" y="f12"/>
                  <a:pt x="f13" y="f14"/>
                </a:cubicBezTo>
                <a:cubicBezTo>
                  <a:pt x="f15" y="f16"/>
                  <a:pt x="f17" y="f9"/>
                  <a:pt x="f18" y="f19"/>
                </a:cubicBezTo>
                <a:cubicBezTo>
                  <a:pt x="f20" y="f21"/>
                  <a:pt x="f5" y="f22"/>
                  <a:pt x="f23" y="f13"/>
                </a:cubicBezTo>
                <a:cubicBezTo>
                  <a:pt x="f24" y="f25"/>
                  <a:pt x="f26" y="f27"/>
                  <a:pt x="f28" y="f29"/>
                </a:cubicBezTo>
                <a:cubicBezTo>
                  <a:pt x="f30" y="f31"/>
                  <a:pt x="f13" y="f32"/>
                  <a:pt x="f33" y="f34"/>
                </a:cubicBezTo>
                <a:cubicBezTo>
                  <a:pt x="f35" y="f36"/>
                  <a:pt x="f37" y="f38"/>
                  <a:pt x="f39" y="f40"/>
                </a:cubicBezTo>
                <a:cubicBezTo>
                  <a:pt x="f7" y="f41"/>
                  <a:pt x="f42" y="f43"/>
                  <a:pt x="f44" y="f18"/>
                </a:cubicBezTo>
                <a:cubicBezTo>
                  <a:pt x="f45" y="f23"/>
                  <a:pt x="f46" y="f5"/>
                  <a:pt x="f47" y="f48"/>
                </a:cubicBezTo>
                <a:cubicBezTo>
                  <a:pt x="f49" y="f50"/>
                  <a:pt x="f6" y="f17"/>
                  <a:pt x="f51" y="f52"/>
                </a:cubicBezTo>
                <a:cubicBezTo>
                  <a:pt x="f53" y="f54"/>
                  <a:pt x="f55" y="f56"/>
                  <a:pt x="f57" y="f8"/>
                </a:cubicBezTo>
                <a:cubicBezTo>
                  <a:pt x="f58" y="f10"/>
                  <a:pt x="f59"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29" name="Freeform 134">
            <a:extLst>
              <a:ext uri="{FF2B5EF4-FFF2-40B4-BE49-F238E27FC236}">
                <a16:creationId xmlns:a16="http://schemas.microsoft.com/office/drawing/2014/main" id="{ADF97FD6-9629-4488-B68C-E0F9610EC7EF}"/>
              </a:ext>
            </a:extLst>
          </p:cNvPr>
          <p:cNvSpPr/>
          <p:nvPr/>
        </p:nvSpPr>
        <p:spPr>
          <a:xfrm>
            <a:off x="3676785" y="1162265"/>
            <a:ext cx="165079" cy="130153"/>
          </a:xfrm>
          <a:custGeom>
            <a:avLst/>
            <a:gdLst>
              <a:gd name="f0" fmla="val 10800000"/>
              <a:gd name="f1" fmla="val 5400000"/>
              <a:gd name="f2" fmla="val 180"/>
              <a:gd name="f3" fmla="val w"/>
              <a:gd name="f4" fmla="val h"/>
              <a:gd name="f5" fmla="val 0"/>
              <a:gd name="f6" fmla="val 100"/>
              <a:gd name="f7" fmla="val 79"/>
              <a:gd name="f8" fmla="val 67"/>
              <a:gd name="f9" fmla="val 1"/>
              <a:gd name="f10" fmla="val 69"/>
              <a:gd name="f11" fmla="val 2"/>
              <a:gd name="f12" fmla="val 73"/>
              <a:gd name="f13" fmla="val 3"/>
              <a:gd name="f14" fmla="val 74"/>
              <a:gd name="f15" fmla="val 6"/>
              <a:gd name="f16" fmla="val 70"/>
              <a:gd name="f17" fmla="val 7"/>
              <a:gd name="f18" fmla="val 68"/>
              <a:gd name="f19" fmla="val 62"/>
              <a:gd name="f20" fmla="val 9"/>
              <a:gd name="f21" fmla="val 56"/>
              <a:gd name="f22" fmla="val 12"/>
              <a:gd name="f23" fmla="val 20"/>
              <a:gd name="f24" fmla="val 25"/>
              <a:gd name="f25" fmla="val 58"/>
              <a:gd name="f26" fmla="val 27"/>
              <a:gd name="f27" fmla="val 63"/>
              <a:gd name="f28" fmla="val 26"/>
              <a:gd name="f29" fmla="val 23"/>
              <a:gd name="f30" fmla="val 84"/>
              <a:gd name="f31" fmla="val 93"/>
              <a:gd name="f32" fmla="val 30"/>
              <a:gd name="f33" fmla="val 96"/>
              <a:gd name="f34" fmla="val 31"/>
              <a:gd name="f35" fmla="val 32"/>
              <a:gd name="f36" fmla="val 99"/>
              <a:gd name="f37" fmla="val 36"/>
              <a:gd name="f38" fmla="val 98"/>
              <a:gd name="f39" fmla="val 38"/>
              <a:gd name="f40" fmla="val 94"/>
              <a:gd name="f41" fmla="val 37"/>
              <a:gd name="f42" fmla="val 92"/>
              <a:gd name="f43" fmla="val 91"/>
              <a:gd name="f44" fmla="val 90"/>
              <a:gd name="f45" fmla="val 86"/>
              <a:gd name="f46" fmla="val 83"/>
              <a:gd name="f47" fmla="val 81"/>
              <a:gd name="f48" fmla="val 41"/>
              <a:gd name="f49" fmla="val 44"/>
              <a:gd name="f50" fmla="val 46"/>
              <a:gd name="f51" fmla="val 48"/>
              <a:gd name="f52" fmla="val 55"/>
              <a:gd name="f53" fmla="val 64"/>
              <a:gd name="f54" fmla="val 77"/>
              <a:gd name="f55" fmla="val 97"/>
              <a:gd name="f56" fmla="val 78"/>
              <a:gd name="f57" fmla="val 76"/>
              <a:gd name="f58" fmla="val 75"/>
              <a:gd name="f59" fmla="val 65"/>
              <a:gd name="f60" fmla="val 72"/>
              <a:gd name="f61" fmla="val 61"/>
              <a:gd name="f62" fmla="val 57"/>
              <a:gd name="f63" fmla="val 28"/>
              <a:gd name="f64" fmla="val 24"/>
              <a:gd name="f65" fmla="val 66"/>
              <a:gd name="f66" fmla="val 19"/>
              <a:gd name="f67" fmla="val 16"/>
              <a:gd name="f68" fmla="val 52"/>
              <a:gd name="f69" fmla="val 11"/>
              <a:gd name="f70" fmla="val 4"/>
              <a:gd name="f71" fmla="val 47"/>
              <a:gd name="f72" fmla="val 45"/>
              <a:gd name="f73" fmla="val 43"/>
              <a:gd name="f74" fmla="val 42"/>
              <a:gd name="f75" fmla="val 5"/>
              <a:gd name="f76" fmla="val 40"/>
              <a:gd name="f77" fmla="val 14"/>
              <a:gd name="f78" fmla="val 22"/>
              <a:gd name="f79" fmla="val 15"/>
              <a:gd name="f80" fmla="val 8"/>
              <a:gd name="f81" fmla="+- 0 0 -90"/>
              <a:gd name="f82" fmla="*/ f3 1 100"/>
              <a:gd name="f83" fmla="*/ f4 1 79"/>
              <a:gd name="f84" fmla="val f5"/>
              <a:gd name="f85" fmla="val f6"/>
              <a:gd name="f86" fmla="val f7"/>
              <a:gd name="f87" fmla="*/ f81 f0 1"/>
              <a:gd name="f88" fmla="+- f86 0 f84"/>
              <a:gd name="f89" fmla="+- f85 0 f84"/>
              <a:gd name="f90" fmla="*/ f87 1 f2"/>
              <a:gd name="f91" fmla="*/ f89 1 100"/>
              <a:gd name="f92" fmla="*/ f88 1 79"/>
              <a:gd name="f93" fmla="*/ 67 f89 1"/>
              <a:gd name="f94" fmla="*/ 1 f88 1"/>
              <a:gd name="f95" fmla="*/ 73 f89 1"/>
              <a:gd name="f96" fmla="*/ 3 f88 1"/>
              <a:gd name="f97" fmla="*/ 68 f89 1"/>
              <a:gd name="f98" fmla="*/ 7 f88 1"/>
              <a:gd name="f99" fmla="*/ 56 f89 1"/>
              <a:gd name="f100" fmla="*/ 20 f88 1"/>
              <a:gd name="f101" fmla="*/ 63 f89 1"/>
              <a:gd name="f102" fmla="*/ 26 f88 1"/>
              <a:gd name="f103" fmla="*/ 93 f89 1"/>
              <a:gd name="f104" fmla="*/ 30 f88 1"/>
              <a:gd name="f105" fmla="*/ 99 f89 1"/>
              <a:gd name="f106" fmla="*/ 36 f88 1"/>
              <a:gd name="f107" fmla="*/ 92 f89 1"/>
              <a:gd name="f108" fmla="*/ 90 f89 1"/>
              <a:gd name="f109" fmla="*/ 81 f89 1"/>
              <a:gd name="f110" fmla="*/ 41 f88 1"/>
              <a:gd name="f111" fmla="*/ 83 f89 1"/>
              <a:gd name="f112" fmla="*/ 48 f88 1"/>
              <a:gd name="f113" fmla="*/ 96 f89 1"/>
              <a:gd name="f114" fmla="*/ 73 f88 1"/>
              <a:gd name="f115" fmla="*/ 91 f89 1"/>
              <a:gd name="f116" fmla="*/ 78 f88 1"/>
              <a:gd name="f117" fmla="*/ 76 f89 1"/>
              <a:gd name="f118" fmla="*/ 75 f88 1"/>
              <a:gd name="f119" fmla="*/ 61 f89 1"/>
              <a:gd name="f120" fmla="*/ 65 f88 1"/>
              <a:gd name="f121" fmla="*/ 36 f89 1"/>
              <a:gd name="f122" fmla="*/ 61 f88 1"/>
              <a:gd name="f123" fmla="*/ 19 f89 1"/>
              <a:gd name="f124" fmla="*/ 58 f88 1"/>
              <a:gd name="f125" fmla="*/ 4 f89 1"/>
              <a:gd name="f126" fmla="*/ 0 f89 1"/>
              <a:gd name="f127" fmla="*/ 47 f88 1"/>
              <a:gd name="f128" fmla="*/ 3 f89 1"/>
              <a:gd name="f129" fmla="*/ 43 f88 1"/>
              <a:gd name="f130" fmla="*/ 6 f89 1"/>
              <a:gd name="f131" fmla="*/ 40 f88 1"/>
              <a:gd name="f132" fmla="*/ 22 f89 1"/>
              <a:gd name="f133" fmla="*/ 22 f88 1"/>
              <a:gd name="f134" fmla="*/ 38 f89 1"/>
              <a:gd name="f135" fmla="*/ 8 f88 1"/>
              <a:gd name="f136" fmla="+- f90 0 f1"/>
              <a:gd name="f137" fmla="*/ f93 1 100"/>
              <a:gd name="f138" fmla="*/ f94 1 79"/>
              <a:gd name="f139" fmla="*/ f95 1 100"/>
              <a:gd name="f140" fmla="*/ f96 1 79"/>
              <a:gd name="f141" fmla="*/ f97 1 100"/>
              <a:gd name="f142" fmla="*/ f98 1 79"/>
              <a:gd name="f143" fmla="*/ f99 1 100"/>
              <a:gd name="f144" fmla="*/ f100 1 79"/>
              <a:gd name="f145" fmla="*/ f101 1 100"/>
              <a:gd name="f146" fmla="*/ f102 1 79"/>
              <a:gd name="f147" fmla="*/ f103 1 100"/>
              <a:gd name="f148" fmla="*/ f104 1 79"/>
              <a:gd name="f149" fmla="*/ f105 1 100"/>
              <a:gd name="f150" fmla="*/ f106 1 79"/>
              <a:gd name="f151" fmla="*/ f107 1 100"/>
              <a:gd name="f152" fmla="*/ f108 1 100"/>
              <a:gd name="f153" fmla="*/ f109 1 100"/>
              <a:gd name="f154" fmla="*/ f110 1 79"/>
              <a:gd name="f155" fmla="*/ f111 1 100"/>
              <a:gd name="f156" fmla="*/ f112 1 79"/>
              <a:gd name="f157" fmla="*/ f113 1 100"/>
              <a:gd name="f158" fmla="*/ f114 1 79"/>
              <a:gd name="f159" fmla="*/ f115 1 100"/>
              <a:gd name="f160" fmla="*/ f116 1 79"/>
              <a:gd name="f161" fmla="*/ f117 1 100"/>
              <a:gd name="f162" fmla="*/ f118 1 79"/>
              <a:gd name="f163" fmla="*/ f119 1 100"/>
              <a:gd name="f164" fmla="*/ f120 1 79"/>
              <a:gd name="f165" fmla="*/ f121 1 100"/>
              <a:gd name="f166" fmla="*/ f122 1 79"/>
              <a:gd name="f167" fmla="*/ f123 1 100"/>
              <a:gd name="f168" fmla="*/ f124 1 79"/>
              <a:gd name="f169" fmla="*/ f125 1 100"/>
              <a:gd name="f170" fmla="*/ f126 1 100"/>
              <a:gd name="f171" fmla="*/ f127 1 79"/>
              <a:gd name="f172" fmla="*/ f128 1 100"/>
              <a:gd name="f173" fmla="*/ f129 1 79"/>
              <a:gd name="f174" fmla="*/ f130 1 100"/>
              <a:gd name="f175" fmla="*/ f131 1 79"/>
              <a:gd name="f176" fmla="*/ f132 1 100"/>
              <a:gd name="f177" fmla="*/ f133 1 79"/>
              <a:gd name="f178" fmla="*/ f134 1 100"/>
              <a:gd name="f179" fmla="*/ f135 1 79"/>
              <a:gd name="f180" fmla="*/ 0 1 f91"/>
              <a:gd name="f181" fmla="*/ f85 1 f91"/>
              <a:gd name="f182" fmla="*/ 0 1 f92"/>
              <a:gd name="f183" fmla="*/ f86 1 f92"/>
              <a:gd name="f184" fmla="*/ f137 1 f91"/>
              <a:gd name="f185" fmla="*/ f138 1 f92"/>
              <a:gd name="f186" fmla="*/ f139 1 f91"/>
              <a:gd name="f187" fmla="*/ f140 1 f92"/>
              <a:gd name="f188" fmla="*/ f141 1 f91"/>
              <a:gd name="f189" fmla="*/ f142 1 f92"/>
              <a:gd name="f190" fmla="*/ f143 1 f91"/>
              <a:gd name="f191" fmla="*/ f144 1 f92"/>
              <a:gd name="f192" fmla="*/ f145 1 f91"/>
              <a:gd name="f193" fmla="*/ f146 1 f92"/>
              <a:gd name="f194" fmla="*/ f147 1 f91"/>
              <a:gd name="f195" fmla="*/ f148 1 f92"/>
              <a:gd name="f196" fmla="*/ f149 1 f91"/>
              <a:gd name="f197" fmla="*/ f150 1 f92"/>
              <a:gd name="f198" fmla="*/ f151 1 f91"/>
              <a:gd name="f199" fmla="*/ f152 1 f91"/>
              <a:gd name="f200" fmla="*/ f153 1 f91"/>
              <a:gd name="f201" fmla="*/ f154 1 f92"/>
              <a:gd name="f202" fmla="*/ f155 1 f91"/>
              <a:gd name="f203" fmla="*/ f156 1 f92"/>
              <a:gd name="f204" fmla="*/ f157 1 f91"/>
              <a:gd name="f205" fmla="*/ f158 1 f92"/>
              <a:gd name="f206" fmla="*/ f159 1 f91"/>
              <a:gd name="f207" fmla="*/ f160 1 f92"/>
              <a:gd name="f208" fmla="*/ f161 1 f91"/>
              <a:gd name="f209" fmla="*/ f162 1 f92"/>
              <a:gd name="f210" fmla="*/ f163 1 f91"/>
              <a:gd name="f211" fmla="*/ f164 1 f92"/>
              <a:gd name="f212" fmla="*/ f165 1 f91"/>
              <a:gd name="f213" fmla="*/ f166 1 f92"/>
              <a:gd name="f214" fmla="*/ f167 1 f91"/>
              <a:gd name="f215" fmla="*/ f168 1 f92"/>
              <a:gd name="f216" fmla="*/ f169 1 f91"/>
              <a:gd name="f217" fmla="*/ f170 1 f91"/>
              <a:gd name="f218" fmla="*/ f171 1 f92"/>
              <a:gd name="f219" fmla="*/ f172 1 f91"/>
              <a:gd name="f220" fmla="*/ f173 1 f92"/>
              <a:gd name="f221" fmla="*/ f174 1 f91"/>
              <a:gd name="f222" fmla="*/ f175 1 f92"/>
              <a:gd name="f223" fmla="*/ f176 1 f91"/>
              <a:gd name="f224" fmla="*/ f177 1 f92"/>
              <a:gd name="f225" fmla="*/ f178 1 f91"/>
              <a:gd name="f226" fmla="*/ f179 1 f92"/>
              <a:gd name="f227" fmla="*/ f180 f82 1"/>
              <a:gd name="f228" fmla="*/ f181 f82 1"/>
              <a:gd name="f229" fmla="*/ f183 f83 1"/>
              <a:gd name="f230" fmla="*/ f182 f83 1"/>
              <a:gd name="f231" fmla="*/ f184 f82 1"/>
              <a:gd name="f232" fmla="*/ f185 f83 1"/>
              <a:gd name="f233" fmla="*/ f186 f82 1"/>
              <a:gd name="f234" fmla="*/ f187 f83 1"/>
              <a:gd name="f235" fmla="*/ f188 f82 1"/>
              <a:gd name="f236" fmla="*/ f189 f83 1"/>
              <a:gd name="f237" fmla="*/ f190 f82 1"/>
              <a:gd name="f238" fmla="*/ f191 f83 1"/>
              <a:gd name="f239" fmla="*/ f192 f82 1"/>
              <a:gd name="f240" fmla="*/ f193 f83 1"/>
              <a:gd name="f241" fmla="*/ f194 f82 1"/>
              <a:gd name="f242" fmla="*/ f195 f83 1"/>
              <a:gd name="f243" fmla="*/ f196 f82 1"/>
              <a:gd name="f244" fmla="*/ f197 f83 1"/>
              <a:gd name="f245" fmla="*/ f198 f82 1"/>
              <a:gd name="f246" fmla="*/ f199 f82 1"/>
              <a:gd name="f247" fmla="*/ f200 f82 1"/>
              <a:gd name="f248" fmla="*/ f201 f83 1"/>
              <a:gd name="f249" fmla="*/ f202 f82 1"/>
              <a:gd name="f250" fmla="*/ f203 f83 1"/>
              <a:gd name="f251" fmla="*/ f204 f82 1"/>
              <a:gd name="f252" fmla="*/ f205 f83 1"/>
              <a:gd name="f253" fmla="*/ f206 f82 1"/>
              <a:gd name="f254" fmla="*/ f207 f83 1"/>
              <a:gd name="f255" fmla="*/ f208 f82 1"/>
              <a:gd name="f256" fmla="*/ f209 f83 1"/>
              <a:gd name="f257" fmla="*/ f210 f82 1"/>
              <a:gd name="f258" fmla="*/ f211 f83 1"/>
              <a:gd name="f259" fmla="*/ f212 f82 1"/>
              <a:gd name="f260" fmla="*/ f213 f83 1"/>
              <a:gd name="f261" fmla="*/ f214 f82 1"/>
              <a:gd name="f262" fmla="*/ f215 f83 1"/>
              <a:gd name="f263" fmla="*/ f216 f82 1"/>
              <a:gd name="f264" fmla="*/ f217 f82 1"/>
              <a:gd name="f265" fmla="*/ f218 f83 1"/>
              <a:gd name="f266" fmla="*/ f219 f82 1"/>
              <a:gd name="f267" fmla="*/ f220 f83 1"/>
              <a:gd name="f268" fmla="*/ f221 f82 1"/>
              <a:gd name="f269" fmla="*/ f222 f83 1"/>
              <a:gd name="f270" fmla="*/ f223 f82 1"/>
              <a:gd name="f271" fmla="*/ f224 f83 1"/>
              <a:gd name="f272" fmla="*/ f225 f82 1"/>
              <a:gd name="f273" fmla="*/ f226 f83 1"/>
            </a:gdLst>
            <a:ahLst/>
            <a:cxnLst>
              <a:cxn ang="3cd4">
                <a:pos x="hc" y="t"/>
              </a:cxn>
              <a:cxn ang="0">
                <a:pos x="r" y="vc"/>
              </a:cxn>
              <a:cxn ang="cd4">
                <a:pos x="hc" y="b"/>
              </a:cxn>
              <a:cxn ang="cd2">
                <a:pos x="l" y="vc"/>
              </a:cxn>
              <a:cxn ang="f136">
                <a:pos x="f231" y="f232"/>
              </a:cxn>
              <a:cxn ang="f136">
                <a:pos x="f233" y="f234"/>
              </a:cxn>
              <a:cxn ang="f136">
                <a:pos x="f235" y="f236"/>
              </a:cxn>
              <a:cxn ang="f136">
                <a:pos x="f237" y="f238"/>
              </a:cxn>
              <a:cxn ang="f136">
                <a:pos x="f239" y="f240"/>
              </a:cxn>
              <a:cxn ang="f136">
                <a:pos x="f241" y="f242"/>
              </a:cxn>
              <a:cxn ang="f136">
                <a:pos x="f243" y="f244"/>
              </a:cxn>
              <a:cxn ang="f136">
                <a:pos x="f245" y="f244"/>
              </a:cxn>
              <a:cxn ang="f136">
                <a:pos x="f246" y="f244"/>
              </a:cxn>
              <a:cxn ang="f136">
                <a:pos x="f247" y="f248"/>
              </a:cxn>
              <a:cxn ang="f136">
                <a:pos x="f249" y="f250"/>
              </a:cxn>
              <a:cxn ang="f136">
                <a:pos x="f251" y="f252"/>
              </a:cxn>
              <a:cxn ang="f136">
                <a:pos x="f253" y="f254"/>
              </a:cxn>
              <a:cxn ang="f136">
                <a:pos x="f255" y="f256"/>
              </a:cxn>
              <a:cxn ang="f136">
                <a:pos x="f257" y="f258"/>
              </a:cxn>
              <a:cxn ang="f136">
                <a:pos x="f259" y="f260"/>
              </a:cxn>
              <a:cxn ang="f136">
                <a:pos x="f261" y="f262"/>
              </a:cxn>
              <a:cxn ang="f136">
                <a:pos x="f263" y="f250"/>
              </a:cxn>
              <a:cxn ang="f136">
                <a:pos x="f264" y="f265"/>
              </a:cxn>
              <a:cxn ang="f136">
                <a:pos x="f266" y="f267"/>
              </a:cxn>
              <a:cxn ang="f136">
                <a:pos x="f268" y="f269"/>
              </a:cxn>
              <a:cxn ang="f136">
                <a:pos x="f270" y="f271"/>
              </a:cxn>
              <a:cxn ang="f136">
                <a:pos x="f272" y="f273"/>
              </a:cxn>
              <a:cxn ang="f136">
                <a:pos x="f231" y="f232"/>
              </a:cxn>
            </a:cxnLst>
            <a:rect l="f227" t="f230" r="f228" b="f229"/>
            <a:pathLst>
              <a:path w="100" h="79">
                <a:moveTo>
                  <a:pt x="f8" y="f9"/>
                </a:moveTo>
                <a:cubicBezTo>
                  <a:pt x="f10" y="f11"/>
                  <a:pt x="f12" y="f5"/>
                  <a:pt x="f12" y="f13"/>
                </a:cubicBezTo>
                <a:cubicBezTo>
                  <a:pt x="f14" y="f15"/>
                  <a:pt x="f16" y="f17"/>
                  <a:pt x="f18" y="f17"/>
                </a:cubicBezTo>
                <a:cubicBezTo>
                  <a:pt x="f19" y="f20"/>
                  <a:pt x="f21" y="f22"/>
                  <a:pt x="f21" y="f23"/>
                </a:cubicBezTo>
                <a:cubicBezTo>
                  <a:pt x="f21" y="f24"/>
                  <a:pt x="f25" y="f26"/>
                  <a:pt x="f27" y="f28"/>
                </a:cubicBezTo>
                <a:cubicBezTo>
                  <a:pt x="f14" y="f29"/>
                  <a:pt x="f30" y="f28"/>
                  <a:pt x="f31" y="f32"/>
                </a:cubicBezTo>
                <a:cubicBezTo>
                  <a:pt x="f33" y="f34"/>
                  <a:pt x="f6" y="f35"/>
                  <a:pt x="f36" y="f37"/>
                </a:cubicBezTo>
                <a:cubicBezTo>
                  <a:pt x="f38" y="f39"/>
                  <a:pt x="f40" y="f41"/>
                  <a:pt x="f42" y="f37"/>
                </a:cubicBezTo>
                <a:cubicBezTo>
                  <a:pt x="f43" y="f37"/>
                  <a:pt x="f44" y="f37"/>
                  <a:pt x="f44" y="f37"/>
                </a:cubicBezTo>
                <a:cubicBezTo>
                  <a:pt x="f45" y="f37"/>
                  <a:pt x="f46" y="f39"/>
                  <a:pt x="f47" y="f48"/>
                </a:cubicBezTo>
                <a:cubicBezTo>
                  <a:pt x="f7" y="f49"/>
                  <a:pt x="f47" y="f50"/>
                  <a:pt x="f46" y="f51"/>
                </a:cubicBezTo>
                <a:cubicBezTo>
                  <a:pt x="f44" y="f52"/>
                  <a:pt x="f40" y="f53"/>
                  <a:pt x="f33" y="f12"/>
                </a:cubicBezTo>
                <a:cubicBezTo>
                  <a:pt x="f38" y="f54"/>
                  <a:pt x="f55" y="f7"/>
                  <a:pt x="f43" y="f56"/>
                </a:cubicBezTo>
                <a:cubicBezTo>
                  <a:pt x="f45" y="f54"/>
                  <a:pt x="f47" y="f57"/>
                  <a:pt x="f57" y="f58"/>
                </a:cubicBezTo>
                <a:cubicBezTo>
                  <a:pt x="f16" y="f14"/>
                  <a:pt x="f59" y="f60"/>
                  <a:pt x="f61" y="f59"/>
                </a:cubicBezTo>
                <a:cubicBezTo>
                  <a:pt x="f62" y="f21"/>
                  <a:pt x="f49" y="f52"/>
                  <a:pt x="f37" y="f61"/>
                </a:cubicBezTo>
                <a:cubicBezTo>
                  <a:pt x="f63" y="f8"/>
                  <a:pt x="f64" y="f65"/>
                  <a:pt x="f66" y="f25"/>
                </a:cubicBezTo>
                <a:cubicBezTo>
                  <a:pt x="f67" y="f68"/>
                  <a:pt x="f69" y="f51"/>
                  <a:pt x="f70" y="f51"/>
                </a:cubicBezTo>
                <a:cubicBezTo>
                  <a:pt x="f13" y="f51"/>
                  <a:pt x="f9" y="f51"/>
                  <a:pt x="f5" y="f71"/>
                </a:cubicBezTo>
                <a:cubicBezTo>
                  <a:pt x="f5" y="f72"/>
                  <a:pt x="f9" y="f49"/>
                  <a:pt x="f13" y="f73"/>
                </a:cubicBezTo>
                <a:cubicBezTo>
                  <a:pt x="f70" y="f74"/>
                  <a:pt x="f75" y="f48"/>
                  <a:pt x="f15" y="f76"/>
                </a:cubicBezTo>
                <a:cubicBezTo>
                  <a:pt x="f77" y="f37"/>
                  <a:pt x="f66" y="f34"/>
                  <a:pt x="f78" y="f78"/>
                </a:cubicBezTo>
                <a:cubicBezTo>
                  <a:pt x="f64" y="f79"/>
                  <a:pt x="f34" y="f69"/>
                  <a:pt x="f39" y="f80"/>
                </a:cubicBezTo>
                <a:cubicBezTo>
                  <a:pt x="f71" y="f13"/>
                  <a:pt x="f62" y="f1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0" name="Freeform 135">
            <a:extLst>
              <a:ext uri="{FF2B5EF4-FFF2-40B4-BE49-F238E27FC236}">
                <a16:creationId xmlns:a16="http://schemas.microsoft.com/office/drawing/2014/main" id="{2151B95A-64AE-4C38-B484-3BAB2E18BD41}"/>
              </a:ext>
            </a:extLst>
          </p:cNvPr>
          <p:cNvSpPr/>
          <p:nvPr/>
        </p:nvSpPr>
        <p:spPr>
          <a:xfrm>
            <a:off x="3213311" y="1068616"/>
            <a:ext cx="273006" cy="153960"/>
          </a:xfrm>
          <a:custGeom>
            <a:avLst/>
            <a:gdLst>
              <a:gd name="f0" fmla="val 10800000"/>
              <a:gd name="f1" fmla="val 5400000"/>
              <a:gd name="f2" fmla="val 180"/>
              <a:gd name="f3" fmla="val w"/>
              <a:gd name="f4" fmla="val h"/>
              <a:gd name="f5" fmla="val 0"/>
              <a:gd name="f6" fmla="val 166"/>
              <a:gd name="f7" fmla="val 93"/>
              <a:gd name="f8" fmla="val 28"/>
              <a:gd name="f9" fmla="val 73"/>
              <a:gd name="f10" fmla="val 31"/>
              <a:gd name="f11" fmla="val 75"/>
              <a:gd name="f12" fmla="val 34"/>
              <a:gd name="f13" fmla="val 77"/>
              <a:gd name="f14" fmla="val 37"/>
              <a:gd name="f15" fmla="val 79"/>
              <a:gd name="f16" fmla="val 40"/>
              <a:gd name="f17" fmla="val 81"/>
              <a:gd name="f18" fmla="val 41"/>
              <a:gd name="f19" fmla="val 83"/>
              <a:gd name="f20" fmla="val 39"/>
              <a:gd name="f21" fmla="val 87"/>
              <a:gd name="f22" fmla="val 36"/>
              <a:gd name="f23" fmla="val 90"/>
              <a:gd name="f24" fmla="val 89"/>
              <a:gd name="f25" fmla="val 32"/>
              <a:gd name="f26" fmla="val 23"/>
              <a:gd name="f27" fmla="val 80"/>
              <a:gd name="f28" fmla="val 13"/>
              <a:gd name="f29" fmla="val 74"/>
              <a:gd name="f30" fmla="val 4"/>
              <a:gd name="f31" fmla="val 67"/>
              <a:gd name="f32" fmla="val 3"/>
              <a:gd name="f33" fmla="val 66"/>
              <a:gd name="f34" fmla="val 1"/>
              <a:gd name="f35" fmla="val 63"/>
              <a:gd name="f36" fmla="val 2"/>
              <a:gd name="f37" fmla="val 61"/>
              <a:gd name="f38" fmla="val 62"/>
              <a:gd name="f39" fmla="val 6"/>
              <a:gd name="f40" fmla="val 15"/>
              <a:gd name="f41" fmla="val 24"/>
              <a:gd name="f42" fmla="val 54"/>
              <a:gd name="f43" fmla="val 49"/>
              <a:gd name="f44" fmla="val 44"/>
              <a:gd name="f45" fmla="val 27"/>
              <a:gd name="f46" fmla="val 26"/>
              <a:gd name="f47" fmla="val 35"/>
              <a:gd name="f48" fmla="val 33"/>
              <a:gd name="f49" fmla="val 30"/>
              <a:gd name="f50" fmla="val 38"/>
              <a:gd name="f51" fmla="val 46"/>
              <a:gd name="f52" fmla="val 53"/>
              <a:gd name="f53" fmla="val 43"/>
              <a:gd name="f54" fmla="val 59"/>
              <a:gd name="f55" fmla="val 60"/>
              <a:gd name="f56" fmla="val 58"/>
              <a:gd name="f57" fmla="val 17"/>
              <a:gd name="f58" fmla="val 57"/>
              <a:gd name="f59" fmla="val 70"/>
              <a:gd name="f60" fmla="val 12"/>
              <a:gd name="f61" fmla="val 20"/>
              <a:gd name="f62" fmla="val 29"/>
              <a:gd name="f63" fmla="val 92"/>
              <a:gd name="f64" fmla="val 97"/>
              <a:gd name="f65" fmla="val 18"/>
              <a:gd name="f66" fmla="val 102"/>
              <a:gd name="f67" fmla="val 9"/>
              <a:gd name="f68" fmla="val 109"/>
              <a:gd name="f69" fmla="val 112"/>
              <a:gd name="f70" fmla="val 114"/>
              <a:gd name="f71" fmla="val 116"/>
              <a:gd name="f72" fmla="val 118"/>
              <a:gd name="f73" fmla="val 122"/>
              <a:gd name="f74" fmla="val 131"/>
              <a:gd name="f75" fmla="val 140"/>
              <a:gd name="f76" fmla="val 149"/>
              <a:gd name="f77" fmla="val 146"/>
              <a:gd name="f78" fmla="val 145"/>
              <a:gd name="f79" fmla="val 143"/>
              <a:gd name="f80" fmla="val 52"/>
              <a:gd name="f81" fmla="val 138"/>
              <a:gd name="f82" fmla="val 136"/>
              <a:gd name="f83" fmla="val 64"/>
              <a:gd name="f84" fmla="val 137"/>
              <a:gd name="f85" fmla="val 155"/>
              <a:gd name="f86" fmla="val 161"/>
              <a:gd name="f87" fmla="val 68"/>
              <a:gd name="f88" fmla="val 163"/>
              <a:gd name="f89" fmla="val 164"/>
              <a:gd name="f90" fmla="val 165"/>
              <a:gd name="f91" fmla="val 69"/>
              <a:gd name="f92" fmla="val 71"/>
              <a:gd name="f93" fmla="val 72"/>
              <a:gd name="f94" fmla="val 156"/>
              <a:gd name="f95" fmla="val 85"/>
              <a:gd name="f96" fmla="val 142"/>
              <a:gd name="f97" fmla="val 91"/>
              <a:gd name="f98" fmla="val 134"/>
              <a:gd name="f99" fmla="val 88"/>
              <a:gd name="f100" fmla="val 86"/>
              <a:gd name="f101" fmla="val 84"/>
              <a:gd name="f102" fmla="val 139"/>
              <a:gd name="f103" fmla="val 82"/>
              <a:gd name="f104" fmla="val 76"/>
              <a:gd name="f105" fmla="val 135"/>
              <a:gd name="f106" fmla="val 130"/>
              <a:gd name="f107" fmla="val 125"/>
              <a:gd name="f108" fmla="val 124"/>
              <a:gd name="f109" fmla="val 126"/>
              <a:gd name="f110" fmla="val 129"/>
              <a:gd name="f111" fmla="val 51"/>
              <a:gd name="f112" fmla="val 127"/>
              <a:gd name="f113" fmla="val 45"/>
              <a:gd name="f114" fmla="val 111"/>
              <a:gd name="f115" fmla="val 110"/>
              <a:gd name="f116" fmla="val 55"/>
              <a:gd name="f117" fmla="val 108"/>
              <a:gd name="f118" fmla="val 106"/>
              <a:gd name="f119" fmla="val 103"/>
              <a:gd name="f120" fmla="val 25"/>
              <a:gd name="f121" fmla="val 99"/>
              <a:gd name="f122" fmla="val 96"/>
              <a:gd name="f123" fmla="val 42"/>
              <a:gd name="f124" fmla="val 50"/>
              <a:gd name="f125" fmla="val 56"/>
              <a:gd name="f126" fmla="val 47"/>
              <a:gd name="f127" fmla="val 65"/>
              <a:gd name="f128" fmla="+- 0 0 -90"/>
              <a:gd name="f129" fmla="*/ f3 1 166"/>
              <a:gd name="f130" fmla="*/ f4 1 93"/>
              <a:gd name="f131" fmla="val f5"/>
              <a:gd name="f132" fmla="val f6"/>
              <a:gd name="f133" fmla="val f7"/>
              <a:gd name="f134" fmla="*/ f128 f0 1"/>
              <a:gd name="f135" fmla="+- f133 0 f131"/>
              <a:gd name="f136" fmla="+- f132 0 f131"/>
              <a:gd name="f137" fmla="*/ f134 1 f2"/>
              <a:gd name="f138" fmla="*/ f136 1 166"/>
              <a:gd name="f139" fmla="*/ f135 1 93"/>
              <a:gd name="f140" fmla="*/ 28 f136 1"/>
              <a:gd name="f141" fmla="*/ 73 f135 1"/>
              <a:gd name="f142" fmla="*/ 37 f136 1"/>
              <a:gd name="f143" fmla="*/ 79 f135 1"/>
              <a:gd name="f144" fmla="*/ 39 f136 1"/>
              <a:gd name="f145" fmla="*/ 87 f135 1"/>
              <a:gd name="f146" fmla="*/ 32 f136 1"/>
              <a:gd name="f147" fmla="*/ 4 f136 1"/>
              <a:gd name="f148" fmla="*/ 67 f135 1"/>
              <a:gd name="f149" fmla="*/ 1 f136 1"/>
              <a:gd name="f150" fmla="*/ 63 f135 1"/>
              <a:gd name="f151" fmla="*/ 6 f136 1"/>
              <a:gd name="f152" fmla="*/ 62 f135 1"/>
              <a:gd name="f153" fmla="*/ 54 f135 1"/>
              <a:gd name="f154" fmla="*/ 39 f135 1"/>
              <a:gd name="f155" fmla="*/ 27 f136 1"/>
              <a:gd name="f156" fmla="*/ 35 f135 1"/>
              <a:gd name="f157" fmla="*/ 31 f136 1"/>
              <a:gd name="f158" fmla="*/ 53 f136 1"/>
              <a:gd name="f159" fmla="*/ 43 f135 1"/>
              <a:gd name="f160" fmla="*/ 60 f136 1"/>
              <a:gd name="f161" fmla="*/ 38 f135 1"/>
              <a:gd name="f162" fmla="*/ 58 f136 1"/>
              <a:gd name="f163" fmla="*/ 6 f135 1"/>
              <a:gd name="f164" fmla="*/ 1 f135 1"/>
              <a:gd name="f165" fmla="*/ 63 f136 1"/>
              <a:gd name="f166" fmla="*/ 4 f135 1"/>
              <a:gd name="f167" fmla="*/ 83 f136 1"/>
              <a:gd name="f168" fmla="*/ 29 f135 1"/>
              <a:gd name="f169" fmla="*/ 92 f136 1"/>
              <a:gd name="f170" fmla="*/ 28 f135 1"/>
              <a:gd name="f171" fmla="*/ 109 f136 1"/>
              <a:gd name="f172" fmla="*/ 0 f135 1"/>
              <a:gd name="f173" fmla="*/ 116 f136 1"/>
              <a:gd name="f174" fmla="*/ 122 f136 1"/>
              <a:gd name="f175" fmla="*/ 149 f136 1"/>
              <a:gd name="f176" fmla="*/ 20 f135 1"/>
              <a:gd name="f177" fmla="*/ 145 f136 1"/>
              <a:gd name="f178" fmla="*/ 138 f136 1"/>
              <a:gd name="f179" fmla="*/ 59 f135 1"/>
              <a:gd name="f180" fmla="*/ 143 f136 1"/>
              <a:gd name="f181" fmla="*/ 66 f135 1"/>
              <a:gd name="f182" fmla="*/ 161 f136 1"/>
              <a:gd name="f183" fmla="*/ 68 f135 1"/>
              <a:gd name="f184" fmla="*/ 165 f136 1"/>
              <a:gd name="f185" fmla="*/ 69 f135 1"/>
              <a:gd name="f186" fmla="*/ 164 f136 1"/>
              <a:gd name="f187" fmla="*/ 142 f136 1"/>
              <a:gd name="f188" fmla="*/ 91 f135 1"/>
              <a:gd name="f189" fmla="*/ 136 f136 1"/>
              <a:gd name="f190" fmla="*/ 90 f135 1"/>
              <a:gd name="f191" fmla="*/ 84 f135 1"/>
              <a:gd name="f192" fmla="*/ 76 f135 1"/>
              <a:gd name="f193" fmla="*/ 130 f136 1"/>
              <a:gd name="f194" fmla="*/ 75 f135 1"/>
              <a:gd name="f195" fmla="*/ 126 f136 1"/>
              <a:gd name="f196" fmla="*/ 135 f136 1"/>
              <a:gd name="f197" fmla="*/ 40 f135 1"/>
              <a:gd name="f198" fmla="*/ 53 f135 1"/>
              <a:gd name="f199" fmla="*/ 49 f135 1"/>
              <a:gd name="f200" fmla="*/ 103 f136 1"/>
              <a:gd name="f201" fmla="*/ 25 f135 1"/>
              <a:gd name="f202" fmla="*/ 44 f135 1"/>
              <a:gd name="f203" fmla="*/ 85 f136 1"/>
              <a:gd name="f204" fmla="*/ 45 f135 1"/>
              <a:gd name="f205" fmla="*/ 69 f136 1"/>
              <a:gd name="f206" fmla="*/ 26 f135 1"/>
              <a:gd name="f207" fmla="*/ 50 f135 1"/>
              <a:gd name="f208" fmla="*/ 62 f136 1"/>
              <a:gd name="f209" fmla="*/ 56 f135 1"/>
              <a:gd name="f210" fmla="*/ 44 f136 1"/>
              <a:gd name="f211" fmla="*/ 65 f135 1"/>
              <a:gd name="f212" fmla="*/ 49 f136 1"/>
              <a:gd name="f213" fmla="*/ 71 f135 1"/>
              <a:gd name="f214" fmla="*/ 29 f136 1"/>
              <a:gd name="f215" fmla="+- f137 0 f1"/>
              <a:gd name="f216" fmla="*/ f140 1 166"/>
              <a:gd name="f217" fmla="*/ f141 1 93"/>
              <a:gd name="f218" fmla="*/ f142 1 166"/>
              <a:gd name="f219" fmla="*/ f143 1 93"/>
              <a:gd name="f220" fmla="*/ f144 1 166"/>
              <a:gd name="f221" fmla="*/ f145 1 93"/>
              <a:gd name="f222" fmla="*/ f146 1 166"/>
              <a:gd name="f223" fmla="*/ f147 1 166"/>
              <a:gd name="f224" fmla="*/ f148 1 93"/>
              <a:gd name="f225" fmla="*/ f149 1 166"/>
              <a:gd name="f226" fmla="*/ f150 1 93"/>
              <a:gd name="f227" fmla="*/ f151 1 166"/>
              <a:gd name="f228" fmla="*/ f152 1 93"/>
              <a:gd name="f229" fmla="*/ f153 1 93"/>
              <a:gd name="f230" fmla="*/ f154 1 93"/>
              <a:gd name="f231" fmla="*/ f155 1 166"/>
              <a:gd name="f232" fmla="*/ f156 1 93"/>
              <a:gd name="f233" fmla="*/ f157 1 166"/>
              <a:gd name="f234" fmla="*/ f158 1 166"/>
              <a:gd name="f235" fmla="*/ f159 1 93"/>
              <a:gd name="f236" fmla="*/ f160 1 166"/>
              <a:gd name="f237" fmla="*/ f161 1 93"/>
              <a:gd name="f238" fmla="*/ f162 1 166"/>
              <a:gd name="f239" fmla="*/ f163 1 93"/>
              <a:gd name="f240" fmla="*/ f164 1 93"/>
              <a:gd name="f241" fmla="*/ f165 1 166"/>
              <a:gd name="f242" fmla="*/ f166 1 93"/>
              <a:gd name="f243" fmla="*/ f167 1 166"/>
              <a:gd name="f244" fmla="*/ f168 1 93"/>
              <a:gd name="f245" fmla="*/ f169 1 166"/>
              <a:gd name="f246" fmla="*/ f170 1 93"/>
              <a:gd name="f247" fmla="*/ f171 1 166"/>
              <a:gd name="f248" fmla="*/ f172 1 93"/>
              <a:gd name="f249" fmla="*/ f173 1 166"/>
              <a:gd name="f250" fmla="*/ f174 1 166"/>
              <a:gd name="f251" fmla="*/ f175 1 166"/>
              <a:gd name="f252" fmla="*/ f176 1 93"/>
              <a:gd name="f253" fmla="*/ f177 1 166"/>
              <a:gd name="f254" fmla="*/ f178 1 166"/>
              <a:gd name="f255" fmla="*/ f179 1 93"/>
              <a:gd name="f256" fmla="*/ f180 1 166"/>
              <a:gd name="f257" fmla="*/ f181 1 93"/>
              <a:gd name="f258" fmla="*/ f182 1 166"/>
              <a:gd name="f259" fmla="*/ f183 1 93"/>
              <a:gd name="f260" fmla="*/ f184 1 166"/>
              <a:gd name="f261" fmla="*/ f185 1 93"/>
              <a:gd name="f262" fmla="*/ f186 1 166"/>
              <a:gd name="f263" fmla="*/ f187 1 166"/>
              <a:gd name="f264" fmla="*/ f188 1 93"/>
              <a:gd name="f265" fmla="*/ f189 1 166"/>
              <a:gd name="f266" fmla="*/ f190 1 93"/>
              <a:gd name="f267" fmla="*/ f191 1 93"/>
              <a:gd name="f268" fmla="*/ f192 1 93"/>
              <a:gd name="f269" fmla="*/ f193 1 166"/>
              <a:gd name="f270" fmla="*/ f194 1 93"/>
              <a:gd name="f271" fmla="*/ f195 1 166"/>
              <a:gd name="f272" fmla="*/ f196 1 166"/>
              <a:gd name="f273" fmla="*/ f197 1 93"/>
              <a:gd name="f274" fmla="*/ f198 1 93"/>
              <a:gd name="f275" fmla="*/ f199 1 93"/>
              <a:gd name="f276" fmla="*/ f200 1 166"/>
              <a:gd name="f277" fmla="*/ f201 1 93"/>
              <a:gd name="f278" fmla="*/ f202 1 93"/>
              <a:gd name="f279" fmla="*/ f203 1 166"/>
              <a:gd name="f280" fmla="*/ f204 1 93"/>
              <a:gd name="f281" fmla="*/ f205 1 166"/>
              <a:gd name="f282" fmla="*/ f206 1 93"/>
              <a:gd name="f283" fmla="*/ f207 1 93"/>
              <a:gd name="f284" fmla="*/ f208 1 166"/>
              <a:gd name="f285" fmla="*/ f209 1 93"/>
              <a:gd name="f286" fmla="*/ f210 1 166"/>
              <a:gd name="f287" fmla="*/ f211 1 93"/>
              <a:gd name="f288" fmla="*/ f212 1 166"/>
              <a:gd name="f289" fmla="*/ f213 1 93"/>
              <a:gd name="f290" fmla="*/ f214 1 166"/>
              <a:gd name="f291" fmla="*/ 0 1 f138"/>
              <a:gd name="f292" fmla="*/ f132 1 f138"/>
              <a:gd name="f293" fmla="*/ 0 1 f139"/>
              <a:gd name="f294" fmla="*/ f133 1 f139"/>
              <a:gd name="f295" fmla="*/ f216 1 f138"/>
              <a:gd name="f296" fmla="*/ f217 1 f139"/>
              <a:gd name="f297" fmla="*/ f218 1 f138"/>
              <a:gd name="f298" fmla="*/ f219 1 f139"/>
              <a:gd name="f299" fmla="*/ f220 1 f138"/>
              <a:gd name="f300" fmla="*/ f221 1 f139"/>
              <a:gd name="f301" fmla="*/ f222 1 f138"/>
              <a:gd name="f302" fmla="*/ f223 1 f138"/>
              <a:gd name="f303" fmla="*/ f224 1 f139"/>
              <a:gd name="f304" fmla="*/ f225 1 f138"/>
              <a:gd name="f305" fmla="*/ f226 1 f139"/>
              <a:gd name="f306" fmla="*/ f227 1 f138"/>
              <a:gd name="f307" fmla="*/ f228 1 f139"/>
              <a:gd name="f308" fmla="*/ f229 1 f139"/>
              <a:gd name="f309" fmla="*/ f230 1 f139"/>
              <a:gd name="f310" fmla="*/ f231 1 f138"/>
              <a:gd name="f311" fmla="*/ f232 1 f139"/>
              <a:gd name="f312" fmla="*/ f233 1 f138"/>
              <a:gd name="f313" fmla="*/ f234 1 f138"/>
              <a:gd name="f314" fmla="*/ f235 1 f139"/>
              <a:gd name="f315" fmla="*/ f236 1 f138"/>
              <a:gd name="f316" fmla="*/ f237 1 f139"/>
              <a:gd name="f317" fmla="*/ f238 1 f138"/>
              <a:gd name="f318" fmla="*/ f239 1 f139"/>
              <a:gd name="f319" fmla="*/ f240 1 f139"/>
              <a:gd name="f320" fmla="*/ f241 1 f138"/>
              <a:gd name="f321" fmla="*/ f242 1 f139"/>
              <a:gd name="f322" fmla="*/ f243 1 f138"/>
              <a:gd name="f323" fmla="*/ f244 1 f139"/>
              <a:gd name="f324" fmla="*/ f245 1 f138"/>
              <a:gd name="f325" fmla="*/ f246 1 f139"/>
              <a:gd name="f326" fmla="*/ f247 1 f138"/>
              <a:gd name="f327" fmla="*/ f248 1 f139"/>
              <a:gd name="f328" fmla="*/ f249 1 f138"/>
              <a:gd name="f329" fmla="*/ f250 1 f138"/>
              <a:gd name="f330" fmla="*/ f251 1 f138"/>
              <a:gd name="f331" fmla="*/ f252 1 f139"/>
              <a:gd name="f332" fmla="*/ f253 1 f138"/>
              <a:gd name="f333" fmla="*/ f254 1 f138"/>
              <a:gd name="f334" fmla="*/ f255 1 f139"/>
              <a:gd name="f335" fmla="*/ f256 1 f138"/>
              <a:gd name="f336" fmla="*/ f257 1 f139"/>
              <a:gd name="f337" fmla="*/ f258 1 f138"/>
              <a:gd name="f338" fmla="*/ f259 1 f139"/>
              <a:gd name="f339" fmla="*/ f260 1 f138"/>
              <a:gd name="f340" fmla="*/ f261 1 f139"/>
              <a:gd name="f341" fmla="*/ f262 1 f138"/>
              <a:gd name="f342" fmla="*/ f263 1 f138"/>
              <a:gd name="f343" fmla="*/ f264 1 f139"/>
              <a:gd name="f344" fmla="*/ f265 1 f138"/>
              <a:gd name="f345" fmla="*/ f266 1 f139"/>
              <a:gd name="f346" fmla="*/ f267 1 f139"/>
              <a:gd name="f347" fmla="*/ f268 1 f139"/>
              <a:gd name="f348" fmla="*/ f269 1 f138"/>
              <a:gd name="f349" fmla="*/ f270 1 f139"/>
              <a:gd name="f350" fmla="*/ f271 1 f138"/>
              <a:gd name="f351" fmla="*/ f272 1 f138"/>
              <a:gd name="f352" fmla="*/ f273 1 f139"/>
              <a:gd name="f353" fmla="*/ f274 1 f139"/>
              <a:gd name="f354" fmla="*/ f275 1 f139"/>
              <a:gd name="f355" fmla="*/ f276 1 f138"/>
              <a:gd name="f356" fmla="*/ f277 1 f139"/>
              <a:gd name="f357" fmla="*/ f278 1 f139"/>
              <a:gd name="f358" fmla="*/ f279 1 f138"/>
              <a:gd name="f359" fmla="*/ f280 1 f139"/>
              <a:gd name="f360" fmla="*/ f281 1 f138"/>
              <a:gd name="f361" fmla="*/ f282 1 f139"/>
              <a:gd name="f362" fmla="*/ f283 1 f139"/>
              <a:gd name="f363" fmla="*/ f284 1 f138"/>
              <a:gd name="f364" fmla="*/ f285 1 f139"/>
              <a:gd name="f365" fmla="*/ f286 1 f138"/>
              <a:gd name="f366" fmla="*/ f287 1 f139"/>
              <a:gd name="f367" fmla="*/ f288 1 f138"/>
              <a:gd name="f368" fmla="*/ f289 1 f139"/>
              <a:gd name="f369" fmla="*/ f290 1 f138"/>
              <a:gd name="f370" fmla="*/ f291 f129 1"/>
              <a:gd name="f371" fmla="*/ f292 f129 1"/>
              <a:gd name="f372" fmla="*/ f294 f130 1"/>
              <a:gd name="f373" fmla="*/ f293 f130 1"/>
              <a:gd name="f374" fmla="*/ f295 f129 1"/>
              <a:gd name="f375" fmla="*/ f296 f130 1"/>
              <a:gd name="f376" fmla="*/ f297 f129 1"/>
              <a:gd name="f377" fmla="*/ f298 f130 1"/>
              <a:gd name="f378" fmla="*/ f299 f129 1"/>
              <a:gd name="f379" fmla="*/ f300 f130 1"/>
              <a:gd name="f380" fmla="*/ f301 f129 1"/>
              <a:gd name="f381" fmla="*/ f302 f129 1"/>
              <a:gd name="f382" fmla="*/ f303 f130 1"/>
              <a:gd name="f383" fmla="*/ f304 f129 1"/>
              <a:gd name="f384" fmla="*/ f305 f130 1"/>
              <a:gd name="f385" fmla="*/ f306 f129 1"/>
              <a:gd name="f386" fmla="*/ f307 f130 1"/>
              <a:gd name="f387" fmla="*/ f308 f130 1"/>
              <a:gd name="f388" fmla="*/ f309 f130 1"/>
              <a:gd name="f389" fmla="*/ f310 f129 1"/>
              <a:gd name="f390" fmla="*/ f311 f130 1"/>
              <a:gd name="f391" fmla="*/ f312 f129 1"/>
              <a:gd name="f392" fmla="*/ f313 f129 1"/>
              <a:gd name="f393" fmla="*/ f314 f130 1"/>
              <a:gd name="f394" fmla="*/ f315 f129 1"/>
              <a:gd name="f395" fmla="*/ f316 f130 1"/>
              <a:gd name="f396" fmla="*/ f317 f129 1"/>
              <a:gd name="f397" fmla="*/ f318 f130 1"/>
              <a:gd name="f398" fmla="*/ f319 f130 1"/>
              <a:gd name="f399" fmla="*/ f320 f129 1"/>
              <a:gd name="f400" fmla="*/ f321 f130 1"/>
              <a:gd name="f401" fmla="*/ f322 f129 1"/>
              <a:gd name="f402" fmla="*/ f323 f130 1"/>
              <a:gd name="f403" fmla="*/ f324 f129 1"/>
              <a:gd name="f404" fmla="*/ f325 f130 1"/>
              <a:gd name="f405" fmla="*/ f326 f129 1"/>
              <a:gd name="f406" fmla="*/ f327 f130 1"/>
              <a:gd name="f407" fmla="*/ f328 f129 1"/>
              <a:gd name="f408" fmla="*/ f329 f129 1"/>
              <a:gd name="f409" fmla="*/ f330 f129 1"/>
              <a:gd name="f410" fmla="*/ f331 f130 1"/>
              <a:gd name="f411" fmla="*/ f332 f129 1"/>
              <a:gd name="f412" fmla="*/ f333 f129 1"/>
              <a:gd name="f413" fmla="*/ f334 f130 1"/>
              <a:gd name="f414" fmla="*/ f335 f129 1"/>
              <a:gd name="f415" fmla="*/ f336 f130 1"/>
              <a:gd name="f416" fmla="*/ f337 f129 1"/>
              <a:gd name="f417" fmla="*/ f338 f130 1"/>
              <a:gd name="f418" fmla="*/ f339 f129 1"/>
              <a:gd name="f419" fmla="*/ f340 f130 1"/>
              <a:gd name="f420" fmla="*/ f341 f129 1"/>
              <a:gd name="f421" fmla="*/ f342 f129 1"/>
              <a:gd name="f422" fmla="*/ f343 f130 1"/>
              <a:gd name="f423" fmla="*/ f344 f129 1"/>
              <a:gd name="f424" fmla="*/ f345 f130 1"/>
              <a:gd name="f425" fmla="*/ f346 f130 1"/>
              <a:gd name="f426" fmla="*/ f347 f130 1"/>
              <a:gd name="f427" fmla="*/ f348 f129 1"/>
              <a:gd name="f428" fmla="*/ f349 f130 1"/>
              <a:gd name="f429" fmla="*/ f350 f129 1"/>
              <a:gd name="f430" fmla="*/ f351 f129 1"/>
              <a:gd name="f431" fmla="*/ f352 f130 1"/>
              <a:gd name="f432" fmla="*/ f353 f130 1"/>
              <a:gd name="f433" fmla="*/ f354 f130 1"/>
              <a:gd name="f434" fmla="*/ f355 f129 1"/>
              <a:gd name="f435" fmla="*/ f356 f130 1"/>
              <a:gd name="f436" fmla="*/ f357 f130 1"/>
              <a:gd name="f437" fmla="*/ f358 f129 1"/>
              <a:gd name="f438" fmla="*/ f359 f130 1"/>
              <a:gd name="f439" fmla="*/ f360 f129 1"/>
              <a:gd name="f440" fmla="*/ f361 f130 1"/>
              <a:gd name="f441" fmla="*/ f362 f130 1"/>
              <a:gd name="f442" fmla="*/ f363 f129 1"/>
              <a:gd name="f443" fmla="*/ f364 f130 1"/>
              <a:gd name="f444" fmla="*/ f365 f129 1"/>
              <a:gd name="f445" fmla="*/ f366 f130 1"/>
              <a:gd name="f446" fmla="*/ f367 f129 1"/>
              <a:gd name="f447" fmla="*/ f368 f130 1"/>
              <a:gd name="f448" fmla="*/ f369 f129 1"/>
            </a:gdLst>
            <a:ahLst/>
            <a:cxnLst>
              <a:cxn ang="3cd4">
                <a:pos x="hc" y="t"/>
              </a:cxn>
              <a:cxn ang="0">
                <a:pos x="r" y="vc"/>
              </a:cxn>
              <a:cxn ang="cd4">
                <a:pos x="hc" y="b"/>
              </a:cxn>
              <a:cxn ang="cd2">
                <a:pos x="l" y="vc"/>
              </a:cxn>
              <a:cxn ang="f215">
                <a:pos x="f374" y="f375"/>
              </a:cxn>
              <a:cxn ang="f215">
                <a:pos x="f376" y="f377"/>
              </a:cxn>
              <a:cxn ang="f215">
                <a:pos x="f378" y="f379"/>
              </a:cxn>
              <a:cxn ang="f215">
                <a:pos x="f380" y="f379"/>
              </a:cxn>
              <a:cxn ang="f215">
                <a:pos x="f381" y="f382"/>
              </a:cxn>
              <a:cxn ang="f215">
                <a:pos x="f383" y="f384"/>
              </a:cxn>
              <a:cxn ang="f215">
                <a:pos x="f385" y="f386"/>
              </a:cxn>
              <a:cxn ang="f215">
                <a:pos x="f380" y="f386"/>
              </a:cxn>
              <a:cxn ang="f215">
                <a:pos x="f376" y="f387"/>
              </a:cxn>
              <a:cxn ang="f215">
                <a:pos x="f374" y="f388"/>
              </a:cxn>
              <a:cxn ang="f215">
                <a:pos x="f389" y="f390"/>
              </a:cxn>
              <a:cxn ang="f215">
                <a:pos x="f391" y="f390"/>
              </a:cxn>
              <a:cxn ang="f215">
                <a:pos x="f392" y="f393"/>
              </a:cxn>
              <a:cxn ang="f215">
                <a:pos x="f394" y="f395"/>
              </a:cxn>
              <a:cxn ang="f215">
                <a:pos x="f396" y="f397"/>
              </a:cxn>
              <a:cxn ang="f215">
                <a:pos x="f396" y="f398"/>
              </a:cxn>
              <a:cxn ang="f215">
                <a:pos x="f399" y="f400"/>
              </a:cxn>
              <a:cxn ang="f215">
                <a:pos x="f401" y="f402"/>
              </a:cxn>
              <a:cxn ang="f215">
                <a:pos x="f403" y="f404"/>
              </a:cxn>
              <a:cxn ang="f215">
                <a:pos x="f405" y="f406"/>
              </a:cxn>
              <a:cxn ang="f215">
                <a:pos x="f407" y="f390"/>
              </a:cxn>
              <a:cxn ang="f215">
                <a:pos x="f408" y="f395"/>
              </a:cxn>
              <a:cxn ang="f215">
                <a:pos x="f409" y="f410"/>
              </a:cxn>
              <a:cxn ang="f215">
                <a:pos x="f411" y="f388"/>
              </a:cxn>
              <a:cxn ang="f215">
                <a:pos x="f412" y="f413"/>
              </a:cxn>
              <a:cxn ang="f215">
                <a:pos x="f414" y="f415"/>
              </a:cxn>
              <a:cxn ang="f215">
                <a:pos x="f416" y="f417"/>
              </a:cxn>
              <a:cxn ang="f215">
                <a:pos x="f418" y="f419"/>
              </a:cxn>
              <a:cxn ang="f215">
                <a:pos x="f420" y="f375"/>
              </a:cxn>
              <a:cxn ang="f215">
                <a:pos x="f421" y="f422"/>
              </a:cxn>
              <a:cxn ang="f215">
                <a:pos x="f423" y="f424"/>
              </a:cxn>
              <a:cxn ang="f215">
                <a:pos x="f423" y="f425"/>
              </a:cxn>
              <a:cxn ang="f215">
                <a:pos x="f411" y="f426"/>
              </a:cxn>
              <a:cxn ang="f215">
                <a:pos x="f427" y="f428"/>
              </a:cxn>
              <a:cxn ang="f215">
                <a:pos x="f429" y="f417"/>
              </a:cxn>
              <a:cxn ang="f215">
                <a:pos x="f430" y="f431"/>
              </a:cxn>
              <a:cxn ang="f215">
                <a:pos x="f407" y="f432"/>
              </a:cxn>
              <a:cxn ang="f215">
                <a:pos x="f405" y="f433"/>
              </a:cxn>
              <a:cxn ang="f215">
                <a:pos x="f434" y="f435"/>
              </a:cxn>
              <a:cxn ang="f215">
                <a:pos x="f403" y="f436"/>
              </a:cxn>
              <a:cxn ang="f215">
                <a:pos x="f437" y="f438"/>
              </a:cxn>
              <a:cxn ang="f215">
                <a:pos x="f439" y="f440"/>
              </a:cxn>
              <a:cxn ang="f215">
                <a:pos x="f439" y="f441"/>
              </a:cxn>
              <a:cxn ang="f215">
                <a:pos x="f442" y="f443"/>
              </a:cxn>
              <a:cxn ang="f215">
                <a:pos x="f444" y="f433"/>
              </a:cxn>
              <a:cxn ang="f215">
                <a:pos x="f392" y="f445"/>
              </a:cxn>
              <a:cxn ang="f215">
                <a:pos x="f446" y="f447"/>
              </a:cxn>
              <a:cxn ang="f215">
                <a:pos x="f448" y="f447"/>
              </a:cxn>
              <a:cxn ang="f215">
                <a:pos x="f374" y="f375"/>
              </a:cxn>
            </a:cxnLst>
            <a:rect l="f370" t="f373" r="f371" b="f372"/>
            <a:pathLst>
              <a:path w="166" h="93">
                <a:moveTo>
                  <a:pt x="f8" y="f9"/>
                </a:moveTo>
                <a:cubicBezTo>
                  <a:pt x="f10" y="f11"/>
                  <a:pt x="f12" y="f13"/>
                  <a:pt x="f14" y="f15"/>
                </a:cubicBezTo>
                <a:cubicBezTo>
                  <a:pt x="f16" y="f17"/>
                  <a:pt x="f18" y="f19"/>
                  <a:pt x="f20" y="f21"/>
                </a:cubicBezTo>
                <a:cubicBezTo>
                  <a:pt x="f22" y="f23"/>
                  <a:pt x="f12" y="f24"/>
                  <a:pt x="f25" y="f21"/>
                </a:cubicBezTo>
                <a:cubicBezTo>
                  <a:pt x="f26" y="f27"/>
                  <a:pt x="f28" y="f29"/>
                  <a:pt x="f30" y="f31"/>
                </a:cubicBezTo>
                <a:cubicBezTo>
                  <a:pt x="f32" y="f33"/>
                  <a:pt x="f5" y="f33"/>
                  <a:pt x="f34" y="f35"/>
                </a:cubicBezTo>
                <a:cubicBezTo>
                  <a:pt x="f36" y="f37"/>
                  <a:pt x="f30" y="f38"/>
                  <a:pt x="f39" y="f38"/>
                </a:cubicBezTo>
                <a:cubicBezTo>
                  <a:pt x="f40" y="f38"/>
                  <a:pt x="f41" y="f38"/>
                  <a:pt x="f25" y="f38"/>
                </a:cubicBezTo>
                <a:cubicBezTo>
                  <a:pt x="f18" y="f38"/>
                  <a:pt x="f18" y="f38"/>
                  <a:pt x="f14" y="f42"/>
                </a:cubicBezTo>
                <a:cubicBezTo>
                  <a:pt x="f12" y="f43"/>
                  <a:pt x="f10" y="f44"/>
                  <a:pt x="f8" y="f20"/>
                </a:cubicBezTo>
                <a:cubicBezTo>
                  <a:pt x="f45" y="f14"/>
                  <a:pt x="f46" y="f22"/>
                  <a:pt x="f45" y="f47"/>
                </a:cubicBezTo>
                <a:cubicBezTo>
                  <a:pt x="f8" y="f48"/>
                  <a:pt x="f49" y="f12"/>
                  <a:pt x="f10" y="f47"/>
                </a:cubicBezTo>
                <a:cubicBezTo>
                  <a:pt x="f50" y="f14"/>
                  <a:pt x="f51" y="f16"/>
                  <a:pt x="f52" y="f53"/>
                </a:cubicBezTo>
                <a:cubicBezTo>
                  <a:pt x="f54" y="f51"/>
                  <a:pt x="f55" y="f44"/>
                  <a:pt x="f55" y="f50"/>
                </a:cubicBezTo>
                <a:cubicBezTo>
                  <a:pt x="f54" y="f8"/>
                  <a:pt x="f56" y="f57"/>
                  <a:pt x="f56" y="f39"/>
                </a:cubicBezTo>
                <a:cubicBezTo>
                  <a:pt x="f56" y="f30"/>
                  <a:pt x="f58" y="f36"/>
                  <a:pt x="f56" y="f34"/>
                </a:cubicBezTo>
                <a:cubicBezTo>
                  <a:pt x="f37" y="f5"/>
                  <a:pt x="f38" y="f32"/>
                  <a:pt x="f35" y="f30"/>
                </a:cubicBezTo>
                <a:cubicBezTo>
                  <a:pt x="f59" y="f60"/>
                  <a:pt x="f13" y="f61"/>
                  <a:pt x="f19" y="f62"/>
                </a:cubicBezTo>
                <a:cubicBezTo>
                  <a:pt x="f21" y="f12"/>
                  <a:pt x="f24" y="f48"/>
                  <a:pt x="f63" y="f8"/>
                </a:cubicBezTo>
                <a:cubicBezTo>
                  <a:pt x="f64" y="f65"/>
                  <a:pt x="f66" y="f67"/>
                  <a:pt x="f68" y="f5"/>
                </a:cubicBezTo>
                <a:cubicBezTo>
                  <a:pt x="f69" y="f60"/>
                  <a:pt x="f70" y="f26"/>
                  <a:pt x="f71" y="f47"/>
                </a:cubicBezTo>
                <a:cubicBezTo>
                  <a:pt x="f71" y="f18"/>
                  <a:pt x="f72" y="f16"/>
                  <a:pt x="f73" y="f50"/>
                </a:cubicBezTo>
                <a:cubicBezTo>
                  <a:pt x="f74" y="f25"/>
                  <a:pt x="f75" y="f46"/>
                  <a:pt x="f76" y="f61"/>
                </a:cubicBezTo>
                <a:cubicBezTo>
                  <a:pt x="f76" y="f45"/>
                  <a:pt x="f77" y="f48"/>
                  <a:pt x="f78" y="f20"/>
                </a:cubicBezTo>
                <a:cubicBezTo>
                  <a:pt x="f79" y="f51"/>
                  <a:pt x="f75" y="f80"/>
                  <a:pt x="f81" y="f54"/>
                </a:cubicBezTo>
                <a:cubicBezTo>
                  <a:pt x="f82" y="f83"/>
                  <a:pt x="f84" y="f33"/>
                  <a:pt x="f79" y="f33"/>
                </a:cubicBezTo>
                <a:cubicBezTo>
                  <a:pt x="f76" y="f33"/>
                  <a:pt x="f85" y="f31"/>
                  <a:pt x="f86" y="f87"/>
                </a:cubicBezTo>
                <a:cubicBezTo>
                  <a:pt x="f88" y="f87"/>
                  <a:pt x="f89" y="f31"/>
                  <a:pt x="f90" y="f91"/>
                </a:cubicBezTo>
                <a:cubicBezTo>
                  <a:pt x="f6" y="f92"/>
                  <a:pt x="f90" y="f93"/>
                  <a:pt x="f89" y="f9"/>
                </a:cubicBezTo>
                <a:cubicBezTo>
                  <a:pt x="f94" y="f15"/>
                  <a:pt x="f76" y="f95"/>
                  <a:pt x="f96" y="f97"/>
                </a:cubicBezTo>
                <a:cubicBezTo>
                  <a:pt x="f75" y="f7"/>
                  <a:pt x="f81" y="f63"/>
                  <a:pt x="f82" y="f23"/>
                </a:cubicBezTo>
                <a:cubicBezTo>
                  <a:pt x="f98" y="f99"/>
                  <a:pt x="f98" y="f100"/>
                  <a:pt x="f82" y="f101"/>
                </a:cubicBezTo>
                <a:cubicBezTo>
                  <a:pt x="f102" y="f103"/>
                  <a:pt x="f96" y="f15"/>
                  <a:pt x="f78" y="f104"/>
                </a:cubicBezTo>
                <a:cubicBezTo>
                  <a:pt x="f102" y="f104"/>
                  <a:pt x="f105" y="f11"/>
                  <a:pt x="f106" y="f11"/>
                </a:cubicBezTo>
                <a:cubicBezTo>
                  <a:pt x="f107" y="f11"/>
                  <a:pt x="f108" y="f93"/>
                  <a:pt x="f109" y="f87"/>
                </a:cubicBezTo>
                <a:cubicBezTo>
                  <a:pt x="f110" y="f54"/>
                  <a:pt x="f74" y="f111"/>
                  <a:pt x="f105" y="f16"/>
                </a:cubicBezTo>
                <a:cubicBezTo>
                  <a:pt x="f112" y="f113"/>
                  <a:pt x="f73" y="f43"/>
                  <a:pt x="f71" y="f52"/>
                </a:cubicBezTo>
                <a:cubicBezTo>
                  <a:pt x="f114" y="f58"/>
                  <a:pt x="f115" y="f116"/>
                  <a:pt x="f68" y="f43"/>
                </a:cubicBezTo>
                <a:cubicBezTo>
                  <a:pt x="f117" y="f18"/>
                  <a:pt x="f118" y="f48"/>
                  <a:pt x="f119" y="f120"/>
                </a:cubicBezTo>
                <a:cubicBezTo>
                  <a:pt x="f121" y="f25"/>
                  <a:pt x="f122" y="f50"/>
                  <a:pt x="f63" y="f44"/>
                </a:cubicBezTo>
                <a:cubicBezTo>
                  <a:pt x="f23" y="f43"/>
                  <a:pt x="f99" y="f43"/>
                  <a:pt x="f95" y="f113"/>
                </a:cubicBezTo>
                <a:cubicBezTo>
                  <a:pt x="f27" y="f20"/>
                  <a:pt x="f11" y="f48"/>
                  <a:pt x="f91" y="f46"/>
                </a:cubicBezTo>
                <a:cubicBezTo>
                  <a:pt x="f87" y="f47"/>
                  <a:pt x="f91" y="f123"/>
                  <a:pt x="f91" y="f124"/>
                </a:cubicBezTo>
                <a:cubicBezTo>
                  <a:pt x="f59" y="f56"/>
                  <a:pt x="f91" y="f54"/>
                  <a:pt x="f38" y="f125"/>
                </a:cubicBezTo>
                <a:cubicBezTo>
                  <a:pt x="f125" y="f42"/>
                  <a:pt x="f111" y="f80"/>
                  <a:pt x="f44" y="f43"/>
                </a:cubicBezTo>
                <a:cubicBezTo>
                  <a:pt x="f126" y="f125"/>
                  <a:pt x="f124" y="f37"/>
                  <a:pt x="f52" y="f127"/>
                </a:cubicBezTo>
                <a:cubicBezTo>
                  <a:pt x="f125" y="f59"/>
                  <a:pt x="f42" y="f92"/>
                  <a:pt x="f43" y="f92"/>
                </a:cubicBezTo>
                <a:cubicBezTo>
                  <a:pt x="f123" y="f92"/>
                  <a:pt x="f47" y="f92"/>
                  <a:pt x="f62" y="f92"/>
                </a:cubicBezTo>
                <a:cubicBezTo>
                  <a:pt x="f62" y="f93"/>
                  <a:pt x="f8" y="f93"/>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1" name="Freeform 136">
            <a:extLst>
              <a:ext uri="{FF2B5EF4-FFF2-40B4-BE49-F238E27FC236}">
                <a16:creationId xmlns:a16="http://schemas.microsoft.com/office/drawing/2014/main" id="{D3D5315B-BDA8-4B84-8514-9B98F1760867}"/>
              </a:ext>
            </a:extLst>
          </p:cNvPr>
          <p:cNvSpPr/>
          <p:nvPr/>
        </p:nvSpPr>
        <p:spPr>
          <a:xfrm>
            <a:off x="2683169" y="3871717"/>
            <a:ext cx="107938" cy="190466"/>
          </a:xfrm>
          <a:custGeom>
            <a:avLst/>
            <a:gdLst>
              <a:gd name="f0" fmla="val 10800000"/>
              <a:gd name="f1" fmla="val 5400000"/>
              <a:gd name="f2" fmla="val 180"/>
              <a:gd name="f3" fmla="val w"/>
              <a:gd name="f4" fmla="val h"/>
              <a:gd name="f5" fmla="val 0"/>
              <a:gd name="f6" fmla="val 65"/>
              <a:gd name="f7" fmla="val 115"/>
              <a:gd name="f8" fmla="val 17"/>
              <a:gd name="f9" fmla="val 13"/>
              <a:gd name="f10" fmla="val 7"/>
              <a:gd name="f11" fmla="val 114"/>
              <a:gd name="f12" fmla="val 3"/>
              <a:gd name="f13" fmla="val 111"/>
              <a:gd name="f14" fmla="val 2"/>
              <a:gd name="f15" fmla="val 110"/>
              <a:gd name="f16" fmla="val 109"/>
              <a:gd name="f17" fmla="val 1"/>
              <a:gd name="f18" fmla="val 107"/>
              <a:gd name="f19" fmla="val 106"/>
              <a:gd name="f20" fmla="val 4"/>
              <a:gd name="f21" fmla="val 105"/>
              <a:gd name="f22" fmla="val 20"/>
              <a:gd name="f23" fmla="val 101"/>
              <a:gd name="f24" fmla="val 26"/>
              <a:gd name="f25" fmla="val 94"/>
              <a:gd name="f26" fmla="val 27"/>
              <a:gd name="f27" fmla="val 76"/>
              <a:gd name="f28" fmla="val 28"/>
              <a:gd name="f29" fmla="val 62"/>
              <a:gd name="f30" fmla="val 48"/>
              <a:gd name="f31" fmla="val 29"/>
              <a:gd name="f32" fmla="val 34"/>
              <a:gd name="f33" fmla="val 30"/>
              <a:gd name="f34" fmla="val 24"/>
              <a:gd name="f35" fmla="val 15"/>
              <a:gd name="f36" fmla="val 40"/>
              <a:gd name="f37" fmla="val 6"/>
              <a:gd name="f38" fmla="val 43"/>
              <a:gd name="f39" fmla="val 46"/>
              <a:gd name="f40" fmla="val 50"/>
              <a:gd name="f41" fmla="val 51"/>
              <a:gd name="f42" fmla="val 9"/>
              <a:gd name="f43" fmla="val 53"/>
              <a:gd name="f44" fmla="val 11"/>
              <a:gd name="f45" fmla="val 56"/>
              <a:gd name="f46" fmla="val 64"/>
              <a:gd name="f47" fmla="val 18"/>
              <a:gd name="f48" fmla="val 63"/>
              <a:gd name="f49" fmla="val 35"/>
              <a:gd name="f50" fmla="val 61"/>
              <a:gd name="f51" fmla="val 74"/>
              <a:gd name="f52" fmla="val 58"/>
              <a:gd name="f53" fmla="val 96"/>
              <a:gd name="f54" fmla="val 39"/>
              <a:gd name="f55" fmla="+- 0 0 -90"/>
              <a:gd name="f56" fmla="*/ f3 1 65"/>
              <a:gd name="f57" fmla="*/ f4 1 115"/>
              <a:gd name="f58" fmla="val f5"/>
              <a:gd name="f59" fmla="val f6"/>
              <a:gd name="f60" fmla="val f7"/>
              <a:gd name="f61" fmla="*/ f55 f0 1"/>
              <a:gd name="f62" fmla="+- f60 0 f58"/>
              <a:gd name="f63" fmla="+- f59 0 f58"/>
              <a:gd name="f64" fmla="*/ f61 1 f2"/>
              <a:gd name="f65" fmla="*/ f63 1 65"/>
              <a:gd name="f66" fmla="*/ f62 1 115"/>
              <a:gd name="f67" fmla="*/ 17 f63 1"/>
              <a:gd name="f68" fmla="*/ 115 f62 1"/>
              <a:gd name="f69" fmla="*/ 3 f63 1"/>
              <a:gd name="f70" fmla="*/ 111 f62 1"/>
              <a:gd name="f71" fmla="*/ 1 f63 1"/>
              <a:gd name="f72" fmla="*/ 107 f62 1"/>
              <a:gd name="f73" fmla="*/ 4 f63 1"/>
              <a:gd name="f74" fmla="*/ 105 f62 1"/>
              <a:gd name="f75" fmla="*/ 27 f63 1"/>
              <a:gd name="f76" fmla="*/ 76 f62 1"/>
              <a:gd name="f77" fmla="*/ 29 f63 1"/>
              <a:gd name="f78" fmla="*/ 34 f62 1"/>
              <a:gd name="f79" fmla="*/ 40 f63 1"/>
              <a:gd name="f80" fmla="*/ 6 f62 1"/>
              <a:gd name="f81" fmla="*/ 50 f63 1"/>
              <a:gd name="f82" fmla="*/ 56 f63 1"/>
              <a:gd name="f83" fmla="*/ 13 f62 1"/>
              <a:gd name="f84" fmla="*/ 63 f63 1"/>
              <a:gd name="f85" fmla="*/ 35 f62 1"/>
              <a:gd name="f86" fmla="*/ 61 f63 1"/>
              <a:gd name="f87" fmla="*/ 74 f62 1"/>
              <a:gd name="f88" fmla="+- f64 0 f1"/>
              <a:gd name="f89" fmla="*/ f67 1 65"/>
              <a:gd name="f90" fmla="*/ f68 1 115"/>
              <a:gd name="f91" fmla="*/ f69 1 65"/>
              <a:gd name="f92" fmla="*/ f70 1 115"/>
              <a:gd name="f93" fmla="*/ f71 1 65"/>
              <a:gd name="f94" fmla="*/ f72 1 115"/>
              <a:gd name="f95" fmla="*/ f73 1 65"/>
              <a:gd name="f96" fmla="*/ f74 1 115"/>
              <a:gd name="f97" fmla="*/ f75 1 65"/>
              <a:gd name="f98" fmla="*/ f76 1 115"/>
              <a:gd name="f99" fmla="*/ f77 1 65"/>
              <a:gd name="f100" fmla="*/ f78 1 115"/>
              <a:gd name="f101" fmla="*/ f79 1 65"/>
              <a:gd name="f102" fmla="*/ f80 1 115"/>
              <a:gd name="f103" fmla="*/ f81 1 65"/>
              <a:gd name="f104" fmla="*/ f82 1 65"/>
              <a:gd name="f105" fmla="*/ f83 1 115"/>
              <a:gd name="f106" fmla="*/ f84 1 65"/>
              <a:gd name="f107" fmla="*/ f85 1 115"/>
              <a:gd name="f108" fmla="*/ f86 1 65"/>
              <a:gd name="f109" fmla="*/ f87 1 115"/>
              <a:gd name="f110" fmla="*/ 0 1 f65"/>
              <a:gd name="f111" fmla="*/ f59 1 f65"/>
              <a:gd name="f112" fmla="*/ 0 1 f66"/>
              <a:gd name="f113" fmla="*/ f60 1 f66"/>
              <a:gd name="f114" fmla="*/ f89 1 f65"/>
              <a:gd name="f115" fmla="*/ f90 1 f66"/>
              <a:gd name="f116" fmla="*/ f91 1 f65"/>
              <a:gd name="f117" fmla="*/ f92 1 f66"/>
              <a:gd name="f118" fmla="*/ f93 1 f65"/>
              <a:gd name="f119" fmla="*/ f94 1 f66"/>
              <a:gd name="f120" fmla="*/ f95 1 f65"/>
              <a:gd name="f121" fmla="*/ f96 1 f66"/>
              <a:gd name="f122" fmla="*/ f97 1 f65"/>
              <a:gd name="f123" fmla="*/ f98 1 f66"/>
              <a:gd name="f124" fmla="*/ f99 1 f65"/>
              <a:gd name="f125" fmla="*/ f100 1 f66"/>
              <a:gd name="f126" fmla="*/ f101 1 f65"/>
              <a:gd name="f127" fmla="*/ f102 1 f66"/>
              <a:gd name="f128" fmla="*/ f103 1 f65"/>
              <a:gd name="f129" fmla="*/ f104 1 f65"/>
              <a:gd name="f130" fmla="*/ f105 1 f66"/>
              <a:gd name="f131" fmla="*/ f106 1 f65"/>
              <a:gd name="f132" fmla="*/ f107 1 f66"/>
              <a:gd name="f133" fmla="*/ f108 1 f65"/>
              <a:gd name="f134" fmla="*/ f109 1 f66"/>
              <a:gd name="f135" fmla="*/ f110 f56 1"/>
              <a:gd name="f136" fmla="*/ f111 f56 1"/>
              <a:gd name="f137" fmla="*/ f113 f57 1"/>
              <a:gd name="f138" fmla="*/ f112 f57 1"/>
              <a:gd name="f139" fmla="*/ f114 f56 1"/>
              <a:gd name="f140" fmla="*/ f115 f57 1"/>
              <a:gd name="f141" fmla="*/ f116 f56 1"/>
              <a:gd name="f142" fmla="*/ f117 f57 1"/>
              <a:gd name="f143" fmla="*/ f118 f56 1"/>
              <a:gd name="f144" fmla="*/ f119 f57 1"/>
              <a:gd name="f145" fmla="*/ f120 f56 1"/>
              <a:gd name="f146" fmla="*/ f121 f57 1"/>
              <a:gd name="f147" fmla="*/ f122 f56 1"/>
              <a:gd name="f148" fmla="*/ f123 f57 1"/>
              <a:gd name="f149" fmla="*/ f124 f56 1"/>
              <a:gd name="f150" fmla="*/ f125 f57 1"/>
              <a:gd name="f151" fmla="*/ f126 f56 1"/>
              <a:gd name="f152" fmla="*/ f127 f57 1"/>
              <a:gd name="f153" fmla="*/ f128 f56 1"/>
              <a:gd name="f154" fmla="*/ f129 f56 1"/>
              <a:gd name="f155" fmla="*/ f130 f57 1"/>
              <a:gd name="f156" fmla="*/ f131 f56 1"/>
              <a:gd name="f157" fmla="*/ f132 f57 1"/>
              <a:gd name="f158" fmla="*/ f133 f56 1"/>
              <a:gd name="f159" fmla="*/ f134 f57 1"/>
            </a:gdLst>
            <a:ahLst/>
            <a:cxnLst>
              <a:cxn ang="3cd4">
                <a:pos x="hc" y="t"/>
              </a:cxn>
              <a:cxn ang="0">
                <a:pos x="r" y="vc"/>
              </a:cxn>
              <a:cxn ang="cd4">
                <a:pos x="hc" y="b"/>
              </a:cxn>
              <a:cxn ang="cd2">
                <a:pos x="l" y="vc"/>
              </a:cxn>
              <a:cxn ang="f88">
                <a:pos x="f139" y="f140"/>
              </a:cxn>
              <a:cxn ang="f88">
                <a:pos x="f141" y="f142"/>
              </a:cxn>
              <a:cxn ang="f88">
                <a:pos x="f143" y="f144"/>
              </a:cxn>
              <a:cxn ang="f88">
                <a:pos x="f145" y="f146"/>
              </a:cxn>
              <a:cxn ang="f88">
                <a:pos x="f147" y="f148"/>
              </a:cxn>
              <a:cxn ang="f88">
                <a:pos x="f149" y="f150"/>
              </a:cxn>
              <a:cxn ang="f88">
                <a:pos x="f151" y="f152"/>
              </a:cxn>
              <a:cxn ang="f88">
                <a:pos x="f153" y="f152"/>
              </a:cxn>
              <a:cxn ang="f88">
                <a:pos x="f154" y="f155"/>
              </a:cxn>
              <a:cxn ang="f88">
                <a:pos x="f156" y="f157"/>
              </a:cxn>
              <a:cxn ang="f88">
                <a:pos x="f158" y="f159"/>
              </a:cxn>
              <a:cxn ang="f88">
                <a:pos x="f139" y="f140"/>
              </a:cxn>
            </a:cxnLst>
            <a:rect l="f135" t="f138" r="f136" b="f137"/>
            <a:pathLst>
              <a:path w="65" h="115">
                <a:moveTo>
                  <a:pt x="f8" y="f7"/>
                </a:moveTo>
                <a:cubicBezTo>
                  <a:pt x="f9" y="f7"/>
                  <a:pt x="f10" y="f11"/>
                  <a:pt x="f12" y="f13"/>
                </a:cubicBezTo>
                <a:cubicBezTo>
                  <a:pt x="f14" y="f15"/>
                  <a:pt x="f5" y="f16"/>
                  <a:pt x="f17" y="f18"/>
                </a:cubicBezTo>
                <a:cubicBezTo>
                  <a:pt x="f17" y="f19"/>
                  <a:pt x="f14" y="f19"/>
                  <a:pt x="f20" y="f21"/>
                </a:cubicBezTo>
                <a:cubicBezTo>
                  <a:pt x="f22" y="f23"/>
                  <a:pt x="f24" y="f25"/>
                  <a:pt x="f26" y="f27"/>
                </a:cubicBezTo>
                <a:cubicBezTo>
                  <a:pt x="f28" y="f29"/>
                  <a:pt x="f24" y="f30"/>
                  <a:pt x="f31" y="f32"/>
                </a:cubicBezTo>
                <a:cubicBezTo>
                  <a:pt x="f33" y="f34"/>
                  <a:pt x="f32" y="f35"/>
                  <a:pt x="f36" y="f37"/>
                </a:cubicBezTo>
                <a:cubicBezTo>
                  <a:pt x="f38" y="f14"/>
                  <a:pt x="f39" y="f5"/>
                  <a:pt x="f40" y="f37"/>
                </a:cubicBezTo>
                <a:cubicBezTo>
                  <a:pt x="f41" y="f42"/>
                  <a:pt x="f43" y="f44"/>
                  <a:pt x="f45" y="f9"/>
                </a:cubicBezTo>
                <a:cubicBezTo>
                  <a:pt x="f46" y="f47"/>
                  <a:pt x="f6" y="f24"/>
                  <a:pt x="f48" y="f49"/>
                </a:cubicBezTo>
                <a:cubicBezTo>
                  <a:pt x="f50" y="f30"/>
                  <a:pt x="f48" y="f50"/>
                  <a:pt x="f50" y="f51"/>
                </a:cubicBezTo>
                <a:cubicBezTo>
                  <a:pt x="f52" y="f53"/>
                  <a:pt x="f54"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2" name="Freeform 137">
            <a:extLst>
              <a:ext uri="{FF2B5EF4-FFF2-40B4-BE49-F238E27FC236}">
                <a16:creationId xmlns:a16="http://schemas.microsoft.com/office/drawing/2014/main" id="{CCE2EC1D-521C-4F7E-91BE-7BDB8416A871}"/>
              </a:ext>
            </a:extLst>
          </p:cNvPr>
          <p:cNvSpPr/>
          <p:nvPr/>
        </p:nvSpPr>
        <p:spPr>
          <a:xfrm>
            <a:off x="2779989" y="2671753"/>
            <a:ext cx="106346" cy="190466"/>
          </a:xfrm>
          <a:custGeom>
            <a:avLst/>
            <a:gdLst>
              <a:gd name="f0" fmla="val 10800000"/>
              <a:gd name="f1" fmla="val 5400000"/>
              <a:gd name="f2" fmla="val 180"/>
              <a:gd name="f3" fmla="val w"/>
              <a:gd name="f4" fmla="val h"/>
              <a:gd name="f5" fmla="val 0"/>
              <a:gd name="f6" fmla="val 64"/>
              <a:gd name="f7" fmla="val 115"/>
              <a:gd name="f8" fmla="val 2"/>
              <a:gd name="f9" fmla="val 49"/>
              <a:gd name="f10" fmla="val 3"/>
              <a:gd name="f11" fmla="val 43"/>
              <a:gd name="f12" fmla="val 1"/>
              <a:gd name="f13" fmla="val 34"/>
              <a:gd name="f14" fmla="val 25"/>
              <a:gd name="f15" fmla="val 22"/>
              <a:gd name="f16" fmla="val 20"/>
              <a:gd name="f17" fmla="val 18"/>
              <a:gd name="f18" fmla="val 8"/>
              <a:gd name="f19" fmla="val 14"/>
              <a:gd name="f20" fmla="val 12"/>
              <a:gd name="f21" fmla="val 9"/>
              <a:gd name="f22" fmla="val 16"/>
              <a:gd name="f23" fmla="val 4"/>
              <a:gd name="f24" fmla="val 23"/>
              <a:gd name="f25" fmla="val 28"/>
              <a:gd name="f26" fmla="val 10"/>
              <a:gd name="f27" fmla="val 32"/>
              <a:gd name="f28" fmla="val 17"/>
              <a:gd name="f29" fmla="val 36"/>
              <a:gd name="f30" fmla="val 35"/>
              <a:gd name="f31" fmla="val 37"/>
              <a:gd name="f32" fmla="val 46"/>
              <a:gd name="f33" fmla="val 57"/>
              <a:gd name="f34" fmla="val 68"/>
              <a:gd name="f35" fmla="val 80"/>
              <a:gd name="f36" fmla="val 41"/>
              <a:gd name="f37" fmla="val 91"/>
              <a:gd name="f38" fmla="val 45"/>
              <a:gd name="f39" fmla="val 99"/>
              <a:gd name="f40" fmla="val 50"/>
              <a:gd name="f41" fmla="val 104"/>
              <a:gd name="f42" fmla="val 59"/>
              <a:gd name="f43" fmla="val 61"/>
              <a:gd name="f44" fmla="val 105"/>
              <a:gd name="f45" fmla="val 63"/>
              <a:gd name="f46" fmla="val 107"/>
              <a:gd name="f47" fmla="val 109"/>
              <a:gd name="f48" fmla="val 62"/>
              <a:gd name="f49" fmla="val 110"/>
              <a:gd name="f50" fmla="val 60"/>
              <a:gd name="f51" fmla="val 111"/>
              <a:gd name="f52" fmla="val 53"/>
              <a:gd name="f53" fmla="val 38"/>
              <a:gd name="f54" fmla="val 113"/>
              <a:gd name="f55" fmla="val 100"/>
              <a:gd name="f56" fmla="val 7"/>
              <a:gd name="f57" fmla="val 84"/>
              <a:gd name="f58" fmla="val 74"/>
              <a:gd name="f59" fmla="+- 0 0 -90"/>
              <a:gd name="f60" fmla="*/ f3 1 64"/>
              <a:gd name="f61" fmla="*/ f4 1 115"/>
              <a:gd name="f62" fmla="val f5"/>
              <a:gd name="f63" fmla="val f6"/>
              <a:gd name="f64" fmla="val f7"/>
              <a:gd name="f65" fmla="*/ f59 f0 1"/>
              <a:gd name="f66" fmla="+- f64 0 f62"/>
              <a:gd name="f67" fmla="+- f63 0 f62"/>
              <a:gd name="f68" fmla="*/ f65 1 f2"/>
              <a:gd name="f69" fmla="*/ f67 1 64"/>
              <a:gd name="f70" fmla="*/ f66 1 115"/>
              <a:gd name="f71" fmla="*/ 2 f67 1"/>
              <a:gd name="f72" fmla="*/ 49 f66 1"/>
              <a:gd name="f73" fmla="*/ 0 f67 1"/>
              <a:gd name="f74" fmla="*/ 25 f66 1"/>
              <a:gd name="f75" fmla="*/ 3 f67 1"/>
              <a:gd name="f76" fmla="*/ 18 f66 1"/>
              <a:gd name="f77" fmla="*/ 16 f67 1"/>
              <a:gd name="f78" fmla="*/ 4 f66 1"/>
              <a:gd name="f79" fmla="*/ 23 f67 1"/>
              <a:gd name="f80" fmla="*/ 34 f67 1"/>
              <a:gd name="f81" fmla="*/ 37 f67 1"/>
              <a:gd name="f82" fmla="*/ 57 f66 1"/>
              <a:gd name="f83" fmla="*/ 41 f67 1"/>
              <a:gd name="f84" fmla="*/ 91 f66 1"/>
              <a:gd name="f85" fmla="*/ 59 f67 1"/>
              <a:gd name="f86" fmla="*/ 104 f66 1"/>
              <a:gd name="f87" fmla="*/ 64 f67 1"/>
              <a:gd name="f88" fmla="*/ 107 f66 1"/>
              <a:gd name="f89" fmla="*/ 60 f67 1"/>
              <a:gd name="f90" fmla="*/ 111 f66 1"/>
              <a:gd name="f91" fmla="*/ 38 f67 1"/>
              <a:gd name="f92" fmla="*/ 113 f66 1"/>
              <a:gd name="f93" fmla="*/ 7 f67 1"/>
              <a:gd name="f94" fmla="*/ 84 f66 1"/>
              <a:gd name="f95" fmla="+- f68 0 f1"/>
              <a:gd name="f96" fmla="*/ f71 1 64"/>
              <a:gd name="f97" fmla="*/ f72 1 115"/>
              <a:gd name="f98" fmla="*/ f73 1 64"/>
              <a:gd name="f99" fmla="*/ f74 1 115"/>
              <a:gd name="f100" fmla="*/ f75 1 64"/>
              <a:gd name="f101" fmla="*/ f76 1 115"/>
              <a:gd name="f102" fmla="*/ f77 1 64"/>
              <a:gd name="f103" fmla="*/ f78 1 115"/>
              <a:gd name="f104" fmla="*/ f79 1 64"/>
              <a:gd name="f105" fmla="*/ f80 1 64"/>
              <a:gd name="f106" fmla="*/ f81 1 64"/>
              <a:gd name="f107" fmla="*/ f82 1 115"/>
              <a:gd name="f108" fmla="*/ f83 1 64"/>
              <a:gd name="f109" fmla="*/ f84 1 115"/>
              <a:gd name="f110" fmla="*/ f85 1 64"/>
              <a:gd name="f111" fmla="*/ f86 1 115"/>
              <a:gd name="f112" fmla="*/ f87 1 64"/>
              <a:gd name="f113" fmla="*/ f88 1 115"/>
              <a:gd name="f114" fmla="*/ f89 1 64"/>
              <a:gd name="f115" fmla="*/ f90 1 115"/>
              <a:gd name="f116" fmla="*/ f91 1 64"/>
              <a:gd name="f117" fmla="*/ f92 1 115"/>
              <a:gd name="f118" fmla="*/ f93 1 64"/>
              <a:gd name="f119" fmla="*/ f94 1 115"/>
              <a:gd name="f120" fmla="*/ 0 1 f69"/>
              <a:gd name="f121" fmla="*/ f63 1 f69"/>
              <a:gd name="f122" fmla="*/ 0 1 f70"/>
              <a:gd name="f123" fmla="*/ f64 1 f70"/>
              <a:gd name="f124" fmla="*/ f96 1 f69"/>
              <a:gd name="f125" fmla="*/ f97 1 f70"/>
              <a:gd name="f126" fmla="*/ f98 1 f69"/>
              <a:gd name="f127" fmla="*/ f99 1 f70"/>
              <a:gd name="f128" fmla="*/ f100 1 f69"/>
              <a:gd name="f129" fmla="*/ f101 1 f70"/>
              <a:gd name="f130" fmla="*/ f102 1 f69"/>
              <a:gd name="f131" fmla="*/ f103 1 f70"/>
              <a:gd name="f132" fmla="*/ f104 1 f69"/>
              <a:gd name="f133" fmla="*/ f105 1 f69"/>
              <a:gd name="f134" fmla="*/ f106 1 f69"/>
              <a:gd name="f135" fmla="*/ f107 1 f70"/>
              <a:gd name="f136" fmla="*/ f108 1 f69"/>
              <a:gd name="f137" fmla="*/ f109 1 f70"/>
              <a:gd name="f138" fmla="*/ f110 1 f69"/>
              <a:gd name="f139" fmla="*/ f111 1 f70"/>
              <a:gd name="f140" fmla="*/ f112 1 f69"/>
              <a:gd name="f141" fmla="*/ f113 1 f70"/>
              <a:gd name="f142" fmla="*/ f114 1 f69"/>
              <a:gd name="f143" fmla="*/ f115 1 f70"/>
              <a:gd name="f144" fmla="*/ f116 1 f69"/>
              <a:gd name="f145" fmla="*/ f117 1 f70"/>
              <a:gd name="f146" fmla="*/ f118 1 f69"/>
              <a:gd name="f147" fmla="*/ f119 1 f70"/>
              <a:gd name="f148" fmla="*/ f120 f60 1"/>
              <a:gd name="f149" fmla="*/ f121 f60 1"/>
              <a:gd name="f150" fmla="*/ f123 f61 1"/>
              <a:gd name="f151" fmla="*/ f122 f61 1"/>
              <a:gd name="f152" fmla="*/ f124 f60 1"/>
              <a:gd name="f153" fmla="*/ f125 f61 1"/>
              <a:gd name="f154" fmla="*/ f126 f60 1"/>
              <a:gd name="f155" fmla="*/ f127 f61 1"/>
              <a:gd name="f156" fmla="*/ f128 f60 1"/>
              <a:gd name="f157" fmla="*/ f129 f61 1"/>
              <a:gd name="f158" fmla="*/ f130 f60 1"/>
              <a:gd name="f159" fmla="*/ f131 f61 1"/>
              <a:gd name="f160" fmla="*/ f132 f60 1"/>
              <a:gd name="f161" fmla="*/ f133 f60 1"/>
              <a:gd name="f162" fmla="*/ f134 f60 1"/>
              <a:gd name="f163" fmla="*/ f135 f61 1"/>
              <a:gd name="f164" fmla="*/ f136 f60 1"/>
              <a:gd name="f165" fmla="*/ f137 f61 1"/>
              <a:gd name="f166" fmla="*/ f138 f60 1"/>
              <a:gd name="f167" fmla="*/ f139 f61 1"/>
              <a:gd name="f168" fmla="*/ f140 f60 1"/>
              <a:gd name="f169" fmla="*/ f141 f61 1"/>
              <a:gd name="f170" fmla="*/ f142 f60 1"/>
              <a:gd name="f171" fmla="*/ f143 f61 1"/>
              <a:gd name="f172" fmla="*/ f144 f60 1"/>
              <a:gd name="f173" fmla="*/ f145 f61 1"/>
              <a:gd name="f174" fmla="*/ f146 f60 1"/>
              <a:gd name="f175" fmla="*/ f147 f61 1"/>
            </a:gdLst>
            <a:ahLst/>
            <a:cxnLst>
              <a:cxn ang="3cd4">
                <a:pos x="hc" y="t"/>
              </a:cxn>
              <a:cxn ang="0">
                <a:pos x="r" y="vc"/>
              </a:cxn>
              <a:cxn ang="cd4">
                <a:pos x="hc" y="b"/>
              </a:cxn>
              <a:cxn ang="cd2">
                <a:pos x="l" y="vc"/>
              </a:cxn>
              <a:cxn ang="f95">
                <a:pos x="f152" y="f153"/>
              </a:cxn>
              <a:cxn ang="f95">
                <a:pos x="f154" y="f155"/>
              </a:cxn>
              <a:cxn ang="f95">
                <a:pos x="f156" y="f157"/>
              </a:cxn>
              <a:cxn ang="f95">
                <a:pos x="f158" y="f159"/>
              </a:cxn>
              <a:cxn ang="f95">
                <a:pos x="f160" y="f159"/>
              </a:cxn>
              <a:cxn ang="f95">
                <a:pos x="f161" y="f155"/>
              </a:cxn>
              <a:cxn ang="f95">
                <a:pos x="f162" y="f163"/>
              </a:cxn>
              <a:cxn ang="f95">
                <a:pos x="f164" y="f165"/>
              </a:cxn>
              <a:cxn ang="f95">
                <a:pos x="f166" y="f167"/>
              </a:cxn>
              <a:cxn ang="f95">
                <a:pos x="f168" y="f169"/>
              </a:cxn>
              <a:cxn ang="f95">
                <a:pos x="f170" y="f171"/>
              </a:cxn>
              <a:cxn ang="f95">
                <a:pos x="f172" y="f173"/>
              </a:cxn>
              <a:cxn ang="f95">
                <a:pos x="f174" y="f175"/>
              </a:cxn>
              <a:cxn ang="f95">
                <a:pos x="f152" y="f153"/>
              </a:cxn>
            </a:cxnLst>
            <a:rect l="f148" t="f151" r="f149" b="f150"/>
            <a:pathLst>
              <a:path w="64" h="115">
                <a:moveTo>
                  <a:pt x="f8" y="f9"/>
                </a:moveTo>
                <a:cubicBezTo>
                  <a:pt x="f10" y="f11"/>
                  <a:pt x="f12" y="f13"/>
                  <a:pt x="f5" y="f14"/>
                </a:cubicBezTo>
                <a:cubicBezTo>
                  <a:pt x="f5" y="f15"/>
                  <a:pt x="f5" y="f16"/>
                  <a:pt x="f10" y="f17"/>
                </a:cubicBezTo>
                <a:cubicBezTo>
                  <a:pt x="f18" y="f19"/>
                  <a:pt x="f20" y="f21"/>
                  <a:pt x="f22" y="f23"/>
                </a:cubicBezTo>
                <a:cubicBezTo>
                  <a:pt x="f17" y="f5"/>
                  <a:pt x="f16" y="f12"/>
                  <a:pt x="f24" y="f23"/>
                </a:cubicBezTo>
                <a:cubicBezTo>
                  <a:pt x="f25" y="f26"/>
                  <a:pt x="f27" y="f28"/>
                  <a:pt x="f13" y="f14"/>
                </a:cubicBezTo>
                <a:cubicBezTo>
                  <a:pt x="f29" y="f30"/>
                  <a:pt x="f31" y="f32"/>
                  <a:pt x="f31" y="f33"/>
                </a:cubicBezTo>
                <a:cubicBezTo>
                  <a:pt x="f29" y="f34"/>
                  <a:pt x="f31" y="f35"/>
                  <a:pt x="f36" y="f37"/>
                </a:cubicBezTo>
                <a:cubicBezTo>
                  <a:pt x="f38" y="f39"/>
                  <a:pt x="f40" y="f41"/>
                  <a:pt x="f42" y="f41"/>
                </a:cubicBezTo>
                <a:cubicBezTo>
                  <a:pt x="f43" y="f44"/>
                  <a:pt x="f45" y="f41"/>
                  <a:pt x="f6" y="f46"/>
                </a:cubicBezTo>
                <a:cubicBezTo>
                  <a:pt x="f6" y="f47"/>
                  <a:pt x="f48" y="f49"/>
                  <a:pt x="f50" y="f51"/>
                </a:cubicBezTo>
                <a:cubicBezTo>
                  <a:pt x="f52" y="f7"/>
                  <a:pt x="f32" y="f7"/>
                  <a:pt x="f53" y="f54"/>
                </a:cubicBezTo>
                <a:cubicBezTo>
                  <a:pt x="f24" y="f47"/>
                  <a:pt x="f20" y="f55"/>
                  <a:pt x="f56" y="f57"/>
                </a:cubicBezTo>
                <a:cubicBezTo>
                  <a:pt x="f10" y="f58"/>
                  <a:pt x="f8" y="f4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3" name="Freeform 138">
            <a:extLst>
              <a:ext uri="{FF2B5EF4-FFF2-40B4-BE49-F238E27FC236}">
                <a16:creationId xmlns:a16="http://schemas.microsoft.com/office/drawing/2014/main" id="{42C6FE9C-385D-4641-B1E6-399F4F674DB8}"/>
              </a:ext>
            </a:extLst>
          </p:cNvPr>
          <p:cNvSpPr/>
          <p:nvPr/>
        </p:nvSpPr>
        <p:spPr>
          <a:xfrm>
            <a:off x="1914936" y="3874890"/>
            <a:ext cx="119045" cy="187294"/>
          </a:xfrm>
          <a:custGeom>
            <a:avLst/>
            <a:gdLst>
              <a:gd name="f0" fmla="val 10800000"/>
              <a:gd name="f1" fmla="val 5400000"/>
              <a:gd name="f2" fmla="val 180"/>
              <a:gd name="f3" fmla="val w"/>
              <a:gd name="f4" fmla="val h"/>
              <a:gd name="f5" fmla="val 0"/>
              <a:gd name="f6" fmla="val 72"/>
              <a:gd name="f7" fmla="val 114"/>
              <a:gd name="f8" fmla="val 18"/>
              <a:gd name="f9" fmla="val 13"/>
              <a:gd name="f10" fmla="val 8"/>
              <a:gd name="f11" fmla="val 113"/>
              <a:gd name="f12" fmla="val 3"/>
              <a:gd name="f13" fmla="val 110"/>
              <a:gd name="f14" fmla="val 1"/>
              <a:gd name="f15" fmla="val 108"/>
              <a:gd name="f16" fmla="val 105"/>
              <a:gd name="f17" fmla="val 4"/>
              <a:gd name="f18" fmla="val 26"/>
              <a:gd name="f19" fmla="val 102"/>
              <a:gd name="f20" fmla="val 27"/>
              <a:gd name="f21" fmla="val 85"/>
              <a:gd name="f22" fmla="val 28"/>
              <a:gd name="f23" fmla="val 69"/>
              <a:gd name="f24" fmla="val 29"/>
              <a:gd name="f25" fmla="val 56"/>
              <a:gd name="f26" fmla="val 43"/>
              <a:gd name="f27" fmla="val 30"/>
              <a:gd name="f28" fmla="val 31"/>
              <a:gd name="f29" fmla="val 32"/>
              <a:gd name="f30" fmla="val 21"/>
              <a:gd name="f31" fmla="val 35"/>
              <a:gd name="f32" fmla="val 12"/>
              <a:gd name="f33" fmla="val 42"/>
              <a:gd name="f34" fmla="val 45"/>
              <a:gd name="f35" fmla="val 47"/>
              <a:gd name="f36" fmla="val 50"/>
              <a:gd name="f37" fmla="val 5"/>
              <a:gd name="f38" fmla="val 6"/>
              <a:gd name="f39" fmla="val 51"/>
              <a:gd name="f40" fmla="val 20"/>
              <a:gd name="f41" fmla="val 62"/>
              <a:gd name="f42" fmla="val 41"/>
              <a:gd name="f43" fmla="val 63"/>
              <a:gd name="f44" fmla="val 60"/>
              <a:gd name="f45" fmla="val 68"/>
              <a:gd name="f46" fmla="val 61"/>
              <a:gd name="f47" fmla="val 76"/>
              <a:gd name="f48" fmla="val 58"/>
              <a:gd name="f49" fmla="val 84"/>
              <a:gd name="f50" fmla="val 53"/>
              <a:gd name="f51" fmla="val 101"/>
              <a:gd name="f52" fmla="+- 0 0 -90"/>
              <a:gd name="f53" fmla="*/ f3 1 72"/>
              <a:gd name="f54" fmla="*/ f4 1 114"/>
              <a:gd name="f55" fmla="val f5"/>
              <a:gd name="f56" fmla="val f6"/>
              <a:gd name="f57" fmla="val f7"/>
              <a:gd name="f58" fmla="*/ f52 f0 1"/>
              <a:gd name="f59" fmla="+- f57 0 f55"/>
              <a:gd name="f60" fmla="+- f56 0 f55"/>
              <a:gd name="f61" fmla="*/ f58 1 f2"/>
              <a:gd name="f62" fmla="*/ f60 1 72"/>
              <a:gd name="f63" fmla="*/ f59 1 114"/>
              <a:gd name="f64" fmla="*/ 18 f60 1"/>
              <a:gd name="f65" fmla="*/ 114 f59 1"/>
              <a:gd name="f66" fmla="*/ 3 f60 1"/>
              <a:gd name="f67" fmla="*/ 110 f59 1"/>
              <a:gd name="f68" fmla="*/ 4 f60 1"/>
              <a:gd name="f69" fmla="*/ 105 f59 1"/>
              <a:gd name="f70" fmla="*/ 28 f60 1"/>
              <a:gd name="f71" fmla="*/ 69 f59 1"/>
              <a:gd name="f72" fmla="*/ 30 f60 1"/>
              <a:gd name="f73" fmla="*/ 31 f59 1"/>
              <a:gd name="f74" fmla="*/ 42 f60 1"/>
              <a:gd name="f75" fmla="*/ 4 f59 1"/>
              <a:gd name="f76" fmla="*/ 50 f60 1"/>
              <a:gd name="f77" fmla="*/ 5 f59 1"/>
              <a:gd name="f78" fmla="*/ 51 f60 1"/>
              <a:gd name="f79" fmla="*/ 6 f59 1"/>
              <a:gd name="f80" fmla="*/ 63 f60 1"/>
              <a:gd name="f81" fmla="*/ 60 f59 1"/>
              <a:gd name="f82" fmla="*/ 58 f60 1"/>
              <a:gd name="f83" fmla="*/ 84 f59 1"/>
              <a:gd name="f84" fmla="+- f61 0 f1"/>
              <a:gd name="f85" fmla="*/ f64 1 72"/>
              <a:gd name="f86" fmla="*/ f65 1 114"/>
              <a:gd name="f87" fmla="*/ f66 1 72"/>
              <a:gd name="f88" fmla="*/ f67 1 114"/>
              <a:gd name="f89" fmla="*/ f68 1 72"/>
              <a:gd name="f90" fmla="*/ f69 1 114"/>
              <a:gd name="f91" fmla="*/ f70 1 72"/>
              <a:gd name="f92" fmla="*/ f71 1 114"/>
              <a:gd name="f93" fmla="*/ f72 1 72"/>
              <a:gd name="f94" fmla="*/ f73 1 114"/>
              <a:gd name="f95" fmla="*/ f74 1 72"/>
              <a:gd name="f96" fmla="*/ f75 1 114"/>
              <a:gd name="f97" fmla="*/ f76 1 72"/>
              <a:gd name="f98" fmla="*/ f77 1 114"/>
              <a:gd name="f99" fmla="*/ f78 1 72"/>
              <a:gd name="f100" fmla="*/ f79 1 114"/>
              <a:gd name="f101" fmla="*/ f80 1 72"/>
              <a:gd name="f102" fmla="*/ f81 1 114"/>
              <a:gd name="f103" fmla="*/ f82 1 72"/>
              <a:gd name="f104" fmla="*/ f83 1 114"/>
              <a:gd name="f105" fmla="*/ 0 1 f62"/>
              <a:gd name="f106" fmla="*/ f56 1 f62"/>
              <a:gd name="f107" fmla="*/ 0 1 f63"/>
              <a:gd name="f108" fmla="*/ f57 1 f63"/>
              <a:gd name="f109" fmla="*/ f85 1 f62"/>
              <a:gd name="f110" fmla="*/ f86 1 f63"/>
              <a:gd name="f111" fmla="*/ f87 1 f62"/>
              <a:gd name="f112" fmla="*/ f88 1 f63"/>
              <a:gd name="f113" fmla="*/ f89 1 f62"/>
              <a:gd name="f114" fmla="*/ f90 1 f63"/>
              <a:gd name="f115" fmla="*/ f91 1 f62"/>
              <a:gd name="f116" fmla="*/ f92 1 f63"/>
              <a:gd name="f117" fmla="*/ f93 1 f62"/>
              <a:gd name="f118" fmla="*/ f94 1 f63"/>
              <a:gd name="f119" fmla="*/ f95 1 f62"/>
              <a:gd name="f120" fmla="*/ f96 1 f63"/>
              <a:gd name="f121" fmla="*/ f97 1 f62"/>
              <a:gd name="f122" fmla="*/ f98 1 f63"/>
              <a:gd name="f123" fmla="*/ f99 1 f62"/>
              <a:gd name="f124" fmla="*/ f100 1 f63"/>
              <a:gd name="f125" fmla="*/ f101 1 f62"/>
              <a:gd name="f126" fmla="*/ f102 1 f63"/>
              <a:gd name="f127" fmla="*/ f103 1 f62"/>
              <a:gd name="f128" fmla="*/ f104 1 f63"/>
              <a:gd name="f129" fmla="*/ f105 f53 1"/>
              <a:gd name="f130" fmla="*/ f106 f53 1"/>
              <a:gd name="f131" fmla="*/ f108 f54 1"/>
              <a:gd name="f132" fmla="*/ f107 f54 1"/>
              <a:gd name="f133" fmla="*/ f109 f53 1"/>
              <a:gd name="f134" fmla="*/ f110 f54 1"/>
              <a:gd name="f135" fmla="*/ f111 f53 1"/>
              <a:gd name="f136" fmla="*/ f112 f54 1"/>
              <a:gd name="f137" fmla="*/ f113 f53 1"/>
              <a:gd name="f138" fmla="*/ f114 f54 1"/>
              <a:gd name="f139" fmla="*/ f115 f53 1"/>
              <a:gd name="f140" fmla="*/ f116 f54 1"/>
              <a:gd name="f141" fmla="*/ f117 f53 1"/>
              <a:gd name="f142" fmla="*/ f118 f54 1"/>
              <a:gd name="f143" fmla="*/ f119 f53 1"/>
              <a:gd name="f144" fmla="*/ f120 f54 1"/>
              <a:gd name="f145" fmla="*/ f121 f53 1"/>
              <a:gd name="f146" fmla="*/ f122 f54 1"/>
              <a:gd name="f147" fmla="*/ f123 f53 1"/>
              <a:gd name="f148" fmla="*/ f124 f54 1"/>
              <a:gd name="f149" fmla="*/ f125 f53 1"/>
              <a:gd name="f150" fmla="*/ f126 f54 1"/>
              <a:gd name="f151" fmla="*/ f127 f53 1"/>
              <a:gd name="f152" fmla="*/ f128 f54 1"/>
            </a:gdLst>
            <a:ahLst/>
            <a:cxnLst>
              <a:cxn ang="3cd4">
                <a:pos x="hc" y="t"/>
              </a:cxn>
              <a:cxn ang="0">
                <a:pos x="r" y="vc"/>
              </a:cxn>
              <a:cxn ang="cd4">
                <a:pos x="hc" y="b"/>
              </a:cxn>
              <a:cxn ang="cd2">
                <a:pos x="l" y="vc"/>
              </a:cxn>
              <a:cxn ang="f84">
                <a:pos x="f133" y="f134"/>
              </a:cxn>
              <a:cxn ang="f84">
                <a:pos x="f135" y="f136"/>
              </a:cxn>
              <a:cxn ang="f84">
                <a:pos x="f137" y="f138"/>
              </a:cxn>
              <a:cxn ang="f84">
                <a:pos x="f139" y="f140"/>
              </a:cxn>
              <a:cxn ang="f84">
                <a:pos x="f141" y="f142"/>
              </a:cxn>
              <a:cxn ang="f84">
                <a:pos x="f143" y="f144"/>
              </a:cxn>
              <a:cxn ang="f84">
                <a:pos x="f145" y="f146"/>
              </a:cxn>
              <a:cxn ang="f84">
                <a:pos x="f147" y="f148"/>
              </a:cxn>
              <a:cxn ang="f84">
                <a:pos x="f149" y="f150"/>
              </a:cxn>
              <a:cxn ang="f84">
                <a:pos x="f151" y="f152"/>
              </a:cxn>
              <a:cxn ang="f84">
                <a:pos x="f133" y="f134"/>
              </a:cxn>
            </a:cxnLst>
            <a:rect l="f129" t="f132" r="f130" b="f131"/>
            <a:pathLst>
              <a:path w="72" h="114">
                <a:moveTo>
                  <a:pt x="f8" y="f7"/>
                </a:moveTo>
                <a:cubicBezTo>
                  <a:pt x="f9" y="f7"/>
                  <a:pt x="f10" y="f11"/>
                  <a:pt x="f12" y="f13"/>
                </a:cubicBezTo>
                <a:cubicBezTo>
                  <a:pt x="f14" y="f15"/>
                  <a:pt x="f5" y="f16"/>
                  <a:pt x="f17" y="f16"/>
                </a:cubicBezTo>
                <a:cubicBezTo>
                  <a:pt x="f18" y="f19"/>
                  <a:pt x="f20" y="f21"/>
                  <a:pt x="f22" y="f23"/>
                </a:cubicBezTo>
                <a:cubicBezTo>
                  <a:pt x="f24" y="f25"/>
                  <a:pt x="f20" y="f26"/>
                  <a:pt x="f27" y="f28"/>
                </a:cubicBezTo>
                <a:cubicBezTo>
                  <a:pt x="f29" y="f30"/>
                  <a:pt x="f31" y="f32"/>
                  <a:pt x="f33" y="f17"/>
                </a:cubicBezTo>
                <a:cubicBezTo>
                  <a:pt x="f34" y="f14"/>
                  <a:pt x="f35" y="f5"/>
                  <a:pt x="f36" y="f37"/>
                </a:cubicBezTo>
                <a:cubicBezTo>
                  <a:pt x="f36" y="f37"/>
                  <a:pt x="f36" y="f38"/>
                  <a:pt x="f39" y="f38"/>
                </a:cubicBezTo>
                <a:cubicBezTo>
                  <a:pt x="f6" y="f40"/>
                  <a:pt x="f41" y="f42"/>
                  <a:pt x="f43" y="f44"/>
                </a:cubicBezTo>
                <a:cubicBezTo>
                  <a:pt x="f43" y="f45"/>
                  <a:pt x="f46" y="f47"/>
                  <a:pt x="f48" y="f49"/>
                </a:cubicBezTo>
                <a:cubicBezTo>
                  <a:pt x="f50" y="f51"/>
                  <a:pt x="f31"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4" name="Freeform 139">
            <a:extLst>
              <a:ext uri="{FF2B5EF4-FFF2-40B4-BE49-F238E27FC236}">
                <a16:creationId xmlns:a16="http://schemas.microsoft.com/office/drawing/2014/main" id="{90465CEC-3E80-443B-81CA-6EBCBF037319}"/>
              </a:ext>
            </a:extLst>
          </p:cNvPr>
          <p:cNvSpPr/>
          <p:nvPr/>
        </p:nvSpPr>
        <p:spPr>
          <a:xfrm>
            <a:off x="2241912" y="1363851"/>
            <a:ext cx="104755" cy="184123"/>
          </a:xfrm>
          <a:custGeom>
            <a:avLst/>
            <a:gdLst>
              <a:gd name="f0" fmla="val 10800000"/>
              <a:gd name="f1" fmla="val 5400000"/>
              <a:gd name="f2" fmla="val 180"/>
              <a:gd name="f3" fmla="val w"/>
              <a:gd name="f4" fmla="val h"/>
              <a:gd name="f5" fmla="val 0"/>
              <a:gd name="f6" fmla="val 63"/>
              <a:gd name="f7" fmla="val 112"/>
              <a:gd name="f8" fmla="val 36"/>
              <a:gd name="f9" fmla="val 55"/>
              <a:gd name="f10" fmla="val 66"/>
              <a:gd name="f11" fmla="val 77"/>
              <a:gd name="f12" fmla="val 40"/>
              <a:gd name="f13" fmla="val 87"/>
              <a:gd name="f14" fmla="val 44"/>
              <a:gd name="f15" fmla="val 95"/>
              <a:gd name="f16" fmla="val 49"/>
              <a:gd name="f17" fmla="val 99"/>
              <a:gd name="f18" fmla="val 58"/>
              <a:gd name="f19" fmla="val 101"/>
              <a:gd name="f20" fmla="val 60"/>
              <a:gd name="f21" fmla="val 62"/>
              <a:gd name="f22" fmla="val 100"/>
              <a:gd name="f23" fmla="val 103"/>
              <a:gd name="f24" fmla="val 105"/>
              <a:gd name="f25" fmla="val 61"/>
              <a:gd name="f26" fmla="val 107"/>
              <a:gd name="f27" fmla="val 59"/>
              <a:gd name="f28" fmla="val 48"/>
              <a:gd name="f29" fmla="val 37"/>
              <a:gd name="f30" fmla="val 111"/>
              <a:gd name="f31" fmla="val 27"/>
              <a:gd name="f32" fmla="val 9"/>
              <a:gd name="f33" fmla="val 3"/>
              <a:gd name="f34" fmla="val 79"/>
              <a:gd name="f35" fmla="val 2"/>
              <a:gd name="f36" fmla="val 1"/>
              <a:gd name="f37" fmla="val 50"/>
              <a:gd name="f38" fmla="val 39"/>
              <a:gd name="f39" fmla="val 29"/>
              <a:gd name="f40" fmla="val 26"/>
              <a:gd name="f41" fmla="val 23"/>
              <a:gd name="f42" fmla="val 4"/>
              <a:gd name="f43" fmla="val 21"/>
              <a:gd name="f44" fmla="val 10"/>
              <a:gd name="f45" fmla="val 17"/>
              <a:gd name="f46" fmla="val 15"/>
              <a:gd name="f47" fmla="val 11"/>
              <a:gd name="f48" fmla="val 18"/>
              <a:gd name="f49" fmla="val 34"/>
              <a:gd name="f50" fmla="val 16"/>
              <a:gd name="f51" fmla="val 35"/>
              <a:gd name="f52" fmla="val 30"/>
              <a:gd name="f53" fmla="val 52"/>
              <a:gd name="f54" fmla="+- 0 0 -90"/>
              <a:gd name="f55" fmla="*/ f3 1 63"/>
              <a:gd name="f56" fmla="*/ f4 1 112"/>
              <a:gd name="f57" fmla="val f5"/>
              <a:gd name="f58" fmla="val f6"/>
              <a:gd name="f59" fmla="val f7"/>
              <a:gd name="f60" fmla="*/ f54 f0 1"/>
              <a:gd name="f61" fmla="+- f59 0 f57"/>
              <a:gd name="f62" fmla="+- f58 0 f57"/>
              <a:gd name="f63" fmla="*/ f60 1 f2"/>
              <a:gd name="f64" fmla="*/ f62 1 63"/>
              <a:gd name="f65" fmla="*/ f61 1 112"/>
              <a:gd name="f66" fmla="*/ 36 f62 1"/>
              <a:gd name="f67" fmla="*/ 55 f61 1"/>
              <a:gd name="f68" fmla="*/ 40 f62 1"/>
              <a:gd name="f69" fmla="*/ 87 f61 1"/>
              <a:gd name="f70" fmla="*/ 58 f62 1"/>
              <a:gd name="f71" fmla="*/ 101 f61 1"/>
              <a:gd name="f72" fmla="*/ 63 f62 1"/>
              <a:gd name="f73" fmla="*/ 103 f61 1"/>
              <a:gd name="f74" fmla="*/ 59 f62 1"/>
              <a:gd name="f75" fmla="*/ 107 f61 1"/>
              <a:gd name="f76" fmla="*/ 27 f62 1"/>
              <a:gd name="f77" fmla="*/ 105 f61 1"/>
              <a:gd name="f78" fmla="*/ 2 f62 1"/>
              <a:gd name="f79" fmla="*/ 60 f61 1"/>
              <a:gd name="f80" fmla="*/ 0 f62 1"/>
              <a:gd name="f81" fmla="*/ 29 f61 1"/>
              <a:gd name="f82" fmla="*/ 4 f62 1"/>
              <a:gd name="f83" fmla="*/ 21 f61 1"/>
              <a:gd name="f84" fmla="*/ 18 f62 1"/>
              <a:gd name="f85" fmla="*/ 4 f61 1"/>
              <a:gd name="f86" fmla="*/ 26 f62 1"/>
              <a:gd name="f87" fmla="*/ 44 f61 1"/>
              <a:gd name="f88" fmla="+- f63 0 f1"/>
              <a:gd name="f89" fmla="*/ f66 1 63"/>
              <a:gd name="f90" fmla="*/ f67 1 112"/>
              <a:gd name="f91" fmla="*/ f68 1 63"/>
              <a:gd name="f92" fmla="*/ f69 1 112"/>
              <a:gd name="f93" fmla="*/ f70 1 63"/>
              <a:gd name="f94" fmla="*/ f71 1 112"/>
              <a:gd name="f95" fmla="*/ f72 1 63"/>
              <a:gd name="f96" fmla="*/ f73 1 112"/>
              <a:gd name="f97" fmla="*/ f74 1 63"/>
              <a:gd name="f98" fmla="*/ f75 1 112"/>
              <a:gd name="f99" fmla="*/ f76 1 63"/>
              <a:gd name="f100" fmla="*/ f77 1 112"/>
              <a:gd name="f101" fmla="*/ f78 1 63"/>
              <a:gd name="f102" fmla="*/ f79 1 112"/>
              <a:gd name="f103" fmla="*/ f80 1 63"/>
              <a:gd name="f104" fmla="*/ f81 1 112"/>
              <a:gd name="f105" fmla="*/ f82 1 63"/>
              <a:gd name="f106" fmla="*/ f83 1 112"/>
              <a:gd name="f107" fmla="*/ f84 1 63"/>
              <a:gd name="f108" fmla="*/ f85 1 112"/>
              <a:gd name="f109" fmla="*/ f86 1 63"/>
              <a:gd name="f110" fmla="*/ f87 1 112"/>
              <a:gd name="f111" fmla="*/ 0 1 f64"/>
              <a:gd name="f112" fmla="*/ f58 1 f64"/>
              <a:gd name="f113" fmla="*/ 0 1 f65"/>
              <a:gd name="f114" fmla="*/ f59 1 f65"/>
              <a:gd name="f115" fmla="*/ f89 1 f64"/>
              <a:gd name="f116" fmla="*/ f90 1 f65"/>
              <a:gd name="f117" fmla="*/ f91 1 f64"/>
              <a:gd name="f118" fmla="*/ f92 1 f65"/>
              <a:gd name="f119" fmla="*/ f93 1 f64"/>
              <a:gd name="f120" fmla="*/ f94 1 f65"/>
              <a:gd name="f121" fmla="*/ f95 1 f64"/>
              <a:gd name="f122" fmla="*/ f96 1 f65"/>
              <a:gd name="f123" fmla="*/ f97 1 f64"/>
              <a:gd name="f124" fmla="*/ f98 1 f65"/>
              <a:gd name="f125" fmla="*/ f99 1 f64"/>
              <a:gd name="f126" fmla="*/ f100 1 f65"/>
              <a:gd name="f127" fmla="*/ f101 1 f64"/>
              <a:gd name="f128" fmla="*/ f102 1 f65"/>
              <a:gd name="f129" fmla="*/ f103 1 f64"/>
              <a:gd name="f130" fmla="*/ f104 1 f65"/>
              <a:gd name="f131" fmla="*/ f105 1 f64"/>
              <a:gd name="f132" fmla="*/ f106 1 f65"/>
              <a:gd name="f133" fmla="*/ f107 1 f64"/>
              <a:gd name="f134" fmla="*/ f108 1 f65"/>
              <a:gd name="f135" fmla="*/ f109 1 f64"/>
              <a:gd name="f136" fmla="*/ f110 1 f65"/>
              <a:gd name="f137" fmla="*/ f111 f55 1"/>
              <a:gd name="f138" fmla="*/ f112 f55 1"/>
              <a:gd name="f139" fmla="*/ f114 f56 1"/>
              <a:gd name="f140" fmla="*/ f113 f56 1"/>
              <a:gd name="f141" fmla="*/ f115 f55 1"/>
              <a:gd name="f142" fmla="*/ f116 f56 1"/>
              <a:gd name="f143" fmla="*/ f117 f55 1"/>
              <a:gd name="f144" fmla="*/ f118 f56 1"/>
              <a:gd name="f145" fmla="*/ f119 f55 1"/>
              <a:gd name="f146" fmla="*/ f120 f56 1"/>
              <a:gd name="f147" fmla="*/ f121 f55 1"/>
              <a:gd name="f148" fmla="*/ f122 f56 1"/>
              <a:gd name="f149" fmla="*/ f123 f55 1"/>
              <a:gd name="f150" fmla="*/ f124 f56 1"/>
              <a:gd name="f151" fmla="*/ f125 f55 1"/>
              <a:gd name="f152" fmla="*/ f126 f56 1"/>
              <a:gd name="f153" fmla="*/ f127 f55 1"/>
              <a:gd name="f154" fmla="*/ f128 f56 1"/>
              <a:gd name="f155" fmla="*/ f129 f55 1"/>
              <a:gd name="f156" fmla="*/ f130 f56 1"/>
              <a:gd name="f157" fmla="*/ f131 f55 1"/>
              <a:gd name="f158" fmla="*/ f132 f56 1"/>
              <a:gd name="f159" fmla="*/ f133 f55 1"/>
              <a:gd name="f160" fmla="*/ f134 f56 1"/>
              <a:gd name="f161" fmla="*/ f135 f55 1"/>
              <a:gd name="f162" fmla="*/ f136 f56 1"/>
            </a:gdLst>
            <a:ahLst/>
            <a:cxnLst>
              <a:cxn ang="3cd4">
                <a:pos x="hc" y="t"/>
              </a:cxn>
              <a:cxn ang="0">
                <a:pos x="r" y="vc"/>
              </a:cxn>
              <a:cxn ang="cd4">
                <a:pos x="hc" y="b"/>
              </a:cxn>
              <a:cxn ang="cd2">
                <a:pos x="l" y="vc"/>
              </a:cxn>
              <a:cxn ang="f88">
                <a:pos x="f141" y="f142"/>
              </a:cxn>
              <a:cxn ang="f88">
                <a:pos x="f143" y="f144"/>
              </a:cxn>
              <a:cxn ang="f88">
                <a:pos x="f145" y="f146"/>
              </a:cxn>
              <a:cxn ang="f88">
                <a:pos x="f147" y="f148"/>
              </a:cxn>
              <a:cxn ang="f88">
                <a:pos x="f149" y="f150"/>
              </a:cxn>
              <a:cxn ang="f88">
                <a:pos x="f151" y="f152"/>
              </a:cxn>
              <a:cxn ang="f88">
                <a:pos x="f153" y="f154"/>
              </a:cxn>
              <a:cxn ang="f88">
                <a:pos x="f155" y="f156"/>
              </a:cxn>
              <a:cxn ang="f88">
                <a:pos x="f157" y="f158"/>
              </a:cxn>
              <a:cxn ang="f88">
                <a:pos x="f159" y="f160"/>
              </a:cxn>
              <a:cxn ang="f88">
                <a:pos x="f161" y="f160"/>
              </a:cxn>
              <a:cxn ang="f88">
                <a:pos x="f141" y="f162"/>
              </a:cxn>
              <a:cxn ang="f88">
                <a:pos x="f141" y="f142"/>
              </a:cxn>
            </a:cxnLst>
            <a:rect l="f137" t="f140" r="f138" b="f139"/>
            <a:pathLst>
              <a:path w="63" h="112">
                <a:moveTo>
                  <a:pt x="f8" y="f9"/>
                </a:moveTo>
                <a:cubicBezTo>
                  <a:pt x="f8" y="f10"/>
                  <a:pt x="f8" y="f11"/>
                  <a:pt x="f12" y="f13"/>
                </a:cubicBezTo>
                <a:cubicBezTo>
                  <a:pt x="f14" y="f15"/>
                  <a:pt x="f16" y="f17"/>
                  <a:pt x="f18" y="f19"/>
                </a:cubicBezTo>
                <a:cubicBezTo>
                  <a:pt x="f20" y="f19"/>
                  <a:pt x="f21" y="f22"/>
                  <a:pt x="f6" y="f23"/>
                </a:cubicBezTo>
                <a:cubicBezTo>
                  <a:pt x="f6" y="f24"/>
                  <a:pt x="f25" y="f26"/>
                  <a:pt x="f27" y="f26"/>
                </a:cubicBezTo>
                <a:cubicBezTo>
                  <a:pt x="f28" y="f7"/>
                  <a:pt x="f29" y="f30"/>
                  <a:pt x="f31" y="f24"/>
                </a:cubicBezTo>
                <a:cubicBezTo>
                  <a:pt x="f32" y="f15"/>
                  <a:pt x="f33" y="f34"/>
                  <a:pt x="f35" y="f20"/>
                </a:cubicBezTo>
                <a:cubicBezTo>
                  <a:pt x="f36" y="f37"/>
                  <a:pt x="f35" y="f38"/>
                  <a:pt x="f5" y="f39"/>
                </a:cubicBezTo>
                <a:cubicBezTo>
                  <a:pt x="f5" y="f40"/>
                  <a:pt x="f36" y="f41"/>
                  <a:pt x="f42" y="f43"/>
                </a:cubicBezTo>
                <a:cubicBezTo>
                  <a:pt x="f44" y="f45"/>
                  <a:pt x="f46" y="f47"/>
                  <a:pt x="f48" y="f42"/>
                </a:cubicBezTo>
                <a:cubicBezTo>
                  <a:pt x="f43" y="f5"/>
                  <a:pt x="f41" y="f5"/>
                  <a:pt x="f40" y="f42"/>
                </a:cubicBezTo>
                <a:cubicBezTo>
                  <a:pt x="f49" y="f50"/>
                  <a:pt x="f51" y="f52"/>
                  <a:pt x="f8" y="f14"/>
                </a:cubicBezTo>
                <a:cubicBezTo>
                  <a:pt x="f8" y="f28"/>
                  <a:pt x="f8" y="f53"/>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5" name="Freeform 140">
            <a:extLst>
              <a:ext uri="{FF2B5EF4-FFF2-40B4-BE49-F238E27FC236}">
                <a16:creationId xmlns:a16="http://schemas.microsoft.com/office/drawing/2014/main" id="{248B25AC-58D4-4F0B-BAFB-EC58233FF41D}"/>
              </a:ext>
            </a:extLst>
          </p:cNvPr>
          <p:cNvSpPr/>
          <p:nvPr/>
        </p:nvSpPr>
        <p:spPr>
          <a:xfrm>
            <a:off x="1002268" y="1362258"/>
            <a:ext cx="101582" cy="184123"/>
          </a:xfrm>
          <a:custGeom>
            <a:avLst/>
            <a:gdLst>
              <a:gd name="f0" fmla="val 10800000"/>
              <a:gd name="f1" fmla="val 5400000"/>
              <a:gd name="f2" fmla="val 180"/>
              <a:gd name="f3" fmla="val w"/>
              <a:gd name="f4" fmla="val h"/>
              <a:gd name="f5" fmla="val 0"/>
              <a:gd name="f6" fmla="val 62"/>
              <a:gd name="f7" fmla="val 112"/>
              <a:gd name="f8" fmla="val 35"/>
              <a:gd name="f9" fmla="val 52"/>
              <a:gd name="f10" fmla="val 63"/>
              <a:gd name="f11" fmla="val 74"/>
              <a:gd name="f12" fmla="val 39"/>
              <a:gd name="f13" fmla="val 85"/>
              <a:gd name="f14" fmla="val 42"/>
              <a:gd name="f15" fmla="val 94"/>
              <a:gd name="f16" fmla="val 47"/>
              <a:gd name="f17" fmla="val 101"/>
              <a:gd name="f18" fmla="val 58"/>
              <a:gd name="f19" fmla="val 102"/>
              <a:gd name="f20" fmla="val 59"/>
              <a:gd name="f21" fmla="val 104"/>
              <a:gd name="f22" fmla="val 106"/>
              <a:gd name="f23" fmla="val 60"/>
              <a:gd name="f24" fmla="val 107"/>
              <a:gd name="f25" fmla="val 108"/>
              <a:gd name="f26" fmla="val 53"/>
              <a:gd name="f27" fmla="val 111"/>
              <a:gd name="f28" fmla="val 48"/>
              <a:gd name="f29" fmla="val 20"/>
              <a:gd name="f30" fmla="val 4"/>
              <a:gd name="f31" fmla="val 90"/>
              <a:gd name="f32" fmla="val 2"/>
              <a:gd name="f33" fmla="val 66"/>
              <a:gd name="f34" fmla="val 1"/>
              <a:gd name="f35" fmla="val 54"/>
              <a:gd name="f36" fmla="val 43"/>
              <a:gd name="f37" fmla="val 31"/>
              <a:gd name="f38" fmla="val 29"/>
              <a:gd name="f39" fmla="val 26"/>
              <a:gd name="f40" fmla="val 25"/>
              <a:gd name="f41" fmla="val 8"/>
              <a:gd name="f42" fmla="val 18"/>
              <a:gd name="f43" fmla="val 14"/>
              <a:gd name="f44" fmla="val 11"/>
              <a:gd name="f45" fmla="val 3"/>
              <a:gd name="f46" fmla="val 22"/>
              <a:gd name="f47" fmla="val 24"/>
              <a:gd name="f48" fmla="val 5"/>
              <a:gd name="f49" fmla="val 32"/>
              <a:gd name="f50" fmla="val 15"/>
              <a:gd name="f51" fmla="val 34"/>
              <a:gd name="f52" fmla="val 37"/>
              <a:gd name="f53" fmla="+- 0 0 -90"/>
              <a:gd name="f54" fmla="*/ f3 1 62"/>
              <a:gd name="f55" fmla="*/ f4 1 112"/>
              <a:gd name="f56" fmla="val f5"/>
              <a:gd name="f57" fmla="val f6"/>
              <a:gd name="f58" fmla="val f7"/>
              <a:gd name="f59" fmla="*/ f53 f0 1"/>
              <a:gd name="f60" fmla="+- f58 0 f56"/>
              <a:gd name="f61" fmla="+- f57 0 f56"/>
              <a:gd name="f62" fmla="*/ f59 1 f2"/>
              <a:gd name="f63" fmla="*/ f61 1 62"/>
              <a:gd name="f64" fmla="*/ f60 1 112"/>
              <a:gd name="f65" fmla="*/ 35 f61 1"/>
              <a:gd name="f66" fmla="*/ 52 f60 1"/>
              <a:gd name="f67" fmla="*/ 39 f61 1"/>
              <a:gd name="f68" fmla="*/ 85 f60 1"/>
              <a:gd name="f69" fmla="*/ 58 f61 1"/>
              <a:gd name="f70" fmla="*/ 102 f60 1"/>
              <a:gd name="f71" fmla="*/ 62 f61 1"/>
              <a:gd name="f72" fmla="*/ 104 f60 1"/>
              <a:gd name="f73" fmla="*/ 59 f61 1"/>
              <a:gd name="f74" fmla="*/ 108 f60 1"/>
              <a:gd name="f75" fmla="*/ 42 f61 1"/>
              <a:gd name="f76" fmla="*/ 111 f60 1"/>
              <a:gd name="f77" fmla="*/ 2 f61 1"/>
              <a:gd name="f78" fmla="*/ 66 f60 1"/>
              <a:gd name="f79" fmla="*/ 0 f61 1"/>
              <a:gd name="f80" fmla="*/ 31 f60 1"/>
              <a:gd name="f81" fmla="*/ 1 f61 1"/>
              <a:gd name="f82" fmla="*/ 25 f60 1"/>
              <a:gd name="f83" fmla="*/ 20 f61 1"/>
              <a:gd name="f84" fmla="*/ 3 f60 1"/>
              <a:gd name="f85" fmla="*/ 25 f61 1"/>
              <a:gd name="f86" fmla="*/ 5 f60 1"/>
              <a:gd name="f87" fmla="*/ 37 f60 1"/>
              <a:gd name="f88" fmla="+- f62 0 f1"/>
              <a:gd name="f89" fmla="*/ f65 1 62"/>
              <a:gd name="f90" fmla="*/ f66 1 112"/>
              <a:gd name="f91" fmla="*/ f67 1 62"/>
              <a:gd name="f92" fmla="*/ f68 1 112"/>
              <a:gd name="f93" fmla="*/ f69 1 62"/>
              <a:gd name="f94" fmla="*/ f70 1 112"/>
              <a:gd name="f95" fmla="*/ f71 1 62"/>
              <a:gd name="f96" fmla="*/ f72 1 112"/>
              <a:gd name="f97" fmla="*/ f73 1 62"/>
              <a:gd name="f98" fmla="*/ f74 1 112"/>
              <a:gd name="f99" fmla="*/ f75 1 62"/>
              <a:gd name="f100" fmla="*/ f76 1 112"/>
              <a:gd name="f101" fmla="*/ f77 1 62"/>
              <a:gd name="f102" fmla="*/ f78 1 112"/>
              <a:gd name="f103" fmla="*/ f79 1 62"/>
              <a:gd name="f104" fmla="*/ f80 1 112"/>
              <a:gd name="f105" fmla="*/ f81 1 62"/>
              <a:gd name="f106" fmla="*/ f82 1 112"/>
              <a:gd name="f107" fmla="*/ f83 1 62"/>
              <a:gd name="f108" fmla="*/ f84 1 112"/>
              <a:gd name="f109" fmla="*/ f85 1 62"/>
              <a:gd name="f110" fmla="*/ f86 1 112"/>
              <a:gd name="f111" fmla="*/ f87 1 112"/>
              <a:gd name="f112" fmla="*/ 0 1 f63"/>
              <a:gd name="f113" fmla="*/ f57 1 f63"/>
              <a:gd name="f114" fmla="*/ 0 1 f64"/>
              <a:gd name="f115" fmla="*/ f58 1 f64"/>
              <a:gd name="f116" fmla="*/ f89 1 f63"/>
              <a:gd name="f117" fmla="*/ f90 1 f64"/>
              <a:gd name="f118" fmla="*/ f91 1 f63"/>
              <a:gd name="f119" fmla="*/ f92 1 f64"/>
              <a:gd name="f120" fmla="*/ f93 1 f63"/>
              <a:gd name="f121" fmla="*/ f94 1 f64"/>
              <a:gd name="f122" fmla="*/ f95 1 f63"/>
              <a:gd name="f123" fmla="*/ f96 1 f64"/>
              <a:gd name="f124" fmla="*/ f97 1 f63"/>
              <a:gd name="f125" fmla="*/ f98 1 f64"/>
              <a:gd name="f126" fmla="*/ f99 1 f63"/>
              <a:gd name="f127" fmla="*/ f100 1 f64"/>
              <a:gd name="f128" fmla="*/ f101 1 f63"/>
              <a:gd name="f129" fmla="*/ f102 1 f64"/>
              <a:gd name="f130" fmla="*/ f103 1 f63"/>
              <a:gd name="f131" fmla="*/ f104 1 f64"/>
              <a:gd name="f132" fmla="*/ f105 1 f63"/>
              <a:gd name="f133" fmla="*/ f106 1 f64"/>
              <a:gd name="f134" fmla="*/ f107 1 f63"/>
              <a:gd name="f135" fmla="*/ f108 1 f64"/>
              <a:gd name="f136" fmla="*/ f109 1 f63"/>
              <a:gd name="f137" fmla="*/ f110 1 f64"/>
              <a:gd name="f138" fmla="*/ f111 1 f64"/>
              <a:gd name="f139" fmla="*/ f112 f54 1"/>
              <a:gd name="f140" fmla="*/ f113 f54 1"/>
              <a:gd name="f141" fmla="*/ f115 f55 1"/>
              <a:gd name="f142" fmla="*/ f114 f55 1"/>
              <a:gd name="f143" fmla="*/ f116 f54 1"/>
              <a:gd name="f144" fmla="*/ f117 f55 1"/>
              <a:gd name="f145" fmla="*/ f118 f54 1"/>
              <a:gd name="f146" fmla="*/ f119 f55 1"/>
              <a:gd name="f147" fmla="*/ f120 f54 1"/>
              <a:gd name="f148" fmla="*/ f121 f55 1"/>
              <a:gd name="f149" fmla="*/ f122 f54 1"/>
              <a:gd name="f150" fmla="*/ f123 f55 1"/>
              <a:gd name="f151" fmla="*/ f124 f54 1"/>
              <a:gd name="f152" fmla="*/ f125 f55 1"/>
              <a:gd name="f153" fmla="*/ f126 f54 1"/>
              <a:gd name="f154" fmla="*/ f127 f55 1"/>
              <a:gd name="f155" fmla="*/ f128 f54 1"/>
              <a:gd name="f156" fmla="*/ f129 f55 1"/>
              <a:gd name="f157" fmla="*/ f130 f54 1"/>
              <a:gd name="f158" fmla="*/ f131 f55 1"/>
              <a:gd name="f159" fmla="*/ f132 f54 1"/>
              <a:gd name="f160" fmla="*/ f133 f55 1"/>
              <a:gd name="f161" fmla="*/ f134 f54 1"/>
              <a:gd name="f162" fmla="*/ f135 f55 1"/>
              <a:gd name="f163" fmla="*/ f136 f54 1"/>
              <a:gd name="f164" fmla="*/ f137 f55 1"/>
              <a:gd name="f165" fmla="*/ f138 f55 1"/>
            </a:gdLst>
            <a:ahLst/>
            <a:cxnLst>
              <a:cxn ang="3cd4">
                <a:pos x="hc" y="t"/>
              </a:cxn>
              <a:cxn ang="0">
                <a:pos x="r" y="vc"/>
              </a:cxn>
              <a:cxn ang="cd4">
                <a:pos x="hc" y="b"/>
              </a:cxn>
              <a:cxn ang="cd2">
                <a:pos x="l" y="vc"/>
              </a:cxn>
              <a:cxn ang="f88">
                <a:pos x="f143" y="f144"/>
              </a:cxn>
              <a:cxn ang="f88">
                <a:pos x="f145" y="f146"/>
              </a:cxn>
              <a:cxn ang="f88">
                <a:pos x="f147" y="f148"/>
              </a:cxn>
              <a:cxn ang="f88">
                <a:pos x="f149" y="f150"/>
              </a:cxn>
              <a:cxn ang="f88">
                <a:pos x="f151" y="f152"/>
              </a:cxn>
              <a:cxn ang="f88">
                <a:pos x="f153" y="f154"/>
              </a:cxn>
              <a:cxn ang="f88">
                <a:pos x="f155" y="f156"/>
              </a:cxn>
              <a:cxn ang="f88">
                <a:pos x="f157" y="f158"/>
              </a:cxn>
              <a:cxn ang="f88">
                <a:pos x="f159" y="f160"/>
              </a:cxn>
              <a:cxn ang="f88">
                <a:pos x="f161" y="f162"/>
              </a:cxn>
              <a:cxn ang="f88">
                <a:pos x="f163" y="f164"/>
              </a:cxn>
              <a:cxn ang="f88">
                <a:pos x="f143" y="f165"/>
              </a:cxn>
              <a:cxn ang="f88">
                <a:pos x="f143" y="f144"/>
              </a:cxn>
            </a:cxnLst>
            <a:rect l="f139" t="f142" r="f140" b="f141"/>
            <a:pathLst>
              <a:path w="62" h="112">
                <a:moveTo>
                  <a:pt x="f8" y="f9"/>
                </a:moveTo>
                <a:cubicBezTo>
                  <a:pt x="f8" y="f10"/>
                  <a:pt x="f8" y="f11"/>
                  <a:pt x="f12" y="f13"/>
                </a:cubicBezTo>
                <a:cubicBezTo>
                  <a:pt x="f14" y="f15"/>
                  <a:pt x="f16" y="f17"/>
                  <a:pt x="f18" y="f19"/>
                </a:cubicBezTo>
                <a:cubicBezTo>
                  <a:pt x="f20" y="f19"/>
                  <a:pt x="f6" y="f17"/>
                  <a:pt x="f6" y="f21"/>
                </a:cubicBezTo>
                <a:cubicBezTo>
                  <a:pt x="f6" y="f22"/>
                  <a:pt x="f23" y="f24"/>
                  <a:pt x="f20" y="f25"/>
                </a:cubicBezTo>
                <a:cubicBezTo>
                  <a:pt x="f26" y="f27"/>
                  <a:pt x="f28" y="f7"/>
                  <a:pt x="f14" y="f27"/>
                </a:cubicBezTo>
                <a:cubicBezTo>
                  <a:pt x="f29" y="f25"/>
                  <a:pt x="f30" y="f31"/>
                  <a:pt x="f32" y="f33"/>
                </a:cubicBezTo>
                <a:cubicBezTo>
                  <a:pt x="f34" y="f35"/>
                  <a:pt x="f5" y="f36"/>
                  <a:pt x="f5" y="f37"/>
                </a:cubicBezTo>
                <a:cubicBezTo>
                  <a:pt x="f5" y="f38"/>
                  <a:pt x="f5" y="f39"/>
                  <a:pt x="f34" y="f40"/>
                </a:cubicBezTo>
                <a:cubicBezTo>
                  <a:pt x="f41" y="f42"/>
                  <a:pt x="f43" y="f44"/>
                  <a:pt x="f29" y="f45"/>
                </a:cubicBezTo>
                <a:cubicBezTo>
                  <a:pt x="f46" y="f5"/>
                  <a:pt x="f47" y="f30"/>
                  <a:pt x="f40" y="f48"/>
                </a:cubicBezTo>
                <a:cubicBezTo>
                  <a:pt x="f49" y="f50"/>
                  <a:pt x="f51" y="f39"/>
                  <a:pt x="f8" y="f52"/>
                </a:cubicBezTo>
                <a:cubicBezTo>
                  <a:pt x="f8" y="f14"/>
                  <a:pt x="f8" y="f16"/>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6" name="Freeform 141">
            <a:extLst>
              <a:ext uri="{FF2B5EF4-FFF2-40B4-BE49-F238E27FC236}">
                <a16:creationId xmlns:a16="http://schemas.microsoft.com/office/drawing/2014/main" id="{C41337EC-CDB2-4E4B-AB99-8A96EC73228A}"/>
              </a:ext>
            </a:extLst>
          </p:cNvPr>
          <p:cNvSpPr/>
          <p:nvPr/>
        </p:nvSpPr>
        <p:spPr>
          <a:xfrm>
            <a:off x="2433969" y="3333629"/>
            <a:ext cx="80948" cy="114283"/>
          </a:xfrm>
          <a:custGeom>
            <a:avLst/>
            <a:gdLst>
              <a:gd name="f0" fmla="val 10800000"/>
              <a:gd name="f1" fmla="val 5400000"/>
              <a:gd name="f2" fmla="val 180"/>
              <a:gd name="f3" fmla="val w"/>
              <a:gd name="f4" fmla="val h"/>
              <a:gd name="f5" fmla="val 0"/>
              <a:gd name="f6" fmla="val 50"/>
              <a:gd name="f7" fmla="val 69"/>
              <a:gd name="f8" fmla="val 28"/>
              <a:gd name="f9" fmla="val 22"/>
              <a:gd name="f10" fmla="val 17"/>
              <a:gd name="f11" fmla="val 11"/>
              <a:gd name="f12" fmla="val 7"/>
              <a:gd name="f13" fmla="val 2"/>
              <a:gd name="f14" fmla="val 5"/>
              <a:gd name="f15" fmla="val 6"/>
              <a:gd name="f16" fmla="val 4"/>
              <a:gd name="f17" fmla="val 19"/>
              <a:gd name="f18" fmla="val 3"/>
              <a:gd name="f19" fmla="val 31"/>
              <a:gd name="f20" fmla="val 44"/>
              <a:gd name="f21" fmla="val 1"/>
              <a:gd name="f22" fmla="val 48"/>
              <a:gd name="f23" fmla="val 49"/>
              <a:gd name="f24" fmla="val 20"/>
              <a:gd name="f25" fmla="val 33"/>
              <a:gd name="f26" fmla="val 47"/>
              <a:gd name="f27" fmla="val 46"/>
              <a:gd name="f28" fmla="val 59"/>
              <a:gd name="f29" fmla="val 35"/>
              <a:gd name="f30" fmla="val 24"/>
              <a:gd name="f31" fmla="val 68"/>
              <a:gd name="f32" fmla="val 10"/>
              <a:gd name="f33" fmla="val 67"/>
              <a:gd name="f34" fmla="val 57"/>
              <a:gd name="f35" fmla="val 39"/>
              <a:gd name="f36" fmla="+- 0 0 -90"/>
              <a:gd name="f37" fmla="*/ f3 1 50"/>
              <a:gd name="f38" fmla="*/ f4 1 69"/>
              <a:gd name="f39" fmla="val f5"/>
              <a:gd name="f40" fmla="val f6"/>
              <a:gd name="f41" fmla="val f7"/>
              <a:gd name="f42" fmla="*/ f36 f0 1"/>
              <a:gd name="f43" fmla="+- f41 0 f39"/>
              <a:gd name="f44" fmla="+- f40 0 f39"/>
              <a:gd name="f45" fmla="*/ f42 1 f2"/>
              <a:gd name="f46" fmla="*/ f44 1 50"/>
              <a:gd name="f47" fmla="*/ f43 1 69"/>
              <a:gd name="f48" fmla="*/ 0 f44 1"/>
              <a:gd name="f49" fmla="*/ 28 f43 1"/>
              <a:gd name="f50" fmla="*/ 11 f43 1"/>
              <a:gd name="f51" fmla="*/ 6 f44 1"/>
              <a:gd name="f52" fmla="*/ 4 f43 1"/>
              <a:gd name="f53" fmla="*/ 44 f44 1"/>
              <a:gd name="f54" fmla="*/ 1 f43 1"/>
              <a:gd name="f55" fmla="*/ 50 f44 1"/>
              <a:gd name="f56" fmla="*/ 6 f43 1"/>
              <a:gd name="f57" fmla="*/ 48 f44 1"/>
              <a:gd name="f58" fmla="*/ 47 f43 1"/>
              <a:gd name="f59" fmla="*/ 24 f44 1"/>
              <a:gd name="f60" fmla="*/ 68 f43 1"/>
              <a:gd name="f61" fmla="*/ 44 f43 1"/>
              <a:gd name="f62" fmla="+- f45 0 f1"/>
              <a:gd name="f63" fmla="*/ f48 1 50"/>
              <a:gd name="f64" fmla="*/ f49 1 69"/>
              <a:gd name="f65" fmla="*/ f50 1 69"/>
              <a:gd name="f66" fmla="*/ f51 1 50"/>
              <a:gd name="f67" fmla="*/ f52 1 69"/>
              <a:gd name="f68" fmla="*/ f53 1 50"/>
              <a:gd name="f69" fmla="*/ f54 1 69"/>
              <a:gd name="f70" fmla="*/ f55 1 50"/>
              <a:gd name="f71" fmla="*/ f56 1 69"/>
              <a:gd name="f72" fmla="*/ f57 1 50"/>
              <a:gd name="f73" fmla="*/ f58 1 69"/>
              <a:gd name="f74" fmla="*/ f59 1 50"/>
              <a:gd name="f75" fmla="*/ f60 1 69"/>
              <a:gd name="f76" fmla="*/ f61 1 69"/>
              <a:gd name="f77" fmla="*/ 0 1 f46"/>
              <a:gd name="f78" fmla="*/ f40 1 f46"/>
              <a:gd name="f79" fmla="*/ 0 1 f47"/>
              <a:gd name="f80" fmla="*/ f41 1 f47"/>
              <a:gd name="f81" fmla="*/ f63 1 f46"/>
              <a:gd name="f82" fmla="*/ f64 1 f47"/>
              <a:gd name="f83" fmla="*/ f65 1 f47"/>
              <a:gd name="f84" fmla="*/ f66 1 f46"/>
              <a:gd name="f85" fmla="*/ f67 1 f47"/>
              <a:gd name="f86" fmla="*/ f68 1 f46"/>
              <a:gd name="f87" fmla="*/ f69 1 f47"/>
              <a:gd name="f88" fmla="*/ f70 1 f46"/>
              <a:gd name="f89" fmla="*/ f71 1 f47"/>
              <a:gd name="f90" fmla="*/ f72 1 f46"/>
              <a:gd name="f91" fmla="*/ f73 1 f47"/>
              <a:gd name="f92" fmla="*/ f74 1 f46"/>
              <a:gd name="f93" fmla="*/ f75 1 f47"/>
              <a:gd name="f94" fmla="*/ f76 1 f47"/>
              <a:gd name="f95" fmla="*/ f77 f37 1"/>
              <a:gd name="f96" fmla="*/ f78 f37 1"/>
              <a:gd name="f97" fmla="*/ f80 f38 1"/>
              <a:gd name="f98" fmla="*/ f79 f38 1"/>
              <a:gd name="f99" fmla="*/ f81 f37 1"/>
              <a:gd name="f100" fmla="*/ f82 f38 1"/>
              <a:gd name="f101" fmla="*/ f83 f38 1"/>
              <a:gd name="f102" fmla="*/ f84 f37 1"/>
              <a:gd name="f103" fmla="*/ f85 f38 1"/>
              <a:gd name="f104" fmla="*/ f86 f37 1"/>
              <a:gd name="f105" fmla="*/ f87 f38 1"/>
              <a:gd name="f106" fmla="*/ f88 f37 1"/>
              <a:gd name="f107" fmla="*/ f89 f38 1"/>
              <a:gd name="f108" fmla="*/ f90 f37 1"/>
              <a:gd name="f109" fmla="*/ f91 f38 1"/>
              <a:gd name="f110" fmla="*/ f92 f37 1"/>
              <a:gd name="f111" fmla="*/ f93 f38 1"/>
              <a:gd name="f112" fmla="*/ f94 f38 1"/>
            </a:gdLst>
            <a:ahLst/>
            <a:cxnLst>
              <a:cxn ang="3cd4">
                <a:pos x="hc" y="t"/>
              </a:cxn>
              <a:cxn ang="0">
                <a:pos x="r" y="vc"/>
              </a:cxn>
              <a:cxn ang="cd4">
                <a:pos x="hc" y="b"/>
              </a:cxn>
              <a:cxn ang="cd2">
                <a:pos x="l" y="vc"/>
              </a:cxn>
              <a:cxn ang="f62">
                <a:pos x="f99" y="f100"/>
              </a:cxn>
              <a:cxn ang="f62">
                <a:pos x="f99" y="f101"/>
              </a:cxn>
              <a:cxn ang="f62">
                <a:pos x="f102" y="f103"/>
              </a:cxn>
              <a:cxn ang="f62">
                <a:pos x="f104" y="f105"/>
              </a:cxn>
              <a:cxn ang="f62">
                <a:pos x="f106" y="f107"/>
              </a:cxn>
              <a:cxn ang="f62">
                <a:pos x="f108" y="f109"/>
              </a:cxn>
              <a:cxn ang="f62">
                <a:pos x="f110" y="f111"/>
              </a:cxn>
              <a:cxn ang="f62">
                <a:pos x="f99" y="f112"/>
              </a:cxn>
              <a:cxn ang="f62">
                <a:pos x="f99" y="f100"/>
              </a:cxn>
              <a:cxn ang="f62">
                <a:pos x="f99" y="f100"/>
              </a:cxn>
            </a:cxnLst>
            <a:rect l="f95" t="f98" r="f96" b="f97"/>
            <a:pathLst>
              <a:path w="50" h="69">
                <a:moveTo>
                  <a:pt x="f5" y="f8"/>
                </a:moveTo>
                <a:cubicBezTo>
                  <a:pt x="f5" y="f9"/>
                  <a:pt x="f5" y="f10"/>
                  <a:pt x="f5" y="f11"/>
                </a:cubicBezTo>
                <a:cubicBezTo>
                  <a:pt x="f5" y="f12"/>
                  <a:pt x="f13" y="f14"/>
                  <a:pt x="f15" y="f16"/>
                </a:cubicBezTo>
                <a:cubicBezTo>
                  <a:pt x="f17" y="f18"/>
                  <a:pt x="f19" y="f13"/>
                  <a:pt x="f20" y="f21"/>
                </a:cubicBezTo>
                <a:cubicBezTo>
                  <a:pt x="f22" y="f5"/>
                  <a:pt x="f6" y="f13"/>
                  <a:pt x="f6" y="f15"/>
                </a:cubicBezTo>
                <a:cubicBezTo>
                  <a:pt x="f23" y="f24"/>
                  <a:pt x="f6" y="f25"/>
                  <a:pt x="f22" y="f26"/>
                </a:cubicBezTo>
                <a:cubicBezTo>
                  <a:pt x="f27" y="f28"/>
                  <a:pt x="f29" y="f7"/>
                  <a:pt x="f30" y="f31"/>
                </a:cubicBezTo>
                <a:cubicBezTo>
                  <a:pt x="f32" y="f33"/>
                  <a:pt x="f5" y="f34"/>
                  <a:pt x="f5" y="f20"/>
                </a:cubicBezTo>
                <a:cubicBezTo>
                  <a:pt x="f5" y="f35"/>
                  <a:pt x="f5" y="f25"/>
                  <a:pt x="f5" y="f8"/>
                </a:cubicBezTo>
                <a:cubicBezTo>
                  <a:pt x="f5" y="f8"/>
                  <a:pt x="f5" y="f8"/>
                  <a:pt x="f5"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7" name="Freeform 142">
            <a:extLst>
              <a:ext uri="{FF2B5EF4-FFF2-40B4-BE49-F238E27FC236}">
                <a16:creationId xmlns:a16="http://schemas.microsoft.com/office/drawing/2014/main" id="{2A6B0210-DDED-46B4-BA66-B0023E75C388}"/>
              </a:ext>
            </a:extLst>
          </p:cNvPr>
          <p:cNvSpPr/>
          <p:nvPr/>
        </p:nvSpPr>
        <p:spPr>
          <a:xfrm>
            <a:off x="735605" y="3333628"/>
            <a:ext cx="80948" cy="112691"/>
          </a:xfrm>
          <a:custGeom>
            <a:avLst/>
            <a:gdLst>
              <a:gd name="f0" fmla="val 10800000"/>
              <a:gd name="f1" fmla="val 5400000"/>
              <a:gd name="f2" fmla="val 180"/>
              <a:gd name="f3" fmla="val w"/>
              <a:gd name="f4" fmla="val h"/>
              <a:gd name="f5" fmla="val 0"/>
              <a:gd name="f6" fmla="val 50"/>
              <a:gd name="f7" fmla="val 68"/>
              <a:gd name="f8" fmla="val 28"/>
              <a:gd name="f9" fmla="val 34"/>
              <a:gd name="f10" fmla="val 40"/>
              <a:gd name="f11" fmla="val 46"/>
              <a:gd name="f12" fmla="val 49"/>
              <a:gd name="f13" fmla="val 58"/>
              <a:gd name="f14" fmla="val 39"/>
              <a:gd name="f15" fmla="val 26"/>
              <a:gd name="f16" fmla="val 14"/>
              <a:gd name="f17" fmla="val 3"/>
              <a:gd name="f18" fmla="val 59"/>
              <a:gd name="f19" fmla="val 2"/>
              <a:gd name="f20" fmla="val 48"/>
              <a:gd name="f21" fmla="val 1"/>
              <a:gd name="f22" fmla="val 20"/>
              <a:gd name="f23" fmla="val 7"/>
              <a:gd name="f24" fmla="val 19"/>
              <a:gd name="f25" fmla="val 31"/>
              <a:gd name="f26" fmla="val 43"/>
              <a:gd name="f27" fmla="val 4"/>
              <a:gd name="f28" fmla="val 5"/>
              <a:gd name="f29" fmla="val 12"/>
              <a:gd name="f30" fmla="val 18"/>
              <a:gd name="f31" fmla="val 23"/>
              <a:gd name="f32" fmla="+- 0 0 -90"/>
              <a:gd name="f33" fmla="*/ f3 1 50"/>
              <a:gd name="f34" fmla="*/ f4 1 68"/>
              <a:gd name="f35" fmla="val f5"/>
              <a:gd name="f36" fmla="val f6"/>
              <a:gd name="f37" fmla="val f7"/>
              <a:gd name="f38" fmla="*/ f32 f0 1"/>
              <a:gd name="f39" fmla="+- f37 0 f35"/>
              <a:gd name="f40" fmla="+- f36 0 f35"/>
              <a:gd name="f41" fmla="*/ f38 1 f2"/>
              <a:gd name="f42" fmla="*/ f40 1 50"/>
              <a:gd name="f43" fmla="*/ f39 1 68"/>
              <a:gd name="f44" fmla="*/ 50 f40 1"/>
              <a:gd name="f45" fmla="*/ 28 f39 1"/>
              <a:gd name="f46" fmla="*/ 46 f39 1"/>
              <a:gd name="f47" fmla="*/ 26 f40 1"/>
              <a:gd name="f48" fmla="*/ 68 f39 1"/>
              <a:gd name="f49" fmla="*/ 2 f40 1"/>
              <a:gd name="f50" fmla="*/ 48 f39 1"/>
              <a:gd name="f51" fmla="*/ 0 f40 1"/>
              <a:gd name="f52" fmla="*/ 7 f39 1"/>
              <a:gd name="f53" fmla="*/ 7 f40 1"/>
              <a:gd name="f54" fmla="*/ 1 f39 1"/>
              <a:gd name="f55" fmla="*/ 43 f40 1"/>
              <a:gd name="f56" fmla="*/ 4 f39 1"/>
              <a:gd name="f57" fmla="*/ 12 f39 1"/>
              <a:gd name="f58" fmla="+- f41 0 f1"/>
              <a:gd name="f59" fmla="*/ f44 1 50"/>
              <a:gd name="f60" fmla="*/ f45 1 68"/>
              <a:gd name="f61" fmla="*/ f46 1 68"/>
              <a:gd name="f62" fmla="*/ f47 1 50"/>
              <a:gd name="f63" fmla="*/ f48 1 68"/>
              <a:gd name="f64" fmla="*/ f49 1 50"/>
              <a:gd name="f65" fmla="*/ f50 1 68"/>
              <a:gd name="f66" fmla="*/ f51 1 50"/>
              <a:gd name="f67" fmla="*/ f52 1 68"/>
              <a:gd name="f68" fmla="*/ f53 1 50"/>
              <a:gd name="f69" fmla="*/ f54 1 68"/>
              <a:gd name="f70" fmla="*/ f55 1 50"/>
              <a:gd name="f71" fmla="*/ f56 1 68"/>
              <a:gd name="f72" fmla="*/ f57 1 68"/>
              <a:gd name="f73" fmla="*/ 0 1 f42"/>
              <a:gd name="f74" fmla="*/ f36 1 f42"/>
              <a:gd name="f75" fmla="*/ 0 1 f43"/>
              <a:gd name="f76" fmla="*/ f37 1 f43"/>
              <a:gd name="f77" fmla="*/ f59 1 f42"/>
              <a:gd name="f78" fmla="*/ f60 1 f43"/>
              <a:gd name="f79" fmla="*/ f61 1 f43"/>
              <a:gd name="f80" fmla="*/ f62 1 f42"/>
              <a:gd name="f81" fmla="*/ f63 1 f43"/>
              <a:gd name="f82" fmla="*/ f64 1 f42"/>
              <a:gd name="f83" fmla="*/ f65 1 f43"/>
              <a:gd name="f84" fmla="*/ f66 1 f42"/>
              <a:gd name="f85" fmla="*/ f67 1 f43"/>
              <a:gd name="f86" fmla="*/ f68 1 f42"/>
              <a:gd name="f87" fmla="*/ f69 1 f43"/>
              <a:gd name="f88" fmla="*/ f70 1 f42"/>
              <a:gd name="f89" fmla="*/ f71 1 f43"/>
              <a:gd name="f90" fmla="*/ f72 1 f43"/>
              <a:gd name="f91" fmla="*/ f73 f33 1"/>
              <a:gd name="f92" fmla="*/ f74 f33 1"/>
              <a:gd name="f93" fmla="*/ f76 f34 1"/>
              <a:gd name="f94" fmla="*/ f75 f34 1"/>
              <a:gd name="f95" fmla="*/ f77 f33 1"/>
              <a:gd name="f96" fmla="*/ f78 f34 1"/>
              <a:gd name="f97" fmla="*/ f79 f34 1"/>
              <a:gd name="f98" fmla="*/ f80 f33 1"/>
              <a:gd name="f99" fmla="*/ f81 f34 1"/>
              <a:gd name="f100" fmla="*/ f82 f33 1"/>
              <a:gd name="f101" fmla="*/ f83 f34 1"/>
              <a:gd name="f102" fmla="*/ f84 f33 1"/>
              <a:gd name="f103" fmla="*/ f85 f34 1"/>
              <a:gd name="f104" fmla="*/ f86 f33 1"/>
              <a:gd name="f105" fmla="*/ f87 f34 1"/>
              <a:gd name="f106" fmla="*/ f88 f33 1"/>
              <a:gd name="f107" fmla="*/ f89 f34 1"/>
              <a:gd name="f108" fmla="*/ f90 f34 1"/>
            </a:gdLst>
            <a:ahLst/>
            <a:cxnLst>
              <a:cxn ang="3cd4">
                <a:pos x="hc" y="t"/>
              </a:cxn>
              <a:cxn ang="0">
                <a:pos x="r" y="vc"/>
              </a:cxn>
              <a:cxn ang="cd4">
                <a:pos x="hc" y="b"/>
              </a:cxn>
              <a:cxn ang="cd2">
                <a:pos x="l" y="vc"/>
              </a:cxn>
              <a:cxn ang="f58">
                <a:pos x="f95" y="f96"/>
              </a:cxn>
              <a:cxn ang="f58">
                <a:pos x="f95" y="f97"/>
              </a:cxn>
              <a:cxn ang="f58">
                <a:pos x="f98" y="f99"/>
              </a:cxn>
              <a:cxn ang="f58">
                <a:pos x="f100" y="f101"/>
              </a:cxn>
              <a:cxn ang="f58">
                <a:pos x="f102" y="f103"/>
              </a:cxn>
              <a:cxn ang="f58">
                <a:pos x="f104" y="f105"/>
              </a:cxn>
              <a:cxn ang="f58">
                <a:pos x="f106" y="f107"/>
              </a:cxn>
              <a:cxn ang="f58">
                <a:pos x="f95" y="f108"/>
              </a:cxn>
              <a:cxn ang="f58">
                <a:pos x="f95" y="f96"/>
              </a:cxn>
              <a:cxn ang="f58">
                <a:pos x="f95" y="f96"/>
              </a:cxn>
            </a:cxnLst>
            <a:rect l="f91" t="f94" r="f92" b="f93"/>
            <a:pathLst>
              <a:path w="50" h="68">
                <a:moveTo>
                  <a:pt x="f6" y="f8"/>
                </a:moveTo>
                <a:cubicBezTo>
                  <a:pt x="f6" y="f9"/>
                  <a:pt x="f6" y="f10"/>
                  <a:pt x="f6" y="f11"/>
                </a:cubicBezTo>
                <a:cubicBezTo>
                  <a:pt x="f12" y="f13"/>
                  <a:pt x="f14" y="f7"/>
                  <a:pt x="f15" y="f7"/>
                </a:cubicBezTo>
                <a:cubicBezTo>
                  <a:pt x="f16" y="f7"/>
                  <a:pt x="f17" y="f18"/>
                  <a:pt x="f19" y="f20"/>
                </a:cubicBezTo>
                <a:cubicBezTo>
                  <a:pt x="f5" y="f9"/>
                  <a:pt x="f21" y="f22"/>
                  <a:pt x="f5" y="f23"/>
                </a:cubicBezTo>
                <a:cubicBezTo>
                  <a:pt x="f5" y="f19"/>
                  <a:pt x="f17" y="f5"/>
                  <a:pt x="f23" y="f21"/>
                </a:cubicBezTo>
                <a:cubicBezTo>
                  <a:pt x="f24" y="f19"/>
                  <a:pt x="f25" y="f17"/>
                  <a:pt x="f26" y="f27"/>
                </a:cubicBezTo>
                <a:cubicBezTo>
                  <a:pt x="f20" y="f28"/>
                  <a:pt x="f6" y="f23"/>
                  <a:pt x="f6" y="f29"/>
                </a:cubicBezTo>
                <a:cubicBezTo>
                  <a:pt x="f6" y="f30"/>
                  <a:pt x="f6" y="f31"/>
                  <a:pt x="f6" y="f8"/>
                </a:cubicBezTo>
                <a:cubicBezTo>
                  <a:pt x="f6" y="f8"/>
                  <a:pt x="f6" y="f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8" name="Freeform 143">
            <a:extLst>
              <a:ext uri="{FF2B5EF4-FFF2-40B4-BE49-F238E27FC236}">
                <a16:creationId xmlns:a16="http://schemas.microsoft.com/office/drawing/2014/main" id="{3F8985DD-91D4-4148-8554-9493622DDCB8}"/>
              </a:ext>
            </a:extLst>
          </p:cNvPr>
          <p:cNvSpPr/>
          <p:nvPr/>
        </p:nvSpPr>
        <p:spPr>
          <a:xfrm>
            <a:off x="2268891" y="3333630"/>
            <a:ext cx="85712" cy="115873"/>
          </a:xfrm>
          <a:custGeom>
            <a:avLst/>
            <a:gdLst>
              <a:gd name="f0" fmla="val 10800000"/>
              <a:gd name="f1" fmla="val 5400000"/>
              <a:gd name="f2" fmla="val 180"/>
              <a:gd name="f3" fmla="val w"/>
              <a:gd name="f4" fmla="val h"/>
              <a:gd name="f5" fmla="val 0"/>
              <a:gd name="f6" fmla="val 52"/>
              <a:gd name="f7" fmla="val 70"/>
              <a:gd name="f8" fmla="val 51"/>
              <a:gd name="f9" fmla="val 38"/>
              <a:gd name="f10" fmla="val 48"/>
              <a:gd name="f11" fmla="val 60"/>
              <a:gd name="f12" fmla="val 37"/>
              <a:gd name="f13" fmla="val 65"/>
              <a:gd name="f14" fmla="val 29"/>
              <a:gd name="f15" fmla="val 20"/>
              <a:gd name="f16" fmla="val 69"/>
              <a:gd name="f17" fmla="val 12"/>
              <a:gd name="f18" fmla="val 63"/>
              <a:gd name="f19" fmla="val 6"/>
              <a:gd name="f20" fmla="val 59"/>
              <a:gd name="f21" fmla="val 3"/>
              <a:gd name="f22" fmla="val 53"/>
              <a:gd name="f23" fmla="val 2"/>
              <a:gd name="f24" fmla="val 45"/>
              <a:gd name="f25" fmla="val 1"/>
              <a:gd name="f26" fmla="val 33"/>
              <a:gd name="f27" fmla="val 8"/>
              <a:gd name="f28" fmla="val 31"/>
              <a:gd name="f29" fmla="val 43"/>
              <a:gd name="f30" fmla="val 4"/>
              <a:gd name="f31" fmla="val 50"/>
              <a:gd name="f32" fmla="val 21"/>
              <a:gd name="f33" fmla="val 30"/>
              <a:gd name="f34" fmla="+- 0 0 -90"/>
              <a:gd name="f35" fmla="*/ f3 1 52"/>
              <a:gd name="f36" fmla="*/ f4 1 70"/>
              <a:gd name="f37" fmla="val f5"/>
              <a:gd name="f38" fmla="val f6"/>
              <a:gd name="f39" fmla="val f7"/>
              <a:gd name="f40" fmla="*/ f34 f0 1"/>
              <a:gd name="f41" fmla="+- f39 0 f37"/>
              <a:gd name="f42" fmla="+- f38 0 f37"/>
              <a:gd name="f43" fmla="*/ f40 1 f2"/>
              <a:gd name="f44" fmla="*/ f42 1 52"/>
              <a:gd name="f45" fmla="*/ f41 1 70"/>
              <a:gd name="f46" fmla="*/ 51 f42 1"/>
              <a:gd name="f47" fmla="*/ 38 f41 1"/>
              <a:gd name="f48" fmla="*/ 37 f42 1"/>
              <a:gd name="f49" fmla="*/ 65 f41 1"/>
              <a:gd name="f50" fmla="*/ 12 f42 1"/>
              <a:gd name="f51" fmla="*/ 63 f41 1"/>
              <a:gd name="f52" fmla="*/ 2 f42 1"/>
              <a:gd name="f53" fmla="*/ 45 f41 1"/>
              <a:gd name="f54" fmla="*/ 1 f42 1"/>
              <a:gd name="f55" fmla="*/ 8 f41 1"/>
              <a:gd name="f56" fmla="*/ 8 f42 1"/>
              <a:gd name="f57" fmla="*/ 1 f41 1"/>
              <a:gd name="f58" fmla="*/ 43 f42 1"/>
              <a:gd name="f59" fmla="*/ 4 f41 1"/>
              <a:gd name="f60" fmla="*/ 50 f42 1"/>
              <a:gd name="f61" fmla="*/ 12 f41 1"/>
              <a:gd name="f62" fmla="+- f43 0 f1"/>
              <a:gd name="f63" fmla="*/ f46 1 52"/>
              <a:gd name="f64" fmla="*/ f47 1 70"/>
              <a:gd name="f65" fmla="*/ f48 1 52"/>
              <a:gd name="f66" fmla="*/ f49 1 70"/>
              <a:gd name="f67" fmla="*/ f50 1 52"/>
              <a:gd name="f68" fmla="*/ f51 1 70"/>
              <a:gd name="f69" fmla="*/ f52 1 52"/>
              <a:gd name="f70" fmla="*/ f53 1 70"/>
              <a:gd name="f71" fmla="*/ f54 1 52"/>
              <a:gd name="f72" fmla="*/ f55 1 70"/>
              <a:gd name="f73" fmla="*/ f56 1 52"/>
              <a:gd name="f74" fmla="*/ f57 1 70"/>
              <a:gd name="f75" fmla="*/ f58 1 52"/>
              <a:gd name="f76" fmla="*/ f59 1 70"/>
              <a:gd name="f77" fmla="*/ f60 1 52"/>
              <a:gd name="f78" fmla="*/ f61 1 70"/>
              <a:gd name="f79" fmla="*/ 0 1 f44"/>
              <a:gd name="f80" fmla="*/ f38 1 f44"/>
              <a:gd name="f81" fmla="*/ 0 1 f45"/>
              <a:gd name="f82" fmla="*/ f39 1 f45"/>
              <a:gd name="f83" fmla="*/ f63 1 f44"/>
              <a:gd name="f84" fmla="*/ f64 1 f45"/>
              <a:gd name="f85" fmla="*/ f65 1 f44"/>
              <a:gd name="f86" fmla="*/ f66 1 f45"/>
              <a:gd name="f87" fmla="*/ f67 1 f44"/>
              <a:gd name="f88" fmla="*/ f68 1 f45"/>
              <a:gd name="f89" fmla="*/ f69 1 f44"/>
              <a:gd name="f90" fmla="*/ f70 1 f45"/>
              <a:gd name="f91" fmla="*/ f71 1 f44"/>
              <a:gd name="f92" fmla="*/ f72 1 f45"/>
              <a:gd name="f93" fmla="*/ f73 1 f44"/>
              <a:gd name="f94" fmla="*/ f74 1 f45"/>
              <a:gd name="f95" fmla="*/ f75 1 f44"/>
              <a:gd name="f96" fmla="*/ f76 1 f45"/>
              <a:gd name="f97" fmla="*/ f77 1 f44"/>
              <a:gd name="f98" fmla="*/ f78 1 f45"/>
              <a:gd name="f99" fmla="*/ f79 f35 1"/>
              <a:gd name="f100" fmla="*/ f80 f35 1"/>
              <a:gd name="f101" fmla="*/ f82 f36 1"/>
              <a:gd name="f102" fmla="*/ f81 f36 1"/>
              <a:gd name="f103" fmla="*/ f83 f35 1"/>
              <a:gd name="f104" fmla="*/ f84 f36 1"/>
              <a:gd name="f105" fmla="*/ f85 f35 1"/>
              <a:gd name="f106" fmla="*/ f86 f36 1"/>
              <a:gd name="f107" fmla="*/ f87 f35 1"/>
              <a:gd name="f108" fmla="*/ f88 f36 1"/>
              <a:gd name="f109" fmla="*/ f89 f35 1"/>
              <a:gd name="f110" fmla="*/ f90 f36 1"/>
              <a:gd name="f111" fmla="*/ f91 f35 1"/>
              <a:gd name="f112" fmla="*/ f92 f36 1"/>
              <a:gd name="f113" fmla="*/ f93 f35 1"/>
              <a:gd name="f114" fmla="*/ f94 f36 1"/>
              <a:gd name="f115" fmla="*/ f95 f35 1"/>
              <a:gd name="f116" fmla="*/ f96 f36 1"/>
              <a:gd name="f117" fmla="*/ f97 f35 1"/>
              <a:gd name="f118" fmla="*/ f98 f36 1"/>
            </a:gdLst>
            <a:ahLst/>
            <a:cxnLst>
              <a:cxn ang="3cd4">
                <a:pos x="hc" y="t"/>
              </a:cxn>
              <a:cxn ang="0">
                <a:pos x="r" y="vc"/>
              </a:cxn>
              <a:cxn ang="cd4">
                <a:pos x="hc" y="b"/>
              </a:cxn>
              <a:cxn ang="cd2">
                <a:pos x="l" y="vc"/>
              </a:cxn>
              <a:cxn ang="f62">
                <a:pos x="f103" y="f104"/>
              </a:cxn>
              <a:cxn ang="f62">
                <a:pos x="f105" y="f106"/>
              </a:cxn>
              <a:cxn ang="f62">
                <a:pos x="f107" y="f108"/>
              </a:cxn>
              <a:cxn ang="f62">
                <a:pos x="f109" y="f110"/>
              </a:cxn>
              <a:cxn ang="f62">
                <a:pos x="f111" y="f112"/>
              </a:cxn>
              <a:cxn ang="f62">
                <a:pos x="f113" y="f114"/>
              </a:cxn>
              <a:cxn ang="f62">
                <a:pos x="f115" y="f116"/>
              </a:cxn>
              <a:cxn ang="f62">
                <a:pos x="f117" y="f118"/>
              </a:cxn>
              <a:cxn ang="f62">
                <a:pos x="f103" y="f104"/>
              </a:cxn>
            </a:cxnLst>
            <a:rect l="f99" t="f102" r="f100" b="f101"/>
            <a:pathLst>
              <a:path w="52" h="70">
                <a:moveTo>
                  <a:pt x="f8" y="f9"/>
                </a:moveTo>
                <a:cubicBezTo>
                  <a:pt x="f6" y="f8"/>
                  <a:pt x="f10" y="f11"/>
                  <a:pt x="f12" y="f13"/>
                </a:cubicBezTo>
                <a:cubicBezTo>
                  <a:pt x="f14" y="f7"/>
                  <a:pt x="f15" y="f16"/>
                  <a:pt x="f17" y="f18"/>
                </a:cubicBezTo>
                <a:cubicBezTo>
                  <a:pt x="f19" y="f20"/>
                  <a:pt x="f21" y="f22"/>
                  <a:pt x="f23" y="f24"/>
                </a:cubicBezTo>
                <a:cubicBezTo>
                  <a:pt x="f25" y="f26"/>
                  <a:pt x="f25" y="f15"/>
                  <a:pt x="f25" y="f27"/>
                </a:cubicBezTo>
                <a:cubicBezTo>
                  <a:pt x="f5" y="f23"/>
                  <a:pt x="f23" y="f5"/>
                  <a:pt x="f27" y="f25"/>
                </a:cubicBezTo>
                <a:cubicBezTo>
                  <a:pt x="f15" y="f23"/>
                  <a:pt x="f28" y="f21"/>
                  <a:pt x="f29" y="f30"/>
                </a:cubicBezTo>
                <a:cubicBezTo>
                  <a:pt x="f10" y="f30"/>
                  <a:pt x="f8" y="f19"/>
                  <a:pt x="f31" y="f17"/>
                </a:cubicBezTo>
                <a:cubicBezTo>
                  <a:pt x="f31" y="f32"/>
                  <a:pt x="f31" y="f33"/>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39" name="Freeform 144">
            <a:extLst>
              <a:ext uri="{FF2B5EF4-FFF2-40B4-BE49-F238E27FC236}">
                <a16:creationId xmlns:a16="http://schemas.microsoft.com/office/drawing/2014/main" id="{743888CF-20D2-4B9C-8A5C-7E8FCBD86E31}"/>
              </a:ext>
            </a:extLst>
          </p:cNvPr>
          <p:cNvSpPr/>
          <p:nvPr/>
        </p:nvSpPr>
        <p:spPr>
          <a:xfrm>
            <a:off x="895921" y="3333628"/>
            <a:ext cx="84120" cy="112691"/>
          </a:xfrm>
          <a:custGeom>
            <a:avLst/>
            <a:gdLst>
              <a:gd name="f0" fmla="val 10800000"/>
              <a:gd name="f1" fmla="val 5400000"/>
              <a:gd name="f2" fmla="val 180"/>
              <a:gd name="f3" fmla="val w"/>
              <a:gd name="f4" fmla="val h"/>
              <a:gd name="f5" fmla="val 0"/>
              <a:gd name="f6" fmla="val 51"/>
              <a:gd name="f7" fmla="val 68"/>
              <a:gd name="f8" fmla="val 13"/>
              <a:gd name="f9" fmla="val 50"/>
              <a:gd name="f10" fmla="val 22"/>
              <a:gd name="f11" fmla="val 32"/>
              <a:gd name="f12" fmla="val 42"/>
              <a:gd name="f13" fmla="val 57"/>
              <a:gd name="f14" fmla="val 39"/>
              <a:gd name="f15" fmla="val 25"/>
              <a:gd name="f16" fmla="val 11"/>
              <a:gd name="f17" fmla="val 56"/>
              <a:gd name="f18" fmla="val 1"/>
              <a:gd name="f19" fmla="val 40"/>
              <a:gd name="f20" fmla="val 31"/>
              <a:gd name="f21" fmla="val 2"/>
              <a:gd name="f22" fmla="val 21"/>
              <a:gd name="f23" fmla="val 7"/>
              <a:gd name="f24" fmla="val 3"/>
              <a:gd name="f25" fmla="val 5"/>
              <a:gd name="f26" fmla="val 8"/>
              <a:gd name="f27" fmla="val 4"/>
              <a:gd name="f28" fmla="val 20"/>
              <a:gd name="f29" fmla="val 45"/>
              <a:gd name="f30" fmla="+- 0 0 -90"/>
              <a:gd name="f31" fmla="*/ f3 1 51"/>
              <a:gd name="f32" fmla="*/ f4 1 68"/>
              <a:gd name="f33" fmla="val f5"/>
              <a:gd name="f34" fmla="val f6"/>
              <a:gd name="f35" fmla="val f7"/>
              <a:gd name="f36" fmla="*/ f30 f0 1"/>
              <a:gd name="f37" fmla="+- f35 0 f33"/>
              <a:gd name="f38" fmla="+- f34 0 f33"/>
              <a:gd name="f39" fmla="*/ f36 1 f2"/>
              <a:gd name="f40" fmla="*/ f38 1 51"/>
              <a:gd name="f41" fmla="*/ f37 1 68"/>
              <a:gd name="f42" fmla="*/ 51 f38 1"/>
              <a:gd name="f43" fmla="*/ 13 f37 1"/>
              <a:gd name="f44" fmla="*/ 50 f38 1"/>
              <a:gd name="f45" fmla="*/ 42 f37 1"/>
              <a:gd name="f46" fmla="*/ 25 f38 1"/>
              <a:gd name="f47" fmla="*/ 68 f37 1"/>
              <a:gd name="f48" fmla="*/ 1 f38 1"/>
              <a:gd name="f49" fmla="*/ 40 f37 1"/>
              <a:gd name="f50" fmla="*/ 2 f38 1"/>
              <a:gd name="f51" fmla="*/ 11 f37 1"/>
              <a:gd name="f52" fmla="*/ 8 f38 1"/>
              <a:gd name="f53" fmla="*/ 4 f37 1"/>
              <a:gd name="f54" fmla="*/ 45 f38 1"/>
              <a:gd name="f55" fmla="*/ 1 f37 1"/>
              <a:gd name="f56" fmla="+- f39 0 f1"/>
              <a:gd name="f57" fmla="*/ f42 1 51"/>
              <a:gd name="f58" fmla="*/ f43 1 68"/>
              <a:gd name="f59" fmla="*/ f44 1 51"/>
              <a:gd name="f60" fmla="*/ f45 1 68"/>
              <a:gd name="f61" fmla="*/ f46 1 51"/>
              <a:gd name="f62" fmla="*/ f47 1 68"/>
              <a:gd name="f63" fmla="*/ f48 1 51"/>
              <a:gd name="f64" fmla="*/ f49 1 68"/>
              <a:gd name="f65" fmla="*/ f50 1 51"/>
              <a:gd name="f66" fmla="*/ f51 1 68"/>
              <a:gd name="f67" fmla="*/ f52 1 51"/>
              <a:gd name="f68" fmla="*/ f53 1 68"/>
              <a:gd name="f69" fmla="*/ f54 1 51"/>
              <a:gd name="f70" fmla="*/ f55 1 68"/>
              <a:gd name="f71" fmla="*/ 0 1 f40"/>
              <a:gd name="f72" fmla="*/ f34 1 f40"/>
              <a:gd name="f73" fmla="*/ 0 1 f41"/>
              <a:gd name="f74" fmla="*/ f35 1 f41"/>
              <a:gd name="f75" fmla="*/ f57 1 f40"/>
              <a:gd name="f76" fmla="*/ f58 1 f41"/>
              <a:gd name="f77" fmla="*/ f59 1 f40"/>
              <a:gd name="f78" fmla="*/ f60 1 f41"/>
              <a:gd name="f79" fmla="*/ f61 1 f40"/>
              <a:gd name="f80" fmla="*/ f62 1 f41"/>
              <a:gd name="f81" fmla="*/ f63 1 f40"/>
              <a:gd name="f82" fmla="*/ f64 1 f41"/>
              <a:gd name="f83" fmla="*/ f65 1 f40"/>
              <a:gd name="f84" fmla="*/ f66 1 f41"/>
              <a:gd name="f85" fmla="*/ f67 1 f40"/>
              <a:gd name="f86" fmla="*/ f68 1 f41"/>
              <a:gd name="f87" fmla="*/ f69 1 f40"/>
              <a:gd name="f88" fmla="*/ f70 1 f41"/>
              <a:gd name="f89" fmla="*/ f71 f31 1"/>
              <a:gd name="f90" fmla="*/ f72 f31 1"/>
              <a:gd name="f91" fmla="*/ f74 f32 1"/>
              <a:gd name="f92" fmla="*/ f73 f32 1"/>
              <a:gd name="f93" fmla="*/ f75 f31 1"/>
              <a:gd name="f94" fmla="*/ f76 f32 1"/>
              <a:gd name="f95" fmla="*/ f77 f31 1"/>
              <a:gd name="f96" fmla="*/ f78 f32 1"/>
              <a:gd name="f97" fmla="*/ f79 f31 1"/>
              <a:gd name="f98" fmla="*/ f80 f32 1"/>
              <a:gd name="f99" fmla="*/ f81 f31 1"/>
              <a:gd name="f100" fmla="*/ f82 f32 1"/>
              <a:gd name="f101" fmla="*/ f83 f31 1"/>
              <a:gd name="f102" fmla="*/ f84 f32 1"/>
              <a:gd name="f103" fmla="*/ f85 f31 1"/>
              <a:gd name="f104" fmla="*/ f86 f32 1"/>
              <a:gd name="f105" fmla="*/ f87 f31 1"/>
              <a:gd name="f106" fmla="*/ f88 f32 1"/>
            </a:gdLst>
            <a:ahLst/>
            <a:cxnLst>
              <a:cxn ang="3cd4">
                <a:pos x="hc" y="t"/>
              </a:cxn>
              <a:cxn ang="0">
                <a:pos x="r" y="vc"/>
              </a:cxn>
              <a:cxn ang="cd4">
                <a:pos x="hc" y="b"/>
              </a:cxn>
              <a:cxn ang="cd2">
                <a:pos x="l" y="vc"/>
              </a:cxn>
              <a:cxn ang="f56">
                <a:pos x="f93" y="f94"/>
              </a:cxn>
              <a:cxn ang="f56">
                <a:pos x="f95" y="f96"/>
              </a:cxn>
              <a:cxn ang="f56">
                <a:pos x="f97" y="f98"/>
              </a:cxn>
              <a:cxn ang="f56">
                <a:pos x="f99" y="f100"/>
              </a:cxn>
              <a:cxn ang="f56">
                <a:pos x="f101" y="f102"/>
              </a:cxn>
              <a:cxn ang="f56">
                <a:pos x="f103" y="f104"/>
              </a:cxn>
              <a:cxn ang="f56">
                <a:pos x="f105" y="f106"/>
              </a:cxn>
              <a:cxn ang="f56">
                <a:pos x="f93" y="f94"/>
              </a:cxn>
            </a:cxnLst>
            <a:rect l="f89" t="f92" r="f90" b="f91"/>
            <a:pathLst>
              <a:path w="51" h="68">
                <a:moveTo>
                  <a:pt x="f6" y="f8"/>
                </a:moveTo>
                <a:cubicBezTo>
                  <a:pt x="f9" y="f10"/>
                  <a:pt x="f9" y="f11"/>
                  <a:pt x="f9" y="f12"/>
                </a:cubicBezTo>
                <a:cubicBezTo>
                  <a:pt x="f9" y="f13"/>
                  <a:pt x="f14" y="f7"/>
                  <a:pt x="f15" y="f7"/>
                </a:cubicBezTo>
                <a:cubicBezTo>
                  <a:pt x="f16" y="f7"/>
                  <a:pt x="f5" y="f17"/>
                  <a:pt x="f18" y="f19"/>
                </a:cubicBezTo>
                <a:cubicBezTo>
                  <a:pt x="f18" y="f20"/>
                  <a:pt x="f21" y="f22"/>
                  <a:pt x="f21" y="f16"/>
                </a:cubicBezTo>
                <a:cubicBezTo>
                  <a:pt x="f18" y="f23"/>
                  <a:pt x="f24" y="f25"/>
                  <a:pt x="f26" y="f27"/>
                </a:cubicBezTo>
                <a:cubicBezTo>
                  <a:pt x="f28" y="f24"/>
                  <a:pt x="f11" y="f21"/>
                  <a:pt x="f29" y="f18"/>
                </a:cubicBezTo>
                <a:cubicBezTo>
                  <a:pt x="f6" y="f5"/>
                  <a:pt x="f6" y="f21"/>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0" name="Freeform 145">
            <a:extLst>
              <a:ext uri="{FF2B5EF4-FFF2-40B4-BE49-F238E27FC236}">
                <a16:creationId xmlns:a16="http://schemas.microsoft.com/office/drawing/2014/main" id="{FD409FF5-2040-4CA2-BE1D-5972ACB5E131}"/>
              </a:ext>
            </a:extLst>
          </p:cNvPr>
          <p:cNvSpPr/>
          <p:nvPr/>
        </p:nvSpPr>
        <p:spPr>
          <a:xfrm>
            <a:off x="429265" y="2520954"/>
            <a:ext cx="185714" cy="87302"/>
          </a:xfrm>
          <a:custGeom>
            <a:avLst/>
            <a:gdLst>
              <a:gd name="f0" fmla="val 10800000"/>
              <a:gd name="f1" fmla="val 5400000"/>
              <a:gd name="f2" fmla="val 180"/>
              <a:gd name="f3" fmla="val w"/>
              <a:gd name="f4" fmla="val h"/>
              <a:gd name="f5" fmla="val 0"/>
              <a:gd name="f6" fmla="val 113"/>
              <a:gd name="f7" fmla="val 53"/>
              <a:gd name="f8" fmla="val 72"/>
              <a:gd name="f9" fmla="val 41"/>
              <a:gd name="f10" fmla="val 68"/>
              <a:gd name="f11" fmla="val 66"/>
              <a:gd name="f12" fmla="val 45"/>
              <a:gd name="f13" fmla="val 64"/>
              <a:gd name="f14" fmla="val 47"/>
              <a:gd name="f15" fmla="val 59"/>
              <a:gd name="f16" fmla="val 54"/>
              <a:gd name="f17" fmla="val 49"/>
              <a:gd name="f18" fmla="val 40"/>
              <a:gd name="f19" fmla="val 36"/>
              <a:gd name="f20" fmla="val 28"/>
              <a:gd name="f21" fmla="val 19"/>
              <a:gd name="f22" fmla="val 48"/>
              <a:gd name="f23" fmla="val 15"/>
              <a:gd name="f24" fmla="val 9"/>
              <a:gd name="f25" fmla="val 52"/>
              <a:gd name="f26" fmla="val 4"/>
              <a:gd name="f27" fmla="val 51"/>
              <a:gd name="f28" fmla="val 50"/>
              <a:gd name="f29" fmla="val 3"/>
              <a:gd name="f30" fmla="val 46"/>
              <a:gd name="f31" fmla="val 44"/>
              <a:gd name="f32" fmla="val 17"/>
              <a:gd name="f33" fmla="val 13"/>
              <a:gd name="f34" fmla="val 56"/>
              <a:gd name="f35" fmla="val 85"/>
              <a:gd name="f36" fmla="val 95"/>
              <a:gd name="f37" fmla="val 23"/>
              <a:gd name="f38" fmla="val 102"/>
              <a:gd name="f39" fmla="val 31"/>
              <a:gd name="f40" fmla="val 107"/>
              <a:gd name="f41" fmla="val 109"/>
              <a:gd name="f42" fmla="val 105"/>
              <a:gd name="f43" fmla="val 99"/>
              <a:gd name="f44" fmla="val 94"/>
              <a:gd name="f45" fmla="val 93"/>
              <a:gd name="f46" fmla="val 91"/>
              <a:gd name="f47" fmla="val 79"/>
              <a:gd name="f48" fmla="+- 0 0 -90"/>
              <a:gd name="f49" fmla="*/ f3 1 113"/>
              <a:gd name="f50" fmla="*/ f4 1 53"/>
              <a:gd name="f51" fmla="val f5"/>
              <a:gd name="f52" fmla="val f6"/>
              <a:gd name="f53" fmla="val f7"/>
              <a:gd name="f54" fmla="*/ f48 f0 1"/>
              <a:gd name="f55" fmla="+- f53 0 f51"/>
              <a:gd name="f56" fmla="+- f52 0 f51"/>
              <a:gd name="f57" fmla="*/ f54 1 f2"/>
              <a:gd name="f58" fmla="*/ f56 1 113"/>
              <a:gd name="f59" fmla="*/ f55 1 53"/>
              <a:gd name="f60" fmla="*/ 72 f56 1"/>
              <a:gd name="f61" fmla="*/ 41 f55 1"/>
              <a:gd name="f62" fmla="*/ 64 f56 1"/>
              <a:gd name="f63" fmla="*/ 47 f55 1"/>
              <a:gd name="f64" fmla="*/ 49 f56 1"/>
              <a:gd name="f65" fmla="*/ 19 f56 1"/>
              <a:gd name="f66" fmla="*/ 48 f55 1"/>
              <a:gd name="f67" fmla="*/ 4 f56 1"/>
              <a:gd name="f68" fmla="*/ 51 f55 1"/>
              <a:gd name="f69" fmla="*/ 44 f55 1"/>
              <a:gd name="f70" fmla="*/ 85 f56 1"/>
              <a:gd name="f71" fmla="*/ 17 f55 1"/>
              <a:gd name="f72" fmla="*/ 107 f56 1"/>
              <a:gd name="f73" fmla="*/ 109 f56 1"/>
              <a:gd name="f74" fmla="*/ 50 f55 1"/>
              <a:gd name="f75" fmla="*/ 95 f56 1"/>
              <a:gd name="f76" fmla="*/ 49 f55 1"/>
              <a:gd name="f77" fmla="*/ 91 f56 1"/>
              <a:gd name="f78" fmla="*/ 46 f55 1"/>
              <a:gd name="f79" fmla="+- f57 0 f1"/>
              <a:gd name="f80" fmla="*/ f60 1 113"/>
              <a:gd name="f81" fmla="*/ f61 1 53"/>
              <a:gd name="f82" fmla="*/ f62 1 113"/>
              <a:gd name="f83" fmla="*/ f63 1 53"/>
              <a:gd name="f84" fmla="*/ f64 1 113"/>
              <a:gd name="f85" fmla="*/ f65 1 113"/>
              <a:gd name="f86" fmla="*/ f66 1 53"/>
              <a:gd name="f87" fmla="*/ f67 1 113"/>
              <a:gd name="f88" fmla="*/ f68 1 53"/>
              <a:gd name="f89" fmla="*/ f69 1 53"/>
              <a:gd name="f90" fmla="*/ f70 1 113"/>
              <a:gd name="f91" fmla="*/ f71 1 53"/>
              <a:gd name="f92" fmla="*/ f72 1 113"/>
              <a:gd name="f93" fmla="*/ f73 1 113"/>
              <a:gd name="f94" fmla="*/ f74 1 53"/>
              <a:gd name="f95" fmla="*/ f75 1 113"/>
              <a:gd name="f96" fmla="*/ f76 1 53"/>
              <a:gd name="f97" fmla="*/ f77 1 113"/>
              <a:gd name="f98" fmla="*/ f78 1 53"/>
              <a:gd name="f99" fmla="*/ 0 1 f58"/>
              <a:gd name="f100" fmla="*/ f52 1 f58"/>
              <a:gd name="f101" fmla="*/ 0 1 f59"/>
              <a:gd name="f102" fmla="*/ f53 1 f59"/>
              <a:gd name="f103" fmla="*/ f80 1 f58"/>
              <a:gd name="f104" fmla="*/ f81 1 f59"/>
              <a:gd name="f105" fmla="*/ f82 1 f58"/>
              <a:gd name="f106" fmla="*/ f83 1 f59"/>
              <a:gd name="f107" fmla="*/ f84 1 f58"/>
              <a:gd name="f108" fmla="*/ f85 1 f58"/>
              <a:gd name="f109" fmla="*/ f86 1 f59"/>
              <a:gd name="f110" fmla="*/ f87 1 f58"/>
              <a:gd name="f111" fmla="*/ f88 1 f59"/>
              <a:gd name="f112" fmla="*/ f89 1 f59"/>
              <a:gd name="f113" fmla="*/ f90 1 f58"/>
              <a:gd name="f114" fmla="*/ f91 1 f59"/>
              <a:gd name="f115" fmla="*/ f92 1 f58"/>
              <a:gd name="f116" fmla="*/ f93 1 f58"/>
              <a:gd name="f117" fmla="*/ f94 1 f59"/>
              <a:gd name="f118" fmla="*/ f95 1 f58"/>
              <a:gd name="f119" fmla="*/ f96 1 f59"/>
              <a:gd name="f120" fmla="*/ f97 1 f58"/>
              <a:gd name="f121" fmla="*/ f98 1 f59"/>
              <a:gd name="f122" fmla="*/ f99 f49 1"/>
              <a:gd name="f123" fmla="*/ f100 f49 1"/>
              <a:gd name="f124" fmla="*/ f102 f50 1"/>
              <a:gd name="f125" fmla="*/ f101 f50 1"/>
              <a:gd name="f126" fmla="*/ f103 f49 1"/>
              <a:gd name="f127" fmla="*/ f104 f50 1"/>
              <a:gd name="f128" fmla="*/ f105 f49 1"/>
              <a:gd name="f129" fmla="*/ f106 f50 1"/>
              <a:gd name="f130" fmla="*/ f107 f49 1"/>
              <a:gd name="f131" fmla="*/ f108 f49 1"/>
              <a:gd name="f132" fmla="*/ f109 f50 1"/>
              <a:gd name="f133" fmla="*/ f110 f49 1"/>
              <a:gd name="f134" fmla="*/ f111 f50 1"/>
              <a:gd name="f135" fmla="*/ f112 f50 1"/>
              <a:gd name="f136" fmla="*/ f113 f49 1"/>
              <a:gd name="f137" fmla="*/ f114 f50 1"/>
              <a:gd name="f138" fmla="*/ f115 f49 1"/>
              <a:gd name="f139" fmla="*/ f116 f49 1"/>
              <a:gd name="f140" fmla="*/ f117 f50 1"/>
              <a:gd name="f141" fmla="*/ f118 f49 1"/>
              <a:gd name="f142" fmla="*/ f119 f50 1"/>
              <a:gd name="f143" fmla="*/ f120 f49 1"/>
              <a:gd name="f144" fmla="*/ f121 f50 1"/>
            </a:gdLst>
            <a:ahLst/>
            <a:cxnLst>
              <a:cxn ang="3cd4">
                <a:pos x="hc" y="t"/>
              </a:cxn>
              <a:cxn ang="0">
                <a:pos x="r" y="vc"/>
              </a:cxn>
              <a:cxn ang="cd4">
                <a:pos x="hc" y="b"/>
              </a:cxn>
              <a:cxn ang="cd2">
                <a:pos x="l" y="vc"/>
              </a:cxn>
              <a:cxn ang="f79">
                <a:pos x="f126" y="f127"/>
              </a:cxn>
              <a:cxn ang="f79">
                <a:pos x="f128" y="f129"/>
              </a:cxn>
              <a:cxn ang="f79">
                <a:pos x="f130" y="f129"/>
              </a:cxn>
              <a:cxn ang="f79">
                <a:pos x="f131" y="f132"/>
              </a:cxn>
              <a:cxn ang="f79">
                <a:pos x="f133" y="f134"/>
              </a:cxn>
              <a:cxn ang="f79">
                <a:pos x="f133" y="f135"/>
              </a:cxn>
              <a:cxn ang="f79">
                <a:pos x="f136" y="f137"/>
              </a:cxn>
              <a:cxn ang="f79">
                <a:pos x="f138" y="f127"/>
              </a:cxn>
              <a:cxn ang="f79">
                <a:pos x="f139" y="f140"/>
              </a:cxn>
              <a:cxn ang="f79">
                <a:pos x="f141" y="f142"/>
              </a:cxn>
              <a:cxn ang="f79">
                <a:pos x="f143" y="f144"/>
              </a:cxn>
              <a:cxn ang="f79">
                <a:pos x="f126" y="f127"/>
              </a:cxn>
            </a:cxnLst>
            <a:rect l="f122" t="f125" r="f123" b="f124"/>
            <a:pathLst>
              <a:path w="113" h="53">
                <a:moveTo>
                  <a:pt x="f8" y="f9"/>
                </a:moveTo>
                <a:cubicBezTo>
                  <a:pt x="f10" y="f9"/>
                  <a:pt x="f11" y="f12"/>
                  <a:pt x="f13" y="f14"/>
                </a:cubicBezTo>
                <a:cubicBezTo>
                  <a:pt x="f15" y="f7"/>
                  <a:pt x="f16" y="f7"/>
                  <a:pt x="f17" y="f14"/>
                </a:cubicBezTo>
                <a:cubicBezTo>
                  <a:pt x="f18" y="f19"/>
                  <a:pt x="f20" y="f19"/>
                  <a:pt x="f21" y="f22"/>
                </a:cubicBezTo>
                <a:cubicBezTo>
                  <a:pt x="f23" y="f7"/>
                  <a:pt x="f24" y="f25"/>
                  <a:pt x="f26" y="f27"/>
                </a:cubicBezTo>
                <a:cubicBezTo>
                  <a:pt x="f5" y="f28"/>
                  <a:pt x="f29" y="f30"/>
                  <a:pt x="f26" y="f31"/>
                </a:cubicBezTo>
                <a:cubicBezTo>
                  <a:pt x="f32" y="f33"/>
                  <a:pt x="f34" y="f5"/>
                  <a:pt x="f35" y="f32"/>
                </a:cubicBezTo>
                <a:cubicBezTo>
                  <a:pt x="f36" y="f37"/>
                  <a:pt x="f38" y="f39"/>
                  <a:pt x="f40" y="f9"/>
                </a:cubicBezTo>
                <a:cubicBezTo>
                  <a:pt x="f41" y="f31"/>
                  <a:pt x="f6" y="f22"/>
                  <a:pt x="f41" y="f28"/>
                </a:cubicBezTo>
                <a:cubicBezTo>
                  <a:pt x="f42" y="f7"/>
                  <a:pt x="f43" y="f7"/>
                  <a:pt x="f36" y="f17"/>
                </a:cubicBezTo>
                <a:cubicBezTo>
                  <a:pt x="f44" y="f22"/>
                  <a:pt x="f45" y="f30"/>
                  <a:pt x="f46" y="f30"/>
                </a:cubicBezTo>
                <a:cubicBezTo>
                  <a:pt x="f35" y="f18"/>
                  <a:pt x="f47" y="f1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1" name="Freeform 146">
            <a:extLst>
              <a:ext uri="{FF2B5EF4-FFF2-40B4-BE49-F238E27FC236}">
                <a16:creationId xmlns:a16="http://schemas.microsoft.com/office/drawing/2014/main" id="{2171B7EC-0B48-467E-8D7F-B92CD5AF43D4}"/>
              </a:ext>
            </a:extLst>
          </p:cNvPr>
          <p:cNvSpPr/>
          <p:nvPr/>
        </p:nvSpPr>
        <p:spPr>
          <a:xfrm>
            <a:off x="1964140" y="2535245"/>
            <a:ext cx="185714" cy="73012"/>
          </a:xfrm>
          <a:custGeom>
            <a:avLst/>
            <a:gdLst>
              <a:gd name="f0" fmla="val 10800000"/>
              <a:gd name="f1" fmla="val 5400000"/>
              <a:gd name="f2" fmla="val 180"/>
              <a:gd name="f3" fmla="val w"/>
              <a:gd name="f4" fmla="val h"/>
              <a:gd name="f5" fmla="val 0"/>
              <a:gd name="f6" fmla="val 113"/>
              <a:gd name="f7" fmla="val 44"/>
              <a:gd name="f8" fmla="val 59"/>
              <a:gd name="f9" fmla="val 1"/>
              <a:gd name="f10" fmla="val 80"/>
              <a:gd name="f11" fmla="val 2"/>
              <a:gd name="f12" fmla="val 97"/>
              <a:gd name="f13" fmla="val 12"/>
              <a:gd name="f14" fmla="val 107"/>
              <a:gd name="f15" fmla="val 32"/>
              <a:gd name="f16" fmla="val 109"/>
              <a:gd name="f17" fmla="val 35"/>
              <a:gd name="f18" fmla="val 39"/>
              <a:gd name="f19" fmla="val 41"/>
              <a:gd name="f20" fmla="val 105"/>
              <a:gd name="f21" fmla="val 99"/>
              <a:gd name="f22" fmla="val 95"/>
              <a:gd name="f23" fmla="val 94"/>
              <a:gd name="f24" fmla="val 40"/>
              <a:gd name="f25" fmla="val 93"/>
              <a:gd name="f26" fmla="val 38"/>
              <a:gd name="f27" fmla="val 92"/>
              <a:gd name="f28" fmla="val 37"/>
              <a:gd name="f29" fmla="val 84"/>
              <a:gd name="f30" fmla="val 28"/>
              <a:gd name="f31" fmla="val 73"/>
              <a:gd name="f32" fmla="val 65"/>
              <a:gd name="f33" fmla="val 58"/>
              <a:gd name="f34" fmla="val 54"/>
              <a:gd name="f35" fmla="val 48"/>
              <a:gd name="f36" fmla="val 20"/>
              <a:gd name="f37" fmla="val 18"/>
              <a:gd name="f38" fmla="val 17"/>
              <a:gd name="f39" fmla="val 42"/>
              <a:gd name="f40" fmla="val 13"/>
              <a:gd name="f41" fmla="val 10"/>
              <a:gd name="f42" fmla="val 5"/>
              <a:gd name="f43" fmla="val 3"/>
              <a:gd name="f44" fmla="val 4"/>
              <a:gd name="f45" fmla="val 34"/>
              <a:gd name="f46" fmla="val 31"/>
              <a:gd name="f47" fmla="val 15"/>
              <a:gd name="f48" fmla="val 36"/>
              <a:gd name="f49" fmla="+- 0 0 -90"/>
              <a:gd name="f50" fmla="*/ f3 1 113"/>
              <a:gd name="f51" fmla="*/ f4 1 44"/>
              <a:gd name="f52" fmla="val f5"/>
              <a:gd name="f53" fmla="val f6"/>
              <a:gd name="f54" fmla="val f7"/>
              <a:gd name="f55" fmla="*/ f49 f0 1"/>
              <a:gd name="f56" fmla="+- f54 0 f52"/>
              <a:gd name="f57" fmla="+- f53 0 f52"/>
              <a:gd name="f58" fmla="*/ f55 1 f2"/>
              <a:gd name="f59" fmla="*/ f57 1 113"/>
              <a:gd name="f60" fmla="*/ f56 1 44"/>
              <a:gd name="f61" fmla="*/ 59 f57 1"/>
              <a:gd name="f62" fmla="*/ 1 f56 1"/>
              <a:gd name="f63" fmla="*/ 107 f57 1"/>
              <a:gd name="f64" fmla="*/ 32 f56 1"/>
              <a:gd name="f65" fmla="*/ 109 f57 1"/>
              <a:gd name="f66" fmla="*/ 41 f56 1"/>
              <a:gd name="f67" fmla="*/ 95 f57 1"/>
              <a:gd name="f68" fmla="*/ 92 f57 1"/>
              <a:gd name="f69" fmla="*/ 37 f56 1"/>
              <a:gd name="f70" fmla="*/ 65 f57 1"/>
              <a:gd name="f71" fmla="*/ 48 f57 1"/>
              <a:gd name="f72" fmla="*/ 20 f57 1"/>
              <a:gd name="f73" fmla="*/ 13 f57 1"/>
              <a:gd name="f74" fmla="*/ 42 f56 1"/>
              <a:gd name="f75" fmla="*/ 3 f57 1"/>
              <a:gd name="f76" fmla="*/ 5 f57 1"/>
              <a:gd name="f77" fmla="*/ 31 f56 1"/>
              <a:gd name="f78" fmla="+- f58 0 f1"/>
              <a:gd name="f79" fmla="*/ f61 1 113"/>
              <a:gd name="f80" fmla="*/ f62 1 44"/>
              <a:gd name="f81" fmla="*/ f63 1 113"/>
              <a:gd name="f82" fmla="*/ f64 1 44"/>
              <a:gd name="f83" fmla="*/ f65 1 113"/>
              <a:gd name="f84" fmla="*/ f66 1 44"/>
              <a:gd name="f85" fmla="*/ f67 1 113"/>
              <a:gd name="f86" fmla="*/ f68 1 113"/>
              <a:gd name="f87" fmla="*/ f69 1 44"/>
              <a:gd name="f88" fmla="*/ f70 1 113"/>
              <a:gd name="f89" fmla="*/ f71 1 113"/>
              <a:gd name="f90" fmla="*/ f72 1 113"/>
              <a:gd name="f91" fmla="*/ f73 1 113"/>
              <a:gd name="f92" fmla="*/ f74 1 44"/>
              <a:gd name="f93" fmla="*/ f75 1 113"/>
              <a:gd name="f94" fmla="*/ f76 1 113"/>
              <a:gd name="f95" fmla="*/ f77 1 44"/>
              <a:gd name="f96" fmla="*/ 0 1 f59"/>
              <a:gd name="f97" fmla="*/ f53 1 f59"/>
              <a:gd name="f98" fmla="*/ 0 1 f60"/>
              <a:gd name="f99" fmla="*/ f54 1 f60"/>
              <a:gd name="f100" fmla="*/ f79 1 f59"/>
              <a:gd name="f101" fmla="*/ f80 1 f60"/>
              <a:gd name="f102" fmla="*/ f81 1 f59"/>
              <a:gd name="f103" fmla="*/ f82 1 f60"/>
              <a:gd name="f104" fmla="*/ f83 1 f59"/>
              <a:gd name="f105" fmla="*/ f84 1 f60"/>
              <a:gd name="f106" fmla="*/ f85 1 f59"/>
              <a:gd name="f107" fmla="*/ f86 1 f59"/>
              <a:gd name="f108" fmla="*/ f87 1 f60"/>
              <a:gd name="f109" fmla="*/ f88 1 f59"/>
              <a:gd name="f110" fmla="*/ f89 1 f59"/>
              <a:gd name="f111" fmla="*/ f90 1 f59"/>
              <a:gd name="f112" fmla="*/ f91 1 f59"/>
              <a:gd name="f113" fmla="*/ f92 1 f60"/>
              <a:gd name="f114" fmla="*/ f93 1 f59"/>
              <a:gd name="f115" fmla="*/ f94 1 f59"/>
              <a:gd name="f116" fmla="*/ f95 1 f60"/>
              <a:gd name="f117" fmla="*/ f96 f50 1"/>
              <a:gd name="f118" fmla="*/ f97 f50 1"/>
              <a:gd name="f119" fmla="*/ f99 f51 1"/>
              <a:gd name="f120" fmla="*/ f98 f51 1"/>
              <a:gd name="f121" fmla="*/ f100 f50 1"/>
              <a:gd name="f122" fmla="*/ f101 f51 1"/>
              <a:gd name="f123" fmla="*/ f102 f50 1"/>
              <a:gd name="f124" fmla="*/ f103 f51 1"/>
              <a:gd name="f125" fmla="*/ f104 f50 1"/>
              <a:gd name="f126" fmla="*/ f105 f51 1"/>
              <a:gd name="f127" fmla="*/ f106 f50 1"/>
              <a:gd name="f128" fmla="*/ f107 f50 1"/>
              <a:gd name="f129" fmla="*/ f108 f51 1"/>
              <a:gd name="f130" fmla="*/ f109 f50 1"/>
              <a:gd name="f131" fmla="*/ f110 f50 1"/>
              <a:gd name="f132" fmla="*/ f111 f50 1"/>
              <a:gd name="f133" fmla="*/ f112 f50 1"/>
              <a:gd name="f134" fmla="*/ f113 f51 1"/>
              <a:gd name="f135" fmla="*/ f114 f50 1"/>
              <a:gd name="f136" fmla="*/ f115 f50 1"/>
              <a:gd name="f137" fmla="*/ f116 f51 1"/>
            </a:gdLst>
            <a:ahLst/>
            <a:cxnLst>
              <a:cxn ang="3cd4">
                <a:pos x="hc" y="t"/>
              </a:cxn>
              <a:cxn ang="0">
                <a:pos x="r" y="vc"/>
              </a:cxn>
              <a:cxn ang="cd4">
                <a:pos x="hc" y="b"/>
              </a:cxn>
              <a:cxn ang="cd2">
                <a:pos x="l" y="vc"/>
              </a:cxn>
              <a:cxn ang="f78">
                <a:pos x="f121" y="f122"/>
              </a:cxn>
              <a:cxn ang="f78">
                <a:pos x="f123" y="f124"/>
              </a:cxn>
              <a:cxn ang="f78">
                <a:pos x="f125" y="f126"/>
              </a:cxn>
              <a:cxn ang="f78">
                <a:pos x="f127" y="f126"/>
              </a:cxn>
              <a:cxn ang="f78">
                <a:pos x="f128" y="f129"/>
              </a:cxn>
              <a:cxn ang="f78">
                <a:pos x="f130" y="f129"/>
              </a:cxn>
              <a:cxn ang="f78">
                <a:pos x="f131" y="f129"/>
              </a:cxn>
              <a:cxn ang="f78">
                <a:pos x="f132" y="f129"/>
              </a:cxn>
              <a:cxn ang="f78">
                <a:pos x="f133" y="f134"/>
              </a:cxn>
              <a:cxn ang="f78">
                <a:pos x="f135" y="f126"/>
              </a:cxn>
              <a:cxn ang="f78">
                <a:pos x="f136" y="f137"/>
              </a:cxn>
              <a:cxn ang="f78">
                <a:pos x="f121" y="f122"/>
              </a:cxn>
            </a:cxnLst>
            <a:rect l="f117" t="f120" r="f118" b="f119"/>
            <a:pathLst>
              <a:path w="113" h="44">
                <a:moveTo>
                  <a:pt x="f8" y="f9"/>
                </a:moveTo>
                <a:cubicBezTo>
                  <a:pt x="f10" y="f11"/>
                  <a:pt x="f12" y="f13"/>
                  <a:pt x="f14" y="f15"/>
                </a:cubicBezTo>
                <a:cubicBezTo>
                  <a:pt x="f16" y="f17"/>
                  <a:pt x="f6" y="f18"/>
                  <a:pt x="f16" y="f19"/>
                </a:cubicBezTo>
                <a:cubicBezTo>
                  <a:pt x="f20" y="f7"/>
                  <a:pt x="f21" y="f7"/>
                  <a:pt x="f22" y="f19"/>
                </a:cubicBezTo>
                <a:cubicBezTo>
                  <a:pt x="f23" y="f24"/>
                  <a:pt x="f25" y="f26"/>
                  <a:pt x="f27" y="f28"/>
                </a:cubicBezTo>
                <a:cubicBezTo>
                  <a:pt x="f29" y="f30"/>
                  <a:pt x="f31" y="f30"/>
                  <a:pt x="f32" y="f28"/>
                </a:cubicBezTo>
                <a:cubicBezTo>
                  <a:pt x="f33" y="f7"/>
                  <a:pt x="f34" y="f7"/>
                  <a:pt x="f35" y="f28"/>
                </a:cubicBezTo>
                <a:cubicBezTo>
                  <a:pt x="f24" y="f30"/>
                  <a:pt x="f30" y="f30"/>
                  <a:pt x="f36" y="f28"/>
                </a:cubicBezTo>
                <a:cubicBezTo>
                  <a:pt x="f37" y="f18"/>
                  <a:pt x="f38" y="f39"/>
                  <a:pt x="f40" y="f39"/>
                </a:cubicBezTo>
                <a:cubicBezTo>
                  <a:pt x="f41" y="f39"/>
                  <a:pt x="f42" y="f7"/>
                  <a:pt x="f43" y="f19"/>
                </a:cubicBezTo>
                <a:cubicBezTo>
                  <a:pt x="f5" y="f26"/>
                  <a:pt x="f44" y="f45"/>
                  <a:pt x="f42" y="f46"/>
                </a:cubicBezTo>
                <a:cubicBezTo>
                  <a:pt x="f47" y="f13"/>
                  <a:pt x="f48" y="f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2" name="Freeform 147">
            <a:extLst>
              <a:ext uri="{FF2B5EF4-FFF2-40B4-BE49-F238E27FC236}">
                <a16:creationId xmlns:a16="http://schemas.microsoft.com/office/drawing/2014/main" id="{60373B76-77F5-440E-B06D-135439D4CFC0}"/>
              </a:ext>
            </a:extLst>
          </p:cNvPr>
          <p:cNvSpPr/>
          <p:nvPr/>
        </p:nvSpPr>
        <p:spPr>
          <a:xfrm>
            <a:off x="853060" y="4103453"/>
            <a:ext cx="79367" cy="122217"/>
          </a:xfrm>
          <a:custGeom>
            <a:avLst/>
            <a:gdLst>
              <a:gd name="f0" fmla="val 10800000"/>
              <a:gd name="f1" fmla="val 5400000"/>
              <a:gd name="f2" fmla="val 180"/>
              <a:gd name="f3" fmla="val w"/>
              <a:gd name="f4" fmla="val h"/>
              <a:gd name="f5" fmla="val 0"/>
              <a:gd name="f6" fmla="val 48"/>
              <a:gd name="f7" fmla="val 75"/>
              <a:gd name="f8" fmla="val 49"/>
              <a:gd name="f9" fmla="val 67"/>
              <a:gd name="f10" fmla="val 41"/>
              <a:gd name="f11" fmla="val 29"/>
              <a:gd name="f12" fmla="val 20"/>
              <a:gd name="f13" fmla="val 13"/>
              <a:gd name="f14" fmla="val 69"/>
              <a:gd name="f15" fmla="val 12"/>
              <a:gd name="f16" fmla="val 59"/>
              <a:gd name="f17" fmla="val 11"/>
              <a:gd name="f18" fmla="val 52"/>
              <a:gd name="f19" fmla="val 9"/>
              <a:gd name="f20" fmla="val 46"/>
              <a:gd name="f21" fmla="val 4"/>
              <a:gd name="f22" fmla="val 42"/>
              <a:gd name="f23" fmla="val 1"/>
              <a:gd name="f24" fmla="val 39"/>
              <a:gd name="f25" fmla="val 37"/>
              <a:gd name="f26" fmla="val 3"/>
              <a:gd name="f27" fmla="val 34"/>
              <a:gd name="f28" fmla="val 26"/>
              <a:gd name="f29" fmla="val 14"/>
              <a:gd name="f30" fmla="val 17"/>
              <a:gd name="f31" fmla="val 15"/>
              <a:gd name="f32" fmla="val 7"/>
              <a:gd name="f33" fmla="val 16"/>
              <a:gd name="f34" fmla="val 21"/>
              <a:gd name="f35" fmla="val 36"/>
              <a:gd name="f36" fmla="val 31"/>
              <a:gd name="f37" fmla="+- 0 0 -90"/>
              <a:gd name="f38" fmla="*/ f3 1 48"/>
              <a:gd name="f39" fmla="*/ f4 1 75"/>
              <a:gd name="f40" fmla="val f5"/>
              <a:gd name="f41" fmla="val f6"/>
              <a:gd name="f42" fmla="val f7"/>
              <a:gd name="f43" fmla="*/ f37 f0 1"/>
              <a:gd name="f44" fmla="+- f42 0 f40"/>
              <a:gd name="f45" fmla="+- f41 0 f40"/>
              <a:gd name="f46" fmla="*/ f43 1 f2"/>
              <a:gd name="f47" fmla="*/ f45 1 48"/>
              <a:gd name="f48" fmla="*/ f44 1 75"/>
              <a:gd name="f49" fmla="*/ 48 f45 1"/>
              <a:gd name="f50" fmla="*/ 49 f44 1"/>
              <a:gd name="f51" fmla="*/ 29 f45 1"/>
              <a:gd name="f52" fmla="*/ 75 f44 1"/>
              <a:gd name="f53" fmla="*/ 12 f45 1"/>
              <a:gd name="f54" fmla="*/ 59 f44 1"/>
              <a:gd name="f55" fmla="*/ 4 f45 1"/>
              <a:gd name="f56" fmla="*/ 42 f44 1"/>
              <a:gd name="f57" fmla="*/ 3 f45 1"/>
              <a:gd name="f58" fmla="*/ 34 f44 1"/>
              <a:gd name="f59" fmla="*/ 15 f45 1"/>
              <a:gd name="f60" fmla="*/ 7 f44 1"/>
              <a:gd name="f61" fmla="*/ 21 f45 1"/>
              <a:gd name="f62" fmla="*/ 3 f44 1"/>
              <a:gd name="f63" fmla="+- f46 0 f1"/>
              <a:gd name="f64" fmla="*/ f49 1 48"/>
              <a:gd name="f65" fmla="*/ f50 1 75"/>
              <a:gd name="f66" fmla="*/ f51 1 48"/>
              <a:gd name="f67" fmla="*/ f52 1 75"/>
              <a:gd name="f68" fmla="*/ f53 1 48"/>
              <a:gd name="f69" fmla="*/ f54 1 75"/>
              <a:gd name="f70" fmla="*/ f55 1 48"/>
              <a:gd name="f71" fmla="*/ f56 1 75"/>
              <a:gd name="f72" fmla="*/ f57 1 48"/>
              <a:gd name="f73" fmla="*/ f58 1 75"/>
              <a:gd name="f74" fmla="*/ f59 1 48"/>
              <a:gd name="f75" fmla="*/ f60 1 75"/>
              <a:gd name="f76" fmla="*/ f61 1 48"/>
              <a:gd name="f77" fmla="*/ f62 1 75"/>
              <a:gd name="f78" fmla="*/ 0 1 f47"/>
              <a:gd name="f79" fmla="*/ f41 1 f47"/>
              <a:gd name="f80" fmla="*/ 0 1 f48"/>
              <a:gd name="f81" fmla="*/ f42 1 f48"/>
              <a:gd name="f82" fmla="*/ f64 1 f47"/>
              <a:gd name="f83" fmla="*/ f65 1 f48"/>
              <a:gd name="f84" fmla="*/ f66 1 f47"/>
              <a:gd name="f85" fmla="*/ f67 1 f48"/>
              <a:gd name="f86" fmla="*/ f68 1 f47"/>
              <a:gd name="f87" fmla="*/ f69 1 f48"/>
              <a:gd name="f88" fmla="*/ f70 1 f47"/>
              <a:gd name="f89" fmla="*/ f71 1 f48"/>
              <a:gd name="f90" fmla="*/ f72 1 f47"/>
              <a:gd name="f91" fmla="*/ f73 1 f48"/>
              <a:gd name="f92" fmla="*/ f74 1 f47"/>
              <a:gd name="f93" fmla="*/ f75 1 f48"/>
              <a:gd name="f94" fmla="*/ f76 1 f47"/>
              <a:gd name="f95" fmla="*/ f77 1 f48"/>
              <a:gd name="f96" fmla="*/ f78 f38 1"/>
              <a:gd name="f97" fmla="*/ f79 f38 1"/>
              <a:gd name="f98" fmla="*/ f81 f39 1"/>
              <a:gd name="f99" fmla="*/ f80 f39 1"/>
              <a:gd name="f100" fmla="*/ f82 f38 1"/>
              <a:gd name="f101" fmla="*/ f83 f39 1"/>
              <a:gd name="f102" fmla="*/ f84 f38 1"/>
              <a:gd name="f103" fmla="*/ f85 f39 1"/>
              <a:gd name="f104" fmla="*/ f86 f38 1"/>
              <a:gd name="f105" fmla="*/ f87 f39 1"/>
              <a:gd name="f106" fmla="*/ f88 f38 1"/>
              <a:gd name="f107" fmla="*/ f89 f39 1"/>
              <a:gd name="f108" fmla="*/ f90 f38 1"/>
              <a:gd name="f109" fmla="*/ f91 f39 1"/>
              <a:gd name="f110" fmla="*/ f92 f38 1"/>
              <a:gd name="f111" fmla="*/ f93 f39 1"/>
              <a:gd name="f112" fmla="*/ f94 f38 1"/>
              <a:gd name="f113" fmla="*/ f95 f39 1"/>
            </a:gdLst>
            <a:ahLst/>
            <a:cxnLst>
              <a:cxn ang="3cd4">
                <a:pos x="hc" y="t"/>
              </a:cxn>
              <a:cxn ang="0">
                <a:pos x="r" y="vc"/>
              </a:cxn>
              <a:cxn ang="cd4">
                <a:pos x="hc" y="b"/>
              </a:cxn>
              <a:cxn ang="cd2">
                <a:pos x="l" y="vc"/>
              </a:cxn>
              <a:cxn ang="f63">
                <a:pos x="f100" y="f101"/>
              </a:cxn>
              <a:cxn ang="f63">
                <a:pos x="f102" y="f103"/>
              </a:cxn>
              <a:cxn ang="f63">
                <a:pos x="f104" y="f105"/>
              </a:cxn>
              <a:cxn ang="f63">
                <a:pos x="f106" y="f107"/>
              </a:cxn>
              <a:cxn ang="f63">
                <a:pos x="f108" y="f109"/>
              </a:cxn>
              <a:cxn ang="f63">
                <a:pos x="f110" y="f111"/>
              </a:cxn>
              <a:cxn ang="f63">
                <a:pos x="f112" y="f113"/>
              </a:cxn>
              <a:cxn ang="f63">
                <a:pos x="f100" y="f101"/>
              </a:cxn>
            </a:cxnLst>
            <a:rect l="f96" t="f99" r="f97" b="f98"/>
            <a:pathLst>
              <a:path w="48" h="75">
                <a:moveTo>
                  <a:pt x="f6" y="f8"/>
                </a:moveTo>
                <a:cubicBezTo>
                  <a:pt x="f6" y="f9"/>
                  <a:pt x="f10" y="f7"/>
                  <a:pt x="f11" y="f7"/>
                </a:cubicBezTo>
                <a:cubicBezTo>
                  <a:pt x="f12" y="f7"/>
                  <a:pt x="f13" y="f14"/>
                  <a:pt x="f15" y="f16"/>
                </a:cubicBezTo>
                <a:cubicBezTo>
                  <a:pt x="f17" y="f18"/>
                  <a:pt x="f19" y="f20"/>
                  <a:pt x="f21" y="f22"/>
                </a:cubicBezTo>
                <a:cubicBezTo>
                  <a:pt x="f23" y="f24"/>
                  <a:pt x="f5" y="f25"/>
                  <a:pt x="f26" y="f27"/>
                </a:cubicBezTo>
                <a:cubicBezTo>
                  <a:pt x="f19" y="f28"/>
                  <a:pt x="f29" y="f30"/>
                  <a:pt x="f31" y="f32"/>
                </a:cubicBezTo>
                <a:cubicBezTo>
                  <a:pt x="f31" y="f26"/>
                  <a:pt x="f33" y="f5"/>
                  <a:pt x="f34" y="f26"/>
                </a:cubicBezTo>
                <a:cubicBezTo>
                  <a:pt x="f35" y="f33"/>
                  <a:pt x="f6" y="f36"/>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3" name="Freeform 148">
            <a:extLst>
              <a:ext uri="{FF2B5EF4-FFF2-40B4-BE49-F238E27FC236}">
                <a16:creationId xmlns:a16="http://schemas.microsoft.com/office/drawing/2014/main" id="{BF5E7288-285A-4A19-A1D1-078F3920F0DE}"/>
              </a:ext>
            </a:extLst>
          </p:cNvPr>
          <p:cNvSpPr/>
          <p:nvPr/>
        </p:nvSpPr>
        <p:spPr>
          <a:xfrm>
            <a:off x="3116491" y="4174876"/>
            <a:ext cx="66668" cy="120626"/>
          </a:xfrm>
          <a:custGeom>
            <a:avLst/>
            <a:gdLst>
              <a:gd name="f0" fmla="val 10800000"/>
              <a:gd name="f1" fmla="val 5400000"/>
              <a:gd name="f2" fmla="val 180"/>
              <a:gd name="f3" fmla="val w"/>
              <a:gd name="f4" fmla="val h"/>
              <a:gd name="f5" fmla="val 0"/>
              <a:gd name="f6" fmla="val 41"/>
              <a:gd name="f7" fmla="val 73"/>
              <a:gd name="f8" fmla="val 24"/>
              <a:gd name="f9" fmla="val 35"/>
              <a:gd name="f10" fmla="val 25"/>
              <a:gd name="f11" fmla="val 47"/>
              <a:gd name="f12" fmla="val 26"/>
              <a:gd name="f13" fmla="val 53"/>
              <a:gd name="f14" fmla="val 28"/>
              <a:gd name="f15" fmla="val 58"/>
              <a:gd name="f16" fmla="val 31"/>
              <a:gd name="f17" fmla="val 62"/>
              <a:gd name="f18" fmla="val 37"/>
              <a:gd name="f19" fmla="val 64"/>
              <a:gd name="f20" fmla="val 39"/>
              <a:gd name="f21" fmla="val 66"/>
              <a:gd name="f22" fmla="val 69"/>
              <a:gd name="f23" fmla="val 38"/>
              <a:gd name="f24" fmla="val 70"/>
              <a:gd name="f25" fmla="val 36"/>
              <a:gd name="f26" fmla="val 11"/>
              <a:gd name="f27" fmla="val 6"/>
              <a:gd name="f28" fmla="val 56"/>
              <a:gd name="f29" fmla="val 1"/>
              <a:gd name="f30" fmla="val 46"/>
              <a:gd name="f31" fmla="val 2"/>
              <a:gd name="f32" fmla="val 27"/>
              <a:gd name="f33" fmla="val 22"/>
              <a:gd name="f34" fmla="val 4"/>
              <a:gd name="f35" fmla="val 20"/>
              <a:gd name="f36" fmla="val 8"/>
              <a:gd name="f37" fmla="val 16"/>
              <a:gd name="f38" fmla="val 10"/>
              <a:gd name="f39" fmla="val 13"/>
              <a:gd name="f40" fmla="val 5"/>
              <a:gd name="f41" fmla="val 3"/>
              <a:gd name="f42" fmla="val 18"/>
              <a:gd name="f43" fmla="val 19"/>
              <a:gd name="f44" fmla="val 14"/>
              <a:gd name="f45" fmla="+- 0 0 -90"/>
              <a:gd name="f46" fmla="*/ f3 1 41"/>
              <a:gd name="f47" fmla="*/ f4 1 73"/>
              <a:gd name="f48" fmla="val f5"/>
              <a:gd name="f49" fmla="val f6"/>
              <a:gd name="f50" fmla="val f7"/>
              <a:gd name="f51" fmla="*/ f45 f0 1"/>
              <a:gd name="f52" fmla="+- f50 0 f48"/>
              <a:gd name="f53" fmla="+- f49 0 f48"/>
              <a:gd name="f54" fmla="*/ f51 1 f2"/>
              <a:gd name="f55" fmla="*/ f53 1 41"/>
              <a:gd name="f56" fmla="*/ f52 1 73"/>
              <a:gd name="f57" fmla="*/ 24 f53 1"/>
              <a:gd name="f58" fmla="*/ 35 f52 1"/>
              <a:gd name="f59" fmla="*/ 26 f53 1"/>
              <a:gd name="f60" fmla="*/ 53 f52 1"/>
              <a:gd name="f61" fmla="*/ 37 f53 1"/>
              <a:gd name="f62" fmla="*/ 64 f52 1"/>
              <a:gd name="f63" fmla="*/ 41 f53 1"/>
              <a:gd name="f64" fmla="*/ 66 f52 1"/>
              <a:gd name="f65" fmla="*/ 36 f53 1"/>
              <a:gd name="f66" fmla="*/ 70 f52 1"/>
              <a:gd name="f67" fmla="*/ 6 f53 1"/>
              <a:gd name="f68" fmla="*/ 56 f52 1"/>
              <a:gd name="f69" fmla="*/ 1 f53 1"/>
              <a:gd name="f70" fmla="*/ 27 f52 1"/>
              <a:gd name="f71" fmla="*/ 4 f53 1"/>
              <a:gd name="f72" fmla="*/ 20 f52 1"/>
              <a:gd name="f73" fmla="*/ 13 f53 1"/>
              <a:gd name="f74" fmla="*/ 5 f52 1"/>
              <a:gd name="f75" fmla="*/ 16 f53 1"/>
              <a:gd name="f76" fmla="*/ 1 f52 1"/>
              <a:gd name="f77" fmla="*/ 19 f53 1"/>
              <a:gd name="f78" fmla="+- f54 0 f1"/>
              <a:gd name="f79" fmla="*/ f57 1 41"/>
              <a:gd name="f80" fmla="*/ f58 1 73"/>
              <a:gd name="f81" fmla="*/ f59 1 41"/>
              <a:gd name="f82" fmla="*/ f60 1 73"/>
              <a:gd name="f83" fmla="*/ f61 1 41"/>
              <a:gd name="f84" fmla="*/ f62 1 73"/>
              <a:gd name="f85" fmla="*/ f63 1 41"/>
              <a:gd name="f86" fmla="*/ f64 1 73"/>
              <a:gd name="f87" fmla="*/ f65 1 41"/>
              <a:gd name="f88" fmla="*/ f66 1 73"/>
              <a:gd name="f89" fmla="*/ f67 1 41"/>
              <a:gd name="f90" fmla="*/ f68 1 73"/>
              <a:gd name="f91" fmla="*/ f69 1 41"/>
              <a:gd name="f92" fmla="*/ f70 1 73"/>
              <a:gd name="f93" fmla="*/ f71 1 41"/>
              <a:gd name="f94" fmla="*/ f72 1 73"/>
              <a:gd name="f95" fmla="*/ f73 1 41"/>
              <a:gd name="f96" fmla="*/ f74 1 73"/>
              <a:gd name="f97" fmla="*/ f75 1 41"/>
              <a:gd name="f98" fmla="*/ f76 1 73"/>
              <a:gd name="f99" fmla="*/ f77 1 41"/>
              <a:gd name="f100" fmla="*/ 0 1 f55"/>
              <a:gd name="f101" fmla="*/ f49 1 f55"/>
              <a:gd name="f102" fmla="*/ 0 1 f56"/>
              <a:gd name="f103" fmla="*/ f50 1 f56"/>
              <a:gd name="f104" fmla="*/ f79 1 f55"/>
              <a:gd name="f105" fmla="*/ f80 1 f56"/>
              <a:gd name="f106" fmla="*/ f81 1 f55"/>
              <a:gd name="f107" fmla="*/ f82 1 f56"/>
              <a:gd name="f108" fmla="*/ f83 1 f55"/>
              <a:gd name="f109" fmla="*/ f84 1 f56"/>
              <a:gd name="f110" fmla="*/ f85 1 f55"/>
              <a:gd name="f111" fmla="*/ f86 1 f56"/>
              <a:gd name="f112" fmla="*/ f87 1 f55"/>
              <a:gd name="f113" fmla="*/ f88 1 f56"/>
              <a:gd name="f114" fmla="*/ f89 1 f55"/>
              <a:gd name="f115" fmla="*/ f90 1 f56"/>
              <a:gd name="f116" fmla="*/ f91 1 f55"/>
              <a:gd name="f117" fmla="*/ f92 1 f56"/>
              <a:gd name="f118" fmla="*/ f93 1 f55"/>
              <a:gd name="f119" fmla="*/ f94 1 f56"/>
              <a:gd name="f120" fmla="*/ f95 1 f55"/>
              <a:gd name="f121" fmla="*/ f96 1 f56"/>
              <a:gd name="f122" fmla="*/ f97 1 f55"/>
              <a:gd name="f123" fmla="*/ f98 1 f56"/>
              <a:gd name="f124" fmla="*/ f99 1 f55"/>
              <a:gd name="f125" fmla="*/ f100 f46 1"/>
              <a:gd name="f126" fmla="*/ f101 f46 1"/>
              <a:gd name="f127" fmla="*/ f103 f47 1"/>
              <a:gd name="f128" fmla="*/ f102 f47 1"/>
              <a:gd name="f129" fmla="*/ f104 f46 1"/>
              <a:gd name="f130" fmla="*/ f105 f47 1"/>
              <a:gd name="f131" fmla="*/ f106 f46 1"/>
              <a:gd name="f132" fmla="*/ f107 f47 1"/>
              <a:gd name="f133" fmla="*/ f108 f46 1"/>
              <a:gd name="f134" fmla="*/ f109 f47 1"/>
              <a:gd name="f135" fmla="*/ f110 f46 1"/>
              <a:gd name="f136" fmla="*/ f111 f47 1"/>
              <a:gd name="f137" fmla="*/ f112 f46 1"/>
              <a:gd name="f138" fmla="*/ f113 f47 1"/>
              <a:gd name="f139" fmla="*/ f114 f46 1"/>
              <a:gd name="f140" fmla="*/ f115 f47 1"/>
              <a:gd name="f141" fmla="*/ f116 f46 1"/>
              <a:gd name="f142" fmla="*/ f117 f47 1"/>
              <a:gd name="f143" fmla="*/ f118 f46 1"/>
              <a:gd name="f144" fmla="*/ f119 f47 1"/>
              <a:gd name="f145" fmla="*/ f120 f46 1"/>
              <a:gd name="f146" fmla="*/ f121 f47 1"/>
              <a:gd name="f147" fmla="*/ f122 f46 1"/>
              <a:gd name="f148" fmla="*/ f123 f47 1"/>
              <a:gd name="f149" fmla="*/ f124 f46 1"/>
            </a:gdLst>
            <a:ahLst/>
            <a:cxnLst>
              <a:cxn ang="3cd4">
                <a:pos x="hc" y="t"/>
              </a:cxn>
              <a:cxn ang="0">
                <a:pos x="r" y="vc"/>
              </a:cxn>
              <a:cxn ang="cd4">
                <a:pos x="hc" y="b"/>
              </a:cxn>
              <a:cxn ang="cd2">
                <a:pos x="l" y="vc"/>
              </a:cxn>
              <a:cxn ang="f78">
                <a:pos x="f129" y="f130"/>
              </a:cxn>
              <a:cxn ang="f78">
                <a:pos x="f131" y="f132"/>
              </a:cxn>
              <a:cxn ang="f78">
                <a:pos x="f133" y="f134"/>
              </a:cxn>
              <a:cxn ang="f78">
                <a:pos x="f135" y="f136"/>
              </a:cxn>
              <a:cxn ang="f78">
                <a:pos x="f137" y="f138"/>
              </a:cxn>
              <a:cxn ang="f78">
                <a:pos x="f139" y="f140"/>
              </a:cxn>
              <a:cxn ang="f78">
                <a:pos x="f141" y="f142"/>
              </a:cxn>
              <a:cxn ang="f78">
                <a:pos x="f143" y="f144"/>
              </a:cxn>
              <a:cxn ang="f78">
                <a:pos x="f145" y="f146"/>
              </a:cxn>
              <a:cxn ang="f78">
                <a:pos x="f147" y="f148"/>
              </a:cxn>
              <a:cxn ang="f78">
                <a:pos x="f149" y="f146"/>
              </a:cxn>
              <a:cxn ang="f78">
                <a:pos x="f129" y="f130"/>
              </a:cxn>
            </a:cxnLst>
            <a:rect l="f125" t="f128" r="f126" b="f127"/>
            <a:pathLst>
              <a:path w="41" h="73">
                <a:moveTo>
                  <a:pt x="f8" y="f9"/>
                </a:moveTo>
                <a:cubicBezTo>
                  <a:pt x="f10" y="f6"/>
                  <a:pt x="f8" y="f11"/>
                  <a:pt x="f12" y="f13"/>
                </a:cubicBezTo>
                <a:cubicBezTo>
                  <a:pt x="f14" y="f15"/>
                  <a:pt x="f16" y="f17"/>
                  <a:pt x="f18" y="f19"/>
                </a:cubicBezTo>
                <a:cubicBezTo>
                  <a:pt x="f20" y="f19"/>
                  <a:pt x="f6" y="f19"/>
                  <a:pt x="f6" y="f21"/>
                </a:cubicBezTo>
                <a:cubicBezTo>
                  <a:pt x="f6" y="f22"/>
                  <a:pt x="f23" y="f24"/>
                  <a:pt x="f25" y="f24"/>
                </a:cubicBezTo>
                <a:cubicBezTo>
                  <a:pt x="f12" y="f7"/>
                  <a:pt x="f26" y="f21"/>
                  <a:pt x="f27" y="f28"/>
                </a:cubicBezTo>
                <a:cubicBezTo>
                  <a:pt x="f29" y="f30"/>
                  <a:pt x="f31" y="f25"/>
                  <a:pt x="f29" y="f32"/>
                </a:cubicBezTo>
                <a:cubicBezTo>
                  <a:pt x="f5" y="f8"/>
                  <a:pt x="f31" y="f33"/>
                  <a:pt x="f34" y="f35"/>
                </a:cubicBezTo>
                <a:cubicBezTo>
                  <a:pt x="f36" y="f37"/>
                  <a:pt x="f38" y="f26"/>
                  <a:pt x="f39" y="f40"/>
                </a:cubicBezTo>
                <a:cubicBezTo>
                  <a:pt x="f39" y="f41"/>
                  <a:pt x="f39" y="f5"/>
                  <a:pt x="f37" y="f29"/>
                </a:cubicBezTo>
                <a:cubicBezTo>
                  <a:pt x="f42" y="f29"/>
                  <a:pt x="f42" y="f41"/>
                  <a:pt x="f43" y="f40"/>
                </a:cubicBezTo>
                <a:cubicBezTo>
                  <a:pt x="f8" y="f44"/>
                  <a:pt x="f10" y="f8"/>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4" name="Freeform 149">
            <a:extLst>
              <a:ext uri="{FF2B5EF4-FFF2-40B4-BE49-F238E27FC236}">
                <a16:creationId xmlns:a16="http://schemas.microsoft.com/office/drawing/2014/main" id="{C85A1848-A893-4FEF-8224-86627A1F22E4}"/>
              </a:ext>
            </a:extLst>
          </p:cNvPr>
          <p:cNvSpPr/>
          <p:nvPr/>
        </p:nvSpPr>
        <p:spPr>
          <a:xfrm>
            <a:off x="2503810" y="1671782"/>
            <a:ext cx="68249" cy="119045"/>
          </a:xfrm>
          <a:custGeom>
            <a:avLst/>
            <a:gdLst>
              <a:gd name="f0" fmla="val 10800000"/>
              <a:gd name="f1" fmla="val 5400000"/>
              <a:gd name="f2" fmla="val 180"/>
              <a:gd name="f3" fmla="val w"/>
              <a:gd name="f4" fmla="val h"/>
              <a:gd name="f5" fmla="val 0"/>
              <a:gd name="f6" fmla="val 41"/>
              <a:gd name="f7" fmla="val 73"/>
              <a:gd name="f8" fmla="val 24"/>
              <a:gd name="f9" fmla="val 34"/>
              <a:gd name="f10" fmla="val 39"/>
              <a:gd name="f11" fmla="val 46"/>
              <a:gd name="f12" fmla="val 26"/>
              <a:gd name="f13" fmla="val 52"/>
              <a:gd name="f14" fmla="val 28"/>
              <a:gd name="f15" fmla="val 58"/>
              <a:gd name="f16" fmla="val 31"/>
              <a:gd name="f17" fmla="val 62"/>
              <a:gd name="f18" fmla="val 37"/>
              <a:gd name="f19" fmla="val 63"/>
              <a:gd name="f20" fmla="val 65"/>
              <a:gd name="f21" fmla="val 68"/>
              <a:gd name="f22" fmla="val 36"/>
              <a:gd name="f23" fmla="val 69"/>
              <a:gd name="f24" fmla="val 25"/>
              <a:gd name="f25" fmla="val 10"/>
              <a:gd name="f26" fmla="val 4"/>
              <a:gd name="f27" fmla="val 43"/>
              <a:gd name="f28" fmla="val 2"/>
              <a:gd name="f29" fmla="val 33"/>
              <a:gd name="f30" fmla="val 1"/>
              <a:gd name="f31" fmla="val 22"/>
              <a:gd name="f32" fmla="val 20"/>
              <a:gd name="f33" fmla="val 3"/>
              <a:gd name="f34" fmla="val 19"/>
              <a:gd name="f35" fmla="val 7"/>
              <a:gd name="f36" fmla="val 14"/>
              <a:gd name="f37" fmla="val 9"/>
              <a:gd name="f38" fmla="val 12"/>
              <a:gd name="f39" fmla="val 13"/>
              <a:gd name="f40" fmla="val 15"/>
              <a:gd name="f41" fmla="val 17"/>
              <a:gd name="f42" fmla="val 18"/>
              <a:gd name="f43" fmla="val 16"/>
              <a:gd name="f44" fmla="val 23"/>
              <a:gd name="f45" fmla="val 27"/>
              <a:gd name="f46" fmla="val 30"/>
              <a:gd name="f47" fmla="+- 0 0 -90"/>
              <a:gd name="f48" fmla="*/ f3 1 41"/>
              <a:gd name="f49" fmla="*/ f4 1 73"/>
              <a:gd name="f50" fmla="val f5"/>
              <a:gd name="f51" fmla="val f6"/>
              <a:gd name="f52" fmla="val f7"/>
              <a:gd name="f53" fmla="*/ f47 f0 1"/>
              <a:gd name="f54" fmla="+- f52 0 f50"/>
              <a:gd name="f55" fmla="+- f51 0 f50"/>
              <a:gd name="f56" fmla="*/ f53 1 f2"/>
              <a:gd name="f57" fmla="*/ f55 1 41"/>
              <a:gd name="f58" fmla="*/ f54 1 73"/>
              <a:gd name="f59" fmla="*/ 24 f55 1"/>
              <a:gd name="f60" fmla="*/ 34 f54 1"/>
              <a:gd name="f61" fmla="*/ 26 f55 1"/>
              <a:gd name="f62" fmla="*/ 52 f54 1"/>
              <a:gd name="f63" fmla="*/ 37 f55 1"/>
              <a:gd name="f64" fmla="*/ 63 f54 1"/>
              <a:gd name="f65" fmla="*/ 41 f55 1"/>
              <a:gd name="f66" fmla="*/ 65 f54 1"/>
              <a:gd name="f67" fmla="*/ 36 f55 1"/>
              <a:gd name="f68" fmla="*/ 69 f54 1"/>
              <a:gd name="f69" fmla="*/ 4 f55 1"/>
              <a:gd name="f70" fmla="*/ 1 f55 1"/>
              <a:gd name="f71" fmla="*/ 24 f54 1"/>
              <a:gd name="f72" fmla="*/ 3 f55 1"/>
              <a:gd name="f73" fmla="*/ 19 f54 1"/>
              <a:gd name="f74" fmla="*/ 12 f55 1"/>
              <a:gd name="f75" fmla="*/ 4 f54 1"/>
              <a:gd name="f76" fmla="*/ 15 f55 1"/>
              <a:gd name="f77" fmla="*/ 0 f54 1"/>
              <a:gd name="f78" fmla="*/ 19 f55 1"/>
              <a:gd name="f79" fmla="*/ 23 f54 1"/>
              <a:gd name="f80" fmla="+- f56 0 f1"/>
              <a:gd name="f81" fmla="*/ f59 1 41"/>
              <a:gd name="f82" fmla="*/ f60 1 73"/>
              <a:gd name="f83" fmla="*/ f61 1 41"/>
              <a:gd name="f84" fmla="*/ f62 1 73"/>
              <a:gd name="f85" fmla="*/ f63 1 41"/>
              <a:gd name="f86" fmla="*/ f64 1 73"/>
              <a:gd name="f87" fmla="*/ f65 1 41"/>
              <a:gd name="f88" fmla="*/ f66 1 73"/>
              <a:gd name="f89" fmla="*/ f67 1 41"/>
              <a:gd name="f90" fmla="*/ f68 1 73"/>
              <a:gd name="f91" fmla="*/ f69 1 41"/>
              <a:gd name="f92" fmla="*/ f70 1 41"/>
              <a:gd name="f93" fmla="*/ f71 1 73"/>
              <a:gd name="f94" fmla="*/ f72 1 41"/>
              <a:gd name="f95" fmla="*/ f73 1 73"/>
              <a:gd name="f96" fmla="*/ f74 1 41"/>
              <a:gd name="f97" fmla="*/ f75 1 73"/>
              <a:gd name="f98" fmla="*/ f76 1 41"/>
              <a:gd name="f99" fmla="*/ f77 1 73"/>
              <a:gd name="f100" fmla="*/ f78 1 41"/>
              <a:gd name="f101" fmla="*/ f79 1 73"/>
              <a:gd name="f102" fmla="*/ 0 1 f57"/>
              <a:gd name="f103" fmla="*/ f51 1 f57"/>
              <a:gd name="f104" fmla="*/ 0 1 f58"/>
              <a:gd name="f105" fmla="*/ f52 1 f58"/>
              <a:gd name="f106" fmla="*/ f81 1 f57"/>
              <a:gd name="f107" fmla="*/ f82 1 f58"/>
              <a:gd name="f108" fmla="*/ f83 1 f57"/>
              <a:gd name="f109" fmla="*/ f84 1 f58"/>
              <a:gd name="f110" fmla="*/ f85 1 f57"/>
              <a:gd name="f111" fmla="*/ f86 1 f58"/>
              <a:gd name="f112" fmla="*/ f87 1 f57"/>
              <a:gd name="f113" fmla="*/ f88 1 f58"/>
              <a:gd name="f114" fmla="*/ f89 1 f57"/>
              <a:gd name="f115" fmla="*/ f90 1 f58"/>
              <a:gd name="f116" fmla="*/ f91 1 f57"/>
              <a:gd name="f117" fmla="*/ f92 1 f57"/>
              <a:gd name="f118" fmla="*/ f93 1 f58"/>
              <a:gd name="f119" fmla="*/ f94 1 f57"/>
              <a:gd name="f120" fmla="*/ f95 1 f58"/>
              <a:gd name="f121" fmla="*/ f96 1 f57"/>
              <a:gd name="f122" fmla="*/ f97 1 f58"/>
              <a:gd name="f123" fmla="*/ f98 1 f57"/>
              <a:gd name="f124" fmla="*/ f99 1 f58"/>
              <a:gd name="f125" fmla="*/ f100 1 f57"/>
              <a:gd name="f126" fmla="*/ f101 1 f58"/>
              <a:gd name="f127" fmla="*/ f102 f48 1"/>
              <a:gd name="f128" fmla="*/ f103 f48 1"/>
              <a:gd name="f129" fmla="*/ f105 f49 1"/>
              <a:gd name="f130" fmla="*/ f104 f49 1"/>
              <a:gd name="f131" fmla="*/ f106 f48 1"/>
              <a:gd name="f132" fmla="*/ f107 f49 1"/>
              <a:gd name="f133" fmla="*/ f108 f48 1"/>
              <a:gd name="f134" fmla="*/ f109 f49 1"/>
              <a:gd name="f135" fmla="*/ f110 f48 1"/>
              <a:gd name="f136" fmla="*/ f111 f49 1"/>
              <a:gd name="f137" fmla="*/ f112 f48 1"/>
              <a:gd name="f138" fmla="*/ f113 f49 1"/>
              <a:gd name="f139" fmla="*/ f114 f48 1"/>
              <a:gd name="f140" fmla="*/ f115 f49 1"/>
              <a:gd name="f141" fmla="*/ f116 f48 1"/>
              <a:gd name="f142" fmla="*/ f117 f48 1"/>
              <a:gd name="f143" fmla="*/ f118 f49 1"/>
              <a:gd name="f144" fmla="*/ f119 f48 1"/>
              <a:gd name="f145" fmla="*/ f120 f49 1"/>
              <a:gd name="f146" fmla="*/ f121 f48 1"/>
              <a:gd name="f147" fmla="*/ f122 f49 1"/>
              <a:gd name="f148" fmla="*/ f123 f48 1"/>
              <a:gd name="f149" fmla="*/ f124 f49 1"/>
              <a:gd name="f150" fmla="*/ f125 f48 1"/>
              <a:gd name="f151" fmla="*/ f126 f49 1"/>
            </a:gdLst>
            <a:ahLst/>
            <a:cxnLst>
              <a:cxn ang="3cd4">
                <a:pos x="hc" y="t"/>
              </a:cxn>
              <a:cxn ang="0">
                <a:pos x="r" y="vc"/>
              </a:cxn>
              <a:cxn ang="cd4">
                <a:pos x="hc" y="b"/>
              </a:cxn>
              <a:cxn ang="cd2">
                <a:pos x="l" y="vc"/>
              </a:cxn>
              <a:cxn ang="f80">
                <a:pos x="f131" y="f132"/>
              </a:cxn>
              <a:cxn ang="f80">
                <a:pos x="f133" y="f134"/>
              </a:cxn>
              <a:cxn ang="f80">
                <a:pos x="f135" y="f136"/>
              </a:cxn>
              <a:cxn ang="f80">
                <a:pos x="f137" y="f138"/>
              </a:cxn>
              <a:cxn ang="f80">
                <a:pos x="f139" y="f140"/>
              </a:cxn>
              <a:cxn ang="f80">
                <a:pos x="f141" y="f134"/>
              </a:cxn>
              <a:cxn ang="f80">
                <a:pos x="f142" y="f143"/>
              </a:cxn>
              <a:cxn ang="f80">
                <a:pos x="f144" y="f145"/>
              </a:cxn>
              <a:cxn ang="f80">
                <a:pos x="f146" y="f147"/>
              </a:cxn>
              <a:cxn ang="f80">
                <a:pos x="f148" y="f149"/>
              </a:cxn>
              <a:cxn ang="f80">
                <a:pos x="f150" y="f147"/>
              </a:cxn>
              <a:cxn ang="f80">
                <a:pos x="f131" y="f151"/>
              </a:cxn>
              <a:cxn ang="f80">
                <a:pos x="f131" y="f132"/>
              </a:cxn>
            </a:cxnLst>
            <a:rect l="f127" t="f130" r="f128" b="f129"/>
            <a:pathLst>
              <a:path w="41" h="73">
                <a:moveTo>
                  <a:pt x="f8" y="f9"/>
                </a:moveTo>
                <a:cubicBezTo>
                  <a:pt x="f8" y="f10"/>
                  <a:pt x="f8" y="f11"/>
                  <a:pt x="f12" y="f13"/>
                </a:cubicBezTo>
                <a:cubicBezTo>
                  <a:pt x="f14" y="f15"/>
                  <a:pt x="f16" y="f17"/>
                  <a:pt x="f18" y="f19"/>
                </a:cubicBezTo>
                <a:cubicBezTo>
                  <a:pt x="f10" y="f19"/>
                  <a:pt x="f6" y="f19"/>
                  <a:pt x="f6" y="f20"/>
                </a:cubicBezTo>
                <a:cubicBezTo>
                  <a:pt x="f6" y="f21"/>
                  <a:pt x="f10" y="f21"/>
                  <a:pt x="f22" y="f23"/>
                </a:cubicBezTo>
                <a:cubicBezTo>
                  <a:pt x="f24" y="f7"/>
                  <a:pt x="f25" y="f20"/>
                  <a:pt x="f26" y="f13"/>
                </a:cubicBezTo>
                <a:cubicBezTo>
                  <a:pt x="f5" y="f27"/>
                  <a:pt x="f28" y="f29"/>
                  <a:pt x="f30" y="f8"/>
                </a:cubicBezTo>
                <a:cubicBezTo>
                  <a:pt x="f5" y="f31"/>
                  <a:pt x="f28" y="f32"/>
                  <a:pt x="f33" y="f34"/>
                </a:cubicBezTo>
                <a:cubicBezTo>
                  <a:pt x="f35" y="f36"/>
                  <a:pt x="f25" y="f37"/>
                  <a:pt x="f38" y="f26"/>
                </a:cubicBezTo>
                <a:cubicBezTo>
                  <a:pt x="f39" y="f28"/>
                  <a:pt x="f39" y="f5"/>
                  <a:pt x="f40" y="f5"/>
                </a:cubicBezTo>
                <a:cubicBezTo>
                  <a:pt x="f41" y="f5"/>
                  <a:pt x="f42" y="f28"/>
                  <a:pt x="f34" y="f26"/>
                </a:cubicBezTo>
                <a:cubicBezTo>
                  <a:pt x="f31" y="f25"/>
                  <a:pt x="f8" y="f43"/>
                  <a:pt x="f8" y="f44"/>
                </a:cubicBezTo>
                <a:cubicBezTo>
                  <a:pt x="f8" y="f45"/>
                  <a:pt x="f8" y="f46"/>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5" name="Freeform 150">
            <a:extLst>
              <a:ext uri="{FF2B5EF4-FFF2-40B4-BE49-F238E27FC236}">
                <a16:creationId xmlns:a16="http://schemas.microsoft.com/office/drawing/2014/main" id="{47E22B90-B09E-43B1-825F-65ED59E9822B}"/>
              </a:ext>
            </a:extLst>
          </p:cNvPr>
          <p:cNvSpPr/>
          <p:nvPr/>
        </p:nvSpPr>
        <p:spPr>
          <a:xfrm>
            <a:off x="3048232" y="2974911"/>
            <a:ext cx="68249" cy="119045"/>
          </a:xfrm>
          <a:custGeom>
            <a:avLst/>
            <a:gdLst>
              <a:gd name="f0" fmla="val 10800000"/>
              <a:gd name="f1" fmla="val 5400000"/>
              <a:gd name="f2" fmla="val 180"/>
              <a:gd name="f3" fmla="val w"/>
              <a:gd name="f4" fmla="val h"/>
              <a:gd name="f5" fmla="val 0"/>
              <a:gd name="f6" fmla="val 41"/>
              <a:gd name="f7" fmla="val 72"/>
              <a:gd name="f8" fmla="val 23"/>
              <a:gd name="f9" fmla="val 35"/>
              <a:gd name="f10" fmla="val 24"/>
              <a:gd name="f11" fmla="val 42"/>
              <a:gd name="f12" fmla="val 49"/>
              <a:gd name="f13" fmla="val 27"/>
              <a:gd name="f14" fmla="val 55"/>
              <a:gd name="f15" fmla="val 29"/>
              <a:gd name="f16" fmla="val 59"/>
              <a:gd name="f17" fmla="val 31"/>
              <a:gd name="f18" fmla="val 62"/>
              <a:gd name="f19" fmla="val 36"/>
              <a:gd name="f20" fmla="val 63"/>
              <a:gd name="f21" fmla="val 38"/>
              <a:gd name="f22" fmla="val 40"/>
              <a:gd name="f23" fmla="val 65"/>
              <a:gd name="f24" fmla="val 68"/>
              <a:gd name="f25" fmla="val 69"/>
              <a:gd name="f26" fmla="val 26"/>
              <a:gd name="f27" fmla="val 13"/>
              <a:gd name="f28" fmla="val 67"/>
              <a:gd name="f29" fmla="val 6"/>
              <a:gd name="f30" fmla="val 57"/>
              <a:gd name="f31" fmla="val 47"/>
              <a:gd name="f32" fmla="val 22"/>
              <a:gd name="f33" fmla="val 2"/>
              <a:gd name="f34" fmla="val 20"/>
              <a:gd name="f35" fmla="val 3"/>
              <a:gd name="f36" fmla="val 19"/>
              <a:gd name="f37" fmla="val 7"/>
              <a:gd name="f38" fmla="val 15"/>
              <a:gd name="f39" fmla="val 9"/>
              <a:gd name="f40" fmla="val 10"/>
              <a:gd name="f41" fmla="val 11"/>
              <a:gd name="f42" fmla="val 5"/>
              <a:gd name="f43" fmla="val 12"/>
              <a:gd name="f44" fmla="val 18"/>
              <a:gd name="f45" fmla="val 25"/>
              <a:gd name="f46" fmla="+- 0 0 -90"/>
              <a:gd name="f47" fmla="*/ f3 1 41"/>
              <a:gd name="f48" fmla="*/ f4 1 72"/>
              <a:gd name="f49" fmla="val f5"/>
              <a:gd name="f50" fmla="val f6"/>
              <a:gd name="f51" fmla="val f7"/>
              <a:gd name="f52" fmla="*/ f46 f0 1"/>
              <a:gd name="f53" fmla="+- f51 0 f49"/>
              <a:gd name="f54" fmla="+- f50 0 f49"/>
              <a:gd name="f55" fmla="*/ f52 1 f2"/>
              <a:gd name="f56" fmla="*/ f54 1 41"/>
              <a:gd name="f57" fmla="*/ f53 1 72"/>
              <a:gd name="f58" fmla="*/ 23 f54 1"/>
              <a:gd name="f59" fmla="*/ 35 f53 1"/>
              <a:gd name="f60" fmla="*/ 27 f54 1"/>
              <a:gd name="f61" fmla="*/ 55 f53 1"/>
              <a:gd name="f62" fmla="*/ 36 f54 1"/>
              <a:gd name="f63" fmla="*/ 63 f53 1"/>
              <a:gd name="f64" fmla="*/ 41 f54 1"/>
              <a:gd name="f65" fmla="*/ 65 f53 1"/>
              <a:gd name="f66" fmla="*/ 69 f53 1"/>
              <a:gd name="f67" fmla="*/ 6 f54 1"/>
              <a:gd name="f68" fmla="*/ 57 f53 1"/>
              <a:gd name="f69" fmla="*/ 0 f54 1"/>
              <a:gd name="f70" fmla="*/ 24 f53 1"/>
              <a:gd name="f71" fmla="*/ 3 f54 1"/>
              <a:gd name="f72" fmla="*/ 19 f53 1"/>
              <a:gd name="f73" fmla="*/ 11 f54 1"/>
              <a:gd name="f74" fmla="*/ 5 f53 1"/>
              <a:gd name="f75" fmla="*/ 15 f54 1"/>
              <a:gd name="f76" fmla="*/ 0 f53 1"/>
              <a:gd name="f77" fmla="*/ 20 f54 1"/>
              <a:gd name="f78" fmla="*/ 6 f53 1"/>
              <a:gd name="f79" fmla="+- f55 0 f1"/>
              <a:gd name="f80" fmla="*/ f58 1 41"/>
              <a:gd name="f81" fmla="*/ f59 1 72"/>
              <a:gd name="f82" fmla="*/ f60 1 41"/>
              <a:gd name="f83" fmla="*/ f61 1 72"/>
              <a:gd name="f84" fmla="*/ f62 1 41"/>
              <a:gd name="f85" fmla="*/ f63 1 72"/>
              <a:gd name="f86" fmla="*/ f64 1 41"/>
              <a:gd name="f87" fmla="*/ f65 1 72"/>
              <a:gd name="f88" fmla="*/ f66 1 72"/>
              <a:gd name="f89" fmla="*/ f67 1 41"/>
              <a:gd name="f90" fmla="*/ f68 1 72"/>
              <a:gd name="f91" fmla="*/ f69 1 41"/>
              <a:gd name="f92" fmla="*/ f70 1 72"/>
              <a:gd name="f93" fmla="*/ f71 1 41"/>
              <a:gd name="f94" fmla="*/ f72 1 72"/>
              <a:gd name="f95" fmla="*/ f73 1 41"/>
              <a:gd name="f96" fmla="*/ f74 1 72"/>
              <a:gd name="f97" fmla="*/ f75 1 41"/>
              <a:gd name="f98" fmla="*/ f76 1 72"/>
              <a:gd name="f99" fmla="*/ f77 1 41"/>
              <a:gd name="f100" fmla="*/ f78 1 72"/>
              <a:gd name="f101" fmla="*/ 0 1 f56"/>
              <a:gd name="f102" fmla="*/ f50 1 f56"/>
              <a:gd name="f103" fmla="*/ 0 1 f57"/>
              <a:gd name="f104" fmla="*/ f51 1 f57"/>
              <a:gd name="f105" fmla="*/ f80 1 f56"/>
              <a:gd name="f106" fmla="*/ f81 1 f57"/>
              <a:gd name="f107" fmla="*/ f82 1 f56"/>
              <a:gd name="f108" fmla="*/ f83 1 f57"/>
              <a:gd name="f109" fmla="*/ f84 1 f56"/>
              <a:gd name="f110" fmla="*/ f85 1 f57"/>
              <a:gd name="f111" fmla="*/ f86 1 f56"/>
              <a:gd name="f112" fmla="*/ f87 1 f57"/>
              <a:gd name="f113" fmla="*/ f88 1 f57"/>
              <a:gd name="f114" fmla="*/ f89 1 f56"/>
              <a:gd name="f115" fmla="*/ f90 1 f57"/>
              <a:gd name="f116" fmla="*/ f91 1 f56"/>
              <a:gd name="f117" fmla="*/ f92 1 f57"/>
              <a:gd name="f118" fmla="*/ f93 1 f56"/>
              <a:gd name="f119" fmla="*/ f94 1 f57"/>
              <a:gd name="f120" fmla="*/ f95 1 f56"/>
              <a:gd name="f121" fmla="*/ f96 1 f57"/>
              <a:gd name="f122" fmla="*/ f97 1 f56"/>
              <a:gd name="f123" fmla="*/ f98 1 f57"/>
              <a:gd name="f124" fmla="*/ f99 1 f56"/>
              <a:gd name="f125" fmla="*/ f100 1 f57"/>
              <a:gd name="f126" fmla="*/ f101 f47 1"/>
              <a:gd name="f127" fmla="*/ f102 f47 1"/>
              <a:gd name="f128" fmla="*/ f104 f48 1"/>
              <a:gd name="f129" fmla="*/ f103 f48 1"/>
              <a:gd name="f130" fmla="*/ f105 f47 1"/>
              <a:gd name="f131" fmla="*/ f106 f48 1"/>
              <a:gd name="f132" fmla="*/ f107 f47 1"/>
              <a:gd name="f133" fmla="*/ f108 f48 1"/>
              <a:gd name="f134" fmla="*/ f109 f47 1"/>
              <a:gd name="f135" fmla="*/ f110 f48 1"/>
              <a:gd name="f136" fmla="*/ f111 f47 1"/>
              <a:gd name="f137" fmla="*/ f112 f48 1"/>
              <a:gd name="f138" fmla="*/ f113 f48 1"/>
              <a:gd name="f139" fmla="*/ f114 f47 1"/>
              <a:gd name="f140" fmla="*/ f115 f48 1"/>
              <a:gd name="f141" fmla="*/ f116 f47 1"/>
              <a:gd name="f142" fmla="*/ f117 f48 1"/>
              <a:gd name="f143" fmla="*/ f118 f47 1"/>
              <a:gd name="f144" fmla="*/ f119 f48 1"/>
              <a:gd name="f145" fmla="*/ f120 f47 1"/>
              <a:gd name="f146" fmla="*/ f121 f48 1"/>
              <a:gd name="f147" fmla="*/ f122 f47 1"/>
              <a:gd name="f148" fmla="*/ f123 f48 1"/>
              <a:gd name="f149" fmla="*/ f124 f47 1"/>
              <a:gd name="f150" fmla="*/ f125 f48 1"/>
            </a:gdLst>
            <a:ahLst/>
            <a:cxnLst>
              <a:cxn ang="3cd4">
                <a:pos x="hc" y="t"/>
              </a:cxn>
              <a:cxn ang="0">
                <a:pos x="r" y="vc"/>
              </a:cxn>
              <a:cxn ang="cd4">
                <a:pos x="hc" y="b"/>
              </a:cxn>
              <a:cxn ang="cd2">
                <a:pos x="l" y="vc"/>
              </a:cxn>
              <a:cxn ang="f79">
                <a:pos x="f130" y="f131"/>
              </a:cxn>
              <a:cxn ang="f79">
                <a:pos x="f132" y="f133"/>
              </a:cxn>
              <a:cxn ang="f79">
                <a:pos x="f134" y="f135"/>
              </a:cxn>
              <a:cxn ang="f79">
                <a:pos x="f136" y="f137"/>
              </a:cxn>
              <a:cxn ang="f79">
                <a:pos x="f134" y="f138"/>
              </a:cxn>
              <a:cxn ang="f79">
                <a:pos x="f139" y="f140"/>
              </a:cxn>
              <a:cxn ang="f79">
                <a:pos x="f141" y="f142"/>
              </a:cxn>
              <a:cxn ang="f79">
                <a:pos x="f143" y="f144"/>
              </a:cxn>
              <a:cxn ang="f79">
                <a:pos x="f145" y="f146"/>
              </a:cxn>
              <a:cxn ang="f79">
                <a:pos x="f147" y="f148"/>
              </a:cxn>
              <a:cxn ang="f79">
                <a:pos x="f149" y="f150"/>
              </a:cxn>
              <a:cxn ang="f79">
                <a:pos x="f130" y="f131"/>
              </a:cxn>
            </a:cxnLst>
            <a:rect l="f126" t="f129" r="f127" b="f128"/>
            <a:pathLst>
              <a:path w="41" h="72">
                <a:moveTo>
                  <a:pt x="f8" y="f9"/>
                </a:moveTo>
                <a:cubicBezTo>
                  <a:pt x="f10" y="f11"/>
                  <a:pt x="f10" y="f12"/>
                  <a:pt x="f13" y="f14"/>
                </a:cubicBezTo>
                <a:cubicBezTo>
                  <a:pt x="f15" y="f16"/>
                  <a:pt x="f17" y="f18"/>
                  <a:pt x="f19" y="f20"/>
                </a:cubicBezTo>
                <a:cubicBezTo>
                  <a:pt x="f21" y="f20"/>
                  <a:pt x="f22" y="f20"/>
                  <a:pt x="f6" y="f23"/>
                </a:cubicBezTo>
                <a:cubicBezTo>
                  <a:pt x="f6" y="f24"/>
                  <a:pt x="f21" y="f25"/>
                  <a:pt x="f19" y="f25"/>
                </a:cubicBezTo>
                <a:cubicBezTo>
                  <a:pt x="f26" y="f7"/>
                  <a:pt x="f27" y="f28"/>
                  <a:pt x="f29" y="f30"/>
                </a:cubicBezTo>
                <a:cubicBezTo>
                  <a:pt x="f5" y="f31"/>
                  <a:pt x="f5" y="f19"/>
                  <a:pt x="f5" y="f10"/>
                </a:cubicBezTo>
                <a:cubicBezTo>
                  <a:pt x="f5" y="f32"/>
                  <a:pt x="f33" y="f34"/>
                  <a:pt x="f35" y="f36"/>
                </a:cubicBezTo>
                <a:cubicBezTo>
                  <a:pt x="f37" y="f38"/>
                  <a:pt x="f39" y="f40"/>
                  <a:pt x="f41" y="f42"/>
                </a:cubicBezTo>
                <a:cubicBezTo>
                  <a:pt x="f43" y="f35"/>
                  <a:pt x="f43" y="f5"/>
                  <a:pt x="f38" y="f5"/>
                </a:cubicBezTo>
                <a:cubicBezTo>
                  <a:pt x="f44" y="f5"/>
                  <a:pt x="f36" y="f35"/>
                  <a:pt x="f34" y="f29"/>
                </a:cubicBezTo>
                <a:cubicBezTo>
                  <a:pt x="f8" y="f38"/>
                  <a:pt x="f10" y="f4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6" name="Freeform 151">
            <a:extLst>
              <a:ext uri="{FF2B5EF4-FFF2-40B4-BE49-F238E27FC236}">
                <a16:creationId xmlns:a16="http://schemas.microsoft.com/office/drawing/2014/main" id="{4592B3F9-3D83-43A1-9B16-3719CB9AE0E5}"/>
              </a:ext>
            </a:extLst>
          </p:cNvPr>
          <p:cNvSpPr/>
          <p:nvPr/>
        </p:nvSpPr>
        <p:spPr>
          <a:xfrm>
            <a:off x="1640337" y="4174874"/>
            <a:ext cx="66668" cy="122217"/>
          </a:xfrm>
          <a:custGeom>
            <a:avLst/>
            <a:gdLst>
              <a:gd name="f0" fmla="val 10800000"/>
              <a:gd name="f1" fmla="val 5400000"/>
              <a:gd name="f2" fmla="val 180"/>
              <a:gd name="f3" fmla="val w"/>
              <a:gd name="f4" fmla="val h"/>
              <a:gd name="f5" fmla="val 0"/>
              <a:gd name="f6" fmla="val 41"/>
              <a:gd name="f7" fmla="val 74"/>
              <a:gd name="f8" fmla="val 24"/>
              <a:gd name="f9" fmla="val 35"/>
              <a:gd name="f10" fmla="val 23"/>
              <a:gd name="f11" fmla="val 47"/>
              <a:gd name="f12" fmla="val 26"/>
              <a:gd name="f13" fmla="val 53"/>
              <a:gd name="f14" fmla="val 28"/>
              <a:gd name="f15" fmla="val 58"/>
              <a:gd name="f16" fmla="val 30"/>
              <a:gd name="f17" fmla="val 63"/>
              <a:gd name="f18" fmla="val 37"/>
              <a:gd name="f19" fmla="val 64"/>
              <a:gd name="f20" fmla="val 39"/>
              <a:gd name="f21" fmla="val 67"/>
              <a:gd name="f22" fmla="val 40"/>
              <a:gd name="f23" fmla="val 69"/>
              <a:gd name="f24" fmla="val 38"/>
              <a:gd name="f25" fmla="val 70"/>
              <a:gd name="f26" fmla="val 27"/>
              <a:gd name="f27" fmla="val 13"/>
              <a:gd name="f28" fmla="val 68"/>
              <a:gd name="f29" fmla="val 7"/>
              <a:gd name="f30" fmla="val 1"/>
              <a:gd name="f31" fmla="val 36"/>
              <a:gd name="f32" fmla="val 22"/>
              <a:gd name="f33" fmla="val 2"/>
              <a:gd name="f34" fmla="val 21"/>
              <a:gd name="f35" fmla="val 4"/>
              <a:gd name="f36" fmla="val 19"/>
              <a:gd name="f37" fmla="val 16"/>
              <a:gd name="f38" fmla="val 9"/>
              <a:gd name="f39" fmla="val 11"/>
              <a:gd name="f40" fmla="val 12"/>
              <a:gd name="f41" fmla="val 5"/>
              <a:gd name="f42" fmla="val 15"/>
              <a:gd name="f43" fmla="val 18"/>
              <a:gd name="f44" fmla="val 20"/>
              <a:gd name="f45" fmla="val 25"/>
              <a:gd name="f46" fmla="+- 0 0 -90"/>
              <a:gd name="f47" fmla="*/ f3 1 41"/>
              <a:gd name="f48" fmla="*/ f4 1 74"/>
              <a:gd name="f49" fmla="val f5"/>
              <a:gd name="f50" fmla="val f6"/>
              <a:gd name="f51" fmla="val f7"/>
              <a:gd name="f52" fmla="*/ f46 f0 1"/>
              <a:gd name="f53" fmla="+- f51 0 f49"/>
              <a:gd name="f54" fmla="+- f50 0 f49"/>
              <a:gd name="f55" fmla="*/ f52 1 f2"/>
              <a:gd name="f56" fmla="*/ f54 1 41"/>
              <a:gd name="f57" fmla="*/ f53 1 74"/>
              <a:gd name="f58" fmla="*/ 24 f54 1"/>
              <a:gd name="f59" fmla="*/ 35 f53 1"/>
              <a:gd name="f60" fmla="*/ 26 f54 1"/>
              <a:gd name="f61" fmla="*/ 53 f53 1"/>
              <a:gd name="f62" fmla="*/ 37 f54 1"/>
              <a:gd name="f63" fmla="*/ 64 f53 1"/>
              <a:gd name="f64" fmla="*/ 41 f54 1"/>
              <a:gd name="f65" fmla="*/ 67 f53 1"/>
              <a:gd name="f66" fmla="*/ 70 f53 1"/>
              <a:gd name="f67" fmla="*/ 7 f54 1"/>
              <a:gd name="f68" fmla="*/ 58 f53 1"/>
              <a:gd name="f69" fmla="*/ 1 f54 1"/>
              <a:gd name="f70" fmla="*/ 24 f53 1"/>
              <a:gd name="f71" fmla="*/ 4 f54 1"/>
              <a:gd name="f72" fmla="*/ 19 f53 1"/>
              <a:gd name="f73" fmla="*/ 11 f54 1"/>
              <a:gd name="f74" fmla="*/ 7 f53 1"/>
              <a:gd name="f75" fmla="*/ 15 f54 1"/>
              <a:gd name="f76" fmla="*/ 1 f53 1"/>
              <a:gd name="f77" fmla="*/ 20 f54 1"/>
              <a:gd name="f78" fmla="+- f55 0 f1"/>
              <a:gd name="f79" fmla="*/ f58 1 41"/>
              <a:gd name="f80" fmla="*/ f59 1 74"/>
              <a:gd name="f81" fmla="*/ f60 1 41"/>
              <a:gd name="f82" fmla="*/ f61 1 74"/>
              <a:gd name="f83" fmla="*/ f62 1 41"/>
              <a:gd name="f84" fmla="*/ f63 1 74"/>
              <a:gd name="f85" fmla="*/ f64 1 41"/>
              <a:gd name="f86" fmla="*/ f65 1 74"/>
              <a:gd name="f87" fmla="*/ f66 1 74"/>
              <a:gd name="f88" fmla="*/ f67 1 41"/>
              <a:gd name="f89" fmla="*/ f68 1 74"/>
              <a:gd name="f90" fmla="*/ f69 1 41"/>
              <a:gd name="f91" fmla="*/ f70 1 74"/>
              <a:gd name="f92" fmla="*/ f71 1 41"/>
              <a:gd name="f93" fmla="*/ f72 1 74"/>
              <a:gd name="f94" fmla="*/ f73 1 41"/>
              <a:gd name="f95" fmla="*/ f74 1 74"/>
              <a:gd name="f96" fmla="*/ f75 1 41"/>
              <a:gd name="f97" fmla="*/ f76 1 74"/>
              <a:gd name="f98" fmla="*/ f77 1 41"/>
              <a:gd name="f99" fmla="*/ 0 1 f56"/>
              <a:gd name="f100" fmla="*/ f50 1 f56"/>
              <a:gd name="f101" fmla="*/ 0 1 f57"/>
              <a:gd name="f102" fmla="*/ f51 1 f57"/>
              <a:gd name="f103" fmla="*/ f79 1 f56"/>
              <a:gd name="f104" fmla="*/ f80 1 f57"/>
              <a:gd name="f105" fmla="*/ f81 1 f56"/>
              <a:gd name="f106" fmla="*/ f82 1 f57"/>
              <a:gd name="f107" fmla="*/ f83 1 f56"/>
              <a:gd name="f108" fmla="*/ f84 1 f57"/>
              <a:gd name="f109" fmla="*/ f85 1 f56"/>
              <a:gd name="f110" fmla="*/ f86 1 f57"/>
              <a:gd name="f111" fmla="*/ f87 1 f57"/>
              <a:gd name="f112" fmla="*/ f88 1 f56"/>
              <a:gd name="f113" fmla="*/ f89 1 f57"/>
              <a:gd name="f114" fmla="*/ f90 1 f56"/>
              <a:gd name="f115" fmla="*/ f91 1 f57"/>
              <a:gd name="f116" fmla="*/ f92 1 f56"/>
              <a:gd name="f117" fmla="*/ f93 1 f57"/>
              <a:gd name="f118" fmla="*/ f94 1 f56"/>
              <a:gd name="f119" fmla="*/ f95 1 f57"/>
              <a:gd name="f120" fmla="*/ f96 1 f56"/>
              <a:gd name="f121" fmla="*/ f97 1 f57"/>
              <a:gd name="f122" fmla="*/ f98 1 f56"/>
              <a:gd name="f123" fmla="*/ f99 f47 1"/>
              <a:gd name="f124" fmla="*/ f100 f47 1"/>
              <a:gd name="f125" fmla="*/ f102 f48 1"/>
              <a:gd name="f126" fmla="*/ f101 f48 1"/>
              <a:gd name="f127" fmla="*/ f103 f47 1"/>
              <a:gd name="f128" fmla="*/ f104 f48 1"/>
              <a:gd name="f129" fmla="*/ f105 f47 1"/>
              <a:gd name="f130" fmla="*/ f106 f48 1"/>
              <a:gd name="f131" fmla="*/ f107 f47 1"/>
              <a:gd name="f132" fmla="*/ f108 f48 1"/>
              <a:gd name="f133" fmla="*/ f109 f47 1"/>
              <a:gd name="f134" fmla="*/ f110 f48 1"/>
              <a:gd name="f135" fmla="*/ f111 f48 1"/>
              <a:gd name="f136" fmla="*/ f112 f47 1"/>
              <a:gd name="f137" fmla="*/ f113 f48 1"/>
              <a:gd name="f138" fmla="*/ f114 f47 1"/>
              <a:gd name="f139" fmla="*/ f115 f48 1"/>
              <a:gd name="f140" fmla="*/ f116 f47 1"/>
              <a:gd name="f141" fmla="*/ f117 f48 1"/>
              <a:gd name="f142" fmla="*/ f118 f47 1"/>
              <a:gd name="f143" fmla="*/ f119 f48 1"/>
              <a:gd name="f144" fmla="*/ f120 f47 1"/>
              <a:gd name="f145" fmla="*/ f121 f48 1"/>
              <a:gd name="f146" fmla="*/ f122 f47 1"/>
            </a:gdLst>
            <a:ahLst/>
            <a:cxnLst>
              <a:cxn ang="3cd4">
                <a:pos x="hc" y="t"/>
              </a:cxn>
              <a:cxn ang="0">
                <a:pos x="r" y="vc"/>
              </a:cxn>
              <a:cxn ang="cd4">
                <a:pos x="hc" y="b"/>
              </a:cxn>
              <a:cxn ang="cd2">
                <a:pos x="l" y="vc"/>
              </a:cxn>
              <a:cxn ang="f78">
                <a:pos x="f127" y="f128"/>
              </a:cxn>
              <a:cxn ang="f78">
                <a:pos x="f129" y="f130"/>
              </a:cxn>
              <a:cxn ang="f78">
                <a:pos x="f131" y="f132"/>
              </a:cxn>
              <a:cxn ang="f78">
                <a:pos x="f133" y="f134"/>
              </a:cxn>
              <a:cxn ang="f78">
                <a:pos x="f131" y="f135"/>
              </a:cxn>
              <a:cxn ang="f78">
                <a:pos x="f136" y="f137"/>
              </a:cxn>
              <a:cxn ang="f78">
                <a:pos x="f138" y="f139"/>
              </a:cxn>
              <a:cxn ang="f78">
                <a:pos x="f140" y="f141"/>
              </a:cxn>
              <a:cxn ang="f78">
                <a:pos x="f142" y="f143"/>
              </a:cxn>
              <a:cxn ang="f78">
                <a:pos x="f144" y="f145"/>
              </a:cxn>
              <a:cxn ang="f78">
                <a:pos x="f146" y="f143"/>
              </a:cxn>
              <a:cxn ang="f78">
                <a:pos x="f127" y="f128"/>
              </a:cxn>
            </a:cxnLst>
            <a:rect l="f123" t="f126" r="f124" b="f125"/>
            <a:pathLst>
              <a:path w="41" h="74">
                <a:moveTo>
                  <a:pt x="f8" y="f9"/>
                </a:moveTo>
                <a:cubicBezTo>
                  <a:pt x="f8" y="f6"/>
                  <a:pt x="f10" y="f11"/>
                  <a:pt x="f12" y="f13"/>
                </a:cubicBezTo>
                <a:cubicBezTo>
                  <a:pt x="f14" y="f15"/>
                  <a:pt x="f16" y="f17"/>
                  <a:pt x="f18" y="f19"/>
                </a:cubicBezTo>
                <a:cubicBezTo>
                  <a:pt x="f20" y="f19"/>
                  <a:pt x="f6" y="f19"/>
                  <a:pt x="f6" y="f21"/>
                </a:cubicBezTo>
                <a:cubicBezTo>
                  <a:pt x="f22" y="f23"/>
                  <a:pt x="f24" y="f23"/>
                  <a:pt x="f18" y="f25"/>
                </a:cubicBezTo>
                <a:cubicBezTo>
                  <a:pt x="f26" y="f7"/>
                  <a:pt x="f27" y="f28"/>
                  <a:pt x="f29" y="f15"/>
                </a:cubicBezTo>
                <a:cubicBezTo>
                  <a:pt x="f5" y="f11"/>
                  <a:pt x="f30" y="f31"/>
                  <a:pt x="f30" y="f8"/>
                </a:cubicBezTo>
                <a:cubicBezTo>
                  <a:pt x="f30" y="f32"/>
                  <a:pt x="f33" y="f34"/>
                  <a:pt x="f35" y="f36"/>
                </a:cubicBezTo>
                <a:cubicBezTo>
                  <a:pt x="f29" y="f37"/>
                  <a:pt x="f38" y="f39"/>
                  <a:pt x="f39" y="f29"/>
                </a:cubicBezTo>
                <a:cubicBezTo>
                  <a:pt x="f40" y="f41"/>
                  <a:pt x="f40" y="f30"/>
                  <a:pt x="f42" y="f30"/>
                </a:cubicBezTo>
                <a:cubicBezTo>
                  <a:pt x="f43" y="f5"/>
                  <a:pt x="f43" y="f35"/>
                  <a:pt x="f44" y="f29"/>
                </a:cubicBezTo>
                <a:cubicBezTo>
                  <a:pt x="f8" y="f37"/>
                  <a:pt x="f8" y="f4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7" name="Freeform 152">
            <a:extLst>
              <a:ext uri="{FF2B5EF4-FFF2-40B4-BE49-F238E27FC236}">
                <a16:creationId xmlns:a16="http://schemas.microsoft.com/office/drawing/2014/main" id="{A812A0FF-DF4B-4F32-814C-462311E6A36B}"/>
              </a:ext>
            </a:extLst>
          </p:cNvPr>
          <p:cNvSpPr/>
          <p:nvPr/>
        </p:nvSpPr>
        <p:spPr>
          <a:xfrm>
            <a:off x="3892651" y="4173295"/>
            <a:ext cx="68249" cy="123809"/>
          </a:xfrm>
          <a:custGeom>
            <a:avLst/>
            <a:gdLst>
              <a:gd name="f0" fmla="val 10800000"/>
              <a:gd name="f1" fmla="val 5400000"/>
              <a:gd name="f2" fmla="val 180"/>
              <a:gd name="f3" fmla="val w"/>
              <a:gd name="f4" fmla="val h"/>
              <a:gd name="f5" fmla="val 0"/>
              <a:gd name="f6" fmla="val 41"/>
              <a:gd name="f7" fmla="val 75"/>
              <a:gd name="f8" fmla="val 25"/>
              <a:gd name="f9" fmla="val 38"/>
              <a:gd name="f10" fmla="val 42"/>
              <a:gd name="f11" fmla="val 24"/>
              <a:gd name="f12" fmla="val 48"/>
              <a:gd name="f13" fmla="val 26"/>
              <a:gd name="f14" fmla="val 54"/>
              <a:gd name="f15" fmla="val 28"/>
              <a:gd name="f16" fmla="val 60"/>
              <a:gd name="f17" fmla="val 32"/>
              <a:gd name="f18" fmla="val 64"/>
              <a:gd name="f19" fmla="val 37"/>
              <a:gd name="f20" fmla="val 65"/>
              <a:gd name="f21" fmla="val 39"/>
              <a:gd name="f22" fmla="val 67"/>
              <a:gd name="f23" fmla="val 70"/>
              <a:gd name="f24" fmla="val 71"/>
              <a:gd name="f25" fmla="val 27"/>
              <a:gd name="f26" fmla="val 13"/>
              <a:gd name="f27" fmla="val 68"/>
              <a:gd name="f28" fmla="val 7"/>
              <a:gd name="f29" fmla="val 58"/>
              <a:gd name="f30" fmla="val 1"/>
              <a:gd name="f31" fmla="val 47"/>
              <a:gd name="f32" fmla="val 36"/>
              <a:gd name="f33" fmla="val 2"/>
              <a:gd name="f34" fmla="val 4"/>
              <a:gd name="f35" fmla="val 17"/>
              <a:gd name="f36" fmla="val 11"/>
              <a:gd name="f37" fmla="val 10"/>
              <a:gd name="f38" fmla="val 15"/>
              <a:gd name="f39" fmla="val 16"/>
              <a:gd name="f40" fmla="val 18"/>
              <a:gd name="f41" fmla="val 3"/>
              <a:gd name="f42" fmla="val 19"/>
              <a:gd name="f43" fmla="val 23"/>
              <a:gd name="f44" fmla="val 29"/>
              <a:gd name="f45" fmla="val 33"/>
              <a:gd name="f46" fmla="+- 0 0 -90"/>
              <a:gd name="f47" fmla="*/ f3 1 41"/>
              <a:gd name="f48" fmla="*/ f4 1 75"/>
              <a:gd name="f49" fmla="val f5"/>
              <a:gd name="f50" fmla="val f6"/>
              <a:gd name="f51" fmla="val f7"/>
              <a:gd name="f52" fmla="*/ f46 f0 1"/>
              <a:gd name="f53" fmla="+- f51 0 f49"/>
              <a:gd name="f54" fmla="+- f50 0 f49"/>
              <a:gd name="f55" fmla="*/ f52 1 f2"/>
              <a:gd name="f56" fmla="*/ f54 1 41"/>
              <a:gd name="f57" fmla="*/ f53 1 75"/>
              <a:gd name="f58" fmla="*/ 25 f54 1"/>
              <a:gd name="f59" fmla="*/ 38 f53 1"/>
              <a:gd name="f60" fmla="*/ 26 f54 1"/>
              <a:gd name="f61" fmla="*/ 54 f53 1"/>
              <a:gd name="f62" fmla="*/ 37 f54 1"/>
              <a:gd name="f63" fmla="*/ 65 f53 1"/>
              <a:gd name="f64" fmla="*/ 41 f54 1"/>
              <a:gd name="f65" fmla="*/ 67 f53 1"/>
              <a:gd name="f66" fmla="*/ 71 f53 1"/>
              <a:gd name="f67" fmla="*/ 7 f54 1"/>
              <a:gd name="f68" fmla="*/ 58 f53 1"/>
              <a:gd name="f69" fmla="*/ 2 f54 1"/>
              <a:gd name="f70" fmla="*/ 25 f53 1"/>
              <a:gd name="f71" fmla="*/ 15 f54 1"/>
              <a:gd name="f72" fmla="*/ 2 f53 1"/>
              <a:gd name="f73" fmla="*/ 19 f54 1"/>
              <a:gd name="f74" fmla="*/ 4 f53 1"/>
              <a:gd name="f75" fmla="*/ 26 f53 1"/>
              <a:gd name="f76" fmla="+- f55 0 f1"/>
              <a:gd name="f77" fmla="*/ f58 1 41"/>
              <a:gd name="f78" fmla="*/ f59 1 75"/>
              <a:gd name="f79" fmla="*/ f60 1 41"/>
              <a:gd name="f80" fmla="*/ f61 1 75"/>
              <a:gd name="f81" fmla="*/ f62 1 41"/>
              <a:gd name="f82" fmla="*/ f63 1 75"/>
              <a:gd name="f83" fmla="*/ f64 1 41"/>
              <a:gd name="f84" fmla="*/ f65 1 75"/>
              <a:gd name="f85" fmla="*/ f66 1 75"/>
              <a:gd name="f86" fmla="*/ f67 1 41"/>
              <a:gd name="f87" fmla="*/ f68 1 75"/>
              <a:gd name="f88" fmla="*/ f69 1 41"/>
              <a:gd name="f89" fmla="*/ f70 1 75"/>
              <a:gd name="f90" fmla="*/ f71 1 41"/>
              <a:gd name="f91" fmla="*/ f72 1 75"/>
              <a:gd name="f92" fmla="*/ f73 1 41"/>
              <a:gd name="f93" fmla="*/ f74 1 75"/>
              <a:gd name="f94" fmla="*/ f75 1 75"/>
              <a:gd name="f95" fmla="*/ 0 1 f56"/>
              <a:gd name="f96" fmla="*/ f50 1 f56"/>
              <a:gd name="f97" fmla="*/ 0 1 f57"/>
              <a:gd name="f98" fmla="*/ f51 1 f57"/>
              <a:gd name="f99" fmla="*/ f77 1 f56"/>
              <a:gd name="f100" fmla="*/ f78 1 f57"/>
              <a:gd name="f101" fmla="*/ f79 1 f56"/>
              <a:gd name="f102" fmla="*/ f80 1 f57"/>
              <a:gd name="f103" fmla="*/ f81 1 f56"/>
              <a:gd name="f104" fmla="*/ f82 1 f57"/>
              <a:gd name="f105" fmla="*/ f83 1 f56"/>
              <a:gd name="f106" fmla="*/ f84 1 f57"/>
              <a:gd name="f107" fmla="*/ f85 1 f57"/>
              <a:gd name="f108" fmla="*/ f86 1 f56"/>
              <a:gd name="f109" fmla="*/ f87 1 f57"/>
              <a:gd name="f110" fmla="*/ f88 1 f56"/>
              <a:gd name="f111" fmla="*/ f89 1 f57"/>
              <a:gd name="f112" fmla="*/ f90 1 f56"/>
              <a:gd name="f113" fmla="*/ f91 1 f57"/>
              <a:gd name="f114" fmla="*/ f92 1 f56"/>
              <a:gd name="f115" fmla="*/ f93 1 f57"/>
              <a:gd name="f116" fmla="*/ f94 1 f57"/>
              <a:gd name="f117" fmla="*/ f95 f47 1"/>
              <a:gd name="f118" fmla="*/ f96 f47 1"/>
              <a:gd name="f119" fmla="*/ f98 f48 1"/>
              <a:gd name="f120" fmla="*/ f97 f48 1"/>
              <a:gd name="f121" fmla="*/ f99 f47 1"/>
              <a:gd name="f122" fmla="*/ f100 f48 1"/>
              <a:gd name="f123" fmla="*/ f101 f47 1"/>
              <a:gd name="f124" fmla="*/ f102 f48 1"/>
              <a:gd name="f125" fmla="*/ f103 f47 1"/>
              <a:gd name="f126" fmla="*/ f104 f48 1"/>
              <a:gd name="f127" fmla="*/ f105 f47 1"/>
              <a:gd name="f128" fmla="*/ f106 f48 1"/>
              <a:gd name="f129" fmla="*/ f107 f48 1"/>
              <a:gd name="f130" fmla="*/ f108 f47 1"/>
              <a:gd name="f131" fmla="*/ f109 f48 1"/>
              <a:gd name="f132" fmla="*/ f110 f47 1"/>
              <a:gd name="f133" fmla="*/ f111 f48 1"/>
              <a:gd name="f134" fmla="*/ f112 f47 1"/>
              <a:gd name="f135" fmla="*/ f113 f48 1"/>
              <a:gd name="f136" fmla="*/ f114 f47 1"/>
              <a:gd name="f137" fmla="*/ f115 f48 1"/>
              <a:gd name="f138" fmla="*/ f116 f48 1"/>
            </a:gdLst>
            <a:ahLst/>
            <a:cxnLst>
              <a:cxn ang="3cd4">
                <a:pos x="hc" y="t"/>
              </a:cxn>
              <a:cxn ang="0">
                <a:pos x="r" y="vc"/>
              </a:cxn>
              <a:cxn ang="cd4">
                <a:pos x="hc" y="b"/>
              </a:cxn>
              <a:cxn ang="cd2">
                <a:pos x="l" y="vc"/>
              </a:cxn>
              <a:cxn ang="f76">
                <a:pos x="f121" y="f122"/>
              </a:cxn>
              <a:cxn ang="f76">
                <a:pos x="f123" y="f124"/>
              </a:cxn>
              <a:cxn ang="f76">
                <a:pos x="f125" y="f126"/>
              </a:cxn>
              <a:cxn ang="f76">
                <a:pos x="f127" y="f128"/>
              </a:cxn>
              <a:cxn ang="f76">
                <a:pos x="f125" y="f129"/>
              </a:cxn>
              <a:cxn ang="f76">
                <a:pos x="f130" y="f131"/>
              </a:cxn>
              <a:cxn ang="f76">
                <a:pos x="f132" y="f133"/>
              </a:cxn>
              <a:cxn ang="f76">
                <a:pos x="f134" y="f135"/>
              </a:cxn>
              <a:cxn ang="f76">
                <a:pos x="f136" y="f137"/>
              </a:cxn>
              <a:cxn ang="f76">
                <a:pos x="f121" y="f138"/>
              </a:cxn>
              <a:cxn ang="f76">
                <a:pos x="f121" y="f122"/>
              </a:cxn>
            </a:cxnLst>
            <a:rect l="f117" t="f120" r="f118" b="f119"/>
            <a:pathLst>
              <a:path w="41" h="75">
                <a:moveTo>
                  <a:pt x="f8" y="f9"/>
                </a:moveTo>
                <a:cubicBezTo>
                  <a:pt x="f8" y="f10"/>
                  <a:pt x="f11" y="f12"/>
                  <a:pt x="f13" y="f14"/>
                </a:cubicBezTo>
                <a:cubicBezTo>
                  <a:pt x="f15" y="f16"/>
                  <a:pt x="f17" y="f18"/>
                  <a:pt x="f19" y="f20"/>
                </a:cubicBezTo>
                <a:cubicBezTo>
                  <a:pt x="f21" y="f20"/>
                  <a:pt x="f6" y="f20"/>
                  <a:pt x="f6" y="f22"/>
                </a:cubicBezTo>
                <a:cubicBezTo>
                  <a:pt x="f6" y="f23"/>
                  <a:pt x="f21" y="f23"/>
                  <a:pt x="f19" y="f24"/>
                </a:cubicBezTo>
                <a:cubicBezTo>
                  <a:pt x="f25" y="f7"/>
                  <a:pt x="f26" y="f27"/>
                  <a:pt x="f28" y="f29"/>
                </a:cubicBezTo>
                <a:cubicBezTo>
                  <a:pt x="f30" y="f31"/>
                  <a:pt x="f5" y="f32"/>
                  <a:pt x="f33" y="f8"/>
                </a:cubicBezTo>
                <a:cubicBezTo>
                  <a:pt x="f34" y="f35"/>
                  <a:pt x="f36" y="f37"/>
                  <a:pt x="f38" y="f33"/>
                </a:cubicBezTo>
                <a:cubicBezTo>
                  <a:pt x="f39" y="f5"/>
                  <a:pt x="f40" y="f41"/>
                  <a:pt x="f42" y="f34"/>
                </a:cubicBezTo>
                <a:cubicBezTo>
                  <a:pt x="f43" y="f36"/>
                  <a:pt x="f11" y="f40"/>
                  <a:pt x="f8" y="f13"/>
                </a:cubicBezTo>
                <a:cubicBezTo>
                  <a:pt x="f8" y="f44"/>
                  <a:pt x="f8" y="f45"/>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8" name="Freeform 153">
            <a:extLst>
              <a:ext uri="{FF2B5EF4-FFF2-40B4-BE49-F238E27FC236}">
                <a16:creationId xmlns:a16="http://schemas.microsoft.com/office/drawing/2014/main" id="{45CB0D40-6ABE-459E-AF98-367832325B36}"/>
              </a:ext>
            </a:extLst>
          </p:cNvPr>
          <p:cNvSpPr/>
          <p:nvPr/>
        </p:nvSpPr>
        <p:spPr>
          <a:xfrm>
            <a:off x="2354602" y="4111391"/>
            <a:ext cx="63485" cy="90475"/>
          </a:xfrm>
          <a:custGeom>
            <a:avLst/>
            <a:gdLst>
              <a:gd name="f0" fmla="val 10800000"/>
              <a:gd name="f1" fmla="val 5400000"/>
              <a:gd name="f2" fmla="val 180"/>
              <a:gd name="f3" fmla="val w"/>
              <a:gd name="f4" fmla="val h"/>
              <a:gd name="f5" fmla="val 0"/>
              <a:gd name="f6" fmla="val 39"/>
              <a:gd name="f7" fmla="val 55"/>
              <a:gd name="f8" fmla="val 40"/>
              <a:gd name="f9" fmla="val 41"/>
              <a:gd name="f10" fmla="val 43"/>
              <a:gd name="f11" fmla="val 45"/>
              <a:gd name="f12" fmla="val 36"/>
              <a:gd name="f13" fmla="val 54"/>
              <a:gd name="f14" fmla="val 33"/>
              <a:gd name="f15" fmla="val 26"/>
              <a:gd name="f16" fmla="val 49"/>
              <a:gd name="f17" fmla="val 20"/>
              <a:gd name="f18" fmla="val 14"/>
              <a:gd name="f19" fmla="val 38"/>
              <a:gd name="f20" fmla="val 6"/>
              <a:gd name="f21" fmla="val 35"/>
              <a:gd name="f22" fmla="val 2"/>
              <a:gd name="f23" fmla="val 32"/>
              <a:gd name="f24" fmla="val 30"/>
              <a:gd name="f25" fmla="val 4"/>
              <a:gd name="f26" fmla="val 25"/>
              <a:gd name="f27" fmla="val 8"/>
              <a:gd name="f28" fmla="val 19"/>
              <a:gd name="f29" fmla="val 11"/>
              <a:gd name="f30" fmla="val 13"/>
              <a:gd name="f31" fmla="val 12"/>
              <a:gd name="f32" fmla="val 15"/>
              <a:gd name="f33" fmla="val 3"/>
              <a:gd name="f34" fmla="val 31"/>
              <a:gd name="f35" fmla="val 10"/>
              <a:gd name="f36" fmla="+- 0 0 -90"/>
              <a:gd name="f37" fmla="*/ f3 1 39"/>
              <a:gd name="f38" fmla="*/ f4 1 55"/>
              <a:gd name="f39" fmla="val f5"/>
              <a:gd name="f40" fmla="val f6"/>
              <a:gd name="f41" fmla="val f7"/>
              <a:gd name="f42" fmla="*/ f36 f0 1"/>
              <a:gd name="f43" fmla="+- f41 0 f39"/>
              <a:gd name="f44" fmla="+- f40 0 f39"/>
              <a:gd name="f45" fmla="*/ f42 1 f2"/>
              <a:gd name="f46" fmla="*/ f44 1 39"/>
              <a:gd name="f47" fmla="*/ f43 1 55"/>
              <a:gd name="f48" fmla="*/ 39 f44 1"/>
              <a:gd name="f49" fmla="*/ 40 f43 1"/>
              <a:gd name="f50" fmla="*/ 45 f43 1"/>
              <a:gd name="f51" fmla="*/ 26 f44 1"/>
              <a:gd name="f52" fmla="*/ 49 f43 1"/>
              <a:gd name="f53" fmla="*/ 6 f44 1"/>
              <a:gd name="f54" fmla="*/ 35 f43 1"/>
              <a:gd name="f55" fmla="*/ 4 f44 1"/>
              <a:gd name="f56" fmla="*/ 25 f43 1"/>
              <a:gd name="f57" fmla="*/ 12 f44 1"/>
              <a:gd name="f58" fmla="*/ 6 f43 1"/>
              <a:gd name="f59" fmla="*/ 20 f44 1"/>
              <a:gd name="f60" fmla="*/ 3 f43 1"/>
              <a:gd name="f61" fmla="+- f45 0 f1"/>
              <a:gd name="f62" fmla="*/ f48 1 39"/>
              <a:gd name="f63" fmla="*/ f49 1 55"/>
              <a:gd name="f64" fmla="*/ f50 1 55"/>
              <a:gd name="f65" fmla="*/ f51 1 39"/>
              <a:gd name="f66" fmla="*/ f52 1 55"/>
              <a:gd name="f67" fmla="*/ f53 1 39"/>
              <a:gd name="f68" fmla="*/ f54 1 55"/>
              <a:gd name="f69" fmla="*/ f55 1 39"/>
              <a:gd name="f70" fmla="*/ f56 1 55"/>
              <a:gd name="f71" fmla="*/ f57 1 39"/>
              <a:gd name="f72" fmla="*/ f58 1 55"/>
              <a:gd name="f73" fmla="*/ f59 1 39"/>
              <a:gd name="f74" fmla="*/ f60 1 55"/>
              <a:gd name="f75" fmla="*/ 0 1 f46"/>
              <a:gd name="f76" fmla="*/ f40 1 f46"/>
              <a:gd name="f77" fmla="*/ 0 1 f47"/>
              <a:gd name="f78" fmla="*/ f41 1 f47"/>
              <a:gd name="f79" fmla="*/ f62 1 f46"/>
              <a:gd name="f80" fmla="*/ f63 1 f47"/>
              <a:gd name="f81" fmla="*/ f64 1 f47"/>
              <a:gd name="f82" fmla="*/ f65 1 f46"/>
              <a:gd name="f83" fmla="*/ f66 1 f47"/>
              <a:gd name="f84" fmla="*/ f67 1 f46"/>
              <a:gd name="f85" fmla="*/ f68 1 f47"/>
              <a:gd name="f86" fmla="*/ f69 1 f46"/>
              <a:gd name="f87" fmla="*/ f70 1 f47"/>
              <a:gd name="f88" fmla="*/ f71 1 f46"/>
              <a:gd name="f89" fmla="*/ f72 1 f47"/>
              <a:gd name="f90" fmla="*/ f73 1 f46"/>
              <a:gd name="f91" fmla="*/ f74 1 f47"/>
              <a:gd name="f92" fmla="*/ f75 f37 1"/>
              <a:gd name="f93" fmla="*/ f76 f37 1"/>
              <a:gd name="f94" fmla="*/ f78 f38 1"/>
              <a:gd name="f95" fmla="*/ f77 f38 1"/>
              <a:gd name="f96" fmla="*/ f79 f37 1"/>
              <a:gd name="f97" fmla="*/ f80 f38 1"/>
              <a:gd name="f98" fmla="*/ f81 f38 1"/>
              <a:gd name="f99" fmla="*/ f82 f37 1"/>
              <a:gd name="f100" fmla="*/ f83 f38 1"/>
              <a:gd name="f101" fmla="*/ f84 f37 1"/>
              <a:gd name="f102" fmla="*/ f85 f38 1"/>
              <a:gd name="f103" fmla="*/ f86 f37 1"/>
              <a:gd name="f104" fmla="*/ f87 f38 1"/>
              <a:gd name="f105" fmla="*/ f88 f37 1"/>
              <a:gd name="f106" fmla="*/ f89 f38 1"/>
              <a:gd name="f107" fmla="*/ f90 f37 1"/>
              <a:gd name="f108" fmla="*/ f91 f38 1"/>
            </a:gdLst>
            <a:ahLst/>
            <a:cxnLst>
              <a:cxn ang="3cd4">
                <a:pos x="hc" y="t"/>
              </a:cxn>
              <a:cxn ang="0">
                <a:pos x="r" y="vc"/>
              </a:cxn>
              <a:cxn ang="cd4">
                <a:pos x="hc" y="b"/>
              </a:cxn>
              <a:cxn ang="cd2">
                <a:pos x="l" y="vc"/>
              </a:cxn>
              <a:cxn ang="f61">
                <a:pos x="f96" y="f97"/>
              </a:cxn>
              <a:cxn ang="f61">
                <a:pos x="f96" y="f98"/>
              </a:cxn>
              <a:cxn ang="f61">
                <a:pos x="f99" y="f100"/>
              </a:cxn>
              <a:cxn ang="f61">
                <a:pos x="f101" y="f102"/>
              </a:cxn>
              <a:cxn ang="f61">
                <a:pos x="f103" y="f104"/>
              </a:cxn>
              <a:cxn ang="f61">
                <a:pos x="f105" y="f106"/>
              </a:cxn>
              <a:cxn ang="f61">
                <a:pos x="f107" y="f108"/>
              </a:cxn>
              <a:cxn ang="f61">
                <a:pos x="f96" y="f97"/>
              </a:cxn>
            </a:cxnLst>
            <a:rect l="f92" t="f95" r="f93" b="f94"/>
            <a:pathLst>
              <a:path w="39" h="55">
                <a:moveTo>
                  <a:pt x="f6" y="f8"/>
                </a:moveTo>
                <a:cubicBezTo>
                  <a:pt x="f6" y="f9"/>
                  <a:pt x="f6" y="f10"/>
                  <a:pt x="f6" y="f11"/>
                </a:cubicBezTo>
                <a:cubicBezTo>
                  <a:pt x="f12" y="f13"/>
                  <a:pt x="f14" y="f7"/>
                  <a:pt x="f15" y="f16"/>
                </a:cubicBezTo>
                <a:cubicBezTo>
                  <a:pt x="f17" y="f10"/>
                  <a:pt x="f18" y="f19"/>
                  <a:pt x="f20" y="f21"/>
                </a:cubicBezTo>
                <a:cubicBezTo>
                  <a:pt x="f22" y="f23"/>
                  <a:pt x="f5" y="f24"/>
                  <a:pt x="f25" y="f26"/>
                </a:cubicBezTo>
                <a:cubicBezTo>
                  <a:pt x="f27" y="f28"/>
                  <a:pt x="f29" y="f30"/>
                  <a:pt x="f31" y="f20"/>
                </a:cubicBezTo>
                <a:cubicBezTo>
                  <a:pt x="f30" y="f5"/>
                  <a:pt x="f32" y="f5"/>
                  <a:pt x="f17" y="f33"/>
                </a:cubicBezTo>
                <a:cubicBezTo>
                  <a:pt x="f34" y="f35"/>
                  <a:pt x="f6" y="f26"/>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49" name="Freeform 154">
            <a:extLst>
              <a:ext uri="{FF2B5EF4-FFF2-40B4-BE49-F238E27FC236}">
                <a16:creationId xmlns:a16="http://schemas.microsoft.com/office/drawing/2014/main" id="{31AEC4EC-4A78-469F-B6AC-5A9613BC9758}"/>
              </a:ext>
            </a:extLst>
          </p:cNvPr>
          <p:cNvSpPr/>
          <p:nvPr/>
        </p:nvSpPr>
        <p:spPr>
          <a:xfrm>
            <a:off x="532439" y="2586040"/>
            <a:ext cx="52377" cy="55550"/>
          </a:xfrm>
          <a:custGeom>
            <a:avLst/>
            <a:gdLst>
              <a:gd name="f0" fmla="val 10800000"/>
              <a:gd name="f1" fmla="val 5400000"/>
              <a:gd name="f2" fmla="val 180"/>
              <a:gd name="f3" fmla="val w"/>
              <a:gd name="f4" fmla="val h"/>
              <a:gd name="f5" fmla="val 0"/>
              <a:gd name="f6" fmla="val 32"/>
              <a:gd name="f7" fmla="val 33"/>
              <a:gd name="f8" fmla="val 9"/>
              <a:gd name="f9" fmla="val 1"/>
              <a:gd name="f10" fmla="val 16"/>
              <a:gd name="f11" fmla="val 22"/>
              <a:gd name="f12" fmla="val 28"/>
              <a:gd name="f13" fmla="val 6"/>
              <a:gd name="f14" fmla="val 8"/>
              <a:gd name="f15" fmla="val 29"/>
              <a:gd name="f16" fmla="val 10"/>
              <a:gd name="f17" fmla="val 11"/>
              <a:gd name="f18" fmla="val 18"/>
              <a:gd name="f19" fmla="val 26"/>
              <a:gd name="f20" fmla="val 23"/>
              <a:gd name="f21" fmla="val 17"/>
              <a:gd name="f22" fmla="val 31"/>
              <a:gd name="f23" fmla="val 4"/>
              <a:gd name="f24" fmla="val 20"/>
              <a:gd name="f25" fmla="val 12"/>
              <a:gd name="f26" fmla="val 5"/>
              <a:gd name="f27" fmla="+- 0 0 -90"/>
              <a:gd name="f28" fmla="*/ f3 1 32"/>
              <a:gd name="f29" fmla="*/ f4 1 33"/>
              <a:gd name="f30" fmla="val f5"/>
              <a:gd name="f31" fmla="val f6"/>
              <a:gd name="f32" fmla="val f7"/>
              <a:gd name="f33" fmla="*/ f27 f0 1"/>
              <a:gd name="f34" fmla="+- f32 0 f30"/>
              <a:gd name="f35" fmla="+- f31 0 f30"/>
              <a:gd name="f36" fmla="*/ f33 1 f2"/>
              <a:gd name="f37" fmla="*/ f35 1 32"/>
              <a:gd name="f38" fmla="*/ f34 1 33"/>
              <a:gd name="f39" fmla="*/ 9 f35 1"/>
              <a:gd name="f40" fmla="*/ 1 f34 1"/>
              <a:gd name="f41" fmla="*/ 28 f35 1"/>
              <a:gd name="f42" fmla="*/ 6 f34 1"/>
              <a:gd name="f43" fmla="*/ 29 f35 1"/>
              <a:gd name="f44" fmla="*/ 11 f34 1"/>
              <a:gd name="f45" fmla="*/ 23 f35 1"/>
              <a:gd name="f46" fmla="*/ 29 f34 1"/>
              <a:gd name="f47" fmla="*/ 4 f35 1"/>
              <a:gd name="f48" fmla="*/ 26 f34 1"/>
              <a:gd name="f49" fmla="*/ 5 f35 1"/>
              <a:gd name="f50" fmla="+- f36 0 f1"/>
              <a:gd name="f51" fmla="*/ f39 1 32"/>
              <a:gd name="f52" fmla="*/ f40 1 33"/>
              <a:gd name="f53" fmla="*/ f41 1 32"/>
              <a:gd name="f54" fmla="*/ f42 1 33"/>
              <a:gd name="f55" fmla="*/ f43 1 32"/>
              <a:gd name="f56" fmla="*/ f44 1 33"/>
              <a:gd name="f57" fmla="*/ f45 1 32"/>
              <a:gd name="f58" fmla="*/ f46 1 33"/>
              <a:gd name="f59" fmla="*/ f47 1 32"/>
              <a:gd name="f60" fmla="*/ f48 1 33"/>
              <a:gd name="f61" fmla="*/ f49 1 32"/>
              <a:gd name="f62" fmla="*/ 0 1 f37"/>
              <a:gd name="f63" fmla="*/ f31 1 f37"/>
              <a:gd name="f64" fmla="*/ 0 1 f38"/>
              <a:gd name="f65" fmla="*/ f32 1 f38"/>
              <a:gd name="f66" fmla="*/ f51 1 f37"/>
              <a:gd name="f67" fmla="*/ f52 1 f38"/>
              <a:gd name="f68" fmla="*/ f53 1 f37"/>
              <a:gd name="f69" fmla="*/ f54 1 f38"/>
              <a:gd name="f70" fmla="*/ f55 1 f37"/>
              <a:gd name="f71" fmla="*/ f56 1 f38"/>
              <a:gd name="f72" fmla="*/ f57 1 f37"/>
              <a:gd name="f73" fmla="*/ f58 1 f38"/>
              <a:gd name="f74" fmla="*/ f59 1 f37"/>
              <a:gd name="f75" fmla="*/ f60 1 f38"/>
              <a:gd name="f76" fmla="*/ f61 1 f37"/>
              <a:gd name="f77" fmla="*/ f62 f28 1"/>
              <a:gd name="f78" fmla="*/ f63 f28 1"/>
              <a:gd name="f79" fmla="*/ f65 f29 1"/>
              <a:gd name="f80" fmla="*/ f64 f29 1"/>
              <a:gd name="f81" fmla="*/ f66 f28 1"/>
              <a:gd name="f82" fmla="*/ f67 f29 1"/>
              <a:gd name="f83" fmla="*/ f68 f28 1"/>
              <a:gd name="f84" fmla="*/ f69 f29 1"/>
              <a:gd name="f85" fmla="*/ f70 f28 1"/>
              <a:gd name="f86" fmla="*/ f71 f29 1"/>
              <a:gd name="f87" fmla="*/ f72 f28 1"/>
              <a:gd name="f88" fmla="*/ f73 f29 1"/>
              <a:gd name="f89" fmla="*/ f74 f28 1"/>
              <a:gd name="f90" fmla="*/ f75 f29 1"/>
              <a:gd name="f91" fmla="*/ f76 f28 1"/>
            </a:gdLst>
            <a:ahLst/>
            <a:cxnLst>
              <a:cxn ang="3cd4">
                <a:pos x="hc" y="t"/>
              </a:cxn>
              <a:cxn ang="0">
                <a:pos x="r" y="vc"/>
              </a:cxn>
              <a:cxn ang="cd4">
                <a:pos x="hc" y="b"/>
              </a:cxn>
              <a:cxn ang="cd2">
                <a:pos x="l" y="vc"/>
              </a:cxn>
              <a:cxn ang="f50">
                <a:pos x="f81" y="f82"/>
              </a:cxn>
              <a:cxn ang="f50">
                <a:pos x="f83" y="f84"/>
              </a:cxn>
              <a:cxn ang="f50">
                <a:pos x="f85" y="f86"/>
              </a:cxn>
              <a:cxn ang="f50">
                <a:pos x="f87" y="f88"/>
              </a:cxn>
              <a:cxn ang="f50">
                <a:pos x="f89" y="f90"/>
              </a:cxn>
              <a:cxn ang="f50">
                <a:pos x="f91" y="f84"/>
              </a:cxn>
              <a:cxn ang="f50">
                <a:pos x="f81" y="f82"/>
              </a:cxn>
            </a:cxnLst>
            <a:rect l="f77" t="f80" r="f78" b="f79"/>
            <a:pathLst>
              <a:path w="32" h="33">
                <a:moveTo>
                  <a:pt x="f8" y="f9"/>
                </a:moveTo>
                <a:cubicBezTo>
                  <a:pt x="f10" y="f5"/>
                  <a:pt x="f11" y="f5"/>
                  <a:pt x="f12" y="f13"/>
                </a:cubicBezTo>
                <a:cubicBezTo>
                  <a:pt x="f12" y="f14"/>
                  <a:pt x="f15" y="f16"/>
                  <a:pt x="f15" y="f17"/>
                </a:cubicBezTo>
                <a:cubicBezTo>
                  <a:pt x="f6" y="f18"/>
                  <a:pt x="f15" y="f19"/>
                  <a:pt x="f20" y="f15"/>
                </a:cubicBezTo>
                <a:cubicBezTo>
                  <a:pt x="f21" y="f7"/>
                  <a:pt x="f8" y="f22"/>
                  <a:pt x="f23" y="f19"/>
                </a:cubicBezTo>
                <a:cubicBezTo>
                  <a:pt x="f5" y="f24"/>
                  <a:pt x="f5" y="f25"/>
                  <a:pt x="f26" y="f13"/>
                </a:cubicBezTo>
                <a:cubicBezTo>
                  <a:pt x="f13" y="f26"/>
                  <a:pt x="f8" y="f23"/>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0" name="Freeform 155">
            <a:extLst>
              <a:ext uri="{FF2B5EF4-FFF2-40B4-BE49-F238E27FC236}">
                <a16:creationId xmlns:a16="http://schemas.microsoft.com/office/drawing/2014/main" id="{651E8B9B-687A-47AF-9815-6774DCF53D0B}"/>
              </a:ext>
            </a:extLst>
          </p:cNvPr>
          <p:cNvSpPr/>
          <p:nvPr/>
        </p:nvSpPr>
        <p:spPr>
          <a:xfrm>
            <a:off x="3730755" y="1259093"/>
            <a:ext cx="49205" cy="50796"/>
          </a:xfrm>
          <a:custGeom>
            <a:avLst/>
            <a:gdLst>
              <a:gd name="f0" fmla="val 10800000"/>
              <a:gd name="f1" fmla="val 5400000"/>
              <a:gd name="f2" fmla="val 180"/>
              <a:gd name="f3" fmla="val w"/>
              <a:gd name="f4" fmla="val h"/>
              <a:gd name="f5" fmla="val 0"/>
              <a:gd name="f6" fmla="val 30"/>
              <a:gd name="f7" fmla="val 21"/>
              <a:gd name="f8" fmla="val 28"/>
              <a:gd name="f9" fmla="val 25"/>
              <a:gd name="f10" fmla="val 27"/>
              <a:gd name="f11" fmla="val 22"/>
              <a:gd name="f12" fmla="val 20"/>
              <a:gd name="f13" fmla="val 18"/>
              <a:gd name="f14" fmla="val 16"/>
              <a:gd name="f15" fmla="val 7"/>
              <a:gd name="f16" fmla="val 24"/>
              <a:gd name="f17" fmla="val 8"/>
              <a:gd name="f18" fmla="val 1"/>
              <a:gd name="f19" fmla="val 14"/>
              <a:gd name="f20" fmla="val 29"/>
              <a:gd name="f21" fmla="val 6"/>
              <a:gd name="f22" fmla="val 15"/>
              <a:gd name="f23" fmla="val 17"/>
              <a:gd name="f24" fmla="val 19"/>
              <a:gd name="f25" fmla="+- 0 0 -90"/>
              <a:gd name="f26" fmla="*/ f3 1 30"/>
              <a:gd name="f27" fmla="*/ f4 1 30"/>
              <a:gd name="f28" fmla="val f5"/>
              <a:gd name="f29" fmla="val f6"/>
              <a:gd name="f30" fmla="*/ f25 f0 1"/>
              <a:gd name="f31" fmla="+- f29 0 f28"/>
              <a:gd name="f32" fmla="*/ f30 1 f2"/>
              <a:gd name="f33" fmla="*/ f31 1 30"/>
              <a:gd name="f34" fmla="*/ 30 f31 1"/>
              <a:gd name="f35" fmla="*/ 21 f31 1"/>
              <a:gd name="f36" fmla="*/ 22 f31 1"/>
              <a:gd name="f37" fmla="*/ 16 f31 1"/>
              <a:gd name="f38" fmla="*/ 0 f31 1"/>
              <a:gd name="f39" fmla="*/ 14 f31 1"/>
              <a:gd name="f40" fmla="*/ 1 f31 1"/>
              <a:gd name="f41" fmla="*/ 15 f31 1"/>
              <a:gd name="f42" fmla="+- f32 0 f1"/>
              <a:gd name="f43" fmla="*/ f34 1 30"/>
              <a:gd name="f44" fmla="*/ f35 1 30"/>
              <a:gd name="f45" fmla="*/ f36 1 30"/>
              <a:gd name="f46" fmla="*/ f37 1 30"/>
              <a:gd name="f47" fmla="*/ f38 1 30"/>
              <a:gd name="f48" fmla="*/ f39 1 30"/>
              <a:gd name="f49" fmla="*/ f40 1 30"/>
              <a:gd name="f50" fmla="*/ f41 1 30"/>
              <a:gd name="f51" fmla="*/ 0 1 f33"/>
              <a:gd name="f52" fmla="*/ f29 1 f33"/>
              <a:gd name="f53" fmla="*/ f43 1 f33"/>
              <a:gd name="f54" fmla="*/ f44 1 f33"/>
              <a:gd name="f55" fmla="*/ f45 1 f33"/>
              <a:gd name="f56" fmla="*/ f46 1 f33"/>
              <a:gd name="f57" fmla="*/ f47 1 f33"/>
              <a:gd name="f58" fmla="*/ f48 1 f33"/>
              <a:gd name="f59" fmla="*/ f49 1 f33"/>
              <a:gd name="f60" fmla="*/ f50 1 f33"/>
              <a:gd name="f61" fmla="*/ f51 f26 1"/>
              <a:gd name="f62" fmla="*/ f52 f26 1"/>
              <a:gd name="f63" fmla="*/ f52 f27 1"/>
              <a:gd name="f64" fmla="*/ f51 f27 1"/>
              <a:gd name="f65" fmla="*/ f53 f26 1"/>
              <a:gd name="f66" fmla="*/ f54 f27 1"/>
              <a:gd name="f67" fmla="*/ f55 f26 1"/>
              <a:gd name="f68" fmla="*/ f53 f27 1"/>
              <a:gd name="f69" fmla="*/ f56 f26 1"/>
              <a:gd name="f70" fmla="*/ f57 f26 1"/>
              <a:gd name="f71" fmla="*/ f56 f27 1"/>
              <a:gd name="f72" fmla="*/ f58 f26 1"/>
              <a:gd name="f73" fmla="*/ f59 f27 1"/>
              <a:gd name="f74" fmla="*/ f60 f27 1"/>
            </a:gdLst>
            <a:ahLst/>
            <a:cxnLst>
              <a:cxn ang="3cd4">
                <a:pos x="hc" y="t"/>
              </a:cxn>
              <a:cxn ang="0">
                <a:pos x="r" y="vc"/>
              </a:cxn>
              <a:cxn ang="cd4">
                <a:pos x="hc" y="b"/>
              </a:cxn>
              <a:cxn ang="cd2">
                <a:pos x="l" y="vc"/>
              </a:cxn>
              <a:cxn ang="f42">
                <a:pos x="f65" y="f66"/>
              </a:cxn>
              <a:cxn ang="f42">
                <a:pos x="f67" y="f68"/>
              </a:cxn>
              <a:cxn ang="f42">
                <a:pos x="f69" y="f68"/>
              </a:cxn>
              <a:cxn ang="f42">
                <a:pos x="f70" y="f71"/>
              </a:cxn>
              <a:cxn ang="f42">
                <a:pos x="f72" y="f73"/>
              </a:cxn>
              <a:cxn ang="f42">
                <a:pos x="f65" y="f74"/>
              </a:cxn>
              <a:cxn ang="f42">
                <a:pos x="f65" y="f66"/>
              </a:cxn>
            </a:cxnLst>
            <a:rect l="f61" t="f64" r="f62" b="f63"/>
            <a:pathLst>
              <a:path w="30" h="30">
                <a:moveTo>
                  <a:pt x="f6" y="f7"/>
                </a:moveTo>
                <a:cubicBezTo>
                  <a:pt x="f8" y="f9"/>
                  <a:pt x="f9" y="f10"/>
                  <a:pt x="f11" y="f6"/>
                </a:cubicBezTo>
                <a:cubicBezTo>
                  <a:pt x="f12" y="f6"/>
                  <a:pt x="f13" y="f6"/>
                  <a:pt x="f14" y="f6"/>
                </a:cubicBezTo>
                <a:cubicBezTo>
                  <a:pt x="f15" y="f6"/>
                  <a:pt x="f5" y="f16"/>
                  <a:pt x="f5" y="f14"/>
                </a:cubicBezTo>
                <a:cubicBezTo>
                  <a:pt x="f5" y="f17"/>
                  <a:pt x="f15" y="f18"/>
                  <a:pt x="f19" y="f18"/>
                </a:cubicBezTo>
                <a:cubicBezTo>
                  <a:pt x="f11" y="f5"/>
                  <a:pt x="f20" y="f21"/>
                  <a:pt x="f6" y="f22"/>
                </a:cubicBezTo>
                <a:cubicBezTo>
                  <a:pt x="f6" y="f23"/>
                  <a:pt x="f6" y="f24"/>
                  <a:pt x="f6"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1" name="Freeform 156">
            <a:extLst>
              <a:ext uri="{FF2B5EF4-FFF2-40B4-BE49-F238E27FC236}">
                <a16:creationId xmlns:a16="http://schemas.microsoft.com/office/drawing/2014/main" id="{4A8D188F-091B-4012-8D6B-29761B947AFA}"/>
              </a:ext>
            </a:extLst>
          </p:cNvPr>
          <p:cNvSpPr/>
          <p:nvPr/>
        </p:nvSpPr>
        <p:spPr>
          <a:xfrm>
            <a:off x="459426" y="2589214"/>
            <a:ext cx="50796" cy="49205"/>
          </a:xfrm>
          <a:custGeom>
            <a:avLst/>
            <a:gdLst>
              <a:gd name="f0" fmla="val 10800000"/>
              <a:gd name="f1" fmla="val 5400000"/>
              <a:gd name="f2" fmla="val 180"/>
              <a:gd name="f3" fmla="val w"/>
              <a:gd name="f4" fmla="val h"/>
              <a:gd name="f5" fmla="val 0"/>
              <a:gd name="f6" fmla="val 30"/>
              <a:gd name="f7" fmla="val 29"/>
              <a:gd name="f8" fmla="val 15"/>
              <a:gd name="f9" fmla="val 7"/>
              <a:gd name="f10" fmla="val 23"/>
              <a:gd name="f11" fmla="val 6"/>
              <a:gd name="f12" fmla="val 14"/>
              <a:gd name="f13" fmla="val 22"/>
              <a:gd name="f14" fmla="+- 0 0 -90"/>
              <a:gd name="f15" fmla="*/ f3 1 30"/>
              <a:gd name="f16" fmla="*/ f4 1 29"/>
              <a:gd name="f17" fmla="val f5"/>
              <a:gd name="f18" fmla="val f6"/>
              <a:gd name="f19" fmla="val f7"/>
              <a:gd name="f20" fmla="*/ f14 f0 1"/>
              <a:gd name="f21" fmla="+- f19 0 f17"/>
              <a:gd name="f22" fmla="+- f18 0 f17"/>
              <a:gd name="f23" fmla="*/ f20 1 f2"/>
              <a:gd name="f24" fmla="*/ f22 1 30"/>
              <a:gd name="f25" fmla="*/ f21 1 29"/>
              <a:gd name="f26" fmla="*/ 15 f22 1"/>
              <a:gd name="f27" fmla="*/ 29 f21 1"/>
              <a:gd name="f28" fmla="*/ 0 f22 1"/>
              <a:gd name="f29" fmla="*/ 15 f21 1"/>
              <a:gd name="f30" fmla="*/ 0 f21 1"/>
              <a:gd name="f31" fmla="*/ 30 f22 1"/>
              <a:gd name="f32" fmla="*/ 14 f21 1"/>
              <a:gd name="f33" fmla="+- f23 0 f1"/>
              <a:gd name="f34" fmla="*/ f26 1 30"/>
              <a:gd name="f35" fmla="*/ f27 1 29"/>
              <a:gd name="f36" fmla="*/ f28 1 30"/>
              <a:gd name="f37" fmla="*/ f29 1 29"/>
              <a:gd name="f38" fmla="*/ f30 1 29"/>
              <a:gd name="f39" fmla="*/ f31 1 30"/>
              <a:gd name="f40" fmla="*/ f32 1 29"/>
              <a:gd name="f41" fmla="*/ 0 1 f24"/>
              <a:gd name="f42" fmla="*/ f18 1 f24"/>
              <a:gd name="f43" fmla="*/ 0 1 f25"/>
              <a:gd name="f44" fmla="*/ f19 1 f25"/>
              <a:gd name="f45" fmla="*/ f34 1 f24"/>
              <a:gd name="f46" fmla="*/ f35 1 f25"/>
              <a:gd name="f47" fmla="*/ f36 1 f24"/>
              <a:gd name="f48" fmla="*/ f37 1 f25"/>
              <a:gd name="f49" fmla="*/ f38 1 f25"/>
              <a:gd name="f50" fmla="*/ f39 1 f24"/>
              <a:gd name="f51" fmla="*/ f40 1 f25"/>
              <a:gd name="f52" fmla="*/ f41 f15 1"/>
              <a:gd name="f53" fmla="*/ f42 f15 1"/>
              <a:gd name="f54" fmla="*/ f44 f16 1"/>
              <a:gd name="f55" fmla="*/ f43 f16 1"/>
              <a:gd name="f56" fmla="*/ f45 f15 1"/>
              <a:gd name="f57" fmla="*/ f46 f16 1"/>
              <a:gd name="f58" fmla="*/ f47 f15 1"/>
              <a:gd name="f59" fmla="*/ f48 f16 1"/>
              <a:gd name="f60" fmla="*/ f49 f16 1"/>
              <a:gd name="f61" fmla="*/ f50 f15 1"/>
              <a:gd name="f62" fmla="*/ f51 f16 1"/>
            </a:gdLst>
            <a:ahLst/>
            <a:cxnLst>
              <a:cxn ang="3cd4">
                <a:pos x="hc" y="t"/>
              </a:cxn>
              <a:cxn ang="0">
                <a:pos x="r" y="vc"/>
              </a:cxn>
              <a:cxn ang="cd4">
                <a:pos x="hc" y="b"/>
              </a:cxn>
              <a:cxn ang="cd2">
                <a:pos x="l" y="vc"/>
              </a:cxn>
              <a:cxn ang="f33">
                <a:pos x="f56" y="f57"/>
              </a:cxn>
              <a:cxn ang="f33">
                <a:pos x="f58" y="f59"/>
              </a:cxn>
              <a:cxn ang="f33">
                <a:pos x="f56" y="f60"/>
              </a:cxn>
              <a:cxn ang="f33">
                <a:pos x="f61" y="f62"/>
              </a:cxn>
              <a:cxn ang="f33">
                <a:pos x="f56" y="f57"/>
              </a:cxn>
            </a:cxnLst>
            <a:rect l="f52" t="f55" r="f53" b="f54"/>
            <a:pathLst>
              <a:path w="30" h="29">
                <a:moveTo>
                  <a:pt x="f8" y="f7"/>
                </a:moveTo>
                <a:cubicBezTo>
                  <a:pt x="f9" y="f7"/>
                  <a:pt x="f5" y="f10"/>
                  <a:pt x="f5" y="f8"/>
                </a:cubicBezTo>
                <a:cubicBezTo>
                  <a:pt x="f5" y="f9"/>
                  <a:pt x="f9" y="f5"/>
                  <a:pt x="f8" y="f5"/>
                </a:cubicBezTo>
                <a:cubicBezTo>
                  <a:pt x="f10" y="f5"/>
                  <a:pt x="f6" y="f11"/>
                  <a:pt x="f6" y="f12"/>
                </a:cubicBezTo>
                <a:cubicBezTo>
                  <a:pt x="f6" y="f13"/>
                  <a:pt x="f10"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2" name="Freeform 157">
            <a:extLst>
              <a:ext uri="{FF2B5EF4-FFF2-40B4-BE49-F238E27FC236}">
                <a16:creationId xmlns:a16="http://schemas.microsoft.com/office/drawing/2014/main" id="{D0B54C77-4A24-402C-82C5-C97C5E32B67E}"/>
              </a:ext>
            </a:extLst>
          </p:cNvPr>
          <p:cNvSpPr/>
          <p:nvPr/>
        </p:nvSpPr>
        <p:spPr>
          <a:xfrm>
            <a:off x="1995884" y="2589214"/>
            <a:ext cx="49205" cy="49205"/>
          </a:xfrm>
          <a:custGeom>
            <a:avLst/>
            <a:gdLst>
              <a:gd name="f0" fmla="val 10800000"/>
              <a:gd name="f1" fmla="val 5400000"/>
              <a:gd name="f2" fmla="val 180"/>
              <a:gd name="f3" fmla="val w"/>
              <a:gd name="f4" fmla="val h"/>
              <a:gd name="f5" fmla="val 0"/>
              <a:gd name="f6" fmla="val 30"/>
              <a:gd name="f7" fmla="val 29"/>
              <a:gd name="f8" fmla="val 15"/>
              <a:gd name="f9" fmla="val 7"/>
              <a:gd name="f10" fmla="val 23"/>
              <a:gd name="f11" fmla="val 6"/>
              <a:gd name="f12" fmla="val 14"/>
              <a:gd name="f13" fmla="val 24"/>
              <a:gd name="f14" fmla="+- 0 0 -90"/>
              <a:gd name="f15" fmla="*/ f3 1 30"/>
              <a:gd name="f16" fmla="*/ f4 1 29"/>
              <a:gd name="f17" fmla="val f5"/>
              <a:gd name="f18" fmla="val f6"/>
              <a:gd name="f19" fmla="val f7"/>
              <a:gd name="f20" fmla="*/ f14 f0 1"/>
              <a:gd name="f21" fmla="+- f19 0 f17"/>
              <a:gd name="f22" fmla="+- f18 0 f17"/>
              <a:gd name="f23" fmla="*/ f20 1 f2"/>
              <a:gd name="f24" fmla="*/ f22 1 30"/>
              <a:gd name="f25" fmla="*/ f21 1 29"/>
              <a:gd name="f26" fmla="*/ 15 f22 1"/>
              <a:gd name="f27" fmla="*/ 29 f21 1"/>
              <a:gd name="f28" fmla="*/ 0 f22 1"/>
              <a:gd name="f29" fmla="*/ 15 f21 1"/>
              <a:gd name="f30" fmla="*/ 14 f22 1"/>
              <a:gd name="f31" fmla="*/ 0 f21 1"/>
              <a:gd name="f32" fmla="*/ 30 f22 1"/>
              <a:gd name="f33" fmla="+- f23 0 f1"/>
              <a:gd name="f34" fmla="*/ f26 1 30"/>
              <a:gd name="f35" fmla="*/ f27 1 29"/>
              <a:gd name="f36" fmla="*/ f28 1 30"/>
              <a:gd name="f37" fmla="*/ f29 1 29"/>
              <a:gd name="f38" fmla="*/ f30 1 30"/>
              <a:gd name="f39" fmla="*/ f31 1 29"/>
              <a:gd name="f40" fmla="*/ f32 1 30"/>
              <a:gd name="f41" fmla="*/ 0 1 f24"/>
              <a:gd name="f42" fmla="*/ f18 1 f24"/>
              <a:gd name="f43" fmla="*/ 0 1 f25"/>
              <a:gd name="f44" fmla="*/ f19 1 f25"/>
              <a:gd name="f45" fmla="*/ f34 1 f24"/>
              <a:gd name="f46" fmla="*/ f35 1 f25"/>
              <a:gd name="f47" fmla="*/ f36 1 f24"/>
              <a:gd name="f48" fmla="*/ f37 1 f25"/>
              <a:gd name="f49" fmla="*/ f38 1 f24"/>
              <a:gd name="f50" fmla="*/ f39 1 f25"/>
              <a:gd name="f51" fmla="*/ f40 1 f24"/>
              <a:gd name="f52" fmla="*/ f41 f15 1"/>
              <a:gd name="f53" fmla="*/ f42 f15 1"/>
              <a:gd name="f54" fmla="*/ f44 f16 1"/>
              <a:gd name="f55" fmla="*/ f43 f16 1"/>
              <a:gd name="f56" fmla="*/ f45 f15 1"/>
              <a:gd name="f57" fmla="*/ f46 f16 1"/>
              <a:gd name="f58" fmla="*/ f47 f15 1"/>
              <a:gd name="f59" fmla="*/ f48 f16 1"/>
              <a:gd name="f60" fmla="*/ f49 f15 1"/>
              <a:gd name="f61" fmla="*/ f50 f16 1"/>
              <a:gd name="f62" fmla="*/ f51 f15 1"/>
            </a:gdLst>
            <a:ahLst/>
            <a:cxnLst>
              <a:cxn ang="3cd4">
                <a:pos x="hc" y="t"/>
              </a:cxn>
              <a:cxn ang="0">
                <a:pos x="r" y="vc"/>
              </a:cxn>
              <a:cxn ang="cd4">
                <a:pos x="hc" y="b"/>
              </a:cxn>
              <a:cxn ang="cd2">
                <a:pos x="l" y="vc"/>
              </a:cxn>
              <a:cxn ang="f33">
                <a:pos x="f56" y="f57"/>
              </a:cxn>
              <a:cxn ang="f33">
                <a:pos x="f58" y="f59"/>
              </a:cxn>
              <a:cxn ang="f33">
                <a:pos x="f60" y="f61"/>
              </a:cxn>
              <a:cxn ang="f33">
                <a:pos x="f62" y="f59"/>
              </a:cxn>
              <a:cxn ang="f33">
                <a:pos x="f56" y="f57"/>
              </a:cxn>
            </a:cxnLst>
            <a:rect l="f52" t="f55" r="f53" b="f54"/>
            <a:pathLst>
              <a:path w="30" h="29">
                <a:moveTo>
                  <a:pt x="f8" y="f7"/>
                </a:moveTo>
                <a:cubicBezTo>
                  <a:pt x="f9" y="f7"/>
                  <a:pt x="f5" y="f10"/>
                  <a:pt x="f5" y="f8"/>
                </a:cubicBezTo>
                <a:cubicBezTo>
                  <a:pt x="f5" y="f9"/>
                  <a:pt x="f11" y="f5"/>
                  <a:pt x="f12" y="f5"/>
                </a:cubicBezTo>
                <a:cubicBezTo>
                  <a:pt x="f10" y="f5"/>
                  <a:pt x="f6" y="f9"/>
                  <a:pt x="f6" y="f8"/>
                </a:cubicBezTo>
                <a:cubicBezTo>
                  <a:pt x="f6" y="f10"/>
                  <a:pt x="f13"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3" name="Freeform 158">
            <a:extLst>
              <a:ext uri="{FF2B5EF4-FFF2-40B4-BE49-F238E27FC236}">
                <a16:creationId xmlns:a16="http://schemas.microsoft.com/office/drawing/2014/main" id="{30367BF5-4E57-47EA-B98D-ECF2DD2F1894}"/>
              </a:ext>
            </a:extLst>
          </p:cNvPr>
          <p:cNvSpPr/>
          <p:nvPr/>
        </p:nvSpPr>
        <p:spPr>
          <a:xfrm>
            <a:off x="3659333" y="1246395"/>
            <a:ext cx="47614" cy="47614"/>
          </a:xfrm>
          <a:custGeom>
            <a:avLst/>
            <a:gdLst>
              <a:gd name="f0" fmla="val 10800000"/>
              <a:gd name="f1" fmla="val 5400000"/>
              <a:gd name="f2" fmla="val 180"/>
              <a:gd name="f3" fmla="val w"/>
              <a:gd name="f4" fmla="val h"/>
              <a:gd name="f5" fmla="val 0"/>
              <a:gd name="f6" fmla="val 29"/>
              <a:gd name="f7" fmla="val 14"/>
              <a:gd name="f8" fmla="val 23"/>
              <a:gd name="f9" fmla="val 15"/>
              <a:gd name="f10" fmla="val 7"/>
              <a:gd name="f11" fmla="val 6"/>
              <a:gd name="f12" fmla="+- 0 0 -90"/>
              <a:gd name="f13" fmla="*/ f3 1 29"/>
              <a:gd name="f14" fmla="*/ f4 1 29"/>
              <a:gd name="f15" fmla="val f5"/>
              <a:gd name="f16" fmla="val f6"/>
              <a:gd name="f17" fmla="*/ f12 f0 1"/>
              <a:gd name="f18" fmla="+- f16 0 f15"/>
              <a:gd name="f19" fmla="*/ f17 1 f2"/>
              <a:gd name="f20" fmla="*/ f18 1 29"/>
              <a:gd name="f21" fmla="*/ 29 f18 1"/>
              <a:gd name="f22" fmla="*/ 14 f18 1"/>
              <a:gd name="f23" fmla="*/ 15 f18 1"/>
              <a:gd name="f24" fmla="*/ 0 f18 1"/>
              <a:gd name="f25" fmla="+- f19 0 f1"/>
              <a:gd name="f26" fmla="*/ f21 1 29"/>
              <a:gd name="f27" fmla="*/ f22 1 29"/>
              <a:gd name="f28" fmla="*/ f23 1 29"/>
              <a:gd name="f29" fmla="*/ f24 1 29"/>
              <a:gd name="f30" fmla="*/ 0 1 f20"/>
              <a:gd name="f31" fmla="*/ f16 1 f20"/>
              <a:gd name="f32" fmla="*/ f26 1 f20"/>
              <a:gd name="f33" fmla="*/ f27 1 f20"/>
              <a:gd name="f34" fmla="*/ f28 1 f20"/>
              <a:gd name="f35" fmla="*/ f29 1 f20"/>
              <a:gd name="f36" fmla="*/ f30 f13 1"/>
              <a:gd name="f37" fmla="*/ f31 f13 1"/>
              <a:gd name="f38" fmla="*/ f31 f14 1"/>
              <a:gd name="f39" fmla="*/ f30 f14 1"/>
              <a:gd name="f40" fmla="*/ f32 f13 1"/>
              <a:gd name="f41" fmla="*/ f33 f14 1"/>
              <a:gd name="f42" fmla="*/ f34 f13 1"/>
              <a:gd name="f43" fmla="*/ f32 f14 1"/>
              <a:gd name="f44" fmla="*/ f35 f13 1"/>
              <a:gd name="f45" fmla="*/ f34 f14 1"/>
              <a:gd name="f46" fmla="*/ f35 f14 1"/>
            </a:gdLst>
            <a:ahLst/>
            <a:cxnLst>
              <a:cxn ang="3cd4">
                <a:pos x="hc" y="t"/>
              </a:cxn>
              <a:cxn ang="0">
                <a:pos x="r" y="vc"/>
              </a:cxn>
              <a:cxn ang="cd4">
                <a:pos x="hc" y="b"/>
              </a:cxn>
              <a:cxn ang="cd2">
                <a:pos x="l" y="vc"/>
              </a:cxn>
              <a:cxn ang="f25">
                <a:pos x="f40" y="f41"/>
              </a:cxn>
              <a:cxn ang="f25">
                <a:pos x="f42" y="f43"/>
              </a:cxn>
              <a:cxn ang="f25">
                <a:pos x="f44" y="f45"/>
              </a:cxn>
              <a:cxn ang="f25">
                <a:pos x="f42" y="f46"/>
              </a:cxn>
              <a:cxn ang="f25">
                <a:pos x="f40" y="f41"/>
              </a:cxn>
            </a:cxnLst>
            <a:rect l="f36" t="f39" r="f37" b="f38"/>
            <a:pathLst>
              <a:path w="29" h="29">
                <a:moveTo>
                  <a:pt x="f6" y="f7"/>
                </a:moveTo>
                <a:cubicBezTo>
                  <a:pt x="f6" y="f8"/>
                  <a:pt x="f8" y="f6"/>
                  <a:pt x="f9" y="f6"/>
                </a:cubicBezTo>
                <a:cubicBezTo>
                  <a:pt x="f10" y="f6"/>
                  <a:pt x="f5" y="f8"/>
                  <a:pt x="f5" y="f9"/>
                </a:cubicBezTo>
                <a:cubicBezTo>
                  <a:pt x="f5" y="f11"/>
                  <a:pt x="f11" y="f5"/>
                  <a:pt x="f9" y="f5"/>
                </a:cubicBezTo>
                <a:cubicBezTo>
                  <a:pt x="f8" y="f5"/>
                  <a:pt x="f6" y="f11"/>
                  <a:pt x="f6"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4" name="Freeform 159">
            <a:extLst>
              <a:ext uri="{FF2B5EF4-FFF2-40B4-BE49-F238E27FC236}">
                <a16:creationId xmlns:a16="http://schemas.microsoft.com/office/drawing/2014/main" id="{D3636301-2392-4DE7-8501-9FF4CF2C8D48}"/>
              </a:ext>
            </a:extLst>
          </p:cNvPr>
          <p:cNvSpPr/>
          <p:nvPr/>
        </p:nvSpPr>
        <p:spPr>
          <a:xfrm>
            <a:off x="2067314" y="2589214"/>
            <a:ext cx="50796" cy="49205"/>
          </a:xfrm>
          <a:custGeom>
            <a:avLst/>
            <a:gdLst>
              <a:gd name="f0" fmla="val 10800000"/>
              <a:gd name="f1" fmla="val 5400000"/>
              <a:gd name="f2" fmla="val 180"/>
              <a:gd name="f3" fmla="val w"/>
              <a:gd name="f4" fmla="val h"/>
              <a:gd name="f5" fmla="val 0"/>
              <a:gd name="f6" fmla="val 30"/>
              <a:gd name="f7" fmla="val 29"/>
              <a:gd name="f8" fmla="val 14"/>
              <a:gd name="f9" fmla="val 23"/>
              <a:gd name="f10" fmla="val 24"/>
              <a:gd name="f11" fmla="val 16"/>
              <a:gd name="f12" fmla="val 7"/>
              <a:gd name="f13" fmla="val 22"/>
              <a:gd name="f14" fmla="val 1"/>
              <a:gd name="f15" fmla="val 6"/>
              <a:gd name="f16" fmla="val 15"/>
              <a:gd name="f17" fmla="+- 0 0 -90"/>
              <a:gd name="f18" fmla="*/ f3 1 30"/>
              <a:gd name="f19" fmla="*/ f4 1 29"/>
              <a:gd name="f20" fmla="val f5"/>
              <a:gd name="f21" fmla="val f6"/>
              <a:gd name="f22" fmla="val f7"/>
              <a:gd name="f23" fmla="*/ f17 f0 1"/>
              <a:gd name="f24" fmla="+- f22 0 f20"/>
              <a:gd name="f25" fmla="+- f21 0 f20"/>
              <a:gd name="f26" fmla="*/ f23 1 f2"/>
              <a:gd name="f27" fmla="*/ f25 1 30"/>
              <a:gd name="f28" fmla="*/ f24 1 29"/>
              <a:gd name="f29" fmla="*/ 30 f25 1"/>
              <a:gd name="f30" fmla="*/ 14 f24 1"/>
              <a:gd name="f31" fmla="*/ 16 f25 1"/>
              <a:gd name="f32" fmla="*/ 29 f24 1"/>
              <a:gd name="f33" fmla="*/ 1 f25 1"/>
              <a:gd name="f34" fmla="*/ 15 f25 1"/>
              <a:gd name="f35" fmla="*/ 0 f24 1"/>
              <a:gd name="f36" fmla="+- f26 0 f1"/>
              <a:gd name="f37" fmla="*/ f29 1 30"/>
              <a:gd name="f38" fmla="*/ f30 1 29"/>
              <a:gd name="f39" fmla="*/ f31 1 30"/>
              <a:gd name="f40" fmla="*/ f32 1 29"/>
              <a:gd name="f41" fmla="*/ f33 1 30"/>
              <a:gd name="f42" fmla="*/ f34 1 30"/>
              <a:gd name="f43" fmla="*/ f35 1 29"/>
              <a:gd name="f44" fmla="*/ 0 1 f27"/>
              <a:gd name="f45" fmla="*/ f21 1 f27"/>
              <a:gd name="f46" fmla="*/ 0 1 f28"/>
              <a:gd name="f47" fmla="*/ f22 1 f28"/>
              <a:gd name="f48" fmla="*/ f37 1 f27"/>
              <a:gd name="f49" fmla="*/ f38 1 f28"/>
              <a:gd name="f50" fmla="*/ f39 1 f27"/>
              <a:gd name="f51" fmla="*/ f40 1 f28"/>
              <a:gd name="f52" fmla="*/ f41 1 f27"/>
              <a:gd name="f53" fmla="*/ f42 1 f27"/>
              <a:gd name="f54" fmla="*/ f43 1 f28"/>
              <a:gd name="f55" fmla="*/ f44 f18 1"/>
              <a:gd name="f56" fmla="*/ f45 f18 1"/>
              <a:gd name="f57" fmla="*/ f47 f19 1"/>
              <a:gd name="f58" fmla="*/ f46 f19 1"/>
              <a:gd name="f59" fmla="*/ f48 f18 1"/>
              <a:gd name="f60" fmla="*/ f49 f19 1"/>
              <a:gd name="f61" fmla="*/ f50 f18 1"/>
              <a:gd name="f62" fmla="*/ f51 f19 1"/>
              <a:gd name="f63" fmla="*/ f52 f18 1"/>
              <a:gd name="f64" fmla="*/ f53 f18 1"/>
              <a:gd name="f65" fmla="*/ f54 f19 1"/>
            </a:gdLst>
            <a:ahLst/>
            <a:cxnLst>
              <a:cxn ang="3cd4">
                <a:pos x="hc" y="t"/>
              </a:cxn>
              <a:cxn ang="0">
                <a:pos x="r" y="vc"/>
              </a:cxn>
              <a:cxn ang="cd4">
                <a:pos x="hc" y="b"/>
              </a:cxn>
              <a:cxn ang="cd2">
                <a:pos x="l" y="vc"/>
              </a:cxn>
              <a:cxn ang="f36">
                <a:pos x="f59" y="f60"/>
              </a:cxn>
              <a:cxn ang="f36">
                <a:pos x="f61" y="f62"/>
              </a:cxn>
              <a:cxn ang="f36">
                <a:pos x="f63" y="f60"/>
              </a:cxn>
              <a:cxn ang="f36">
                <a:pos x="f64" y="f65"/>
              </a:cxn>
              <a:cxn ang="f36">
                <a:pos x="f59" y="f60"/>
              </a:cxn>
            </a:cxnLst>
            <a:rect l="f55" t="f58" r="f56" b="f57"/>
            <a:pathLst>
              <a:path w="30" h="29">
                <a:moveTo>
                  <a:pt x="f6" y="f8"/>
                </a:moveTo>
                <a:cubicBezTo>
                  <a:pt x="f6" y="f9"/>
                  <a:pt x="f10" y="f7"/>
                  <a:pt x="f11" y="f7"/>
                </a:cubicBezTo>
                <a:cubicBezTo>
                  <a:pt x="f12" y="f7"/>
                  <a:pt x="f5" y="f13"/>
                  <a:pt x="f14" y="f8"/>
                </a:cubicBezTo>
                <a:cubicBezTo>
                  <a:pt x="f14" y="f15"/>
                  <a:pt x="f12" y="f5"/>
                  <a:pt x="f16" y="f5"/>
                </a:cubicBezTo>
                <a:cubicBezTo>
                  <a:pt x="f10" y="f5"/>
                  <a:pt x="f6" y="f15"/>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5" name="Freeform 160">
            <a:extLst>
              <a:ext uri="{FF2B5EF4-FFF2-40B4-BE49-F238E27FC236}">
                <a16:creationId xmlns:a16="http://schemas.microsoft.com/office/drawing/2014/main" id="{CF830F5B-DD30-4E4F-8ADB-B3AB3A09F999}"/>
              </a:ext>
            </a:extLst>
          </p:cNvPr>
          <p:cNvSpPr/>
          <p:nvPr/>
        </p:nvSpPr>
        <p:spPr>
          <a:xfrm>
            <a:off x="2308580" y="1405120"/>
            <a:ext cx="47614" cy="76184"/>
          </a:xfrm>
          <a:custGeom>
            <a:avLst/>
            <a:gdLst>
              <a:gd name="f0" fmla="val 10800000"/>
              <a:gd name="f1" fmla="val 5400000"/>
              <a:gd name="f2" fmla="val 180"/>
              <a:gd name="f3" fmla="val w"/>
              <a:gd name="f4" fmla="val h"/>
              <a:gd name="f5" fmla="val 0"/>
              <a:gd name="f6" fmla="val 29"/>
              <a:gd name="f7" fmla="val 47"/>
              <a:gd name="f8" fmla="val 36"/>
              <a:gd name="f9" fmla="val 37"/>
              <a:gd name="f10" fmla="val 38"/>
              <a:gd name="f11" fmla="val 39"/>
              <a:gd name="f12" fmla="val 28"/>
              <a:gd name="f13" fmla="val 42"/>
              <a:gd name="f14" fmla="val 45"/>
              <a:gd name="f15" fmla="val 26"/>
              <a:gd name="f16" fmla="val 46"/>
              <a:gd name="f17" fmla="val 23"/>
              <a:gd name="f18" fmla="val 22"/>
              <a:gd name="f19" fmla="val 43"/>
              <a:gd name="f20" fmla="val 20"/>
              <a:gd name="f21" fmla="val 41"/>
              <a:gd name="f22" fmla="val 16"/>
              <a:gd name="f23" fmla="val 12"/>
              <a:gd name="f24" fmla="val 30"/>
              <a:gd name="f25" fmla="val 7"/>
              <a:gd name="f26" fmla="val 4"/>
              <a:gd name="f27" fmla="val 1"/>
              <a:gd name="f28" fmla="val 17"/>
              <a:gd name="f29" fmla="val 6"/>
              <a:gd name="f30" fmla="+- 0 0 -90"/>
              <a:gd name="f31" fmla="*/ f3 1 29"/>
              <a:gd name="f32" fmla="*/ f4 1 47"/>
              <a:gd name="f33" fmla="val f5"/>
              <a:gd name="f34" fmla="val f6"/>
              <a:gd name="f35" fmla="val f7"/>
              <a:gd name="f36" fmla="*/ f30 f0 1"/>
              <a:gd name="f37" fmla="+- f35 0 f33"/>
              <a:gd name="f38" fmla="+- f34 0 f33"/>
              <a:gd name="f39" fmla="*/ f36 1 f2"/>
              <a:gd name="f40" fmla="*/ f38 1 29"/>
              <a:gd name="f41" fmla="*/ f37 1 47"/>
              <a:gd name="f42" fmla="*/ 29 f38 1"/>
              <a:gd name="f43" fmla="*/ 36 f37 1"/>
              <a:gd name="f44" fmla="*/ 39 f37 1"/>
              <a:gd name="f45" fmla="*/ 26 f38 1"/>
              <a:gd name="f46" fmla="*/ 46 f37 1"/>
              <a:gd name="f47" fmla="*/ 20 f38 1"/>
              <a:gd name="f48" fmla="*/ 41 f37 1"/>
              <a:gd name="f49" fmla="*/ 7 f38 1"/>
              <a:gd name="f50" fmla="*/ 26 f37 1"/>
              <a:gd name="f51" fmla="*/ 0 f38 1"/>
              <a:gd name="f52" fmla="*/ 4 f37 1"/>
              <a:gd name="f53" fmla="*/ 4 f38 1"/>
              <a:gd name="f54" fmla="*/ 1 f37 1"/>
              <a:gd name="f55" fmla="+- f39 0 f1"/>
              <a:gd name="f56" fmla="*/ f42 1 29"/>
              <a:gd name="f57" fmla="*/ f43 1 47"/>
              <a:gd name="f58" fmla="*/ f44 1 47"/>
              <a:gd name="f59" fmla="*/ f45 1 29"/>
              <a:gd name="f60" fmla="*/ f46 1 47"/>
              <a:gd name="f61" fmla="*/ f47 1 29"/>
              <a:gd name="f62" fmla="*/ f48 1 47"/>
              <a:gd name="f63" fmla="*/ f49 1 29"/>
              <a:gd name="f64" fmla="*/ f50 1 47"/>
              <a:gd name="f65" fmla="*/ f51 1 29"/>
              <a:gd name="f66" fmla="*/ f52 1 47"/>
              <a:gd name="f67" fmla="*/ f53 1 29"/>
              <a:gd name="f68" fmla="*/ f54 1 47"/>
              <a:gd name="f69" fmla="*/ 0 1 f40"/>
              <a:gd name="f70" fmla="*/ f34 1 f40"/>
              <a:gd name="f71" fmla="*/ 0 1 f41"/>
              <a:gd name="f72" fmla="*/ f35 1 f41"/>
              <a:gd name="f73" fmla="*/ f56 1 f40"/>
              <a:gd name="f74" fmla="*/ f57 1 f41"/>
              <a:gd name="f75" fmla="*/ f58 1 f41"/>
              <a:gd name="f76" fmla="*/ f59 1 f40"/>
              <a:gd name="f77" fmla="*/ f60 1 f41"/>
              <a:gd name="f78" fmla="*/ f61 1 f40"/>
              <a:gd name="f79" fmla="*/ f62 1 f41"/>
              <a:gd name="f80" fmla="*/ f63 1 f40"/>
              <a:gd name="f81" fmla="*/ f64 1 f41"/>
              <a:gd name="f82" fmla="*/ f65 1 f40"/>
              <a:gd name="f83" fmla="*/ f66 1 f41"/>
              <a:gd name="f84" fmla="*/ f67 1 f40"/>
              <a:gd name="f85" fmla="*/ f68 1 f41"/>
              <a:gd name="f86" fmla="*/ f69 f31 1"/>
              <a:gd name="f87" fmla="*/ f70 f31 1"/>
              <a:gd name="f88" fmla="*/ f72 f32 1"/>
              <a:gd name="f89" fmla="*/ f71 f32 1"/>
              <a:gd name="f90" fmla="*/ f73 f31 1"/>
              <a:gd name="f91" fmla="*/ f74 f32 1"/>
              <a:gd name="f92" fmla="*/ f75 f32 1"/>
              <a:gd name="f93" fmla="*/ f76 f31 1"/>
              <a:gd name="f94" fmla="*/ f77 f32 1"/>
              <a:gd name="f95" fmla="*/ f78 f31 1"/>
              <a:gd name="f96" fmla="*/ f79 f32 1"/>
              <a:gd name="f97" fmla="*/ f80 f31 1"/>
              <a:gd name="f98" fmla="*/ f81 f32 1"/>
              <a:gd name="f99" fmla="*/ f82 f31 1"/>
              <a:gd name="f100" fmla="*/ f83 f32 1"/>
              <a:gd name="f101" fmla="*/ f84 f31 1"/>
              <a:gd name="f102" fmla="*/ f85 f32 1"/>
            </a:gdLst>
            <a:ahLst/>
            <a:cxnLst>
              <a:cxn ang="3cd4">
                <a:pos x="hc" y="t"/>
              </a:cxn>
              <a:cxn ang="0">
                <a:pos x="r" y="vc"/>
              </a:cxn>
              <a:cxn ang="cd4">
                <a:pos x="hc" y="b"/>
              </a:cxn>
              <a:cxn ang="cd2">
                <a:pos x="l" y="vc"/>
              </a:cxn>
              <a:cxn ang="f55">
                <a:pos x="f90" y="f91"/>
              </a:cxn>
              <a:cxn ang="f55">
                <a:pos x="f90" y="f92"/>
              </a:cxn>
              <a:cxn ang="f55">
                <a:pos x="f93" y="f94"/>
              </a:cxn>
              <a:cxn ang="f55">
                <a:pos x="f95" y="f96"/>
              </a:cxn>
              <a:cxn ang="f55">
                <a:pos x="f97" y="f98"/>
              </a:cxn>
              <a:cxn ang="f55">
                <a:pos x="f99" y="f100"/>
              </a:cxn>
              <a:cxn ang="f55">
                <a:pos x="f101" y="f102"/>
              </a:cxn>
              <a:cxn ang="f55">
                <a:pos x="f90" y="f91"/>
              </a:cxn>
            </a:cxnLst>
            <a:rect l="f86" t="f89" r="f87" b="f88"/>
            <a:pathLst>
              <a:path w="29" h="47">
                <a:moveTo>
                  <a:pt x="f6" y="f8"/>
                </a:moveTo>
                <a:cubicBezTo>
                  <a:pt x="f6" y="f9"/>
                  <a:pt x="f6" y="f10"/>
                  <a:pt x="f6" y="f11"/>
                </a:cubicBezTo>
                <a:cubicBezTo>
                  <a:pt x="f12" y="f13"/>
                  <a:pt x="f6" y="f14"/>
                  <a:pt x="f15" y="f16"/>
                </a:cubicBezTo>
                <a:cubicBezTo>
                  <a:pt x="f17" y="f7"/>
                  <a:pt x="f18" y="f19"/>
                  <a:pt x="f20" y="f21"/>
                </a:cubicBezTo>
                <a:cubicBezTo>
                  <a:pt x="f22" y="f8"/>
                  <a:pt x="f23" y="f24"/>
                  <a:pt x="f25" y="f15"/>
                </a:cubicBezTo>
                <a:cubicBezTo>
                  <a:pt x="f5" y="f20"/>
                  <a:pt x="f5" y="f23"/>
                  <a:pt x="f5" y="f26"/>
                </a:cubicBezTo>
                <a:cubicBezTo>
                  <a:pt x="f5" y="f27"/>
                  <a:pt x="f27" y="f5"/>
                  <a:pt x="f26" y="f27"/>
                </a:cubicBezTo>
                <a:cubicBezTo>
                  <a:pt x="f28" y="f29"/>
                  <a:pt x="f6" y="f18"/>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6" name="Freeform 161">
            <a:extLst>
              <a:ext uri="{FF2B5EF4-FFF2-40B4-BE49-F238E27FC236}">
                <a16:creationId xmlns:a16="http://schemas.microsoft.com/office/drawing/2014/main" id="{B0BF7886-F76E-41A7-9E0B-26DC2102B5F2}"/>
              </a:ext>
            </a:extLst>
          </p:cNvPr>
          <p:cNvSpPr/>
          <p:nvPr/>
        </p:nvSpPr>
        <p:spPr>
          <a:xfrm>
            <a:off x="1065754" y="1406701"/>
            <a:ext cx="49205" cy="74603"/>
          </a:xfrm>
          <a:custGeom>
            <a:avLst/>
            <a:gdLst>
              <a:gd name="f0" fmla="val 10800000"/>
              <a:gd name="f1" fmla="val 5400000"/>
              <a:gd name="f2" fmla="val 180"/>
              <a:gd name="f3" fmla="val w"/>
              <a:gd name="f4" fmla="val h"/>
              <a:gd name="f5" fmla="val 0"/>
              <a:gd name="f6" fmla="val 30"/>
              <a:gd name="f7" fmla="val 46"/>
              <a:gd name="f8" fmla="val 29"/>
              <a:gd name="f9" fmla="val 36"/>
              <a:gd name="f10" fmla="val 37"/>
              <a:gd name="f11" fmla="val 38"/>
              <a:gd name="f12" fmla="val 41"/>
              <a:gd name="f13" fmla="val 45"/>
              <a:gd name="f14" fmla="val 26"/>
              <a:gd name="f15" fmla="val 24"/>
              <a:gd name="f16" fmla="val 23"/>
              <a:gd name="f17" fmla="val 42"/>
              <a:gd name="f18" fmla="val 21"/>
              <a:gd name="f19" fmla="val 17"/>
              <a:gd name="f20" fmla="val 15"/>
              <a:gd name="f21" fmla="val 31"/>
              <a:gd name="f22" fmla="val 10"/>
              <a:gd name="f23" fmla="val 28"/>
              <a:gd name="f24" fmla="val 2"/>
              <a:gd name="f25" fmla="val 1"/>
              <a:gd name="f26" fmla="val 13"/>
              <a:gd name="f27" fmla="val 4"/>
              <a:gd name="f28" fmla="val 5"/>
              <a:gd name="f29" fmla="val 18"/>
              <a:gd name="f30" fmla="val 6"/>
              <a:gd name="f31" fmla="val 22"/>
              <a:gd name="f32" fmla="+- 0 0 -90"/>
              <a:gd name="f33" fmla="*/ f3 1 30"/>
              <a:gd name="f34" fmla="*/ f4 1 46"/>
              <a:gd name="f35" fmla="val f5"/>
              <a:gd name="f36" fmla="val f6"/>
              <a:gd name="f37" fmla="val f7"/>
              <a:gd name="f38" fmla="*/ f32 f0 1"/>
              <a:gd name="f39" fmla="+- f37 0 f35"/>
              <a:gd name="f40" fmla="+- f36 0 f35"/>
              <a:gd name="f41" fmla="*/ f38 1 f2"/>
              <a:gd name="f42" fmla="*/ f40 1 30"/>
              <a:gd name="f43" fmla="*/ f39 1 46"/>
              <a:gd name="f44" fmla="*/ 29 f40 1"/>
              <a:gd name="f45" fmla="*/ 36 f39 1"/>
              <a:gd name="f46" fmla="*/ 38 f39 1"/>
              <a:gd name="f47" fmla="*/ 26 f40 1"/>
              <a:gd name="f48" fmla="*/ 45 f39 1"/>
              <a:gd name="f49" fmla="*/ 21 f40 1"/>
              <a:gd name="f50" fmla="*/ 41 f39 1"/>
              <a:gd name="f51" fmla="*/ 10 f40 1"/>
              <a:gd name="f52" fmla="*/ 28 f39 1"/>
              <a:gd name="f53" fmla="*/ 0 f40 1"/>
              <a:gd name="f54" fmla="*/ 4 f39 1"/>
              <a:gd name="f55" fmla="*/ 5 f40 1"/>
              <a:gd name="f56" fmla="*/ 1 f39 1"/>
              <a:gd name="f57" fmla="+- f41 0 f1"/>
              <a:gd name="f58" fmla="*/ f44 1 30"/>
              <a:gd name="f59" fmla="*/ f45 1 46"/>
              <a:gd name="f60" fmla="*/ f46 1 46"/>
              <a:gd name="f61" fmla="*/ f47 1 30"/>
              <a:gd name="f62" fmla="*/ f48 1 46"/>
              <a:gd name="f63" fmla="*/ f49 1 30"/>
              <a:gd name="f64" fmla="*/ f50 1 46"/>
              <a:gd name="f65" fmla="*/ f51 1 30"/>
              <a:gd name="f66" fmla="*/ f52 1 46"/>
              <a:gd name="f67" fmla="*/ f53 1 30"/>
              <a:gd name="f68" fmla="*/ f54 1 46"/>
              <a:gd name="f69" fmla="*/ f55 1 30"/>
              <a:gd name="f70" fmla="*/ f56 1 46"/>
              <a:gd name="f71" fmla="*/ 0 1 f42"/>
              <a:gd name="f72" fmla="*/ f36 1 f42"/>
              <a:gd name="f73" fmla="*/ 0 1 f43"/>
              <a:gd name="f74" fmla="*/ f37 1 f43"/>
              <a:gd name="f75" fmla="*/ f58 1 f42"/>
              <a:gd name="f76" fmla="*/ f59 1 f43"/>
              <a:gd name="f77" fmla="*/ f60 1 f43"/>
              <a:gd name="f78" fmla="*/ f61 1 f42"/>
              <a:gd name="f79" fmla="*/ f62 1 f43"/>
              <a:gd name="f80" fmla="*/ f63 1 f42"/>
              <a:gd name="f81" fmla="*/ f64 1 f43"/>
              <a:gd name="f82" fmla="*/ f65 1 f42"/>
              <a:gd name="f83" fmla="*/ f66 1 f43"/>
              <a:gd name="f84" fmla="*/ f67 1 f42"/>
              <a:gd name="f85" fmla="*/ f68 1 f43"/>
              <a:gd name="f86" fmla="*/ f69 1 f42"/>
              <a:gd name="f87" fmla="*/ f70 1 f43"/>
              <a:gd name="f88" fmla="*/ f71 f33 1"/>
              <a:gd name="f89" fmla="*/ f72 f33 1"/>
              <a:gd name="f90" fmla="*/ f74 f34 1"/>
              <a:gd name="f91" fmla="*/ f73 f34 1"/>
              <a:gd name="f92" fmla="*/ f75 f33 1"/>
              <a:gd name="f93" fmla="*/ f76 f34 1"/>
              <a:gd name="f94" fmla="*/ f77 f34 1"/>
              <a:gd name="f95" fmla="*/ f78 f33 1"/>
              <a:gd name="f96" fmla="*/ f79 f34 1"/>
              <a:gd name="f97" fmla="*/ f80 f33 1"/>
              <a:gd name="f98" fmla="*/ f81 f34 1"/>
              <a:gd name="f99" fmla="*/ f82 f33 1"/>
              <a:gd name="f100" fmla="*/ f83 f34 1"/>
              <a:gd name="f101" fmla="*/ f84 f33 1"/>
              <a:gd name="f102" fmla="*/ f85 f34 1"/>
              <a:gd name="f103" fmla="*/ f86 f33 1"/>
              <a:gd name="f104" fmla="*/ f87 f34 1"/>
            </a:gdLst>
            <a:ahLst/>
            <a:cxnLst>
              <a:cxn ang="3cd4">
                <a:pos x="hc" y="t"/>
              </a:cxn>
              <a:cxn ang="0">
                <a:pos x="r" y="vc"/>
              </a:cxn>
              <a:cxn ang="cd4">
                <a:pos x="hc" y="b"/>
              </a:cxn>
              <a:cxn ang="cd2">
                <a:pos x="l" y="vc"/>
              </a:cxn>
              <a:cxn ang="f57">
                <a:pos x="f92" y="f93"/>
              </a:cxn>
              <a:cxn ang="f57">
                <a:pos x="f92" y="f94"/>
              </a:cxn>
              <a:cxn ang="f57">
                <a:pos x="f95" y="f96"/>
              </a:cxn>
              <a:cxn ang="f57">
                <a:pos x="f97" y="f98"/>
              </a:cxn>
              <a:cxn ang="f57">
                <a:pos x="f99" y="f100"/>
              </a:cxn>
              <a:cxn ang="f57">
                <a:pos x="f101" y="f102"/>
              </a:cxn>
              <a:cxn ang="f57">
                <a:pos x="f103" y="f104"/>
              </a:cxn>
              <a:cxn ang="f57">
                <a:pos x="f92" y="f93"/>
              </a:cxn>
            </a:cxnLst>
            <a:rect l="f88" t="f91" r="f89" b="f90"/>
            <a:pathLst>
              <a:path w="30" h="46">
                <a:moveTo>
                  <a:pt x="f8" y="f9"/>
                </a:moveTo>
                <a:cubicBezTo>
                  <a:pt x="f8" y="f9"/>
                  <a:pt x="f8" y="f10"/>
                  <a:pt x="f8" y="f11"/>
                </a:cubicBezTo>
                <a:cubicBezTo>
                  <a:pt x="f8" y="f12"/>
                  <a:pt x="f8" y="f13"/>
                  <a:pt x="f14" y="f13"/>
                </a:cubicBezTo>
                <a:cubicBezTo>
                  <a:pt x="f15" y="f7"/>
                  <a:pt x="f16" y="f17"/>
                  <a:pt x="f18" y="f12"/>
                </a:cubicBezTo>
                <a:cubicBezTo>
                  <a:pt x="f19" y="f9"/>
                  <a:pt x="f20" y="f21"/>
                  <a:pt x="f22" y="f23"/>
                </a:cubicBezTo>
                <a:cubicBezTo>
                  <a:pt x="f24" y="f18"/>
                  <a:pt x="f25" y="f26"/>
                  <a:pt x="f5" y="f27"/>
                </a:cubicBezTo>
                <a:cubicBezTo>
                  <a:pt x="f5" y="f5"/>
                  <a:pt x="f24" y="f5"/>
                  <a:pt x="f28" y="f25"/>
                </a:cubicBezTo>
                <a:cubicBezTo>
                  <a:pt x="f29" y="f30"/>
                  <a:pt x="f6" y="f31"/>
                  <a:pt x="f8" y="f9"/>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7" name="Freeform 162">
            <a:extLst>
              <a:ext uri="{FF2B5EF4-FFF2-40B4-BE49-F238E27FC236}">
                <a16:creationId xmlns:a16="http://schemas.microsoft.com/office/drawing/2014/main" id="{396CA8A6-94EB-4591-85A1-18CA42508281}"/>
              </a:ext>
            </a:extLst>
          </p:cNvPr>
          <p:cNvSpPr/>
          <p:nvPr/>
        </p:nvSpPr>
        <p:spPr>
          <a:xfrm>
            <a:off x="2326031" y="2671752"/>
            <a:ext cx="53969" cy="52377"/>
          </a:xfrm>
          <a:custGeom>
            <a:avLst/>
            <a:gdLst>
              <a:gd name="f0" fmla="val 10800000"/>
              <a:gd name="f1" fmla="val 5400000"/>
              <a:gd name="f2" fmla="val 180"/>
              <a:gd name="f3" fmla="val w"/>
              <a:gd name="f4" fmla="val h"/>
              <a:gd name="f5" fmla="val 0"/>
              <a:gd name="f6" fmla="val 33"/>
              <a:gd name="f7" fmla="val 31"/>
              <a:gd name="f8" fmla="val 10"/>
              <a:gd name="f9" fmla="val 3"/>
              <a:gd name="f10" fmla="val 28"/>
              <a:gd name="f11" fmla="val 22"/>
              <a:gd name="f12" fmla="val 15"/>
              <a:gd name="f13" fmla="val 1"/>
              <a:gd name="f14" fmla="val 9"/>
              <a:gd name="f15" fmla="val 4"/>
              <a:gd name="f16" fmla="val 13"/>
              <a:gd name="f17" fmla="val 17"/>
              <a:gd name="f18" fmla="val 26"/>
              <a:gd name="f19" fmla="val 7"/>
              <a:gd name="f20" fmla="val 24"/>
              <a:gd name="f21" fmla="+- 0 0 -90"/>
              <a:gd name="f22" fmla="*/ f3 1 33"/>
              <a:gd name="f23" fmla="*/ f4 1 31"/>
              <a:gd name="f24" fmla="val f5"/>
              <a:gd name="f25" fmla="val f6"/>
              <a:gd name="f26" fmla="val f7"/>
              <a:gd name="f27" fmla="*/ f21 f0 1"/>
              <a:gd name="f28" fmla="+- f26 0 f24"/>
              <a:gd name="f29" fmla="+- f25 0 f24"/>
              <a:gd name="f30" fmla="*/ f27 1 f2"/>
              <a:gd name="f31" fmla="*/ f29 1 33"/>
              <a:gd name="f32" fmla="*/ f28 1 31"/>
              <a:gd name="f33" fmla="*/ 10 f29 1"/>
              <a:gd name="f34" fmla="*/ 31 f28 1"/>
              <a:gd name="f35" fmla="*/ 0 f29 1"/>
              <a:gd name="f36" fmla="*/ 15 f28 1"/>
              <a:gd name="f37" fmla="*/ 1 f28 1"/>
              <a:gd name="f38" fmla="*/ 17 f29 1"/>
              <a:gd name="f39" fmla="*/ 0 f28 1"/>
              <a:gd name="f40" fmla="*/ 33 f29 1"/>
              <a:gd name="f41" fmla="+- f30 0 f1"/>
              <a:gd name="f42" fmla="*/ f33 1 33"/>
              <a:gd name="f43" fmla="*/ f34 1 31"/>
              <a:gd name="f44" fmla="*/ f35 1 33"/>
              <a:gd name="f45" fmla="*/ f36 1 31"/>
              <a:gd name="f46" fmla="*/ f37 1 31"/>
              <a:gd name="f47" fmla="*/ f38 1 33"/>
              <a:gd name="f48" fmla="*/ f39 1 31"/>
              <a:gd name="f49" fmla="*/ f40 1 33"/>
              <a:gd name="f50" fmla="*/ 0 1 f31"/>
              <a:gd name="f51" fmla="*/ f25 1 f31"/>
              <a:gd name="f52" fmla="*/ 0 1 f32"/>
              <a:gd name="f53" fmla="*/ f26 1 f32"/>
              <a:gd name="f54" fmla="*/ f42 1 f31"/>
              <a:gd name="f55" fmla="*/ f43 1 f32"/>
              <a:gd name="f56" fmla="*/ f44 1 f31"/>
              <a:gd name="f57" fmla="*/ f45 1 f32"/>
              <a:gd name="f58" fmla="*/ f46 1 f32"/>
              <a:gd name="f59" fmla="*/ f47 1 f31"/>
              <a:gd name="f60" fmla="*/ f48 1 f32"/>
              <a:gd name="f61" fmla="*/ f49 1 f31"/>
              <a:gd name="f62" fmla="*/ f50 f22 1"/>
              <a:gd name="f63" fmla="*/ f51 f22 1"/>
              <a:gd name="f64" fmla="*/ f53 f23 1"/>
              <a:gd name="f65" fmla="*/ f52 f23 1"/>
              <a:gd name="f66" fmla="*/ f54 f22 1"/>
              <a:gd name="f67" fmla="*/ f55 f23 1"/>
              <a:gd name="f68" fmla="*/ f56 f22 1"/>
              <a:gd name="f69" fmla="*/ f57 f23 1"/>
              <a:gd name="f70" fmla="*/ f58 f23 1"/>
              <a:gd name="f71" fmla="*/ f59 f22 1"/>
              <a:gd name="f72" fmla="*/ f60 f23 1"/>
              <a:gd name="f73" fmla="*/ f61 f22 1"/>
            </a:gdLst>
            <a:ahLst/>
            <a:cxnLst>
              <a:cxn ang="3cd4">
                <a:pos x="hc" y="t"/>
              </a:cxn>
              <a:cxn ang="0">
                <a:pos x="r" y="vc"/>
              </a:cxn>
              <a:cxn ang="cd4">
                <a:pos x="hc" y="b"/>
              </a:cxn>
              <a:cxn ang="cd2">
                <a:pos x="l" y="vc"/>
              </a:cxn>
              <a:cxn ang="f41">
                <a:pos x="f66" y="f67"/>
              </a:cxn>
              <a:cxn ang="f41">
                <a:pos x="f68" y="f69"/>
              </a:cxn>
              <a:cxn ang="f41">
                <a:pos x="f66" y="f70"/>
              </a:cxn>
              <a:cxn ang="f41">
                <a:pos x="f71" y="f72"/>
              </a:cxn>
              <a:cxn ang="f41">
                <a:pos x="f73" y="f69"/>
              </a:cxn>
              <a:cxn ang="f41">
                <a:pos x="f71" y="f67"/>
              </a:cxn>
              <a:cxn ang="f41">
                <a:pos x="f66" y="f67"/>
              </a:cxn>
            </a:cxnLst>
            <a:rect l="f62" t="f65" r="f63" b="f64"/>
            <a:pathLst>
              <a:path w="33" h="31">
                <a:moveTo>
                  <a:pt x="f8" y="f7"/>
                </a:moveTo>
                <a:cubicBezTo>
                  <a:pt x="f9" y="f10"/>
                  <a:pt x="f5" y="f11"/>
                  <a:pt x="f5" y="f12"/>
                </a:cubicBezTo>
                <a:cubicBezTo>
                  <a:pt x="f13" y="f14"/>
                  <a:pt x="f15" y="f9"/>
                  <a:pt x="f8" y="f13"/>
                </a:cubicBezTo>
                <a:cubicBezTo>
                  <a:pt x="f16" y="f13"/>
                  <a:pt x="f12" y="f5"/>
                  <a:pt x="f17" y="f5"/>
                </a:cubicBezTo>
                <a:cubicBezTo>
                  <a:pt x="f18" y="f5"/>
                  <a:pt x="f6" y="f19"/>
                  <a:pt x="f6" y="f12"/>
                </a:cubicBezTo>
                <a:cubicBezTo>
                  <a:pt x="f6" y="f20"/>
                  <a:pt x="f18" y="f7"/>
                  <a:pt x="f17" y="f7"/>
                </a:cubicBezTo>
                <a:cubicBezTo>
                  <a:pt x="f12" y="f7"/>
                  <a:pt x="f16" y="f7"/>
                  <a:pt x="f8"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8" name="Freeform 163">
            <a:extLst>
              <a:ext uri="{FF2B5EF4-FFF2-40B4-BE49-F238E27FC236}">
                <a16:creationId xmlns:a16="http://schemas.microsoft.com/office/drawing/2014/main" id="{A568B81C-B8BB-4019-A3B4-002A13188A81}"/>
              </a:ext>
            </a:extLst>
          </p:cNvPr>
          <p:cNvSpPr/>
          <p:nvPr/>
        </p:nvSpPr>
        <p:spPr>
          <a:xfrm>
            <a:off x="2405399" y="2671752"/>
            <a:ext cx="52377" cy="52377"/>
          </a:xfrm>
          <a:custGeom>
            <a:avLst/>
            <a:gdLst>
              <a:gd name="f0" fmla="val 10800000"/>
              <a:gd name="f1" fmla="val 5400000"/>
              <a:gd name="f2" fmla="val 180"/>
              <a:gd name="f3" fmla="val w"/>
              <a:gd name="f4" fmla="val h"/>
              <a:gd name="f5" fmla="val 0"/>
              <a:gd name="f6" fmla="val 32"/>
              <a:gd name="f7" fmla="val 31"/>
              <a:gd name="f8" fmla="val 15"/>
              <a:gd name="f9" fmla="val 23"/>
              <a:gd name="f10" fmla="val 25"/>
              <a:gd name="f11" fmla="val 17"/>
              <a:gd name="f12" fmla="val 9"/>
              <a:gd name="f13" fmla="val 1"/>
              <a:gd name="f14" fmla="val 24"/>
              <a:gd name="f15" fmla="val 16"/>
              <a:gd name="f16" fmla="val 8"/>
              <a:gd name="f17" fmla="val 7"/>
              <a:gd name="f18" fmla="+- 0 0 -90"/>
              <a:gd name="f19" fmla="*/ f3 1 32"/>
              <a:gd name="f20" fmla="*/ f4 1 31"/>
              <a:gd name="f21" fmla="val f5"/>
              <a:gd name="f22" fmla="val f6"/>
              <a:gd name="f23" fmla="val f7"/>
              <a:gd name="f24" fmla="*/ f18 f0 1"/>
              <a:gd name="f25" fmla="+- f23 0 f21"/>
              <a:gd name="f26" fmla="+- f22 0 f21"/>
              <a:gd name="f27" fmla="*/ f24 1 f2"/>
              <a:gd name="f28" fmla="*/ f26 1 32"/>
              <a:gd name="f29" fmla="*/ f25 1 31"/>
              <a:gd name="f30" fmla="*/ 32 f26 1"/>
              <a:gd name="f31" fmla="*/ 15 f25 1"/>
              <a:gd name="f32" fmla="*/ 17 f26 1"/>
              <a:gd name="f33" fmla="*/ 31 f25 1"/>
              <a:gd name="f34" fmla="*/ 1 f26 1"/>
              <a:gd name="f35" fmla="*/ 16 f25 1"/>
              <a:gd name="f36" fmla="*/ 16 f26 1"/>
              <a:gd name="f37" fmla="*/ 0 f25 1"/>
              <a:gd name="f38" fmla="+- f27 0 f1"/>
              <a:gd name="f39" fmla="*/ f30 1 32"/>
              <a:gd name="f40" fmla="*/ f31 1 31"/>
              <a:gd name="f41" fmla="*/ f32 1 32"/>
              <a:gd name="f42" fmla="*/ f33 1 31"/>
              <a:gd name="f43" fmla="*/ f34 1 32"/>
              <a:gd name="f44" fmla="*/ f35 1 31"/>
              <a:gd name="f45" fmla="*/ f36 1 32"/>
              <a:gd name="f46" fmla="*/ f37 1 31"/>
              <a:gd name="f47" fmla="*/ 0 1 f28"/>
              <a:gd name="f48" fmla="*/ f22 1 f28"/>
              <a:gd name="f49" fmla="*/ 0 1 f29"/>
              <a:gd name="f50" fmla="*/ f23 1 f29"/>
              <a:gd name="f51" fmla="*/ f39 1 f28"/>
              <a:gd name="f52" fmla="*/ f40 1 f29"/>
              <a:gd name="f53" fmla="*/ f41 1 f28"/>
              <a:gd name="f54" fmla="*/ f42 1 f29"/>
              <a:gd name="f55" fmla="*/ f43 1 f28"/>
              <a:gd name="f56" fmla="*/ f44 1 f29"/>
              <a:gd name="f57" fmla="*/ f45 1 f28"/>
              <a:gd name="f58" fmla="*/ f46 1 f29"/>
              <a:gd name="f59" fmla="*/ f47 f19 1"/>
              <a:gd name="f60" fmla="*/ f48 f19 1"/>
              <a:gd name="f61" fmla="*/ f50 f20 1"/>
              <a:gd name="f62" fmla="*/ f49 f20 1"/>
              <a:gd name="f63" fmla="*/ f51 f19 1"/>
              <a:gd name="f64" fmla="*/ f52 f20 1"/>
              <a:gd name="f65" fmla="*/ f53 f19 1"/>
              <a:gd name="f66" fmla="*/ f54 f20 1"/>
              <a:gd name="f67" fmla="*/ f55 f19 1"/>
              <a:gd name="f68" fmla="*/ f56 f20 1"/>
              <a:gd name="f69" fmla="*/ f57 f19 1"/>
              <a:gd name="f70" fmla="*/ f58 f20 1"/>
            </a:gdLst>
            <a:ahLst/>
            <a:cxnLst>
              <a:cxn ang="3cd4">
                <a:pos x="hc" y="t"/>
              </a:cxn>
              <a:cxn ang="0">
                <a:pos x="r" y="vc"/>
              </a:cxn>
              <a:cxn ang="cd4">
                <a:pos x="hc" y="b"/>
              </a:cxn>
              <a:cxn ang="cd2">
                <a:pos x="l" y="vc"/>
              </a:cxn>
              <a:cxn ang="f38">
                <a:pos x="f63" y="f64"/>
              </a:cxn>
              <a:cxn ang="f38">
                <a:pos x="f65" y="f66"/>
              </a:cxn>
              <a:cxn ang="f38">
                <a:pos x="f67" y="f68"/>
              </a:cxn>
              <a:cxn ang="f38">
                <a:pos x="f69" y="f70"/>
              </a:cxn>
              <a:cxn ang="f38">
                <a:pos x="f63" y="f64"/>
              </a:cxn>
            </a:cxnLst>
            <a:rect l="f59" t="f62" r="f60" b="f61"/>
            <a:pathLst>
              <a:path w="32" h="31">
                <a:moveTo>
                  <a:pt x="f6" y="f8"/>
                </a:moveTo>
                <a:cubicBezTo>
                  <a:pt x="f6" y="f9"/>
                  <a:pt x="f10" y="f7"/>
                  <a:pt x="f11" y="f7"/>
                </a:cubicBezTo>
                <a:cubicBezTo>
                  <a:pt x="f12" y="f7"/>
                  <a:pt x="f13" y="f14"/>
                  <a:pt x="f13" y="f15"/>
                </a:cubicBezTo>
                <a:cubicBezTo>
                  <a:pt x="f5" y="f16"/>
                  <a:pt x="f16" y="f13"/>
                  <a:pt x="f15" y="f5"/>
                </a:cubicBezTo>
                <a:cubicBezTo>
                  <a:pt x="f14" y="f5"/>
                  <a:pt x="f7" y="f17"/>
                  <a:pt x="f6" y="f8"/>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59" name="Freeform 164">
            <a:extLst>
              <a:ext uri="{FF2B5EF4-FFF2-40B4-BE49-F238E27FC236}">
                <a16:creationId xmlns:a16="http://schemas.microsoft.com/office/drawing/2014/main" id="{DBEACF77-6BE5-46F7-9CFA-799D3AC6A368}"/>
              </a:ext>
            </a:extLst>
          </p:cNvPr>
          <p:cNvSpPr/>
          <p:nvPr/>
        </p:nvSpPr>
        <p:spPr>
          <a:xfrm>
            <a:off x="872113" y="2671752"/>
            <a:ext cx="50796" cy="52377"/>
          </a:xfrm>
          <a:custGeom>
            <a:avLst/>
            <a:gdLst>
              <a:gd name="f0" fmla="val 10800000"/>
              <a:gd name="f1" fmla="val 5400000"/>
              <a:gd name="f2" fmla="val 180"/>
              <a:gd name="f3" fmla="val w"/>
              <a:gd name="f4" fmla="val h"/>
              <a:gd name="f5" fmla="val 0"/>
              <a:gd name="f6" fmla="val 31"/>
              <a:gd name="f7" fmla="val 16"/>
              <a:gd name="f8" fmla="val 7"/>
              <a:gd name="f9" fmla="val 6"/>
              <a:gd name="f10" fmla="val 1"/>
              <a:gd name="f11" fmla="val 15"/>
              <a:gd name="f12" fmla="val 23"/>
              <a:gd name="f13" fmla="val 24"/>
              <a:gd name="f14" fmla="val 25"/>
              <a:gd name="f15" fmla="+- 0 0 -90"/>
              <a:gd name="f16" fmla="*/ f3 1 31"/>
              <a:gd name="f17" fmla="*/ f4 1 31"/>
              <a:gd name="f18" fmla="val f5"/>
              <a:gd name="f19" fmla="val f6"/>
              <a:gd name="f20" fmla="*/ f15 f0 1"/>
              <a:gd name="f21" fmla="+- f19 0 f18"/>
              <a:gd name="f22" fmla="*/ f20 1 f2"/>
              <a:gd name="f23" fmla="*/ f21 1 31"/>
              <a:gd name="f24" fmla="*/ 0 f21 1"/>
              <a:gd name="f25" fmla="*/ 16 f21 1"/>
              <a:gd name="f26" fmla="*/ 15 f21 1"/>
              <a:gd name="f27" fmla="*/ 31 f21 1"/>
              <a:gd name="f28" fmla="+- f22 0 f1"/>
              <a:gd name="f29" fmla="*/ f24 1 31"/>
              <a:gd name="f30" fmla="*/ f25 1 31"/>
              <a:gd name="f31" fmla="*/ f26 1 31"/>
              <a:gd name="f32" fmla="*/ f27 1 31"/>
              <a:gd name="f33" fmla="*/ 0 1 f23"/>
              <a:gd name="f34" fmla="*/ f19 1 f23"/>
              <a:gd name="f35" fmla="*/ f29 1 f23"/>
              <a:gd name="f36" fmla="*/ f30 1 f23"/>
              <a:gd name="f37" fmla="*/ f31 1 f23"/>
              <a:gd name="f38" fmla="*/ f32 1 f23"/>
              <a:gd name="f39" fmla="*/ f33 f16 1"/>
              <a:gd name="f40" fmla="*/ f34 f16 1"/>
              <a:gd name="f41" fmla="*/ f34 f17 1"/>
              <a:gd name="f42" fmla="*/ f33 f17 1"/>
              <a:gd name="f43" fmla="*/ f35 f16 1"/>
              <a:gd name="f44" fmla="*/ f36 f17 1"/>
              <a:gd name="f45" fmla="*/ f37 f16 1"/>
              <a:gd name="f46" fmla="*/ f35 f17 1"/>
              <a:gd name="f47" fmla="*/ f38 f16 1"/>
              <a:gd name="f48" fmla="*/ f36 f16 1"/>
              <a:gd name="f49" fmla="*/ f38 f17 1"/>
            </a:gdLst>
            <a:ahLst/>
            <a:cxnLst>
              <a:cxn ang="3cd4">
                <a:pos x="hc" y="t"/>
              </a:cxn>
              <a:cxn ang="0">
                <a:pos x="r" y="vc"/>
              </a:cxn>
              <a:cxn ang="cd4">
                <a:pos x="hc" y="b"/>
              </a:cxn>
              <a:cxn ang="cd2">
                <a:pos x="l" y="vc"/>
              </a:cxn>
              <a:cxn ang="f28">
                <a:pos x="f43" y="f44"/>
              </a:cxn>
              <a:cxn ang="f28">
                <a:pos x="f45" y="f46"/>
              </a:cxn>
              <a:cxn ang="f28">
                <a:pos x="f47" y="f44"/>
              </a:cxn>
              <a:cxn ang="f28">
                <a:pos x="f48" y="f49"/>
              </a:cxn>
              <a:cxn ang="f28">
                <a:pos x="f43" y="f44"/>
              </a:cxn>
            </a:cxnLst>
            <a:rect l="f39" t="f42" r="f40" b="f41"/>
            <a:pathLst>
              <a:path w="31" h="31">
                <a:moveTo>
                  <a:pt x="f5" y="f7"/>
                </a:moveTo>
                <a:cubicBezTo>
                  <a:pt x="f5" y="f8"/>
                  <a:pt x="f9" y="f10"/>
                  <a:pt x="f11" y="f5"/>
                </a:cubicBezTo>
                <a:cubicBezTo>
                  <a:pt x="f12" y="f5"/>
                  <a:pt x="f6" y="f8"/>
                  <a:pt x="f6" y="f7"/>
                </a:cubicBezTo>
                <a:cubicBezTo>
                  <a:pt x="f6" y="f13"/>
                  <a:pt x="f13" y="f6"/>
                  <a:pt x="f7" y="f6"/>
                </a:cubicBezTo>
                <a:cubicBezTo>
                  <a:pt x="f8" y="f6"/>
                  <a:pt x="f5" y="f14"/>
                  <a:pt x="f5" y="f7"/>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
        <p:nvSpPr>
          <p:cNvPr id="160" name="Freeform 165">
            <a:extLst>
              <a:ext uri="{FF2B5EF4-FFF2-40B4-BE49-F238E27FC236}">
                <a16:creationId xmlns:a16="http://schemas.microsoft.com/office/drawing/2014/main" id="{D9D96FBF-7A37-4886-BCC8-5BE14CF76A57}"/>
              </a:ext>
            </a:extLst>
          </p:cNvPr>
          <p:cNvSpPr/>
          <p:nvPr/>
        </p:nvSpPr>
        <p:spPr>
          <a:xfrm>
            <a:off x="794337" y="2671752"/>
            <a:ext cx="50796" cy="52377"/>
          </a:xfrm>
          <a:custGeom>
            <a:avLst/>
            <a:gdLst>
              <a:gd name="f0" fmla="val 10800000"/>
              <a:gd name="f1" fmla="val 5400000"/>
              <a:gd name="f2" fmla="val 180"/>
              <a:gd name="f3" fmla="val w"/>
              <a:gd name="f4" fmla="val h"/>
              <a:gd name="f5" fmla="val 0"/>
              <a:gd name="f6" fmla="val 31"/>
              <a:gd name="f7" fmla="val 16"/>
              <a:gd name="f8" fmla="val 8"/>
              <a:gd name="f9" fmla="val 23"/>
              <a:gd name="f10" fmla="val 15"/>
              <a:gd name="f11" fmla="val 24"/>
              <a:gd name="f12" fmla="+- 0 0 -90"/>
              <a:gd name="f13" fmla="*/ f3 1 31"/>
              <a:gd name="f14" fmla="*/ f4 1 31"/>
              <a:gd name="f15" fmla="val f5"/>
              <a:gd name="f16" fmla="val f6"/>
              <a:gd name="f17" fmla="*/ f12 f0 1"/>
              <a:gd name="f18" fmla="+- f16 0 f15"/>
              <a:gd name="f19" fmla="*/ f17 1 f2"/>
              <a:gd name="f20" fmla="*/ f18 1 31"/>
              <a:gd name="f21" fmla="*/ 16 f18 1"/>
              <a:gd name="f22" fmla="*/ 31 f18 1"/>
              <a:gd name="f23" fmla="*/ 0 f18 1"/>
              <a:gd name="f24" fmla="*/ 15 f18 1"/>
              <a:gd name="f25" fmla="+- f19 0 f1"/>
              <a:gd name="f26" fmla="*/ f21 1 31"/>
              <a:gd name="f27" fmla="*/ f22 1 31"/>
              <a:gd name="f28" fmla="*/ f23 1 31"/>
              <a:gd name="f29" fmla="*/ f24 1 31"/>
              <a:gd name="f30" fmla="*/ 0 1 f20"/>
              <a:gd name="f31" fmla="*/ f16 1 f20"/>
              <a:gd name="f32" fmla="*/ f26 1 f20"/>
              <a:gd name="f33" fmla="*/ f27 1 f20"/>
              <a:gd name="f34" fmla="*/ f28 1 f20"/>
              <a:gd name="f35" fmla="*/ f29 1 f20"/>
              <a:gd name="f36" fmla="*/ f30 f13 1"/>
              <a:gd name="f37" fmla="*/ f31 f13 1"/>
              <a:gd name="f38" fmla="*/ f31 f14 1"/>
              <a:gd name="f39" fmla="*/ f30 f14 1"/>
              <a:gd name="f40" fmla="*/ f32 f13 1"/>
              <a:gd name="f41" fmla="*/ f33 f14 1"/>
              <a:gd name="f42" fmla="*/ f34 f13 1"/>
              <a:gd name="f43" fmla="*/ f35 f14 1"/>
              <a:gd name="f44" fmla="*/ f34 f14 1"/>
              <a:gd name="f45" fmla="*/ f33 f13 1"/>
              <a:gd name="f46" fmla="*/ f32 f14 1"/>
            </a:gdLst>
            <a:ahLst/>
            <a:cxnLst>
              <a:cxn ang="3cd4">
                <a:pos x="hc" y="t"/>
              </a:cxn>
              <a:cxn ang="0">
                <a:pos x="r" y="vc"/>
              </a:cxn>
              <a:cxn ang="cd4">
                <a:pos x="hc" y="b"/>
              </a:cxn>
              <a:cxn ang="cd2">
                <a:pos x="l" y="vc"/>
              </a:cxn>
              <a:cxn ang="f25">
                <a:pos x="f40" y="f41"/>
              </a:cxn>
              <a:cxn ang="f25">
                <a:pos x="f42" y="f43"/>
              </a:cxn>
              <a:cxn ang="f25">
                <a:pos x="f40" y="f44"/>
              </a:cxn>
              <a:cxn ang="f25">
                <a:pos x="f45" y="f46"/>
              </a:cxn>
              <a:cxn ang="f25">
                <a:pos x="f40" y="f41"/>
              </a:cxn>
            </a:cxnLst>
            <a:rect l="f36" t="f39" r="f37" b="f38"/>
            <a:pathLst>
              <a:path w="31" h="31">
                <a:moveTo>
                  <a:pt x="f7" y="f6"/>
                </a:moveTo>
                <a:cubicBezTo>
                  <a:pt x="f8" y="f6"/>
                  <a:pt x="f5" y="f9"/>
                  <a:pt x="f5" y="f10"/>
                </a:cubicBezTo>
                <a:cubicBezTo>
                  <a:pt x="f5" y="f8"/>
                  <a:pt x="f8" y="f5"/>
                  <a:pt x="f7" y="f5"/>
                </a:cubicBezTo>
                <a:cubicBezTo>
                  <a:pt x="f11" y="f5"/>
                  <a:pt x="f6" y="f8"/>
                  <a:pt x="f6" y="f7"/>
                </a:cubicBezTo>
                <a:cubicBezTo>
                  <a:pt x="f6" y="f11"/>
                  <a:pt x="f11" y="f6"/>
                  <a:pt x="f7" y="f6"/>
                </a:cubicBezTo>
                <a:close/>
              </a:path>
            </a:pathLst>
          </a:custGeom>
          <a:solidFill>
            <a:srgbClr val="002060"/>
          </a:solidFill>
          <a:ln cap="flat">
            <a:noFill/>
            <a:prstDash val="solid"/>
          </a:ln>
        </p:spPr>
        <p:txBody>
          <a:bodyPr vert="horz" wrap="square" lIns="91426" tIns="45713" rIns="91426" bIns="45713" anchor="t" anchorCtr="0" compatLnSpc="1">
            <a:noAutofit/>
          </a:bodyPr>
          <a:lstStyle/>
          <a:p>
            <a:pPr defTabSz="914309">
              <a:defRPr sz="1800" b="0" i="0" u="none" strike="noStrike" kern="0" cap="none" spc="0" baseline="0">
                <a:solidFill>
                  <a:srgbClr val="000000"/>
                </a:solidFill>
                <a:uFillTx/>
              </a:defRPr>
            </a:pPr>
            <a:endParaRPr lang="es-ES">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sp>
        <p:nvSpPr>
          <p:cNvPr id="980" name="Google Shape;980;p50"/>
          <p:cNvSpPr txBox="1">
            <a:spLocks noGrp="1"/>
          </p:cNvSpPr>
          <p:nvPr>
            <p:ph type="title"/>
          </p:nvPr>
        </p:nvSpPr>
        <p:spPr>
          <a:xfrm>
            <a:off x="-202513" y="292977"/>
            <a:ext cx="9549026" cy="572612"/>
          </a:xfrm>
          <a:prstGeom prst="rect">
            <a:avLst/>
          </a:prstGeom>
        </p:spPr>
        <p:txBody>
          <a:bodyPr spcFirstLastPara="1" vert="horz" wrap="square" lIns="91411" tIns="91411" rIns="91411" bIns="91411" rtlCol="0" anchor="t" anchorCtr="0">
            <a:noAutofit/>
          </a:bodyPr>
          <a:lstStyle/>
          <a:p>
            <a:pPr rtl="1"/>
            <a:r>
              <a:rPr lang="fa-IR" dirty="0">
                <a:cs typeface="B Nazanin" panose="00000700000000000000" pitchFamily="2" charset="-78"/>
              </a:rPr>
              <a:t>آیکون های مربوط به چاقی و اضافه وزن</a:t>
            </a:r>
            <a:endParaRPr dirty="0">
              <a:cs typeface="B Nazanin" panose="00000700000000000000" pitchFamily="2" charset="-78"/>
            </a:endParaRPr>
          </a:p>
        </p:txBody>
      </p:sp>
      <p:grpSp>
        <p:nvGrpSpPr>
          <p:cNvPr id="981" name="Google Shape;981;p50"/>
          <p:cNvGrpSpPr/>
          <p:nvPr/>
        </p:nvGrpSpPr>
        <p:grpSpPr>
          <a:xfrm>
            <a:off x="2369601" y="3945932"/>
            <a:ext cx="473315" cy="647385"/>
            <a:chOff x="1138025" y="238125"/>
            <a:chExt cx="924225" cy="1264125"/>
          </a:xfrm>
        </p:grpSpPr>
        <p:sp>
          <p:nvSpPr>
            <p:cNvPr id="982" name="Google Shape;982;p50"/>
            <p:cNvSpPr/>
            <p:nvPr/>
          </p:nvSpPr>
          <p:spPr>
            <a:xfrm>
              <a:off x="1138025" y="577975"/>
              <a:ext cx="924225" cy="924275"/>
            </a:xfrm>
            <a:custGeom>
              <a:avLst/>
              <a:gdLst/>
              <a:ahLst/>
              <a:cxnLst/>
              <a:rect l="l" t="t" r="r" b="b"/>
              <a:pathLst>
                <a:path w="36969" h="36971" extrusionOk="0">
                  <a:moveTo>
                    <a:pt x="18485" y="1"/>
                  </a:moveTo>
                  <a:cubicBezTo>
                    <a:pt x="8276" y="1"/>
                    <a:pt x="1" y="8277"/>
                    <a:pt x="1" y="18486"/>
                  </a:cubicBezTo>
                  <a:cubicBezTo>
                    <a:pt x="1" y="28695"/>
                    <a:pt x="8276" y="36970"/>
                    <a:pt x="18485" y="36970"/>
                  </a:cubicBezTo>
                  <a:cubicBezTo>
                    <a:pt x="28694" y="36970"/>
                    <a:pt x="36969" y="28695"/>
                    <a:pt x="36969" y="18486"/>
                  </a:cubicBezTo>
                  <a:cubicBezTo>
                    <a:pt x="36969" y="8277"/>
                    <a:pt x="28694" y="1"/>
                    <a:pt x="18485"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83" name="Google Shape;983;p50"/>
            <p:cNvSpPr/>
            <p:nvPr/>
          </p:nvSpPr>
          <p:spPr>
            <a:xfrm>
              <a:off x="1288100" y="238125"/>
              <a:ext cx="624225" cy="404450"/>
            </a:xfrm>
            <a:custGeom>
              <a:avLst/>
              <a:gdLst/>
              <a:ahLst/>
              <a:cxnLst/>
              <a:rect l="l" t="t" r="r" b="b"/>
              <a:pathLst>
                <a:path w="24969" h="16178" extrusionOk="0">
                  <a:moveTo>
                    <a:pt x="12482" y="0"/>
                  </a:moveTo>
                  <a:cubicBezTo>
                    <a:pt x="6849" y="0"/>
                    <a:pt x="3494" y="1072"/>
                    <a:pt x="1922" y="3451"/>
                  </a:cubicBezTo>
                  <a:cubicBezTo>
                    <a:pt x="1" y="6361"/>
                    <a:pt x="1536" y="9886"/>
                    <a:pt x="2771" y="12778"/>
                  </a:cubicBezTo>
                  <a:cubicBezTo>
                    <a:pt x="3327" y="14075"/>
                    <a:pt x="3955" y="15495"/>
                    <a:pt x="3955" y="16177"/>
                  </a:cubicBezTo>
                  <a:lnTo>
                    <a:pt x="8057" y="16177"/>
                  </a:lnTo>
                  <a:cubicBezTo>
                    <a:pt x="8057" y="14473"/>
                    <a:pt x="7322" y="12984"/>
                    <a:pt x="6544" y="11161"/>
                  </a:cubicBezTo>
                  <a:cubicBezTo>
                    <a:pt x="5695" y="9175"/>
                    <a:pt x="4640" y="6843"/>
                    <a:pt x="5344" y="5775"/>
                  </a:cubicBezTo>
                  <a:cubicBezTo>
                    <a:pt x="5671" y="5279"/>
                    <a:pt x="7022" y="4118"/>
                    <a:pt x="12496" y="4118"/>
                  </a:cubicBezTo>
                  <a:cubicBezTo>
                    <a:pt x="17981" y="4118"/>
                    <a:pt x="19323" y="5239"/>
                    <a:pt x="19646" y="5729"/>
                  </a:cubicBezTo>
                  <a:cubicBezTo>
                    <a:pt x="20327" y="6765"/>
                    <a:pt x="19283" y="9149"/>
                    <a:pt x="18443" y="11099"/>
                  </a:cubicBezTo>
                  <a:cubicBezTo>
                    <a:pt x="17661" y="12917"/>
                    <a:pt x="16921" y="14472"/>
                    <a:pt x="16921" y="16176"/>
                  </a:cubicBezTo>
                  <a:lnTo>
                    <a:pt x="21023" y="16176"/>
                  </a:lnTo>
                  <a:cubicBezTo>
                    <a:pt x="21023" y="15495"/>
                    <a:pt x="21653" y="14005"/>
                    <a:pt x="22210" y="12714"/>
                  </a:cubicBezTo>
                  <a:cubicBezTo>
                    <a:pt x="23438" y="9861"/>
                    <a:pt x="24968" y="6378"/>
                    <a:pt x="23071" y="3496"/>
                  </a:cubicBezTo>
                  <a:cubicBezTo>
                    <a:pt x="21510" y="1123"/>
                    <a:pt x="18149" y="0"/>
                    <a:pt x="12482"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984" name="Google Shape;984;p50"/>
          <p:cNvGrpSpPr/>
          <p:nvPr/>
        </p:nvGrpSpPr>
        <p:grpSpPr>
          <a:xfrm>
            <a:off x="3196785" y="3953711"/>
            <a:ext cx="547778" cy="631829"/>
            <a:chOff x="3254150" y="253625"/>
            <a:chExt cx="1069625" cy="1233750"/>
          </a:xfrm>
        </p:grpSpPr>
        <p:sp>
          <p:nvSpPr>
            <p:cNvPr id="985" name="Google Shape;985;p50"/>
            <p:cNvSpPr/>
            <p:nvPr/>
          </p:nvSpPr>
          <p:spPr>
            <a:xfrm>
              <a:off x="3753950" y="253625"/>
              <a:ext cx="70025" cy="43775"/>
            </a:xfrm>
            <a:custGeom>
              <a:avLst/>
              <a:gdLst/>
              <a:ahLst/>
              <a:cxnLst/>
              <a:rect l="l" t="t" r="r" b="b"/>
              <a:pathLst>
                <a:path w="2801" h="1751" extrusionOk="0">
                  <a:moveTo>
                    <a:pt x="1" y="1"/>
                  </a:moveTo>
                  <a:lnTo>
                    <a:pt x="1" y="1751"/>
                  </a:lnTo>
                  <a:lnTo>
                    <a:pt x="2800" y="1751"/>
                  </a:lnTo>
                  <a:lnTo>
                    <a:pt x="2800" y="1"/>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86" name="Google Shape;986;p50"/>
            <p:cNvSpPr/>
            <p:nvPr/>
          </p:nvSpPr>
          <p:spPr>
            <a:xfrm>
              <a:off x="3745175" y="323675"/>
              <a:ext cx="87525" cy="166200"/>
            </a:xfrm>
            <a:custGeom>
              <a:avLst/>
              <a:gdLst/>
              <a:ahLst/>
              <a:cxnLst/>
              <a:rect l="l" t="t" r="r" b="b"/>
              <a:pathLst>
                <a:path w="3501" h="6648" extrusionOk="0">
                  <a:moveTo>
                    <a:pt x="1" y="0"/>
                  </a:moveTo>
                  <a:lnTo>
                    <a:pt x="1" y="6648"/>
                  </a:lnTo>
                  <a:lnTo>
                    <a:pt x="3501" y="6648"/>
                  </a:lnTo>
                  <a:lnTo>
                    <a:pt x="3501" y="0"/>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87" name="Google Shape;987;p50"/>
            <p:cNvSpPr/>
            <p:nvPr/>
          </p:nvSpPr>
          <p:spPr>
            <a:xfrm>
              <a:off x="3961400" y="327725"/>
              <a:ext cx="131650" cy="179650"/>
            </a:xfrm>
            <a:custGeom>
              <a:avLst/>
              <a:gdLst/>
              <a:ahLst/>
              <a:cxnLst/>
              <a:rect l="l" t="t" r="r" b="b"/>
              <a:pathLst>
                <a:path w="5266" h="7186" extrusionOk="0">
                  <a:moveTo>
                    <a:pt x="2775" y="1"/>
                  </a:moveTo>
                  <a:lnTo>
                    <a:pt x="0" y="6043"/>
                  </a:lnTo>
                  <a:lnTo>
                    <a:pt x="2491" y="7186"/>
                  </a:lnTo>
                  <a:lnTo>
                    <a:pt x="5265" y="1144"/>
                  </a:lnTo>
                  <a:lnTo>
                    <a:pt x="2775" y="1"/>
                  </a:lnTo>
                  <a:close/>
                </a:path>
              </a:pathLst>
            </a:custGeom>
            <a:solidFill>
              <a:srgbClr val="ED176E"/>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88" name="Google Shape;988;p50"/>
            <p:cNvSpPr/>
            <p:nvPr/>
          </p:nvSpPr>
          <p:spPr>
            <a:xfrm>
              <a:off x="3666450" y="279925"/>
              <a:ext cx="245025" cy="43775"/>
            </a:xfrm>
            <a:custGeom>
              <a:avLst/>
              <a:gdLst/>
              <a:ahLst/>
              <a:cxnLst/>
              <a:rect l="l" t="t" r="r" b="b"/>
              <a:pathLst>
                <a:path w="9801" h="1751" extrusionOk="0">
                  <a:moveTo>
                    <a:pt x="1" y="0"/>
                  </a:moveTo>
                  <a:lnTo>
                    <a:pt x="1" y="1750"/>
                  </a:lnTo>
                  <a:lnTo>
                    <a:pt x="9800" y="1750"/>
                  </a:lnTo>
                  <a:lnTo>
                    <a:pt x="9800" y="0"/>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89" name="Google Shape;989;p50"/>
            <p:cNvSpPr/>
            <p:nvPr/>
          </p:nvSpPr>
          <p:spPr>
            <a:xfrm>
              <a:off x="3701425" y="332400"/>
              <a:ext cx="166250" cy="35000"/>
            </a:xfrm>
            <a:custGeom>
              <a:avLst/>
              <a:gdLst/>
              <a:ahLst/>
              <a:cxnLst/>
              <a:rect l="l" t="t" r="r" b="b"/>
              <a:pathLst>
                <a:path w="6650" h="1400" extrusionOk="0">
                  <a:moveTo>
                    <a:pt x="1" y="0"/>
                  </a:moveTo>
                  <a:lnTo>
                    <a:pt x="1" y="1400"/>
                  </a:lnTo>
                  <a:lnTo>
                    <a:pt x="6650" y="1400"/>
                  </a:lnTo>
                  <a:lnTo>
                    <a:pt x="6650" y="0"/>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0" name="Google Shape;990;p50"/>
            <p:cNvSpPr/>
            <p:nvPr/>
          </p:nvSpPr>
          <p:spPr>
            <a:xfrm>
              <a:off x="3254150" y="417625"/>
              <a:ext cx="1069625" cy="1069625"/>
            </a:xfrm>
            <a:custGeom>
              <a:avLst/>
              <a:gdLst/>
              <a:ahLst/>
              <a:cxnLst/>
              <a:rect l="l" t="t" r="r" b="b"/>
              <a:pathLst>
                <a:path w="42785" h="42785" extrusionOk="0">
                  <a:moveTo>
                    <a:pt x="21392" y="1"/>
                  </a:moveTo>
                  <a:cubicBezTo>
                    <a:pt x="9578" y="1"/>
                    <a:pt x="1" y="9578"/>
                    <a:pt x="1" y="21393"/>
                  </a:cubicBezTo>
                  <a:cubicBezTo>
                    <a:pt x="1" y="33208"/>
                    <a:pt x="9578" y="42784"/>
                    <a:pt x="21392" y="42784"/>
                  </a:cubicBezTo>
                  <a:cubicBezTo>
                    <a:pt x="33206" y="42784"/>
                    <a:pt x="42784" y="33208"/>
                    <a:pt x="42784" y="21393"/>
                  </a:cubicBezTo>
                  <a:cubicBezTo>
                    <a:pt x="42784" y="9579"/>
                    <a:pt x="33206" y="1"/>
                    <a:pt x="21392"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1" name="Google Shape;991;p50"/>
            <p:cNvSpPr/>
            <p:nvPr/>
          </p:nvSpPr>
          <p:spPr>
            <a:xfrm>
              <a:off x="3311225" y="474750"/>
              <a:ext cx="955425" cy="955425"/>
            </a:xfrm>
            <a:custGeom>
              <a:avLst/>
              <a:gdLst/>
              <a:ahLst/>
              <a:cxnLst/>
              <a:rect l="l" t="t" r="r" b="b"/>
              <a:pathLst>
                <a:path w="38217" h="38217" extrusionOk="0">
                  <a:moveTo>
                    <a:pt x="19109" y="1"/>
                  </a:moveTo>
                  <a:cubicBezTo>
                    <a:pt x="8556" y="1"/>
                    <a:pt x="1" y="8554"/>
                    <a:pt x="1" y="19108"/>
                  </a:cubicBezTo>
                  <a:cubicBezTo>
                    <a:pt x="1" y="29661"/>
                    <a:pt x="8555" y="38216"/>
                    <a:pt x="19109" y="38216"/>
                  </a:cubicBezTo>
                  <a:cubicBezTo>
                    <a:pt x="29662" y="38216"/>
                    <a:pt x="38217" y="29661"/>
                    <a:pt x="38217" y="19108"/>
                  </a:cubicBezTo>
                  <a:cubicBezTo>
                    <a:pt x="38217" y="8554"/>
                    <a:pt x="29662" y="1"/>
                    <a:pt x="19109"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2" name="Google Shape;992;p50"/>
            <p:cNvSpPr/>
            <p:nvPr/>
          </p:nvSpPr>
          <p:spPr>
            <a:xfrm>
              <a:off x="3373075" y="536575"/>
              <a:ext cx="831725" cy="831750"/>
            </a:xfrm>
            <a:custGeom>
              <a:avLst/>
              <a:gdLst/>
              <a:ahLst/>
              <a:cxnLst/>
              <a:rect l="l" t="t" r="r" b="b"/>
              <a:pathLst>
                <a:path w="33269" h="33270" extrusionOk="0">
                  <a:moveTo>
                    <a:pt x="16635" y="0"/>
                  </a:moveTo>
                  <a:cubicBezTo>
                    <a:pt x="7449" y="0"/>
                    <a:pt x="1" y="7448"/>
                    <a:pt x="1" y="16635"/>
                  </a:cubicBezTo>
                  <a:cubicBezTo>
                    <a:pt x="1" y="25821"/>
                    <a:pt x="7449" y="33269"/>
                    <a:pt x="16635" y="33269"/>
                  </a:cubicBezTo>
                  <a:cubicBezTo>
                    <a:pt x="25822" y="33269"/>
                    <a:pt x="33269" y="25821"/>
                    <a:pt x="33269" y="16635"/>
                  </a:cubicBezTo>
                  <a:lnTo>
                    <a:pt x="33269" y="16634"/>
                  </a:lnTo>
                  <a:cubicBezTo>
                    <a:pt x="33269" y="7448"/>
                    <a:pt x="25822" y="0"/>
                    <a:pt x="16635" y="0"/>
                  </a:cubicBezTo>
                  <a:close/>
                </a:path>
              </a:pathLst>
            </a:custGeom>
            <a:solidFill>
              <a:schemeClr val="accent3"/>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3" name="Google Shape;993;p50"/>
            <p:cNvSpPr/>
            <p:nvPr/>
          </p:nvSpPr>
          <p:spPr>
            <a:xfrm>
              <a:off x="3737700" y="616200"/>
              <a:ext cx="98775" cy="95025"/>
            </a:xfrm>
            <a:custGeom>
              <a:avLst/>
              <a:gdLst/>
              <a:ahLst/>
              <a:cxnLst/>
              <a:rect l="l" t="t" r="r" b="b"/>
              <a:pathLst>
                <a:path w="3951" h="3801" extrusionOk="0">
                  <a:moveTo>
                    <a:pt x="2046" y="0"/>
                  </a:moveTo>
                  <a:cubicBezTo>
                    <a:pt x="1279" y="0"/>
                    <a:pt x="587" y="464"/>
                    <a:pt x="294" y="1173"/>
                  </a:cubicBezTo>
                  <a:cubicBezTo>
                    <a:pt x="0" y="1883"/>
                    <a:pt x="162" y="2700"/>
                    <a:pt x="705" y="3244"/>
                  </a:cubicBezTo>
                  <a:cubicBezTo>
                    <a:pt x="1069" y="3608"/>
                    <a:pt x="1556" y="3801"/>
                    <a:pt x="2050" y="3801"/>
                  </a:cubicBezTo>
                  <a:cubicBezTo>
                    <a:pt x="2295" y="3801"/>
                    <a:pt x="2542" y="3753"/>
                    <a:pt x="2776" y="3656"/>
                  </a:cubicBezTo>
                  <a:cubicBezTo>
                    <a:pt x="3486" y="3363"/>
                    <a:pt x="3950" y="2669"/>
                    <a:pt x="3950" y="1901"/>
                  </a:cubicBezTo>
                  <a:cubicBezTo>
                    <a:pt x="3950" y="851"/>
                    <a:pt x="3099" y="0"/>
                    <a:pt x="2050" y="0"/>
                  </a:cubicBezTo>
                  <a:cubicBezTo>
                    <a:pt x="2049" y="0"/>
                    <a:pt x="2047" y="0"/>
                    <a:pt x="2046"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4" name="Google Shape;994;p50"/>
            <p:cNvSpPr/>
            <p:nvPr/>
          </p:nvSpPr>
          <p:spPr>
            <a:xfrm>
              <a:off x="3737700" y="1193650"/>
              <a:ext cx="98775" cy="95025"/>
            </a:xfrm>
            <a:custGeom>
              <a:avLst/>
              <a:gdLst/>
              <a:ahLst/>
              <a:cxnLst/>
              <a:rect l="l" t="t" r="r" b="b"/>
              <a:pathLst>
                <a:path w="3951" h="3801" extrusionOk="0">
                  <a:moveTo>
                    <a:pt x="2050" y="0"/>
                  </a:moveTo>
                  <a:cubicBezTo>
                    <a:pt x="1281" y="0"/>
                    <a:pt x="588" y="462"/>
                    <a:pt x="294" y="1172"/>
                  </a:cubicBezTo>
                  <a:cubicBezTo>
                    <a:pt x="0" y="1882"/>
                    <a:pt x="162" y="2700"/>
                    <a:pt x="706" y="3244"/>
                  </a:cubicBezTo>
                  <a:cubicBezTo>
                    <a:pt x="1070" y="3607"/>
                    <a:pt x="1556" y="3801"/>
                    <a:pt x="2050" y="3801"/>
                  </a:cubicBezTo>
                  <a:cubicBezTo>
                    <a:pt x="2295" y="3801"/>
                    <a:pt x="2542" y="3753"/>
                    <a:pt x="2776" y="3656"/>
                  </a:cubicBezTo>
                  <a:cubicBezTo>
                    <a:pt x="3486" y="3362"/>
                    <a:pt x="3950" y="2669"/>
                    <a:pt x="3950" y="1901"/>
                  </a:cubicBezTo>
                  <a:cubicBezTo>
                    <a:pt x="3950" y="851"/>
                    <a:pt x="3099" y="0"/>
                    <a:pt x="2050"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5" name="Google Shape;995;p50"/>
            <p:cNvSpPr/>
            <p:nvPr/>
          </p:nvSpPr>
          <p:spPr>
            <a:xfrm>
              <a:off x="4026400" y="904925"/>
              <a:ext cx="98800" cy="95050"/>
            </a:xfrm>
            <a:custGeom>
              <a:avLst/>
              <a:gdLst/>
              <a:ahLst/>
              <a:cxnLst/>
              <a:rect l="l" t="t" r="r" b="b"/>
              <a:pathLst>
                <a:path w="3952" h="3802" extrusionOk="0">
                  <a:moveTo>
                    <a:pt x="2052" y="0"/>
                  </a:moveTo>
                  <a:cubicBezTo>
                    <a:pt x="1557" y="0"/>
                    <a:pt x="1071" y="193"/>
                    <a:pt x="706" y="556"/>
                  </a:cubicBezTo>
                  <a:cubicBezTo>
                    <a:pt x="164" y="1101"/>
                    <a:pt x="1" y="1918"/>
                    <a:pt x="294" y="2628"/>
                  </a:cubicBezTo>
                  <a:cubicBezTo>
                    <a:pt x="590" y="3338"/>
                    <a:pt x="1281" y="3802"/>
                    <a:pt x="2051" y="3802"/>
                  </a:cubicBezTo>
                  <a:cubicBezTo>
                    <a:pt x="3101" y="3802"/>
                    <a:pt x="3952" y="2951"/>
                    <a:pt x="3952" y="1901"/>
                  </a:cubicBezTo>
                  <a:cubicBezTo>
                    <a:pt x="3952" y="1131"/>
                    <a:pt x="3488" y="440"/>
                    <a:pt x="2778" y="144"/>
                  </a:cubicBezTo>
                  <a:cubicBezTo>
                    <a:pt x="2543" y="47"/>
                    <a:pt x="2297" y="0"/>
                    <a:pt x="2052" y="0"/>
                  </a:cubicBezTo>
                  <a:close/>
                </a:path>
              </a:pathLst>
            </a:custGeom>
            <a:solidFill>
              <a:srgbClr val="5A5A5A"/>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6" name="Google Shape;996;p50"/>
            <p:cNvSpPr/>
            <p:nvPr/>
          </p:nvSpPr>
          <p:spPr>
            <a:xfrm>
              <a:off x="3448950" y="904925"/>
              <a:ext cx="98800" cy="95050"/>
            </a:xfrm>
            <a:custGeom>
              <a:avLst/>
              <a:gdLst/>
              <a:ahLst/>
              <a:cxnLst/>
              <a:rect l="l" t="t" r="r" b="b"/>
              <a:pathLst>
                <a:path w="3952" h="3802" extrusionOk="0">
                  <a:moveTo>
                    <a:pt x="2052" y="0"/>
                  </a:moveTo>
                  <a:cubicBezTo>
                    <a:pt x="1557" y="0"/>
                    <a:pt x="1071" y="193"/>
                    <a:pt x="707" y="556"/>
                  </a:cubicBezTo>
                  <a:cubicBezTo>
                    <a:pt x="164" y="1101"/>
                    <a:pt x="1" y="1918"/>
                    <a:pt x="295" y="2628"/>
                  </a:cubicBezTo>
                  <a:cubicBezTo>
                    <a:pt x="590" y="3338"/>
                    <a:pt x="1282" y="3802"/>
                    <a:pt x="2052" y="3802"/>
                  </a:cubicBezTo>
                  <a:cubicBezTo>
                    <a:pt x="3101" y="3802"/>
                    <a:pt x="3952" y="2951"/>
                    <a:pt x="3952" y="1901"/>
                  </a:cubicBezTo>
                  <a:cubicBezTo>
                    <a:pt x="3952" y="1131"/>
                    <a:pt x="3488" y="440"/>
                    <a:pt x="2778" y="144"/>
                  </a:cubicBezTo>
                  <a:cubicBezTo>
                    <a:pt x="2543" y="47"/>
                    <a:pt x="2297" y="0"/>
                    <a:pt x="2052"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7" name="Google Shape;997;p50"/>
            <p:cNvSpPr/>
            <p:nvPr/>
          </p:nvSpPr>
          <p:spPr>
            <a:xfrm>
              <a:off x="3590475" y="754000"/>
              <a:ext cx="198475" cy="198475"/>
            </a:xfrm>
            <a:custGeom>
              <a:avLst/>
              <a:gdLst/>
              <a:ahLst/>
              <a:cxnLst/>
              <a:rect l="l" t="t" r="r" b="b"/>
              <a:pathLst>
                <a:path w="7939" h="7939" extrusionOk="0">
                  <a:moveTo>
                    <a:pt x="0" y="0"/>
                  </a:moveTo>
                  <a:cubicBezTo>
                    <a:pt x="0" y="0"/>
                    <a:pt x="3" y="59"/>
                    <a:pt x="19" y="160"/>
                  </a:cubicBezTo>
                  <a:cubicBezTo>
                    <a:pt x="37" y="259"/>
                    <a:pt x="52" y="412"/>
                    <a:pt x="92" y="589"/>
                  </a:cubicBezTo>
                  <a:cubicBezTo>
                    <a:pt x="195" y="1057"/>
                    <a:pt x="339" y="1515"/>
                    <a:pt x="524" y="1957"/>
                  </a:cubicBezTo>
                  <a:cubicBezTo>
                    <a:pt x="765" y="2535"/>
                    <a:pt x="1063" y="3089"/>
                    <a:pt x="1412" y="3610"/>
                  </a:cubicBezTo>
                  <a:cubicBezTo>
                    <a:pt x="1785" y="4168"/>
                    <a:pt x="2236" y="4708"/>
                    <a:pt x="2732" y="5205"/>
                  </a:cubicBezTo>
                  <a:cubicBezTo>
                    <a:pt x="3230" y="5700"/>
                    <a:pt x="3772" y="6151"/>
                    <a:pt x="4330" y="6522"/>
                  </a:cubicBezTo>
                  <a:cubicBezTo>
                    <a:pt x="4852" y="6872"/>
                    <a:pt x="5406" y="7170"/>
                    <a:pt x="5985" y="7411"/>
                  </a:cubicBezTo>
                  <a:cubicBezTo>
                    <a:pt x="6427" y="7596"/>
                    <a:pt x="6883" y="7741"/>
                    <a:pt x="7351" y="7844"/>
                  </a:cubicBezTo>
                  <a:cubicBezTo>
                    <a:pt x="7527" y="7884"/>
                    <a:pt x="7681" y="7902"/>
                    <a:pt x="7779" y="7919"/>
                  </a:cubicBezTo>
                  <a:cubicBezTo>
                    <a:pt x="7880" y="7934"/>
                    <a:pt x="7939" y="7938"/>
                    <a:pt x="7939" y="7938"/>
                  </a:cubicBezTo>
                  <a:cubicBezTo>
                    <a:pt x="7939" y="7938"/>
                    <a:pt x="7936" y="7880"/>
                    <a:pt x="7921" y="7777"/>
                  </a:cubicBezTo>
                  <a:cubicBezTo>
                    <a:pt x="7903" y="7679"/>
                    <a:pt x="7887" y="7523"/>
                    <a:pt x="7845" y="7348"/>
                  </a:cubicBezTo>
                  <a:cubicBezTo>
                    <a:pt x="7742" y="6882"/>
                    <a:pt x="7598" y="6424"/>
                    <a:pt x="7412" y="5982"/>
                  </a:cubicBezTo>
                  <a:cubicBezTo>
                    <a:pt x="7170" y="5405"/>
                    <a:pt x="6872" y="4850"/>
                    <a:pt x="6524" y="4330"/>
                  </a:cubicBezTo>
                  <a:cubicBezTo>
                    <a:pt x="6153" y="3770"/>
                    <a:pt x="5701" y="3230"/>
                    <a:pt x="5207" y="2730"/>
                  </a:cubicBezTo>
                  <a:cubicBezTo>
                    <a:pt x="4710" y="2236"/>
                    <a:pt x="4170" y="1783"/>
                    <a:pt x="3612" y="1412"/>
                  </a:cubicBezTo>
                  <a:cubicBezTo>
                    <a:pt x="3091" y="1061"/>
                    <a:pt x="2537" y="763"/>
                    <a:pt x="1958" y="522"/>
                  </a:cubicBezTo>
                  <a:cubicBezTo>
                    <a:pt x="1517" y="337"/>
                    <a:pt x="1059" y="194"/>
                    <a:pt x="591" y="92"/>
                  </a:cubicBezTo>
                  <a:cubicBezTo>
                    <a:pt x="414" y="50"/>
                    <a:pt x="259" y="35"/>
                    <a:pt x="162" y="17"/>
                  </a:cubicBezTo>
                  <a:cubicBezTo>
                    <a:pt x="60" y="3"/>
                    <a:pt x="1" y="0"/>
                    <a:pt x="0"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8" name="Google Shape;998;p50"/>
            <p:cNvSpPr/>
            <p:nvPr/>
          </p:nvSpPr>
          <p:spPr>
            <a:xfrm>
              <a:off x="3737675" y="904925"/>
              <a:ext cx="98800" cy="95050"/>
            </a:xfrm>
            <a:custGeom>
              <a:avLst/>
              <a:gdLst/>
              <a:ahLst/>
              <a:cxnLst/>
              <a:rect l="l" t="t" r="r" b="b"/>
              <a:pathLst>
                <a:path w="3952" h="3802" extrusionOk="0">
                  <a:moveTo>
                    <a:pt x="2051" y="0"/>
                  </a:moveTo>
                  <a:cubicBezTo>
                    <a:pt x="1557" y="0"/>
                    <a:pt x="1070" y="193"/>
                    <a:pt x="706" y="556"/>
                  </a:cubicBezTo>
                  <a:cubicBezTo>
                    <a:pt x="163" y="1101"/>
                    <a:pt x="0" y="1918"/>
                    <a:pt x="295" y="2628"/>
                  </a:cubicBezTo>
                  <a:cubicBezTo>
                    <a:pt x="589" y="3338"/>
                    <a:pt x="1282" y="3802"/>
                    <a:pt x="2051" y="3802"/>
                  </a:cubicBezTo>
                  <a:cubicBezTo>
                    <a:pt x="3100" y="3802"/>
                    <a:pt x="3951" y="2950"/>
                    <a:pt x="3951" y="1901"/>
                  </a:cubicBezTo>
                  <a:cubicBezTo>
                    <a:pt x="3951" y="1131"/>
                    <a:pt x="3487" y="438"/>
                    <a:pt x="2777" y="144"/>
                  </a:cubicBezTo>
                  <a:cubicBezTo>
                    <a:pt x="2543" y="47"/>
                    <a:pt x="2296" y="0"/>
                    <a:pt x="2051"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999" name="Google Shape;999;p50"/>
            <p:cNvSpPr/>
            <p:nvPr/>
          </p:nvSpPr>
          <p:spPr>
            <a:xfrm>
              <a:off x="3788925" y="952475"/>
              <a:ext cx="534850" cy="534900"/>
            </a:xfrm>
            <a:custGeom>
              <a:avLst/>
              <a:gdLst/>
              <a:ahLst/>
              <a:cxnLst/>
              <a:rect l="l" t="t" r="r" b="b"/>
              <a:pathLst>
                <a:path w="21394" h="21396" extrusionOk="0">
                  <a:moveTo>
                    <a:pt x="21393" y="1"/>
                  </a:moveTo>
                  <a:cubicBezTo>
                    <a:pt x="21392" y="11815"/>
                    <a:pt x="11815" y="21390"/>
                    <a:pt x="1" y="21390"/>
                  </a:cubicBezTo>
                  <a:lnTo>
                    <a:pt x="1" y="21396"/>
                  </a:lnTo>
                  <a:cubicBezTo>
                    <a:pt x="11815" y="21396"/>
                    <a:pt x="21393" y="11816"/>
                    <a:pt x="21393" y="2"/>
                  </a:cubicBezTo>
                  <a:lnTo>
                    <a:pt x="21393" y="1"/>
                  </a:lnTo>
                  <a:close/>
                </a:path>
              </a:pathLst>
            </a:custGeom>
            <a:solidFill>
              <a:srgbClr val="E6E6E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0" name="Google Shape;1000;p50"/>
            <p:cNvSpPr/>
            <p:nvPr/>
          </p:nvSpPr>
          <p:spPr>
            <a:xfrm>
              <a:off x="3788925" y="253625"/>
              <a:ext cx="35050" cy="26325"/>
            </a:xfrm>
            <a:custGeom>
              <a:avLst/>
              <a:gdLst/>
              <a:ahLst/>
              <a:cxnLst/>
              <a:rect l="l" t="t" r="r" b="b"/>
              <a:pathLst>
                <a:path w="1402" h="1053" extrusionOk="0">
                  <a:moveTo>
                    <a:pt x="1" y="1"/>
                  </a:moveTo>
                  <a:lnTo>
                    <a:pt x="1" y="1052"/>
                  </a:lnTo>
                  <a:lnTo>
                    <a:pt x="1401" y="1052"/>
                  </a:lnTo>
                  <a:lnTo>
                    <a:pt x="1401" y="1"/>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1" name="Google Shape;1001;p50"/>
            <p:cNvSpPr/>
            <p:nvPr/>
          </p:nvSpPr>
          <p:spPr>
            <a:xfrm>
              <a:off x="3788925" y="323625"/>
              <a:ext cx="43775" cy="95800"/>
            </a:xfrm>
            <a:custGeom>
              <a:avLst/>
              <a:gdLst/>
              <a:ahLst/>
              <a:cxnLst/>
              <a:rect l="l" t="t" r="r" b="b"/>
              <a:pathLst>
                <a:path w="1751" h="3832" extrusionOk="0">
                  <a:moveTo>
                    <a:pt x="1" y="1"/>
                  </a:moveTo>
                  <a:lnTo>
                    <a:pt x="1" y="351"/>
                  </a:lnTo>
                  <a:lnTo>
                    <a:pt x="1751" y="351"/>
                  </a:lnTo>
                  <a:lnTo>
                    <a:pt x="1751" y="2"/>
                  </a:lnTo>
                  <a:lnTo>
                    <a:pt x="1751" y="1"/>
                  </a:lnTo>
                  <a:close/>
                  <a:moveTo>
                    <a:pt x="1" y="1751"/>
                  </a:moveTo>
                  <a:lnTo>
                    <a:pt x="1" y="3761"/>
                  </a:lnTo>
                  <a:cubicBezTo>
                    <a:pt x="590" y="3761"/>
                    <a:pt x="1173" y="3785"/>
                    <a:pt x="1751" y="3832"/>
                  </a:cubicBezTo>
                  <a:lnTo>
                    <a:pt x="1751" y="1751"/>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2" name="Google Shape;1002;p50"/>
            <p:cNvSpPr/>
            <p:nvPr/>
          </p:nvSpPr>
          <p:spPr>
            <a:xfrm>
              <a:off x="3974325" y="327725"/>
              <a:ext cx="118675" cy="150800"/>
            </a:xfrm>
            <a:custGeom>
              <a:avLst/>
              <a:gdLst/>
              <a:ahLst/>
              <a:cxnLst/>
              <a:rect l="l" t="t" r="r" b="b"/>
              <a:pathLst>
                <a:path w="4747" h="6032" extrusionOk="0">
                  <a:moveTo>
                    <a:pt x="2258" y="1"/>
                  </a:moveTo>
                  <a:lnTo>
                    <a:pt x="1" y="4918"/>
                  </a:lnTo>
                  <a:cubicBezTo>
                    <a:pt x="859" y="5234"/>
                    <a:pt x="1694" y="5607"/>
                    <a:pt x="2504" y="6032"/>
                  </a:cubicBezTo>
                  <a:lnTo>
                    <a:pt x="4747" y="1144"/>
                  </a:lnTo>
                  <a:lnTo>
                    <a:pt x="2258" y="1"/>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3" name="Google Shape;1003;p50"/>
            <p:cNvSpPr/>
            <p:nvPr/>
          </p:nvSpPr>
          <p:spPr>
            <a:xfrm>
              <a:off x="3788925" y="279925"/>
              <a:ext cx="122550" cy="43775"/>
            </a:xfrm>
            <a:custGeom>
              <a:avLst/>
              <a:gdLst/>
              <a:ahLst/>
              <a:cxnLst/>
              <a:rect l="l" t="t" r="r" b="b"/>
              <a:pathLst>
                <a:path w="4902" h="1751" extrusionOk="0">
                  <a:moveTo>
                    <a:pt x="1" y="0"/>
                  </a:moveTo>
                  <a:lnTo>
                    <a:pt x="1" y="1750"/>
                  </a:lnTo>
                  <a:lnTo>
                    <a:pt x="4901" y="1750"/>
                  </a:lnTo>
                  <a:lnTo>
                    <a:pt x="4901" y="0"/>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4" name="Google Shape;1004;p50"/>
            <p:cNvSpPr/>
            <p:nvPr/>
          </p:nvSpPr>
          <p:spPr>
            <a:xfrm>
              <a:off x="3788925" y="332400"/>
              <a:ext cx="78750" cy="35000"/>
            </a:xfrm>
            <a:custGeom>
              <a:avLst/>
              <a:gdLst/>
              <a:ahLst/>
              <a:cxnLst/>
              <a:rect l="l" t="t" r="r" b="b"/>
              <a:pathLst>
                <a:path w="3150" h="1400" extrusionOk="0">
                  <a:moveTo>
                    <a:pt x="1" y="0"/>
                  </a:moveTo>
                  <a:lnTo>
                    <a:pt x="1" y="1400"/>
                  </a:lnTo>
                  <a:lnTo>
                    <a:pt x="3150" y="1400"/>
                  </a:lnTo>
                  <a:lnTo>
                    <a:pt x="3150" y="0"/>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5" name="Google Shape;1005;p50"/>
            <p:cNvSpPr/>
            <p:nvPr/>
          </p:nvSpPr>
          <p:spPr>
            <a:xfrm>
              <a:off x="3788925" y="417625"/>
              <a:ext cx="534850" cy="1069625"/>
            </a:xfrm>
            <a:custGeom>
              <a:avLst/>
              <a:gdLst/>
              <a:ahLst/>
              <a:cxnLst/>
              <a:rect l="l" t="t" r="r" b="b"/>
              <a:pathLst>
                <a:path w="21394" h="42785" extrusionOk="0">
                  <a:moveTo>
                    <a:pt x="1" y="1"/>
                  </a:moveTo>
                  <a:lnTo>
                    <a:pt x="1" y="2286"/>
                  </a:lnTo>
                  <a:cubicBezTo>
                    <a:pt x="10554" y="2286"/>
                    <a:pt x="19109" y="10841"/>
                    <a:pt x="19109" y="21393"/>
                  </a:cubicBezTo>
                  <a:cubicBezTo>
                    <a:pt x="19109" y="31946"/>
                    <a:pt x="10555" y="40501"/>
                    <a:pt x="1" y="40501"/>
                  </a:cubicBezTo>
                  <a:lnTo>
                    <a:pt x="1" y="42784"/>
                  </a:lnTo>
                  <a:cubicBezTo>
                    <a:pt x="11815" y="42784"/>
                    <a:pt x="21392" y="33209"/>
                    <a:pt x="21393" y="21395"/>
                  </a:cubicBezTo>
                  <a:cubicBezTo>
                    <a:pt x="21393" y="13161"/>
                    <a:pt x="16738" y="6017"/>
                    <a:pt x="9917" y="2441"/>
                  </a:cubicBezTo>
                  <a:lnTo>
                    <a:pt x="9920" y="2436"/>
                  </a:lnTo>
                  <a:cubicBezTo>
                    <a:pt x="9111" y="2011"/>
                    <a:pt x="8275" y="1640"/>
                    <a:pt x="7417" y="1322"/>
                  </a:cubicBezTo>
                  <a:lnTo>
                    <a:pt x="7417" y="1324"/>
                  </a:lnTo>
                  <a:cubicBezTo>
                    <a:pt x="5595" y="652"/>
                    <a:pt x="3689" y="233"/>
                    <a:pt x="1752" y="79"/>
                  </a:cubicBezTo>
                  <a:lnTo>
                    <a:pt x="1752" y="72"/>
                  </a:lnTo>
                  <a:cubicBezTo>
                    <a:pt x="1174" y="26"/>
                    <a:pt x="591" y="2"/>
                    <a:pt x="2"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6" name="Google Shape;1006;p50"/>
            <p:cNvSpPr/>
            <p:nvPr/>
          </p:nvSpPr>
          <p:spPr>
            <a:xfrm>
              <a:off x="3788925" y="474725"/>
              <a:ext cx="477725" cy="955400"/>
            </a:xfrm>
            <a:custGeom>
              <a:avLst/>
              <a:gdLst/>
              <a:ahLst/>
              <a:cxnLst/>
              <a:rect l="l" t="t" r="r" b="b"/>
              <a:pathLst>
                <a:path w="19109" h="38216" extrusionOk="0">
                  <a:moveTo>
                    <a:pt x="1" y="0"/>
                  </a:moveTo>
                  <a:lnTo>
                    <a:pt x="1" y="2"/>
                  </a:lnTo>
                  <a:lnTo>
                    <a:pt x="1" y="2474"/>
                  </a:lnTo>
                  <a:cubicBezTo>
                    <a:pt x="9188" y="2474"/>
                    <a:pt x="16635" y="9922"/>
                    <a:pt x="16635" y="19108"/>
                  </a:cubicBezTo>
                  <a:cubicBezTo>
                    <a:pt x="16635" y="28294"/>
                    <a:pt x="9188" y="35742"/>
                    <a:pt x="1" y="35742"/>
                  </a:cubicBezTo>
                  <a:lnTo>
                    <a:pt x="1" y="38216"/>
                  </a:lnTo>
                  <a:cubicBezTo>
                    <a:pt x="10554" y="38216"/>
                    <a:pt x="19109" y="29661"/>
                    <a:pt x="19109" y="19108"/>
                  </a:cubicBezTo>
                  <a:cubicBezTo>
                    <a:pt x="19109" y="8554"/>
                    <a:pt x="10555" y="0"/>
                    <a:pt x="1"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7" name="Google Shape;1007;p50"/>
            <p:cNvSpPr/>
            <p:nvPr/>
          </p:nvSpPr>
          <p:spPr>
            <a:xfrm>
              <a:off x="3788925" y="616200"/>
              <a:ext cx="47550" cy="95050"/>
            </a:xfrm>
            <a:custGeom>
              <a:avLst/>
              <a:gdLst/>
              <a:ahLst/>
              <a:cxnLst/>
              <a:rect l="l" t="t" r="r" b="b"/>
              <a:pathLst>
                <a:path w="1902" h="3802" extrusionOk="0">
                  <a:moveTo>
                    <a:pt x="1" y="0"/>
                  </a:moveTo>
                  <a:lnTo>
                    <a:pt x="1" y="3801"/>
                  </a:lnTo>
                  <a:cubicBezTo>
                    <a:pt x="1050" y="3801"/>
                    <a:pt x="1901" y="2950"/>
                    <a:pt x="1901" y="1901"/>
                  </a:cubicBezTo>
                  <a:cubicBezTo>
                    <a:pt x="1901" y="851"/>
                    <a:pt x="1050" y="0"/>
                    <a:pt x="1"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8" name="Google Shape;1008;p50"/>
            <p:cNvSpPr/>
            <p:nvPr/>
          </p:nvSpPr>
          <p:spPr>
            <a:xfrm>
              <a:off x="3788925" y="1193650"/>
              <a:ext cx="47550" cy="95025"/>
            </a:xfrm>
            <a:custGeom>
              <a:avLst/>
              <a:gdLst/>
              <a:ahLst/>
              <a:cxnLst/>
              <a:rect l="l" t="t" r="r" b="b"/>
              <a:pathLst>
                <a:path w="1902" h="3801" extrusionOk="0">
                  <a:moveTo>
                    <a:pt x="1" y="0"/>
                  </a:moveTo>
                  <a:lnTo>
                    <a:pt x="1" y="3801"/>
                  </a:lnTo>
                  <a:cubicBezTo>
                    <a:pt x="1050" y="3801"/>
                    <a:pt x="1901" y="2950"/>
                    <a:pt x="1901" y="1901"/>
                  </a:cubicBezTo>
                  <a:cubicBezTo>
                    <a:pt x="1901" y="851"/>
                    <a:pt x="1050" y="0"/>
                    <a:pt x="1"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09" name="Google Shape;1009;p50"/>
            <p:cNvSpPr/>
            <p:nvPr/>
          </p:nvSpPr>
          <p:spPr>
            <a:xfrm>
              <a:off x="4026400" y="904900"/>
              <a:ext cx="98800" cy="95075"/>
            </a:xfrm>
            <a:custGeom>
              <a:avLst/>
              <a:gdLst/>
              <a:ahLst/>
              <a:cxnLst/>
              <a:rect l="l" t="t" r="r" b="b"/>
              <a:pathLst>
                <a:path w="3952" h="3803" extrusionOk="0">
                  <a:moveTo>
                    <a:pt x="2051" y="1"/>
                  </a:moveTo>
                  <a:cubicBezTo>
                    <a:pt x="1281" y="1"/>
                    <a:pt x="590" y="464"/>
                    <a:pt x="294" y="1174"/>
                  </a:cubicBezTo>
                  <a:cubicBezTo>
                    <a:pt x="1" y="1886"/>
                    <a:pt x="164" y="2703"/>
                    <a:pt x="708" y="3246"/>
                  </a:cubicBezTo>
                  <a:cubicBezTo>
                    <a:pt x="1071" y="3609"/>
                    <a:pt x="1557" y="3802"/>
                    <a:pt x="2052" y="3802"/>
                  </a:cubicBezTo>
                  <a:cubicBezTo>
                    <a:pt x="2297" y="3802"/>
                    <a:pt x="2543" y="3755"/>
                    <a:pt x="2778" y="3658"/>
                  </a:cubicBezTo>
                  <a:cubicBezTo>
                    <a:pt x="3488" y="3364"/>
                    <a:pt x="3952" y="2671"/>
                    <a:pt x="3952" y="1902"/>
                  </a:cubicBezTo>
                  <a:cubicBezTo>
                    <a:pt x="3952" y="851"/>
                    <a:pt x="3101" y="1"/>
                    <a:pt x="2051"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0" name="Google Shape;1010;p50"/>
            <p:cNvSpPr/>
            <p:nvPr/>
          </p:nvSpPr>
          <p:spPr>
            <a:xfrm>
              <a:off x="3788925" y="904900"/>
              <a:ext cx="47550" cy="95075"/>
            </a:xfrm>
            <a:custGeom>
              <a:avLst/>
              <a:gdLst/>
              <a:ahLst/>
              <a:cxnLst/>
              <a:rect l="l" t="t" r="r" b="b"/>
              <a:pathLst>
                <a:path w="1902" h="3803" extrusionOk="0">
                  <a:moveTo>
                    <a:pt x="1" y="1"/>
                  </a:moveTo>
                  <a:lnTo>
                    <a:pt x="1" y="3803"/>
                  </a:lnTo>
                  <a:cubicBezTo>
                    <a:pt x="1050" y="3803"/>
                    <a:pt x="1901" y="2952"/>
                    <a:pt x="1901" y="1902"/>
                  </a:cubicBezTo>
                  <a:cubicBezTo>
                    <a:pt x="1901" y="853"/>
                    <a:pt x="1050" y="1"/>
                    <a:pt x="1"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11" name="Google Shape;1011;p50"/>
          <p:cNvGrpSpPr/>
          <p:nvPr/>
        </p:nvGrpSpPr>
        <p:grpSpPr>
          <a:xfrm>
            <a:off x="4098444" y="4093290"/>
            <a:ext cx="644852" cy="352673"/>
            <a:chOff x="5239761" y="511225"/>
            <a:chExt cx="1259178" cy="688650"/>
          </a:xfrm>
        </p:grpSpPr>
        <p:sp>
          <p:nvSpPr>
            <p:cNvPr id="1012" name="Google Shape;1012;p50"/>
            <p:cNvSpPr/>
            <p:nvPr/>
          </p:nvSpPr>
          <p:spPr>
            <a:xfrm>
              <a:off x="5306350" y="734575"/>
              <a:ext cx="1135275" cy="232650"/>
            </a:xfrm>
            <a:custGeom>
              <a:avLst/>
              <a:gdLst/>
              <a:ahLst/>
              <a:cxnLst/>
              <a:rect l="l" t="t" r="r" b="b"/>
              <a:pathLst>
                <a:path w="45411" h="9306" extrusionOk="0">
                  <a:moveTo>
                    <a:pt x="1" y="0"/>
                  </a:moveTo>
                  <a:lnTo>
                    <a:pt x="1" y="9306"/>
                  </a:lnTo>
                  <a:lnTo>
                    <a:pt x="45411" y="9306"/>
                  </a:lnTo>
                  <a:lnTo>
                    <a:pt x="45411" y="0"/>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3" name="Google Shape;1013;p50"/>
            <p:cNvSpPr/>
            <p:nvPr/>
          </p:nvSpPr>
          <p:spPr>
            <a:xfrm>
              <a:off x="6171775" y="511250"/>
              <a:ext cx="195450" cy="688625"/>
            </a:xfrm>
            <a:custGeom>
              <a:avLst/>
              <a:gdLst/>
              <a:ahLst/>
              <a:cxnLst/>
              <a:rect l="l" t="t" r="r" b="b"/>
              <a:pathLst>
                <a:path w="7818" h="27545" extrusionOk="0">
                  <a:moveTo>
                    <a:pt x="3723" y="1"/>
                  </a:moveTo>
                  <a:cubicBezTo>
                    <a:pt x="1677" y="1"/>
                    <a:pt x="0" y="1676"/>
                    <a:pt x="0" y="3722"/>
                  </a:cubicBezTo>
                  <a:lnTo>
                    <a:pt x="0" y="23823"/>
                  </a:lnTo>
                  <a:cubicBezTo>
                    <a:pt x="0" y="25869"/>
                    <a:pt x="1677" y="27544"/>
                    <a:pt x="3723" y="27544"/>
                  </a:cubicBezTo>
                  <a:lnTo>
                    <a:pt x="4095" y="27544"/>
                  </a:lnTo>
                  <a:cubicBezTo>
                    <a:pt x="6143" y="27544"/>
                    <a:pt x="7817" y="25869"/>
                    <a:pt x="7817" y="23823"/>
                  </a:cubicBezTo>
                  <a:lnTo>
                    <a:pt x="7817" y="3722"/>
                  </a:lnTo>
                  <a:cubicBezTo>
                    <a:pt x="7817" y="1676"/>
                    <a:pt x="6143" y="1"/>
                    <a:pt x="4095"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4" name="Google Shape;1014;p50"/>
            <p:cNvSpPr/>
            <p:nvPr/>
          </p:nvSpPr>
          <p:spPr>
            <a:xfrm>
              <a:off x="6359339" y="604300"/>
              <a:ext cx="139600" cy="502525"/>
            </a:xfrm>
            <a:custGeom>
              <a:avLst/>
              <a:gdLst/>
              <a:ahLst/>
              <a:cxnLst/>
              <a:rect l="l" t="t" r="r" b="b"/>
              <a:pathLst>
                <a:path w="5584" h="20101" extrusionOk="0">
                  <a:moveTo>
                    <a:pt x="2792" y="0"/>
                  </a:moveTo>
                  <a:cubicBezTo>
                    <a:pt x="1256" y="0"/>
                    <a:pt x="0" y="1341"/>
                    <a:pt x="0" y="2978"/>
                  </a:cubicBezTo>
                  <a:lnTo>
                    <a:pt x="0" y="17123"/>
                  </a:lnTo>
                  <a:cubicBezTo>
                    <a:pt x="0" y="18760"/>
                    <a:pt x="1256" y="20101"/>
                    <a:pt x="2792" y="20101"/>
                  </a:cubicBezTo>
                  <a:cubicBezTo>
                    <a:pt x="4327" y="20101"/>
                    <a:pt x="5583" y="18760"/>
                    <a:pt x="5583" y="17123"/>
                  </a:cubicBezTo>
                  <a:lnTo>
                    <a:pt x="5583" y="2978"/>
                  </a:lnTo>
                  <a:cubicBezTo>
                    <a:pt x="5583" y="1340"/>
                    <a:pt x="4327" y="0"/>
                    <a:pt x="2792"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5" name="Google Shape;1015;p50"/>
            <p:cNvSpPr/>
            <p:nvPr/>
          </p:nvSpPr>
          <p:spPr>
            <a:xfrm>
              <a:off x="5371500" y="511225"/>
              <a:ext cx="195450" cy="688650"/>
            </a:xfrm>
            <a:custGeom>
              <a:avLst/>
              <a:gdLst/>
              <a:ahLst/>
              <a:cxnLst/>
              <a:rect l="l" t="t" r="r" b="b"/>
              <a:pathLst>
                <a:path w="7818" h="27546" extrusionOk="0">
                  <a:moveTo>
                    <a:pt x="3723" y="1"/>
                  </a:moveTo>
                  <a:cubicBezTo>
                    <a:pt x="1662" y="1"/>
                    <a:pt x="1" y="1661"/>
                    <a:pt x="1" y="3723"/>
                  </a:cubicBezTo>
                  <a:lnTo>
                    <a:pt x="1" y="23824"/>
                  </a:lnTo>
                  <a:cubicBezTo>
                    <a:pt x="1" y="25886"/>
                    <a:pt x="1662" y="27545"/>
                    <a:pt x="3723" y="27545"/>
                  </a:cubicBezTo>
                  <a:lnTo>
                    <a:pt x="4095" y="27545"/>
                  </a:lnTo>
                  <a:cubicBezTo>
                    <a:pt x="6157" y="27545"/>
                    <a:pt x="7818" y="25886"/>
                    <a:pt x="7818" y="23824"/>
                  </a:cubicBezTo>
                  <a:lnTo>
                    <a:pt x="7818" y="3723"/>
                  </a:lnTo>
                  <a:cubicBezTo>
                    <a:pt x="7818" y="1661"/>
                    <a:pt x="6157" y="1"/>
                    <a:pt x="4095"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6" name="Google Shape;1016;p50"/>
            <p:cNvSpPr/>
            <p:nvPr/>
          </p:nvSpPr>
          <p:spPr>
            <a:xfrm>
              <a:off x="5239761" y="604300"/>
              <a:ext cx="139625" cy="502525"/>
            </a:xfrm>
            <a:custGeom>
              <a:avLst/>
              <a:gdLst/>
              <a:ahLst/>
              <a:cxnLst/>
              <a:rect l="l" t="t" r="r" b="b"/>
              <a:pathLst>
                <a:path w="5585" h="20101" extrusionOk="0">
                  <a:moveTo>
                    <a:pt x="2793" y="0"/>
                  </a:moveTo>
                  <a:cubicBezTo>
                    <a:pt x="1258" y="0"/>
                    <a:pt x="1" y="1341"/>
                    <a:pt x="1" y="2978"/>
                  </a:cubicBezTo>
                  <a:lnTo>
                    <a:pt x="1" y="17123"/>
                  </a:lnTo>
                  <a:cubicBezTo>
                    <a:pt x="1" y="18760"/>
                    <a:pt x="1258" y="20101"/>
                    <a:pt x="2793" y="20101"/>
                  </a:cubicBezTo>
                  <a:cubicBezTo>
                    <a:pt x="4329" y="20101"/>
                    <a:pt x="5585" y="18760"/>
                    <a:pt x="5585" y="17123"/>
                  </a:cubicBezTo>
                  <a:lnTo>
                    <a:pt x="5585" y="2978"/>
                  </a:lnTo>
                  <a:cubicBezTo>
                    <a:pt x="5585" y="1340"/>
                    <a:pt x="4329" y="0"/>
                    <a:pt x="2793"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17" name="Google Shape;1017;p50"/>
          <p:cNvGrpSpPr/>
          <p:nvPr/>
        </p:nvGrpSpPr>
        <p:grpSpPr>
          <a:xfrm>
            <a:off x="5097249" y="3967152"/>
            <a:ext cx="661238" cy="604828"/>
            <a:chOff x="5346925" y="2312200"/>
            <a:chExt cx="1291175" cy="1181025"/>
          </a:xfrm>
        </p:grpSpPr>
        <p:sp>
          <p:nvSpPr>
            <p:cNvPr id="1018" name="Google Shape;1018;p50"/>
            <p:cNvSpPr/>
            <p:nvPr/>
          </p:nvSpPr>
          <p:spPr>
            <a:xfrm>
              <a:off x="5382025" y="2342000"/>
              <a:ext cx="1221000" cy="1121400"/>
            </a:xfrm>
            <a:custGeom>
              <a:avLst/>
              <a:gdLst/>
              <a:ahLst/>
              <a:cxnLst/>
              <a:rect l="l" t="t" r="r" b="b"/>
              <a:pathLst>
                <a:path w="48840" h="44856" extrusionOk="0">
                  <a:moveTo>
                    <a:pt x="5116" y="0"/>
                  </a:moveTo>
                  <a:cubicBezTo>
                    <a:pt x="3643" y="0"/>
                    <a:pt x="2317" y="568"/>
                    <a:pt x="1378" y="1601"/>
                  </a:cubicBezTo>
                  <a:cubicBezTo>
                    <a:pt x="440" y="2634"/>
                    <a:pt x="0" y="4011"/>
                    <a:pt x="141" y="5476"/>
                  </a:cubicBezTo>
                  <a:lnTo>
                    <a:pt x="3379" y="39150"/>
                  </a:lnTo>
                  <a:cubicBezTo>
                    <a:pt x="3453" y="39907"/>
                    <a:pt x="3675" y="40647"/>
                    <a:pt x="4040" y="41346"/>
                  </a:cubicBezTo>
                  <a:cubicBezTo>
                    <a:pt x="4771" y="42728"/>
                    <a:pt x="5964" y="43813"/>
                    <a:pt x="7411" y="44408"/>
                  </a:cubicBezTo>
                  <a:cubicBezTo>
                    <a:pt x="8142" y="44705"/>
                    <a:pt x="8898" y="44855"/>
                    <a:pt x="9659" y="44855"/>
                  </a:cubicBezTo>
                  <a:lnTo>
                    <a:pt x="39180" y="44855"/>
                  </a:lnTo>
                  <a:cubicBezTo>
                    <a:pt x="39941" y="44855"/>
                    <a:pt x="40698" y="44705"/>
                    <a:pt x="41429" y="44408"/>
                  </a:cubicBezTo>
                  <a:cubicBezTo>
                    <a:pt x="42875" y="43813"/>
                    <a:pt x="44068" y="42729"/>
                    <a:pt x="44799" y="41346"/>
                  </a:cubicBezTo>
                  <a:cubicBezTo>
                    <a:pt x="45164" y="40647"/>
                    <a:pt x="45387" y="39907"/>
                    <a:pt x="45461" y="39150"/>
                  </a:cubicBezTo>
                  <a:lnTo>
                    <a:pt x="48697" y="5476"/>
                  </a:lnTo>
                  <a:cubicBezTo>
                    <a:pt x="48839" y="4011"/>
                    <a:pt x="48400" y="2634"/>
                    <a:pt x="47461" y="1601"/>
                  </a:cubicBezTo>
                  <a:cubicBezTo>
                    <a:pt x="46523" y="568"/>
                    <a:pt x="45196" y="0"/>
                    <a:pt x="43723" y="0"/>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19" name="Google Shape;1019;p50"/>
            <p:cNvSpPr/>
            <p:nvPr/>
          </p:nvSpPr>
          <p:spPr>
            <a:xfrm>
              <a:off x="5346925" y="2312200"/>
              <a:ext cx="1291175" cy="1181025"/>
            </a:xfrm>
            <a:custGeom>
              <a:avLst/>
              <a:gdLst/>
              <a:ahLst/>
              <a:cxnLst/>
              <a:rect l="l" t="t" r="r" b="b"/>
              <a:pathLst>
                <a:path w="51647" h="47241" extrusionOk="0">
                  <a:moveTo>
                    <a:pt x="45127" y="2385"/>
                  </a:moveTo>
                  <a:cubicBezTo>
                    <a:pt x="46259" y="2385"/>
                    <a:pt x="47274" y="2816"/>
                    <a:pt x="47984" y="3597"/>
                  </a:cubicBezTo>
                  <a:cubicBezTo>
                    <a:pt x="48693" y="4378"/>
                    <a:pt x="49024" y="5429"/>
                    <a:pt x="48915" y="6555"/>
                  </a:cubicBezTo>
                  <a:lnTo>
                    <a:pt x="45678" y="40229"/>
                  </a:lnTo>
                  <a:cubicBezTo>
                    <a:pt x="45436" y="42737"/>
                    <a:pt x="43104" y="44856"/>
                    <a:pt x="40586" y="44856"/>
                  </a:cubicBezTo>
                  <a:lnTo>
                    <a:pt x="11063" y="44856"/>
                  </a:lnTo>
                  <a:cubicBezTo>
                    <a:pt x="8545" y="44856"/>
                    <a:pt x="6213" y="42737"/>
                    <a:pt x="5970" y="40229"/>
                  </a:cubicBezTo>
                  <a:lnTo>
                    <a:pt x="2734" y="6555"/>
                  </a:lnTo>
                  <a:cubicBezTo>
                    <a:pt x="2625" y="5429"/>
                    <a:pt x="2955" y="4378"/>
                    <a:pt x="3665" y="3597"/>
                  </a:cubicBezTo>
                  <a:cubicBezTo>
                    <a:pt x="4375" y="2816"/>
                    <a:pt x="5388" y="2385"/>
                    <a:pt x="6520" y="2385"/>
                  </a:cubicBezTo>
                  <a:close/>
                  <a:moveTo>
                    <a:pt x="6520" y="1"/>
                  </a:moveTo>
                  <a:cubicBezTo>
                    <a:pt x="2773" y="1"/>
                    <a:pt x="1" y="3052"/>
                    <a:pt x="358" y="6783"/>
                  </a:cubicBezTo>
                  <a:lnTo>
                    <a:pt x="3597" y="40456"/>
                  </a:lnTo>
                  <a:cubicBezTo>
                    <a:pt x="3956" y="44187"/>
                    <a:pt x="7315" y="47240"/>
                    <a:pt x="11063" y="47240"/>
                  </a:cubicBezTo>
                  <a:lnTo>
                    <a:pt x="40584" y="47240"/>
                  </a:lnTo>
                  <a:cubicBezTo>
                    <a:pt x="44332" y="47240"/>
                    <a:pt x="47693" y="44187"/>
                    <a:pt x="48051" y="40456"/>
                  </a:cubicBezTo>
                  <a:lnTo>
                    <a:pt x="51288" y="6783"/>
                  </a:lnTo>
                  <a:cubicBezTo>
                    <a:pt x="51647" y="3052"/>
                    <a:pt x="48874" y="1"/>
                    <a:pt x="45126"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0" name="Google Shape;1020;p50"/>
            <p:cNvSpPr/>
            <p:nvPr/>
          </p:nvSpPr>
          <p:spPr>
            <a:xfrm>
              <a:off x="5823125" y="2457800"/>
              <a:ext cx="338825" cy="169400"/>
            </a:xfrm>
            <a:custGeom>
              <a:avLst/>
              <a:gdLst/>
              <a:ahLst/>
              <a:cxnLst/>
              <a:rect l="l" t="t" r="r" b="b"/>
              <a:pathLst>
                <a:path w="13553" h="6776" extrusionOk="0">
                  <a:moveTo>
                    <a:pt x="6776" y="0"/>
                  </a:moveTo>
                  <a:cubicBezTo>
                    <a:pt x="3034" y="0"/>
                    <a:pt x="1" y="2347"/>
                    <a:pt x="1" y="6776"/>
                  </a:cubicBezTo>
                  <a:lnTo>
                    <a:pt x="13552" y="6776"/>
                  </a:lnTo>
                  <a:cubicBezTo>
                    <a:pt x="13552" y="2346"/>
                    <a:pt x="10519" y="0"/>
                    <a:pt x="6776" y="0"/>
                  </a:cubicBezTo>
                  <a:close/>
                </a:path>
              </a:pathLst>
            </a:custGeom>
            <a:solidFill>
              <a:schemeClr val="accent3"/>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1" name="Google Shape;1021;p50"/>
            <p:cNvSpPr/>
            <p:nvPr/>
          </p:nvSpPr>
          <p:spPr>
            <a:xfrm>
              <a:off x="5977550" y="2482175"/>
              <a:ext cx="37100" cy="35700"/>
            </a:xfrm>
            <a:custGeom>
              <a:avLst/>
              <a:gdLst/>
              <a:ahLst/>
              <a:cxnLst/>
              <a:rect l="l" t="t" r="r" b="b"/>
              <a:pathLst>
                <a:path w="1484" h="1428" extrusionOk="0">
                  <a:moveTo>
                    <a:pt x="771" y="1"/>
                  </a:moveTo>
                  <a:cubicBezTo>
                    <a:pt x="481" y="1"/>
                    <a:pt x="221" y="175"/>
                    <a:pt x="111" y="441"/>
                  </a:cubicBezTo>
                  <a:cubicBezTo>
                    <a:pt x="1" y="708"/>
                    <a:pt x="62" y="1015"/>
                    <a:pt x="265" y="1219"/>
                  </a:cubicBezTo>
                  <a:cubicBezTo>
                    <a:pt x="402" y="1356"/>
                    <a:pt x="584" y="1428"/>
                    <a:pt x="770" y="1428"/>
                  </a:cubicBezTo>
                  <a:cubicBezTo>
                    <a:pt x="862" y="1428"/>
                    <a:pt x="955" y="1410"/>
                    <a:pt x="1044" y="1374"/>
                  </a:cubicBezTo>
                  <a:cubicBezTo>
                    <a:pt x="1309" y="1264"/>
                    <a:pt x="1483" y="1003"/>
                    <a:pt x="1483" y="715"/>
                  </a:cubicBezTo>
                  <a:cubicBezTo>
                    <a:pt x="1483" y="321"/>
                    <a:pt x="1165" y="1"/>
                    <a:pt x="771"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2" name="Google Shape;1022;p50"/>
            <p:cNvSpPr/>
            <p:nvPr/>
          </p:nvSpPr>
          <p:spPr>
            <a:xfrm>
              <a:off x="5850800" y="2572350"/>
              <a:ext cx="37100" cy="35675"/>
            </a:xfrm>
            <a:custGeom>
              <a:avLst/>
              <a:gdLst/>
              <a:ahLst/>
              <a:cxnLst/>
              <a:rect l="l" t="t" r="r" b="b"/>
              <a:pathLst>
                <a:path w="1484" h="1427" extrusionOk="0">
                  <a:moveTo>
                    <a:pt x="771" y="0"/>
                  </a:moveTo>
                  <a:cubicBezTo>
                    <a:pt x="585" y="0"/>
                    <a:pt x="402" y="73"/>
                    <a:pt x="265" y="210"/>
                  </a:cubicBezTo>
                  <a:cubicBezTo>
                    <a:pt x="62" y="413"/>
                    <a:pt x="0" y="720"/>
                    <a:pt x="110" y="987"/>
                  </a:cubicBezTo>
                  <a:cubicBezTo>
                    <a:pt x="220" y="1254"/>
                    <a:pt x="481" y="1427"/>
                    <a:pt x="770" y="1427"/>
                  </a:cubicBezTo>
                  <a:cubicBezTo>
                    <a:pt x="1164" y="1427"/>
                    <a:pt x="1483" y="1108"/>
                    <a:pt x="1483" y="714"/>
                  </a:cubicBezTo>
                  <a:cubicBezTo>
                    <a:pt x="1483" y="426"/>
                    <a:pt x="1309" y="165"/>
                    <a:pt x="1043" y="54"/>
                  </a:cubicBezTo>
                  <a:cubicBezTo>
                    <a:pt x="955" y="18"/>
                    <a:pt x="863" y="0"/>
                    <a:pt x="771"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3" name="Google Shape;1023;p50"/>
            <p:cNvSpPr/>
            <p:nvPr/>
          </p:nvSpPr>
          <p:spPr>
            <a:xfrm>
              <a:off x="5922225" y="2515600"/>
              <a:ext cx="74575" cy="74600"/>
            </a:xfrm>
            <a:custGeom>
              <a:avLst/>
              <a:gdLst/>
              <a:ahLst/>
              <a:cxnLst/>
              <a:rect l="l" t="t" r="r" b="b"/>
              <a:pathLst>
                <a:path w="2983" h="2984" extrusionOk="0">
                  <a:moveTo>
                    <a:pt x="0" y="0"/>
                  </a:moveTo>
                  <a:cubicBezTo>
                    <a:pt x="0" y="1"/>
                    <a:pt x="0" y="24"/>
                    <a:pt x="7" y="62"/>
                  </a:cubicBezTo>
                  <a:cubicBezTo>
                    <a:pt x="14" y="98"/>
                    <a:pt x="21" y="156"/>
                    <a:pt x="35" y="223"/>
                  </a:cubicBezTo>
                  <a:cubicBezTo>
                    <a:pt x="74" y="399"/>
                    <a:pt x="128" y="570"/>
                    <a:pt x="198" y="736"/>
                  </a:cubicBezTo>
                  <a:cubicBezTo>
                    <a:pt x="288" y="954"/>
                    <a:pt x="400" y="1163"/>
                    <a:pt x="531" y="1358"/>
                  </a:cubicBezTo>
                  <a:cubicBezTo>
                    <a:pt x="677" y="1574"/>
                    <a:pt x="842" y="1774"/>
                    <a:pt x="1028" y="1957"/>
                  </a:cubicBezTo>
                  <a:cubicBezTo>
                    <a:pt x="1211" y="2140"/>
                    <a:pt x="1412" y="2306"/>
                    <a:pt x="1628" y="2452"/>
                  </a:cubicBezTo>
                  <a:cubicBezTo>
                    <a:pt x="1824" y="2583"/>
                    <a:pt x="2031" y="2694"/>
                    <a:pt x="2249" y="2786"/>
                  </a:cubicBezTo>
                  <a:cubicBezTo>
                    <a:pt x="2414" y="2854"/>
                    <a:pt x="2587" y="2909"/>
                    <a:pt x="2762" y="2948"/>
                  </a:cubicBezTo>
                  <a:cubicBezTo>
                    <a:pt x="2828" y="2963"/>
                    <a:pt x="2883" y="2970"/>
                    <a:pt x="2922" y="2976"/>
                  </a:cubicBezTo>
                  <a:cubicBezTo>
                    <a:pt x="2961" y="2983"/>
                    <a:pt x="2982" y="2984"/>
                    <a:pt x="2982" y="2984"/>
                  </a:cubicBezTo>
                  <a:cubicBezTo>
                    <a:pt x="2981" y="2963"/>
                    <a:pt x="2979" y="2944"/>
                    <a:pt x="2977" y="2923"/>
                  </a:cubicBezTo>
                  <a:cubicBezTo>
                    <a:pt x="2968" y="2887"/>
                    <a:pt x="2963" y="2828"/>
                    <a:pt x="2947" y="2763"/>
                  </a:cubicBezTo>
                  <a:cubicBezTo>
                    <a:pt x="2908" y="2587"/>
                    <a:pt x="2854" y="2415"/>
                    <a:pt x="2785" y="2249"/>
                  </a:cubicBezTo>
                  <a:cubicBezTo>
                    <a:pt x="2694" y="2032"/>
                    <a:pt x="2583" y="1824"/>
                    <a:pt x="2452" y="1628"/>
                  </a:cubicBezTo>
                  <a:cubicBezTo>
                    <a:pt x="2159" y="1196"/>
                    <a:pt x="1789" y="825"/>
                    <a:pt x="1358" y="532"/>
                  </a:cubicBezTo>
                  <a:cubicBezTo>
                    <a:pt x="1161" y="400"/>
                    <a:pt x="954" y="289"/>
                    <a:pt x="737" y="198"/>
                  </a:cubicBezTo>
                  <a:cubicBezTo>
                    <a:pt x="570" y="129"/>
                    <a:pt x="398" y="74"/>
                    <a:pt x="223" y="37"/>
                  </a:cubicBezTo>
                  <a:cubicBezTo>
                    <a:pt x="156" y="20"/>
                    <a:pt x="100" y="13"/>
                    <a:pt x="61" y="7"/>
                  </a:cubicBezTo>
                  <a:cubicBezTo>
                    <a:pt x="23" y="2"/>
                    <a:pt x="0" y="1"/>
                    <a:pt x="0"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4" name="Google Shape;1024;p50"/>
            <p:cNvSpPr/>
            <p:nvPr/>
          </p:nvSpPr>
          <p:spPr>
            <a:xfrm>
              <a:off x="5977525" y="2572350"/>
              <a:ext cx="37125" cy="35675"/>
            </a:xfrm>
            <a:custGeom>
              <a:avLst/>
              <a:gdLst/>
              <a:ahLst/>
              <a:cxnLst/>
              <a:rect l="l" t="t" r="r" b="b"/>
              <a:pathLst>
                <a:path w="1485" h="1427" extrusionOk="0">
                  <a:moveTo>
                    <a:pt x="772" y="0"/>
                  </a:moveTo>
                  <a:cubicBezTo>
                    <a:pt x="586" y="0"/>
                    <a:pt x="402" y="73"/>
                    <a:pt x="266" y="210"/>
                  </a:cubicBezTo>
                  <a:cubicBezTo>
                    <a:pt x="62" y="413"/>
                    <a:pt x="0" y="720"/>
                    <a:pt x="112" y="987"/>
                  </a:cubicBezTo>
                  <a:cubicBezTo>
                    <a:pt x="222" y="1254"/>
                    <a:pt x="482" y="1427"/>
                    <a:pt x="770" y="1427"/>
                  </a:cubicBezTo>
                  <a:cubicBezTo>
                    <a:pt x="1164" y="1427"/>
                    <a:pt x="1484" y="1108"/>
                    <a:pt x="1484" y="714"/>
                  </a:cubicBezTo>
                  <a:cubicBezTo>
                    <a:pt x="1484" y="426"/>
                    <a:pt x="1310" y="165"/>
                    <a:pt x="1043" y="54"/>
                  </a:cubicBezTo>
                  <a:cubicBezTo>
                    <a:pt x="955" y="18"/>
                    <a:pt x="863" y="0"/>
                    <a:pt x="772"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5" name="Google Shape;1025;p50"/>
            <p:cNvSpPr/>
            <p:nvPr/>
          </p:nvSpPr>
          <p:spPr>
            <a:xfrm>
              <a:off x="6104325" y="2572325"/>
              <a:ext cx="37125" cy="35700"/>
            </a:xfrm>
            <a:custGeom>
              <a:avLst/>
              <a:gdLst/>
              <a:ahLst/>
              <a:cxnLst/>
              <a:rect l="l" t="t" r="r" b="b"/>
              <a:pathLst>
                <a:path w="1485" h="1428" extrusionOk="0">
                  <a:moveTo>
                    <a:pt x="771" y="1"/>
                  </a:moveTo>
                  <a:cubicBezTo>
                    <a:pt x="770" y="1"/>
                    <a:pt x="769" y="1"/>
                    <a:pt x="769" y="1"/>
                  </a:cubicBezTo>
                  <a:cubicBezTo>
                    <a:pt x="480" y="1"/>
                    <a:pt x="220" y="175"/>
                    <a:pt x="110" y="442"/>
                  </a:cubicBezTo>
                  <a:cubicBezTo>
                    <a:pt x="0" y="708"/>
                    <a:pt x="61" y="1016"/>
                    <a:pt x="266" y="1219"/>
                  </a:cubicBezTo>
                  <a:cubicBezTo>
                    <a:pt x="403" y="1355"/>
                    <a:pt x="586" y="1427"/>
                    <a:pt x="771" y="1427"/>
                  </a:cubicBezTo>
                  <a:cubicBezTo>
                    <a:pt x="863" y="1427"/>
                    <a:pt x="955" y="1410"/>
                    <a:pt x="1043" y="1373"/>
                  </a:cubicBezTo>
                  <a:cubicBezTo>
                    <a:pt x="1310" y="1262"/>
                    <a:pt x="1483" y="1002"/>
                    <a:pt x="1484" y="714"/>
                  </a:cubicBezTo>
                  <a:cubicBezTo>
                    <a:pt x="1484" y="320"/>
                    <a:pt x="1165" y="1"/>
                    <a:pt x="771"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6" name="Google Shape;1026;p50"/>
            <p:cNvSpPr/>
            <p:nvPr/>
          </p:nvSpPr>
          <p:spPr>
            <a:xfrm>
              <a:off x="5548725" y="2713250"/>
              <a:ext cx="414775" cy="447625"/>
            </a:xfrm>
            <a:custGeom>
              <a:avLst/>
              <a:gdLst/>
              <a:ahLst/>
              <a:cxnLst/>
              <a:rect l="l" t="t" r="r" b="b"/>
              <a:pathLst>
                <a:path w="16591" h="17905" extrusionOk="0">
                  <a:moveTo>
                    <a:pt x="9262" y="0"/>
                  </a:moveTo>
                  <a:cubicBezTo>
                    <a:pt x="9067" y="0"/>
                    <a:pt x="8866" y="9"/>
                    <a:pt x="8657" y="27"/>
                  </a:cubicBezTo>
                  <a:lnTo>
                    <a:pt x="8656" y="17"/>
                  </a:lnTo>
                  <a:cubicBezTo>
                    <a:pt x="8656" y="17"/>
                    <a:pt x="8386" y="56"/>
                    <a:pt x="8322" y="68"/>
                  </a:cubicBezTo>
                  <a:cubicBezTo>
                    <a:pt x="8258" y="75"/>
                    <a:pt x="8322" y="62"/>
                    <a:pt x="7986" y="108"/>
                  </a:cubicBezTo>
                  <a:lnTo>
                    <a:pt x="7988" y="116"/>
                  </a:lnTo>
                  <a:cubicBezTo>
                    <a:pt x="1" y="1561"/>
                    <a:pt x="6472" y="13552"/>
                    <a:pt x="7053" y="17904"/>
                  </a:cubicBezTo>
                  <a:lnTo>
                    <a:pt x="10441" y="17452"/>
                  </a:lnTo>
                  <a:lnTo>
                    <a:pt x="10931" y="17386"/>
                  </a:lnTo>
                  <a:lnTo>
                    <a:pt x="14318" y="16933"/>
                  </a:lnTo>
                  <a:cubicBezTo>
                    <a:pt x="13751" y="12692"/>
                    <a:pt x="16590" y="0"/>
                    <a:pt x="9262"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7" name="Google Shape;1027;p50"/>
            <p:cNvSpPr/>
            <p:nvPr/>
          </p:nvSpPr>
          <p:spPr>
            <a:xfrm>
              <a:off x="5687175" y="3170025"/>
              <a:ext cx="311950" cy="174425"/>
            </a:xfrm>
            <a:custGeom>
              <a:avLst/>
              <a:gdLst/>
              <a:ahLst/>
              <a:cxnLst/>
              <a:rect l="l" t="t" r="r" b="b"/>
              <a:pathLst>
                <a:path w="12478" h="6977" extrusionOk="0">
                  <a:moveTo>
                    <a:pt x="8959" y="1"/>
                  </a:moveTo>
                  <a:lnTo>
                    <a:pt x="5572" y="455"/>
                  </a:lnTo>
                  <a:lnTo>
                    <a:pt x="5082" y="520"/>
                  </a:lnTo>
                  <a:lnTo>
                    <a:pt x="1695" y="973"/>
                  </a:lnTo>
                  <a:cubicBezTo>
                    <a:pt x="1906" y="2549"/>
                    <a:pt x="0" y="6977"/>
                    <a:pt x="4818" y="6977"/>
                  </a:cubicBezTo>
                  <a:cubicBezTo>
                    <a:pt x="5120" y="6977"/>
                    <a:pt x="5449" y="6960"/>
                    <a:pt x="5806" y="6923"/>
                  </a:cubicBezTo>
                  <a:lnTo>
                    <a:pt x="5806" y="6931"/>
                  </a:lnTo>
                  <a:cubicBezTo>
                    <a:pt x="6142" y="6887"/>
                    <a:pt x="6076" y="6892"/>
                    <a:pt x="6140" y="6881"/>
                  </a:cubicBezTo>
                  <a:cubicBezTo>
                    <a:pt x="6206" y="6874"/>
                    <a:pt x="6476" y="6842"/>
                    <a:pt x="6476" y="6842"/>
                  </a:cubicBezTo>
                  <a:lnTo>
                    <a:pt x="6474" y="6832"/>
                  </a:lnTo>
                  <a:cubicBezTo>
                    <a:pt x="12478" y="5841"/>
                    <a:pt x="9184" y="1674"/>
                    <a:pt x="8959"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8" name="Google Shape;1028;p50"/>
            <p:cNvSpPr/>
            <p:nvPr/>
          </p:nvSpPr>
          <p:spPr>
            <a:xfrm>
              <a:off x="6026025" y="2713250"/>
              <a:ext cx="414750" cy="447625"/>
            </a:xfrm>
            <a:custGeom>
              <a:avLst/>
              <a:gdLst/>
              <a:ahLst/>
              <a:cxnLst/>
              <a:rect l="l" t="t" r="r" b="b"/>
              <a:pathLst>
                <a:path w="16590" h="17905" extrusionOk="0">
                  <a:moveTo>
                    <a:pt x="7329" y="0"/>
                  </a:moveTo>
                  <a:cubicBezTo>
                    <a:pt x="1" y="0"/>
                    <a:pt x="2841" y="12692"/>
                    <a:pt x="2273" y="16933"/>
                  </a:cubicBezTo>
                  <a:lnTo>
                    <a:pt x="5660" y="17386"/>
                  </a:lnTo>
                  <a:lnTo>
                    <a:pt x="6152" y="17452"/>
                  </a:lnTo>
                  <a:lnTo>
                    <a:pt x="9538" y="17904"/>
                  </a:lnTo>
                  <a:lnTo>
                    <a:pt x="9538" y="17904"/>
                  </a:lnTo>
                  <a:cubicBezTo>
                    <a:pt x="10120" y="13552"/>
                    <a:pt x="16589" y="1561"/>
                    <a:pt x="8603" y="116"/>
                  </a:cubicBezTo>
                  <a:lnTo>
                    <a:pt x="8605" y="108"/>
                  </a:lnTo>
                  <a:cubicBezTo>
                    <a:pt x="8269" y="62"/>
                    <a:pt x="8333" y="75"/>
                    <a:pt x="8269" y="68"/>
                  </a:cubicBezTo>
                  <a:cubicBezTo>
                    <a:pt x="8204" y="56"/>
                    <a:pt x="7934" y="17"/>
                    <a:pt x="7934" y="17"/>
                  </a:cubicBezTo>
                  <a:lnTo>
                    <a:pt x="7934" y="27"/>
                  </a:lnTo>
                  <a:cubicBezTo>
                    <a:pt x="7725" y="9"/>
                    <a:pt x="7524" y="0"/>
                    <a:pt x="7329"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29" name="Google Shape;1029;p50"/>
            <p:cNvSpPr/>
            <p:nvPr/>
          </p:nvSpPr>
          <p:spPr>
            <a:xfrm>
              <a:off x="5990400" y="3170025"/>
              <a:ext cx="311950" cy="174425"/>
            </a:xfrm>
            <a:custGeom>
              <a:avLst/>
              <a:gdLst/>
              <a:ahLst/>
              <a:cxnLst/>
              <a:rect l="l" t="t" r="r" b="b"/>
              <a:pathLst>
                <a:path w="12478" h="6977" extrusionOk="0">
                  <a:moveTo>
                    <a:pt x="3519" y="1"/>
                  </a:moveTo>
                  <a:lnTo>
                    <a:pt x="3519" y="1"/>
                  </a:lnTo>
                  <a:cubicBezTo>
                    <a:pt x="3294" y="1674"/>
                    <a:pt x="1" y="5841"/>
                    <a:pt x="6004" y="6832"/>
                  </a:cubicBezTo>
                  <a:lnTo>
                    <a:pt x="6002" y="6842"/>
                  </a:lnTo>
                  <a:cubicBezTo>
                    <a:pt x="6002" y="6842"/>
                    <a:pt x="6272" y="6874"/>
                    <a:pt x="6338" y="6881"/>
                  </a:cubicBezTo>
                  <a:cubicBezTo>
                    <a:pt x="6403" y="6892"/>
                    <a:pt x="6336" y="6887"/>
                    <a:pt x="6672" y="6931"/>
                  </a:cubicBezTo>
                  <a:lnTo>
                    <a:pt x="6673" y="6923"/>
                  </a:lnTo>
                  <a:cubicBezTo>
                    <a:pt x="7031" y="6960"/>
                    <a:pt x="7359" y="6977"/>
                    <a:pt x="7661" y="6977"/>
                  </a:cubicBezTo>
                  <a:cubicBezTo>
                    <a:pt x="12478" y="6977"/>
                    <a:pt x="10573" y="2549"/>
                    <a:pt x="10784" y="973"/>
                  </a:cubicBezTo>
                  <a:lnTo>
                    <a:pt x="7397" y="520"/>
                  </a:lnTo>
                  <a:lnTo>
                    <a:pt x="6906" y="455"/>
                  </a:lnTo>
                  <a:lnTo>
                    <a:pt x="3519" y="1"/>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30" name="Google Shape;1030;p50"/>
          <p:cNvGrpSpPr/>
          <p:nvPr/>
        </p:nvGrpSpPr>
        <p:grpSpPr>
          <a:xfrm>
            <a:off x="1636150" y="3986030"/>
            <a:ext cx="379508" cy="567071"/>
            <a:chOff x="1230225" y="2380175"/>
            <a:chExt cx="741050" cy="1107300"/>
          </a:xfrm>
        </p:grpSpPr>
        <p:sp>
          <p:nvSpPr>
            <p:cNvPr id="1031" name="Google Shape;1031;p50"/>
            <p:cNvSpPr/>
            <p:nvPr/>
          </p:nvSpPr>
          <p:spPr>
            <a:xfrm>
              <a:off x="1340950" y="2380175"/>
              <a:ext cx="519625" cy="689950"/>
            </a:xfrm>
            <a:custGeom>
              <a:avLst/>
              <a:gdLst/>
              <a:ahLst/>
              <a:cxnLst/>
              <a:rect l="l" t="t" r="r" b="b"/>
              <a:pathLst>
                <a:path w="20785" h="27598" extrusionOk="0">
                  <a:moveTo>
                    <a:pt x="0" y="0"/>
                  </a:moveTo>
                  <a:lnTo>
                    <a:pt x="0" y="27598"/>
                  </a:lnTo>
                  <a:lnTo>
                    <a:pt x="20784" y="27598"/>
                  </a:lnTo>
                  <a:lnTo>
                    <a:pt x="20784" y="0"/>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2" name="Google Shape;1032;p50"/>
            <p:cNvSpPr/>
            <p:nvPr/>
          </p:nvSpPr>
          <p:spPr>
            <a:xfrm>
              <a:off x="1230225" y="2541975"/>
              <a:ext cx="741050" cy="945500"/>
            </a:xfrm>
            <a:custGeom>
              <a:avLst/>
              <a:gdLst/>
              <a:ahLst/>
              <a:cxnLst/>
              <a:rect l="l" t="t" r="r" b="b"/>
              <a:pathLst>
                <a:path w="29642" h="37820" extrusionOk="0">
                  <a:moveTo>
                    <a:pt x="1" y="1"/>
                  </a:moveTo>
                  <a:lnTo>
                    <a:pt x="1" y="37820"/>
                  </a:lnTo>
                  <a:lnTo>
                    <a:pt x="29642" y="37820"/>
                  </a:lnTo>
                  <a:lnTo>
                    <a:pt x="29642" y="1"/>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3" name="Google Shape;1033;p50"/>
            <p:cNvSpPr/>
            <p:nvPr/>
          </p:nvSpPr>
          <p:spPr>
            <a:xfrm>
              <a:off x="1332450" y="2644200"/>
              <a:ext cx="536650" cy="357775"/>
            </a:xfrm>
            <a:custGeom>
              <a:avLst/>
              <a:gdLst/>
              <a:ahLst/>
              <a:cxnLst/>
              <a:rect l="l" t="t" r="r" b="b"/>
              <a:pathLst>
                <a:path w="21466" h="14311" extrusionOk="0">
                  <a:moveTo>
                    <a:pt x="0" y="1"/>
                  </a:moveTo>
                  <a:lnTo>
                    <a:pt x="0" y="14311"/>
                  </a:lnTo>
                  <a:lnTo>
                    <a:pt x="21465" y="14311"/>
                  </a:lnTo>
                  <a:lnTo>
                    <a:pt x="21465" y="1"/>
                  </a:lnTo>
                  <a:close/>
                </a:path>
              </a:pathLst>
            </a:custGeom>
            <a:solidFill>
              <a:schemeClr val="accent3"/>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4" name="Google Shape;1034;p50"/>
            <p:cNvSpPr/>
            <p:nvPr/>
          </p:nvSpPr>
          <p:spPr>
            <a:xfrm>
              <a:off x="1332450" y="3104175"/>
              <a:ext cx="536650" cy="34075"/>
            </a:xfrm>
            <a:custGeom>
              <a:avLst/>
              <a:gdLst/>
              <a:ahLst/>
              <a:cxnLst/>
              <a:rect l="l" t="t" r="r" b="b"/>
              <a:pathLst>
                <a:path w="21466" h="1363" extrusionOk="0">
                  <a:moveTo>
                    <a:pt x="0" y="1"/>
                  </a:moveTo>
                  <a:lnTo>
                    <a:pt x="0" y="1362"/>
                  </a:lnTo>
                  <a:lnTo>
                    <a:pt x="21465" y="1362"/>
                  </a:lnTo>
                  <a:lnTo>
                    <a:pt x="21465" y="1"/>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5" name="Google Shape;1035;p50"/>
            <p:cNvSpPr/>
            <p:nvPr/>
          </p:nvSpPr>
          <p:spPr>
            <a:xfrm>
              <a:off x="1332450" y="3180825"/>
              <a:ext cx="425900" cy="34100"/>
            </a:xfrm>
            <a:custGeom>
              <a:avLst/>
              <a:gdLst/>
              <a:ahLst/>
              <a:cxnLst/>
              <a:rect l="l" t="t" r="r" b="b"/>
              <a:pathLst>
                <a:path w="17036" h="1364" extrusionOk="0">
                  <a:moveTo>
                    <a:pt x="0" y="0"/>
                  </a:moveTo>
                  <a:lnTo>
                    <a:pt x="0" y="1363"/>
                  </a:lnTo>
                  <a:lnTo>
                    <a:pt x="17035" y="1363"/>
                  </a:lnTo>
                  <a:lnTo>
                    <a:pt x="17035" y="0"/>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6" name="Google Shape;1036;p50"/>
            <p:cNvSpPr/>
            <p:nvPr/>
          </p:nvSpPr>
          <p:spPr>
            <a:xfrm>
              <a:off x="1332450" y="3266025"/>
              <a:ext cx="383325" cy="25575"/>
            </a:xfrm>
            <a:custGeom>
              <a:avLst/>
              <a:gdLst/>
              <a:ahLst/>
              <a:cxnLst/>
              <a:rect l="l" t="t" r="r" b="b"/>
              <a:pathLst>
                <a:path w="15333" h="1023" extrusionOk="0">
                  <a:moveTo>
                    <a:pt x="0" y="1"/>
                  </a:moveTo>
                  <a:lnTo>
                    <a:pt x="0" y="1022"/>
                  </a:lnTo>
                  <a:lnTo>
                    <a:pt x="15333" y="1022"/>
                  </a:lnTo>
                  <a:lnTo>
                    <a:pt x="15333" y="1"/>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37" name="Google Shape;1037;p50"/>
            <p:cNvSpPr/>
            <p:nvPr/>
          </p:nvSpPr>
          <p:spPr>
            <a:xfrm>
              <a:off x="1494400" y="2695325"/>
              <a:ext cx="204500" cy="252425"/>
            </a:xfrm>
            <a:custGeom>
              <a:avLst/>
              <a:gdLst/>
              <a:ahLst/>
              <a:cxnLst/>
              <a:rect l="l" t="t" r="r" b="b"/>
              <a:pathLst>
                <a:path w="8180" h="10097" extrusionOk="0">
                  <a:moveTo>
                    <a:pt x="2902" y="1"/>
                  </a:moveTo>
                  <a:lnTo>
                    <a:pt x="114" y="4770"/>
                  </a:lnTo>
                  <a:lnTo>
                    <a:pt x="3485" y="4770"/>
                  </a:lnTo>
                  <a:lnTo>
                    <a:pt x="0" y="10097"/>
                  </a:lnTo>
                  <a:lnTo>
                    <a:pt x="8179" y="3066"/>
                  </a:lnTo>
                  <a:lnTo>
                    <a:pt x="4937" y="3066"/>
                  </a:lnTo>
                  <a:lnTo>
                    <a:pt x="7048" y="1"/>
                  </a:ln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38" name="Google Shape;1038;p50"/>
          <p:cNvGrpSpPr/>
          <p:nvPr/>
        </p:nvGrpSpPr>
        <p:grpSpPr>
          <a:xfrm>
            <a:off x="698848" y="3986184"/>
            <a:ext cx="583280" cy="566648"/>
            <a:chOff x="3170375" y="4365625"/>
            <a:chExt cx="1138950" cy="1106475"/>
          </a:xfrm>
        </p:grpSpPr>
        <p:sp>
          <p:nvSpPr>
            <p:cNvPr id="1039" name="Google Shape;1039;p50"/>
            <p:cNvSpPr/>
            <p:nvPr/>
          </p:nvSpPr>
          <p:spPr>
            <a:xfrm>
              <a:off x="3170375" y="4365625"/>
              <a:ext cx="1138950" cy="1106475"/>
            </a:xfrm>
            <a:custGeom>
              <a:avLst/>
              <a:gdLst/>
              <a:ahLst/>
              <a:cxnLst/>
              <a:rect l="l" t="t" r="r" b="b"/>
              <a:pathLst>
                <a:path w="45558" h="44259" extrusionOk="0">
                  <a:moveTo>
                    <a:pt x="21949" y="0"/>
                  </a:moveTo>
                  <a:cubicBezTo>
                    <a:pt x="19466" y="0"/>
                    <a:pt x="14564" y="408"/>
                    <a:pt x="9617" y="3142"/>
                  </a:cubicBezTo>
                  <a:cubicBezTo>
                    <a:pt x="9617" y="3142"/>
                    <a:pt x="7392" y="5473"/>
                    <a:pt x="6093" y="10663"/>
                  </a:cubicBezTo>
                  <a:cubicBezTo>
                    <a:pt x="6093" y="14866"/>
                    <a:pt x="1" y="40318"/>
                    <a:pt x="8262" y="41745"/>
                  </a:cubicBezTo>
                  <a:cubicBezTo>
                    <a:pt x="10318" y="42264"/>
                    <a:pt x="17853" y="44258"/>
                    <a:pt x="28510" y="44258"/>
                  </a:cubicBezTo>
                  <a:cubicBezTo>
                    <a:pt x="33547" y="44258"/>
                    <a:pt x="39282" y="43813"/>
                    <a:pt x="45465" y="42555"/>
                  </a:cubicBezTo>
                  <a:lnTo>
                    <a:pt x="45557" y="20934"/>
                  </a:lnTo>
                  <a:cubicBezTo>
                    <a:pt x="40177" y="20934"/>
                    <a:pt x="35053" y="23673"/>
                    <a:pt x="31553" y="28153"/>
                  </a:cubicBezTo>
                  <a:cubicBezTo>
                    <a:pt x="29255" y="26431"/>
                    <a:pt x="26494" y="25430"/>
                    <a:pt x="23526" y="25430"/>
                  </a:cubicBezTo>
                  <a:cubicBezTo>
                    <a:pt x="20536" y="25430"/>
                    <a:pt x="17758" y="26445"/>
                    <a:pt x="15448" y="28188"/>
                  </a:cubicBezTo>
                  <a:cubicBezTo>
                    <a:pt x="15448" y="21692"/>
                    <a:pt x="12121" y="18408"/>
                    <a:pt x="12121" y="10663"/>
                  </a:cubicBezTo>
                  <a:cubicBezTo>
                    <a:pt x="12121" y="10663"/>
                    <a:pt x="12770" y="7316"/>
                    <a:pt x="15089" y="7316"/>
                  </a:cubicBezTo>
                  <a:cubicBezTo>
                    <a:pt x="17407" y="7316"/>
                    <a:pt x="19262" y="10650"/>
                    <a:pt x="21860" y="10650"/>
                  </a:cubicBezTo>
                  <a:cubicBezTo>
                    <a:pt x="24456" y="10650"/>
                    <a:pt x="27609" y="7309"/>
                    <a:pt x="27609" y="7309"/>
                  </a:cubicBezTo>
                  <a:cubicBezTo>
                    <a:pt x="27609" y="7309"/>
                    <a:pt x="27146" y="3319"/>
                    <a:pt x="23621" y="74"/>
                  </a:cubicBezTo>
                  <a:cubicBezTo>
                    <a:pt x="23621" y="74"/>
                    <a:pt x="23003" y="0"/>
                    <a:pt x="21949"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0" name="Google Shape;1040;p50"/>
            <p:cNvSpPr/>
            <p:nvPr/>
          </p:nvSpPr>
          <p:spPr>
            <a:xfrm>
              <a:off x="3717400" y="4799225"/>
              <a:ext cx="85200" cy="144800"/>
            </a:xfrm>
            <a:custGeom>
              <a:avLst/>
              <a:gdLst/>
              <a:ahLst/>
              <a:cxnLst/>
              <a:rect l="l" t="t" r="r" b="b"/>
              <a:pathLst>
                <a:path w="3408" h="5792" extrusionOk="0">
                  <a:moveTo>
                    <a:pt x="1" y="0"/>
                  </a:moveTo>
                  <a:lnTo>
                    <a:pt x="1" y="5792"/>
                  </a:lnTo>
                  <a:lnTo>
                    <a:pt x="3407" y="5792"/>
                  </a:lnTo>
                  <a:lnTo>
                    <a:pt x="3407" y="0"/>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1" name="Google Shape;1041;p50"/>
            <p:cNvSpPr/>
            <p:nvPr/>
          </p:nvSpPr>
          <p:spPr>
            <a:xfrm>
              <a:off x="3644175" y="4681875"/>
              <a:ext cx="222350" cy="151425"/>
            </a:xfrm>
            <a:custGeom>
              <a:avLst/>
              <a:gdLst/>
              <a:ahLst/>
              <a:cxnLst/>
              <a:rect l="l" t="t" r="r" b="b"/>
              <a:pathLst>
                <a:path w="8894" h="6057" extrusionOk="0">
                  <a:moveTo>
                    <a:pt x="4447" y="1"/>
                  </a:moveTo>
                  <a:lnTo>
                    <a:pt x="1" y="6057"/>
                  </a:lnTo>
                  <a:lnTo>
                    <a:pt x="8894" y="6057"/>
                  </a:lnTo>
                  <a:lnTo>
                    <a:pt x="4447"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42" name="Google Shape;1042;p50"/>
          <p:cNvGrpSpPr/>
          <p:nvPr/>
        </p:nvGrpSpPr>
        <p:grpSpPr>
          <a:xfrm>
            <a:off x="5463909" y="3175348"/>
            <a:ext cx="728096" cy="436001"/>
            <a:chOff x="1955077" y="429166"/>
            <a:chExt cx="791014" cy="473678"/>
          </a:xfrm>
        </p:grpSpPr>
        <p:sp>
          <p:nvSpPr>
            <p:cNvPr id="1043" name="Google Shape;1043;p50"/>
            <p:cNvSpPr/>
            <p:nvPr/>
          </p:nvSpPr>
          <p:spPr>
            <a:xfrm>
              <a:off x="2238186" y="611024"/>
              <a:ext cx="86260" cy="43368"/>
            </a:xfrm>
            <a:custGeom>
              <a:avLst/>
              <a:gdLst/>
              <a:ahLst/>
              <a:cxnLst/>
              <a:rect l="l" t="t" r="r" b="b"/>
              <a:pathLst>
                <a:path w="7417" h="3729" extrusionOk="0">
                  <a:moveTo>
                    <a:pt x="6884" y="0"/>
                  </a:moveTo>
                  <a:cubicBezTo>
                    <a:pt x="5488" y="411"/>
                    <a:pt x="4019" y="660"/>
                    <a:pt x="2499" y="752"/>
                  </a:cubicBezTo>
                  <a:cubicBezTo>
                    <a:pt x="1735" y="1381"/>
                    <a:pt x="896" y="1911"/>
                    <a:pt x="1" y="2331"/>
                  </a:cubicBezTo>
                  <a:cubicBezTo>
                    <a:pt x="868" y="2715"/>
                    <a:pt x="1697" y="3183"/>
                    <a:pt x="2476" y="3728"/>
                  </a:cubicBezTo>
                  <a:cubicBezTo>
                    <a:pt x="4417" y="2876"/>
                    <a:pt x="6340" y="2212"/>
                    <a:pt x="7417" y="1862"/>
                  </a:cubicBezTo>
                  <a:cubicBezTo>
                    <a:pt x="7231" y="1163"/>
                    <a:pt x="7034" y="472"/>
                    <a:pt x="6884"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4" name="Google Shape;1044;p50"/>
            <p:cNvSpPr/>
            <p:nvPr/>
          </p:nvSpPr>
          <p:spPr>
            <a:xfrm>
              <a:off x="2217287" y="653427"/>
              <a:ext cx="102170" cy="133059"/>
            </a:xfrm>
            <a:custGeom>
              <a:avLst/>
              <a:gdLst/>
              <a:ahLst/>
              <a:cxnLst/>
              <a:rect l="l" t="t" r="r" b="b"/>
              <a:pathLst>
                <a:path w="8785" h="11441" extrusionOk="0">
                  <a:moveTo>
                    <a:pt x="215" y="0"/>
                  </a:moveTo>
                  <a:lnTo>
                    <a:pt x="215" y="0"/>
                  </a:lnTo>
                  <a:cubicBezTo>
                    <a:pt x="0" y="1365"/>
                    <a:pt x="886" y="2614"/>
                    <a:pt x="1047" y="2838"/>
                  </a:cubicBezTo>
                  <a:cubicBezTo>
                    <a:pt x="1238" y="3039"/>
                    <a:pt x="1920" y="4023"/>
                    <a:pt x="2674" y="5194"/>
                  </a:cubicBezTo>
                  <a:cubicBezTo>
                    <a:pt x="4476" y="6978"/>
                    <a:pt x="5581" y="9774"/>
                    <a:pt x="6104" y="11441"/>
                  </a:cubicBezTo>
                  <a:lnTo>
                    <a:pt x="8785" y="11441"/>
                  </a:lnTo>
                  <a:cubicBezTo>
                    <a:pt x="8070" y="7273"/>
                    <a:pt x="6043" y="3418"/>
                    <a:pt x="2751" y="1357"/>
                  </a:cubicBezTo>
                  <a:cubicBezTo>
                    <a:pt x="1855" y="796"/>
                    <a:pt x="980" y="274"/>
                    <a:pt x="215"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5" name="Google Shape;1045;p50"/>
            <p:cNvSpPr/>
            <p:nvPr/>
          </p:nvSpPr>
          <p:spPr>
            <a:xfrm>
              <a:off x="1955077" y="429189"/>
              <a:ext cx="336805" cy="473655"/>
            </a:xfrm>
            <a:custGeom>
              <a:avLst/>
              <a:gdLst/>
              <a:ahLst/>
              <a:cxnLst/>
              <a:rect l="l" t="t" r="r" b="b"/>
              <a:pathLst>
                <a:path w="28960" h="40727" extrusionOk="0">
                  <a:moveTo>
                    <a:pt x="19505" y="0"/>
                  </a:moveTo>
                  <a:cubicBezTo>
                    <a:pt x="14956" y="0"/>
                    <a:pt x="9661" y="2392"/>
                    <a:pt x="7166" y="7659"/>
                  </a:cubicBezTo>
                  <a:cubicBezTo>
                    <a:pt x="7510" y="7594"/>
                    <a:pt x="7891" y="7557"/>
                    <a:pt x="8317" y="7557"/>
                  </a:cubicBezTo>
                  <a:cubicBezTo>
                    <a:pt x="8906" y="7557"/>
                    <a:pt x="9578" y="7629"/>
                    <a:pt x="10346" y="7799"/>
                  </a:cubicBezTo>
                  <a:cubicBezTo>
                    <a:pt x="10810" y="7902"/>
                    <a:pt x="11100" y="8361"/>
                    <a:pt x="10997" y="8822"/>
                  </a:cubicBezTo>
                  <a:cubicBezTo>
                    <a:pt x="10908" y="9223"/>
                    <a:pt x="10554" y="9495"/>
                    <a:pt x="10161" y="9495"/>
                  </a:cubicBezTo>
                  <a:cubicBezTo>
                    <a:pt x="10099" y="9495"/>
                    <a:pt x="10037" y="9489"/>
                    <a:pt x="9974" y="9475"/>
                  </a:cubicBezTo>
                  <a:cubicBezTo>
                    <a:pt x="9329" y="9332"/>
                    <a:pt x="8784" y="9273"/>
                    <a:pt x="8324" y="9273"/>
                  </a:cubicBezTo>
                  <a:cubicBezTo>
                    <a:pt x="7123" y="9273"/>
                    <a:pt x="6502" y="9671"/>
                    <a:pt x="6195" y="9996"/>
                  </a:cubicBezTo>
                  <a:cubicBezTo>
                    <a:pt x="5397" y="11284"/>
                    <a:pt x="1" y="21039"/>
                    <a:pt x="4678" y="31173"/>
                  </a:cubicBezTo>
                  <a:cubicBezTo>
                    <a:pt x="7294" y="36842"/>
                    <a:pt x="12104" y="40726"/>
                    <a:pt x="17542" y="40726"/>
                  </a:cubicBezTo>
                  <a:lnTo>
                    <a:pt x="17543" y="40726"/>
                  </a:lnTo>
                  <a:cubicBezTo>
                    <a:pt x="21396" y="40726"/>
                    <a:pt x="24585" y="38370"/>
                    <a:pt x="25477" y="35604"/>
                  </a:cubicBezTo>
                  <a:cubicBezTo>
                    <a:pt x="27257" y="30081"/>
                    <a:pt x="23745" y="25130"/>
                    <a:pt x="22642" y="23819"/>
                  </a:cubicBezTo>
                  <a:cubicBezTo>
                    <a:pt x="21961" y="25147"/>
                    <a:pt x="20537" y="27005"/>
                    <a:pt x="17874" y="28203"/>
                  </a:cubicBezTo>
                  <a:cubicBezTo>
                    <a:pt x="17760" y="28254"/>
                    <a:pt x="17641" y="28278"/>
                    <a:pt x="17524" y="28278"/>
                  </a:cubicBezTo>
                  <a:cubicBezTo>
                    <a:pt x="17196" y="28278"/>
                    <a:pt x="16883" y="28089"/>
                    <a:pt x="16739" y="27771"/>
                  </a:cubicBezTo>
                  <a:cubicBezTo>
                    <a:pt x="16545" y="27339"/>
                    <a:pt x="16739" y="26831"/>
                    <a:pt x="17171" y="26638"/>
                  </a:cubicBezTo>
                  <a:cubicBezTo>
                    <a:pt x="20467" y="25156"/>
                    <a:pt x="21504" y="21965"/>
                    <a:pt x="21530" y="21879"/>
                  </a:cubicBezTo>
                  <a:cubicBezTo>
                    <a:pt x="21124" y="20957"/>
                    <a:pt x="20783" y="19645"/>
                    <a:pt x="21207" y="18291"/>
                  </a:cubicBezTo>
                  <a:cubicBezTo>
                    <a:pt x="19824" y="17723"/>
                    <a:pt x="17241" y="16392"/>
                    <a:pt x="16249" y="14025"/>
                  </a:cubicBezTo>
                  <a:cubicBezTo>
                    <a:pt x="16066" y="13589"/>
                    <a:pt x="16271" y="13085"/>
                    <a:pt x="16709" y="12902"/>
                  </a:cubicBezTo>
                  <a:cubicBezTo>
                    <a:pt x="16817" y="12857"/>
                    <a:pt x="16930" y="12835"/>
                    <a:pt x="17040" y="12835"/>
                  </a:cubicBezTo>
                  <a:cubicBezTo>
                    <a:pt x="17376" y="12835"/>
                    <a:pt x="17694" y="13033"/>
                    <a:pt x="17832" y="13362"/>
                  </a:cubicBezTo>
                  <a:cubicBezTo>
                    <a:pt x="18641" y="15291"/>
                    <a:pt x="21201" y="16503"/>
                    <a:pt x="22375" y="16903"/>
                  </a:cubicBezTo>
                  <a:cubicBezTo>
                    <a:pt x="23181" y="16648"/>
                    <a:pt x="26026" y="15592"/>
                    <a:pt x="27578" y="12932"/>
                  </a:cubicBezTo>
                  <a:cubicBezTo>
                    <a:pt x="28778" y="10873"/>
                    <a:pt x="28960" y="8291"/>
                    <a:pt x="28117" y="5255"/>
                  </a:cubicBezTo>
                  <a:cubicBezTo>
                    <a:pt x="27230" y="2063"/>
                    <a:pt x="23849" y="0"/>
                    <a:pt x="19505"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6" name="Google Shape;1046;p50"/>
            <p:cNvSpPr/>
            <p:nvPr/>
          </p:nvSpPr>
          <p:spPr>
            <a:xfrm>
              <a:off x="2376525" y="611024"/>
              <a:ext cx="86329" cy="43345"/>
            </a:xfrm>
            <a:custGeom>
              <a:avLst/>
              <a:gdLst/>
              <a:ahLst/>
              <a:cxnLst/>
              <a:rect l="l" t="t" r="r" b="b"/>
              <a:pathLst>
                <a:path w="7423" h="3727" extrusionOk="0">
                  <a:moveTo>
                    <a:pt x="534" y="0"/>
                  </a:moveTo>
                  <a:cubicBezTo>
                    <a:pt x="383" y="471"/>
                    <a:pt x="187" y="1162"/>
                    <a:pt x="1" y="1862"/>
                  </a:cubicBezTo>
                  <a:cubicBezTo>
                    <a:pt x="1077" y="2210"/>
                    <a:pt x="3000" y="2875"/>
                    <a:pt x="4941" y="3727"/>
                  </a:cubicBezTo>
                  <a:cubicBezTo>
                    <a:pt x="5721" y="3181"/>
                    <a:pt x="6553" y="2714"/>
                    <a:pt x="7422" y="2330"/>
                  </a:cubicBezTo>
                  <a:cubicBezTo>
                    <a:pt x="6529" y="1910"/>
                    <a:pt x="5690" y="1381"/>
                    <a:pt x="4928" y="752"/>
                  </a:cubicBezTo>
                  <a:cubicBezTo>
                    <a:pt x="3405" y="660"/>
                    <a:pt x="1932" y="411"/>
                    <a:pt x="534"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7" name="Google Shape;1047;p50"/>
            <p:cNvSpPr/>
            <p:nvPr/>
          </p:nvSpPr>
          <p:spPr>
            <a:xfrm>
              <a:off x="2381538" y="654753"/>
              <a:ext cx="102135" cy="131733"/>
            </a:xfrm>
            <a:custGeom>
              <a:avLst/>
              <a:gdLst/>
              <a:ahLst/>
              <a:cxnLst/>
              <a:rect l="l" t="t" r="r" b="b"/>
              <a:pathLst>
                <a:path w="8782" h="11327" extrusionOk="0">
                  <a:moveTo>
                    <a:pt x="8566" y="1"/>
                  </a:moveTo>
                  <a:lnTo>
                    <a:pt x="8566" y="1"/>
                  </a:lnTo>
                  <a:cubicBezTo>
                    <a:pt x="5658" y="1027"/>
                    <a:pt x="1174" y="4657"/>
                    <a:pt x="0" y="11327"/>
                  </a:cubicBezTo>
                  <a:lnTo>
                    <a:pt x="2681" y="11327"/>
                  </a:lnTo>
                  <a:cubicBezTo>
                    <a:pt x="3198" y="9660"/>
                    <a:pt x="4288" y="6876"/>
                    <a:pt x="6062" y="5098"/>
                  </a:cubicBezTo>
                  <a:cubicBezTo>
                    <a:pt x="6834" y="3900"/>
                    <a:pt x="7540" y="2865"/>
                    <a:pt x="7738" y="2658"/>
                  </a:cubicBezTo>
                  <a:cubicBezTo>
                    <a:pt x="7892" y="2438"/>
                    <a:pt x="8782" y="1365"/>
                    <a:pt x="8566"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48" name="Google Shape;1048;p50"/>
            <p:cNvSpPr/>
            <p:nvPr/>
          </p:nvSpPr>
          <p:spPr>
            <a:xfrm>
              <a:off x="2409113" y="429166"/>
              <a:ext cx="336979" cy="462048"/>
            </a:xfrm>
            <a:custGeom>
              <a:avLst/>
              <a:gdLst/>
              <a:ahLst/>
              <a:cxnLst/>
              <a:rect l="l" t="t" r="r" b="b"/>
              <a:pathLst>
                <a:path w="28975" h="39729" extrusionOk="0">
                  <a:moveTo>
                    <a:pt x="9455" y="1"/>
                  </a:moveTo>
                  <a:cubicBezTo>
                    <a:pt x="5110" y="1"/>
                    <a:pt x="1729" y="2064"/>
                    <a:pt x="843" y="5256"/>
                  </a:cubicBezTo>
                  <a:cubicBezTo>
                    <a:pt x="0" y="8290"/>
                    <a:pt x="182" y="10872"/>
                    <a:pt x="1382" y="12929"/>
                  </a:cubicBezTo>
                  <a:cubicBezTo>
                    <a:pt x="2936" y="15592"/>
                    <a:pt x="5785" y="16647"/>
                    <a:pt x="6589" y="16900"/>
                  </a:cubicBezTo>
                  <a:cubicBezTo>
                    <a:pt x="7406" y="16613"/>
                    <a:pt x="10239" y="15484"/>
                    <a:pt x="11128" y="13363"/>
                  </a:cubicBezTo>
                  <a:cubicBezTo>
                    <a:pt x="11267" y="13035"/>
                    <a:pt x="11585" y="12837"/>
                    <a:pt x="11920" y="12837"/>
                  </a:cubicBezTo>
                  <a:cubicBezTo>
                    <a:pt x="12031" y="12837"/>
                    <a:pt x="12144" y="12858"/>
                    <a:pt x="12252" y="12904"/>
                  </a:cubicBezTo>
                  <a:cubicBezTo>
                    <a:pt x="12689" y="13087"/>
                    <a:pt x="12894" y="13591"/>
                    <a:pt x="12711" y="14027"/>
                  </a:cubicBezTo>
                  <a:cubicBezTo>
                    <a:pt x="11719" y="16391"/>
                    <a:pt x="9141" y="17724"/>
                    <a:pt x="7757" y="18291"/>
                  </a:cubicBezTo>
                  <a:cubicBezTo>
                    <a:pt x="8177" y="19644"/>
                    <a:pt x="7833" y="20953"/>
                    <a:pt x="7426" y="21869"/>
                  </a:cubicBezTo>
                  <a:cubicBezTo>
                    <a:pt x="7426" y="21872"/>
                    <a:pt x="7428" y="21873"/>
                    <a:pt x="7428" y="21875"/>
                  </a:cubicBezTo>
                  <a:cubicBezTo>
                    <a:pt x="7447" y="21933"/>
                    <a:pt x="8477" y="25150"/>
                    <a:pt x="11789" y="26640"/>
                  </a:cubicBezTo>
                  <a:cubicBezTo>
                    <a:pt x="12222" y="26833"/>
                    <a:pt x="12415" y="27341"/>
                    <a:pt x="12221" y="27773"/>
                  </a:cubicBezTo>
                  <a:cubicBezTo>
                    <a:pt x="12077" y="28091"/>
                    <a:pt x="11765" y="28279"/>
                    <a:pt x="11437" y="28279"/>
                  </a:cubicBezTo>
                  <a:cubicBezTo>
                    <a:pt x="11320" y="28279"/>
                    <a:pt x="11200" y="28255"/>
                    <a:pt x="11086" y="28203"/>
                  </a:cubicBezTo>
                  <a:cubicBezTo>
                    <a:pt x="8402" y="26997"/>
                    <a:pt x="6977" y="24913"/>
                    <a:pt x="6302" y="23588"/>
                  </a:cubicBezTo>
                  <a:cubicBezTo>
                    <a:pt x="5182" y="24921"/>
                    <a:pt x="1717" y="29632"/>
                    <a:pt x="3482" y="35105"/>
                  </a:cubicBezTo>
                  <a:cubicBezTo>
                    <a:pt x="4375" y="37871"/>
                    <a:pt x="7564" y="39729"/>
                    <a:pt x="11417" y="39729"/>
                  </a:cubicBezTo>
                  <a:cubicBezTo>
                    <a:pt x="16856" y="39729"/>
                    <a:pt x="21665" y="36345"/>
                    <a:pt x="24282" y="30674"/>
                  </a:cubicBezTo>
                  <a:cubicBezTo>
                    <a:pt x="28974" y="20510"/>
                    <a:pt x="23560" y="11261"/>
                    <a:pt x="22763" y="9995"/>
                  </a:cubicBezTo>
                  <a:cubicBezTo>
                    <a:pt x="22457" y="9670"/>
                    <a:pt x="21837" y="9275"/>
                    <a:pt x="20639" y="9275"/>
                  </a:cubicBezTo>
                  <a:cubicBezTo>
                    <a:pt x="20179" y="9275"/>
                    <a:pt x="19633" y="9333"/>
                    <a:pt x="18986" y="9477"/>
                  </a:cubicBezTo>
                  <a:cubicBezTo>
                    <a:pt x="18923" y="9491"/>
                    <a:pt x="18861" y="9497"/>
                    <a:pt x="18799" y="9497"/>
                  </a:cubicBezTo>
                  <a:cubicBezTo>
                    <a:pt x="18405" y="9497"/>
                    <a:pt x="18052" y="9225"/>
                    <a:pt x="17963" y="8824"/>
                  </a:cubicBezTo>
                  <a:cubicBezTo>
                    <a:pt x="17858" y="8361"/>
                    <a:pt x="18150" y="7904"/>
                    <a:pt x="18614" y="7801"/>
                  </a:cubicBezTo>
                  <a:cubicBezTo>
                    <a:pt x="19380" y="7630"/>
                    <a:pt x="20051" y="7558"/>
                    <a:pt x="20639" y="7558"/>
                  </a:cubicBezTo>
                  <a:cubicBezTo>
                    <a:pt x="21066" y="7558"/>
                    <a:pt x="21449" y="7596"/>
                    <a:pt x="21794" y="7661"/>
                  </a:cubicBezTo>
                  <a:cubicBezTo>
                    <a:pt x="19299" y="2394"/>
                    <a:pt x="14004" y="1"/>
                    <a:pt x="9455"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49" name="Google Shape;1049;p50"/>
          <p:cNvGrpSpPr/>
          <p:nvPr/>
        </p:nvGrpSpPr>
        <p:grpSpPr>
          <a:xfrm>
            <a:off x="6676317" y="3108567"/>
            <a:ext cx="541177" cy="569566"/>
            <a:chOff x="2946244" y="238132"/>
            <a:chExt cx="587943" cy="618786"/>
          </a:xfrm>
        </p:grpSpPr>
        <p:sp>
          <p:nvSpPr>
            <p:cNvPr id="1050" name="Google Shape;1050;p50"/>
            <p:cNvSpPr/>
            <p:nvPr/>
          </p:nvSpPr>
          <p:spPr>
            <a:xfrm>
              <a:off x="2946244" y="532033"/>
              <a:ext cx="169612" cy="324884"/>
            </a:xfrm>
            <a:custGeom>
              <a:avLst/>
              <a:gdLst/>
              <a:ahLst/>
              <a:cxnLst/>
              <a:rect l="l" t="t" r="r" b="b"/>
              <a:pathLst>
                <a:path w="14584" h="27935" extrusionOk="0">
                  <a:moveTo>
                    <a:pt x="699" y="0"/>
                  </a:moveTo>
                  <a:cubicBezTo>
                    <a:pt x="369" y="2111"/>
                    <a:pt x="235" y="4248"/>
                    <a:pt x="297" y="6382"/>
                  </a:cubicBezTo>
                  <a:cubicBezTo>
                    <a:pt x="381" y="9215"/>
                    <a:pt x="317" y="12126"/>
                    <a:pt x="253" y="14941"/>
                  </a:cubicBezTo>
                  <a:cubicBezTo>
                    <a:pt x="131" y="20522"/>
                    <a:pt x="1" y="26292"/>
                    <a:pt x="1359" y="27680"/>
                  </a:cubicBezTo>
                  <a:cubicBezTo>
                    <a:pt x="1530" y="27854"/>
                    <a:pt x="1717" y="27934"/>
                    <a:pt x="1946" y="27934"/>
                  </a:cubicBezTo>
                  <a:cubicBezTo>
                    <a:pt x="2093" y="27934"/>
                    <a:pt x="2258" y="27901"/>
                    <a:pt x="2447" y="27839"/>
                  </a:cubicBezTo>
                  <a:cubicBezTo>
                    <a:pt x="5136" y="26955"/>
                    <a:pt x="7327" y="25383"/>
                    <a:pt x="10102" y="23393"/>
                  </a:cubicBezTo>
                  <a:cubicBezTo>
                    <a:pt x="11435" y="22437"/>
                    <a:pt x="12889" y="21397"/>
                    <a:pt x="14584" y="20292"/>
                  </a:cubicBezTo>
                  <a:cubicBezTo>
                    <a:pt x="10731" y="17391"/>
                    <a:pt x="7167" y="12924"/>
                    <a:pt x="3952" y="6947"/>
                  </a:cubicBezTo>
                  <a:cubicBezTo>
                    <a:pt x="2744" y="4692"/>
                    <a:pt x="1659" y="2373"/>
                    <a:pt x="699" y="0"/>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1" name="Google Shape;1051;p50"/>
            <p:cNvSpPr/>
            <p:nvPr/>
          </p:nvSpPr>
          <p:spPr>
            <a:xfrm>
              <a:off x="2977319" y="538046"/>
              <a:ext cx="218504" cy="219144"/>
            </a:xfrm>
            <a:custGeom>
              <a:avLst/>
              <a:gdLst/>
              <a:ahLst/>
              <a:cxnLst/>
              <a:rect l="l" t="t" r="r" b="b"/>
              <a:pathLst>
                <a:path w="18788" h="18843" extrusionOk="0">
                  <a:moveTo>
                    <a:pt x="1" y="0"/>
                  </a:moveTo>
                  <a:lnTo>
                    <a:pt x="1" y="0"/>
                  </a:lnTo>
                  <a:cubicBezTo>
                    <a:pt x="2301" y="5390"/>
                    <a:pt x="6814" y="14150"/>
                    <a:pt x="13382" y="18843"/>
                  </a:cubicBezTo>
                  <a:cubicBezTo>
                    <a:pt x="13857" y="18548"/>
                    <a:pt x="14344" y="18250"/>
                    <a:pt x="14861" y="17949"/>
                  </a:cubicBezTo>
                  <a:cubicBezTo>
                    <a:pt x="18150" y="16020"/>
                    <a:pt x="18787" y="11781"/>
                    <a:pt x="18625" y="6784"/>
                  </a:cubicBezTo>
                  <a:cubicBezTo>
                    <a:pt x="10400" y="6673"/>
                    <a:pt x="4849" y="3852"/>
                    <a:pt x="1458" y="1224"/>
                  </a:cubicBezTo>
                  <a:cubicBezTo>
                    <a:pt x="935" y="818"/>
                    <a:pt x="452" y="408"/>
                    <a:pt x="1"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2" name="Google Shape;1052;p50"/>
            <p:cNvSpPr/>
            <p:nvPr/>
          </p:nvSpPr>
          <p:spPr>
            <a:xfrm>
              <a:off x="2962049" y="238132"/>
              <a:ext cx="234728" cy="359995"/>
            </a:xfrm>
            <a:custGeom>
              <a:avLst/>
              <a:gdLst/>
              <a:ahLst/>
              <a:cxnLst/>
              <a:rect l="l" t="t" r="r" b="b"/>
              <a:pathLst>
                <a:path w="20183" h="30954" extrusionOk="0">
                  <a:moveTo>
                    <a:pt x="14890" y="0"/>
                  </a:moveTo>
                  <a:cubicBezTo>
                    <a:pt x="11642" y="0"/>
                    <a:pt x="9148" y="3962"/>
                    <a:pt x="6947" y="7456"/>
                  </a:cubicBezTo>
                  <a:cubicBezTo>
                    <a:pt x="6691" y="7863"/>
                    <a:pt x="6439" y="8262"/>
                    <a:pt x="6190" y="8649"/>
                  </a:cubicBezTo>
                  <a:cubicBezTo>
                    <a:pt x="3776" y="12405"/>
                    <a:pt x="1348" y="16775"/>
                    <a:pt x="0" y="22047"/>
                  </a:cubicBezTo>
                  <a:cubicBezTo>
                    <a:pt x="1123" y="23441"/>
                    <a:pt x="2407" y="24696"/>
                    <a:pt x="3828" y="25787"/>
                  </a:cubicBezTo>
                  <a:cubicBezTo>
                    <a:pt x="8139" y="29102"/>
                    <a:pt x="13608" y="30848"/>
                    <a:pt x="19862" y="30953"/>
                  </a:cubicBezTo>
                  <a:cubicBezTo>
                    <a:pt x="19801" y="29957"/>
                    <a:pt x="19720" y="28941"/>
                    <a:pt x="19628" y="27912"/>
                  </a:cubicBezTo>
                  <a:cubicBezTo>
                    <a:pt x="19567" y="27215"/>
                    <a:pt x="19603" y="25709"/>
                    <a:pt x="19653" y="23625"/>
                  </a:cubicBezTo>
                  <a:cubicBezTo>
                    <a:pt x="19811" y="17106"/>
                    <a:pt x="20182" y="1838"/>
                    <a:pt x="16752" y="402"/>
                  </a:cubicBezTo>
                  <a:cubicBezTo>
                    <a:pt x="16114" y="136"/>
                    <a:pt x="15489" y="0"/>
                    <a:pt x="14890" y="0"/>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3" name="Google Shape;1053;p50"/>
            <p:cNvSpPr/>
            <p:nvPr/>
          </p:nvSpPr>
          <p:spPr>
            <a:xfrm>
              <a:off x="3284631" y="536895"/>
              <a:ext cx="218970" cy="220284"/>
            </a:xfrm>
            <a:custGeom>
              <a:avLst/>
              <a:gdLst/>
              <a:ahLst/>
              <a:cxnLst/>
              <a:rect l="l" t="t" r="r" b="b"/>
              <a:pathLst>
                <a:path w="18828" h="18941" extrusionOk="0">
                  <a:moveTo>
                    <a:pt x="18827" y="1"/>
                  </a:moveTo>
                  <a:lnTo>
                    <a:pt x="18827" y="1"/>
                  </a:lnTo>
                  <a:cubicBezTo>
                    <a:pt x="15181" y="3322"/>
                    <a:pt x="9226" y="6758"/>
                    <a:pt x="162" y="6883"/>
                  </a:cubicBezTo>
                  <a:cubicBezTo>
                    <a:pt x="1" y="11880"/>
                    <a:pt x="637" y="16119"/>
                    <a:pt x="3927" y="18047"/>
                  </a:cubicBezTo>
                  <a:cubicBezTo>
                    <a:pt x="4442" y="18349"/>
                    <a:pt x="4929" y="18647"/>
                    <a:pt x="5406" y="18940"/>
                  </a:cubicBezTo>
                  <a:cubicBezTo>
                    <a:pt x="12015" y="14219"/>
                    <a:pt x="16541" y="5382"/>
                    <a:pt x="18827"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4" name="Google Shape;1054;p50"/>
            <p:cNvSpPr/>
            <p:nvPr/>
          </p:nvSpPr>
          <p:spPr>
            <a:xfrm>
              <a:off x="3364575" y="532033"/>
              <a:ext cx="169612" cy="324872"/>
            </a:xfrm>
            <a:custGeom>
              <a:avLst/>
              <a:gdLst/>
              <a:ahLst/>
              <a:cxnLst/>
              <a:rect l="l" t="t" r="r" b="b"/>
              <a:pathLst>
                <a:path w="14584" h="27934" extrusionOk="0">
                  <a:moveTo>
                    <a:pt x="13885" y="0"/>
                  </a:moveTo>
                  <a:cubicBezTo>
                    <a:pt x="12927" y="2373"/>
                    <a:pt x="11840" y="4692"/>
                    <a:pt x="10632" y="6947"/>
                  </a:cubicBezTo>
                  <a:cubicBezTo>
                    <a:pt x="7420" y="12924"/>
                    <a:pt x="3855" y="17391"/>
                    <a:pt x="1" y="20292"/>
                  </a:cubicBezTo>
                  <a:cubicBezTo>
                    <a:pt x="1697" y="21397"/>
                    <a:pt x="3151" y="22437"/>
                    <a:pt x="4482" y="23393"/>
                  </a:cubicBezTo>
                  <a:cubicBezTo>
                    <a:pt x="7257" y="25383"/>
                    <a:pt x="9448" y="26955"/>
                    <a:pt x="12138" y="27839"/>
                  </a:cubicBezTo>
                  <a:cubicBezTo>
                    <a:pt x="12326" y="27900"/>
                    <a:pt x="12496" y="27933"/>
                    <a:pt x="12643" y="27933"/>
                  </a:cubicBezTo>
                  <a:cubicBezTo>
                    <a:pt x="12875" y="27933"/>
                    <a:pt x="13054" y="27854"/>
                    <a:pt x="13225" y="27681"/>
                  </a:cubicBezTo>
                  <a:cubicBezTo>
                    <a:pt x="14584" y="26292"/>
                    <a:pt x="14456" y="20520"/>
                    <a:pt x="14330" y="14939"/>
                  </a:cubicBezTo>
                  <a:cubicBezTo>
                    <a:pt x="14269" y="12124"/>
                    <a:pt x="14205" y="9214"/>
                    <a:pt x="14287" y="6382"/>
                  </a:cubicBezTo>
                  <a:cubicBezTo>
                    <a:pt x="14350" y="4248"/>
                    <a:pt x="14216" y="2111"/>
                    <a:pt x="13885"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5" name="Google Shape;1055;p50"/>
            <p:cNvSpPr/>
            <p:nvPr/>
          </p:nvSpPr>
          <p:spPr>
            <a:xfrm>
              <a:off x="3283665" y="238132"/>
              <a:ext cx="234693" cy="360065"/>
            </a:xfrm>
            <a:custGeom>
              <a:avLst/>
              <a:gdLst/>
              <a:ahLst/>
              <a:cxnLst/>
              <a:rect l="l" t="t" r="r" b="b"/>
              <a:pathLst>
                <a:path w="20180" h="30960" extrusionOk="0">
                  <a:moveTo>
                    <a:pt x="5292" y="0"/>
                  </a:moveTo>
                  <a:cubicBezTo>
                    <a:pt x="4694" y="0"/>
                    <a:pt x="4068" y="136"/>
                    <a:pt x="3431" y="402"/>
                  </a:cubicBezTo>
                  <a:cubicBezTo>
                    <a:pt x="1" y="1838"/>
                    <a:pt x="371" y="17103"/>
                    <a:pt x="529" y="23622"/>
                  </a:cubicBezTo>
                  <a:cubicBezTo>
                    <a:pt x="580" y="25708"/>
                    <a:pt x="617" y="27215"/>
                    <a:pt x="555" y="27912"/>
                  </a:cubicBezTo>
                  <a:cubicBezTo>
                    <a:pt x="462" y="28944"/>
                    <a:pt x="382" y="29961"/>
                    <a:pt x="321" y="30959"/>
                  </a:cubicBezTo>
                  <a:cubicBezTo>
                    <a:pt x="11255" y="30781"/>
                    <a:pt x="17320" y="25563"/>
                    <a:pt x="20179" y="22033"/>
                  </a:cubicBezTo>
                  <a:cubicBezTo>
                    <a:pt x="18830" y="16767"/>
                    <a:pt x="16405" y="12403"/>
                    <a:pt x="13992" y="8649"/>
                  </a:cubicBezTo>
                  <a:cubicBezTo>
                    <a:pt x="13744" y="8262"/>
                    <a:pt x="13492" y="7863"/>
                    <a:pt x="13236" y="7456"/>
                  </a:cubicBezTo>
                  <a:cubicBezTo>
                    <a:pt x="11036" y="3962"/>
                    <a:pt x="8541" y="0"/>
                    <a:pt x="5292" y="0"/>
                  </a:cubicBezTo>
                  <a:close/>
                </a:path>
              </a:pathLst>
            </a:custGeom>
            <a:solidFill>
              <a:srgbClr val="F28393"/>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56" name="Google Shape;1056;p50"/>
          <p:cNvGrpSpPr/>
          <p:nvPr/>
        </p:nvGrpSpPr>
        <p:grpSpPr>
          <a:xfrm>
            <a:off x="2119061" y="3126200"/>
            <a:ext cx="584382" cy="534272"/>
            <a:chOff x="374386" y="1175614"/>
            <a:chExt cx="634882" cy="580442"/>
          </a:xfrm>
        </p:grpSpPr>
        <p:sp>
          <p:nvSpPr>
            <p:cNvPr id="1057" name="Google Shape;1057;p50"/>
            <p:cNvSpPr/>
            <p:nvPr/>
          </p:nvSpPr>
          <p:spPr>
            <a:xfrm>
              <a:off x="709714" y="1563696"/>
              <a:ext cx="70338" cy="34960"/>
            </a:xfrm>
            <a:custGeom>
              <a:avLst/>
              <a:gdLst/>
              <a:ahLst/>
              <a:cxnLst/>
              <a:rect l="l" t="t" r="r" b="b"/>
              <a:pathLst>
                <a:path w="6048" h="3006" extrusionOk="0">
                  <a:moveTo>
                    <a:pt x="4951" y="1"/>
                  </a:moveTo>
                  <a:cubicBezTo>
                    <a:pt x="3186" y="710"/>
                    <a:pt x="1500" y="1379"/>
                    <a:pt x="0" y="1969"/>
                  </a:cubicBezTo>
                  <a:cubicBezTo>
                    <a:pt x="940" y="2238"/>
                    <a:pt x="2035" y="2587"/>
                    <a:pt x="3100" y="3005"/>
                  </a:cubicBezTo>
                  <a:cubicBezTo>
                    <a:pt x="4389" y="2561"/>
                    <a:pt x="5423" y="1958"/>
                    <a:pt x="6047" y="1544"/>
                  </a:cubicBezTo>
                  <a:cubicBezTo>
                    <a:pt x="5635" y="1064"/>
                    <a:pt x="5268" y="548"/>
                    <a:pt x="4951"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8" name="Google Shape;1058;p50"/>
            <p:cNvSpPr/>
            <p:nvPr/>
          </p:nvSpPr>
          <p:spPr>
            <a:xfrm>
              <a:off x="374386" y="1175614"/>
              <a:ext cx="634882" cy="415272"/>
            </a:xfrm>
            <a:custGeom>
              <a:avLst/>
              <a:gdLst/>
              <a:ahLst/>
              <a:cxnLst/>
              <a:rect l="l" t="t" r="r" b="b"/>
              <a:pathLst>
                <a:path w="54590" h="35707" extrusionOk="0">
                  <a:moveTo>
                    <a:pt x="34929" y="6863"/>
                  </a:moveTo>
                  <a:cubicBezTo>
                    <a:pt x="34939" y="6863"/>
                    <a:pt x="34949" y="6864"/>
                    <a:pt x="34959" y="6864"/>
                  </a:cubicBezTo>
                  <a:cubicBezTo>
                    <a:pt x="36380" y="6927"/>
                    <a:pt x="37484" y="7378"/>
                    <a:pt x="38237" y="8206"/>
                  </a:cubicBezTo>
                  <a:cubicBezTo>
                    <a:pt x="38978" y="9018"/>
                    <a:pt x="39323" y="10127"/>
                    <a:pt x="39270" y="11505"/>
                  </a:cubicBezTo>
                  <a:cubicBezTo>
                    <a:pt x="39309" y="11507"/>
                    <a:pt x="39349" y="11507"/>
                    <a:pt x="39389" y="11507"/>
                  </a:cubicBezTo>
                  <a:cubicBezTo>
                    <a:pt x="40501" y="11507"/>
                    <a:pt x="41584" y="10934"/>
                    <a:pt x="42777" y="9155"/>
                  </a:cubicBezTo>
                  <a:cubicBezTo>
                    <a:pt x="42924" y="8940"/>
                    <a:pt x="43162" y="8824"/>
                    <a:pt x="43404" y="8824"/>
                  </a:cubicBezTo>
                  <a:cubicBezTo>
                    <a:pt x="43548" y="8824"/>
                    <a:pt x="43694" y="8866"/>
                    <a:pt x="43823" y="8952"/>
                  </a:cubicBezTo>
                  <a:cubicBezTo>
                    <a:pt x="44168" y="9185"/>
                    <a:pt x="44262" y="9649"/>
                    <a:pt x="44034" y="9996"/>
                  </a:cubicBezTo>
                  <a:cubicBezTo>
                    <a:pt x="42473" y="12321"/>
                    <a:pt x="40902" y="13021"/>
                    <a:pt x="39418" y="13021"/>
                  </a:cubicBezTo>
                  <a:cubicBezTo>
                    <a:pt x="39417" y="13021"/>
                    <a:pt x="39415" y="13021"/>
                    <a:pt x="39413" y="13021"/>
                  </a:cubicBezTo>
                  <a:cubicBezTo>
                    <a:pt x="38176" y="13021"/>
                    <a:pt x="36998" y="12534"/>
                    <a:pt x="35939" y="12095"/>
                  </a:cubicBezTo>
                  <a:lnTo>
                    <a:pt x="35939" y="12093"/>
                  </a:lnTo>
                  <a:cubicBezTo>
                    <a:pt x="34835" y="11637"/>
                    <a:pt x="33945" y="11296"/>
                    <a:pt x="33125" y="11296"/>
                  </a:cubicBezTo>
                  <a:cubicBezTo>
                    <a:pt x="32457" y="11296"/>
                    <a:pt x="31836" y="11523"/>
                    <a:pt x="31186" y="12098"/>
                  </a:cubicBezTo>
                  <a:cubicBezTo>
                    <a:pt x="31043" y="12223"/>
                    <a:pt x="30866" y="12284"/>
                    <a:pt x="30690" y="12284"/>
                  </a:cubicBezTo>
                  <a:cubicBezTo>
                    <a:pt x="30481" y="12284"/>
                    <a:pt x="30274" y="12198"/>
                    <a:pt x="30124" y="12029"/>
                  </a:cubicBezTo>
                  <a:cubicBezTo>
                    <a:pt x="29849" y="11718"/>
                    <a:pt x="29877" y="11244"/>
                    <a:pt x="30186" y="10967"/>
                  </a:cubicBezTo>
                  <a:cubicBezTo>
                    <a:pt x="31178" y="10089"/>
                    <a:pt x="32162" y="9781"/>
                    <a:pt x="33118" y="9781"/>
                  </a:cubicBezTo>
                  <a:cubicBezTo>
                    <a:pt x="34306" y="9781"/>
                    <a:pt x="35451" y="10256"/>
                    <a:pt x="36517" y="10698"/>
                  </a:cubicBezTo>
                  <a:cubicBezTo>
                    <a:pt x="36945" y="10874"/>
                    <a:pt x="37354" y="11043"/>
                    <a:pt x="37753" y="11182"/>
                  </a:cubicBezTo>
                  <a:cubicBezTo>
                    <a:pt x="37743" y="10348"/>
                    <a:pt x="37539" y="9682"/>
                    <a:pt x="37120" y="9225"/>
                  </a:cubicBezTo>
                  <a:cubicBezTo>
                    <a:pt x="36647" y="8705"/>
                    <a:pt x="35896" y="8417"/>
                    <a:pt x="34892" y="8373"/>
                  </a:cubicBezTo>
                  <a:cubicBezTo>
                    <a:pt x="34475" y="8355"/>
                    <a:pt x="34152" y="8002"/>
                    <a:pt x="34171" y="7585"/>
                  </a:cubicBezTo>
                  <a:cubicBezTo>
                    <a:pt x="34189" y="7178"/>
                    <a:pt x="34532" y="6863"/>
                    <a:pt x="34929" y="6863"/>
                  </a:cubicBezTo>
                  <a:close/>
                  <a:moveTo>
                    <a:pt x="46994" y="13712"/>
                  </a:moveTo>
                  <a:cubicBezTo>
                    <a:pt x="47156" y="13712"/>
                    <a:pt x="47319" y="13764"/>
                    <a:pt x="47457" y="13870"/>
                  </a:cubicBezTo>
                  <a:cubicBezTo>
                    <a:pt x="47786" y="14126"/>
                    <a:pt x="47847" y="14602"/>
                    <a:pt x="47591" y="14932"/>
                  </a:cubicBezTo>
                  <a:cubicBezTo>
                    <a:pt x="46606" y="16200"/>
                    <a:pt x="46224" y="17317"/>
                    <a:pt x="46452" y="18251"/>
                  </a:cubicBezTo>
                  <a:cubicBezTo>
                    <a:pt x="46654" y="19085"/>
                    <a:pt x="47366" y="19819"/>
                    <a:pt x="48556" y="20439"/>
                  </a:cubicBezTo>
                  <a:cubicBezTo>
                    <a:pt x="49430" y="19755"/>
                    <a:pt x="50156" y="19076"/>
                    <a:pt x="50528" y="18109"/>
                  </a:cubicBezTo>
                  <a:cubicBezTo>
                    <a:pt x="50646" y="17814"/>
                    <a:pt x="50930" y="17634"/>
                    <a:pt x="51230" y="17634"/>
                  </a:cubicBezTo>
                  <a:cubicBezTo>
                    <a:pt x="51321" y="17634"/>
                    <a:pt x="51413" y="17650"/>
                    <a:pt x="51502" y="17685"/>
                  </a:cubicBezTo>
                  <a:cubicBezTo>
                    <a:pt x="51889" y="17834"/>
                    <a:pt x="52083" y="18266"/>
                    <a:pt x="51939" y="18654"/>
                  </a:cubicBezTo>
                  <a:cubicBezTo>
                    <a:pt x="51316" y="20266"/>
                    <a:pt x="50031" y="21230"/>
                    <a:pt x="48788" y="22163"/>
                  </a:cubicBezTo>
                  <a:cubicBezTo>
                    <a:pt x="47324" y="23261"/>
                    <a:pt x="45942" y="24301"/>
                    <a:pt x="45445" y="26385"/>
                  </a:cubicBezTo>
                  <a:cubicBezTo>
                    <a:pt x="45362" y="26732"/>
                    <a:pt x="45053" y="26965"/>
                    <a:pt x="44711" y="26965"/>
                  </a:cubicBezTo>
                  <a:cubicBezTo>
                    <a:pt x="44653" y="26965"/>
                    <a:pt x="44594" y="26959"/>
                    <a:pt x="44535" y="26945"/>
                  </a:cubicBezTo>
                  <a:cubicBezTo>
                    <a:pt x="44128" y="26848"/>
                    <a:pt x="43878" y="26441"/>
                    <a:pt x="43975" y="26034"/>
                  </a:cubicBezTo>
                  <a:cubicBezTo>
                    <a:pt x="44514" y="23769"/>
                    <a:pt x="45895" y="22485"/>
                    <a:pt x="47254" y="21431"/>
                  </a:cubicBezTo>
                  <a:cubicBezTo>
                    <a:pt x="46020" y="20656"/>
                    <a:pt x="45251" y="19712"/>
                    <a:pt x="44983" y="18608"/>
                  </a:cubicBezTo>
                  <a:cubicBezTo>
                    <a:pt x="44640" y="17205"/>
                    <a:pt x="45116" y="15658"/>
                    <a:pt x="46396" y="14006"/>
                  </a:cubicBezTo>
                  <a:lnTo>
                    <a:pt x="46396" y="14004"/>
                  </a:lnTo>
                  <a:cubicBezTo>
                    <a:pt x="46545" y="13813"/>
                    <a:pt x="46768" y="13712"/>
                    <a:pt x="46994" y="13712"/>
                  </a:cubicBezTo>
                  <a:close/>
                  <a:moveTo>
                    <a:pt x="41125" y="15016"/>
                  </a:moveTo>
                  <a:cubicBezTo>
                    <a:pt x="41431" y="15016"/>
                    <a:pt x="41720" y="15203"/>
                    <a:pt x="41833" y="15507"/>
                  </a:cubicBezTo>
                  <a:cubicBezTo>
                    <a:pt x="41979" y="15899"/>
                    <a:pt x="41779" y="16335"/>
                    <a:pt x="41388" y="16481"/>
                  </a:cubicBezTo>
                  <a:cubicBezTo>
                    <a:pt x="40565" y="16788"/>
                    <a:pt x="40017" y="17239"/>
                    <a:pt x="39757" y="17826"/>
                  </a:cubicBezTo>
                  <a:cubicBezTo>
                    <a:pt x="39486" y="18435"/>
                    <a:pt x="39524" y="19188"/>
                    <a:pt x="39868" y="20060"/>
                  </a:cubicBezTo>
                  <a:cubicBezTo>
                    <a:pt x="39898" y="20136"/>
                    <a:pt x="39914" y="20215"/>
                    <a:pt x="39917" y="20297"/>
                  </a:cubicBezTo>
                  <a:cubicBezTo>
                    <a:pt x="39971" y="20302"/>
                    <a:pt x="40027" y="20306"/>
                    <a:pt x="40084" y="20306"/>
                  </a:cubicBezTo>
                  <a:cubicBezTo>
                    <a:pt x="40355" y="20306"/>
                    <a:pt x="40663" y="20236"/>
                    <a:pt x="40897" y="19984"/>
                  </a:cubicBezTo>
                  <a:cubicBezTo>
                    <a:pt x="41046" y="19826"/>
                    <a:pt x="41247" y="19745"/>
                    <a:pt x="41449" y="19745"/>
                  </a:cubicBezTo>
                  <a:cubicBezTo>
                    <a:pt x="41634" y="19745"/>
                    <a:pt x="41820" y="19813"/>
                    <a:pt x="41965" y="19949"/>
                  </a:cubicBezTo>
                  <a:cubicBezTo>
                    <a:pt x="42271" y="20235"/>
                    <a:pt x="42286" y="20713"/>
                    <a:pt x="42001" y="21018"/>
                  </a:cubicBezTo>
                  <a:cubicBezTo>
                    <a:pt x="41511" y="21542"/>
                    <a:pt x="40836" y="21818"/>
                    <a:pt x="40086" y="21818"/>
                  </a:cubicBezTo>
                  <a:cubicBezTo>
                    <a:pt x="39949" y="21818"/>
                    <a:pt x="39812" y="21807"/>
                    <a:pt x="39675" y="21790"/>
                  </a:cubicBezTo>
                  <a:cubicBezTo>
                    <a:pt x="38346" y="22729"/>
                    <a:pt x="37807" y="23988"/>
                    <a:pt x="38161" y="25318"/>
                  </a:cubicBezTo>
                  <a:cubicBezTo>
                    <a:pt x="38710" y="25026"/>
                    <a:pt x="39213" y="24697"/>
                    <a:pt x="39661" y="24325"/>
                  </a:cubicBezTo>
                  <a:cubicBezTo>
                    <a:pt x="39804" y="24201"/>
                    <a:pt x="39979" y="24140"/>
                    <a:pt x="40154" y="24140"/>
                  </a:cubicBezTo>
                  <a:cubicBezTo>
                    <a:pt x="40370" y="24140"/>
                    <a:pt x="40585" y="24233"/>
                    <a:pt x="40735" y="24413"/>
                  </a:cubicBezTo>
                  <a:cubicBezTo>
                    <a:pt x="41006" y="24736"/>
                    <a:pt x="40957" y="25220"/>
                    <a:pt x="40629" y="25485"/>
                  </a:cubicBezTo>
                  <a:cubicBezTo>
                    <a:pt x="37971" y="27701"/>
                    <a:pt x="33869" y="28471"/>
                    <a:pt x="29903" y="29214"/>
                  </a:cubicBezTo>
                  <a:cubicBezTo>
                    <a:pt x="26180" y="29913"/>
                    <a:pt x="22667" y="30571"/>
                    <a:pt x="20759" y="32312"/>
                  </a:cubicBezTo>
                  <a:cubicBezTo>
                    <a:pt x="20613" y="32445"/>
                    <a:pt x="20431" y="32510"/>
                    <a:pt x="20249" y="32510"/>
                  </a:cubicBezTo>
                  <a:cubicBezTo>
                    <a:pt x="20044" y="32510"/>
                    <a:pt x="19839" y="32427"/>
                    <a:pt x="19691" y="32263"/>
                  </a:cubicBezTo>
                  <a:cubicBezTo>
                    <a:pt x="19409" y="31955"/>
                    <a:pt x="19432" y="31477"/>
                    <a:pt x="19740" y="31195"/>
                  </a:cubicBezTo>
                  <a:cubicBezTo>
                    <a:pt x="21967" y="29164"/>
                    <a:pt x="25684" y="28467"/>
                    <a:pt x="29623" y="27729"/>
                  </a:cubicBezTo>
                  <a:cubicBezTo>
                    <a:pt x="32108" y="27263"/>
                    <a:pt x="34646" y="26784"/>
                    <a:pt x="36764" y="25953"/>
                  </a:cubicBezTo>
                  <a:cubicBezTo>
                    <a:pt x="36143" y="24031"/>
                    <a:pt x="36812" y="22098"/>
                    <a:pt x="38538" y="20744"/>
                  </a:cubicBezTo>
                  <a:cubicBezTo>
                    <a:pt x="38508" y="20704"/>
                    <a:pt x="38483" y="20662"/>
                    <a:pt x="38464" y="20616"/>
                  </a:cubicBezTo>
                  <a:cubicBezTo>
                    <a:pt x="37971" y="19369"/>
                    <a:pt x="37939" y="18193"/>
                    <a:pt x="38376" y="17213"/>
                  </a:cubicBezTo>
                  <a:cubicBezTo>
                    <a:pt x="38802" y="16255"/>
                    <a:pt x="39660" y="15513"/>
                    <a:pt x="40859" y="15065"/>
                  </a:cubicBezTo>
                  <a:cubicBezTo>
                    <a:pt x="40946" y="15032"/>
                    <a:pt x="41036" y="15016"/>
                    <a:pt x="41125" y="15016"/>
                  </a:cubicBezTo>
                  <a:close/>
                  <a:moveTo>
                    <a:pt x="27307" y="1"/>
                  </a:moveTo>
                  <a:cubicBezTo>
                    <a:pt x="26366" y="1"/>
                    <a:pt x="25425" y="38"/>
                    <a:pt x="24485" y="112"/>
                  </a:cubicBezTo>
                  <a:cubicBezTo>
                    <a:pt x="23896" y="2123"/>
                    <a:pt x="22160" y="3391"/>
                    <a:pt x="20573" y="4543"/>
                  </a:cubicBezTo>
                  <a:cubicBezTo>
                    <a:pt x="19259" y="5500"/>
                    <a:pt x="18015" y="6402"/>
                    <a:pt x="17323" y="7659"/>
                  </a:cubicBezTo>
                  <a:cubicBezTo>
                    <a:pt x="17185" y="7909"/>
                    <a:pt x="16927" y="8050"/>
                    <a:pt x="16661" y="8050"/>
                  </a:cubicBezTo>
                  <a:cubicBezTo>
                    <a:pt x="16537" y="8050"/>
                    <a:pt x="16412" y="8019"/>
                    <a:pt x="16297" y="7956"/>
                  </a:cubicBezTo>
                  <a:cubicBezTo>
                    <a:pt x="15930" y="7755"/>
                    <a:pt x="15798" y="7294"/>
                    <a:pt x="15999" y="6930"/>
                  </a:cubicBezTo>
                  <a:cubicBezTo>
                    <a:pt x="16855" y="5378"/>
                    <a:pt x="18294" y="4332"/>
                    <a:pt x="19685" y="3321"/>
                  </a:cubicBezTo>
                  <a:cubicBezTo>
                    <a:pt x="21003" y="2364"/>
                    <a:pt x="22208" y="1489"/>
                    <a:pt x="22801" y="287"/>
                  </a:cubicBezTo>
                  <a:lnTo>
                    <a:pt x="22801" y="287"/>
                  </a:lnTo>
                  <a:cubicBezTo>
                    <a:pt x="18802" y="806"/>
                    <a:pt x="15354" y="2010"/>
                    <a:pt x="12446" y="3601"/>
                  </a:cubicBezTo>
                  <a:cubicBezTo>
                    <a:pt x="13099" y="5681"/>
                    <a:pt x="12056" y="7254"/>
                    <a:pt x="10878" y="8575"/>
                  </a:cubicBezTo>
                  <a:cubicBezTo>
                    <a:pt x="13032" y="9669"/>
                    <a:pt x="13958" y="11444"/>
                    <a:pt x="13485" y="13650"/>
                  </a:cubicBezTo>
                  <a:cubicBezTo>
                    <a:pt x="13410" y="13998"/>
                    <a:pt x="13102" y="14247"/>
                    <a:pt x="12746" y="14247"/>
                  </a:cubicBezTo>
                  <a:cubicBezTo>
                    <a:pt x="12692" y="14247"/>
                    <a:pt x="12640" y="14241"/>
                    <a:pt x="12586" y="14231"/>
                  </a:cubicBezTo>
                  <a:cubicBezTo>
                    <a:pt x="12178" y="14143"/>
                    <a:pt x="11919" y="13742"/>
                    <a:pt x="12006" y="13334"/>
                  </a:cubicBezTo>
                  <a:cubicBezTo>
                    <a:pt x="12357" y="11693"/>
                    <a:pt x="11623" y="10518"/>
                    <a:pt x="9789" y="9742"/>
                  </a:cubicBezTo>
                  <a:cubicBezTo>
                    <a:pt x="8487" y="11145"/>
                    <a:pt x="7774" y="12175"/>
                    <a:pt x="8245" y="13577"/>
                  </a:cubicBezTo>
                  <a:cubicBezTo>
                    <a:pt x="8377" y="13973"/>
                    <a:pt x="8164" y="14401"/>
                    <a:pt x="7768" y="14535"/>
                  </a:cubicBezTo>
                  <a:cubicBezTo>
                    <a:pt x="7688" y="14561"/>
                    <a:pt x="7607" y="14574"/>
                    <a:pt x="7527" y="14574"/>
                  </a:cubicBezTo>
                  <a:cubicBezTo>
                    <a:pt x="7211" y="14574"/>
                    <a:pt x="6916" y="14374"/>
                    <a:pt x="6810" y="14058"/>
                  </a:cubicBezTo>
                  <a:cubicBezTo>
                    <a:pt x="5973" y="11559"/>
                    <a:pt x="7607" y="9838"/>
                    <a:pt x="9050" y="8321"/>
                  </a:cubicBezTo>
                  <a:cubicBezTo>
                    <a:pt x="10445" y="6854"/>
                    <a:pt x="11353" y="5780"/>
                    <a:pt x="11091" y="4387"/>
                  </a:cubicBezTo>
                  <a:lnTo>
                    <a:pt x="11091" y="4387"/>
                  </a:lnTo>
                  <a:cubicBezTo>
                    <a:pt x="6924" y="6986"/>
                    <a:pt x="4003" y="10363"/>
                    <a:pt x="2290" y="13458"/>
                  </a:cubicBezTo>
                  <a:cubicBezTo>
                    <a:pt x="3656" y="14064"/>
                    <a:pt x="4873" y="15022"/>
                    <a:pt x="5845" y="16294"/>
                  </a:cubicBezTo>
                  <a:cubicBezTo>
                    <a:pt x="6075" y="16626"/>
                    <a:pt x="6003" y="17080"/>
                    <a:pt x="5681" y="17324"/>
                  </a:cubicBezTo>
                  <a:cubicBezTo>
                    <a:pt x="5545" y="17429"/>
                    <a:pt x="5384" y="17480"/>
                    <a:pt x="5223" y="17480"/>
                  </a:cubicBezTo>
                  <a:cubicBezTo>
                    <a:pt x="5008" y="17480"/>
                    <a:pt x="4794" y="17387"/>
                    <a:pt x="4645" y="17210"/>
                  </a:cubicBezTo>
                  <a:cubicBezTo>
                    <a:pt x="3802" y="16106"/>
                    <a:pt x="2777" y="15296"/>
                    <a:pt x="1617" y="14798"/>
                  </a:cubicBezTo>
                  <a:cubicBezTo>
                    <a:pt x="1119" y="15891"/>
                    <a:pt x="777" y="16927"/>
                    <a:pt x="598" y="17850"/>
                  </a:cubicBezTo>
                  <a:cubicBezTo>
                    <a:pt x="1" y="20929"/>
                    <a:pt x="279" y="23830"/>
                    <a:pt x="2016" y="25954"/>
                  </a:cubicBezTo>
                  <a:cubicBezTo>
                    <a:pt x="2426" y="25482"/>
                    <a:pt x="2734" y="24941"/>
                    <a:pt x="2886" y="24381"/>
                  </a:cubicBezTo>
                  <a:cubicBezTo>
                    <a:pt x="2980" y="24050"/>
                    <a:pt x="3281" y="23833"/>
                    <a:pt x="3610" y="23833"/>
                  </a:cubicBezTo>
                  <a:cubicBezTo>
                    <a:pt x="3676" y="23833"/>
                    <a:pt x="3743" y="23842"/>
                    <a:pt x="3809" y="23860"/>
                  </a:cubicBezTo>
                  <a:cubicBezTo>
                    <a:pt x="4208" y="23967"/>
                    <a:pt x="4447" y="24375"/>
                    <a:pt x="4344" y="24776"/>
                  </a:cubicBezTo>
                  <a:cubicBezTo>
                    <a:pt x="4122" y="25594"/>
                    <a:pt x="3687" y="26364"/>
                    <a:pt x="3097" y="27019"/>
                  </a:cubicBezTo>
                  <a:cubicBezTo>
                    <a:pt x="4243" y="27935"/>
                    <a:pt x="5787" y="28625"/>
                    <a:pt x="7801" y="29013"/>
                  </a:cubicBezTo>
                  <a:cubicBezTo>
                    <a:pt x="7326" y="27896"/>
                    <a:pt x="7184" y="26115"/>
                    <a:pt x="8479" y="23434"/>
                  </a:cubicBezTo>
                  <a:cubicBezTo>
                    <a:pt x="8821" y="22723"/>
                    <a:pt x="9146" y="21755"/>
                    <a:pt x="8742" y="21179"/>
                  </a:cubicBezTo>
                  <a:cubicBezTo>
                    <a:pt x="8284" y="20527"/>
                    <a:pt x="7014" y="20385"/>
                    <a:pt x="6194" y="20385"/>
                  </a:cubicBezTo>
                  <a:cubicBezTo>
                    <a:pt x="5972" y="20385"/>
                    <a:pt x="5783" y="20395"/>
                    <a:pt x="5652" y="20409"/>
                  </a:cubicBezTo>
                  <a:cubicBezTo>
                    <a:pt x="5625" y="20412"/>
                    <a:pt x="5598" y="20413"/>
                    <a:pt x="5572" y="20413"/>
                  </a:cubicBezTo>
                  <a:cubicBezTo>
                    <a:pt x="5190" y="20413"/>
                    <a:pt x="4861" y="20125"/>
                    <a:pt x="4821" y="19736"/>
                  </a:cubicBezTo>
                  <a:cubicBezTo>
                    <a:pt x="4776" y="19322"/>
                    <a:pt x="5077" y="18949"/>
                    <a:pt x="5492" y="18905"/>
                  </a:cubicBezTo>
                  <a:cubicBezTo>
                    <a:pt x="5581" y="18895"/>
                    <a:pt x="5855" y="18870"/>
                    <a:pt x="6233" y="18870"/>
                  </a:cubicBezTo>
                  <a:cubicBezTo>
                    <a:pt x="7274" y="18870"/>
                    <a:pt x="9099" y="19062"/>
                    <a:pt x="9977" y="20308"/>
                  </a:cubicBezTo>
                  <a:cubicBezTo>
                    <a:pt x="10244" y="20686"/>
                    <a:pt x="10389" y="21118"/>
                    <a:pt x="10428" y="21599"/>
                  </a:cubicBezTo>
                  <a:cubicBezTo>
                    <a:pt x="10795" y="21661"/>
                    <a:pt x="11136" y="21691"/>
                    <a:pt x="11448" y="21691"/>
                  </a:cubicBezTo>
                  <a:cubicBezTo>
                    <a:pt x="12311" y="21691"/>
                    <a:pt x="12954" y="21458"/>
                    <a:pt x="13307" y="20997"/>
                  </a:cubicBezTo>
                  <a:cubicBezTo>
                    <a:pt x="13832" y="20314"/>
                    <a:pt x="13738" y="19127"/>
                    <a:pt x="13050" y="17740"/>
                  </a:cubicBezTo>
                  <a:cubicBezTo>
                    <a:pt x="12868" y="17366"/>
                    <a:pt x="13021" y="16916"/>
                    <a:pt x="13394" y="16733"/>
                  </a:cubicBezTo>
                  <a:cubicBezTo>
                    <a:pt x="13502" y="16679"/>
                    <a:pt x="13616" y="16654"/>
                    <a:pt x="13730" y="16654"/>
                  </a:cubicBezTo>
                  <a:cubicBezTo>
                    <a:pt x="14005" y="16654"/>
                    <a:pt x="14270" y="16805"/>
                    <a:pt x="14404" y="17067"/>
                  </a:cubicBezTo>
                  <a:cubicBezTo>
                    <a:pt x="15358" y="18992"/>
                    <a:pt x="15395" y="20760"/>
                    <a:pt x="14506" y="21918"/>
                  </a:cubicBezTo>
                  <a:cubicBezTo>
                    <a:pt x="14100" y="22446"/>
                    <a:pt x="13206" y="23206"/>
                    <a:pt x="11429" y="23206"/>
                  </a:cubicBezTo>
                  <a:cubicBezTo>
                    <a:pt x="11070" y="23206"/>
                    <a:pt x="10665" y="23163"/>
                    <a:pt x="10233" y="23094"/>
                  </a:cubicBezTo>
                  <a:cubicBezTo>
                    <a:pt x="10127" y="23437"/>
                    <a:pt x="9996" y="23771"/>
                    <a:pt x="9840" y="24092"/>
                  </a:cubicBezTo>
                  <a:cubicBezTo>
                    <a:pt x="7927" y="28054"/>
                    <a:pt x="9783" y="29240"/>
                    <a:pt x="9865" y="29287"/>
                  </a:cubicBezTo>
                  <a:cubicBezTo>
                    <a:pt x="9868" y="29290"/>
                    <a:pt x="9871" y="29293"/>
                    <a:pt x="9876" y="29296"/>
                  </a:cubicBezTo>
                  <a:cubicBezTo>
                    <a:pt x="10510" y="29348"/>
                    <a:pt x="11183" y="29374"/>
                    <a:pt x="11894" y="29374"/>
                  </a:cubicBezTo>
                  <a:cubicBezTo>
                    <a:pt x="12428" y="29374"/>
                    <a:pt x="12985" y="29359"/>
                    <a:pt x="13563" y="29331"/>
                  </a:cubicBezTo>
                  <a:cubicBezTo>
                    <a:pt x="14564" y="28538"/>
                    <a:pt x="16608" y="27455"/>
                    <a:pt x="19177" y="26493"/>
                  </a:cubicBezTo>
                  <a:cubicBezTo>
                    <a:pt x="19022" y="26438"/>
                    <a:pt x="18863" y="26417"/>
                    <a:pt x="18702" y="26417"/>
                  </a:cubicBezTo>
                  <a:cubicBezTo>
                    <a:pt x="18266" y="26417"/>
                    <a:pt x="17806" y="26565"/>
                    <a:pt x="17327" y="26565"/>
                  </a:cubicBezTo>
                  <a:lnTo>
                    <a:pt x="17312" y="26565"/>
                  </a:lnTo>
                  <a:cubicBezTo>
                    <a:pt x="16903" y="26565"/>
                    <a:pt x="16565" y="25783"/>
                    <a:pt x="16557" y="25370"/>
                  </a:cubicBezTo>
                  <a:cubicBezTo>
                    <a:pt x="16550" y="24953"/>
                    <a:pt x="16883" y="24383"/>
                    <a:pt x="17300" y="24375"/>
                  </a:cubicBezTo>
                  <a:cubicBezTo>
                    <a:pt x="17417" y="24374"/>
                    <a:pt x="17533" y="24372"/>
                    <a:pt x="17648" y="24372"/>
                  </a:cubicBezTo>
                  <a:cubicBezTo>
                    <a:pt x="18226" y="24372"/>
                    <a:pt x="18785" y="24404"/>
                    <a:pt x="19319" y="24573"/>
                  </a:cubicBezTo>
                  <a:cubicBezTo>
                    <a:pt x="18855" y="22586"/>
                    <a:pt x="19530" y="20804"/>
                    <a:pt x="21379" y="19167"/>
                  </a:cubicBezTo>
                  <a:cubicBezTo>
                    <a:pt x="21528" y="19034"/>
                    <a:pt x="21716" y="18967"/>
                    <a:pt x="21901" y="18967"/>
                  </a:cubicBezTo>
                  <a:cubicBezTo>
                    <a:pt x="22102" y="18967"/>
                    <a:pt x="22301" y="19046"/>
                    <a:pt x="22445" y="19208"/>
                  </a:cubicBezTo>
                  <a:cubicBezTo>
                    <a:pt x="22722" y="19517"/>
                    <a:pt x="22692" y="19992"/>
                    <a:pt x="22381" y="20264"/>
                  </a:cubicBezTo>
                  <a:cubicBezTo>
                    <a:pt x="20531" y="21903"/>
                    <a:pt x="20221" y="23382"/>
                    <a:pt x="21304" y="25500"/>
                  </a:cubicBezTo>
                  <a:cubicBezTo>
                    <a:pt x="21334" y="25492"/>
                    <a:pt x="21364" y="25480"/>
                    <a:pt x="21395" y="25474"/>
                  </a:cubicBezTo>
                  <a:cubicBezTo>
                    <a:pt x="24045" y="24907"/>
                    <a:pt x="26469" y="24664"/>
                    <a:pt x="28526" y="23775"/>
                  </a:cubicBezTo>
                  <a:cubicBezTo>
                    <a:pt x="28361" y="22820"/>
                    <a:pt x="28368" y="21563"/>
                    <a:pt x="28543" y="21563"/>
                  </a:cubicBezTo>
                  <a:lnTo>
                    <a:pt x="28540" y="21563"/>
                  </a:lnTo>
                  <a:cubicBezTo>
                    <a:pt x="26334" y="20731"/>
                    <a:pt x="25272" y="18519"/>
                    <a:pt x="25699" y="15897"/>
                  </a:cubicBezTo>
                  <a:cubicBezTo>
                    <a:pt x="25763" y="15508"/>
                    <a:pt x="26113" y="14982"/>
                    <a:pt x="26501" y="14982"/>
                  </a:cubicBezTo>
                  <a:cubicBezTo>
                    <a:pt x="26523" y="14982"/>
                    <a:pt x="26545" y="14984"/>
                    <a:pt x="26568" y="14987"/>
                  </a:cubicBezTo>
                  <a:cubicBezTo>
                    <a:pt x="26982" y="15053"/>
                    <a:pt x="27259" y="15300"/>
                    <a:pt x="27192" y="15711"/>
                  </a:cubicBezTo>
                  <a:cubicBezTo>
                    <a:pt x="26982" y="17000"/>
                    <a:pt x="27110" y="18561"/>
                    <a:pt x="28917" y="19025"/>
                  </a:cubicBezTo>
                  <a:cubicBezTo>
                    <a:pt x="28920" y="19026"/>
                    <a:pt x="28924" y="19027"/>
                    <a:pt x="28928" y="19027"/>
                  </a:cubicBezTo>
                  <a:cubicBezTo>
                    <a:pt x="28947" y="19027"/>
                    <a:pt x="28964" y="19017"/>
                    <a:pt x="28981" y="19017"/>
                  </a:cubicBezTo>
                  <a:cubicBezTo>
                    <a:pt x="28986" y="19017"/>
                    <a:pt x="28991" y="19017"/>
                    <a:pt x="28995" y="19019"/>
                  </a:cubicBezTo>
                  <a:cubicBezTo>
                    <a:pt x="29345" y="18222"/>
                    <a:pt x="29847" y="17481"/>
                    <a:pt x="30494" y="16871"/>
                  </a:cubicBezTo>
                  <a:cubicBezTo>
                    <a:pt x="30642" y="16731"/>
                    <a:pt x="30832" y="16661"/>
                    <a:pt x="31021" y="16661"/>
                  </a:cubicBezTo>
                  <a:cubicBezTo>
                    <a:pt x="31219" y="16661"/>
                    <a:pt x="31415" y="16738"/>
                    <a:pt x="31562" y="16894"/>
                  </a:cubicBezTo>
                  <a:cubicBezTo>
                    <a:pt x="31849" y="17196"/>
                    <a:pt x="31834" y="17673"/>
                    <a:pt x="31530" y="17957"/>
                  </a:cubicBezTo>
                  <a:cubicBezTo>
                    <a:pt x="30321" y="19097"/>
                    <a:pt x="29765" y="20765"/>
                    <a:pt x="29962" y="22540"/>
                  </a:cubicBezTo>
                  <a:cubicBezTo>
                    <a:pt x="33041" y="21029"/>
                    <a:pt x="35031" y="19414"/>
                    <a:pt x="35293" y="18438"/>
                  </a:cubicBezTo>
                  <a:cubicBezTo>
                    <a:pt x="35380" y="18096"/>
                    <a:pt x="35689" y="17869"/>
                    <a:pt x="36026" y="17869"/>
                  </a:cubicBezTo>
                  <a:cubicBezTo>
                    <a:pt x="36091" y="17869"/>
                    <a:pt x="36157" y="17877"/>
                    <a:pt x="36222" y="17895"/>
                  </a:cubicBezTo>
                  <a:cubicBezTo>
                    <a:pt x="36629" y="18005"/>
                    <a:pt x="36867" y="18425"/>
                    <a:pt x="36752" y="18832"/>
                  </a:cubicBezTo>
                  <a:cubicBezTo>
                    <a:pt x="35686" y="22795"/>
                    <a:pt x="25354" y="26169"/>
                    <a:pt x="21712" y="26949"/>
                  </a:cubicBezTo>
                  <a:cubicBezTo>
                    <a:pt x="18648" y="27604"/>
                    <a:pt x="16015" y="29365"/>
                    <a:pt x="14737" y="30337"/>
                  </a:cubicBezTo>
                  <a:cubicBezTo>
                    <a:pt x="14278" y="31478"/>
                    <a:pt x="14010" y="33266"/>
                    <a:pt x="15845" y="34693"/>
                  </a:cubicBezTo>
                  <a:cubicBezTo>
                    <a:pt x="16823" y="35453"/>
                    <a:pt x="18308" y="35707"/>
                    <a:pt x="19854" y="35707"/>
                  </a:cubicBezTo>
                  <a:cubicBezTo>
                    <a:pt x="22947" y="35707"/>
                    <a:pt x="26282" y="34691"/>
                    <a:pt x="26282" y="34691"/>
                  </a:cubicBezTo>
                  <a:lnTo>
                    <a:pt x="26317" y="34699"/>
                  </a:lnTo>
                  <a:cubicBezTo>
                    <a:pt x="28376" y="33894"/>
                    <a:pt x="31033" y="32847"/>
                    <a:pt x="33854" y="31709"/>
                  </a:cubicBezTo>
                  <a:lnTo>
                    <a:pt x="33854" y="31711"/>
                  </a:lnTo>
                  <a:cubicBezTo>
                    <a:pt x="34649" y="31389"/>
                    <a:pt x="35458" y="31061"/>
                    <a:pt x="36270" y="30729"/>
                  </a:cubicBezTo>
                  <a:cubicBezTo>
                    <a:pt x="40539" y="28983"/>
                    <a:pt x="45304" y="28611"/>
                    <a:pt x="48587" y="28611"/>
                  </a:cubicBezTo>
                  <a:cubicBezTo>
                    <a:pt x="49881" y="28611"/>
                    <a:pt x="50945" y="28669"/>
                    <a:pt x="51657" y="28723"/>
                  </a:cubicBezTo>
                  <a:cubicBezTo>
                    <a:pt x="53108" y="27904"/>
                    <a:pt x="54590" y="25796"/>
                    <a:pt x="54331" y="20544"/>
                  </a:cubicBezTo>
                  <a:cubicBezTo>
                    <a:pt x="54214" y="18185"/>
                    <a:pt x="53617" y="15282"/>
                    <a:pt x="52156" y="12409"/>
                  </a:cubicBezTo>
                  <a:cubicBezTo>
                    <a:pt x="51921" y="12679"/>
                    <a:pt x="51677" y="12936"/>
                    <a:pt x="51432" y="13191"/>
                  </a:cubicBezTo>
                  <a:cubicBezTo>
                    <a:pt x="50622" y="14034"/>
                    <a:pt x="49783" y="14907"/>
                    <a:pt x="49346" y="16323"/>
                  </a:cubicBezTo>
                  <a:cubicBezTo>
                    <a:pt x="49250" y="16653"/>
                    <a:pt x="48947" y="16865"/>
                    <a:pt x="48621" y="16865"/>
                  </a:cubicBezTo>
                  <a:cubicBezTo>
                    <a:pt x="48547" y="16865"/>
                    <a:pt x="48472" y="16854"/>
                    <a:pt x="48398" y="16831"/>
                  </a:cubicBezTo>
                  <a:cubicBezTo>
                    <a:pt x="47996" y="16708"/>
                    <a:pt x="47773" y="16279"/>
                    <a:pt x="47902" y="15878"/>
                  </a:cubicBezTo>
                  <a:cubicBezTo>
                    <a:pt x="48444" y="14118"/>
                    <a:pt x="49453" y="13069"/>
                    <a:pt x="50343" y="12143"/>
                  </a:cubicBezTo>
                  <a:cubicBezTo>
                    <a:pt x="50723" y="11748"/>
                    <a:pt x="51073" y="11384"/>
                    <a:pt x="51359" y="10996"/>
                  </a:cubicBezTo>
                  <a:cubicBezTo>
                    <a:pt x="49682" y="8277"/>
                    <a:pt x="47158" y="5672"/>
                    <a:pt x="43444" y="3675"/>
                  </a:cubicBezTo>
                  <a:cubicBezTo>
                    <a:pt x="42390" y="4703"/>
                    <a:pt x="41459" y="5978"/>
                    <a:pt x="40825" y="7296"/>
                  </a:cubicBezTo>
                  <a:cubicBezTo>
                    <a:pt x="40695" y="7568"/>
                    <a:pt x="40424" y="7727"/>
                    <a:pt x="40141" y="7727"/>
                  </a:cubicBezTo>
                  <a:cubicBezTo>
                    <a:pt x="40031" y="7727"/>
                    <a:pt x="39919" y="7703"/>
                    <a:pt x="39813" y="7652"/>
                  </a:cubicBezTo>
                  <a:cubicBezTo>
                    <a:pt x="39436" y="7470"/>
                    <a:pt x="39278" y="7016"/>
                    <a:pt x="39463" y="6641"/>
                  </a:cubicBezTo>
                  <a:cubicBezTo>
                    <a:pt x="40096" y="5325"/>
                    <a:pt x="40994" y="4046"/>
                    <a:pt x="42021" y="2966"/>
                  </a:cubicBezTo>
                  <a:cubicBezTo>
                    <a:pt x="41164" y="2576"/>
                    <a:pt x="40288" y="2229"/>
                    <a:pt x="39398" y="1927"/>
                  </a:cubicBezTo>
                  <a:cubicBezTo>
                    <a:pt x="39354" y="1977"/>
                    <a:pt x="39304" y="2020"/>
                    <a:pt x="39249" y="2058"/>
                  </a:cubicBezTo>
                  <a:cubicBezTo>
                    <a:pt x="38103" y="2799"/>
                    <a:pt x="36806" y="3175"/>
                    <a:pt x="35594" y="3175"/>
                  </a:cubicBezTo>
                  <a:cubicBezTo>
                    <a:pt x="34570" y="3175"/>
                    <a:pt x="33610" y="2907"/>
                    <a:pt x="32852" y="2361"/>
                  </a:cubicBezTo>
                  <a:cubicBezTo>
                    <a:pt x="32521" y="2116"/>
                    <a:pt x="32448" y="1648"/>
                    <a:pt x="32689" y="1313"/>
                  </a:cubicBezTo>
                  <a:cubicBezTo>
                    <a:pt x="32837" y="1108"/>
                    <a:pt x="33068" y="999"/>
                    <a:pt x="33303" y="999"/>
                  </a:cubicBezTo>
                  <a:cubicBezTo>
                    <a:pt x="33452" y="999"/>
                    <a:pt x="33603" y="1043"/>
                    <a:pt x="33735" y="1134"/>
                  </a:cubicBezTo>
                  <a:cubicBezTo>
                    <a:pt x="34226" y="1487"/>
                    <a:pt x="34871" y="1659"/>
                    <a:pt x="35573" y="1659"/>
                  </a:cubicBezTo>
                  <a:cubicBezTo>
                    <a:pt x="36153" y="1659"/>
                    <a:pt x="36771" y="1542"/>
                    <a:pt x="37372" y="1313"/>
                  </a:cubicBezTo>
                  <a:cubicBezTo>
                    <a:pt x="35327" y="766"/>
                    <a:pt x="33057" y="360"/>
                    <a:pt x="30521" y="141"/>
                  </a:cubicBezTo>
                  <a:cubicBezTo>
                    <a:pt x="30471" y="136"/>
                    <a:pt x="30422" y="136"/>
                    <a:pt x="30373" y="132"/>
                  </a:cubicBezTo>
                  <a:cubicBezTo>
                    <a:pt x="30057" y="2711"/>
                    <a:pt x="28138" y="4974"/>
                    <a:pt x="25787" y="6444"/>
                  </a:cubicBezTo>
                  <a:cubicBezTo>
                    <a:pt x="26430" y="6715"/>
                    <a:pt x="27195" y="6938"/>
                    <a:pt x="27974" y="6938"/>
                  </a:cubicBezTo>
                  <a:cubicBezTo>
                    <a:pt x="28636" y="6938"/>
                    <a:pt x="29308" y="6777"/>
                    <a:pt x="29925" y="6347"/>
                  </a:cubicBezTo>
                  <a:cubicBezTo>
                    <a:pt x="30058" y="6252"/>
                    <a:pt x="30211" y="6206"/>
                    <a:pt x="30363" y="6206"/>
                  </a:cubicBezTo>
                  <a:cubicBezTo>
                    <a:pt x="30602" y="6206"/>
                    <a:pt x="30836" y="6319"/>
                    <a:pt x="30984" y="6530"/>
                  </a:cubicBezTo>
                  <a:cubicBezTo>
                    <a:pt x="31224" y="6876"/>
                    <a:pt x="31137" y="7350"/>
                    <a:pt x="30789" y="7586"/>
                  </a:cubicBezTo>
                  <a:cubicBezTo>
                    <a:pt x="29973" y="8157"/>
                    <a:pt x="29012" y="8440"/>
                    <a:pt x="27971" y="8440"/>
                  </a:cubicBezTo>
                  <a:cubicBezTo>
                    <a:pt x="26842" y="8440"/>
                    <a:pt x="25619" y="8103"/>
                    <a:pt x="24378" y="7440"/>
                  </a:cubicBezTo>
                  <a:cubicBezTo>
                    <a:pt x="23693" y="8279"/>
                    <a:pt x="23748" y="9342"/>
                    <a:pt x="23896" y="10857"/>
                  </a:cubicBezTo>
                  <a:cubicBezTo>
                    <a:pt x="24016" y="12101"/>
                    <a:pt x="24153" y="13511"/>
                    <a:pt x="23537" y="14795"/>
                  </a:cubicBezTo>
                  <a:cubicBezTo>
                    <a:pt x="23407" y="15066"/>
                    <a:pt x="23137" y="15225"/>
                    <a:pt x="22856" y="15225"/>
                  </a:cubicBezTo>
                  <a:cubicBezTo>
                    <a:pt x="22746" y="15225"/>
                    <a:pt x="22634" y="15201"/>
                    <a:pt x="22528" y="15150"/>
                  </a:cubicBezTo>
                  <a:cubicBezTo>
                    <a:pt x="22153" y="14969"/>
                    <a:pt x="21994" y="14518"/>
                    <a:pt x="22174" y="14141"/>
                  </a:cubicBezTo>
                  <a:cubicBezTo>
                    <a:pt x="22586" y="13283"/>
                    <a:pt x="22512" y="12262"/>
                    <a:pt x="22408" y="11176"/>
                  </a:cubicBezTo>
                  <a:cubicBezTo>
                    <a:pt x="21840" y="10889"/>
                    <a:pt x="21128" y="10616"/>
                    <a:pt x="20462" y="10616"/>
                  </a:cubicBezTo>
                  <a:cubicBezTo>
                    <a:pt x="20195" y="10616"/>
                    <a:pt x="19935" y="10660"/>
                    <a:pt x="19695" y="10765"/>
                  </a:cubicBezTo>
                  <a:cubicBezTo>
                    <a:pt x="19086" y="11033"/>
                    <a:pt x="18639" y="11687"/>
                    <a:pt x="18367" y="12707"/>
                  </a:cubicBezTo>
                  <a:cubicBezTo>
                    <a:pt x="18277" y="13044"/>
                    <a:pt x="17971" y="13267"/>
                    <a:pt x="17637" y="13267"/>
                  </a:cubicBezTo>
                  <a:cubicBezTo>
                    <a:pt x="17573" y="13267"/>
                    <a:pt x="17507" y="13259"/>
                    <a:pt x="17442" y="13242"/>
                  </a:cubicBezTo>
                  <a:cubicBezTo>
                    <a:pt x="17038" y="13135"/>
                    <a:pt x="16800" y="12720"/>
                    <a:pt x="16907" y="12317"/>
                  </a:cubicBezTo>
                  <a:cubicBezTo>
                    <a:pt x="17303" y="10830"/>
                    <a:pt x="18038" y="9843"/>
                    <a:pt x="19088" y="9381"/>
                  </a:cubicBezTo>
                  <a:cubicBezTo>
                    <a:pt x="19509" y="9196"/>
                    <a:pt x="19965" y="9105"/>
                    <a:pt x="20454" y="9105"/>
                  </a:cubicBezTo>
                  <a:cubicBezTo>
                    <a:pt x="21024" y="9105"/>
                    <a:pt x="21637" y="9229"/>
                    <a:pt x="22290" y="9476"/>
                  </a:cubicBezTo>
                  <a:cubicBezTo>
                    <a:pt x="22280" y="8136"/>
                    <a:pt x="22576" y="6788"/>
                    <a:pt x="24009" y="5731"/>
                  </a:cubicBezTo>
                  <a:lnTo>
                    <a:pt x="24021" y="5720"/>
                  </a:lnTo>
                  <a:cubicBezTo>
                    <a:pt x="24028" y="5714"/>
                    <a:pt x="24034" y="5708"/>
                    <a:pt x="24043" y="5704"/>
                  </a:cubicBezTo>
                  <a:cubicBezTo>
                    <a:pt x="24059" y="5690"/>
                    <a:pt x="24077" y="5683"/>
                    <a:pt x="24095" y="5672"/>
                  </a:cubicBezTo>
                  <a:cubicBezTo>
                    <a:pt x="24113" y="5662"/>
                    <a:pt x="24125" y="5650"/>
                    <a:pt x="24143" y="5643"/>
                  </a:cubicBezTo>
                  <a:cubicBezTo>
                    <a:pt x="26538" y="4417"/>
                    <a:pt x="28546" y="2376"/>
                    <a:pt x="28858" y="35"/>
                  </a:cubicBezTo>
                  <a:cubicBezTo>
                    <a:pt x="28341" y="12"/>
                    <a:pt x="27824" y="1"/>
                    <a:pt x="27307"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59" name="Google Shape;1059;p50"/>
            <p:cNvSpPr/>
            <p:nvPr/>
          </p:nvSpPr>
          <p:spPr>
            <a:xfrm>
              <a:off x="783762" y="1526073"/>
              <a:ext cx="197466" cy="84771"/>
            </a:xfrm>
            <a:custGeom>
              <a:avLst/>
              <a:gdLst/>
              <a:ahLst/>
              <a:cxnLst/>
              <a:rect l="l" t="t" r="r" b="b"/>
              <a:pathLst>
                <a:path w="16979" h="7289" extrusionOk="0">
                  <a:moveTo>
                    <a:pt x="13440" y="1"/>
                  </a:moveTo>
                  <a:cubicBezTo>
                    <a:pt x="10281" y="1"/>
                    <a:pt x="5671" y="347"/>
                    <a:pt x="1642" y="1995"/>
                  </a:cubicBezTo>
                  <a:cubicBezTo>
                    <a:pt x="1092" y="2220"/>
                    <a:pt x="544" y="2442"/>
                    <a:pt x="0" y="2663"/>
                  </a:cubicBezTo>
                  <a:cubicBezTo>
                    <a:pt x="358" y="3246"/>
                    <a:pt x="781" y="3786"/>
                    <a:pt x="1263" y="4271"/>
                  </a:cubicBezTo>
                  <a:cubicBezTo>
                    <a:pt x="1314" y="4307"/>
                    <a:pt x="1362" y="4350"/>
                    <a:pt x="1402" y="4398"/>
                  </a:cubicBezTo>
                  <a:cubicBezTo>
                    <a:pt x="1411" y="4407"/>
                    <a:pt x="1415" y="4419"/>
                    <a:pt x="1423" y="4429"/>
                  </a:cubicBezTo>
                  <a:cubicBezTo>
                    <a:pt x="2678" y="5646"/>
                    <a:pt x="4698" y="6930"/>
                    <a:pt x="7783" y="7289"/>
                  </a:cubicBezTo>
                  <a:cubicBezTo>
                    <a:pt x="9560" y="7083"/>
                    <a:pt x="12488" y="6499"/>
                    <a:pt x="14402" y="4836"/>
                  </a:cubicBezTo>
                  <a:cubicBezTo>
                    <a:pt x="16978" y="2597"/>
                    <a:pt x="16374" y="994"/>
                    <a:pt x="15426" y="47"/>
                  </a:cubicBezTo>
                  <a:cubicBezTo>
                    <a:pt x="14866" y="21"/>
                    <a:pt x="14194" y="1"/>
                    <a:pt x="13440"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60" name="Google Shape;1060;p50"/>
            <p:cNvSpPr/>
            <p:nvPr/>
          </p:nvSpPr>
          <p:spPr>
            <a:xfrm>
              <a:off x="767933" y="1596981"/>
              <a:ext cx="105566" cy="159075"/>
            </a:xfrm>
            <a:custGeom>
              <a:avLst/>
              <a:gdLst/>
              <a:ahLst/>
              <a:cxnLst/>
              <a:rect l="l" t="t" r="r" b="b"/>
              <a:pathLst>
                <a:path w="9077" h="13678" extrusionOk="0">
                  <a:moveTo>
                    <a:pt x="2121" y="0"/>
                  </a:moveTo>
                  <a:cubicBezTo>
                    <a:pt x="1662" y="323"/>
                    <a:pt x="935" y="563"/>
                    <a:pt x="0" y="1004"/>
                  </a:cubicBezTo>
                  <a:cubicBezTo>
                    <a:pt x="952" y="1507"/>
                    <a:pt x="1759" y="2520"/>
                    <a:pt x="2228" y="3146"/>
                  </a:cubicBezTo>
                  <a:cubicBezTo>
                    <a:pt x="4185" y="5754"/>
                    <a:pt x="4185" y="11177"/>
                    <a:pt x="5816" y="13678"/>
                  </a:cubicBezTo>
                  <a:lnTo>
                    <a:pt x="9077" y="13678"/>
                  </a:lnTo>
                  <a:cubicBezTo>
                    <a:pt x="9077" y="13678"/>
                    <a:pt x="7484" y="6073"/>
                    <a:pt x="7486" y="2893"/>
                  </a:cubicBezTo>
                  <a:cubicBezTo>
                    <a:pt x="5084" y="2361"/>
                    <a:pt x="3344" y="1081"/>
                    <a:pt x="2121"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sp>
        <p:nvSpPr>
          <p:cNvPr id="1061" name="Google Shape;1061;p50"/>
          <p:cNvSpPr/>
          <p:nvPr/>
        </p:nvSpPr>
        <p:spPr>
          <a:xfrm>
            <a:off x="1003150" y="3121545"/>
            <a:ext cx="631646" cy="543664"/>
          </a:xfrm>
          <a:custGeom>
            <a:avLst/>
            <a:gdLst/>
            <a:ahLst/>
            <a:cxnLst/>
            <a:rect l="l" t="t" r="r" b="b"/>
            <a:pathLst>
              <a:path w="59000" h="50782" extrusionOk="0">
                <a:moveTo>
                  <a:pt x="34683" y="1"/>
                </a:moveTo>
                <a:cubicBezTo>
                  <a:pt x="31644" y="1"/>
                  <a:pt x="28139" y="1754"/>
                  <a:pt x="28139" y="1754"/>
                </a:cubicBezTo>
                <a:cubicBezTo>
                  <a:pt x="27564" y="14403"/>
                  <a:pt x="38489" y="17567"/>
                  <a:pt x="33025" y="31367"/>
                </a:cubicBezTo>
                <a:cubicBezTo>
                  <a:pt x="32268" y="33280"/>
                  <a:pt x="31167" y="34012"/>
                  <a:pt x="29894" y="34012"/>
                </a:cubicBezTo>
                <a:cubicBezTo>
                  <a:pt x="28058" y="34012"/>
                  <a:pt x="25864" y="32488"/>
                  <a:pt x="23827" y="30790"/>
                </a:cubicBezTo>
                <a:cubicBezTo>
                  <a:pt x="22676" y="29832"/>
                  <a:pt x="21303" y="29512"/>
                  <a:pt x="19983" y="29512"/>
                </a:cubicBezTo>
                <a:cubicBezTo>
                  <a:pt x="18124" y="29512"/>
                  <a:pt x="16370" y="30146"/>
                  <a:pt x="15495" y="30521"/>
                </a:cubicBezTo>
                <a:cubicBezTo>
                  <a:pt x="15151" y="30954"/>
                  <a:pt x="14868" y="31428"/>
                  <a:pt x="14725" y="31931"/>
                </a:cubicBezTo>
                <a:cubicBezTo>
                  <a:pt x="14620" y="32312"/>
                  <a:pt x="14274" y="32562"/>
                  <a:pt x="13897" y="32562"/>
                </a:cubicBezTo>
                <a:cubicBezTo>
                  <a:pt x="13819" y="32562"/>
                  <a:pt x="13739" y="32551"/>
                  <a:pt x="13660" y="32528"/>
                </a:cubicBezTo>
                <a:cubicBezTo>
                  <a:pt x="13201" y="32397"/>
                  <a:pt x="12937" y="31916"/>
                  <a:pt x="13074" y="31457"/>
                </a:cubicBezTo>
                <a:cubicBezTo>
                  <a:pt x="13319" y="30604"/>
                  <a:pt x="13816" y="29837"/>
                  <a:pt x="14393" y="29176"/>
                </a:cubicBezTo>
                <a:cubicBezTo>
                  <a:pt x="13870" y="28089"/>
                  <a:pt x="12857" y="26852"/>
                  <a:pt x="10954" y="26852"/>
                </a:cubicBezTo>
                <a:cubicBezTo>
                  <a:pt x="10145" y="26852"/>
                  <a:pt x="9176" y="27075"/>
                  <a:pt x="8015" y="27628"/>
                </a:cubicBezTo>
                <a:cubicBezTo>
                  <a:pt x="0" y="31444"/>
                  <a:pt x="1689" y="45741"/>
                  <a:pt x="1689" y="45741"/>
                </a:cubicBezTo>
                <a:lnTo>
                  <a:pt x="8301" y="47466"/>
                </a:lnTo>
                <a:cubicBezTo>
                  <a:pt x="8301" y="47466"/>
                  <a:pt x="8167" y="43564"/>
                  <a:pt x="8964" y="40899"/>
                </a:cubicBezTo>
                <a:lnTo>
                  <a:pt x="8964" y="40899"/>
                </a:lnTo>
                <a:cubicBezTo>
                  <a:pt x="8801" y="40915"/>
                  <a:pt x="8640" y="40936"/>
                  <a:pt x="8475" y="40936"/>
                </a:cubicBezTo>
                <a:cubicBezTo>
                  <a:pt x="7835" y="40936"/>
                  <a:pt x="7169" y="40813"/>
                  <a:pt x="6499" y="40564"/>
                </a:cubicBezTo>
                <a:cubicBezTo>
                  <a:pt x="6061" y="40394"/>
                  <a:pt x="5840" y="39905"/>
                  <a:pt x="6004" y="39465"/>
                </a:cubicBezTo>
                <a:cubicBezTo>
                  <a:pt x="6133" y="39119"/>
                  <a:pt x="6460" y="38906"/>
                  <a:pt x="6809" y="38906"/>
                </a:cubicBezTo>
                <a:cubicBezTo>
                  <a:pt x="6904" y="38906"/>
                  <a:pt x="7001" y="38922"/>
                  <a:pt x="7096" y="38955"/>
                </a:cubicBezTo>
                <a:cubicBezTo>
                  <a:pt x="7609" y="39146"/>
                  <a:pt x="8067" y="39222"/>
                  <a:pt x="8471" y="39222"/>
                </a:cubicBezTo>
                <a:cubicBezTo>
                  <a:pt x="9216" y="39222"/>
                  <a:pt x="9776" y="38964"/>
                  <a:pt x="10160" y="38692"/>
                </a:cubicBezTo>
                <a:cubicBezTo>
                  <a:pt x="10986" y="38106"/>
                  <a:pt x="11487" y="37107"/>
                  <a:pt x="11467" y="36085"/>
                </a:cubicBezTo>
                <a:cubicBezTo>
                  <a:pt x="11467" y="36079"/>
                  <a:pt x="11469" y="36073"/>
                  <a:pt x="11469" y="36069"/>
                </a:cubicBezTo>
                <a:cubicBezTo>
                  <a:pt x="11469" y="36036"/>
                  <a:pt x="11472" y="36003"/>
                  <a:pt x="11476" y="35972"/>
                </a:cubicBezTo>
                <a:cubicBezTo>
                  <a:pt x="11479" y="35947"/>
                  <a:pt x="11481" y="35921"/>
                  <a:pt x="11485" y="35897"/>
                </a:cubicBezTo>
                <a:cubicBezTo>
                  <a:pt x="11491" y="35868"/>
                  <a:pt x="11500" y="35839"/>
                  <a:pt x="11511" y="35811"/>
                </a:cubicBezTo>
                <a:cubicBezTo>
                  <a:pt x="11518" y="35787"/>
                  <a:pt x="11524" y="35760"/>
                  <a:pt x="11534" y="35737"/>
                </a:cubicBezTo>
                <a:cubicBezTo>
                  <a:pt x="11545" y="35713"/>
                  <a:pt x="11558" y="35687"/>
                  <a:pt x="11572" y="35665"/>
                </a:cubicBezTo>
                <a:cubicBezTo>
                  <a:pt x="11585" y="35640"/>
                  <a:pt x="11597" y="35614"/>
                  <a:pt x="11612" y="35592"/>
                </a:cubicBezTo>
                <a:cubicBezTo>
                  <a:pt x="11628" y="35570"/>
                  <a:pt x="11645" y="35550"/>
                  <a:pt x="11663" y="35530"/>
                </a:cubicBezTo>
                <a:cubicBezTo>
                  <a:pt x="11679" y="35507"/>
                  <a:pt x="11697" y="35485"/>
                  <a:pt x="11716" y="35465"/>
                </a:cubicBezTo>
                <a:cubicBezTo>
                  <a:pt x="11735" y="35446"/>
                  <a:pt x="11756" y="35430"/>
                  <a:pt x="11777" y="35413"/>
                </a:cubicBezTo>
                <a:cubicBezTo>
                  <a:pt x="11798" y="35394"/>
                  <a:pt x="11820" y="35376"/>
                  <a:pt x="11843" y="35360"/>
                </a:cubicBezTo>
                <a:cubicBezTo>
                  <a:pt x="11864" y="35346"/>
                  <a:pt x="11886" y="35334"/>
                  <a:pt x="11908" y="35322"/>
                </a:cubicBezTo>
                <a:cubicBezTo>
                  <a:pt x="11935" y="35308"/>
                  <a:pt x="11963" y="35293"/>
                  <a:pt x="11990" y="35279"/>
                </a:cubicBezTo>
                <a:cubicBezTo>
                  <a:pt x="12013" y="35270"/>
                  <a:pt x="12035" y="35266"/>
                  <a:pt x="12057" y="35258"/>
                </a:cubicBezTo>
                <a:cubicBezTo>
                  <a:pt x="12088" y="35247"/>
                  <a:pt x="12121" y="35238"/>
                  <a:pt x="12154" y="35230"/>
                </a:cubicBezTo>
                <a:cubicBezTo>
                  <a:pt x="12160" y="35229"/>
                  <a:pt x="12164" y="35226"/>
                  <a:pt x="12170" y="35226"/>
                </a:cubicBezTo>
                <a:cubicBezTo>
                  <a:pt x="12191" y="35221"/>
                  <a:pt x="12212" y="35223"/>
                  <a:pt x="12234" y="35220"/>
                </a:cubicBezTo>
                <a:cubicBezTo>
                  <a:pt x="12258" y="35217"/>
                  <a:pt x="12282" y="35212"/>
                  <a:pt x="12309" y="35211"/>
                </a:cubicBezTo>
                <a:cubicBezTo>
                  <a:pt x="12316" y="35211"/>
                  <a:pt x="12324" y="35212"/>
                  <a:pt x="12331" y="35212"/>
                </a:cubicBezTo>
                <a:cubicBezTo>
                  <a:pt x="12345" y="35212"/>
                  <a:pt x="12357" y="35214"/>
                  <a:pt x="12370" y="35214"/>
                </a:cubicBezTo>
                <a:cubicBezTo>
                  <a:pt x="12526" y="35218"/>
                  <a:pt x="12678" y="35269"/>
                  <a:pt x="12806" y="35360"/>
                </a:cubicBezTo>
                <a:cubicBezTo>
                  <a:pt x="12820" y="35369"/>
                  <a:pt x="12832" y="35381"/>
                  <a:pt x="12845" y="35391"/>
                </a:cubicBezTo>
                <a:cubicBezTo>
                  <a:pt x="12906" y="35434"/>
                  <a:pt x="12960" y="35488"/>
                  <a:pt x="13003" y="35549"/>
                </a:cubicBezTo>
                <a:cubicBezTo>
                  <a:pt x="13010" y="35558"/>
                  <a:pt x="13018" y="35567"/>
                  <a:pt x="13024" y="35576"/>
                </a:cubicBezTo>
                <a:cubicBezTo>
                  <a:pt x="13051" y="35613"/>
                  <a:pt x="13073" y="35653"/>
                  <a:pt x="13092" y="35695"/>
                </a:cubicBezTo>
                <a:cubicBezTo>
                  <a:pt x="13097" y="35704"/>
                  <a:pt x="13103" y="35714"/>
                  <a:pt x="13107" y="35723"/>
                </a:cubicBezTo>
                <a:cubicBezTo>
                  <a:pt x="13122" y="35759"/>
                  <a:pt x="13136" y="35796"/>
                  <a:pt x="13144" y="35833"/>
                </a:cubicBezTo>
                <a:cubicBezTo>
                  <a:pt x="13152" y="35853"/>
                  <a:pt x="13158" y="35874"/>
                  <a:pt x="13162" y="35893"/>
                </a:cubicBezTo>
                <a:cubicBezTo>
                  <a:pt x="13164" y="35900"/>
                  <a:pt x="13167" y="35908"/>
                  <a:pt x="13168" y="35915"/>
                </a:cubicBezTo>
                <a:cubicBezTo>
                  <a:pt x="13174" y="35945"/>
                  <a:pt x="13627" y="38333"/>
                  <a:pt x="15003" y="41160"/>
                </a:cubicBezTo>
                <a:cubicBezTo>
                  <a:pt x="16957" y="43991"/>
                  <a:pt x="19702" y="48203"/>
                  <a:pt x="27276" y="50054"/>
                </a:cubicBezTo>
                <a:cubicBezTo>
                  <a:pt x="29292" y="50547"/>
                  <a:pt x="31245" y="50781"/>
                  <a:pt x="33125" y="50781"/>
                </a:cubicBezTo>
                <a:cubicBezTo>
                  <a:pt x="43312" y="50781"/>
                  <a:pt x="51368" y="43904"/>
                  <a:pt x="55738" y="33954"/>
                </a:cubicBezTo>
                <a:cubicBezTo>
                  <a:pt x="59000" y="26521"/>
                  <a:pt x="57893" y="13109"/>
                  <a:pt x="51281" y="10234"/>
                </a:cubicBezTo>
                <a:cubicBezTo>
                  <a:pt x="49872" y="9621"/>
                  <a:pt x="48676" y="9387"/>
                  <a:pt x="47637" y="9387"/>
                </a:cubicBezTo>
                <a:cubicBezTo>
                  <a:pt x="44280" y="9387"/>
                  <a:pt x="42556" y="11830"/>
                  <a:pt x="40509" y="11830"/>
                </a:cubicBezTo>
                <a:cubicBezTo>
                  <a:pt x="40218" y="11830"/>
                  <a:pt x="39921" y="11781"/>
                  <a:pt x="39612" y="11669"/>
                </a:cubicBezTo>
                <a:cubicBezTo>
                  <a:pt x="36450" y="10519"/>
                  <a:pt x="35325" y="29"/>
                  <a:pt x="35325" y="29"/>
                </a:cubicBezTo>
                <a:cubicBezTo>
                  <a:pt x="35114" y="10"/>
                  <a:pt x="34900" y="1"/>
                  <a:pt x="34683"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nvGrpSpPr>
          <p:cNvPr id="1062" name="Google Shape;1062;p50"/>
          <p:cNvGrpSpPr/>
          <p:nvPr/>
        </p:nvGrpSpPr>
        <p:grpSpPr>
          <a:xfrm>
            <a:off x="4314688" y="3227143"/>
            <a:ext cx="664904" cy="332387"/>
            <a:chOff x="1284073" y="1202398"/>
            <a:chExt cx="722363" cy="361112"/>
          </a:xfrm>
        </p:grpSpPr>
        <p:sp>
          <p:nvSpPr>
            <p:cNvPr id="1063" name="Google Shape;1063;p50"/>
            <p:cNvSpPr/>
            <p:nvPr/>
          </p:nvSpPr>
          <p:spPr>
            <a:xfrm>
              <a:off x="1339094" y="1223879"/>
              <a:ext cx="188441" cy="321453"/>
            </a:xfrm>
            <a:custGeom>
              <a:avLst/>
              <a:gdLst/>
              <a:ahLst/>
              <a:cxnLst/>
              <a:rect l="l" t="t" r="r" b="b"/>
              <a:pathLst>
                <a:path w="16203" h="27640" extrusionOk="0">
                  <a:moveTo>
                    <a:pt x="15819" y="0"/>
                  </a:moveTo>
                  <a:lnTo>
                    <a:pt x="15819" y="0"/>
                  </a:lnTo>
                  <a:cubicBezTo>
                    <a:pt x="8856" y="2382"/>
                    <a:pt x="3533" y="6847"/>
                    <a:pt x="0" y="10633"/>
                  </a:cubicBezTo>
                  <a:cubicBezTo>
                    <a:pt x="170" y="12114"/>
                    <a:pt x="426" y="13667"/>
                    <a:pt x="812" y="14901"/>
                  </a:cubicBezTo>
                  <a:cubicBezTo>
                    <a:pt x="1509" y="17132"/>
                    <a:pt x="1428" y="19338"/>
                    <a:pt x="1119" y="21119"/>
                  </a:cubicBezTo>
                  <a:cubicBezTo>
                    <a:pt x="4790" y="23508"/>
                    <a:pt x="9930" y="26167"/>
                    <a:pt x="16202" y="27640"/>
                  </a:cubicBezTo>
                  <a:cubicBezTo>
                    <a:pt x="11877" y="24504"/>
                    <a:pt x="9057" y="19417"/>
                    <a:pt x="9057" y="13678"/>
                  </a:cubicBezTo>
                  <a:cubicBezTo>
                    <a:pt x="9057" y="8112"/>
                    <a:pt x="11711" y="3155"/>
                    <a:pt x="15819" y="0"/>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64" name="Google Shape;1064;p50"/>
            <p:cNvSpPr/>
            <p:nvPr/>
          </p:nvSpPr>
          <p:spPr>
            <a:xfrm>
              <a:off x="1757984" y="1217482"/>
              <a:ext cx="248452" cy="323361"/>
            </a:xfrm>
            <a:custGeom>
              <a:avLst/>
              <a:gdLst/>
              <a:ahLst/>
              <a:cxnLst/>
              <a:rect l="l" t="t" r="r" b="b"/>
              <a:pathLst>
                <a:path w="21363" h="27804" extrusionOk="0">
                  <a:moveTo>
                    <a:pt x="1" y="1"/>
                  </a:moveTo>
                  <a:lnTo>
                    <a:pt x="1" y="1"/>
                  </a:lnTo>
                  <a:cubicBezTo>
                    <a:pt x="4536" y="3109"/>
                    <a:pt x="7520" y="8325"/>
                    <a:pt x="7520" y="14228"/>
                  </a:cubicBezTo>
                  <a:cubicBezTo>
                    <a:pt x="7520" y="19736"/>
                    <a:pt x="4919" y="24645"/>
                    <a:pt x="886" y="27804"/>
                  </a:cubicBezTo>
                  <a:cubicBezTo>
                    <a:pt x="12676" y="24424"/>
                    <a:pt x="19760" y="16465"/>
                    <a:pt x="21362" y="14506"/>
                  </a:cubicBezTo>
                  <a:cubicBezTo>
                    <a:pt x="20615" y="13318"/>
                    <a:pt x="18381" y="10092"/>
                    <a:pt x="14375" y="6903"/>
                  </a:cubicBezTo>
                  <a:cubicBezTo>
                    <a:pt x="11218" y="4389"/>
                    <a:pt x="6477" y="1545"/>
                    <a:pt x="1"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65" name="Google Shape;1065;p50"/>
            <p:cNvSpPr/>
            <p:nvPr/>
          </p:nvSpPr>
          <p:spPr>
            <a:xfrm>
              <a:off x="1284073" y="1367195"/>
              <a:ext cx="51544" cy="89818"/>
            </a:xfrm>
            <a:custGeom>
              <a:avLst/>
              <a:gdLst/>
              <a:ahLst/>
              <a:cxnLst/>
              <a:rect l="l" t="t" r="r" b="b"/>
              <a:pathLst>
                <a:path w="4432" h="7723" extrusionOk="0">
                  <a:moveTo>
                    <a:pt x="3225" y="1"/>
                  </a:moveTo>
                  <a:cubicBezTo>
                    <a:pt x="1603" y="1915"/>
                    <a:pt x="517" y="3498"/>
                    <a:pt x="1" y="4299"/>
                  </a:cubicBezTo>
                  <a:cubicBezTo>
                    <a:pt x="701" y="4952"/>
                    <a:pt x="2157" y="6231"/>
                    <a:pt x="4266" y="7722"/>
                  </a:cubicBezTo>
                  <a:cubicBezTo>
                    <a:pt x="4432" y="6315"/>
                    <a:pt x="4406" y="4694"/>
                    <a:pt x="3904" y="3088"/>
                  </a:cubicBezTo>
                  <a:cubicBezTo>
                    <a:pt x="3615" y="2162"/>
                    <a:pt x="3395" y="1088"/>
                    <a:pt x="3225"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66" name="Google Shape;1066;p50"/>
            <p:cNvSpPr/>
            <p:nvPr/>
          </p:nvSpPr>
          <p:spPr>
            <a:xfrm>
              <a:off x="1464384" y="1202398"/>
              <a:ext cx="361100" cy="361112"/>
            </a:xfrm>
            <a:custGeom>
              <a:avLst/>
              <a:gdLst/>
              <a:ahLst/>
              <a:cxnLst/>
              <a:rect l="l" t="t" r="r" b="b"/>
              <a:pathLst>
                <a:path w="31049" h="31050" extrusionOk="0">
                  <a:moveTo>
                    <a:pt x="15524" y="8054"/>
                  </a:moveTo>
                  <a:cubicBezTo>
                    <a:pt x="16625" y="8055"/>
                    <a:pt x="17714" y="8301"/>
                    <a:pt x="18707" y="8776"/>
                  </a:cubicBezTo>
                  <a:cubicBezTo>
                    <a:pt x="17483" y="9140"/>
                    <a:pt x="16583" y="10261"/>
                    <a:pt x="16583" y="11605"/>
                  </a:cubicBezTo>
                  <a:cubicBezTo>
                    <a:pt x="16583" y="13241"/>
                    <a:pt x="17911" y="14568"/>
                    <a:pt x="19547" y="14570"/>
                  </a:cubicBezTo>
                  <a:cubicBezTo>
                    <a:pt x="20866" y="14570"/>
                    <a:pt x="21971" y="13703"/>
                    <a:pt x="22355" y="12513"/>
                  </a:cubicBezTo>
                  <a:cubicBezTo>
                    <a:pt x="22776" y="13460"/>
                    <a:pt x="22995" y="14487"/>
                    <a:pt x="22995" y="15525"/>
                  </a:cubicBezTo>
                  <a:cubicBezTo>
                    <a:pt x="22995" y="19644"/>
                    <a:pt x="19644" y="22996"/>
                    <a:pt x="15523" y="22996"/>
                  </a:cubicBezTo>
                  <a:cubicBezTo>
                    <a:pt x="15201" y="22994"/>
                    <a:pt x="14880" y="22970"/>
                    <a:pt x="14561" y="22927"/>
                  </a:cubicBezTo>
                  <a:cubicBezTo>
                    <a:pt x="15233" y="22193"/>
                    <a:pt x="15603" y="21235"/>
                    <a:pt x="15603" y="20240"/>
                  </a:cubicBezTo>
                  <a:cubicBezTo>
                    <a:pt x="15603" y="18030"/>
                    <a:pt x="13812" y="16240"/>
                    <a:pt x="11603" y="16240"/>
                  </a:cubicBezTo>
                  <a:cubicBezTo>
                    <a:pt x="10301" y="16240"/>
                    <a:pt x="9148" y="16864"/>
                    <a:pt x="8418" y="17826"/>
                  </a:cubicBezTo>
                  <a:cubicBezTo>
                    <a:pt x="8176" y="17083"/>
                    <a:pt x="8052" y="16307"/>
                    <a:pt x="8052" y="15525"/>
                  </a:cubicBezTo>
                  <a:cubicBezTo>
                    <a:pt x="8052" y="11405"/>
                    <a:pt x="11405" y="8054"/>
                    <a:pt x="15524" y="8054"/>
                  </a:cubicBezTo>
                  <a:close/>
                  <a:moveTo>
                    <a:pt x="15524" y="0"/>
                  </a:moveTo>
                  <a:cubicBezTo>
                    <a:pt x="6965" y="0"/>
                    <a:pt x="0" y="6965"/>
                    <a:pt x="0" y="15525"/>
                  </a:cubicBezTo>
                  <a:cubicBezTo>
                    <a:pt x="0" y="24084"/>
                    <a:pt x="6965" y="31049"/>
                    <a:pt x="15524" y="31049"/>
                  </a:cubicBezTo>
                  <a:cubicBezTo>
                    <a:pt x="24084" y="31049"/>
                    <a:pt x="31049" y="24086"/>
                    <a:pt x="31049" y="15525"/>
                  </a:cubicBezTo>
                  <a:cubicBezTo>
                    <a:pt x="31049" y="6965"/>
                    <a:pt x="24084" y="0"/>
                    <a:pt x="15524"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067" name="Google Shape;1067;p50"/>
          <p:cNvGrpSpPr/>
          <p:nvPr/>
        </p:nvGrpSpPr>
        <p:grpSpPr>
          <a:xfrm>
            <a:off x="3187743" y="3201208"/>
            <a:ext cx="642606" cy="384254"/>
            <a:chOff x="2210240" y="1251535"/>
            <a:chExt cx="698137" cy="417459"/>
          </a:xfrm>
        </p:grpSpPr>
        <p:sp>
          <p:nvSpPr>
            <p:cNvPr id="1068" name="Google Shape;1068;p50"/>
            <p:cNvSpPr/>
            <p:nvPr/>
          </p:nvSpPr>
          <p:spPr>
            <a:xfrm>
              <a:off x="2406403" y="1603424"/>
              <a:ext cx="46613" cy="26772"/>
            </a:xfrm>
            <a:custGeom>
              <a:avLst/>
              <a:gdLst/>
              <a:ahLst/>
              <a:cxnLst/>
              <a:rect l="l" t="t" r="r" b="b"/>
              <a:pathLst>
                <a:path w="4008" h="2302" extrusionOk="0">
                  <a:moveTo>
                    <a:pt x="4007" y="0"/>
                  </a:moveTo>
                  <a:cubicBezTo>
                    <a:pt x="2516" y="533"/>
                    <a:pt x="1148" y="1000"/>
                    <a:pt x="1" y="1379"/>
                  </a:cubicBezTo>
                  <a:cubicBezTo>
                    <a:pt x="617" y="1978"/>
                    <a:pt x="1260" y="2301"/>
                    <a:pt x="1861" y="2301"/>
                  </a:cubicBezTo>
                  <a:cubicBezTo>
                    <a:pt x="2035" y="2301"/>
                    <a:pt x="2205" y="2275"/>
                    <a:pt x="2371" y="2219"/>
                  </a:cubicBezTo>
                  <a:cubicBezTo>
                    <a:pt x="3054" y="1992"/>
                    <a:pt x="3701" y="1236"/>
                    <a:pt x="4007"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69" name="Google Shape;1069;p50"/>
            <p:cNvSpPr/>
            <p:nvPr/>
          </p:nvSpPr>
          <p:spPr>
            <a:xfrm>
              <a:off x="2669892" y="1251872"/>
              <a:ext cx="238485" cy="229576"/>
            </a:xfrm>
            <a:custGeom>
              <a:avLst/>
              <a:gdLst/>
              <a:ahLst/>
              <a:cxnLst/>
              <a:rect l="l" t="t" r="r" b="b"/>
              <a:pathLst>
                <a:path w="20506" h="19740" extrusionOk="0">
                  <a:moveTo>
                    <a:pt x="4774" y="0"/>
                  </a:moveTo>
                  <a:cubicBezTo>
                    <a:pt x="4683" y="0"/>
                    <a:pt x="4587" y="0"/>
                    <a:pt x="4494" y="2"/>
                  </a:cubicBezTo>
                  <a:cubicBezTo>
                    <a:pt x="2189" y="3319"/>
                    <a:pt x="1447" y="7321"/>
                    <a:pt x="1225" y="10055"/>
                  </a:cubicBezTo>
                  <a:cubicBezTo>
                    <a:pt x="1722" y="13101"/>
                    <a:pt x="1319" y="16304"/>
                    <a:pt x="1" y="19740"/>
                  </a:cubicBezTo>
                  <a:cubicBezTo>
                    <a:pt x="3154" y="19335"/>
                    <a:pt x="10836" y="17747"/>
                    <a:pt x="15175" y="11726"/>
                  </a:cubicBezTo>
                  <a:cubicBezTo>
                    <a:pt x="15532" y="11232"/>
                    <a:pt x="15890" y="10745"/>
                    <a:pt x="16243" y="10267"/>
                  </a:cubicBezTo>
                  <a:cubicBezTo>
                    <a:pt x="18435" y="7291"/>
                    <a:pt x="20506" y="4480"/>
                    <a:pt x="19691" y="2870"/>
                  </a:cubicBezTo>
                  <a:cubicBezTo>
                    <a:pt x="18729" y="965"/>
                    <a:pt x="13709" y="0"/>
                    <a:pt x="4774"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0" name="Google Shape;1070;p50"/>
            <p:cNvSpPr/>
            <p:nvPr/>
          </p:nvSpPr>
          <p:spPr>
            <a:xfrm>
              <a:off x="2624477" y="1252128"/>
              <a:ext cx="73909" cy="71466"/>
            </a:xfrm>
            <a:custGeom>
              <a:avLst/>
              <a:gdLst/>
              <a:ahLst/>
              <a:cxnLst/>
              <a:rect l="l" t="t" r="r" b="b"/>
              <a:pathLst>
                <a:path w="6355" h="6145" extrusionOk="0">
                  <a:moveTo>
                    <a:pt x="6354" y="1"/>
                  </a:moveTo>
                  <a:lnTo>
                    <a:pt x="6354" y="1"/>
                  </a:lnTo>
                  <a:cubicBezTo>
                    <a:pt x="4545" y="29"/>
                    <a:pt x="2581" y="90"/>
                    <a:pt x="484" y="187"/>
                  </a:cubicBezTo>
                  <a:cubicBezTo>
                    <a:pt x="325" y="193"/>
                    <a:pt x="161" y="199"/>
                    <a:pt x="0" y="205"/>
                  </a:cubicBezTo>
                  <a:cubicBezTo>
                    <a:pt x="1791" y="2178"/>
                    <a:pt x="3098" y="4134"/>
                    <a:pt x="3977" y="6144"/>
                  </a:cubicBezTo>
                  <a:cubicBezTo>
                    <a:pt x="4486" y="3843"/>
                    <a:pt x="5288" y="1783"/>
                    <a:pt x="6354"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1" name="Google Shape;1071;p50"/>
            <p:cNvSpPr/>
            <p:nvPr/>
          </p:nvSpPr>
          <p:spPr>
            <a:xfrm>
              <a:off x="2210240" y="1251535"/>
              <a:ext cx="459280" cy="417459"/>
            </a:xfrm>
            <a:custGeom>
              <a:avLst/>
              <a:gdLst/>
              <a:ahLst/>
              <a:cxnLst/>
              <a:rect l="l" t="t" r="r" b="b"/>
              <a:pathLst>
                <a:path w="39491" h="35895" extrusionOk="0">
                  <a:moveTo>
                    <a:pt x="19839" y="1"/>
                  </a:moveTo>
                  <a:cubicBezTo>
                    <a:pt x="13487" y="1"/>
                    <a:pt x="7198" y="653"/>
                    <a:pt x="4226" y="5375"/>
                  </a:cubicBezTo>
                  <a:cubicBezTo>
                    <a:pt x="0" y="12091"/>
                    <a:pt x="903" y="18921"/>
                    <a:pt x="1699" y="24947"/>
                  </a:cubicBezTo>
                  <a:cubicBezTo>
                    <a:pt x="1872" y="26254"/>
                    <a:pt x="2035" y="27488"/>
                    <a:pt x="2146" y="28701"/>
                  </a:cubicBezTo>
                  <a:cubicBezTo>
                    <a:pt x="2541" y="33019"/>
                    <a:pt x="3213" y="35895"/>
                    <a:pt x="5203" y="35895"/>
                  </a:cubicBezTo>
                  <a:cubicBezTo>
                    <a:pt x="6816" y="35895"/>
                    <a:pt x="9313" y="34340"/>
                    <a:pt x="12626" y="31275"/>
                  </a:cubicBezTo>
                  <a:cubicBezTo>
                    <a:pt x="12721" y="31187"/>
                    <a:pt x="12836" y="31121"/>
                    <a:pt x="12960" y="31084"/>
                  </a:cubicBezTo>
                  <a:cubicBezTo>
                    <a:pt x="13158" y="31024"/>
                    <a:pt x="32927" y="25005"/>
                    <a:pt x="37498" y="20195"/>
                  </a:cubicBezTo>
                  <a:cubicBezTo>
                    <a:pt x="38946" y="16857"/>
                    <a:pt x="39491" y="13775"/>
                    <a:pt x="39101" y="10832"/>
                  </a:cubicBezTo>
                  <a:cubicBezTo>
                    <a:pt x="39028" y="10694"/>
                    <a:pt x="38993" y="10539"/>
                    <a:pt x="39004" y="10382"/>
                  </a:cubicBezTo>
                  <a:cubicBezTo>
                    <a:pt x="39007" y="10345"/>
                    <a:pt x="39011" y="10311"/>
                    <a:pt x="39013" y="10275"/>
                  </a:cubicBezTo>
                  <a:cubicBezTo>
                    <a:pt x="38414" y="6833"/>
                    <a:pt x="36524" y="3573"/>
                    <a:pt x="33281" y="303"/>
                  </a:cubicBezTo>
                  <a:cubicBezTo>
                    <a:pt x="33115" y="305"/>
                    <a:pt x="32951" y="306"/>
                    <a:pt x="32781" y="306"/>
                  </a:cubicBezTo>
                  <a:cubicBezTo>
                    <a:pt x="30563" y="306"/>
                    <a:pt x="28302" y="227"/>
                    <a:pt x="26117" y="150"/>
                  </a:cubicBezTo>
                  <a:cubicBezTo>
                    <a:pt x="23931" y="74"/>
                    <a:pt x="21866" y="1"/>
                    <a:pt x="19839" y="1"/>
                  </a:cubicBezTo>
                  <a:close/>
                </a:path>
              </a:pathLst>
            </a:custGeom>
            <a:solidFill>
              <a:srgbClr val="F7A9B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sp>
        <p:nvSpPr>
          <p:cNvPr id="1072" name="Google Shape;1072;p50"/>
          <p:cNvSpPr/>
          <p:nvPr/>
        </p:nvSpPr>
        <p:spPr>
          <a:xfrm>
            <a:off x="7701859" y="3069674"/>
            <a:ext cx="439004" cy="647415"/>
          </a:xfrm>
          <a:custGeom>
            <a:avLst/>
            <a:gdLst/>
            <a:ahLst/>
            <a:cxnLst/>
            <a:rect l="l" t="t" r="r" b="b"/>
            <a:pathLst>
              <a:path w="41006" h="60473" extrusionOk="0">
                <a:moveTo>
                  <a:pt x="20021" y="1"/>
                </a:moveTo>
                <a:cubicBezTo>
                  <a:pt x="9239" y="1"/>
                  <a:pt x="1" y="11990"/>
                  <a:pt x="1141" y="26362"/>
                </a:cubicBezTo>
                <a:cubicBezTo>
                  <a:pt x="2610" y="44880"/>
                  <a:pt x="13010" y="56383"/>
                  <a:pt x="21514" y="59686"/>
                </a:cubicBezTo>
                <a:cubicBezTo>
                  <a:pt x="22900" y="60225"/>
                  <a:pt x="24222" y="60473"/>
                  <a:pt x="25461" y="60473"/>
                </a:cubicBezTo>
                <a:cubicBezTo>
                  <a:pt x="32739" y="60473"/>
                  <a:pt x="37142" y="51913"/>
                  <a:pt x="34707" y="43377"/>
                </a:cubicBezTo>
                <a:cubicBezTo>
                  <a:pt x="34707" y="43377"/>
                  <a:pt x="34686" y="43366"/>
                  <a:pt x="34650" y="43349"/>
                </a:cubicBezTo>
                <a:cubicBezTo>
                  <a:pt x="32836" y="46624"/>
                  <a:pt x="30502" y="48383"/>
                  <a:pt x="27678" y="48574"/>
                </a:cubicBezTo>
                <a:cubicBezTo>
                  <a:pt x="27508" y="48584"/>
                  <a:pt x="27339" y="48590"/>
                  <a:pt x="27169" y="48590"/>
                </a:cubicBezTo>
                <a:cubicBezTo>
                  <a:pt x="27168" y="48590"/>
                  <a:pt x="27168" y="48590"/>
                  <a:pt x="27167" y="48590"/>
                </a:cubicBezTo>
                <a:cubicBezTo>
                  <a:pt x="20261" y="48590"/>
                  <a:pt x="13030" y="39303"/>
                  <a:pt x="10733" y="34939"/>
                </a:cubicBezTo>
                <a:cubicBezTo>
                  <a:pt x="7133" y="28100"/>
                  <a:pt x="11041" y="20593"/>
                  <a:pt x="15116" y="18019"/>
                </a:cubicBezTo>
                <a:cubicBezTo>
                  <a:pt x="16455" y="17173"/>
                  <a:pt x="17936" y="16798"/>
                  <a:pt x="19503" y="16400"/>
                </a:cubicBezTo>
                <a:cubicBezTo>
                  <a:pt x="22005" y="15766"/>
                  <a:pt x="24827" y="15043"/>
                  <a:pt x="27894" y="12161"/>
                </a:cubicBezTo>
                <a:cubicBezTo>
                  <a:pt x="26777" y="9510"/>
                  <a:pt x="24409" y="7298"/>
                  <a:pt x="20977" y="7139"/>
                </a:cubicBezTo>
                <a:cubicBezTo>
                  <a:pt x="20805" y="7131"/>
                  <a:pt x="20635" y="7127"/>
                  <a:pt x="20465" y="7127"/>
                </a:cubicBezTo>
                <a:cubicBezTo>
                  <a:pt x="13685" y="7127"/>
                  <a:pt x="8803" y="13640"/>
                  <a:pt x="7097" y="19826"/>
                </a:cubicBezTo>
                <a:cubicBezTo>
                  <a:pt x="4689" y="28563"/>
                  <a:pt x="7629" y="35858"/>
                  <a:pt x="11184" y="39771"/>
                </a:cubicBezTo>
                <a:cubicBezTo>
                  <a:pt x="11487" y="40109"/>
                  <a:pt x="11460" y="40627"/>
                  <a:pt x="11125" y="40933"/>
                </a:cubicBezTo>
                <a:cubicBezTo>
                  <a:pt x="10967" y="41076"/>
                  <a:pt x="10769" y="41147"/>
                  <a:pt x="10571" y="41147"/>
                </a:cubicBezTo>
                <a:cubicBezTo>
                  <a:pt x="10348" y="41147"/>
                  <a:pt x="10126" y="41057"/>
                  <a:pt x="9963" y="40881"/>
                </a:cubicBezTo>
                <a:cubicBezTo>
                  <a:pt x="5051" y="35472"/>
                  <a:pt x="3342" y="27237"/>
                  <a:pt x="5507" y="19388"/>
                </a:cubicBezTo>
                <a:cubicBezTo>
                  <a:pt x="7379" y="12605"/>
                  <a:pt x="12833" y="5478"/>
                  <a:pt x="20477" y="5478"/>
                </a:cubicBezTo>
                <a:cubicBezTo>
                  <a:pt x="20668" y="5478"/>
                  <a:pt x="20860" y="5483"/>
                  <a:pt x="21053" y="5492"/>
                </a:cubicBezTo>
                <a:cubicBezTo>
                  <a:pt x="25429" y="5694"/>
                  <a:pt x="28375" y="8630"/>
                  <a:pt x="29613" y="12029"/>
                </a:cubicBezTo>
                <a:cubicBezTo>
                  <a:pt x="29629" y="12065"/>
                  <a:pt x="29641" y="12102"/>
                  <a:pt x="29650" y="12140"/>
                </a:cubicBezTo>
                <a:cubicBezTo>
                  <a:pt x="30017" y="13177"/>
                  <a:pt x="30230" y="14254"/>
                  <a:pt x="30270" y="15310"/>
                </a:cubicBezTo>
                <a:cubicBezTo>
                  <a:pt x="30434" y="19664"/>
                  <a:pt x="27982" y="22790"/>
                  <a:pt x="24022" y="23274"/>
                </a:cubicBezTo>
                <a:cubicBezTo>
                  <a:pt x="20782" y="23670"/>
                  <a:pt x="17905" y="26673"/>
                  <a:pt x="17422" y="28486"/>
                </a:cubicBezTo>
                <a:cubicBezTo>
                  <a:pt x="17326" y="28857"/>
                  <a:pt x="16992" y="29102"/>
                  <a:pt x="16625" y="29102"/>
                </a:cubicBezTo>
                <a:cubicBezTo>
                  <a:pt x="16555" y="29102"/>
                  <a:pt x="16484" y="29093"/>
                  <a:pt x="16412" y="29074"/>
                </a:cubicBezTo>
                <a:cubicBezTo>
                  <a:pt x="15971" y="28956"/>
                  <a:pt x="15709" y="28502"/>
                  <a:pt x="15828" y="28061"/>
                </a:cubicBezTo>
                <a:cubicBezTo>
                  <a:pt x="16454" y="25711"/>
                  <a:pt x="19798" y="22129"/>
                  <a:pt x="23821" y="21637"/>
                </a:cubicBezTo>
                <a:cubicBezTo>
                  <a:pt x="27517" y="21184"/>
                  <a:pt x="28724" y="18104"/>
                  <a:pt x="28623" y="15371"/>
                </a:cubicBezTo>
                <a:cubicBezTo>
                  <a:pt x="28602" y="14874"/>
                  <a:pt x="28541" y="14379"/>
                  <a:pt x="28439" y="13892"/>
                </a:cubicBezTo>
                <a:cubicBezTo>
                  <a:pt x="25280" y="16631"/>
                  <a:pt x="22327" y="17388"/>
                  <a:pt x="19909" y="18000"/>
                </a:cubicBezTo>
                <a:cubicBezTo>
                  <a:pt x="18410" y="18381"/>
                  <a:pt x="17115" y="18709"/>
                  <a:pt x="15998" y="19415"/>
                </a:cubicBezTo>
                <a:cubicBezTo>
                  <a:pt x="13064" y="21268"/>
                  <a:pt x="8786" y="27701"/>
                  <a:pt x="12193" y="34174"/>
                </a:cubicBezTo>
                <a:cubicBezTo>
                  <a:pt x="13259" y="36199"/>
                  <a:pt x="15584" y="39583"/>
                  <a:pt x="18623" y="42456"/>
                </a:cubicBezTo>
                <a:cubicBezTo>
                  <a:pt x="20819" y="44533"/>
                  <a:pt x="24053" y="46941"/>
                  <a:pt x="27183" y="46941"/>
                </a:cubicBezTo>
                <a:cubicBezTo>
                  <a:pt x="27311" y="46941"/>
                  <a:pt x="27439" y="46937"/>
                  <a:pt x="27567" y="46929"/>
                </a:cubicBezTo>
                <a:cubicBezTo>
                  <a:pt x="29807" y="46779"/>
                  <a:pt x="31704" y="45291"/>
                  <a:pt x="33234" y="42509"/>
                </a:cubicBezTo>
                <a:cubicBezTo>
                  <a:pt x="31680" y="41442"/>
                  <a:pt x="29635" y="39519"/>
                  <a:pt x="31041" y="37404"/>
                </a:cubicBezTo>
                <a:cubicBezTo>
                  <a:pt x="33171" y="34202"/>
                  <a:pt x="32823" y="32644"/>
                  <a:pt x="29796" y="31643"/>
                </a:cubicBezTo>
                <a:cubicBezTo>
                  <a:pt x="29553" y="31567"/>
                  <a:pt x="29305" y="31512"/>
                  <a:pt x="29053" y="31476"/>
                </a:cubicBezTo>
                <a:lnTo>
                  <a:pt x="29053" y="31476"/>
                </a:lnTo>
                <a:cubicBezTo>
                  <a:pt x="29084" y="31606"/>
                  <a:pt x="29122" y="31731"/>
                  <a:pt x="29148" y="31864"/>
                </a:cubicBezTo>
                <a:cubicBezTo>
                  <a:pt x="29817" y="35136"/>
                  <a:pt x="29001" y="38947"/>
                  <a:pt x="26479" y="39664"/>
                </a:cubicBezTo>
                <a:cubicBezTo>
                  <a:pt x="26180" y="39750"/>
                  <a:pt x="25870" y="39795"/>
                  <a:pt x="25559" y="39795"/>
                </a:cubicBezTo>
                <a:cubicBezTo>
                  <a:pt x="24400" y="39795"/>
                  <a:pt x="23271" y="39178"/>
                  <a:pt x="22362" y="38021"/>
                </a:cubicBezTo>
                <a:cubicBezTo>
                  <a:pt x="20629" y="35814"/>
                  <a:pt x="19872" y="31819"/>
                  <a:pt x="21780" y="28457"/>
                </a:cubicBezTo>
                <a:cubicBezTo>
                  <a:pt x="21899" y="28249"/>
                  <a:pt x="22103" y="28104"/>
                  <a:pt x="22339" y="28060"/>
                </a:cubicBezTo>
                <a:cubicBezTo>
                  <a:pt x="22784" y="27643"/>
                  <a:pt x="23503" y="27552"/>
                  <a:pt x="24373" y="27552"/>
                </a:cubicBezTo>
                <a:cubicBezTo>
                  <a:pt x="25047" y="27552"/>
                  <a:pt x="25811" y="27606"/>
                  <a:pt x="26611" y="27606"/>
                </a:cubicBezTo>
                <a:cubicBezTo>
                  <a:pt x="28086" y="27606"/>
                  <a:pt x="29680" y="27421"/>
                  <a:pt x="31040" y="26366"/>
                </a:cubicBezTo>
                <a:cubicBezTo>
                  <a:pt x="34242" y="23882"/>
                  <a:pt x="41006" y="9217"/>
                  <a:pt x="27479" y="1956"/>
                </a:cubicBezTo>
                <a:cubicBezTo>
                  <a:pt x="24982" y="615"/>
                  <a:pt x="22462" y="1"/>
                  <a:pt x="20021"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3" name="Google Shape;1073;p50"/>
          <p:cNvSpPr/>
          <p:nvPr/>
        </p:nvSpPr>
        <p:spPr>
          <a:xfrm>
            <a:off x="7667708" y="3945937"/>
            <a:ext cx="777441" cy="556217"/>
          </a:xfrm>
          <a:custGeom>
            <a:avLst/>
            <a:gdLst/>
            <a:ahLst/>
            <a:cxnLst/>
            <a:rect l="l" t="t" r="r" b="b"/>
            <a:pathLst>
              <a:path w="55550" h="39743" extrusionOk="0">
                <a:moveTo>
                  <a:pt x="22341" y="0"/>
                </a:moveTo>
                <a:cubicBezTo>
                  <a:pt x="21059" y="0"/>
                  <a:pt x="19811" y="260"/>
                  <a:pt x="18771" y="987"/>
                </a:cubicBezTo>
                <a:cubicBezTo>
                  <a:pt x="16926" y="2278"/>
                  <a:pt x="16237" y="4681"/>
                  <a:pt x="14696" y="6322"/>
                </a:cubicBezTo>
                <a:cubicBezTo>
                  <a:pt x="12127" y="9065"/>
                  <a:pt x="7724" y="9213"/>
                  <a:pt x="4839" y="11620"/>
                </a:cubicBezTo>
                <a:cubicBezTo>
                  <a:pt x="2604" y="13487"/>
                  <a:pt x="1611" y="16418"/>
                  <a:pt x="790" y="19212"/>
                </a:cubicBezTo>
                <a:cubicBezTo>
                  <a:pt x="359" y="20672"/>
                  <a:pt x="0" y="22414"/>
                  <a:pt x="975" y="23583"/>
                </a:cubicBezTo>
                <a:cubicBezTo>
                  <a:pt x="1857" y="24641"/>
                  <a:pt x="3434" y="24728"/>
                  <a:pt x="4641" y="25390"/>
                </a:cubicBezTo>
                <a:cubicBezTo>
                  <a:pt x="6243" y="26267"/>
                  <a:pt x="7090" y="28091"/>
                  <a:pt x="8536" y="29207"/>
                </a:cubicBezTo>
                <a:cubicBezTo>
                  <a:pt x="9763" y="30154"/>
                  <a:pt x="11240" y="30489"/>
                  <a:pt x="12790" y="30489"/>
                </a:cubicBezTo>
                <a:cubicBezTo>
                  <a:pt x="14473" y="30489"/>
                  <a:pt x="16242" y="30094"/>
                  <a:pt x="17869" y="29659"/>
                </a:cubicBezTo>
                <a:cubicBezTo>
                  <a:pt x="19614" y="29194"/>
                  <a:pt x="21502" y="28735"/>
                  <a:pt x="23296" y="28735"/>
                </a:cubicBezTo>
                <a:cubicBezTo>
                  <a:pt x="24714" y="28735"/>
                  <a:pt x="26073" y="29022"/>
                  <a:pt x="27257" y="29822"/>
                </a:cubicBezTo>
                <a:cubicBezTo>
                  <a:pt x="28247" y="30491"/>
                  <a:pt x="29007" y="31468"/>
                  <a:pt x="30034" y="32081"/>
                </a:cubicBezTo>
                <a:cubicBezTo>
                  <a:pt x="31752" y="33105"/>
                  <a:pt x="33887" y="32947"/>
                  <a:pt x="35885" y="32986"/>
                </a:cubicBezTo>
                <a:cubicBezTo>
                  <a:pt x="39157" y="33051"/>
                  <a:pt x="43190" y="34778"/>
                  <a:pt x="46209" y="36041"/>
                </a:cubicBezTo>
                <a:cubicBezTo>
                  <a:pt x="46806" y="36291"/>
                  <a:pt x="46653" y="37473"/>
                  <a:pt x="47252" y="37723"/>
                </a:cubicBezTo>
                <a:cubicBezTo>
                  <a:pt x="48561" y="38748"/>
                  <a:pt x="50612" y="39742"/>
                  <a:pt x="51847" y="39742"/>
                </a:cubicBezTo>
                <a:cubicBezTo>
                  <a:pt x="52227" y="39742"/>
                  <a:pt x="52530" y="39648"/>
                  <a:pt x="52709" y="39431"/>
                </a:cubicBezTo>
                <a:cubicBezTo>
                  <a:pt x="54918" y="37262"/>
                  <a:pt x="55550" y="32489"/>
                  <a:pt x="53327" y="29664"/>
                </a:cubicBezTo>
                <a:cubicBezTo>
                  <a:pt x="52336" y="28089"/>
                  <a:pt x="51340" y="26516"/>
                  <a:pt x="50299" y="24937"/>
                </a:cubicBezTo>
                <a:cubicBezTo>
                  <a:pt x="49781" y="24146"/>
                  <a:pt x="49250" y="23357"/>
                  <a:pt x="48707" y="22561"/>
                </a:cubicBezTo>
                <a:lnTo>
                  <a:pt x="47880" y="21366"/>
                </a:lnTo>
                <a:lnTo>
                  <a:pt x="47460" y="20767"/>
                </a:lnTo>
                <a:lnTo>
                  <a:pt x="46780" y="19869"/>
                </a:lnTo>
                <a:cubicBezTo>
                  <a:pt x="45458" y="18137"/>
                  <a:pt x="44072" y="16365"/>
                  <a:pt x="42605" y="14566"/>
                </a:cubicBezTo>
                <a:lnTo>
                  <a:pt x="42174" y="14102"/>
                </a:lnTo>
                <a:cubicBezTo>
                  <a:pt x="40396" y="12241"/>
                  <a:pt x="38445" y="10852"/>
                  <a:pt x="36452" y="9320"/>
                </a:cubicBezTo>
                <a:cubicBezTo>
                  <a:pt x="34501" y="7821"/>
                  <a:pt x="33559" y="5461"/>
                  <a:pt x="31889" y="3706"/>
                </a:cubicBezTo>
                <a:cubicBezTo>
                  <a:pt x="30107" y="1834"/>
                  <a:pt x="27576" y="850"/>
                  <a:pt x="25047" y="316"/>
                </a:cubicBezTo>
                <a:cubicBezTo>
                  <a:pt x="24170" y="130"/>
                  <a:pt x="23247" y="0"/>
                  <a:pt x="22341"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4" name="Google Shape;1074;p50"/>
          <p:cNvSpPr/>
          <p:nvPr/>
        </p:nvSpPr>
        <p:spPr>
          <a:xfrm>
            <a:off x="5998815" y="3952425"/>
            <a:ext cx="582692" cy="640883"/>
          </a:xfrm>
          <a:custGeom>
            <a:avLst/>
            <a:gdLst/>
            <a:ahLst/>
            <a:cxnLst/>
            <a:rect l="l" t="t" r="r" b="b"/>
            <a:pathLst>
              <a:path w="77575" h="85322" extrusionOk="0">
                <a:moveTo>
                  <a:pt x="18008" y="0"/>
                </a:moveTo>
                <a:cubicBezTo>
                  <a:pt x="17012" y="0"/>
                  <a:pt x="16016" y="123"/>
                  <a:pt x="15058" y="375"/>
                </a:cubicBezTo>
                <a:cubicBezTo>
                  <a:pt x="14288" y="578"/>
                  <a:pt x="13539" y="850"/>
                  <a:pt x="12817" y="1189"/>
                </a:cubicBezTo>
                <a:cubicBezTo>
                  <a:pt x="9276" y="2851"/>
                  <a:pt x="6468" y="6023"/>
                  <a:pt x="4829" y="9615"/>
                </a:cubicBezTo>
                <a:cubicBezTo>
                  <a:pt x="1" y="20196"/>
                  <a:pt x="3555" y="31724"/>
                  <a:pt x="10449" y="40411"/>
                </a:cubicBezTo>
                <a:cubicBezTo>
                  <a:pt x="13911" y="44772"/>
                  <a:pt x="14573" y="48833"/>
                  <a:pt x="15793" y="54135"/>
                </a:cubicBezTo>
                <a:cubicBezTo>
                  <a:pt x="16499" y="57199"/>
                  <a:pt x="18164" y="60068"/>
                  <a:pt x="20611" y="62043"/>
                </a:cubicBezTo>
                <a:cubicBezTo>
                  <a:pt x="22193" y="63320"/>
                  <a:pt x="24091" y="64232"/>
                  <a:pt x="25415" y="65775"/>
                </a:cubicBezTo>
                <a:cubicBezTo>
                  <a:pt x="27565" y="68278"/>
                  <a:pt x="27760" y="71857"/>
                  <a:pt x="28885" y="74959"/>
                </a:cubicBezTo>
                <a:cubicBezTo>
                  <a:pt x="30481" y="79353"/>
                  <a:pt x="34187" y="82925"/>
                  <a:pt x="38636" y="84361"/>
                </a:cubicBezTo>
                <a:cubicBezTo>
                  <a:pt x="41164" y="85176"/>
                  <a:pt x="43838" y="85322"/>
                  <a:pt x="46507" y="85322"/>
                </a:cubicBezTo>
                <a:cubicBezTo>
                  <a:pt x="47214" y="85322"/>
                  <a:pt x="47921" y="85311"/>
                  <a:pt x="48624" y="85301"/>
                </a:cubicBezTo>
                <a:cubicBezTo>
                  <a:pt x="53323" y="85229"/>
                  <a:pt x="58224" y="85109"/>
                  <a:pt x="62381" y="82918"/>
                </a:cubicBezTo>
                <a:cubicBezTo>
                  <a:pt x="65059" y="81507"/>
                  <a:pt x="68867" y="78315"/>
                  <a:pt x="69254" y="75054"/>
                </a:cubicBezTo>
                <a:cubicBezTo>
                  <a:pt x="69471" y="73222"/>
                  <a:pt x="69028" y="71326"/>
                  <a:pt x="69489" y="69540"/>
                </a:cubicBezTo>
                <a:cubicBezTo>
                  <a:pt x="69946" y="67774"/>
                  <a:pt x="71221" y="66356"/>
                  <a:pt x="72134" y="64776"/>
                </a:cubicBezTo>
                <a:cubicBezTo>
                  <a:pt x="73046" y="63197"/>
                  <a:pt x="73565" y="61099"/>
                  <a:pt x="72497" y="59619"/>
                </a:cubicBezTo>
                <a:cubicBezTo>
                  <a:pt x="72126" y="59106"/>
                  <a:pt x="71578" y="58688"/>
                  <a:pt x="71419" y="58074"/>
                </a:cubicBezTo>
                <a:cubicBezTo>
                  <a:pt x="71082" y="56765"/>
                  <a:pt x="72622" y="55844"/>
                  <a:pt x="73456" y="54780"/>
                </a:cubicBezTo>
                <a:cubicBezTo>
                  <a:pt x="77575" y="49525"/>
                  <a:pt x="69729" y="43645"/>
                  <a:pt x="68710" y="39140"/>
                </a:cubicBezTo>
                <a:cubicBezTo>
                  <a:pt x="68393" y="37744"/>
                  <a:pt x="68387" y="36282"/>
                  <a:pt x="67983" y="34908"/>
                </a:cubicBezTo>
                <a:cubicBezTo>
                  <a:pt x="66595" y="30175"/>
                  <a:pt x="61170" y="28006"/>
                  <a:pt x="56320" y="27106"/>
                </a:cubicBezTo>
                <a:cubicBezTo>
                  <a:pt x="54697" y="26804"/>
                  <a:pt x="52956" y="26522"/>
                  <a:pt x="51750" y="25395"/>
                </a:cubicBezTo>
                <a:cubicBezTo>
                  <a:pt x="50995" y="24691"/>
                  <a:pt x="50533" y="23724"/>
                  <a:pt x="49821" y="22977"/>
                </a:cubicBezTo>
                <a:cubicBezTo>
                  <a:pt x="48297" y="21379"/>
                  <a:pt x="46228" y="21270"/>
                  <a:pt x="44221" y="20773"/>
                </a:cubicBezTo>
                <a:cubicBezTo>
                  <a:pt x="42433" y="20333"/>
                  <a:pt x="40905" y="19464"/>
                  <a:pt x="39228" y="18621"/>
                </a:cubicBezTo>
                <a:cubicBezTo>
                  <a:pt x="35834" y="16913"/>
                  <a:pt x="32181" y="15086"/>
                  <a:pt x="30248" y="11639"/>
                </a:cubicBezTo>
                <a:cubicBezTo>
                  <a:pt x="29077" y="9550"/>
                  <a:pt x="28690" y="7088"/>
                  <a:pt x="27484" y="5020"/>
                </a:cubicBezTo>
                <a:cubicBezTo>
                  <a:pt x="25591" y="1772"/>
                  <a:pt x="21789" y="0"/>
                  <a:pt x="18008" y="0"/>
                </a:cubicBezTo>
                <a:close/>
              </a:path>
            </a:pathLst>
          </a:custGeom>
          <a:solidFill>
            <a:srgbClr val="599AF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5" name="Google Shape;1075;p50"/>
          <p:cNvSpPr/>
          <p:nvPr/>
        </p:nvSpPr>
        <p:spPr>
          <a:xfrm>
            <a:off x="6794315" y="3952435"/>
            <a:ext cx="660651" cy="556237"/>
          </a:xfrm>
          <a:custGeom>
            <a:avLst/>
            <a:gdLst/>
            <a:ahLst/>
            <a:cxnLst/>
            <a:rect l="l" t="t" r="r" b="b"/>
            <a:pathLst>
              <a:path w="44721" h="37653" extrusionOk="0">
                <a:moveTo>
                  <a:pt x="27258" y="1"/>
                </a:moveTo>
                <a:cubicBezTo>
                  <a:pt x="26810" y="1"/>
                  <a:pt x="26362" y="42"/>
                  <a:pt x="25920" y="127"/>
                </a:cubicBezTo>
                <a:cubicBezTo>
                  <a:pt x="23467" y="601"/>
                  <a:pt x="21352" y="2258"/>
                  <a:pt x="18884" y="2655"/>
                </a:cubicBezTo>
                <a:cubicBezTo>
                  <a:pt x="18429" y="2728"/>
                  <a:pt x="17972" y="2757"/>
                  <a:pt x="17514" y="2757"/>
                </a:cubicBezTo>
                <a:cubicBezTo>
                  <a:pt x="15988" y="2757"/>
                  <a:pt x="14448" y="2439"/>
                  <a:pt x="12913" y="2390"/>
                </a:cubicBezTo>
                <a:cubicBezTo>
                  <a:pt x="12755" y="2385"/>
                  <a:pt x="12599" y="2382"/>
                  <a:pt x="12444" y="2382"/>
                </a:cubicBezTo>
                <a:cubicBezTo>
                  <a:pt x="7176" y="2382"/>
                  <a:pt x="3676" y="5309"/>
                  <a:pt x="1537" y="10004"/>
                </a:cubicBezTo>
                <a:cubicBezTo>
                  <a:pt x="639" y="11975"/>
                  <a:pt x="0" y="14274"/>
                  <a:pt x="827" y="16277"/>
                </a:cubicBezTo>
                <a:cubicBezTo>
                  <a:pt x="1847" y="18754"/>
                  <a:pt x="4770" y="19912"/>
                  <a:pt x="5776" y="22331"/>
                </a:cubicBezTo>
                <a:cubicBezTo>
                  <a:pt x="7056" y="25413"/>
                  <a:pt x="6934" y="28588"/>
                  <a:pt x="8905" y="31525"/>
                </a:cubicBezTo>
                <a:cubicBezTo>
                  <a:pt x="11391" y="35229"/>
                  <a:pt x="15744" y="37653"/>
                  <a:pt x="20205" y="37653"/>
                </a:cubicBezTo>
                <a:cubicBezTo>
                  <a:pt x="20219" y="37653"/>
                  <a:pt x="20234" y="37653"/>
                  <a:pt x="20249" y="37653"/>
                </a:cubicBezTo>
                <a:cubicBezTo>
                  <a:pt x="24724" y="37636"/>
                  <a:pt x="29146" y="35107"/>
                  <a:pt x="31286" y="31176"/>
                </a:cubicBezTo>
                <a:cubicBezTo>
                  <a:pt x="32114" y="29655"/>
                  <a:pt x="32626" y="27940"/>
                  <a:pt x="33740" y="26615"/>
                </a:cubicBezTo>
                <a:cubicBezTo>
                  <a:pt x="35995" y="23932"/>
                  <a:pt x="40102" y="23515"/>
                  <a:pt x="42534" y="20991"/>
                </a:cubicBezTo>
                <a:cubicBezTo>
                  <a:pt x="44031" y="19438"/>
                  <a:pt x="44720" y="17144"/>
                  <a:pt x="44327" y="15022"/>
                </a:cubicBezTo>
                <a:cubicBezTo>
                  <a:pt x="43933" y="12902"/>
                  <a:pt x="42468" y="11007"/>
                  <a:pt x="40514" y="10094"/>
                </a:cubicBezTo>
                <a:cubicBezTo>
                  <a:pt x="39236" y="9497"/>
                  <a:pt x="37756" y="9285"/>
                  <a:pt x="36658" y="8399"/>
                </a:cubicBezTo>
                <a:cubicBezTo>
                  <a:pt x="35232" y="7249"/>
                  <a:pt x="34822" y="5282"/>
                  <a:pt x="33886" y="3707"/>
                </a:cubicBezTo>
                <a:cubicBezTo>
                  <a:pt x="33122" y="2419"/>
                  <a:pt x="31948" y="1404"/>
                  <a:pt x="30597" y="764"/>
                </a:cubicBezTo>
                <a:cubicBezTo>
                  <a:pt x="29555" y="271"/>
                  <a:pt x="28407" y="1"/>
                  <a:pt x="27258"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nvGrpSpPr>
          <p:cNvPr id="1076" name="Google Shape;1076;p50"/>
          <p:cNvGrpSpPr/>
          <p:nvPr/>
        </p:nvGrpSpPr>
        <p:grpSpPr>
          <a:xfrm>
            <a:off x="1901504" y="1483741"/>
            <a:ext cx="2340542" cy="1229102"/>
            <a:chOff x="-4845500" y="3441025"/>
            <a:chExt cx="3980450" cy="2090275"/>
          </a:xfrm>
        </p:grpSpPr>
        <p:sp>
          <p:nvSpPr>
            <p:cNvPr id="1077" name="Google Shape;1077;p50"/>
            <p:cNvSpPr/>
            <p:nvPr/>
          </p:nvSpPr>
          <p:spPr>
            <a:xfrm>
              <a:off x="-4717700" y="5275200"/>
              <a:ext cx="3561100" cy="256100"/>
            </a:xfrm>
            <a:custGeom>
              <a:avLst/>
              <a:gdLst/>
              <a:ahLst/>
              <a:cxnLst/>
              <a:rect l="l" t="t" r="r" b="b"/>
              <a:pathLst>
                <a:path w="142444" h="10244" extrusionOk="0">
                  <a:moveTo>
                    <a:pt x="71221" y="0"/>
                  </a:moveTo>
                  <a:cubicBezTo>
                    <a:pt x="52333" y="0"/>
                    <a:pt x="34216" y="540"/>
                    <a:pt x="20860" y="1500"/>
                  </a:cubicBezTo>
                  <a:cubicBezTo>
                    <a:pt x="7503" y="2460"/>
                    <a:pt x="0" y="3764"/>
                    <a:pt x="0" y="5122"/>
                  </a:cubicBezTo>
                  <a:cubicBezTo>
                    <a:pt x="0" y="6481"/>
                    <a:pt x="7503" y="7783"/>
                    <a:pt x="20860" y="8744"/>
                  </a:cubicBezTo>
                  <a:cubicBezTo>
                    <a:pt x="34216" y="9705"/>
                    <a:pt x="52333" y="10244"/>
                    <a:pt x="71221" y="10244"/>
                  </a:cubicBezTo>
                  <a:cubicBezTo>
                    <a:pt x="90112" y="10244"/>
                    <a:pt x="108226" y="9705"/>
                    <a:pt x="121584" y="8744"/>
                  </a:cubicBezTo>
                  <a:cubicBezTo>
                    <a:pt x="134940" y="7783"/>
                    <a:pt x="142444" y="6481"/>
                    <a:pt x="142444" y="5122"/>
                  </a:cubicBezTo>
                  <a:cubicBezTo>
                    <a:pt x="142444" y="3764"/>
                    <a:pt x="134940" y="2460"/>
                    <a:pt x="121584" y="1500"/>
                  </a:cubicBezTo>
                  <a:cubicBezTo>
                    <a:pt x="108226" y="540"/>
                    <a:pt x="90112" y="0"/>
                    <a:pt x="71221" y="0"/>
                  </a:cubicBezTo>
                  <a:close/>
                </a:path>
              </a:pathLst>
            </a:custGeom>
            <a:solidFill>
              <a:srgbClr val="000000">
                <a:alpha val="8480"/>
              </a:srgbClr>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8" name="Google Shape;1078;p50"/>
            <p:cNvSpPr/>
            <p:nvPr/>
          </p:nvSpPr>
          <p:spPr>
            <a:xfrm>
              <a:off x="-3553425" y="4114125"/>
              <a:ext cx="1357850" cy="1294625"/>
            </a:xfrm>
            <a:custGeom>
              <a:avLst/>
              <a:gdLst/>
              <a:ahLst/>
              <a:cxnLst/>
              <a:rect l="l" t="t" r="r" b="b"/>
              <a:pathLst>
                <a:path w="54314" h="51785" extrusionOk="0">
                  <a:moveTo>
                    <a:pt x="15066" y="1"/>
                  </a:moveTo>
                  <a:cubicBezTo>
                    <a:pt x="15066" y="1"/>
                    <a:pt x="6808" y="7924"/>
                    <a:pt x="6362" y="11719"/>
                  </a:cubicBezTo>
                  <a:cubicBezTo>
                    <a:pt x="5916" y="15513"/>
                    <a:pt x="6585" y="22656"/>
                    <a:pt x="6585" y="23661"/>
                  </a:cubicBezTo>
                  <a:cubicBezTo>
                    <a:pt x="6585" y="24665"/>
                    <a:pt x="4800" y="29352"/>
                    <a:pt x="4912" y="31808"/>
                  </a:cubicBezTo>
                  <a:cubicBezTo>
                    <a:pt x="5023" y="34262"/>
                    <a:pt x="7812" y="40624"/>
                    <a:pt x="7701" y="41070"/>
                  </a:cubicBezTo>
                  <a:cubicBezTo>
                    <a:pt x="7589" y="41518"/>
                    <a:pt x="7477" y="41741"/>
                    <a:pt x="7477" y="42522"/>
                  </a:cubicBezTo>
                  <a:cubicBezTo>
                    <a:pt x="7477" y="43303"/>
                    <a:pt x="2791" y="47655"/>
                    <a:pt x="1452" y="49330"/>
                  </a:cubicBezTo>
                  <a:cubicBezTo>
                    <a:pt x="112" y="51003"/>
                    <a:pt x="0" y="51784"/>
                    <a:pt x="2567" y="51784"/>
                  </a:cubicBezTo>
                  <a:cubicBezTo>
                    <a:pt x="5135" y="51784"/>
                    <a:pt x="11607" y="49888"/>
                    <a:pt x="11943" y="49107"/>
                  </a:cubicBezTo>
                  <a:cubicBezTo>
                    <a:pt x="12277" y="48324"/>
                    <a:pt x="12500" y="42522"/>
                    <a:pt x="12500" y="40959"/>
                  </a:cubicBezTo>
                  <a:cubicBezTo>
                    <a:pt x="12500" y="39397"/>
                    <a:pt x="15737" y="30468"/>
                    <a:pt x="15178" y="28348"/>
                  </a:cubicBezTo>
                  <a:cubicBezTo>
                    <a:pt x="14620" y="26227"/>
                    <a:pt x="14397" y="21206"/>
                    <a:pt x="14955" y="20090"/>
                  </a:cubicBezTo>
                  <a:cubicBezTo>
                    <a:pt x="15514" y="18973"/>
                    <a:pt x="20535" y="13059"/>
                    <a:pt x="22657" y="12054"/>
                  </a:cubicBezTo>
                  <a:cubicBezTo>
                    <a:pt x="24670" y="11100"/>
                    <a:pt x="25978" y="10356"/>
                    <a:pt x="27157" y="10283"/>
                  </a:cubicBezTo>
                  <a:cubicBezTo>
                    <a:pt x="28336" y="10356"/>
                    <a:pt x="29644" y="11100"/>
                    <a:pt x="31659" y="12054"/>
                  </a:cubicBezTo>
                  <a:cubicBezTo>
                    <a:pt x="33778" y="13059"/>
                    <a:pt x="38801" y="18973"/>
                    <a:pt x="39359" y="20090"/>
                  </a:cubicBezTo>
                  <a:cubicBezTo>
                    <a:pt x="39917" y="21206"/>
                    <a:pt x="39694" y="26227"/>
                    <a:pt x="39136" y="28348"/>
                  </a:cubicBezTo>
                  <a:cubicBezTo>
                    <a:pt x="38577" y="30468"/>
                    <a:pt x="41814" y="39397"/>
                    <a:pt x="41814" y="40959"/>
                  </a:cubicBezTo>
                  <a:cubicBezTo>
                    <a:pt x="41814" y="42522"/>
                    <a:pt x="42037" y="48324"/>
                    <a:pt x="42371" y="49107"/>
                  </a:cubicBezTo>
                  <a:cubicBezTo>
                    <a:pt x="42706" y="49888"/>
                    <a:pt x="49179" y="51784"/>
                    <a:pt x="51746" y="51784"/>
                  </a:cubicBezTo>
                  <a:cubicBezTo>
                    <a:pt x="54314" y="51784"/>
                    <a:pt x="54201" y="51005"/>
                    <a:pt x="52862" y="49330"/>
                  </a:cubicBezTo>
                  <a:cubicBezTo>
                    <a:pt x="51522" y="47656"/>
                    <a:pt x="46835" y="43303"/>
                    <a:pt x="46835" y="42522"/>
                  </a:cubicBezTo>
                  <a:cubicBezTo>
                    <a:pt x="46835" y="41741"/>
                    <a:pt x="46724" y="41518"/>
                    <a:pt x="46612" y="41072"/>
                  </a:cubicBezTo>
                  <a:cubicBezTo>
                    <a:pt x="46500" y="40625"/>
                    <a:pt x="49291" y="34264"/>
                    <a:pt x="49402" y="31808"/>
                  </a:cubicBezTo>
                  <a:cubicBezTo>
                    <a:pt x="49514" y="29352"/>
                    <a:pt x="47728" y="24665"/>
                    <a:pt x="47728" y="23661"/>
                  </a:cubicBezTo>
                  <a:cubicBezTo>
                    <a:pt x="47728" y="22656"/>
                    <a:pt x="48397" y="15515"/>
                    <a:pt x="47951" y="11720"/>
                  </a:cubicBezTo>
                  <a:cubicBezTo>
                    <a:pt x="47504" y="7926"/>
                    <a:pt x="39246" y="1"/>
                    <a:pt x="39246" y="1"/>
                  </a:cubicBezTo>
                  <a:lnTo>
                    <a:pt x="27157" y="2200"/>
                  </a:lnTo>
                  <a:lnTo>
                    <a:pt x="15066" y="1"/>
                  </a:ln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79" name="Google Shape;1079;p50"/>
            <p:cNvSpPr/>
            <p:nvPr/>
          </p:nvSpPr>
          <p:spPr>
            <a:xfrm>
              <a:off x="-3314900" y="4114125"/>
              <a:ext cx="938475" cy="374100"/>
            </a:xfrm>
            <a:custGeom>
              <a:avLst/>
              <a:gdLst/>
              <a:ahLst/>
              <a:cxnLst/>
              <a:rect l="l" t="t" r="r" b="b"/>
              <a:pathLst>
                <a:path w="37539" h="14964" extrusionOk="0">
                  <a:moveTo>
                    <a:pt x="5525" y="1"/>
                  </a:moveTo>
                  <a:cubicBezTo>
                    <a:pt x="5525" y="1"/>
                    <a:pt x="2489" y="2916"/>
                    <a:pt x="1" y="6055"/>
                  </a:cubicBezTo>
                  <a:cubicBezTo>
                    <a:pt x="334" y="5996"/>
                    <a:pt x="701" y="5959"/>
                    <a:pt x="1101" y="5959"/>
                  </a:cubicBezTo>
                  <a:cubicBezTo>
                    <a:pt x="2026" y="5959"/>
                    <a:pt x="3130" y="6152"/>
                    <a:pt x="4411" y="6697"/>
                  </a:cubicBezTo>
                  <a:cubicBezTo>
                    <a:pt x="7535" y="8025"/>
                    <a:pt x="9564" y="11919"/>
                    <a:pt x="10502" y="14139"/>
                  </a:cubicBezTo>
                  <a:cubicBezTo>
                    <a:pt x="11507" y="13162"/>
                    <a:pt x="12453" y="12368"/>
                    <a:pt x="13116" y="12054"/>
                  </a:cubicBezTo>
                  <a:cubicBezTo>
                    <a:pt x="15131" y="11100"/>
                    <a:pt x="16438" y="10356"/>
                    <a:pt x="17616" y="10283"/>
                  </a:cubicBezTo>
                  <a:cubicBezTo>
                    <a:pt x="18795" y="10355"/>
                    <a:pt x="20103" y="11100"/>
                    <a:pt x="22118" y="12054"/>
                  </a:cubicBezTo>
                  <a:cubicBezTo>
                    <a:pt x="22958" y="12453"/>
                    <a:pt x="24256" y="13625"/>
                    <a:pt x="25551" y="14964"/>
                  </a:cubicBezTo>
                  <a:cubicBezTo>
                    <a:pt x="26313" y="12923"/>
                    <a:pt x="28372" y="9040"/>
                    <a:pt x="32981" y="9040"/>
                  </a:cubicBezTo>
                  <a:cubicBezTo>
                    <a:pt x="34868" y="9041"/>
                    <a:pt x="36363" y="9195"/>
                    <a:pt x="37538" y="9410"/>
                  </a:cubicBezTo>
                  <a:cubicBezTo>
                    <a:pt x="35320" y="5391"/>
                    <a:pt x="29705" y="2"/>
                    <a:pt x="29705" y="2"/>
                  </a:cubicBezTo>
                  <a:lnTo>
                    <a:pt x="17616" y="2201"/>
                  </a:lnTo>
                  <a:lnTo>
                    <a:pt x="5525" y="1"/>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0" name="Google Shape;1080;p50"/>
            <p:cNvSpPr/>
            <p:nvPr/>
          </p:nvSpPr>
          <p:spPr>
            <a:xfrm>
              <a:off x="-3553425" y="5189275"/>
              <a:ext cx="307975" cy="219500"/>
            </a:xfrm>
            <a:custGeom>
              <a:avLst/>
              <a:gdLst/>
              <a:ahLst/>
              <a:cxnLst/>
              <a:rect l="l" t="t" r="r" b="b"/>
              <a:pathLst>
                <a:path w="12319" h="8780" extrusionOk="0">
                  <a:moveTo>
                    <a:pt x="8234" y="1"/>
                  </a:moveTo>
                  <a:cubicBezTo>
                    <a:pt x="7733" y="1"/>
                    <a:pt x="7272" y="209"/>
                    <a:pt x="6932" y="420"/>
                  </a:cubicBezTo>
                  <a:cubicBezTo>
                    <a:pt x="5661" y="2001"/>
                    <a:pt x="2511" y="4999"/>
                    <a:pt x="1452" y="6324"/>
                  </a:cubicBezTo>
                  <a:cubicBezTo>
                    <a:pt x="112" y="7999"/>
                    <a:pt x="0" y="8779"/>
                    <a:pt x="2567" y="8779"/>
                  </a:cubicBezTo>
                  <a:cubicBezTo>
                    <a:pt x="5135" y="8779"/>
                    <a:pt x="11607" y="6882"/>
                    <a:pt x="11943" y="6101"/>
                  </a:cubicBezTo>
                  <a:cubicBezTo>
                    <a:pt x="12094" y="5746"/>
                    <a:pt x="12224" y="4352"/>
                    <a:pt x="12318" y="2792"/>
                  </a:cubicBezTo>
                  <a:lnTo>
                    <a:pt x="12318" y="2792"/>
                  </a:lnTo>
                  <a:lnTo>
                    <a:pt x="10937" y="2976"/>
                  </a:lnTo>
                  <a:cubicBezTo>
                    <a:pt x="10937" y="2976"/>
                    <a:pt x="10937" y="1860"/>
                    <a:pt x="9487" y="520"/>
                  </a:cubicBezTo>
                  <a:cubicBezTo>
                    <a:pt x="9072" y="138"/>
                    <a:pt x="8640" y="1"/>
                    <a:pt x="8234"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1" name="Google Shape;1081;p50"/>
            <p:cNvSpPr/>
            <p:nvPr/>
          </p:nvSpPr>
          <p:spPr>
            <a:xfrm>
              <a:off x="-2504525" y="5194275"/>
              <a:ext cx="308925" cy="214475"/>
            </a:xfrm>
            <a:custGeom>
              <a:avLst/>
              <a:gdLst/>
              <a:ahLst/>
              <a:cxnLst/>
              <a:rect l="l" t="t" r="r" b="b"/>
              <a:pathLst>
                <a:path w="12357" h="8579" extrusionOk="0">
                  <a:moveTo>
                    <a:pt x="5255" y="1"/>
                  </a:moveTo>
                  <a:cubicBezTo>
                    <a:pt x="4842" y="85"/>
                    <a:pt x="4458" y="272"/>
                    <a:pt x="4136" y="544"/>
                  </a:cubicBezTo>
                  <a:cubicBezTo>
                    <a:pt x="2798" y="1660"/>
                    <a:pt x="2573" y="3110"/>
                    <a:pt x="2573" y="3110"/>
                  </a:cubicBezTo>
                  <a:lnTo>
                    <a:pt x="0" y="1928"/>
                  </a:lnTo>
                  <a:lnTo>
                    <a:pt x="0" y="1928"/>
                  </a:lnTo>
                  <a:cubicBezTo>
                    <a:pt x="98" y="3741"/>
                    <a:pt x="242" y="5495"/>
                    <a:pt x="415" y="5899"/>
                  </a:cubicBezTo>
                  <a:cubicBezTo>
                    <a:pt x="750" y="6680"/>
                    <a:pt x="7223" y="8578"/>
                    <a:pt x="9789" y="8578"/>
                  </a:cubicBezTo>
                  <a:cubicBezTo>
                    <a:pt x="12356" y="8578"/>
                    <a:pt x="12245" y="7799"/>
                    <a:pt x="10906" y="6124"/>
                  </a:cubicBezTo>
                  <a:cubicBezTo>
                    <a:pt x="9793" y="4734"/>
                    <a:pt x="6387" y="1507"/>
                    <a:pt x="5255"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2" name="Google Shape;1082;p50"/>
            <p:cNvSpPr/>
            <p:nvPr/>
          </p:nvSpPr>
          <p:spPr>
            <a:xfrm>
              <a:off x="-4845500" y="4993975"/>
              <a:ext cx="843375" cy="53925"/>
            </a:xfrm>
            <a:custGeom>
              <a:avLst/>
              <a:gdLst/>
              <a:ahLst/>
              <a:cxnLst/>
              <a:rect l="l" t="t" r="r" b="b"/>
              <a:pathLst>
                <a:path w="33735" h="2157" extrusionOk="0">
                  <a:moveTo>
                    <a:pt x="1078" y="0"/>
                  </a:moveTo>
                  <a:cubicBezTo>
                    <a:pt x="483" y="0"/>
                    <a:pt x="0" y="483"/>
                    <a:pt x="0" y="1078"/>
                  </a:cubicBezTo>
                  <a:cubicBezTo>
                    <a:pt x="0" y="1675"/>
                    <a:pt x="485" y="2157"/>
                    <a:pt x="1080" y="2157"/>
                  </a:cubicBezTo>
                  <a:cubicBezTo>
                    <a:pt x="1085" y="2157"/>
                    <a:pt x="1089" y="2157"/>
                    <a:pt x="1093" y="2157"/>
                  </a:cubicBezTo>
                  <a:lnTo>
                    <a:pt x="32672" y="2157"/>
                  </a:lnTo>
                  <a:cubicBezTo>
                    <a:pt x="33260" y="2150"/>
                    <a:pt x="33735" y="1668"/>
                    <a:pt x="33735" y="1078"/>
                  </a:cubicBezTo>
                  <a:cubicBezTo>
                    <a:pt x="33735" y="487"/>
                    <a:pt x="33260" y="7"/>
                    <a:pt x="32672" y="0"/>
                  </a:cubicBezTo>
                  <a:lnTo>
                    <a:pt x="1093" y="0"/>
                  </a:lnTo>
                  <a:cubicBezTo>
                    <a:pt x="1088" y="0"/>
                    <a:pt x="1083" y="0"/>
                    <a:pt x="1078"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3" name="Google Shape;1083;p50"/>
            <p:cNvSpPr/>
            <p:nvPr/>
          </p:nvSpPr>
          <p:spPr>
            <a:xfrm>
              <a:off x="-4227375" y="4616400"/>
              <a:ext cx="100750" cy="736975"/>
            </a:xfrm>
            <a:custGeom>
              <a:avLst/>
              <a:gdLst/>
              <a:ahLst/>
              <a:cxnLst/>
              <a:rect l="l" t="t" r="r" b="b"/>
              <a:pathLst>
                <a:path w="4030" h="29479" extrusionOk="0">
                  <a:moveTo>
                    <a:pt x="1925" y="0"/>
                  </a:moveTo>
                  <a:cubicBezTo>
                    <a:pt x="862" y="0"/>
                    <a:pt x="1" y="6599"/>
                    <a:pt x="1" y="14740"/>
                  </a:cubicBezTo>
                  <a:cubicBezTo>
                    <a:pt x="1" y="22880"/>
                    <a:pt x="862" y="29479"/>
                    <a:pt x="1925" y="29479"/>
                  </a:cubicBezTo>
                  <a:lnTo>
                    <a:pt x="4029" y="29479"/>
                  </a:lnTo>
                  <a:lnTo>
                    <a:pt x="4028" y="0"/>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4" name="Google Shape;1084;p50"/>
            <p:cNvSpPr/>
            <p:nvPr/>
          </p:nvSpPr>
          <p:spPr>
            <a:xfrm>
              <a:off x="-4177800" y="4486100"/>
              <a:ext cx="136350" cy="997625"/>
            </a:xfrm>
            <a:custGeom>
              <a:avLst/>
              <a:gdLst/>
              <a:ahLst/>
              <a:cxnLst/>
              <a:rect l="l" t="t" r="r" b="b"/>
              <a:pathLst>
                <a:path w="5454" h="39905" extrusionOk="0">
                  <a:moveTo>
                    <a:pt x="2606" y="0"/>
                  </a:moveTo>
                  <a:cubicBezTo>
                    <a:pt x="1167" y="0"/>
                    <a:pt x="0" y="8932"/>
                    <a:pt x="0" y="19952"/>
                  </a:cubicBezTo>
                  <a:cubicBezTo>
                    <a:pt x="0" y="30971"/>
                    <a:pt x="1167" y="39904"/>
                    <a:pt x="2606" y="39904"/>
                  </a:cubicBezTo>
                  <a:lnTo>
                    <a:pt x="5454" y="39904"/>
                  </a:lnTo>
                  <a:lnTo>
                    <a:pt x="5454" y="0"/>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5" name="Google Shape;1085;p50"/>
            <p:cNvSpPr/>
            <p:nvPr/>
          </p:nvSpPr>
          <p:spPr>
            <a:xfrm>
              <a:off x="-4106625" y="4486100"/>
              <a:ext cx="130325" cy="997600"/>
            </a:xfrm>
            <a:custGeom>
              <a:avLst/>
              <a:gdLst/>
              <a:ahLst/>
              <a:cxnLst/>
              <a:rect l="l" t="t" r="r" b="b"/>
              <a:pathLst>
                <a:path w="5213" h="39904" extrusionOk="0">
                  <a:moveTo>
                    <a:pt x="2607" y="0"/>
                  </a:moveTo>
                  <a:cubicBezTo>
                    <a:pt x="1915" y="0"/>
                    <a:pt x="1253" y="2102"/>
                    <a:pt x="764" y="5844"/>
                  </a:cubicBezTo>
                  <a:cubicBezTo>
                    <a:pt x="275" y="9586"/>
                    <a:pt x="0" y="14660"/>
                    <a:pt x="0" y="19952"/>
                  </a:cubicBezTo>
                  <a:cubicBezTo>
                    <a:pt x="0" y="25244"/>
                    <a:pt x="275" y="30319"/>
                    <a:pt x="764" y="34060"/>
                  </a:cubicBezTo>
                  <a:cubicBezTo>
                    <a:pt x="1253" y="37802"/>
                    <a:pt x="1915" y="39903"/>
                    <a:pt x="2607" y="39903"/>
                  </a:cubicBezTo>
                  <a:cubicBezTo>
                    <a:pt x="3297" y="39903"/>
                    <a:pt x="3961" y="37802"/>
                    <a:pt x="4450" y="34060"/>
                  </a:cubicBezTo>
                  <a:cubicBezTo>
                    <a:pt x="4938" y="30319"/>
                    <a:pt x="5212" y="25244"/>
                    <a:pt x="5212" y="19952"/>
                  </a:cubicBezTo>
                  <a:cubicBezTo>
                    <a:pt x="5212" y="14660"/>
                    <a:pt x="4938" y="9586"/>
                    <a:pt x="4450" y="5844"/>
                  </a:cubicBezTo>
                  <a:cubicBezTo>
                    <a:pt x="3961" y="2102"/>
                    <a:pt x="3297" y="0"/>
                    <a:pt x="2607"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6" name="Google Shape;1086;p50"/>
            <p:cNvSpPr/>
            <p:nvPr/>
          </p:nvSpPr>
          <p:spPr>
            <a:xfrm>
              <a:off x="-1635475" y="4993975"/>
              <a:ext cx="770425" cy="53925"/>
            </a:xfrm>
            <a:custGeom>
              <a:avLst/>
              <a:gdLst/>
              <a:ahLst/>
              <a:cxnLst/>
              <a:rect l="l" t="t" r="r" b="b"/>
              <a:pathLst>
                <a:path w="30817" h="2157" extrusionOk="0">
                  <a:moveTo>
                    <a:pt x="1078" y="0"/>
                  </a:moveTo>
                  <a:cubicBezTo>
                    <a:pt x="484" y="0"/>
                    <a:pt x="1" y="483"/>
                    <a:pt x="1" y="1078"/>
                  </a:cubicBezTo>
                  <a:cubicBezTo>
                    <a:pt x="1" y="1675"/>
                    <a:pt x="485" y="2157"/>
                    <a:pt x="1081" y="2157"/>
                  </a:cubicBezTo>
                  <a:cubicBezTo>
                    <a:pt x="1085" y="2157"/>
                    <a:pt x="1089" y="2157"/>
                    <a:pt x="1094" y="2157"/>
                  </a:cubicBezTo>
                  <a:lnTo>
                    <a:pt x="29752" y="2157"/>
                  </a:lnTo>
                  <a:cubicBezTo>
                    <a:pt x="30342" y="2150"/>
                    <a:pt x="30816" y="1668"/>
                    <a:pt x="30816" y="1078"/>
                  </a:cubicBezTo>
                  <a:cubicBezTo>
                    <a:pt x="30816" y="487"/>
                    <a:pt x="30342" y="7"/>
                    <a:pt x="29752" y="0"/>
                  </a:cubicBezTo>
                  <a:lnTo>
                    <a:pt x="1094" y="0"/>
                  </a:lnTo>
                  <a:cubicBezTo>
                    <a:pt x="1089" y="0"/>
                    <a:pt x="1083" y="0"/>
                    <a:pt x="1078"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7" name="Google Shape;1087;p50"/>
            <p:cNvSpPr/>
            <p:nvPr/>
          </p:nvSpPr>
          <p:spPr>
            <a:xfrm>
              <a:off x="-1529125" y="4616400"/>
              <a:ext cx="100725" cy="736975"/>
            </a:xfrm>
            <a:custGeom>
              <a:avLst/>
              <a:gdLst/>
              <a:ahLst/>
              <a:cxnLst/>
              <a:rect l="l" t="t" r="r" b="b"/>
              <a:pathLst>
                <a:path w="4029" h="29479" extrusionOk="0">
                  <a:moveTo>
                    <a:pt x="0" y="0"/>
                  </a:moveTo>
                  <a:lnTo>
                    <a:pt x="0" y="29479"/>
                  </a:lnTo>
                  <a:lnTo>
                    <a:pt x="2104" y="29479"/>
                  </a:lnTo>
                  <a:cubicBezTo>
                    <a:pt x="3167" y="29479"/>
                    <a:pt x="4029" y="22880"/>
                    <a:pt x="4029" y="14740"/>
                  </a:cubicBezTo>
                  <a:cubicBezTo>
                    <a:pt x="4029" y="6599"/>
                    <a:pt x="3167" y="0"/>
                    <a:pt x="2104"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8" name="Google Shape;1088;p50"/>
            <p:cNvSpPr/>
            <p:nvPr/>
          </p:nvSpPr>
          <p:spPr>
            <a:xfrm>
              <a:off x="-1614350" y="4486100"/>
              <a:ext cx="136350" cy="997625"/>
            </a:xfrm>
            <a:custGeom>
              <a:avLst/>
              <a:gdLst/>
              <a:ahLst/>
              <a:cxnLst/>
              <a:rect l="l" t="t" r="r" b="b"/>
              <a:pathLst>
                <a:path w="5454" h="39905" extrusionOk="0">
                  <a:moveTo>
                    <a:pt x="0" y="0"/>
                  </a:moveTo>
                  <a:lnTo>
                    <a:pt x="0" y="39904"/>
                  </a:lnTo>
                  <a:lnTo>
                    <a:pt x="2848" y="39904"/>
                  </a:lnTo>
                  <a:cubicBezTo>
                    <a:pt x="4287" y="39904"/>
                    <a:pt x="5454" y="30971"/>
                    <a:pt x="5454" y="19952"/>
                  </a:cubicBezTo>
                  <a:cubicBezTo>
                    <a:pt x="5454" y="8932"/>
                    <a:pt x="4287" y="0"/>
                    <a:pt x="2848"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89" name="Google Shape;1089;p50"/>
            <p:cNvSpPr/>
            <p:nvPr/>
          </p:nvSpPr>
          <p:spPr>
            <a:xfrm>
              <a:off x="-1679500" y="4486100"/>
              <a:ext cx="130325" cy="997625"/>
            </a:xfrm>
            <a:custGeom>
              <a:avLst/>
              <a:gdLst/>
              <a:ahLst/>
              <a:cxnLst/>
              <a:rect l="l" t="t" r="r" b="b"/>
              <a:pathLst>
                <a:path w="5213" h="39905" extrusionOk="0">
                  <a:moveTo>
                    <a:pt x="2606" y="0"/>
                  </a:moveTo>
                  <a:cubicBezTo>
                    <a:pt x="1167" y="0"/>
                    <a:pt x="1" y="8932"/>
                    <a:pt x="1" y="19952"/>
                  </a:cubicBezTo>
                  <a:cubicBezTo>
                    <a:pt x="1" y="30971"/>
                    <a:pt x="1167" y="39904"/>
                    <a:pt x="2606" y="39904"/>
                  </a:cubicBezTo>
                  <a:cubicBezTo>
                    <a:pt x="4047" y="39904"/>
                    <a:pt x="5213" y="30971"/>
                    <a:pt x="5213" y="19952"/>
                  </a:cubicBezTo>
                  <a:cubicBezTo>
                    <a:pt x="5213" y="8932"/>
                    <a:pt x="4047" y="0"/>
                    <a:pt x="2606"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0" name="Google Shape;1090;p50"/>
            <p:cNvSpPr/>
            <p:nvPr/>
          </p:nvSpPr>
          <p:spPr>
            <a:xfrm>
              <a:off x="-4056050" y="4993975"/>
              <a:ext cx="517250" cy="53925"/>
            </a:xfrm>
            <a:custGeom>
              <a:avLst/>
              <a:gdLst/>
              <a:ahLst/>
              <a:cxnLst/>
              <a:rect l="l" t="t" r="r" b="b"/>
              <a:pathLst>
                <a:path w="20690" h="2157" extrusionOk="0">
                  <a:moveTo>
                    <a:pt x="1078" y="0"/>
                  </a:moveTo>
                  <a:cubicBezTo>
                    <a:pt x="484" y="0"/>
                    <a:pt x="1" y="483"/>
                    <a:pt x="1" y="1078"/>
                  </a:cubicBezTo>
                  <a:cubicBezTo>
                    <a:pt x="1" y="1675"/>
                    <a:pt x="485" y="2157"/>
                    <a:pt x="1081" y="2157"/>
                  </a:cubicBezTo>
                  <a:cubicBezTo>
                    <a:pt x="1085" y="2157"/>
                    <a:pt x="1089" y="2157"/>
                    <a:pt x="1094" y="2157"/>
                  </a:cubicBezTo>
                  <a:lnTo>
                    <a:pt x="19626" y="2157"/>
                  </a:lnTo>
                  <a:cubicBezTo>
                    <a:pt x="20215" y="2150"/>
                    <a:pt x="20690" y="1668"/>
                    <a:pt x="20690" y="1078"/>
                  </a:cubicBezTo>
                  <a:cubicBezTo>
                    <a:pt x="20690" y="487"/>
                    <a:pt x="20215" y="7"/>
                    <a:pt x="19626" y="0"/>
                  </a:cubicBezTo>
                  <a:lnTo>
                    <a:pt x="1094" y="0"/>
                  </a:lnTo>
                  <a:cubicBezTo>
                    <a:pt x="1088" y="0"/>
                    <a:pt x="1083" y="0"/>
                    <a:pt x="1078"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1" name="Google Shape;1091;p50"/>
            <p:cNvSpPr/>
            <p:nvPr/>
          </p:nvSpPr>
          <p:spPr>
            <a:xfrm>
              <a:off x="-3662250" y="3910475"/>
              <a:ext cx="376700" cy="1189775"/>
            </a:xfrm>
            <a:custGeom>
              <a:avLst/>
              <a:gdLst/>
              <a:ahLst/>
              <a:cxnLst/>
              <a:rect l="l" t="t" r="r" b="b"/>
              <a:pathLst>
                <a:path w="15068" h="47591" extrusionOk="0">
                  <a:moveTo>
                    <a:pt x="8482" y="0"/>
                  </a:moveTo>
                  <a:cubicBezTo>
                    <a:pt x="8482" y="0"/>
                    <a:pt x="4799" y="15847"/>
                    <a:pt x="4019" y="18861"/>
                  </a:cubicBezTo>
                  <a:cubicBezTo>
                    <a:pt x="3238" y="21874"/>
                    <a:pt x="1453" y="32030"/>
                    <a:pt x="1453" y="35267"/>
                  </a:cubicBezTo>
                  <a:cubicBezTo>
                    <a:pt x="1453" y="38504"/>
                    <a:pt x="224" y="42187"/>
                    <a:pt x="113" y="43302"/>
                  </a:cubicBezTo>
                  <a:cubicBezTo>
                    <a:pt x="1" y="44418"/>
                    <a:pt x="559" y="46650"/>
                    <a:pt x="1228" y="46873"/>
                  </a:cubicBezTo>
                  <a:cubicBezTo>
                    <a:pt x="1897" y="47097"/>
                    <a:pt x="5024" y="46985"/>
                    <a:pt x="5359" y="47210"/>
                  </a:cubicBezTo>
                  <a:cubicBezTo>
                    <a:pt x="5574" y="47354"/>
                    <a:pt x="5976" y="47590"/>
                    <a:pt x="6384" y="47590"/>
                  </a:cubicBezTo>
                  <a:cubicBezTo>
                    <a:pt x="6608" y="47590"/>
                    <a:pt x="6834" y="47519"/>
                    <a:pt x="7032" y="47321"/>
                  </a:cubicBezTo>
                  <a:cubicBezTo>
                    <a:pt x="7590" y="46763"/>
                    <a:pt x="8036" y="45200"/>
                    <a:pt x="8482" y="44865"/>
                  </a:cubicBezTo>
                  <a:cubicBezTo>
                    <a:pt x="8930" y="44531"/>
                    <a:pt x="9934" y="43191"/>
                    <a:pt x="9265" y="42075"/>
                  </a:cubicBezTo>
                  <a:cubicBezTo>
                    <a:pt x="8595" y="40959"/>
                    <a:pt x="6586" y="39955"/>
                    <a:pt x="6251" y="39173"/>
                  </a:cubicBezTo>
                  <a:cubicBezTo>
                    <a:pt x="5916" y="38392"/>
                    <a:pt x="11384" y="23549"/>
                    <a:pt x="11384" y="21540"/>
                  </a:cubicBezTo>
                  <a:cubicBezTo>
                    <a:pt x="11384" y="19530"/>
                    <a:pt x="12390" y="14732"/>
                    <a:pt x="12390" y="14732"/>
                  </a:cubicBezTo>
                  <a:lnTo>
                    <a:pt x="15067" y="6027"/>
                  </a:lnTo>
                  <a:cubicBezTo>
                    <a:pt x="15067" y="6027"/>
                    <a:pt x="9488" y="1227"/>
                    <a:pt x="8482"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2" name="Google Shape;1092;p50"/>
            <p:cNvSpPr/>
            <p:nvPr/>
          </p:nvSpPr>
          <p:spPr>
            <a:xfrm>
              <a:off x="-2171775" y="4993975"/>
              <a:ext cx="590950" cy="53925"/>
            </a:xfrm>
            <a:custGeom>
              <a:avLst/>
              <a:gdLst/>
              <a:ahLst/>
              <a:cxnLst/>
              <a:rect l="l" t="t" r="r" b="b"/>
              <a:pathLst>
                <a:path w="23638" h="2157" extrusionOk="0">
                  <a:moveTo>
                    <a:pt x="1078" y="0"/>
                  </a:moveTo>
                  <a:cubicBezTo>
                    <a:pt x="484" y="0"/>
                    <a:pt x="1" y="483"/>
                    <a:pt x="1" y="1078"/>
                  </a:cubicBezTo>
                  <a:cubicBezTo>
                    <a:pt x="1" y="1675"/>
                    <a:pt x="485" y="2157"/>
                    <a:pt x="1081" y="2157"/>
                  </a:cubicBezTo>
                  <a:cubicBezTo>
                    <a:pt x="1085" y="2157"/>
                    <a:pt x="1090" y="2157"/>
                    <a:pt x="1094" y="2157"/>
                  </a:cubicBezTo>
                  <a:lnTo>
                    <a:pt x="22544" y="2157"/>
                  </a:lnTo>
                  <a:cubicBezTo>
                    <a:pt x="22549" y="2157"/>
                    <a:pt x="22553" y="2157"/>
                    <a:pt x="22557" y="2157"/>
                  </a:cubicBezTo>
                  <a:cubicBezTo>
                    <a:pt x="23153" y="2157"/>
                    <a:pt x="23637" y="1675"/>
                    <a:pt x="23637" y="1078"/>
                  </a:cubicBezTo>
                  <a:cubicBezTo>
                    <a:pt x="23637" y="483"/>
                    <a:pt x="23154" y="0"/>
                    <a:pt x="22560" y="0"/>
                  </a:cubicBezTo>
                  <a:cubicBezTo>
                    <a:pt x="22555" y="0"/>
                    <a:pt x="22549" y="0"/>
                    <a:pt x="22544" y="0"/>
                  </a:cubicBezTo>
                  <a:lnTo>
                    <a:pt x="1094" y="0"/>
                  </a:lnTo>
                  <a:cubicBezTo>
                    <a:pt x="1089" y="0"/>
                    <a:pt x="1084" y="0"/>
                    <a:pt x="1078"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3" name="Google Shape;1093;p50"/>
            <p:cNvSpPr/>
            <p:nvPr/>
          </p:nvSpPr>
          <p:spPr>
            <a:xfrm>
              <a:off x="-2428700" y="3910475"/>
              <a:ext cx="376675" cy="1189775"/>
            </a:xfrm>
            <a:custGeom>
              <a:avLst/>
              <a:gdLst/>
              <a:ahLst/>
              <a:cxnLst/>
              <a:rect l="l" t="t" r="r" b="b"/>
              <a:pathLst>
                <a:path w="15067" h="47591" extrusionOk="0">
                  <a:moveTo>
                    <a:pt x="6585" y="0"/>
                  </a:moveTo>
                  <a:cubicBezTo>
                    <a:pt x="5581" y="1227"/>
                    <a:pt x="0" y="6027"/>
                    <a:pt x="0" y="6027"/>
                  </a:cubicBezTo>
                  <a:lnTo>
                    <a:pt x="2679" y="14732"/>
                  </a:lnTo>
                  <a:cubicBezTo>
                    <a:pt x="2679" y="14732"/>
                    <a:pt x="3683" y="19530"/>
                    <a:pt x="3683" y="21540"/>
                  </a:cubicBezTo>
                  <a:cubicBezTo>
                    <a:pt x="3683" y="23549"/>
                    <a:pt x="9152" y="38392"/>
                    <a:pt x="8816" y="39173"/>
                  </a:cubicBezTo>
                  <a:cubicBezTo>
                    <a:pt x="8482" y="39955"/>
                    <a:pt x="6474" y="40959"/>
                    <a:pt x="5804" y="42075"/>
                  </a:cubicBezTo>
                  <a:cubicBezTo>
                    <a:pt x="5134" y="43191"/>
                    <a:pt x="6139" y="44531"/>
                    <a:pt x="6585" y="44865"/>
                  </a:cubicBezTo>
                  <a:cubicBezTo>
                    <a:pt x="7031" y="45200"/>
                    <a:pt x="7478" y="46763"/>
                    <a:pt x="8035" y="47321"/>
                  </a:cubicBezTo>
                  <a:cubicBezTo>
                    <a:pt x="8233" y="47519"/>
                    <a:pt x="8459" y="47590"/>
                    <a:pt x="8684" y="47590"/>
                  </a:cubicBezTo>
                  <a:cubicBezTo>
                    <a:pt x="9092" y="47590"/>
                    <a:pt x="9494" y="47354"/>
                    <a:pt x="9710" y="47210"/>
                  </a:cubicBezTo>
                  <a:cubicBezTo>
                    <a:pt x="10044" y="46985"/>
                    <a:pt x="13170" y="47097"/>
                    <a:pt x="13839" y="46873"/>
                  </a:cubicBezTo>
                  <a:cubicBezTo>
                    <a:pt x="14509" y="46650"/>
                    <a:pt x="15067" y="44418"/>
                    <a:pt x="14955" y="43302"/>
                  </a:cubicBezTo>
                  <a:cubicBezTo>
                    <a:pt x="14843" y="42187"/>
                    <a:pt x="13616" y="38504"/>
                    <a:pt x="13616" y="35267"/>
                  </a:cubicBezTo>
                  <a:cubicBezTo>
                    <a:pt x="13616" y="32030"/>
                    <a:pt x="11830" y="21874"/>
                    <a:pt x="11049" y="18861"/>
                  </a:cubicBezTo>
                  <a:cubicBezTo>
                    <a:pt x="10268" y="15847"/>
                    <a:pt x="6585" y="0"/>
                    <a:pt x="6585" y="0"/>
                  </a:cubicBezTo>
                  <a:close/>
                </a:path>
              </a:pathLst>
            </a:custGeom>
            <a:solidFill>
              <a:srgbClr val="F9DCE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4" name="Google Shape;1094;p50"/>
            <p:cNvSpPr/>
            <p:nvPr/>
          </p:nvSpPr>
          <p:spPr>
            <a:xfrm>
              <a:off x="-3523425" y="3636125"/>
              <a:ext cx="1332575" cy="663725"/>
            </a:xfrm>
            <a:custGeom>
              <a:avLst/>
              <a:gdLst/>
              <a:ahLst/>
              <a:cxnLst/>
              <a:rect l="l" t="t" r="r" b="b"/>
              <a:pathLst>
                <a:path w="53303" h="26549" extrusionOk="0">
                  <a:moveTo>
                    <a:pt x="26988" y="1"/>
                  </a:moveTo>
                  <a:cubicBezTo>
                    <a:pt x="26653" y="1"/>
                    <a:pt x="26334" y="13"/>
                    <a:pt x="26032" y="37"/>
                  </a:cubicBezTo>
                  <a:cubicBezTo>
                    <a:pt x="26032" y="37"/>
                    <a:pt x="19559" y="1153"/>
                    <a:pt x="13532" y="3274"/>
                  </a:cubicBezTo>
                  <a:cubicBezTo>
                    <a:pt x="7506" y="5395"/>
                    <a:pt x="2818" y="9747"/>
                    <a:pt x="2929" y="10974"/>
                  </a:cubicBezTo>
                  <a:cubicBezTo>
                    <a:pt x="2929" y="10974"/>
                    <a:pt x="1318" y="17911"/>
                    <a:pt x="1" y="23477"/>
                  </a:cubicBezTo>
                  <a:cubicBezTo>
                    <a:pt x="959" y="23983"/>
                    <a:pt x="1983" y="24357"/>
                    <a:pt x="3041" y="24590"/>
                  </a:cubicBezTo>
                  <a:cubicBezTo>
                    <a:pt x="4284" y="24862"/>
                    <a:pt x="5401" y="24960"/>
                    <a:pt x="6372" y="24960"/>
                  </a:cubicBezTo>
                  <a:cubicBezTo>
                    <a:pt x="6614" y="24960"/>
                    <a:pt x="6847" y="24954"/>
                    <a:pt x="7071" y="24943"/>
                  </a:cubicBezTo>
                  <a:lnTo>
                    <a:pt x="9411" y="17339"/>
                  </a:lnTo>
                  <a:cubicBezTo>
                    <a:pt x="10094" y="17901"/>
                    <a:pt x="10713" y="18401"/>
                    <a:pt x="11189" y="18786"/>
                  </a:cubicBezTo>
                  <a:cubicBezTo>
                    <a:pt x="13532" y="20683"/>
                    <a:pt x="15653" y="24254"/>
                    <a:pt x="23241" y="26152"/>
                  </a:cubicBezTo>
                  <a:cubicBezTo>
                    <a:pt x="24347" y="26428"/>
                    <a:pt x="25435" y="26548"/>
                    <a:pt x="26493" y="26548"/>
                  </a:cubicBezTo>
                  <a:cubicBezTo>
                    <a:pt x="32697" y="26548"/>
                    <a:pt x="37833" y="22418"/>
                    <a:pt x="38977" y="21464"/>
                  </a:cubicBezTo>
                  <a:cubicBezTo>
                    <a:pt x="40317" y="20348"/>
                    <a:pt x="42437" y="17669"/>
                    <a:pt x="42437" y="17669"/>
                  </a:cubicBezTo>
                  <a:cubicBezTo>
                    <a:pt x="42437" y="17669"/>
                    <a:pt x="43233" y="17212"/>
                    <a:pt x="44315" y="16545"/>
                  </a:cubicBezTo>
                  <a:lnTo>
                    <a:pt x="44315" y="16545"/>
                  </a:lnTo>
                  <a:cubicBezTo>
                    <a:pt x="43987" y="16829"/>
                    <a:pt x="43789" y="16999"/>
                    <a:pt x="43789" y="16999"/>
                  </a:cubicBezTo>
                  <a:lnTo>
                    <a:pt x="46234" y="24942"/>
                  </a:lnTo>
                  <a:cubicBezTo>
                    <a:pt x="46461" y="24953"/>
                    <a:pt x="46697" y="24960"/>
                    <a:pt x="46943" y="24960"/>
                  </a:cubicBezTo>
                  <a:cubicBezTo>
                    <a:pt x="47911" y="24960"/>
                    <a:pt x="49023" y="24861"/>
                    <a:pt x="50263" y="24589"/>
                  </a:cubicBezTo>
                  <a:cubicBezTo>
                    <a:pt x="51322" y="24357"/>
                    <a:pt x="52344" y="23983"/>
                    <a:pt x="53303" y="23477"/>
                  </a:cubicBezTo>
                  <a:cubicBezTo>
                    <a:pt x="51985" y="17911"/>
                    <a:pt x="50374" y="10974"/>
                    <a:pt x="50374" y="10974"/>
                  </a:cubicBezTo>
                  <a:cubicBezTo>
                    <a:pt x="50339" y="11017"/>
                    <a:pt x="50298" y="11065"/>
                    <a:pt x="50254" y="11114"/>
                  </a:cubicBezTo>
                  <a:cubicBezTo>
                    <a:pt x="49929" y="9359"/>
                    <a:pt x="47123" y="6816"/>
                    <a:pt x="42771" y="4501"/>
                  </a:cubicBezTo>
                  <a:cubicBezTo>
                    <a:pt x="37910" y="1916"/>
                    <a:pt x="31227" y="1"/>
                    <a:pt x="26988"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5" name="Google Shape;1095;p50"/>
            <p:cNvSpPr/>
            <p:nvPr/>
          </p:nvSpPr>
          <p:spPr>
            <a:xfrm>
              <a:off x="-3031675" y="3441025"/>
              <a:ext cx="293000" cy="556000"/>
            </a:xfrm>
            <a:custGeom>
              <a:avLst/>
              <a:gdLst/>
              <a:ahLst/>
              <a:cxnLst/>
              <a:rect l="l" t="t" r="r" b="b"/>
              <a:pathLst>
                <a:path w="11720" h="22240" extrusionOk="0">
                  <a:moveTo>
                    <a:pt x="6278" y="0"/>
                  </a:moveTo>
                  <a:cubicBezTo>
                    <a:pt x="6091" y="0"/>
                    <a:pt x="5896" y="10"/>
                    <a:pt x="5692" y="29"/>
                  </a:cubicBezTo>
                  <a:cubicBezTo>
                    <a:pt x="2233" y="364"/>
                    <a:pt x="781" y="2597"/>
                    <a:pt x="446" y="4493"/>
                  </a:cubicBezTo>
                  <a:cubicBezTo>
                    <a:pt x="112" y="6391"/>
                    <a:pt x="0" y="14538"/>
                    <a:pt x="782" y="15765"/>
                  </a:cubicBezTo>
                  <a:cubicBezTo>
                    <a:pt x="1563" y="16993"/>
                    <a:pt x="4465" y="22127"/>
                    <a:pt x="6473" y="22238"/>
                  </a:cubicBezTo>
                  <a:cubicBezTo>
                    <a:pt x="6491" y="22239"/>
                    <a:pt x="6508" y="22240"/>
                    <a:pt x="6526" y="22240"/>
                  </a:cubicBezTo>
                  <a:cubicBezTo>
                    <a:pt x="8539" y="22240"/>
                    <a:pt x="11719" y="15977"/>
                    <a:pt x="11719" y="14761"/>
                  </a:cubicBezTo>
                  <a:cubicBezTo>
                    <a:pt x="11719" y="13534"/>
                    <a:pt x="11608" y="8399"/>
                    <a:pt x="11608" y="6949"/>
                  </a:cubicBezTo>
                  <a:cubicBezTo>
                    <a:pt x="11608" y="5499"/>
                    <a:pt x="11383" y="3489"/>
                    <a:pt x="10156" y="2374"/>
                  </a:cubicBezTo>
                  <a:cubicBezTo>
                    <a:pt x="10156" y="2374"/>
                    <a:pt x="9267" y="0"/>
                    <a:pt x="6278"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6" name="Google Shape;1096;p50"/>
            <p:cNvSpPr/>
            <p:nvPr/>
          </p:nvSpPr>
          <p:spPr>
            <a:xfrm>
              <a:off x="-3067950" y="3616225"/>
              <a:ext cx="44650" cy="138050"/>
            </a:xfrm>
            <a:custGeom>
              <a:avLst/>
              <a:gdLst/>
              <a:ahLst/>
              <a:cxnLst/>
              <a:rect l="l" t="t" r="r" b="b"/>
              <a:pathLst>
                <a:path w="1786" h="5522" extrusionOk="0">
                  <a:moveTo>
                    <a:pt x="1164" y="1"/>
                  </a:moveTo>
                  <a:cubicBezTo>
                    <a:pt x="1019" y="1"/>
                    <a:pt x="853" y="134"/>
                    <a:pt x="670" y="499"/>
                  </a:cubicBezTo>
                  <a:cubicBezTo>
                    <a:pt x="1" y="1837"/>
                    <a:pt x="1" y="3512"/>
                    <a:pt x="559" y="4294"/>
                  </a:cubicBezTo>
                  <a:cubicBezTo>
                    <a:pt x="1116" y="5075"/>
                    <a:pt x="1674" y="5522"/>
                    <a:pt x="1674" y="5522"/>
                  </a:cubicBezTo>
                  <a:lnTo>
                    <a:pt x="1786" y="945"/>
                  </a:lnTo>
                  <a:cubicBezTo>
                    <a:pt x="1786" y="945"/>
                    <a:pt x="1550" y="1"/>
                    <a:pt x="1164"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7" name="Google Shape;1097;p50"/>
            <p:cNvSpPr/>
            <p:nvPr/>
          </p:nvSpPr>
          <p:spPr>
            <a:xfrm>
              <a:off x="-2740500" y="3616225"/>
              <a:ext cx="44675" cy="138050"/>
            </a:xfrm>
            <a:custGeom>
              <a:avLst/>
              <a:gdLst/>
              <a:ahLst/>
              <a:cxnLst/>
              <a:rect l="l" t="t" r="r" b="b"/>
              <a:pathLst>
                <a:path w="1787" h="5522" extrusionOk="0">
                  <a:moveTo>
                    <a:pt x="623" y="1"/>
                  </a:moveTo>
                  <a:cubicBezTo>
                    <a:pt x="236" y="1"/>
                    <a:pt x="0" y="945"/>
                    <a:pt x="0" y="945"/>
                  </a:cubicBezTo>
                  <a:lnTo>
                    <a:pt x="112" y="5522"/>
                  </a:lnTo>
                  <a:cubicBezTo>
                    <a:pt x="112" y="5522"/>
                    <a:pt x="670" y="5075"/>
                    <a:pt x="1229" y="4294"/>
                  </a:cubicBezTo>
                  <a:cubicBezTo>
                    <a:pt x="1787" y="3512"/>
                    <a:pt x="1787" y="1837"/>
                    <a:pt x="1117" y="499"/>
                  </a:cubicBezTo>
                  <a:cubicBezTo>
                    <a:pt x="935" y="134"/>
                    <a:pt x="768" y="1"/>
                    <a:pt x="623"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8" name="Google Shape;1098;p50"/>
            <p:cNvSpPr/>
            <p:nvPr/>
          </p:nvSpPr>
          <p:spPr>
            <a:xfrm>
              <a:off x="-3027600" y="3441025"/>
              <a:ext cx="287800" cy="290200"/>
            </a:xfrm>
            <a:custGeom>
              <a:avLst/>
              <a:gdLst/>
              <a:ahLst/>
              <a:cxnLst/>
              <a:rect l="l" t="t" r="r" b="b"/>
              <a:pathLst>
                <a:path w="11512" h="11608" extrusionOk="0">
                  <a:moveTo>
                    <a:pt x="6113" y="0"/>
                  </a:moveTo>
                  <a:cubicBezTo>
                    <a:pt x="5926" y="0"/>
                    <a:pt x="5731" y="10"/>
                    <a:pt x="5528" y="29"/>
                  </a:cubicBezTo>
                  <a:cubicBezTo>
                    <a:pt x="2070" y="364"/>
                    <a:pt x="618" y="2597"/>
                    <a:pt x="283" y="4493"/>
                  </a:cubicBezTo>
                  <a:cubicBezTo>
                    <a:pt x="113" y="5459"/>
                    <a:pt x="1" y="8042"/>
                    <a:pt x="35" y="10507"/>
                  </a:cubicBezTo>
                  <a:cubicBezTo>
                    <a:pt x="360" y="10404"/>
                    <a:pt x="677" y="10214"/>
                    <a:pt x="730" y="9851"/>
                  </a:cubicBezTo>
                  <a:cubicBezTo>
                    <a:pt x="841" y="9070"/>
                    <a:pt x="1176" y="6837"/>
                    <a:pt x="1176" y="6837"/>
                  </a:cubicBezTo>
                  <a:cubicBezTo>
                    <a:pt x="1176" y="6837"/>
                    <a:pt x="3058" y="8404"/>
                    <a:pt x="5809" y="8404"/>
                  </a:cubicBezTo>
                  <a:cubicBezTo>
                    <a:pt x="5901" y="8404"/>
                    <a:pt x="5994" y="8403"/>
                    <a:pt x="6087" y="8399"/>
                  </a:cubicBezTo>
                  <a:cubicBezTo>
                    <a:pt x="8988" y="8288"/>
                    <a:pt x="10105" y="6837"/>
                    <a:pt x="10105" y="6837"/>
                  </a:cubicBezTo>
                  <a:cubicBezTo>
                    <a:pt x="10105" y="6837"/>
                    <a:pt x="10216" y="10520"/>
                    <a:pt x="10663" y="10966"/>
                  </a:cubicBezTo>
                  <a:cubicBezTo>
                    <a:pt x="10876" y="11180"/>
                    <a:pt x="11213" y="11415"/>
                    <a:pt x="11511" y="11607"/>
                  </a:cubicBezTo>
                  <a:cubicBezTo>
                    <a:pt x="11480" y="9794"/>
                    <a:pt x="11443" y="7775"/>
                    <a:pt x="11443" y="6949"/>
                  </a:cubicBezTo>
                  <a:cubicBezTo>
                    <a:pt x="11443" y="5497"/>
                    <a:pt x="11220" y="3489"/>
                    <a:pt x="9993" y="2374"/>
                  </a:cubicBezTo>
                  <a:cubicBezTo>
                    <a:pt x="9993" y="2374"/>
                    <a:pt x="9103" y="0"/>
                    <a:pt x="6113"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099" name="Google Shape;1099;p50"/>
            <p:cNvSpPr/>
            <p:nvPr/>
          </p:nvSpPr>
          <p:spPr>
            <a:xfrm>
              <a:off x="-3502600" y="4993975"/>
              <a:ext cx="1307375" cy="53925"/>
            </a:xfrm>
            <a:custGeom>
              <a:avLst/>
              <a:gdLst/>
              <a:ahLst/>
              <a:cxnLst/>
              <a:rect l="l" t="t" r="r" b="b"/>
              <a:pathLst>
                <a:path w="52295" h="2157" extrusionOk="0">
                  <a:moveTo>
                    <a:pt x="1077" y="0"/>
                  </a:moveTo>
                  <a:cubicBezTo>
                    <a:pt x="484" y="0"/>
                    <a:pt x="1" y="483"/>
                    <a:pt x="1" y="1078"/>
                  </a:cubicBezTo>
                  <a:cubicBezTo>
                    <a:pt x="1" y="1675"/>
                    <a:pt x="485" y="2157"/>
                    <a:pt x="1079" y="2157"/>
                  </a:cubicBezTo>
                  <a:cubicBezTo>
                    <a:pt x="1084" y="2157"/>
                    <a:pt x="1088" y="2157"/>
                    <a:pt x="1092" y="2157"/>
                  </a:cubicBezTo>
                  <a:lnTo>
                    <a:pt x="51202" y="2157"/>
                  </a:lnTo>
                  <a:cubicBezTo>
                    <a:pt x="51206" y="2157"/>
                    <a:pt x="51211" y="2157"/>
                    <a:pt x="51215" y="2157"/>
                  </a:cubicBezTo>
                  <a:cubicBezTo>
                    <a:pt x="51811" y="2157"/>
                    <a:pt x="52295" y="1675"/>
                    <a:pt x="52295" y="1078"/>
                  </a:cubicBezTo>
                  <a:cubicBezTo>
                    <a:pt x="52295" y="483"/>
                    <a:pt x="51812" y="0"/>
                    <a:pt x="51217" y="0"/>
                  </a:cubicBezTo>
                  <a:cubicBezTo>
                    <a:pt x="51212" y="0"/>
                    <a:pt x="51207" y="0"/>
                    <a:pt x="51202" y="0"/>
                  </a:cubicBezTo>
                  <a:lnTo>
                    <a:pt x="1092" y="0"/>
                  </a:lnTo>
                  <a:cubicBezTo>
                    <a:pt x="1087" y="0"/>
                    <a:pt x="1082" y="0"/>
                    <a:pt x="1077"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100" name="Google Shape;1100;p50"/>
          <p:cNvGrpSpPr/>
          <p:nvPr/>
        </p:nvGrpSpPr>
        <p:grpSpPr>
          <a:xfrm>
            <a:off x="6217334" y="1379897"/>
            <a:ext cx="1025145" cy="1286635"/>
            <a:chOff x="-7522475" y="2585925"/>
            <a:chExt cx="2340875" cy="2937975"/>
          </a:xfrm>
        </p:grpSpPr>
        <p:sp>
          <p:nvSpPr>
            <p:cNvPr id="1101" name="Google Shape;1101;p50"/>
            <p:cNvSpPr/>
            <p:nvPr/>
          </p:nvSpPr>
          <p:spPr>
            <a:xfrm>
              <a:off x="-7522475" y="5227400"/>
              <a:ext cx="2340875" cy="296500"/>
            </a:xfrm>
            <a:custGeom>
              <a:avLst/>
              <a:gdLst/>
              <a:ahLst/>
              <a:cxnLst/>
              <a:rect l="l" t="t" r="r" b="b"/>
              <a:pathLst>
                <a:path w="93635" h="11860" extrusionOk="0">
                  <a:moveTo>
                    <a:pt x="46818" y="0"/>
                  </a:moveTo>
                  <a:cubicBezTo>
                    <a:pt x="34401" y="0"/>
                    <a:pt x="22493" y="624"/>
                    <a:pt x="13712" y="1737"/>
                  </a:cubicBezTo>
                  <a:cubicBezTo>
                    <a:pt x="4933" y="2849"/>
                    <a:pt x="0" y="4357"/>
                    <a:pt x="0" y="5930"/>
                  </a:cubicBezTo>
                  <a:cubicBezTo>
                    <a:pt x="0" y="7502"/>
                    <a:pt x="4933" y="9010"/>
                    <a:pt x="13712" y="10123"/>
                  </a:cubicBezTo>
                  <a:cubicBezTo>
                    <a:pt x="22493" y="11234"/>
                    <a:pt x="34401" y="11859"/>
                    <a:pt x="46818" y="11859"/>
                  </a:cubicBezTo>
                  <a:cubicBezTo>
                    <a:pt x="59235" y="11859"/>
                    <a:pt x="71142" y="11234"/>
                    <a:pt x="79923" y="10123"/>
                  </a:cubicBezTo>
                  <a:cubicBezTo>
                    <a:pt x="88702" y="9010"/>
                    <a:pt x="93634" y="7502"/>
                    <a:pt x="93634" y="5930"/>
                  </a:cubicBezTo>
                  <a:cubicBezTo>
                    <a:pt x="93634" y="4357"/>
                    <a:pt x="88702" y="2849"/>
                    <a:pt x="79923" y="1737"/>
                  </a:cubicBezTo>
                  <a:cubicBezTo>
                    <a:pt x="71142" y="624"/>
                    <a:pt x="59235" y="0"/>
                    <a:pt x="46818" y="0"/>
                  </a:cubicBezTo>
                  <a:close/>
                </a:path>
              </a:pathLst>
            </a:custGeom>
            <a:solidFill>
              <a:srgbClr val="000000">
                <a:alpha val="8480"/>
              </a:srgbClr>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2" name="Google Shape;1102;p50"/>
            <p:cNvSpPr/>
            <p:nvPr/>
          </p:nvSpPr>
          <p:spPr>
            <a:xfrm>
              <a:off x="-6710025" y="3759900"/>
              <a:ext cx="633550" cy="1009575"/>
            </a:xfrm>
            <a:custGeom>
              <a:avLst/>
              <a:gdLst/>
              <a:ahLst/>
              <a:cxnLst/>
              <a:rect l="l" t="t" r="r" b="b"/>
              <a:pathLst>
                <a:path w="25342" h="40383" extrusionOk="0">
                  <a:moveTo>
                    <a:pt x="2380" y="1"/>
                  </a:moveTo>
                  <a:cubicBezTo>
                    <a:pt x="734" y="1"/>
                    <a:pt x="1" y="1099"/>
                    <a:pt x="1100" y="4301"/>
                  </a:cubicBezTo>
                  <a:cubicBezTo>
                    <a:pt x="2197" y="7502"/>
                    <a:pt x="4575" y="9972"/>
                    <a:pt x="6405" y="10429"/>
                  </a:cubicBezTo>
                  <a:cubicBezTo>
                    <a:pt x="7424" y="10684"/>
                    <a:pt x="10370" y="10740"/>
                    <a:pt x="12783" y="10740"/>
                  </a:cubicBezTo>
                  <a:cubicBezTo>
                    <a:pt x="14704" y="10740"/>
                    <a:pt x="16286" y="10705"/>
                    <a:pt x="16286" y="10705"/>
                  </a:cubicBezTo>
                  <a:lnTo>
                    <a:pt x="16286" y="10705"/>
                  </a:lnTo>
                  <a:cubicBezTo>
                    <a:pt x="16286" y="10705"/>
                    <a:pt x="14272" y="15187"/>
                    <a:pt x="13358" y="17840"/>
                  </a:cubicBezTo>
                  <a:cubicBezTo>
                    <a:pt x="12443" y="20492"/>
                    <a:pt x="6589" y="26348"/>
                    <a:pt x="6313" y="26530"/>
                  </a:cubicBezTo>
                  <a:cubicBezTo>
                    <a:pt x="6039" y="26714"/>
                    <a:pt x="2289" y="27719"/>
                    <a:pt x="1465" y="28361"/>
                  </a:cubicBezTo>
                  <a:cubicBezTo>
                    <a:pt x="642" y="29000"/>
                    <a:pt x="2197" y="30281"/>
                    <a:pt x="3020" y="32203"/>
                  </a:cubicBezTo>
                  <a:cubicBezTo>
                    <a:pt x="3843" y="34123"/>
                    <a:pt x="5490" y="39612"/>
                    <a:pt x="5765" y="40162"/>
                  </a:cubicBezTo>
                  <a:cubicBezTo>
                    <a:pt x="5842" y="40315"/>
                    <a:pt x="6018" y="40383"/>
                    <a:pt x="6235" y="40383"/>
                  </a:cubicBezTo>
                  <a:cubicBezTo>
                    <a:pt x="6793" y="40383"/>
                    <a:pt x="7620" y="39932"/>
                    <a:pt x="7686" y="39338"/>
                  </a:cubicBezTo>
                  <a:cubicBezTo>
                    <a:pt x="7778" y="38515"/>
                    <a:pt x="7412" y="36777"/>
                    <a:pt x="7412" y="35130"/>
                  </a:cubicBezTo>
                  <a:cubicBezTo>
                    <a:pt x="7412" y="33484"/>
                    <a:pt x="12351" y="27903"/>
                    <a:pt x="12351" y="27903"/>
                  </a:cubicBezTo>
                  <a:cubicBezTo>
                    <a:pt x="12351" y="27903"/>
                    <a:pt x="17932" y="22140"/>
                    <a:pt x="19853" y="18572"/>
                  </a:cubicBezTo>
                  <a:cubicBezTo>
                    <a:pt x="21775" y="15005"/>
                    <a:pt x="25342" y="8966"/>
                    <a:pt x="24976" y="7228"/>
                  </a:cubicBezTo>
                  <a:cubicBezTo>
                    <a:pt x="24610" y="5490"/>
                    <a:pt x="19671" y="3294"/>
                    <a:pt x="14364" y="1737"/>
                  </a:cubicBezTo>
                  <a:cubicBezTo>
                    <a:pt x="9058" y="183"/>
                    <a:pt x="2380" y="1"/>
                    <a:pt x="2380"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3" name="Google Shape;1103;p50"/>
            <p:cNvSpPr/>
            <p:nvPr/>
          </p:nvSpPr>
          <p:spPr>
            <a:xfrm>
              <a:off x="-6710025" y="3759900"/>
              <a:ext cx="629450" cy="334150"/>
            </a:xfrm>
            <a:custGeom>
              <a:avLst/>
              <a:gdLst/>
              <a:ahLst/>
              <a:cxnLst/>
              <a:rect l="l" t="t" r="r" b="b"/>
              <a:pathLst>
                <a:path w="25178" h="13366" extrusionOk="0">
                  <a:moveTo>
                    <a:pt x="2380" y="1"/>
                  </a:moveTo>
                  <a:cubicBezTo>
                    <a:pt x="734" y="1"/>
                    <a:pt x="1" y="1098"/>
                    <a:pt x="1100" y="4299"/>
                  </a:cubicBezTo>
                  <a:cubicBezTo>
                    <a:pt x="2197" y="7502"/>
                    <a:pt x="4576" y="9972"/>
                    <a:pt x="6405" y="10429"/>
                  </a:cubicBezTo>
                  <a:cubicBezTo>
                    <a:pt x="7420" y="10683"/>
                    <a:pt x="10350" y="10740"/>
                    <a:pt x="12758" y="10740"/>
                  </a:cubicBezTo>
                  <a:cubicBezTo>
                    <a:pt x="14690" y="10740"/>
                    <a:pt x="16286" y="10703"/>
                    <a:pt x="16286" y="10703"/>
                  </a:cubicBezTo>
                  <a:lnTo>
                    <a:pt x="16286" y="10703"/>
                  </a:lnTo>
                  <a:cubicBezTo>
                    <a:pt x="16286" y="10703"/>
                    <a:pt x="16125" y="11063"/>
                    <a:pt x="15876" y="11628"/>
                  </a:cubicBezTo>
                  <a:cubicBezTo>
                    <a:pt x="16605" y="12235"/>
                    <a:pt x="18082" y="13231"/>
                    <a:pt x="20036" y="13357"/>
                  </a:cubicBezTo>
                  <a:cubicBezTo>
                    <a:pt x="20131" y="13363"/>
                    <a:pt x="20227" y="13366"/>
                    <a:pt x="20324" y="13366"/>
                  </a:cubicBezTo>
                  <a:cubicBezTo>
                    <a:pt x="21152" y="13366"/>
                    <a:pt x="22067" y="13152"/>
                    <a:pt x="22950" y="12850"/>
                  </a:cubicBezTo>
                  <a:cubicBezTo>
                    <a:pt x="24194" y="10426"/>
                    <a:pt x="25178" y="8180"/>
                    <a:pt x="24976" y="7226"/>
                  </a:cubicBezTo>
                  <a:cubicBezTo>
                    <a:pt x="24610" y="5490"/>
                    <a:pt x="19671" y="3294"/>
                    <a:pt x="14364" y="1737"/>
                  </a:cubicBezTo>
                  <a:cubicBezTo>
                    <a:pt x="9058" y="183"/>
                    <a:pt x="2380" y="1"/>
                    <a:pt x="2380"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4" name="Google Shape;1104;p50"/>
            <p:cNvSpPr/>
            <p:nvPr/>
          </p:nvSpPr>
          <p:spPr>
            <a:xfrm>
              <a:off x="-6951025" y="3980225"/>
              <a:ext cx="190975" cy="367250"/>
            </a:xfrm>
            <a:custGeom>
              <a:avLst/>
              <a:gdLst/>
              <a:ahLst/>
              <a:cxnLst/>
              <a:rect l="l" t="t" r="r" b="b"/>
              <a:pathLst>
                <a:path w="7639" h="14690" extrusionOk="0">
                  <a:moveTo>
                    <a:pt x="4505" y="1"/>
                  </a:moveTo>
                  <a:lnTo>
                    <a:pt x="0" y="392"/>
                  </a:lnTo>
                  <a:lnTo>
                    <a:pt x="3330" y="14690"/>
                  </a:lnTo>
                  <a:lnTo>
                    <a:pt x="7638" y="14690"/>
                  </a:lnTo>
                  <a:lnTo>
                    <a:pt x="4505"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5" name="Google Shape;1105;p50"/>
            <p:cNvSpPr/>
            <p:nvPr/>
          </p:nvSpPr>
          <p:spPr>
            <a:xfrm>
              <a:off x="-7009775" y="4242400"/>
              <a:ext cx="443900" cy="521550"/>
            </a:xfrm>
            <a:custGeom>
              <a:avLst/>
              <a:gdLst/>
              <a:ahLst/>
              <a:cxnLst/>
              <a:rect l="l" t="t" r="r" b="b"/>
              <a:pathLst>
                <a:path w="17756" h="20862" extrusionOk="0">
                  <a:moveTo>
                    <a:pt x="8249" y="0"/>
                  </a:moveTo>
                  <a:cubicBezTo>
                    <a:pt x="6329" y="0"/>
                    <a:pt x="3630" y="333"/>
                    <a:pt x="0" y="1462"/>
                  </a:cubicBezTo>
                  <a:lnTo>
                    <a:pt x="5093" y="19676"/>
                  </a:lnTo>
                  <a:lnTo>
                    <a:pt x="17755" y="20862"/>
                  </a:lnTo>
                  <a:lnTo>
                    <a:pt x="12143" y="678"/>
                  </a:lnTo>
                  <a:cubicBezTo>
                    <a:pt x="12143" y="678"/>
                    <a:pt x="10991" y="0"/>
                    <a:pt x="8249"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6" name="Google Shape;1106;p50"/>
            <p:cNvSpPr/>
            <p:nvPr/>
          </p:nvSpPr>
          <p:spPr>
            <a:xfrm>
              <a:off x="-7093025" y="3881650"/>
              <a:ext cx="361375" cy="154675"/>
            </a:xfrm>
            <a:custGeom>
              <a:avLst/>
              <a:gdLst/>
              <a:ahLst/>
              <a:cxnLst/>
              <a:rect l="l" t="t" r="r" b="b"/>
              <a:pathLst>
                <a:path w="14455" h="6187" extrusionOk="0">
                  <a:moveTo>
                    <a:pt x="3969" y="1"/>
                  </a:moveTo>
                  <a:cubicBezTo>
                    <a:pt x="2768" y="1"/>
                    <a:pt x="1240" y="311"/>
                    <a:pt x="784" y="1789"/>
                  </a:cubicBezTo>
                  <a:cubicBezTo>
                    <a:pt x="1" y="4335"/>
                    <a:pt x="4897" y="5706"/>
                    <a:pt x="7248" y="6099"/>
                  </a:cubicBezTo>
                  <a:cubicBezTo>
                    <a:pt x="7612" y="6159"/>
                    <a:pt x="8018" y="6187"/>
                    <a:pt x="8445" y="6187"/>
                  </a:cubicBezTo>
                  <a:cubicBezTo>
                    <a:pt x="10782" y="6187"/>
                    <a:pt x="13772" y="5360"/>
                    <a:pt x="14102" y="4531"/>
                  </a:cubicBezTo>
                  <a:cubicBezTo>
                    <a:pt x="14454" y="3654"/>
                    <a:pt x="9692" y="5"/>
                    <a:pt x="6549" y="5"/>
                  </a:cubicBezTo>
                  <a:cubicBezTo>
                    <a:pt x="6185" y="5"/>
                    <a:pt x="5842" y="54"/>
                    <a:pt x="5532" y="162"/>
                  </a:cubicBezTo>
                  <a:cubicBezTo>
                    <a:pt x="5532" y="162"/>
                    <a:pt x="4836" y="1"/>
                    <a:pt x="3969"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7" name="Google Shape;1107;p50"/>
            <p:cNvSpPr/>
            <p:nvPr/>
          </p:nvSpPr>
          <p:spPr>
            <a:xfrm>
              <a:off x="-6045175" y="4435600"/>
              <a:ext cx="543525" cy="528850"/>
            </a:xfrm>
            <a:custGeom>
              <a:avLst/>
              <a:gdLst/>
              <a:ahLst/>
              <a:cxnLst/>
              <a:rect l="l" t="t" r="r" b="b"/>
              <a:pathLst>
                <a:path w="21741" h="21154" extrusionOk="0">
                  <a:moveTo>
                    <a:pt x="11359" y="1"/>
                  </a:moveTo>
                  <a:lnTo>
                    <a:pt x="0" y="15474"/>
                  </a:lnTo>
                  <a:lnTo>
                    <a:pt x="17235" y="21153"/>
                  </a:lnTo>
                  <a:cubicBezTo>
                    <a:pt x="21740" y="6268"/>
                    <a:pt x="11359" y="1"/>
                    <a:pt x="11359"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8" name="Google Shape;1108;p50"/>
            <p:cNvSpPr/>
            <p:nvPr/>
          </p:nvSpPr>
          <p:spPr>
            <a:xfrm>
              <a:off x="-6103925" y="4259350"/>
              <a:ext cx="372150" cy="631625"/>
            </a:xfrm>
            <a:custGeom>
              <a:avLst/>
              <a:gdLst/>
              <a:ahLst/>
              <a:cxnLst/>
              <a:rect l="l" t="t" r="r" b="b"/>
              <a:pathLst>
                <a:path w="14886" h="25265" extrusionOk="0">
                  <a:moveTo>
                    <a:pt x="12338" y="0"/>
                  </a:moveTo>
                  <a:lnTo>
                    <a:pt x="0" y="23111"/>
                  </a:lnTo>
                  <a:lnTo>
                    <a:pt x="4309" y="25265"/>
                  </a:lnTo>
                  <a:lnTo>
                    <a:pt x="14886" y="6267"/>
                  </a:lnTo>
                  <a:lnTo>
                    <a:pt x="12338" y="0"/>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09" name="Google Shape;1109;p50"/>
            <p:cNvSpPr/>
            <p:nvPr/>
          </p:nvSpPr>
          <p:spPr>
            <a:xfrm>
              <a:off x="-7166450" y="4675475"/>
              <a:ext cx="1625650" cy="739450"/>
            </a:xfrm>
            <a:custGeom>
              <a:avLst/>
              <a:gdLst/>
              <a:ahLst/>
              <a:cxnLst/>
              <a:rect l="l" t="t" r="r" b="b"/>
              <a:pathLst>
                <a:path w="65026" h="29578" extrusionOk="0">
                  <a:moveTo>
                    <a:pt x="5982" y="0"/>
                  </a:moveTo>
                  <a:cubicBezTo>
                    <a:pt x="5686" y="0"/>
                    <a:pt x="5390" y="1"/>
                    <a:pt x="5093" y="3"/>
                  </a:cubicBezTo>
                  <a:lnTo>
                    <a:pt x="2741" y="10187"/>
                  </a:lnTo>
                  <a:lnTo>
                    <a:pt x="7442" y="12733"/>
                  </a:lnTo>
                  <a:lnTo>
                    <a:pt x="0" y="24289"/>
                  </a:lnTo>
                  <a:lnTo>
                    <a:pt x="1959" y="29577"/>
                  </a:lnTo>
                  <a:cubicBezTo>
                    <a:pt x="1959" y="29577"/>
                    <a:pt x="11294" y="27975"/>
                    <a:pt x="30094" y="27975"/>
                  </a:cubicBezTo>
                  <a:cubicBezTo>
                    <a:pt x="38390" y="27975"/>
                    <a:pt x="48528" y="28287"/>
                    <a:pt x="60520" y="29186"/>
                  </a:cubicBezTo>
                  <a:lnTo>
                    <a:pt x="65025" y="10578"/>
                  </a:lnTo>
                  <a:cubicBezTo>
                    <a:pt x="65025" y="10578"/>
                    <a:pt x="38483" y="0"/>
                    <a:pt x="5982"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0" name="Google Shape;1110;p50"/>
            <p:cNvSpPr/>
            <p:nvPr/>
          </p:nvSpPr>
          <p:spPr>
            <a:xfrm>
              <a:off x="-5809875" y="5351225"/>
              <a:ext cx="122175" cy="117575"/>
            </a:xfrm>
            <a:custGeom>
              <a:avLst/>
              <a:gdLst/>
              <a:ahLst/>
              <a:cxnLst/>
              <a:rect l="l" t="t" r="r" b="b"/>
              <a:pathLst>
                <a:path w="4887" h="4703" extrusionOk="0">
                  <a:moveTo>
                    <a:pt x="2536" y="1"/>
                  </a:moveTo>
                  <a:cubicBezTo>
                    <a:pt x="1925" y="1"/>
                    <a:pt x="1324" y="239"/>
                    <a:pt x="874" y="689"/>
                  </a:cubicBezTo>
                  <a:cubicBezTo>
                    <a:pt x="202" y="1361"/>
                    <a:pt x="0" y="2372"/>
                    <a:pt x="364" y="3250"/>
                  </a:cubicBezTo>
                  <a:cubicBezTo>
                    <a:pt x="727" y="4129"/>
                    <a:pt x="1585" y="4702"/>
                    <a:pt x="2535" y="4702"/>
                  </a:cubicBezTo>
                  <a:cubicBezTo>
                    <a:pt x="3834" y="4701"/>
                    <a:pt x="4886" y="3649"/>
                    <a:pt x="4886" y="2351"/>
                  </a:cubicBezTo>
                  <a:cubicBezTo>
                    <a:pt x="4886" y="1401"/>
                    <a:pt x="4313" y="543"/>
                    <a:pt x="3434" y="179"/>
                  </a:cubicBezTo>
                  <a:cubicBezTo>
                    <a:pt x="3144" y="59"/>
                    <a:pt x="2839" y="1"/>
                    <a:pt x="2536"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1" name="Google Shape;1111;p50"/>
            <p:cNvSpPr/>
            <p:nvPr/>
          </p:nvSpPr>
          <p:spPr>
            <a:xfrm>
              <a:off x="-7171075" y="5351225"/>
              <a:ext cx="122125" cy="117575"/>
            </a:xfrm>
            <a:custGeom>
              <a:avLst/>
              <a:gdLst/>
              <a:ahLst/>
              <a:cxnLst/>
              <a:rect l="l" t="t" r="r" b="b"/>
              <a:pathLst>
                <a:path w="4885" h="4703" extrusionOk="0">
                  <a:moveTo>
                    <a:pt x="2536" y="1"/>
                  </a:moveTo>
                  <a:cubicBezTo>
                    <a:pt x="1924" y="1"/>
                    <a:pt x="1323" y="239"/>
                    <a:pt x="873" y="689"/>
                  </a:cubicBezTo>
                  <a:cubicBezTo>
                    <a:pt x="201" y="1361"/>
                    <a:pt x="0" y="2372"/>
                    <a:pt x="363" y="3250"/>
                  </a:cubicBezTo>
                  <a:cubicBezTo>
                    <a:pt x="728" y="4129"/>
                    <a:pt x="1585" y="4702"/>
                    <a:pt x="2535" y="4702"/>
                  </a:cubicBezTo>
                  <a:cubicBezTo>
                    <a:pt x="3833" y="4702"/>
                    <a:pt x="4885" y="3649"/>
                    <a:pt x="4885" y="2351"/>
                  </a:cubicBezTo>
                  <a:cubicBezTo>
                    <a:pt x="4885" y="1401"/>
                    <a:pt x="4313" y="543"/>
                    <a:pt x="3435" y="179"/>
                  </a:cubicBezTo>
                  <a:cubicBezTo>
                    <a:pt x="3144" y="59"/>
                    <a:pt x="2839" y="1"/>
                    <a:pt x="2536"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2" name="Google Shape;1112;p50"/>
            <p:cNvSpPr/>
            <p:nvPr/>
          </p:nvSpPr>
          <p:spPr>
            <a:xfrm>
              <a:off x="-7007300" y="2614775"/>
              <a:ext cx="1014575" cy="2467700"/>
            </a:xfrm>
            <a:custGeom>
              <a:avLst/>
              <a:gdLst/>
              <a:ahLst/>
              <a:cxnLst/>
              <a:rect l="l" t="t" r="r" b="b"/>
              <a:pathLst>
                <a:path w="40583" h="98708" extrusionOk="0">
                  <a:moveTo>
                    <a:pt x="32879" y="0"/>
                  </a:moveTo>
                  <a:cubicBezTo>
                    <a:pt x="32516" y="0"/>
                    <a:pt x="32137" y="21"/>
                    <a:pt x="31744" y="64"/>
                  </a:cubicBezTo>
                  <a:cubicBezTo>
                    <a:pt x="31744" y="64"/>
                    <a:pt x="29000" y="154"/>
                    <a:pt x="27170" y="2899"/>
                  </a:cubicBezTo>
                  <a:cubicBezTo>
                    <a:pt x="25341" y="5644"/>
                    <a:pt x="26255" y="8662"/>
                    <a:pt x="26896" y="10035"/>
                  </a:cubicBezTo>
                  <a:cubicBezTo>
                    <a:pt x="27536" y="11407"/>
                    <a:pt x="28726" y="12778"/>
                    <a:pt x="27993" y="13694"/>
                  </a:cubicBezTo>
                  <a:cubicBezTo>
                    <a:pt x="27262" y="14609"/>
                    <a:pt x="24060" y="16804"/>
                    <a:pt x="24060" y="16804"/>
                  </a:cubicBezTo>
                  <a:cubicBezTo>
                    <a:pt x="24060" y="16804"/>
                    <a:pt x="23318" y="16558"/>
                    <a:pt x="22164" y="16558"/>
                  </a:cubicBezTo>
                  <a:cubicBezTo>
                    <a:pt x="20787" y="16558"/>
                    <a:pt x="18824" y="16909"/>
                    <a:pt x="16833" y="18451"/>
                  </a:cubicBezTo>
                  <a:cubicBezTo>
                    <a:pt x="13173" y="21287"/>
                    <a:pt x="8599" y="28698"/>
                    <a:pt x="6860" y="31717"/>
                  </a:cubicBezTo>
                  <a:cubicBezTo>
                    <a:pt x="5122" y="34736"/>
                    <a:pt x="3659" y="38670"/>
                    <a:pt x="2195" y="42054"/>
                  </a:cubicBezTo>
                  <a:cubicBezTo>
                    <a:pt x="732" y="45438"/>
                    <a:pt x="0" y="48184"/>
                    <a:pt x="2103" y="50837"/>
                  </a:cubicBezTo>
                  <a:cubicBezTo>
                    <a:pt x="4207" y="53489"/>
                    <a:pt x="7502" y="54679"/>
                    <a:pt x="7502" y="54679"/>
                  </a:cubicBezTo>
                  <a:cubicBezTo>
                    <a:pt x="7502" y="54679"/>
                    <a:pt x="13997" y="61541"/>
                    <a:pt x="15826" y="63279"/>
                  </a:cubicBezTo>
                  <a:cubicBezTo>
                    <a:pt x="17655" y="65018"/>
                    <a:pt x="19029" y="65657"/>
                    <a:pt x="19119" y="67763"/>
                  </a:cubicBezTo>
                  <a:cubicBezTo>
                    <a:pt x="19211" y="69867"/>
                    <a:pt x="16923" y="75720"/>
                    <a:pt x="17290" y="78648"/>
                  </a:cubicBezTo>
                  <a:cubicBezTo>
                    <a:pt x="17656" y="81575"/>
                    <a:pt x="17748" y="86698"/>
                    <a:pt x="17930" y="89442"/>
                  </a:cubicBezTo>
                  <a:cubicBezTo>
                    <a:pt x="18114" y="92187"/>
                    <a:pt x="16558" y="96212"/>
                    <a:pt x="17107" y="96853"/>
                  </a:cubicBezTo>
                  <a:cubicBezTo>
                    <a:pt x="17656" y="97493"/>
                    <a:pt x="23511" y="98316"/>
                    <a:pt x="25615" y="98591"/>
                  </a:cubicBezTo>
                  <a:cubicBezTo>
                    <a:pt x="26197" y="98667"/>
                    <a:pt x="26842" y="98708"/>
                    <a:pt x="27486" y="98708"/>
                  </a:cubicBezTo>
                  <a:cubicBezTo>
                    <a:pt x="29171" y="98708"/>
                    <a:pt x="30849" y="98429"/>
                    <a:pt x="31378" y="97768"/>
                  </a:cubicBezTo>
                  <a:cubicBezTo>
                    <a:pt x="32111" y="96853"/>
                    <a:pt x="30464" y="96579"/>
                    <a:pt x="28726" y="95480"/>
                  </a:cubicBezTo>
                  <a:cubicBezTo>
                    <a:pt x="26988" y="94382"/>
                    <a:pt x="23603" y="92095"/>
                    <a:pt x="23329" y="91731"/>
                  </a:cubicBezTo>
                  <a:cubicBezTo>
                    <a:pt x="23053" y="91365"/>
                    <a:pt x="24426" y="82765"/>
                    <a:pt x="24610" y="79928"/>
                  </a:cubicBezTo>
                  <a:cubicBezTo>
                    <a:pt x="24792" y="77093"/>
                    <a:pt x="26347" y="71146"/>
                    <a:pt x="26347" y="68767"/>
                  </a:cubicBezTo>
                  <a:cubicBezTo>
                    <a:pt x="26347" y="66389"/>
                    <a:pt x="24608" y="61174"/>
                    <a:pt x="23236" y="58888"/>
                  </a:cubicBezTo>
                  <a:cubicBezTo>
                    <a:pt x="21864" y="56600"/>
                    <a:pt x="16833" y="49190"/>
                    <a:pt x="15826" y="48000"/>
                  </a:cubicBezTo>
                  <a:cubicBezTo>
                    <a:pt x="14821" y="46811"/>
                    <a:pt x="14454" y="46080"/>
                    <a:pt x="14454" y="46080"/>
                  </a:cubicBezTo>
                  <a:cubicBezTo>
                    <a:pt x="14454" y="46080"/>
                    <a:pt x="15734" y="42237"/>
                    <a:pt x="15734" y="40133"/>
                  </a:cubicBezTo>
                  <a:cubicBezTo>
                    <a:pt x="15734" y="38029"/>
                    <a:pt x="16192" y="35651"/>
                    <a:pt x="17564" y="34918"/>
                  </a:cubicBezTo>
                  <a:cubicBezTo>
                    <a:pt x="18937" y="34186"/>
                    <a:pt x="23419" y="32266"/>
                    <a:pt x="24792" y="31808"/>
                  </a:cubicBezTo>
                  <a:cubicBezTo>
                    <a:pt x="26164" y="31351"/>
                    <a:pt x="27993" y="26685"/>
                    <a:pt x="27993" y="24489"/>
                  </a:cubicBezTo>
                  <a:cubicBezTo>
                    <a:pt x="27993" y="22293"/>
                    <a:pt x="27445" y="20007"/>
                    <a:pt x="27445" y="20007"/>
                  </a:cubicBezTo>
                  <a:cubicBezTo>
                    <a:pt x="27445" y="20007"/>
                    <a:pt x="30097" y="17536"/>
                    <a:pt x="30738" y="17170"/>
                  </a:cubicBezTo>
                  <a:cubicBezTo>
                    <a:pt x="31378" y="16804"/>
                    <a:pt x="32293" y="16713"/>
                    <a:pt x="32293" y="16713"/>
                  </a:cubicBezTo>
                  <a:cubicBezTo>
                    <a:pt x="32293" y="16713"/>
                    <a:pt x="32592" y="17758"/>
                    <a:pt x="33931" y="17758"/>
                  </a:cubicBezTo>
                  <a:cubicBezTo>
                    <a:pt x="34074" y="17758"/>
                    <a:pt x="34229" y="17746"/>
                    <a:pt x="34397" y="17720"/>
                  </a:cubicBezTo>
                  <a:cubicBezTo>
                    <a:pt x="35651" y="17522"/>
                    <a:pt x="36666" y="15374"/>
                    <a:pt x="37548" y="13607"/>
                  </a:cubicBezTo>
                  <a:cubicBezTo>
                    <a:pt x="37913" y="13820"/>
                    <a:pt x="38367" y="14044"/>
                    <a:pt x="38660" y="14044"/>
                  </a:cubicBezTo>
                  <a:cubicBezTo>
                    <a:pt x="38752" y="14044"/>
                    <a:pt x="38828" y="14021"/>
                    <a:pt x="38881" y="13969"/>
                  </a:cubicBezTo>
                  <a:cubicBezTo>
                    <a:pt x="39246" y="13603"/>
                    <a:pt x="38971" y="12322"/>
                    <a:pt x="38971" y="11773"/>
                  </a:cubicBezTo>
                  <a:cubicBezTo>
                    <a:pt x="38971" y="11491"/>
                    <a:pt x="39044" y="11088"/>
                    <a:pt x="39115" y="10762"/>
                  </a:cubicBezTo>
                  <a:cubicBezTo>
                    <a:pt x="39969" y="8824"/>
                    <a:pt x="40582" y="5697"/>
                    <a:pt x="39612" y="3905"/>
                  </a:cubicBezTo>
                  <a:cubicBezTo>
                    <a:pt x="38534" y="1915"/>
                    <a:pt x="36403" y="0"/>
                    <a:pt x="32879"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3" name="Google Shape;1113;p50"/>
            <p:cNvSpPr/>
            <p:nvPr/>
          </p:nvSpPr>
          <p:spPr>
            <a:xfrm>
              <a:off x="-7007350" y="3535450"/>
              <a:ext cx="658725" cy="831650"/>
            </a:xfrm>
            <a:custGeom>
              <a:avLst/>
              <a:gdLst/>
              <a:ahLst/>
              <a:cxnLst/>
              <a:rect l="l" t="t" r="r" b="b"/>
              <a:pathLst>
                <a:path w="26349" h="33266" extrusionOk="0">
                  <a:moveTo>
                    <a:pt x="4393" y="0"/>
                  </a:moveTo>
                  <a:cubicBezTo>
                    <a:pt x="3639" y="1760"/>
                    <a:pt x="2917" y="3559"/>
                    <a:pt x="2197" y="5227"/>
                  </a:cubicBezTo>
                  <a:cubicBezTo>
                    <a:pt x="732" y="8611"/>
                    <a:pt x="1" y="11355"/>
                    <a:pt x="2105" y="14009"/>
                  </a:cubicBezTo>
                  <a:cubicBezTo>
                    <a:pt x="4209" y="16662"/>
                    <a:pt x="7504" y="17852"/>
                    <a:pt x="7504" y="17852"/>
                  </a:cubicBezTo>
                  <a:cubicBezTo>
                    <a:pt x="7504" y="17852"/>
                    <a:pt x="13999" y="24714"/>
                    <a:pt x="15828" y="26452"/>
                  </a:cubicBezTo>
                  <a:cubicBezTo>
                    <a:pt x="17657" y="28191"/>
                    <a:pt x="19031" y="28830"/>
                    <a:pt x="19121" y="30936"/>
                  </a:cubicBezTo>
                  <a:cubicBezTo>
                    <a:pt x="19145" y="31475"/>
                    <a:pt x="19011" y="32265"/>
                    <a:pt x="18806" y="33185"/>
                  </a:cubicBezTo>
                  <a:cubicBezTo>
                    <a:pt x="19321" y="33234"/>
                    <a:pt x="19868" y="33265"/>
                    <a:pt x="20438" y="33265"/>
                  </a:cubicBezTo>
                  <a:cubicBezTo>
                    <a:pt x="20813" y="33265"/>
                    <a:pt x="21199" y="33252"/>
                    <a:pt x="21591" y="33221"/>
                  </a:cubicBezTo>
                  <a:cubicBezTo>
                    <a:pt x="23644" y="33063"/>
                    <a:pt x="25298" y="32604"/>
                    <a:pt x="26339" y="32241"/>
                  </a:cubicBezTo>
                  <a:cubicBezTo>
                    <a:pt x="26343" y="32139"/>
                    <a:pt x="26349" y="32032"/>
                    <a:pt x="26349" y="31940"/>
                  </a:cubicBezTo>
                  <a:cubicBezTo>
                    <a:pt x="26349" y="29562"/>
                    <a:pt x="24610" y="24347"/>
                    <a:pt x="23239" y="22061"/>
                  </a:cubicBezTo>
                  <a:cubicBezTo>
                    <a:pt x="21866" y="19773"/>
                    <a:pt x="16835" y="12363"/>
                    <a:pt x="15828" y="11173"/>
                  </a:cubicBezTo>
                  <a:cubicBezTo>
                    <a:pt x="14823" y="9984"/>
                    <a:pt x="14456" y="9253"/>
                    <a:pt x="14456" y="9253"/>
                  </a:cubicBezTo>
                  <a:cubicBezTo>
                    <a:pt x="14456" y="9253"/>
                    <a:pt x="15534" y="6013"/>
                    <a:pt x="15709" y="3854"/>
                  </a:cubicBezTo>
                  <a:lnTo>
                    <a:pt x="15709" y="3854"/>
                  </a:lnTo>
                  <a:cubicBezTo>
                    <a:pt x="14718" y="4066"/>
                    <a:pt x="13537" y="4242"/>
                    <a:pt x="12344" y="4242"/>
                  </a:cubicBezTo>
                  <a:cubicBezTo>
                    <a:pt x="11412" y="4242"/>
                    <a:pt x="10471" y="4135"/>
                    <a:pt x="9606" y="3854"/>
                  </a:cubicBezTo>
                  <a:cubicBezTo>
                    <a:pt x="7166" y="3060"/>
                    <a:pt x="5340" y="1172"/>
                    <a:pt x="4393"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4" name="Google Shape;1114;p50"/>
            <p:cNvSpPr/>
            <p:nvPr/>
          </p:nvSpPr>
          <p:spPr>
            <a:xfrm>
              <a:off x="-6918375" y="2585925"/>
              <a:ext cx="894475" cy="680225"/>
            </a:xfrm>
            <a:custGeom>
              <a:avLst/>
              <a:gdLst/>
              <a:ahLst/>
              <a:cxnLst/>
              <a:rect l="l" t="t" r="r" b="b"/>
              <a:pathLst>
                <a:path w="35779" h="27209" extrusionOk="0">
                  <a:moveTo>
                    <a:pt x="19435" y="0"/>
                  </a:moveTo>
                  <a:cubicBezTo>
                    <a:pt x="19187" y="0"/>
                    <a:pt x="18933" y="6"/>
                    <a:pt x="18672" y="19"/>
                  </a:cubicBezTo>
                  <a:cubicBezTo>
                    <a:pt x="13188" y="280"/>
                    <a:pt x="11230" y="6547"/>
                    <a:pt x="11230" y="9681"/>
                  </a:cubicBezTo>
                  <a:cubicBezTo>
                    <a:pt x="11230" y="12815"/>
                    <a:pt x="12666" y="14120"/>
                    <a:pt x="9924" y="15295"/>
                  </a:cubicBezTo>
                  <a:cubicBezTo>
                    <a:pt x="7181" y="16470"/>
                    <a:pt x="3656" y="16210"/>
                    <a:pt x="1828" y="19212"/>
                  </a:cubicBezTo>
                  <a:cubicBezTo>
                    <a:pt x="0" y="22216"/>
                    <a:pt x="1828" y="26395"/>
                    <a:pt x="3003" y="26917"/>
                  </a:cubicBezTo>
                  <a:cubicBezTo>
                    <a:pt x="3427" y="27105"/>
                    <a:pt x="3664" y="27208"/>
                    <a:pt x="3788" y="27208"/>
                  </a:cubicBezTo>
                  <a:cubicBezTo>
                    <a:pt x="4007" y="27208"/>
                    <a:pt x="3870" y="26884"/>
                    <a:pt x="3786" y="26133"/>
                  </a:cubicBezTo>
                  <a:cubicBezTo>
                    <a:pt x="3662" y="25008"/>
                    <a:pt x="3057" y="23644"/>
                    <a:pt x="5643" y="23644"/>
                  </a:cubicBezTo>
                  <a:cubicBezTo>
                    <a:pt x="5757" y="23644"/>
                    <a:pt x="5879" y="23647"/>
                    <a:pt x="6006" y="23652"/>
                  </a:cubicBezTo>
                  <a:cubicBezTo>
                    <a:pt x="6154" y="23659"/>
                    <a:pt x="6312" y="23662"/>
                    <a:pt x="6480" y="23662"/>
                  </a:cubicBezTo>
                  <a:cubicBezTo>
                    <a:pt x="9732" y="23662"/>
                    <a:pt x="16625" y="22428"/>
                    <a:pt x="19978" y="18951"/>
                  </a:cubicBezTo>
                  <a:cubicBezTo>
                    <a:pt x="23503" y="15295"/>
                    <a:pt x="20108" y="10596"/>
                    <a:pt x="20238" y="7722"/>
                  </a:cubicBezTo>
                  <a:cubicBezTo>
                    <a:pt x="20318" y="5962"/>
                    <a:pt x="21869" y="4792"/>
                    <a:pt x="23329" y="4149"/>
                  </a:cubicBezTo>
                  <a:lnTo>
                    <a:pt x="23329" y="4149"/>
                  </a:lnTo>
                  <a:cubicBezTo>
                    <a:pt x="21801" y="6817"/>
                    <a:pt x="22725" y="9875"/>
                    <a:pt x="23339" y="11189"/>
                  </a:cubicBezTo>
                  <a:cubicBezTo>
                    <a:pt x="23768" y="12109"/>
                    <a:pt x="24440" y="13029"/>
                    <a:pt x="24620" y="13810"/>
                  </a:cubicBezTo>
                  <a:cubicBezTo>
                    <a:pt x="24782" y="13833"/>
                    <a:pt x="24945" y="13846"/>
                    <a:pt x="25109" y="13846"/>
                  </a:cubicBezTo>
                  <a:cubicBezTo>
                    <a:pt x="25159" y="13846"/>
                    <a:pt x="25209" y="13844"/>
                    <a:pt x="25259" y="13842"/>
                  </a:cubicBezTo>
                  <a:cubicBezTo>
                    <a:pt x="26724" y="13750"/>
                    <a:pt x="27089" y="12287"/>
                    <a:pt x="27089" y="12287"/>
                  </a:cubicBezTo>
                  <a:lnTo>
                    <a:pt x="27089" y="12287"/>
                  </a:lnTo>
                  <a:cubicBezTo>
                    <a:pt x="27089" y="12287"/>
                    <a:pt x="26886" y="12409"/>
                    <a:pt x="26534" y="12409"/>
                  </a:cubicBezTo>
                  <a:cubicBezTo>
                    <a:pt x="26358" y="12409"/>
                    <a:pt x="26144" y="12379"/>
                    <a:pt x="25900" y="12287"/>
                  </a:cubicBezTo>
                  <a:cubicBezTo>
                    <a:pt x="25168" y="12012"/>
                    <a:pt x="24985" y="10091"/>
                    <a:pt x="25809" y="8993"/>
                  </a:cubicBezTo>
                  <a:cubicBezTo>
                    <a:pt x="26033" y="8694"/>
                    <a:pt x="26299" y="8585"/>
                    <a:pt x="26566" y="8585"/>
                  </a:cubicBezTo>
                  <a:cubicBezTo>
                    <a:pt x="27279" y="8585"/>
                    <a:pt x="28005" y="9359"/>
                    <a:pt x="28005" y="9359"/>
                  </a:cubicBezTo>
                  <a:cubicBezTo>
                    <a:pt x="28005" y="9359"/>
                    <a:pt x="29468" y="8627"/>
                    <a:pt x="30109" y="7254"/>
                  </a:cubicBezTo>
                  <a:cubicBezTo>
                    <a:pt x="30748" y="5883"/>
                    <a:pt x="32029" y="5060"/>
                    <a:pt x="34499" y="4602"/>
                  </a:cubicBezTo>
                  <a:cubicBezTo>
                    <a:pt x="34768" y="4553"/>
                    <a:pt x="35005" y="4531"/>
                    <a:pt x="35216" y="4531"/>
                  </a:cubicBezTo>
                  <a:cubicBezTo>
                    <a:pt x="35429" y="4531"/>
                    <a:pt x="35615" y="4553"/>
                    <a:pt x="35778" y="4593"/>
                  </a:cubicBezTo>
                  <a:cubicBezTo>
                    <a:pt x="34630" y="2780"/>
                    <a:pt x="32569" y="1154"/>
                    <a:pt x="29322" y="1154"/>
                  </a:cubicBezTo>
                  <a:cubicBezTo>
                    <a:pt x="28959" y="1154"/>
                    <a:pt x="28580" y="1175"/>
                    <a:pt x="28187" y="1218"/>
                  </a:cubicBezTo>
                  <a:cubicBezTo>
                    <a:pt x="28187" y="1218"/>
                    <a:pt x="28155" y="1216"/>
                    <a:pt x="28096" y="1216"/>
                  </a:cubicBezTo>
                  <a:cubicBezTo>
                    <a:pt x="27811" y="1216"/>
                    <a:pt x="26899" y="1258"/>
                    <a:pt x="25864" y="1751"/>
                  </a:cubicBezTo>
                  <a:cubicBezTo>
                    <a:pt x="24830" y="1050"/>
                    <a:pt x="22732" y="0"/>
                    <a:pt x="19435" y="0"/>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5" name="Google Shape;1115;p50"/>
            <p:cNvSpPr/>
            <p:nvPr/>
          </p:nvSpPr>
          <p:spPr>
            <a:xfrm>
              <a:off x="-6917775" y="3028700"/>
              <a:ext cx="610325" cy="662825"/>
            </a:xfrm>
            <a:custGeom>
              <a:avLst/>
              <a:gdLst/>
              <a:ahLst/>
              <a:cxnLst/>
              <a:rect l="l" t="t" r="r" b="b"/>
              <a:pathLst>
                <a:path w="24413" h="26513" extrusionOk="0">
                  <a:moveTo>
                    <a:pt x="18583" y="1"/>
                  </a:moveTo>
                  <a:cubicBezTo>
                    <a:pt x="17206" y="1"/>
                    <a:pt x="15243" y="352"/>
                    <a:pt x="13252" y="1894"/>
                  </a:cubicBezTo>
                  <a:cubicBezTo>
                    <a:pt x="9592" y="4730"/>
                    <a:pt x="5018" y="12141"/>
                    <a:pt x="3279" y="15160"/>
                  </a:cubicBezTo>
                  <a:cubicBezTo>
                    <a:pt x="2086" y="17233"/>
                    <a:pt x="1024" y="19735"/>
                    <a:pt x="0" y="22196"/>
                  </a:cubicBezTo>
                  <a:cubicBezTo>
                    <a:pt x="550" y="23521"/>
                    <a:pt x="2078" y="25891"/>
                    <a:pt x="6116" y="26412"/>
                  </a:cubicBezTo>
                  <a:cubicBezTo>
                    <a:pt x="6654" y="26481"/>
                    <a:pt x="7176" y="26512"/>
                    <a:pt x="7678" y="26512"/>
                  </a:cubicBezTo>
                  <a:cubicBezTo>
                    <a:pt x="9283" y="26512"/>
                    <a:pt x="10700" y="26193"/>
                    <a:pt x="11879" y="25769"/>
                  </a:cubicBezTo>
                  <a:cubicBezTo>
                    <a:pt x="12039" y="24982"/>
                    <a:pt x="12153" y="24202"/>
                    <a:pt x="12153" y="23576"/>
                  </a:cubicBezTo>
                  <a:cubicBezTo>
                    <a:pt x="12153" y="21472"/>
                    <a:pt x="12611" y="19094"/>
                    <a:pt x="13983" y="18361"/>
                  </a:cubicBezTo>
                  <a:cubicBezTo>
                    <a:pt x="15356" y="17629"/>
                    <a:pt x="19838" y="15709"/>
                    <a:pt x="21211" y="15251"/>
                  </a:cubicBezTo>
                  <a:cubicBezTo>
                    <a:pt x="22583" y="14794"/>
                    <a:pt x="24412" y="10128"/>
                    <a:pt x="24412" y="7932"/>
                  </a:cubicBezTo>
                  <a:cubicBezTo>
                    <a:pt x="24412" y="5736"/>
                    <a:pt x="23864" y="3450"/>
                    <a:pt x="23864" y="3450"/>
                  </a:cubicBezTo>
                  <a:cubicBezTo>
                    <a:pt x="23864" y="3450"/>
                    <a:pt x="23589" y="1894"/>
                    <a:pt x="21852" y="613"/>
                  </a:cubicBezTo>
                  <a:cubicBezTo>
                    <a:pt x="21551" y="393"/>
                    <a:pt x="21192" y="198"/>
                    <a:pt x="20800" y="24"/>
                  </a:cubicBezTo>
                  <a:cubicBezTo>
                    <a:pt x="20601" y="164"/>
                    <a:pt x="20479" y="247"/>
                    <a:pt x="20479" y="247"/>
                  </a:cubicBezTo>
                  <a:cubicBezTo>
                    <a:pt x="20479" y="247"/>
                    <a:pt x="19737" y="1"/>
                    <a:pt x="18583"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6" name="Google Shape;1116;p50"/>
            <p:cNvSpPr/>
            <p:nvPr/>
          </p:nvSpPr>
          <p:spPr>
            <a:xfrm>
              <a:off x="-6639100" y="3040750"/>
              <a:ext cx="317950" cy="293450"/>
            </a:xfrm>
            <a:custGeom>
              <a:avLst/>
              <a:gdLst/>
              <a:ahLst/>
              <a:cxnLst/>
              <a:rect l="l" t="t" r="r" b="b"/>
              <a:pathLst>
                <a:path w="12718" h="11738" extrusionOk="0">
                  <a:moveTo>
                    <a:pt x="9007" y="1"/>
                  </a:moveTo>
                  <a:cubicBezTo>
                    <a:pt x="8397" y="1"/>
                    <a:pt x="6894" y="296"/>
                    <a:pt x="4209" y="2511"/>
                  </a:cubicBezTo>
                  <a:cubicBezTo>
                    <a:pt x="549" y="5528"/>
                    <a:pt x="1" y="9280"/>
                    <a:pt x="1190" y="10835"/>
                  </a:cubicBezTo>
                  <a:cubicBezTo>
                    <a:pt x="1662" y="11452"/>
                    <a:pt x="2783" y="11738"/>
                    <a:pt x="4106" y="11738"/>
                  </a:cubicBezTo>
                  <a:cubicBezTo>
                    <a:pt x="6116" y="11738"/>
                    <a:pt x="8593" y="11078"/>
                    <a:pt x="9972" y="9920"/>
                  </a:cubicBezTo>
                  <a:cubicBezTo>
                    <a:pt x="12260" y="8000"/>
                    <a:pt x="12717" y="4523"/>
                    <a:pt x="12351" y="2876"/>
                  </a:cubicBezTo>
                  <a:cubicBezTo>
                    <a:pt x="11986" y="1230"/>
                    <a:pt x="9332" y="39"/>
                    <a:pt x="9332" y="39"/>
                  </a:cubicBezTo>
                  <a:cubicBezTo>
                    <a:pt x="9332" y="39"/>
                    <a:pt x="9228" y="1"/>
                    <a:pt x="9007"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7" name="Google Shape;1117;p50"/>
            <p:cNvSpPr/>
            <p:nvPr/>
          </p:nvSpPr>
          <p:spPr>
            <a:xfrm>
              <a:off x="-6588050" y="4901300"/>
              <a:ext cx="383525" cy="181200"/>
            </a:xfrm>
            <a:custGeom>
              <a:avLst/>
              <a:gdLst/>
              <a:ahLst/>
              <a:cxnLst/>
              <a:rect l="l" t="t" r="r" b="b"/>
              <a:pathLst>
                <a:path w="15341" h="7248" extrusionOk="0">
                  <a:moveTo>
                    <a:pt x="6522" y="0"/>
                  </a:moveTo>
                  <a:cubicBezTo>
                    <a:pt x="6347" y="27"/>
                    <a:pt x="5185" y="232"/>
                    <a:pt x="5185" y="910"/>
                  </a:cubicBezTo>
                  <a:cubicBezTo>
                    <a:pt x="5185" y="1641"/>
                    <a:pt x="4729" y="2007"/>
                    <a:pt x="4729" y="2007"/>
                  </a:cubicBezTo>
                  <a:cubicBezTo>
                    <a:pt x="4729" y="2007"/>
                    <a:pt x="2349" y="1915"/>
                    <a:pt x="1344" y="1641"/>
                  </a:cubicBezTo>
                  <a:cubicBezTo>
                    <a:pt x="1183" y="1598"/>
                    <a:pt x="999" y="1542"/>
                    <a:pt x="811" y="1483"/>
                  </a:cubicBezTo>
                  <a:cubicBezTo>
                    <a:pt x="453" y="3340"/>
                    <a:pt x="1" y="4999"/>
                    <a:pt x="337" y="5392"/>
                  </a:cubicBezTo>
                  <a:cubicBezTo>
                    <a:pt x="886" y="6032"/>
                    <a:pt x="6741" y="6855"/>
                    <a:pt x="8845" y="7130"/>
                  </a:cubicBezTo>
                  <a:cubicBezTo>
                    <a:pt x="9428" y="7206"/>
                    <a:pt x="10074" y="7247"/>
                    <a:pt x="10719" y="7247"/>
                  </a:cubicBezTo>
                  <a:cubicBezTo>
                    <a:pt x="12402" y="7247"/>
                    <a:pt x="14078" y="6969"/>
                    <a:pt x="14608" y="6307"/>
                  </a:cubicBezTo>
                  <a:cubicBezTo>
                    <a:pt x="15341" y="5392"/>
                    <a:pt x="13693" y="5118"/>
                    <a:pt x="11956" y="4019"/>
                  </a:cubicBezTo>
                  <a:cubicBezTo>
                    <a:pt x="10218" y="2922"/>
                    <a:pt x="6833" y="634"/>
                    <a:pt x="6557" y="269"/>
                  </a:cubicBezTo>
                  <a:cubicBezTo>
                    <a:pt x="6535" y="238"/>
                    <a:pt x="6523" y="142"/>
                    <a:pt x="6522" y="0"/>
                  </a:cubicBezTo>
                  <a:close/>
                </a:path>
              </a:pathLst>
            </a:custGeom>
            <a:solidFill>
              <a:schemeClr val="accent3"/>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8" name="Google Shape;1118;p50"/>
            <p:cNvSpPr/>
            <p:nvPr/>
          </p:nvSpPr>
          <p:spPr>
            <a:xfrm>
              <a:off x="-6162700" y="3593400"/>
              <a:ext cx="484775" cy="822650"/>
            </a:xfrm>
            <a:custGeom>
              <a:avLst/>
              <a:gdLst/>
              <a:ahLst/>
              <a:cxnLst/>
              <a:rect l="l" t="t" r="r" b="b"/>
              <a:pathLst>
                <a:path w="19391" h="32906" extrusionOk="0">
                  <a:moveTo>
                    <a:pt x="4701" y="1"/>
                  </a:moveTo>
                  <a:lnTo>
                    <a:pt x="0" y="2351"/>
                  </a:lnTo>
                  <a:lnTo>
                    <a:pt x="17237" y="32905"/>
                  </a:lnTo>
                  <a:cubicBezTo>
                    <a:pt x="17237" y="32905"/>
                    <a:pt x="19390" y="30947"/>
                    <a:pt x="18999" y="26638"/>
                  </a:cubicBezTo>
                  <a:lnTo>
                    <a:pt x="4701"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19" name="Google Shape;1119;p50"/>
            <p:cNvSpPr/>
            <p:nvPr/>
          </p:nvSpPr>
          <p:spPr>
            <a:xfrm>
              <a:off x="-6306175" y="3071425"/>
              <a:ext cx="768225" cy="648825"/>
            </a:xfrm>
            <a:custGeom>
              <a:avLst/>
              <a:gdLst/>
              <a:ahLst/>
              <a:cxnLst/>
              <a:rect l="l" t="t" r="r" b="b"/>
              <a:pathLst>
                <a:path w="30729" h="25953" extrusionOk="0">
                  <a:moveTo>
                    <a:pt x="29454" y="0"/>
                  </a:moveTo>
                  <a:cubicBezTo>
                    <a:pt x="28897" y="0"/>
                    <a:pt x="28404" y="398"/>
                    <a:pt x="28300" y="965"/>
                  </a:cubicBezTo>
                  <a:lnTo>
                    <a:pt x="26256" y="12160"/>
                  </a:lnTo>
                  <a:lnTo>
                    <a:pt x="781" y="23707"/>
                  </a:lnTo>
                  <a:cubicBezTo>
                    <a:pt x="277" y="23936"/>
                    <a:pt x="0" y="24485"/>
                    <a:pt x="118" y="25026"/>
                  </a:cubicBezTo>
                  <a:cubicBezTo>
                    <a:pt x="235" y="25567"/>
                    <a:pt x="713" y="25952"/>
                    <a:pt x="1267" y="25952"/>
                  </a:cubicBezTo>
                  <a:cubicBezTo>
                    <a:pt x="1434" y="25952"/>
                    <a:pt x="1599" y="25917"/>
                    <a:pt x="1751" y="25848"/>
                  </a:cubicBezTo>
                  <a:lnTo>
                    <a:pt x="27788" y="14047"/>
                  </a:lnTo>
                  <a:cubicBezTo>
                    <a:pt x="28139" y="13887"/>
                    <a:pt x="28390" y="13566"/>
                    <a:pt x="28459" y="13188"/>
                  </a:cubicBezTo>
                  <a:lnTo>
                    <a:pt x="30613" y="1387"/>
                  </a:lnTo>
                  <a:cubicBezTo>
                    <a:pt x="30728" y="748"/>
                    <a:pt x="30306" y="136"/>
                    <a:pt x="29668" y="20"/>
                  </a:cubicBezTo>
                  <a:cubicBezTo>
                    <a:pt x="29596" y="7"/>
                    <a:pt x="29525" y="0"/>
                    <a:pt x="29454" y="0"/>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0" name="Google Shape;1120;p50"/>
            <p:cNvSpPr/>
            <p:nvPr/>
          </p:nvSpPr>
          <p:spPr>
            <a:xfrm>
              <a:off x="-6534425" y="3058625"/>
              <a:ext cx="1002125" cy="610700"/>
            </a:xfrm>
            <a:custGeom>
              <a:avLst/>
              <a:gdLst/>
              <a:ahLst/>
              <a:cxnLst/>
              <a:rect l="l" t="t" r="r" b="b"/>
              <a:pathLst>
                <a:path w="40085" h="24428" extrusionOk="0">
                  <a:moveTo>
                    <a:pt x="4928" y="0"/>
                  </a:moveTo>
                  <a:cubicBezTo>
                    <a:pt x="4234" y="0"/>
                    <a:pt x="3746" y="283"/>
                    <a:pt x="3746" y="283"/>
                  </a:cubicBezTo>
                  <a:lnTo>
                    <a:pt x="1" y="3373"/>
                  </a:lnTo>
                  <a:cubicBezTo>
                    <a:pt x="1" y="3373"/>
                    <a:pt x="751" y="6370"/>
                    <a:pt x="1968" y="8711"/>
                  </a:cubicBezTo>
                  <a:cubicBezTo>
                    <a:pt x="3184" y="11052"/>
                    <a:pt x="6368" y="19857"/>
                    <a:pt x="7492" y="21448"/>
                  </a:cubicBezTo>
                  <a:cubicBezTo>
                    <a:pt x="8492" y="22865"/>
                    <a:pt x="10603" y="24428"/>
                    <a:pt x="11584" y="24428"/>
                  </a:cubicBezTo>
                  <a:cubicBezTo>
                    <a:pt x="11706" y="24428"/>
                    <a:pt x="11811" y="24404"/>
                    <a:pt x="11894" y="24352"/>
                  </a:cubicBezTo>
                  <a:cubicBezTo>
                    <a:pt x="12644" y="23884"/>
                    <a:pt x="31000" y="14705"/>
                    <a:pt x="31000" y="14705"/>
                  </a:cubicBezTo>
                  <a:cubicBezTo>
                    <a:pt x="31000" y="14705"/>
                    <a:pt x="33435" y="14518"/>
                    <a:pt x="34371" y="13862"/>
                  </a:cubicBezTo>
                  <a:cubicBezTo>
                    <a:pt x="35308" y="13207"/>
                    <a:pt x="35964" y="11990"/>
                    <a:pt x="36245" y="11428"/>
                  </a:cubicBezTo>
                  <a:cubicBezTo>
                    <a:pt x="36526" y="10866"/>
                    <a:pt x="38774" y="11052"/>
                    <a:pt x="39429" y="10585"/>
                  </a:cubicBezTo>
                  <a:cubicBezTo>
                    <a:pt x="40084" y="10116"/>
                    <a:pt x="39897" y="9180"/>
                    <a:pt x="39897" y="8711"/>
                  </a:cubicBezTo>
                  <a:cubicBezTo>
                    <a:pt x="39897" y="8244"/>
                    <a:pt x="40084" y="8337"/>
                    <a:pt x="39991" y="7494"/>
                  </a:cubicBezTo>
                  <a:cubicBezTo>
                    <a:pt x="39897" y="6651"/>
                    <a:pt x="38962" y="6370"/>
                    <a:pt x="38493" y="6370"/>
                  </a:cubicBezTo>
                  <a:cubicBezTo>
                    <a:pt x="38024" y="6370"/>
                    <a:pt x="34184" y="6744"/>
                    <a:pt x="33903" y="7119"/>
                  </a:cubicBezTo>
                  <a:cubicBezTo>
                    <a:pt x="33622" y="7494"/>
                    <a:pt x="32873" y="10304"/>
                    <a:pt x="32873" y="10304"/>
                  </a:cubicBezTo>
                  <a:cubicBezTo>
                    <a:pt x="32873" y="10304"/>
                    <a:pt x="28752" y="13394"/>
                    <a:pt x="24537" y="14518"/>
                  </a:cubicBezTo>
                  <a:cubicBezTo>
                    <a:pt x="20323" y="15643"/>
                    <a:pt x="13392" y="16954"/>
                    <a:pt x="13392" y="16954"/>
                  </a:cubicBezTo>
                  <a:cubicBezTo>
                    <a:pt x="13392" y="16954"/>
                    <a:pt x="8709" y="2999"/>
                    <a:pt x="7118" y="1126"/>
                  </a:cubicBezTo>
                  <a:cubicBezTo>
                    <a:pt x="6360" y="234"/>
                    <a:pt x="5559" y="0"/>
                    <a:pt x="4928"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grpSp>
        <p:nvGrpSpPr>
          <p:cNvPr id="1121" name="Google Shape;1121;p50"/>
          <p:cNvGrpSpPr/>
          <p:nvPr/>
        </p:nvGrpSpPr>
        <p:grpSpPr>
          <a:xfrm>
            <a:off x="4670017" y="1454215"/>
            <a:ext cx="1119573" cy="1236759"/>
            <a:chOff x="-5439725" y="1105250"/>
            <a:chExt cx="2032575" cy="2245325"/>
          </a:xfrm>
        </p:grpSpPr>
        <p:sp>
          <p:nvSpPr>
            <p:cNvPr id="1122" name="Google Shape;1122;p50"/>
            <p:cNvSpPr/>
            <p:nvPr/>
          </p:nvSpPr>
          <p:spPr>
            <a:xfrm>
              <a:off x="-5439725" y="2938600"/>
              <a:ext cx="2032575" cy="411975"/>
            </a:xfrm>
            <a:custGeom>
              <a:avLst/>
              <a:gdLst/>
              <a:ahLst/>
              <a:cxnLst/>
              <a:rect l="l" t="t" r="r" b="b"/>
              <a:pathLst>
                <a:path w="81303" h="16479" extrusionOk="0">
                  <a:moveTo>
                    <a:pt x="40652" y="1"/>
                  </a:moveTo>
                  <a:cubicBezTo>
                    <a:pt x="29870" y="1"/>
                    <a:pt x="19530" y="869"/>
                    <a:pt x="11906" y="2414"/>
                  </a:cubicBezTo>
                  <a:cubicBezTo>
                    <a:pt x="4283" y="3960"/>
                    <a:pt x="0" y="6056"/>
                    <a:pt x="0" y="8240"/>
                  </a:cubicBezTo>
                  <a:cubicBezTo>
                    <a:pt x="0" y="10425"/>
                    <a:pt x="4283" y="12521"/>
                    <a:pt x="11906" y="14067"/>
                  </a:cubicBezTo>
                  <a:cubicBezTo>
                    <a:pt x="19530" y="15612"/>
                    <a:pt x="29870" y="16479"/>
                    <a:pt x="40652" y="16479"/>
                  </a:cubicBezTo>
                  <a:cubicBezTo>
                    <a:pt x="51433" y="16479"/>
                    <a:pt x="61773" y="15612"/>
                    <a:pt x="69396" y="14067"/>
                  </a:cubicBezTo>
                  <a:cubicBezTo>
                    <a:pt x="77020" y="12521"/>
                    <a:pt x="81303" y="10425"/>
                    <a:pt x="81303" y="8240"/>
                  </a:cubicBezTo>
                  <a:cubicBezTo>
                    <a:pt x="81303" y="6056"/>
                    <a:pt x="77020" y="3960"/>
                    <a:pt x="69396" y="2414"/>
                  </a:cubicBezTo>
                  <a:cubicBezTo>
                    <a:pt x="61773" y="869"/>
                    <a:pt x="51433" y="1"/>
                    <a:pt x="40652" y="1"/>
                  </a:cubicBezTo>
                  <a:close/>
                </a:path>
              </a:pathLst>
            </a:custGeom>
            <a:solidFill>
              <a:srgbClr val="000000">
                <a:alpha val="8480"/>
              </a:srgbClr>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3" name="Google Shape;1123;p50"/>
            <p:cNvSpPr/>
            <p:nvPr/>
          </p:nvSpPr>
          <p:spPr>
            <a:xfrm>
              <a:off x="-4154900" y="1175300"/>
              <a:ext cx="369125" cy="860125"/>
            </a:xfrm>
            <a:custGeom>
              <a:avLst/>
              <a:gdLst/>
              <a:ahLst/>
              <a:cxnLst/>
              <a:rect l="l" t="t" r="r" b="b"/>
              <a:pathLst>
                <a:path w="14765" h="34405" extrusionOk="0">
                  <a:moveTo>
                    <a:pt x="14765" y="28819"/>
                  </a:moveTo>
                  <a:lnTo>
                    <a:pt x="14765" y="28819"/>
                  </a:lnTo>
                  <a:cubicBezTo>
                    <a:pt x="14764" y="28819"/>
                    <a:pt x="14759" y="28828"/>
                    <a:pt x="14749" y="28845"/>
                  </a:cubicBezTo>
                  <a:lnTo>
                    <a:pt x="14749" y="28845"/>
                  </a:lnTo>
                  <a:cubicBezTo>
                    <a:pt x="14759" y="28829"/>
                    <a:pt x="14764" y="28819"/>
                    <a:pt x="14765" y="28819"/>
                  </a:cubicBezTo>
                  <a:close/>
                  <a:moveTo>
                    <a:pt x="2309" y="1"/>
                  </a:moveTo>
                  <a:lnTo>
                    <a:pt x="2750" y="3198"/>
                  </a:lnTo>
                  <a:cubicBezTo>
                    <a:pt x="2750" y="3198"/>
                    <a:pt x="3191" y="7054"/>
                    <a:pt x="2640" y="9367"/>
                  </a:cubicBezTo>
                  <a:cubicBezTo>
                    <a:pt x="2089" y="11682"/>
                    <a:pt x="1102" y="12842"/>
                    <a:pt x="551" y="16258"/>
                  </a:cubicBezTo>
                  <a:cubicBezTo>
                    <a:pt x="1" y="19674"/>
                    <a:pt x="441" y="24634"/>
                    <a:pt x="1102" y="27938"/>
                  </a:cubicBezTo>
                  <a:cubicBezTo>
                    <a:pt x="1711" y="30984"/>
                    <a:pt x="5315" y="34405"/>
                    <a:pt x="8206" y="34405"/>
                  </a:cubicBezTo>
                  <a:cubicBezTo>
                    <a:pt x="8452" y="34405"/>
                    <a:pt x="8692" y="34380"/>
                    <a:pt x="8925" y="34328"/>
                  </a:cubicBezTo>
                  <a:cubicBezTo>
                    <a:pt x="11774" y="33696"/>
                    <a:pt x="14520" y="29226"/>
                    <a:pt x="14749" y="28845"/>
                  </a:cubicBezTo>
                  <a:lnTo>
                    <a:pt x="14749" y="28845"/>
                  </a:lnTo>
                  <a:cubicBezTo>
                    <a:pt x="14676" y="28961"/>
                    <a:pt x="14339" y="29424"/>
                    <a:pt x="13636" y="29424"/>
                  </a:cubicBezTo>
                  <a:cubicBezTo>
                    <a:pt x="13204" y="29424"/>
                    <a:pt x="12633" y="29249"/>
                    <a:pt x="11901" y="28709"/>
                  </a:cubicBezTo>
                  <a:cubicBezTo>
                    <a:pt x="9807" y="27166"/>
                    <a:pt x="11570" y="23970"/>
                    <a:pt x="12231" y="19563"/>
                  </a:cubicBezTo>
                  <a:cubicBezTo>
                    <a:pt x="12892" y="15156"/>
                    <a:pt x="13769" y="7493"/>
                    <a:pt x="11234" y="4518"/>
                  </a:cubicBezTo>
                  <a:cubicBezTo>
                    <a:pt x="8701" y="1544"/>
                    <a:pt x="2310" y="1"/>
                    <a:pt x="2309"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4" name="Google Shape;1124;p50"/>
            <p:cNvSpPr/>
            <p:nvPr/>
          </p:nvSpPr>
          <p:spPr>
            <a:xfrm>
              <a:off x="-4906925" y="2295200"/>
              <a:ext cx="1156975" cy="969675"/>
            </a:xfrm>
            <a:custGeom>
              <a:avLst/>
              <a:gdLst/>
              <a:ahLst/>
              <a:cxnLst/>
              <a:rect l="l" t="t" r="r" b="b"/>
              <a:pathLst>
                <a:path w="46279" h="38787" extrusionOk="0">
                  <a:moveTo>
                    <a:pt x="23140" y="0"/>
                  </a:moveTo>
                  <a:cubicBezTo>
                    <a:pt x="17002" y="0"/>
                    <a:pt x="11117" y="2044"/>
                    <a:pt x="6777" y="5680"/>
                  </a:cubicBezTo>
                  <a:cubicBezTo>
                    <a:pt x="2438" y="9316"/>
                    <a:pt x="0" y="14249"/>
                    <a:pt x="0" y="19393"/>
                  </a:cubicBezTo>
                  <a:cubicBezTo>
                    <a:pt x="0" y="24536"/>
                    <a:pt x="2438" y="29469"/>
                    <a:pt x="6777" y="33105"/>
                  </a:cubicBezTo>
                  <a:cubicBezTo>
                    <a:pt x="11117" y="36743"/>
                    <a:pt x="17002" y="38786"/>
                    <a:pt x="23140" y="38786"/>
                  </a:cubicBezTo>
                  <a:cubicBezTo>
                    <a:pt x="29277" y="38786"/>
                    <a:pt x="35161" y="36743"/>
                    <a:pt x="39501" y="33105"/>
                  </a:cubicBezTo>
                  <a:cubicBezTo>
                    <a:pt x="43840" y="29469"/>
                    <a:pt x="46279" y="24536"/>
                    <a:pt x="46279" y="19393"/>
                  </a:cubicBezTo>
                  <a:cubicBezTo>
                    <a:pt x="46279" y="14249"/>
                    <a:pt x="43840" y="9316"/>
                    <a:pt x="39501" y="5680"/>
                  </a:cubicBezTo>
                  <a:cubicBezTo>
                    <a:pt x="35161" y="2044"/>
                    <a:pt x="29277" y="0"/>
                    <a:pt x="23140"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5" name="Google Shape;1125;p50"/>
            <p:cNvSpPr/>
            <p:nvPr/>
          </p:nvSpPr>
          <p:spPr>
            <a:xfrm>
              <a:off x="-4890800" y="1441025"/>
              <a:ext cx="165850" cy="199025"/>
            </a:xfrm>
            <a:custGeom>
              <a:avLst/>
              <a:gdLst/>
              <a:ahLst/>
              <a:cxnLst/>
              <a:rect l="l" t="t" r="r" b="b"/>
              <a:pathLst>
                <a:path w="6634" h="7961" extrusionOk="0">
                  <a:moveTo>
                    <a:pt x="6128" y="1"/>
                  </a:moveTo>
                  <a:lnTo>
                    <a:pt x="1884" y="275"/>
                  </a:lnTo>
                  <a:lnTo>
                    <a:pt x="1" y="4086"/>
                  </a:lnTo>
                  <a:lnTo>
                    <a:pt x="2359" y="7623"/>
                  </a:lnTo>
                  <a:lnTo>
                    <a:pt x="2864" y="7961"/>
                  </a:lnTo>
                  <a:lnTo>
                    <a:pt x="6633" y="338"/>
                  </a:lnTo>
                  <a:lnTo>
                    <a:pt x="6128"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6" name="Google Shape;1126;p50"/>
            <p:cNvSpPr/>
            <p:nvPr/>
          </p:nvSpPr>
          <p:spPr>
            <a:xfrm>
              <a:off x="-4878150" y="1449475"/>
              <a:ext cx="212150" cy="190575"/>
            </a:xfrm>
            <a:custGeom>
              <a:avLst/>
              <a:gdLst/>
              <a:ahLst/>
              <a:cxnLst/>
              <a:rect l="l" t="t" r="r" b="b"/>
              <a:pathLst>
                <a:path w="8486" h="7623" extrusionOk="0">
                  <a:moveTo>
                    <a:pt x="6127" y="0"/>
                  </a:moveTo>
                  <a:lnTo>
                    <a:pt x="1884" y="274"/>
                  </a:lnTo>
                  <a:lnTo>
                    <a:pt x="0" y="4085"/>
                  </a:lnTo>
                  <a:lnTo>
                    <a:pt x="2358" y="7623"/>
                  </a:lnTo>
                  <a:lnTo>
                    <a:pt x="6601" y="7349"/>
                  </a:lnTo>
                  <a:lnTo>
                    <a:pt x="8486" y="3538"/>
                  </a:lnTo>
                  <a:lnTo>
                    <a:pt x="6127" y="0"/>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7" name="Google Shape;1127;p50"/>
            <p:cNvSpPr/>
            <p:nvPr/>
          </p:nvSpPr>
          <p:spPr>
            <a:xfrm>
              <a:off x="-4868425" y="1455350"/>
              <a:ext cx="410650" cy="613975"/>
            </a:xfrm>
            <a:custGeom>
              <a:avLst/>
              <a:gdLst/>
              <a:ahLst/>
              <a:cxnLst/>
              <a:rect l="l" t="t" r="r" b="b"/>
              <a:pathLst>
                <a:path w="16426" h="24559" extrusionOk="0">
                  <a:moveTo>
                    <a:pt x="4023" y="0"/>
                  </a:moveTo>
                  <a:cubicBezTo>
                    <a:pt x="3552" y="0"/>
                    <a:pt x="2802" y="333"/>
                    <a:pt x="1770" y="1227"/>
                  </a:cubicBezTo>
                  <a:cubicBezTo>
                    <a:pt x="507" y="2323"/>
                    <a:pt x="1" y="3417"/>
                    <a:pt x="590" y="4764"/>
                  </a:cubicBezTo>
                  <a:cubicBezTo>
                    <a:pt x="1180" y="6113"/>
                    <a:pt x="2444" y="7460"/>
                    <a:pt x="2274" y="9650"/>
                  </a:cubicBezTo>
                  <a:cubicBezTo>
                    <a:pt x="2106" y="11840"/>
                    <a:pt x="2191" y="19504"/>
                    <a:pt x="2949" y="22032"/>
                  </a:cubicBezTo>
                  <a:cubicBezTo>
                    <a:pt x="3706" y="24558"/>
                    <a:pt x="3623" y="24558"/>
                    <a:pt x="4633" y="24558"/>
                  </a:cubicBezTo>
                  <a:cubicBezTo>
                    <a:pt x="5644" y="24558"/>
                    <a:pt x="8592" y="23296"/>
                    <a:pt x="11709" y="21694"/>
                  </a:cubicBezTo>
                  <a:cubicBezTo>
                    <a:pt x="14826" y="20093"/>
                    <a:pt x="16173" y="17736"/>
                    <a:pt x="16173" y="17736"/>
                  </a:cubicBezTo>
                  <a:lnTo>
                    <a:pt x="16426" y="5777"/>
                  </a:lnTo>
                  <a:lnTo>
                    <a:pt x="16426" y="5777"/>
                  </a:lnTo>
                  <a:cubicBezTo>
                    <a:pt x="16425" y="5777"/>
                    <a:pt x="15162" y="7039"/>
                    <a:pt x="13730" y="9650"/>
                  </a:cubicBezTo>
                  <a:cubicBezTo>
                    <a:pt x="12298" y="12261"/>
                    <a:pt x="8676" y="15883"/>
                    <a:pt x="8002" y="16640"/>
                  </a:cubicBezTo>
                  <a:cubicBezTo>
                    <a:pt x="7329" y="17399"/>
                    <a:pt x="6823" y="17567"/>
                    <a:pt x="6823" y="17567"/>
                  </a:cubicBezTo>
                  <a:cubicBezTo>
                    <a:pt x="6823" y="17567"/>
                    <a:pt x="5644" y="14114"/>
                    <a:pt x="5306" y="11840"/>
                  </a:cubicBezTo>
                  <a:cubicBezTo>
                    <a:pt x="4970" y="9565"/>
                    <a:pt x="4465" y="5102"/>
                    <a:pt x="4465" y="5102"/>
                  </a:cubicBezTo>
                  <a:lnTo>
                    <a:pt x="5812" y="2406"/>
                  </a:lnTo>
                  <a:cubicBezTo>
                    <a:pt x="5812" y="2406"/>
                    <a:pt x="4717" y="217"/>
                    <a:pt x="4297" y="48"/>
                  </a:cubicBezTo>
                  <a:cubicBezTo>
                    <a:pt x="4219" y="17"/>
                    <a:pt x="4128" y="0"/>
                    <a:pt x="4023"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8" name="Google Shape;1128;p50"/>
            <p:cNvSpPr/>
            <p:nvPr/>
          </p:nvSpPr>
          <p:spPr>
            <a:xfrm>
              <a:off x="-5391475" y="1564800"/>
              <a:ext cx="1396975" cy="1600975"/>
            </a:xfrm>
            <a:custGeom>
              <a:avLst/>
              <a:gdLst/>
              <a:ahLst/>
              <a:cxnLst/>
              <a:rect l="l" t="t" r="r" b="b"/>
              <a:pathLst>
                <a:path w="55879" h="64039" extrusionOk="0">
                  <a:moveTo>
                    <a:pt x="46534" y="1"/>
                  </a:moveTo>
                  <a:cubicBezTo>
                    <a:pt x="45048" y="1"/>
                    <a:pt x="43750" y="253"/>
                    <a:pt x="43750" y="253"/>
                  </a:cubicBezTo>
                  <a:cubicBezTo>
                    <a:pt x="43750" y="253"/>
                    <a:pt x="42902" y="90"/>
                    <a:pt x="41755" y="90"/>
                  </a:cubicBezTo>
                  <a:cubicBezTo>
                    <a:pt x="41065" y="90"/>
                    <a:pt x="40268" y="149"/>
                    <a:pt x="39483" y="338"/>
                  </a:cubicBezTo>
                  <a:cubicBezTo>
                    <a:pt x="37393" y="839"/>
                    <a:pt x="36305" y="2178"/>
                    <a:pt x="35886" y="4604"/>
                  </a:cubicBezTo>
                  <a:cubicBezTo>
                    <a:pt x="35468" y="7029"/>
                    <a:pt x="33963" y="10041"/>
                    <a:pt x="34965" y="12300"/>
                  </a:cubicBezTo>
                  <a:cubicBezTo>
                    <a:pt x="35969" y="14560"/>
                    <a:pt x="36890" y="16315"/>
                    <a:pt x="36973" y="18155"/>
                  </a:cubicBezTo>
                  <a:cubicBezTo>
                    <a:pt x="37057" y="19995"/>
                    <a:pt x="36807" y="23174"/>
                    <a:pt x="36722" y="23425"/>
                  </a:cubicBezTo>
                  <a:cubicBezTo>
                    <a:pt x="36639" y="23677"/>
                    <a:pt x="36137" y="24429"/>
                    <a:pt x="36137" y="24429"/>
                  </a:cubicBezTo>
                  <a:cubicBezTo>
                    <a:pt x="36137" y="24429"/>
                    <a:pt x="36056" y="25077"/>
                    <a:pt x="34599" y="25077"/>
                  </a:cubicBezTo>
                  <a:cubicBezTo>
                    <a:pt x="33961" y="25077"/>
                    <a:pt x="33060" y="24953"/>
                    <a:pt x="31787" y="24596"/>
                  </a:cubicBezTo>
                  <a:cubicBezTo>
                    <a:pt x="30014" y="24100"/>
                    <a:pt x="28031" y="23874"/>
                    <a:pt x="25915" y="23874"/>
                  </a:cubicBezTo>
                  <a:cubicBezTo>
                    <a:pt x="23037" y="23874"/>
                    <a:pt x="19912" y="24291"/>
                    <a:pt x="16730" y="25014"/>
                  </a:cubicBezTo>
                  <a:cubicBezTo>
                    <a:pt x="11209" y="26269"/>
                    <a:pt x="8282" y="27272"/>
                    <a:pt x="8032" y="29113"/>
                  </a:cubicBezTo>
                  <a:cubicBezTo>
                    <a:pt x="7782" y="30955"/>
                    <a:pt x="7780" y="42329"/>
                    <a:pt x="8283" y="45676"/>
                  </a:cubicBezTo>
                  <a:cubicBezTo>
                    <a:pt x="8784" y="49022"/>
                    <a:pt x="8115" y="52452"/>
                    <a:pt x="8115" y="52452"/>
                  </a:cubicBezTo>
                  <a:cubicBezTo>
                    <a:pt x="8115" y="52452"/>
                    <a:pt x="6024" y="53957"/>
                    <a:pt x="3682" y="54878"/>
                  </a:cubicBezTo>
                  <a:cubicBezTo>
                    <a:pt x="1339" y="55797"/>
                    <a:pt x="1" y="56300"/>
                    <a:pt x="420" y="57136"/>
                  </a:cubicBezTo>
                  <a:cubicBezTo>
                    <a:pt x="838" y="57972"/>
                    <a:pt x="2427" y="58140"/>
                    <a:pt x="4435" y="58140"/>
                  </a:cubicBezTo>
                  <a:cubicBezTo>
                    <a:pt x="6443" y="58140"/>
                    <a:pt x="9202" y="57972"/>
                    <a:pt x="9202" y="57972"/>
                  </a:cubicBezTo>
                  <a:lnTo>
                    <a:pt x="9202" y="57972"/>
                  </a:lnTo>
                  <a:cubicBezTo>
                    <a:pt x="9202" y="57972"/>
                    <a:pt x="6693" y="59560"/>
                    <a:pt x="5021" y="60649"/>
                  </a:cubicBezTo>
                  <a:cubicBezTo>
                    <a:pt x="3348" y="61736"/>
                    <a:pt x="1757" y="61988"/>
                    <a:pt x="2512" y="63159"/>
                  </a:cubicBezTo>
                  <a:cubicBezTo>
                    <a:pt x="2990" y="63903"/>
                    <a:pt x="6076" y="64039"/>
                    <a:pt x="8711" y="64039"/>
                  </a:cubicBezTo>
                  <a:cubicBezTo>
                    <a:pt x="10217" y="64039"/>
                    <a:pt x="11575" y="63995"/>
                    <a:pt x="12214" y="63995"/>
                  </a:cubicBezTo>
                  <a:cubicBezTo>
                    <a:pt x="13971" y="63995"/>
                    <a:pt x="15979" y="63325"/>
                    <a:pt x="16146" y="62572"/>
                  </a:cubicBezTo>
                  <a:cubicBezTo>
                    <a:pt x="16314" y="61820"/>
                    <a:pt x="15644" y="59227"/>
                    <a:pt x="15644" y="58223"/>
                  </a:cubicBezTo>
                  <a:cubicBezTo>
                    <a:pt x="15644" y="57219"/>
                    <a:pt x="15393" y="52786"/>
                    <a:pt x="16397" y="50778"/>
                  </a:cubicBezTo>
                  <a:cubicBezTo>
                    <a:pt x="17400" y="48770"/>
                    <a:pt x="18906" y="42916"/>
                    <a:pt x="18823" y="40656"/>
                  </a:cubicBezTo>
                  <a:cubicBezTo>
                    <a:pt x="18738" y="38398"/>
                    <a:pt x="18572" y="36976"/>
                    <a:pt x="18572" y="36976"/>
                  </a:cubicBezTo>
                  <a:lnTo>
                    <a:pt x="18572" y="36976"/>
                  </a:lnTo>
                  <a:cubicBezTo>
                    <a:pt x="18572" y="36976"/>
                    <a:pt x="28191" y="38315"/>
                    <a:pt x="31956" y="39653"/>
                  </a:cubicBezTo>
                  <a:cubicBezTo>
                    <a:pt x="34257" y="40471"/>
                    <a:pt x="38277" y="41195"/>
                    <a:pt x="41953" y="41195"/>
                  </a:cubicBezTo>
                  <a:cubicBezTo>
                    <a:pt x="44290" y="41195"/>
                    <a:pt x="46488" y="40902"/>
                    <a:pt x="48016" y="40155"/>
                  </a:cubicBezTo>
                  <a:cubicBezTo>
                    <a:pt x="51948" y="38230"/>
                    <a:pt x="53538" y="35889"/>
                    <a:pt x="52952" y="32542"/>
                  </a:cubicBezTo>
                  <a:cubicBezTo>
                    <a:pt x="52366" y="29197"/>
                    <a:pt x="50777" y="27022"/>
                    <a:pt x="51195" y="23091"/>
                  </a:cubicBezTo>
                  <a:cubicBezTo>
                    <a:pt x="51613" y="19159"/>
                    <a:pt x="51613" y="15311"/>
                    <a:pt x="52617" y="13386"/>
                  </a:cubicBezTo>
                  <a:cubicBezTo>
                    <a:pt x="53621" y="11463"/>
                    <a:pt x="55879" y="8033"/>
                    <a:pt x="55712" y="5775"/>
                  </a:cubicBezTo>
                  <a:cubicBezTo>
                    <a:pt x="55544" y="3515"/>
                    <a:pt x="51362" y="1257"/>
                    <a:pt x="49272" y="421"/>
                  </a:cubicBezTo>
                  <a:cubicBezTo>
                    <a:pt x="48467" y="100"/>
                    <a:pt x="47463" y="1"/>
                    <a:pt x="46534"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29" name="Google Shape;1129;p50"/>
            <p:cNvSpPr/>
            <p:nvPr/>
          </p:nvSpPr>
          <p:spPr>
            <a:xfrm>
              <a:off x="-5391475" y="2261200"/>
              <a:ext cx="292800" cy="757100"/>
            </a:xfrm>
            <a:custGeom>
              <a:avLst/>
              <a:gdLst/>
              <a:ahLst/>
              <a:cxnLst/>
              <a:rect l="l" t="t" r="r" b="b"/>
              <a:pathLst>
                <a:path w="11712" h="30284" extrusionOk="0">
                  <a:moveTo>
                    <a:pt x="8739" y="0"/>
                  </a:moveTo>
                  <a:cubicBezTo>
                    <a:pt x="8332" y="378"/>
                    <a:pt x="8095" y="790"/>
                    <a:pt x="8032" y="1257"/>
                  </a:cubicBezTo>
                  <a:cubicBezTo>
                    <a:pt x="7780" y="3097"/>
                    <a:pt x="7780" y="14473"/>
                    <a:pt x="8283" y="17820"/>
                  </a:cubicBezTo>
                  <a:cubicBezTo>
                    <a:pt x="8784" y="21166"/>
                    <a:pt x="8115" y="24596"/>
                    <a:pt x="8115" y="24596"/>
                  </a:cubicBezTo>
                  <a:cubicBezTo>
                    <a:pt x="8115" y="24596"/>
                    <a:pt x="6024" y="26101"/>
                    <a:pt x="3682" y="27022"/>
                  </a:cubicBezTo>
                  <a:cubicBezTo>
                    <a:pt x="1339" y="27941"/>
                    <a:pt x="1" y="28444"/>
                    <a:pt x="420" y="29280"/>
                  </a:cubicBezTo>
                  <a:cubicBezTo>
                    <a:pt x="838" y="30116"/>
                    <a:pt x="2427" y="30284"/>
                    <a:pt x="4435" y="30284"/>
                  </a:cubicBezTo>
                  <a:cubicBezTo>
                    <a:pt x="6138" y="30284"/>
                    <a:pt x="8375" y="30164"/>
                    <a:pt x="9017" y="30127"/>
                  </a:cubicBezTo>
                  <a:cubicBezTo>
                    <a:pt x="9421" y="29996"/>
                    <a:pt x="10206" y="29718"/>
                    <a:pt x="10206" y="29531"/>
                  </a:cubicBezTo>
                  <a:cubicBezTo>
                    <a:pt x="10206" y="29280"/>
                    <a:pt x="10876" y="23257"/>
                    <a:pt x="10959" y="17401"/>
                  </a:cubicBezTo>
                  <a:cubicBezTo>
                    <a:pt x="11044" y="11546"/>
                    <a:pt x="11712" y="4771"/>
                    <a:pt x="11712" y="4771"/>
                  </a:cubicBezTo>
                  <a:lnTo>
                    <a:pt x="10959" y="1759"/>
                  </a:lnTo>
                  <a:cubicBezTo>
                    <a:pt x="10959" y="1759"/>
                    <a:pt x="9857" y="709"/>
                    <a:pt x="8739"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0" name="Google Shape;1130;p50"/>
            <p:cNvSpPr/>
            <p:nvPr/>
          </p:nvSpPr>
          <p:spPr>
            <a:xfrm>
              <a:off x="-5391475" y="2876075"/>
              <a:ext cx="260075" cy="142225"/>
            </a:xfrm>
            <a:custGeom>
              <a:avLst/>
              <a:gdLst/>
              <a:ahLst/>
              <a:cxnLst/>
              <a:rect l="l" t="t" r="r" b="b"/>
              <a:pathLst>
                <a:path w="10403" h="5689" extrusionOk="0">
                  <a:moveTo>
                    <a:pt x="8115" y="1"/>
                  </a:moveTo>
                  <a:cubicBezTo>
                    <a:pt x="8115" y="1"/>
                    <a:pt x="6024" y="1506"/>
                    <a:pt x="3681" y="2427"/>
                  </a:cubicBezTo>
                  <a:cubicBezTo>
                    <a:pt x="1339" y="3346"/>
                    <a:pt x="1" y="3849"/>
                    <a:pt x="419" y="4685"/>
                  </a:cubicBezTo>
                  <a:cubicBezTo>
                    <a:pt x="837" y="5521"/>
                    <a:pt x="2427" y="5689"/>
                    <a:pt x="4435" y="5689"/>
                  </a:cubicBezTo>
                  <a:cubicBezTo>
                    <a:pt x="6136" y="5689"/>
                    <a:pt x="8375" y="5569"/>
                    <a:pt x="9017" y="5532"/>
                  </a:cubicBezTo>
                  <a:cubicBezTo>
                    <a:pt x="9420" y="5401"/>
                    <a:pt x="10206" y="5123"/>
                    <a:pt x="10206" y="4936"/>
                  </a:cubicBezTo>
                  <a:cubicBezTo>
                    <a:pt x="10206" y="4847"/>
                    <a:pt x="10291" y="4028"/>
                    <a:pt x="10403" y="2760"/>
                  </a:cubicBezTo>
                  <a:lnTo>
                    <a:pt x="10038" y="2760"/>
                  </a:lnTo>
                  <a:cubicBezTo>
                    <a:pt x="10038" y="2760"/>
                    <a:pt x="9788" y="2175"/>
                    <a:pt x="9370" y="1088"/>
                  </a:cubicBezTo>
                  <a:cubicBezTo>
                    <a:pt x="8951" y="1"/>
                    <a:pt x="8115" y="1"/>
                    <a:pt x="8115" y="1"/>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1" name="Google Shape;1131;p50"/>
            <p:cNvSpPr/>
            <p:nvPr/>
          </p:nvSpPr>
          <p:spPr>
            <a:xfrm>
              <a:off x="-5191500" y="2127500"/>
              <a:ext cx="1138475" cy="467175"/>
            </a:xfrm>
            <a:custGeom>
              <a:avLst/>
              <a:gdLst/>
              <a:ahLst/>
              <a:cxnLst/>
              <a:rect l="l" t="t" r="r" b="b"/>
              <a:pathLst>
                <a:path w="45539" h="18687" extrusionOk="0">
                  <a:moveTo>
                    <a:pt x="28832" y="1"/>
                  </a:moveTo>
                  <a:cubicBezTo>
                    <a:pt x="28791" y="495"/>
                    <a:pt x="28750" y="841"/>
                    <a:pt x="28724" y="917"/>
                  </a:cubicBezTo>
                  <a:cubicBezTo>
                    <a:pt x="28641" y="1167"/>
                    <a:pt x="28138" y="1921"/>
                    <a:pt x="28138" y="1921"/>
                  </a:cubicBezTo>
                  <a:cubicBezTo>
                    <a:pt x="28138" y="1921"/>
                    <a:pt x="28058" y="2568"/>
                    <a:pt x="26601" y="2568"/>
                  </a:cubicBezTo>
                  <a:cubicBezTo>
                    <a:pt x="25964" y="2568"/>
                    <a:pt x="25062" y="2444"/>
                    <a:pt x="23789" y="2088"/>
                  </a:cubicBezTo>
                  <a:cubicBezTo>
                    <a:pt x="22016" y="1592"/>
                    <a:pt x="20033" y="1366"/>
                    <a:pt x="17917" y="1366"/>
                  </a:cubicBezTo>
                  <a:cubicBezTo>
                    <a:pt x="15038" y="1366"/>
                    <a:pt x="11913" y="1783"/>
                    <a:pt x="8731" y="2506"/>
                  </a:cubicBezTo>
                  <a:cubicBezTo>
                    <a:pt x="3211" y="3761"/>
                    <a:pt x="283" y="4764"/>
                    <a:pt x="33" y="6605"/>
                  </a:cubicBezTo>
                  <a:cubicBezTo>
                    <a:pt x="21" y="6690"/>
                    <a:pt x="10" y="6802"/>
                    <a:pt x="0" y="6926"/>
                  </a:cubicBezTo>
                  <a:cubicBezTo>
                    <a:pt x="297" y="7361"/>
                    <a:pt x="645" y="7831"/>
                    <a:pt x="1037" y="8277"/>
                  </a:cubicBezTo>
                  <a:cubicBezTo>
                    <a:pt x="2207" y="9616"/>
                    <a:pt x="3713" y="10119"/>
                    <a:pt x="3713" y="10119"/>
                  </a:cubicBezTo>
                  <a:cubicBezTo>
                    <a:pt x="3964" y="11289"/>
                    <a:pt x="5554" y="14969"/>
                    <a:pt x="7897" y="14969"/>
                  </a:cubicBezTo>
                  <a:cubicBezTo>
                    <a:pt x="10239" y="14969"/>
                    <a:pt x="10573" y="14468"/>
                    <a:pt x="10573" y="14468"/>
                  </a:cubicBezTo>
                  <a:cubicBezTo>
                    <a:pt x="10573" y="14468"/>
                    <a:pt x="20194" y="15807"/>
                    <a:pt x="23957" y="17144"/>
                  </a:cubicBezTo>
                  <a:cubicBezTo>
                    <a:pt x="26258" y="17963"/>
                    <a:pt x="30279" y="18687"/>
                    <a:pt x="33955" y="18687"/>
                  </a:cubicBezTo>
                  <a:cubicBezTo>
                    <a:pt x="36292" y="18687"/>
                    <a:pt x="38490" y="18394"/>
                    <a:pt x="40019" y="17647"/>
                  </a:cubicBezTo>
                  <a:cubicBezTo>
                    <a:pt x="43950" y="15722"/>
                    <a:pt x="45539" y="13381"/>
                    <a:pt x="44953" y="10034"/>
                  </a:cubicBezTo>
                  <a:cubicBezTo>
                    <a:pt x="44708" y="8639"/>
                    <a:pt x="44290" y="7447"/>
                    <a:pt x="43915" y="6247"/>
                  </a:cubicBezTo>
                  <a:cubicBezTo>
                    <a:pt x="43420" y="6273"/>
                    <a:pt x="42869" y="6291"/>
                    <a:pt x="42279" y="6291"/>
                  </a:cubicBezTo>
                  <a:cubicBezTo>
                    <a:pt x="39823" y="6291"/>
                    <a:pt x="36708" y="5979"/>
                    <a:pt x="34329" y="4681"/>
                  </a:cubicBezTo>
                  <a:cubicBezTo>
                    <a:pt x="31390" y="3078"/>
                    <a:pt x="29685" y="1171"/>
                    <a:pt x="28832" y="1"/>
                  </a:cubicBezTo>
                  <a:close/>
                </a:path>
              </a:pathLst>
            </a:custGeom>
            <a:solidFill>
              <a:schemeClr val="accent5"/>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2" name="Google Shape;1132;p50"/>
            <p:cNvSpPr/>
            <p:nvPr/>
          </p:nvSpPr>
          <p:spPr>
            <a:xfrm>
              <a:off x="-5193675" y="2086300"/>
              <a:ext cx="855225" cy="294175"/>
            </a:xfrm>
            <a:custGeom>
              <a:avLst/>
              <a:gdLst/>
              <a:ahLst/>
              <a:cxnLst/>
              <a:rect l="l" t="t" r="r" b="b"/>
              <a:pathLst>
                <a:path w="34209" h="11767" extrusionOk="0">
                  <a:moveTo>
                    <a:pt x="29027" y="1"/>
                  </a:moveTo>
                  <a:cubicBezTo>
                    <a:pt x="28964" y="1286"/>
                    <a:pt x="28859" y="2420"/>
                    <a:pt x="28811" y="2565"/>
                  </a:cubicBezTo>
                  <a:cubicBezTo>
                    <a:pt x="28728" y="2815"/>
                    <a:pt x="28225" y="3569"/>
                    <a:pt x="28225" y="3569"/>
                  </a:cubicBezTo>
                  <a:cubicBezTo>
                    <a:pt x="28225" y="3569"/>
                    <a:pt x="28145" y="4216"/>
                    <a:pt x="26688" y="4216"/>
                  </a:cubicBezTo>
                  <a:cubicBezTo>
                    <a:pt x="26051" y="4216"/>
                    <a:pt x="25149" y="4092"/>
                    <a:pt x="23876" y="3736"/>
                  </a:cubicBezTo>
                  <a:cubicBezTo>
                    <a:pt x="22103" y="3240"/>
                    <a:pt x="20120" y="3014"/>
                    <a:pt x="18004" y="3014"/>
                  </a:cubicBezTo>
                  <a:cubicBezTo>
                    <a:pt x="15125" y="3014"/>
                    <a:pt x="12000" y="3431"/>
                    <a:pt x="8818" y="4154"/>
                  </a:cubicBezTo>
                  <a:cubicBezTo>
                    <a:pt x="3298" y="5409"/>
                    <a:pt x="370" y="6412"/>
                    <a:pt x="120" y="8253"/>
                  </a:cubicBezTo>
                  <a:cubicBezTo>
                    <a:pt x="69" y="8622"/>
                    <a:pt x="29" y="9380"/>
                    <a:pt x="1" y="10374"/>
                  </a:cubicBezTo>
                  <a:cubicBezTo>
                    <a:pt x="1102" y="11121"/>
                    <a:pt x="2440" y="11764"/>
                    <a:pt x="3800" y="11767"/>
                  </a:cubicBezTo>
                  <a:cubicBezTo>
                    <a:pt x="3800" y="11767"/>
                    <a:pt x="5481" y="8424"/>
                    <a:pt x="9712" y="8424"/>
                  </a:cubicBezTo>
                  <a:cubicBezTo>
                    <a:pt x="13942" y="8424"/>
                    <a:pt x="31822" y="8755"/>
                    <a:pt x="31822" y="8755"/>
                  </a:cubicBezTo>
                  <a:lnTo>
                    <a:pt x="34209" y="3312"/>
                  </a:lnTo>
                  <a:cubicBezTo>
                    <a:pt x="34209" y="3312"/>
                    <a:pt x="31397" y="1306"/>
                    <a:pt x="29027"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3" name="Google Shape;1133;p50"/>
            <p:cNvSpPr/>
            <p:nvPr/>
          </p:nvSpPr>
          <p:spPr>
            <a:xfrm>
              <a:off x="-4542425" y="1564775"/>
              <a:ext cx="604025" cy="824075"/>
            </a:xfrm>
            <a:custGeom>
              <a:avLst/>
              <a:gdLst/>
              <a:ahLst/>
              <a:cxnLst/>
              <a:rect l="l" t="t" r="r" b="b"/>
              <a:pathLst>
                <a:path w="24161" h="32963" extrusionOk="0">
                  <a:moveTo>
                    <a:pt x="12574" y="1"/>
                  </a:moveTo>
                  <a:cubicBezTo>
                    <a:pt x="11087" y="1"/>
                    <a:pt x="9788" y="254"/>
                    <a:pt x="9788" y="254"/>
                  </a:cubicBezTo>
                  <a:cubicBezTo>
                    <a:pt x="9788" y="254"/>
                    <a:pt x="8938" y="91"/>
                    <a:pt x="7789" y="91"/>
                  </a:cubicBezTo>
                  <a:cubicBezTo>
                    <a:pt x="7101" y="91"/>
                    <a:pt x="6305" y="150"/>
                    <a:pt x="5521" y="338"/>
                  </a:cubicBezTo>
                  <a:cubicBezTo>
                    <a:pt x="3431" y="840"/>
                    <a:pt x="2343" y="2179"/>
                    <a:pt x="1924" y="4605"/>
                  </a:cubicBezTo>
                  <a:cubicBezTo>
                    <a:pt x="1506" y="7030"/>
                    <a:pt x="1" y="10042"/>
                    <a:pt x="1003" y="12301"/>
                  </a:cubicBezTo>
                  <a:cubicBezTo>
                    <a:pt x="2007" y="14561"/>
                    <a:pt x="2928" y="16316"/>
                    <a:pt x="3011" y="18156"/>
                  </a:cubicBezTo>
                  <a:cubicBezTo>
                    <a:pt x="3095" y="19996"/>
                    <a:pt x="2845" y="23175"/>
                    <a:pt x="2760" y="23426"/>
                  </a:cubicBezTo>
                  <a:cubicBezTo>
                    <a:pt x="2677" y="23678"/>
                    <a:pt x="2175" y="24430"/>
                    <a:pt x="2175" y="24430"/>
                  </a:cubicBezTo>
                  <a:cubicBezTo>
                    <a:pt x="2175" y="24430"/>
                    <a:pt x="2172" y="24444"/>
                    <a:pt x="2165" y="24464"/>
                  </a:cubicBezTo>
                  <a:cubicBezTo>
                    <a:pt x="2784" y="25742"/>
                    <a:pt x="4207" y="28428"/>
                    <a:pt x="5772" y="29616"/>
                  </a:cubicBezTo>
                  <a:cubicBezTo>
                    <a:pt x="5772" y="29616"/>
                    <a:pt x="8113" y="29616"/>
                    <a:pt x="9787" y="31122"/>
                  </a:cubicBezTo>
                  <a:cubicBezTo>
                    <a:pt x="11460" y="32628"/>
                    <a:pt x="13551" y="32962"/>
                    <a:pt x="15809" y="32962"/>
                  </a:cubicBezTo>
                  <a:cubicBezTo>
                    <a:pt x="16787" y="32962"/>
                    <a:pt x="17952" y="32695"/>
                    <a:pt x="18959" y="32393"/>
                  </a:cubicBezTo>
                  <a:cubicBezTo>
                    <a:pt x="18405" y="29414"/>
                    <a:pt x="17080" y="27339"/>
                    <a:pt x="17171" y="24049"/>
                  </a:cubicBezTo>
                  <a:cubicBezTo>
                    <a:pt x="17216" y="23994"/>
                    <a:pt x="17248" y="23930"/>
                    <a:pt x="17267" y="23863"/>
                  </a:cubicBezTo>
                  <a:cubicBezTo>
                    <a:pt x="17480" y="22938"/>
                    <a:pt x="21745" y="18035"/>
                    <a:pt x="22171" y="16329"/>
                  </a:cubicBezTo>
                  <a:cubicBezTo>
                    <a:pt x="22598" y="14623"/>
                    <a:pt x="24161" y="9435"/>
                    <a:pt x="22739" y="6451"/>
                  </a:cubicBezTo>
                  <a:cubicBezTo>
                    <a:pt x="21318" y="3466"/>
                    <a:pt x="19542" y="2755"/>
                    <a:pt x="19542" y="2755"/>
                  </a:cubicBezTo>
                  <a:lnTo>
                    <a:pt x="19535" y="2779"/>
                  </a:lnTo>
                  <a:cubicBezTo>
                    <a:pt x="18152" y="1732"/>
                    <a:pt x="16431" y="870"/>
                    <a:pt x="15308" y="421"/>
                  </a:cubicBezTo>
                  <a:cubicBezTo>
                    <a:pt x="14504" y="100"/>
                    <a:pt x="13503" y="1"/>
                    <a:pt x="12574" y="1"/>
                  </a:cubicBez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4" name="Google Shape;1134;p50"/>
            <p:cNvSpPr/>
            <p:nvPr/>
          </p:nvSpPr>
          <p:spPr>
            <a:xfrm>
              <a:off x="-4455375" y="1105300"/>
              <a:ext cx="391125" cy="731175"/>
            </a:xfrm>
            <a:custGeom>
              <a:avLst/>
              <a:gdLst/>
              <a:ahLst/>
              <a:cxnLst/>
              <a:rect l="l" t="t" r="r" b="b"/>
              <a:pathLst>
                <a:path w="15645" h="29247" extrusionOk="0">
                  <a:moveTo>
                    <a:pt x="9232" y="0"/>
                  </a:moveTo>
                  <a:cubicBezTo>
                    <a:pt x="6787" y="0"/>
                    <a:pt x="4293" y="1124"/>
                    <a:pt x="3346" y="2247"/>
                  </a:cubicBezTo>
                  <a:cubicBezTo>
                    <a:pt x="2009" y="3836"/>
                    <a:pt x="2176" y="6931"/>
                    <a:pt x="1841" y="7600"/>
                  </a:cubicBezTo>
                  <a:cubicBezTo>
                    <a:pt x="1506" y="8268"/>
                    <a:pt x="1" y="9357"/>
                    <a:pt x="168" y="9775"/>
                  </a:cubicBezTo>
                  <a:cubicBezTo>
                    <a:pt x="336" y="10193"/>
                    <a:pt x="1423" y="10779"/>
                    <a:pt x="1423" y="10779"/>
                  </a:cubicBezTo>
                  <a:cubicBezTo>
                    <a:pt x="1423" y="10779"/>
                    <a:pt x="1841" y="12619"/>
                    <a:pt x="2009" y="13372"/>
                  </a:cubicBezTo>
                  <a:cubicBezTo>
                    <a:pt x="2176" y="14124"/>
                    <a:pt x="2677" y="15128"/>
                    <a:pt x="3263" y="15128"/>
                  </a:cubicBezTo>
                  <a:cubicBezTo>
                    <a:pt x="3849" y="15128"/>
                    <a:pt x="5627" y="14730"/>
                    <a:pt x="5627" y="14730"/>
                  </a:cubicBezTo>
                  <a:lnTo>
                    <a:pt x="5627" y="14730"/>
                  </a:lnTo>
                  <a:cubicBezTo>
                    <a:pt x="5627" y="14730"/>
                    <a:pt x="5791" y="17344"/>
                    <a:pt x="5298" y="18393"/>
                  </a:cubicBezTo>
                  <a:cubicBezTo>
                    <a:pt x="4630" y="19817"/>
                    <a:pt x="1203" y="28338"/>
                    <a:pt x="2708" y="29174"/>
                  </a:cubicBezTo>
                  <a:cubicBezTo>
                    <a:pt x="2797" y="29223"/>
                    <a:pt x="2903" y="29246"/>
                    <a:pt x="3024" y="29246"/>
                  </a:cubicBezTo>
                  <a:cubicBezTo>
                    <a:pt x="4951" y="29246"/>
                    <a:pt x="10681" y="23317"/>
                    <a:pt x="12412" y="21979"/>
                  </a:cubicBezTo>
                  <a:cubicBezTo>
                    <a:pt x="14252" y="20558"/>
                    <a:pt x="11826" y="18801"/>
                    <a:pt x="11826" y="18801"/>
                  </a:cubicBezTo>
                  <a:cubicBezTo>
                    <a:pt x="11826" y="18801"/>
                    <a:pt x="11001" y="18768"/>
                    <a:pt x="11335" y="16676"/>
                  </a:cubicBezTo>
                  <a:cubicBezTo>
                    <a:pt x="11669" y="14585"/>
                    <a:pt x="12873" y="13584"/>
                    <a:pt x="12873" y="13584"/>
                  </a:cubicBezTo>
                  <a:cubicBezTo>
                    <a:pt x="12873" y="13584"/>
                    <a:pt x="14974" y="10361"/>
                    <a:pt x="15309" y="7600"/>
                  </a:cubicBezTo>
                  <a:cubicBezTo>
                    <a:pt x="15645" y="4840"/>
                    <a:pt x="15140" y="2247"/>
                    <a:pt x="12130" y="658"/>
                  </a:cubicBezTo>
                  <a:cubicBezTo>
                    <a:pt x="11248" y="193"/>
                    <a:pt x="10244" y="0"/>
                    <a:pt x="9232"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5" name="Google Shape;1135;p50"/>
            <p:cNvSpPr/>
            <p:nvPr/>
          </p:nvSpPr>
          <p:spPr>
            <a:xfrm>
              <a:off x="-5347550" y="2999475"/>
              <a:ext cx="363050" cy="166300"/>
            </a:xfrm>
            <a:custGeom>
              <a:avLst/>
              <a:gdLst/>
              <a:ahLst/>
              <a:cxnLst/>
              <a:rect l="l" t="t" r="r" b="b"/>
              <a:pathLst>
                <a:path w="14522" h="6652" extrusionOk="0">
                  <a:moveTo>
                    <a:pt x="8449" y="0"/>
                  </a:moveTo>
                  <a:lnTo>
                    <a:pt x="7070" y="606"/>
                  </a:lnTo>
                  <a:cubicBezTo>
                    <a:pt x="7304" y="593"/>
                    <a:pt x="7445" y="585"/>
                    <a:pt x="7445" y="585"/>
                  </a:cubicBezTo>
                  <a:lnTo>
                    <a:pt x="7445" y="585"/>
                  </a:lnTo>
                  <a:cubicBezTo>
                    <a:pt x="7445" y="585"/>
                    <a:pt x="4936" y="2173"/>
                    <a:pt x="3262" y="3262"/>
                  </a:cubicBezTo>
                  <a:cubicBezTo>
                    <a:pt x="1589" y="4349"/>
                    <a:pt x="0" y="4601"/>
                    <a:pt x="753" y="5772"/>
                  </a:cubicBezTo>
                  <a:cubicBezTo>
                    <a:pt x="1232" y="6516"/>
                    <a:pt x="4319" y="6652"/>
                    <a:pt x="6953" y="6652"/>
                  </a:cubicBezTo>
                  <a:cubicBezTo>
                    <a:pt x="8460" y="6652"/>
                    <a:pt x="9818" y="6608"/>
                    <a:pt x="10457" y="6608"/>
                  </a:cubicBezTo>
                  <a:cubicBezTo>
                    <a:pt x="12214" y="6608"/>
                    <a:pt x="14221" y="5938"/>
                    <a:pt x="14389" y="5185"/>
                  </a:cubicBezTo>
                  <a:cubicBezTo>
                    <a:pt x="14521" y="4585"/>
                    <a:pt x="14123" y="2814"/>
                    <a:pt x="13957" y="1613"/>
                  </a:cubicBezTo>
                  <a:cubicBezTo>
                    <a:pt x="13611" y="1737"/>
                    <a:pt x="13249" y="1813"/>
                    <a:pt x="12882" y="1840"/>
                  </a:cubicBezTo>
                  <a:cubicBezTo>
                    <a:pt x="12743" y="1849"/>
                    <a:pt x="12602" y="1853"/>
                    <a:pt x="12462" y="1853"/>
                  </a:cubicBezTo>
                  <a:cubicBezTo>
                    <a:pt x="11331" y="1853"/>
                    <a:pt x="10206" y="1589"/>
                    <a:pt x="10206" y="1589"/>
                  </a:cubicBezTo>
                  <a:cubicBezTo>
                    <a:pt x="10206" y="1589"/>
                    <a:pt x="10206" y="1171"/>
                    <a:pt x="9955" y="585"/>
                  </a:cubicBezTo>
                  <a:cubicBezTo>
                    <a:pt x="9703" y="0"/>
                    <a:pt x="8449" y="0"/>
                    <a:pt x="8449" y="0"/>
                  </a:cubicBez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6" name="Google Shape;1136;p50"/>
            <p:cNvSpPr/>
            <p:nvPr/>
          </p:nvSpPr>
          <p:spPr>
            <a:xfrm>
              <a:off x="-4349500" y="1105250"/>
              <a:ext cx="312200" cy="339700"/>
            </a:xfrm>
            <a:custGeom>
              <a:avLst/>
              <a:gdLst/>
              <a:ahLst/>
              <a:cxnLst/>
              <a:rect l="l" t="t" r="r" b="b"/>
              <a:pathLst>
                <a:path w="12488" h="13588" extrusionOk="0">
                  <a:moveTo>
                    <a:pt x="5001" y="1"/>
                  </a:moveTo>
                  <a:cubicBezTo>
                    <a:pt x="3122" y="1"/>
                    <a:pt x="1214" y="667"/>
                    <a:pt x="1" y="1485"/>
                  </a:cubicBezTo>
                  <a:cubicBezTo>
                    <a:pt x="302" y="1526"/>
                    <a:pt x="624" y="1678"/>
                    <a:pt x="948" y="2031"/>
                  </a:cubicBezTo>
                  <a:cubicBezTo>
                    <a:pt x="2160" y="3353"/>
                    <a:pt x="1499" y="5778"/>
                    <a:pt x="2601" y="6879"/>
                  </a:cubicBezTo>
                  <a:cubicBezTo>
                    <a:pt x="3289" y="7568"/>
                    <a:pt x="3762" y="7697"/>
                    <a:pt x="4021" y="7697"/>
                  </a:cubicBezTo>
                  <a:cubicBezTo>
                    <a:pt x="4175" y="7697"/>
                    <a:pt x="4253" y="7650"/>
                    <a:pt x="4253" y="7650"/>
                  </a:cubicBezTo>
                  <a:cubicBezTo>
                    <a:pt x="4253" y="7650"/>
                    <a:pt x="4792" y="6769"/>
                    <a:pt x="5315" y="6769"/>
                  </a:cubicBezTo>
                  <a:cubicBezTo>
                    <a:pt x="5576" y="6769"/>
                    <a:pt x="5833" y="6990"/>
                    <a:pt x="6017" y="7650"/>
                  </a:cubicBezTo>
                  <a:cubicBezTo>
                    <a:pt x="6567" y="9634"/>
                    <a:pt x="5796" y="10516"/>
                    <a:pt x="5246" y="10736"/>
                  </a:cubicBezTo>
                  <a:cubicBezTo>
                    <a:pt x="4695" y="10956"/>
                    <a:pt x="4033" y="11066"/>
                    <a:pt x="4033" y="11066"/>
                  </a:cubicBezTo>
                  <a:cubicBezTo>
                    <a:pt x="4033" y="11066"/>
                    <a:pt x="6893" y="13588"/>
                    <a:pt x="8555" y="13588"/>
                  </a:cubicBezTo>
                  <a:cubicBezTo>
                    <a:pt x="8583" y="13588"/>
                    <a:pt x="8610" y="13587"/>
                    <a:pt x="8638" y="13586"/>
                  </a:cubicBezTo>
                  <a:cubicBezTo>
                    <a:pt x="8638" y="13586"/>
                    <a:pt x="11818" y="10943"/>
                    <a:pt x="12151" y="8183"/>
                  </a:cubicBezTo>
                  <a:cubicBezTo>
                    <a:pt x="12487" y="5422"/>
                    <a:pt x="10907" y="2249"/>
                    <a:pt x="7895" y="659"/>
                  </a:cubicBezTo>
                  <a:cubicBezTo>
                    <a:pt x="7014" y="194"/>
                    <a:pt x="6011" y="1"/>
                    <a:pt x="5001" y="1"/>
                  </a:cubicBezTo>
                  <a:close/>
                </a:path>
              </a:pathLst>
            </a:custGeom>
            <a:solidFill>
              <a:schemeClr val="accent4"/>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7" name="Google Shape;1137;p50"/>
            <p:cNvSpPr/>
            <p:nvPr/>
          </p:nvSpPr>
          <p:spPr>
            <a:xfrm>
              <a:off x="-4854475" y="1470750"/>
              <a:ext cx="165850" cy="199025"/>
            </a:xfrm>
            <a:custGeom>
              <a:avLst/>
              <a:gdLst/>
              <a:ahLst/>
              <a:cxnLst/>
              <a:rect l="l" t="t" r="r" b="b"/>
              <a:pathLst>
                <a:path w="6634" h="7961" extrusionOk="0">
                  <a:moveTo>
                    <a:pt x="6128" y="1"/>
                  </a:moveTo>
                  <a:lnTo>
                    <a:pt x="1886" y="275"/>
                  </a:lnTo>
                  <a:lnTo>
                    <a:pt x="1" y="4086"/>
                  </a:lnTo>
                  <a:lnTo>
                    <a:pt x="2359" y="7623"/>
                  </a:lnTo>
                  <a:lnTo>
                    <a:pt x="2865" y="7961"/>
                  </a:lnTo>
                  <a:lnTo>
                    <a:pt x="6634" y="338"/>
                  </a:lnTo>
                  <a:lnTo>
                    <a:pt x="6128"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8" name="Google Shape;1138;p50"/>
            <p:cNvSpPr/>
            <p:nvPr/>
          </p:nvSpPr>
          <p:spPr>
            <a:xfrm>
              <a:off x="-4841825" y="1479200"/>
              <a:ext cx="212150" cy="190575"/>
            </a:xfrm>
            <a:custGeom>
              <a:avLst/>
              <a:gdLst/>
              <a:ahLst/>
              <a:cxnLst/>
              <a:rect l="l" t="t" r="r" b="b"/>
              <a:pathLst>
                <a:path w="8486" h="7623" extrusionOk="0">
                  <a:moveTo>
                    <a:pt x="6128" y="0"/>
                  </a:moveTo>
                  <a:lnTo>
                    <a:pt x="1885" y="274"/>
                  </a:lnTo>
                  <a:lnTo>
                    <a:pt x="0" y="4086"/>
                  </a:lnTo>
                  <a:lnTo>
                    <a:pt x="2359" y="7623"/>
                  </a:lnTo>
                  <a:lnTo>
                    <a:pt x="6602" y="7349"/>
                  </a:lnTo>
                  <a:lnTo>
                    <a:pt x="8486" y="3538"/>
                  </a:lnTo>
                  <a:lnTo>
                    <a:pt x="6128" y="0"/>
                  </a:lnTo>
                  <a:close/>
                </a:path>
              </a:pathLst>
            </a:custGeom>
            <a:solidFill>
              <a:schemeClr val="accent2"/>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39" name="Google Shape;1139;p50"/>
            <p:cNvSpPr/>
            <p:nvPr/>
          </p:nvSpPr>
          <p:spPr>
            <a:xfrm>
              <a:off x="-4128375" y="1701975"/>
              <a:ext cx="216275" cy="836350"/>
            </a:xfrm>
            <a:custGeom>
              <a:avLst/>
              <a:gdLst/>
              <a:ahLst/>
              <a:cxnLst/>
              <a:rect l="l" t="t" r="r" b="b"/>
              <a:pathLst>
                <a:path w="8651" h="33454" extrusionOk="0">
                  <a:moveTo>
                    <a:pt x="4384" y="1"/>
                  </a:moveTo>
                  <a:cubicBezTo>
                    <a:pt x="3239" y="1"/>
                    <a:pt x="1924" y="717"/>
                    <a:pt x="1417" y="2241"/>
                  </a:cubicBezTo>
                  <a:cubicBezTo>
                    <a:pt x="564" y="4800"/>
                    <a:pt x="614" y="9759"/>
                    <a:pt x="614" y="9759"/>
                  </a:cubicBezTo>
                  <a:cubicBezTo>
                    <a:pt x="331" y="11992"/>
                    <a:pt x="134" y="16961"/>
                    <a:pt x="64" y="19946"/>
                  </a:cubicBezTo>
                  <a:cubicBezTo>
                    <a:pt x="0" y="22598"/>
                    <a:pt x="566" y="25278"/>
                    <a:pt x="1833" y="27185"/>
                  </a:cubicBezTo>
                  <a:cubicBezTo>
                    <a:pt x="3636" y="29895"/>
                    <a:pt x="4491" y="33453"/>
                    <a:pt x="5041" y="33453"/>
                  </a:cubicBezTo>
                  <a:cubicBezTo>
                    <a:pt x="5592" y="33453"/>
                    <a:pt x="8515" y="33088"/>
                    <a:pt x="8515" y="33088"/>
                  </a:cubicBezTo>
                  <a:cubicBezTo>
                    <a:pt x="8515" y="33088"/>
                    <a:pt x="8651" y="32777"/>
                    <a:pt x="7579" y="30402"/>
                  </a:cubicBezTo>
                  <a:cubicBezTo>
                    <a:pt x="7213" y="29593"/>
                    <a:pt x="6569" y="27560"/>
                    <a:pt x="6569" y="26017"/>
                  </a:cubicBezTo>
                  <a:cubicBezTo>
                    <a:pt x="6569" y="24474"/>
                    <a:pt x="4801" y="20500"/>
                    <a:pt x="4801" y="19619"/>
                  </a:cubicBezTo>
                  <a:cubicBezTo>
                    <a:pt x="4801" y="19168"/>
                    <a:pt x="5387" y="12391"/>
                    <a:pt x="6075" y="9294"/>
                  </a:cubicBezTo>
                  <a:cubicBezTo>
                    <a:pt x="7038" y="6044"/>
                    <a:pt x="6959" y="2526"/>
                    <a:pt x="6177" y="963"/>
                  </a:cubicBezTo>
                  <a:cubicBezTo>
                    <a:pt x="5861" y="331"/>
                    <a:pt x="5162" y="1"/>
                    <a:pt x="4384"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40" name="Google Shape;1140;p50"/>
            <p:cNvSpPr/>
            <p:nvPr/>
          </p:nvSpPr>
          <p:spPr>
            <a:xfrm>
              <a:off x="-3989475" y="2498650"/>
              <a:ext cx="103750" cy="102800"/>
            </a:xfrm>
            <a:custGeom>
              <a:avLst/>
              <a:gdLst/>
              <a:ahLst/>
              <a:cxnLst/>
              <a:rect l="l" t="t" r="r" b="b"/>
              <a:pathLst>
                <a:path w="4150" h="4112" extrusionOk="0">
                  <a:moveTo>
                    <a:pt x="3153" y="1"/>
                  </a:moveTo>
                  <a:cubicBezTo>
                    <a:pt x="2527" y="1"/>
                    <a:pt x="1727" y="145"/>
                    <a:pt x="1286" y="145"/>
                  </a:cubicBezTo>
                  <a:cubicBezTo>
                    <a:pt x="1029" y="145"/>
                    <a:pt x="796" y="132"/>
                    <a:pt x="605" y="132"/>
                  </a:cubicBezTo>
                  <a:cubicBezTo>
                    <a:pt x="221" y="132"/>
                    <a:pt x="1" y="181"/>
                    <a:pt x="74" y="475"/>
                  </a:cubicBezTo>
                  <a:cubicBezTo>
                    <a:pt x="184" y="917"/>
                    <a:pt x="1727" y="1027"/>
                    <a:pt x="1727" y="1027"/>
                  </a:cubicBezTo>
                  <a:lnTo>
                    <a:pt x="2277" y="1247"/>
                  </a:lnTo>
                  <a:lnTo>
                    <a:pt x="3599" y="4111"/>
                  </a:lnTo>
                  <a:cubicBezTo>
                    <a:pt x="3599" y="4111"/>
                    <a:pt x="4150" y="1027"/>
                    <a:pt x="4041" y="365"/>
                  </a:cubicBezTo>
                  <a:cubicBezTo>
                    <a:pt x="3994" y="82"/>
                    <a:pt x="3623" y="1"/>
                    <a:pt x="3153" y="1"/>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41" name="Google Shape;1141;p50"/>
            <p:cNvSpPr/>
            <p:nvPr/>
          </p:nvSpPr>
          <p:spPr>
            <a:xfrm>
              <a:off x="-4088800" y="2546875"/>
              <a:ext cx="283750" cy="38575"/>
            </a:xfrm>
            <a:custGeom>
              <a:avLst/>
              <a:gdLst/>
              <a:ahLst/>
              <a:cxnLst/>
              <a:rect l="l" t="t" r="r" b="b"/>
              <a:pathLst>
                <a:path w="11350" h="1543" extrusionOk="0">
                  <a:moveTo>
                    <a:pt x="0" y="0"/>
                  </a:moveTo>
                  <a:lnTo>
                    <a:pt x="0" y="1543"/>
                  </a:lnTo>
                  <a:lnTo>
                    <a:pt x="11349" y="1543"/>
                  </a:lnTo>
                  <a:lnTo>
                    <a:pt x="11349" y="0"/>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42" name="Google Shape;1142;p50"/>
            <p:cNvSpPr/>
            <p:nvPr/>
          </p:nvSpPr>
          <p:spPr>
            <a:xfrm>
              <a:off x="-3824350" y="2461475"/>
              <a:ext cx="123975" cy="203875"/>
            </a:xfrm>
            <a:custGeom>
              <a:avLst/>
              <a:gdLst/>
              <a:ahLst/>
              <a:cxnLst/>
              <a:rect l="l" t="t" r="r" b="b"/>
              <a:pathLst>
                <a:path w="4959" h="8155" extrusionOk="0">
                  <a:moveTo>
                    <a:pt x="0" y="1"/>
                  </a:moveTo>
                  <a:lnTo>
                    <a:pt x="0" y="8154"/>
                  </a:lnTo>
                  <a:lnTo>
                    <a:pt x="4958" y="8154"/>
                  </a:lnTo>
                  <a:lnTo>
                    <a:pt x="4958"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43" name="Google Shape;1143;p50"/>
            <p:cNvSpPr/>
            <p:nvPr/>
          </p:nvSpPr>
          <p:spPr>
            <a:xfrm>
              <a:off x="-4207250" y="2461475"/>
              <a:ext cx="123975" cy="203875"/>
            </a:xfrm>
            <a:custGeom>
              <a:avLst/>
              <a:gdLst/>
              <a:ahLst/>
              <a:cxnLst/>
              <a:rect l="l" t="t" r="r" b="b"/>
              <a:pathLst>
                <a:path w="4959" h="8155" extrusionOk="0">
                  <a:moveTo>
                    <a:pt x="0" y="1"/>
                  </a:moveTo>
                  <a:lnTo>
                    <a:pt x="0" y="8154"/>
                  </a:lnTo>
                  <a:lnTo>
                    <a:pt x="4958" y="8154"/>
                  </a:lnTo>
                  <a:lnTo>
                    <a:pt x="4958" y="1"/>
                  </a:lnTo>
                  <a:close/>
                </a:path>
              </a:pathLst>
            </a:custGeom>
            <a:solidFill>
              <a:schemeClr val="accent1"/>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sp>
          <p:nvSpPr>
            <p:cNvPr id="1144" name="Google Shape;1144;p50"/>
            <p:cNvSpPr/>
            <p:nvPr/>
          </p:nvSpPr>
          <p:spPr>
            <a:xfrm>
              <a:off x="-4036450" y="2506825"/>
              <a:ext cx="150100" cy="102525"/>
            </a:xfrm>
            <a:custGeom>
              <a:avLst/>
              <a:gdLst/>
              <a:ahLst/>
              <a:cxnLst/>
              <a:rect l="l" t="t" r="r" b="b"/>
              <a:pathLst>
                <a:path w="6004" h="4101" extrusionOk="0">
                  <a:moveTo>
                    <a:pt x="870" y="0"/>
                  </a:moveTo>
                  <a:cubicBezTo>
                    <a:pt x="559" y="0"/>
                    <a:pt x="256" y="103"/>
                    <a:pt x="0" y="391"/>
                  </a:cubicBezTo>
                  <a:lnTo>
                    <a:pt x="623" y="3416"/>
                  </a:lnTo>
                  <a:cubicBezTo>
                    <a:pt x="705" y="3816"/>
                    <a:pt x="1056" y="4100"/>
                    <a:pt x="1461" y="4100"/>
                  </a:cubicBezTo>
                  <a:cubicBezTo>
                    <a:pt x="1476" y="4100"/>
                    <a:pt x="1492" y="4100"/>
                    <a:pt x="1507" y="4099"/>
                  </a:cubicBezTo>
                  <a:cubicBezTo>
                    <a:pt x="2281" y="4057"/>
                    <a:pt x="3481" y="3988"/>
                    <a:pt x="4187" y="3916"/>
                  </a:cubicBezTo>
                  <a:cubicBezTo>
                    <a:pt x="4388" y="3896"/>
                    <a:pt x="4562" y="3891"/>
                    <a:pt x="4715" y="3891"/>
                  </a:cubicBezTo>
                  <a:cubicBezTo>
                    <a:pt x="4888" y="3891"/>
                    <a:pt x="5032" y="3897"/>
                    <a:pt x="5153" y="3897"/>
                  </a:cubicBezTo>
                  <a:cubicBezTo>
                    <a:pt x="5512" y="3897"/>
                    <a:pt x="5662" y="3838"/>
                    <a:pt x="5729" y="3365"/>
                  </a:cubicBezTo>
                  <a:cubicBezTo>
                    <a:pt x="5786" y="2971"/>
                    <a:pt x="5871" y="2232"/>
                    <a:pt x="5941" y="1604"/>
                  </a:cubicBezTo>
                  <a:cubicBezTo>
                    <a:pt x="6003" y="1035"/>
                    <a:pt x="5558" y="541"/>
                    <a:pt x="4990" y="541"/>
                  </a:cubicBezTo>
                  <a:cubicBezTo>
                    <a:pt x="4978" y="541"/>
                    <a:pt x="4966" y="542"/>
                    <a:pt x="4954" y="542"/>
                  </a:cubicBezTo>
                  <a:cubicBezTo>
                    <a:pt x="4097" y="573"/>
                    <a:pt x="3012" y="611"/>
                    <a:pt x="2755" y="611"/>
                  </a:cubicBezTo>
                  <a:cubicBezTo>
                    <a:pt x="2442" y="611"/>
                    <a:pt x="1630" y="0"/>
                    <a:pt x="870" y="0"/>
                  </a:cubicBezTo>
                  <a:close/>
                </a:path>
              </a:pathLst>
            </a:custGeom>
            <a:solidFill>
              <a:schemeClr val="accent6"/>
            </a:solidFill>
            <a:ln>
              <a:noFill/>
            </a:ln>
          </p:spPr>
          <p:txBody>
            <a:bodyPr spcFirstLastPara="1" wrap="square" lIns="91411" tIns="91411" rIns="91411" bIns="91411" anchor="ctr" anchorCtr="0">
              <a:noAutofit/>
            </a:bodyPr>
            <a:lstStyle/>
            <a:p>
              <a:endParaRPr sz="2700">
                <a:cs typeface="B Nazanin" panose="000007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 name="자유형: 도형 96">
            <a:extLst>
              <a:ext uri="{FF2B5EF4-FFF2-40B4-BE49-F238E27FC236}">
                <a16:creationId xmlns:a16="http://schemas.microsoft.com/office/drawing/2014/main" id="{461174F6-BEBE-41CB-A5BB-8E9A69EF5C7C}"/>
              </a:ext>
            </a:extLst>
          </p:cNvPr>
          <p:cNvSpPr/>
          <p:nvPr/>
        </p:nvSpPr>
        <p:spPr>
          <a:xfrm>
            <a:off x="1682521" y="1108211"/>
            <a:ext cx="1125263" cy="1382317"/>
          </a:xfrm>
          <a:custGeom>
            <a:avLst/>
            <a:gdLst>
              <a:gd name="connsiteX0" fmla="*/ 436214 w 1500582"/>
              <a:gd name="connsiteY0" fmla="*/ 482094 h 1843373"/>
              <a:gd name="connsiteX1" fmla="*/ 1072350 w 1500582"/>
              <a:gd name="connsiteY1" fmla="*/ 482095 h 1843373"/>
              <a:gd name="connsiteX2" fmla="*/ 1155816 w 1500582"/>
              <a:gd name="connsiteY2" fmla="*/ 516667 h 1843373"/>
              <a:gd name="connsiteX3" fmla="*/ 1173679 w 1500582"/>
              <a:gd name="connsiteY3" fmla="*/ 543163 h 1843373"/>
              <a:gd name="connsiteX4" fmla="*/ 1194708 w 1500582"/>
              <a:gd name="connsiteY4" fmla="*/ 553270 h 1843373"/>
              <a:gd name="connsiteX5" fmla="*/ 1453713 w 1500582"/>
              <a:gd name="connsiteY5" fmla="*/ 749043 h 1843373"/>
              <a:gd name="connsiteX6" fmla="*/ 1476702 w 1500582"/>
              <a:gd name="connsiteY6" fmla="*/ 914385 h 1843373"/>
              <a:gd name="connsiteX7" fmla="*/ 1476702 w 1500582"/>
              <a:gd name="connsiteY7" fmla="*/ 914383 h 1843373"/>
              <a:gd name="connsiteX8" fmla="*/ 1311360 w 1500582"/>
              <a:gd name="connsiteY8" fmla="*/ 937373 h 1843373"/>
              <a:gd name="connsiteX9" fmla="*/ 1188268 w 1500582"/>
              <a:gd name="connsiteY9" fmla="*/ 844332 h 1843373"/>
              <a:gd name="connsiteX10" fmla="*/ 1190388 w 1500582"/>
              <a:gd name="connsiteY10" fmla="*/ 862084 h 1843373"/>
              <a:gd name="connsiteX11" fmla="*/ 1156117 w 1500582"/>
              <a:gd name="connsiteY11" fmla="*/ 1005344 h 1843373"/>
              <a:gd name="connsiteX12" fmla="*/ 1122424 w 1500582"/>
              <a:gd name="connsiteY12" fmla="*/ 1057730 h 1843373"/>
              <a:gd name="connsiteX13" fmla="*/ 1034301 w 1500582"/>
              <a:gd name="connsiteY13" fmla="*/ 1749180 h 1843373"/>
              <a:gd name="connsiteX14" fmla="*/ 1033789 w 1500582"/>
              <a:gd name="connsiteY14" fmla="*/ 1749180 h 1843373"/>
              <a:gd name="connsiteX15" fmla="*/ 1026550 w 1500582"/>
              <a:gd name="connsiteY15" fmla="*/ 1785040 h 1843373"/>
              <a:gd name="connsiteX16" fmla="*/ 938546 w 1500582"/>
              <a:gd name="connsiteY16" fmla="*/ 1843373 h 1843373"/>
              <a:gd name="connsiteX17" fmla="*/ 843037 w 1500582"/>
              <a:gd name="connsiteY17" fmla="*/ 1747864 h 1843373"/>
              <a:gd name="connsiteX18" fmla="*/ 843650 w 1500582"/>
              <a:gd name="connsiteY18" fmla="*/ 1744830 h 1843373"/>
              <a:gd name="connsiteX19" fmla="*/ 777798 w 1500582"/>
              <a:gd name="connsiteY19" fmla="*/ 1228129 h 1843373"/>
              <a:gd name="connsiteX20" fmla="*/ 754282 w 1500582"/>
              <a:gd name="connsiteY20" fmla="*/ 1230129 h 1843373"/>
              <a:gd name="connsiteX21" fmla="*/ 732366 w 1500582"/>
              <a:gd name="connsiteY21" fmla="*/ 1228265 h 1843373"/>
              <a:gd name="connsiteX22" fmla="*/ 666345 w 1500582"/>
              <a:gd name="connsiteY22" fmla="*/ 1746285 h 1843373"/>
              <a:gd name="connsiteX23" fmla="*/ 666664 w 1500582"/>
              <a:gd name="connsiteY23" fmla="*/ 1747864 h 1843373"/>
              <a:gd name="connsiteX24" fmla="*/ 571155 w 1500582"/>
              <a:gd name="connsiteY24" fmla="*/ 1843373 h 1843373"/>
              <a:gd name="connsiteX25" fmla="*/ 475646 w 1500582"/>
              <a:gd name="connsiteY25" fmla="*/ 1747864 h 1843373"/>
              <a:gd name="connsiteX26" fmla="*/ 476098 w 1500582"/>
              <a:gd name="connsiteY26" fmla="*/ 1745626 h 1843373"/>
              <a:gd name="connsiteX27" fmla="*/ 388993 w 1500582"/>
              <a:gd name="connsiteY27" fmla="*/ 1062166 h 1843373"/>
              <a:gd name="connsiteX28" fmla="*/ 352447 w 1500582"/>
              <a:gd name="connsiteY28" fmla="*/ 1005344 h 1843373"/>
              <a:gd name="connsiteX29" fmla="*/ 318176 w 1500582"/>
              <a:gd name="connsiteY29" fmla="*/ 862084 h 1843373"/>
              <a:gd name="connsiteX30" fmla="*/ 321089 w 1500582"/>
              <a:gd name="connsiteY30" fmla="*/ 837699 h 1843373"/>
              <a:gd name="connsiteX31" fmla="*/ 189221 w 1500582"/>
              <a:gd name="connsiteY31" fmla="*/ 937373 h 1843373"/>
              <a:gd name="connsiteX32" fmla="*/ 23879 w 1500582"/>
              <a:gd name="connsiteY32" fmla="*/ 914383 h 1843373"/>
              <a:gd name="connsiteX33" fmla="*/ 23879 w 1500582"/>
              <a:gd name="connsiteY33" fmla="*/ 914385 h 1843373"/>
              <a:gd name="connsiteX34" fmla="*/ 46868 w 1500582"/>
              <a:gd name="connsiteY34" fmla="*/ 749043 h 1843373"/>
              <a:gd name="connsiteX35" fmla="*/ 305873 w 1500582"/>
              <a:gd name="connsiteY35" fmla="*/ 553270 h 1843373"/>
              <a:gd name="connsiteX36" fmla="*/ 338711 w 1500582"/>
              <a:gd name="connsiteY36" fmla="*/ 537487 h 1843373"/>
              <a:gd name="connsiteX37" fmla="*/ 352748 w 1500582"/>
              <a:gd name="connsiteY37" fmla="*/ 516666 h 1843373"/>
              <a:gd name="connsiteX38" fmla="*/ 436214 w 1500582"/>
              <a:gd name="connsiteY38" fmla="*/ 482094 h 1843373"/>
              <a:gd name="connsiteX39" fmla="*/ 754282 w 1500582"/>
              <a:gd name="connsiteY39" fmla="*/ 0 h 1843373"/>
              <a:gd name="connsiteX40" fmla="*/ 985415 w 1500582"/>
              <a:gd name="connsiteY40" fmla="*/ 231133 h 1843373"/>
              <a:gd name="connsiteX41" fmla="*/ 754282 w 1500582"/>
              <a:gd name="connsiteY41" fmla="*/ 462266 h 1843373"/>
              <a:gd name="connsiteX42" fmla="*/ 523149 w 1500582"/>
              <a:gd name="connsiteY42" fmla="*/ 231133 h 1843373"/>
              <a:gd name="connsiteX43" fmla="*/ 754282 w 1500582"/>
              <a:gd name="connsiteY43" fmla="*/ 0 h 1843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500582" h="1843373">
                <a:moveTo>
                  <a:pt x="436214" y="482094"/>
                </a:moveTo>
                <a:cubicBezTo>
                  <a:pt x="648260" y="482094"/>
                  <a:pt x="860305" y="482095"/>
                  <a:pt x="1072350" y="482095"/>
                </a:cubicBezTo>
                <a:cubicBezTo>
                  <a:pt x="1104945" y="482095"/>
                  <a:pt x="1134455" y="495307"/>
                  <a:pt x="1155816" y="516667"/>
                </a:cubicBezTo>
                <a:lnTo>
                  <a:pt x="1173679" y="543163"/>
                </a:lnTo>
                <a:lnTo>
                  <a:pt x="1194708" y="553270"/>
                </a:lnTo>
                <a:cubicBezTo>
                  <a:pt x="1281043" y="618527"/>
                  <a:pt x="1367378" y="683786"/>
                  <a:pt x="1453713" y="749043"/>
                </a:cubicBezTo>
                <a:cubicBezTo>
                  <a:pt x="1505719" y="788352"/>
                  <a:pt x="1516012" y="862379"/>
                  <a:pt x="1476702" y="914385"/>
                </a:cubicBezTo>
                <a:lnTo>
                  <a:pt x="1476702" y="914383"/>
                </a:lnTo>
                <a:cubicBezTo>
                  <a:pt x="1437392" y="966389"/>
                  <a:pt x="1363366" y="976682"/>
                  <a:pt x="1311360" y="937373"/>
                </a:cubicBezTo>
                <a:lnTo>
                  <a:pt x="1188268" y="844332"/>
                </a:lnTo>
                <a:lnTo>
                  <a:pt x="1190388" y="862084"/>
                </a:lnTo>
                <a:cubicBezTo>
                  <a:pt x="1190388" y="912901"/>
                  <a:pt x="1178185" y="961312"/>
                  <a:pt x="1156117" y="1005344"/>
                </a:cubicBezTo>
                <a:lnTo>
                  <a:pt x="1122424" y="1057730"/>
                </a:lnTo>
                <a:lnTo>
                  <a:pt x="1034301" y="1749180"/>
                </a:lnTo>
                <a:lnTo>
                  <a:pt x="1033789" y="1749180"/>
                </a:lnTo>
                <a:lnTo>
                  <a:pt x="1026550" y="1785040"/>
                </a:lnTo>
                <a:cubicBezTo>
                  <a:pt x="1012050" y="1819320"/>
                  <a:pt x="978107" y="1843373"/>
                  <a:pt x="938546" y="1843373"/>
                </a:cubicBezTo>
                <a:cubicBezTo>
                  <a:pt x="885798" y="1843373"/>
                  <a:pt x="843037" y="1800612"/>
                  <a:pt x="843037" y="1747864"/>
                </a:cubicBezTo>
                <a:lnTo>
                  <a:pt x="843650" y="1744830"/>
                </a:lnTo>
                <a:lnTo>
                  <a:pt x="777798" y="1228129"/>
                </a:lnTo>
                <a:lnTo>
                  <a:pt x="754282" y="1230129"/>
                </a:lnTo>
                <a:lnTo>
                  <a:pt x="732366" y="1228265"/>
                </a:lnTo>
                <a:lnTo>
                  <a:pt x="666345" y="1746285"/>
                </a:lnTo>
                <a:lnTo>
                  <a:pt x="666664" y="1747864"/>
                </a:lnTo>
                <a:cubicBezTo>
                  <a:pt x="666664" y="1800612"/>
                  <a:pt x="623903" y="1843373"/>
                  <a:pt x="571155" y="1843373"/>
                </a:cubicBezTo>
                <a:cubicBezTo>
                  <a:pt x="518407" y="1843373"/>
                  <a:pt x="475646" y="1800612"/>
                  <a:pt x="475646" y="1747864"/>
                </a:cubicBezTo>
                <a:lnTo>
                  <a:pt x="476098" y="1745626"/>
                </a:lnTo>
                <a:lnTo>
                  <a:pt x="388993" y="1062166"/>
                </a:lnTo>
                <a:lnTo>
                  <a:pt x="352447" y="1005344"/>
                </a:lnTo>
                <a:cubicBezTo>
                  <a:pt x="330379" y="961312"/>
                  <a:pt x="318176" y="912901"/>
                  <a:pt x="318176" y="862084"/>
                </a:cubicBezTo>
                <a:lnTo>
                  <a:pt x="321089" y="837699"/>
                </a:lnTo>
                <a:lnTo>
                  <a:pt x="189221" y="937373"/>
                </a:lnTo>
                <a:cubicBezTo>
                  <a:pt x="137215" y="976682"/>
                  <a:pt x="63189" y="966389"/>
                  <a:pt x="23879" y="914383"/>
                </a:cubicBezTo>
                <a:lnTo>
                  <a:pt x="23879" y="914385"/>
                </a:lnTo>
                <a:cubicBezTo>
                  <a:pt x="-15430" y="862379"/>
                  <a:pt x="-5138" y="788352"/>
                  <a:pt x="46868" y="749043"/>
                </a:cubicBezTo>
                <a:cubicBezTo>
                  <a:pt x="133203" y="683786"/>
                  <a:pt x="219538" y="618527"/>
                  <a:pt x="305873" y="553270"/>
                </a:cubicBezTo>
                <a:lnTo>
                  <a:pt x="338711" y="537487"/>
                </a:lnTo>
                <a:lnTo>
                  <a:pt x="352748" y="516666"/>
                </a:lnTo>
                <a:cubicBezTo>
                  <a:pt x="374109" y="495306"/>
                  <a:pt x="403619" y="482094"/>
                  <a:pt x="436214" y="482094"/>
                </a:cubicBezTo>
                <a:close/>
                <a:moveTo>
                  <a:pt x="754282" y="0"/>
                </a:moveTo>
                <a:cubicBezTo>
                  <a:pt x="881933" y="0"/>
                  <a:pt x="985415" y="103482"/>
                  <a:pt x="985415" y="231133"/>
                </a:cubicBezTo>
                <a:cubicBezTo>
                  <a:pt x="985415" y="358784"/>
                  <a:pt x="881933" y="462266"/>
                  <a:pt x="754282" y="462266"/>
                </a:cubicBezTo>
                <a:cubicBezTo>
                  <a:pt x="626631" y="462266"/>
                  <a:pt x="523149" y="358784"/>
                  <a:pt x="523149" y="231133"/>
                </a:cubicBezTo>
                <a:cubicBezTo>
                  <a:pt x="523149" y="103482"/>
                  <a:pt x="626631" y="0"/>
                  <a:pt x="754282"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rtl="1"/>
            <a:endParaRPr lang="ko-KR" altLang="en-US" sz="2024">
              <a:cs typeface="B Nazanin" panose="00000700000000000000" pitchFamily="2" charset="-78"/>
            </a:endParaRPr>
          </a:p>
        </p:txBody>
      </p:sp>
      <p:sp>
        <p:nvSpPr>
          <p:cNvPr id="65" name="Trapezoid 18">
            <a:extLst>
              <a:ext uri="{FF2B5EF4-FFF2-40B4-BE49-F238E27FC236}">
                <a16:creationId xmlns:a16="http://schemas.microsoft.com/office/drawing/2014/main" id="{449EB796-8A4E-40A8-92F6-780D2F69ADF3}"/>
              </a:ext>
            </a:extLst>
          </p:cNvPr>
          <p:cNvSpPr/>
          <p:nvPr/>
        </p:nvSpPr>
        <p:spPr>
          <a:xfrm rot="10800000">
            <a:off x="4358581" y="936911"/>
            <a:ext cx="1317716" cy="729135"/>
          </a:xfrm>
          <a:custGeom>
            <a:avLst/>
            <a:gdLst/>
            <a:ahLst/>
            <a:cxnLst/>
            <a:rect l="l" t="t" r="r" b="b"/>
            <a:pathLst>
              <a:path w="2513902" h="1391026">
                <a:moveTo>
                  <a:pt x="1390337" y="97116"/>
                </a:moveTo>
                <a:lnTo>
                  <a:pt x="1390337" y="72919"/>
                </a:lnTo>
                <a:lnTo>
                  <a:pt x="1123565" y="72919"/>
                </a:lnTo>
                <a:lnTo>
                  <a:pt x="1123565" y="97116"/>
                </a:lnTo>
                <a:close/>
                <a:moveTo>
                  <a:pt x="2178715" y="1323989"/>
                </a:moveTo>
                <a:lnTo>
                  <a:pt x="2178715" y="217871"/>
                </a:lnTo>
                <a:lnTo>
                  <a:pt x="335187" y="217871"/>
                </a:lnTo>
                <a:lnTo>
                  <a:pt x="335187" y="1323989"/>
                </a:lnTo>
                <a:close/>
                <a:moveTo>
                  <a:pt x="2190205" y="1391026"/>
                </a:moveTo>
                <a:lnTo>
                  <a:pt x="323696" y="1391026"/>
                </a:lnTo>
                <a:cubicBezTo>
                  <a:pt x="293019" y="1391026"/>
                  <a:pt x="268149" y="1366157"/>
                  <a:pt x="268149" y="1335479"/>
                </a:cubicBezTo>
                <a:lnTo>
                  <a:pt x="268149" y="117315"/>
                </a:lnTo>
                <a:lnTo>
                  <a:pt x="0" y="117315"/>
                </a:lnTo>
                <a:lnTo>
                  <a:pt x="0" y="50278"/>
                </a:lnTo>
                <a:lnTo>
                  <a:pt x="65286" y="0"/>
                </a:lnTo>
                <a:lnTo>
                  <a:pt x="2448616" y="0"/>
                </a:lnTo>
                <a:lnTo>
                  <a:pt x="2513902" y="50278"/>
                </a:lnTo>
                <a:lnTo>
                  <a:pt x="2513902" y="117315"/>
                </a:lnTo>
                <a:lnTo>
                  <a:pt x="2245752" y="117315"/>
                </a:lnTo>
                <a:lnTo>
                  <a:pt x="2245752" y="1335479"/>
                </a:lnTo>
                <a:cubicBezTo>
                  <a:pt x="2245752" y="1366157"/>
                  <a:pt x="2220883" y="1391026"/>
                  <a:pt x="2190205" y="1391026"/>
                </a:cubicBezTo>
                <a:close/>
              </a:path>
            </a:pathLst>
          </a:custGeom>
          <a:solidFill>
            <a:schemeClr val="accent6"/>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rtl="1"/>
            <a:endParaRPr lang="en-US" sz="2024">
              <a:solidFill>
                <a:schemeClr val="tx1">
                  <a:lumMod val="75000"/>
                  <a:lumOff val="25000"/>
                </a:schemeClr>
              </a:solidFill>
              <a:cs typeface="B Nazanin" panose="00000700000000000000" pitchFamily="2" charset="-78"/>
            </a:endParaRPr>
          </a:p>
        </p:txBody>
      </p:sp>
      <p:grpSp>
        <p:nvGrpSpPr>
          <p:cNvPr id="66" name="그룹 65">
            <a:extLst>
              <a:ext uri="{FF2B5EF4-FFF2-40B4-BE49-F238E27FC236}">
                <a16:creationId xmlns:a16="http://schemas.microsoft.com/office/drawing/2014/main" id="{E0EAE787-A0C9-48C5-B608-DAA1F5CA2C97}"/>
              </a:ext>
            </a:extLst>
          </p:cNvPr>
          <p:cNvGrpSpPr/>
          <p:nvPr/>
        </p:nvGrpSpPr>
        <p:grpSpPr>
          <a:xfrm>
            <a:off x="405591" y="3635731"/>
            <a:ext cx="2463212" cy="1120505"/>
            <a:chOff x="1150504" y="1945773"/>
            <a:chExt cx="5644316" cy="2567578"/>
          </a:xfrm>
        </p:grpSpPr>
        <p:sp>
          <p:nvSpPr>
            <p:cNvPr id="68" name="그림 개체 틀 2">
              <a:extLst>
                <a:ext uri="{FF2B5EF4-FFF2-40B4-BE49-F238E27FC236}">
                  <a16:creationId xmlns:a16="http://schemas.microsoft.com/office/drawing/2014/main" id="{4A26E396-A82D-4A74-8AA9-79A406AF9EA6}"/>
                </a:ext>
              </a:extLst>
            </p:cNvPr>
            <p:cNvSpPr txBox="1">
              <a:spLocks/>
            </p:cNvSpPr>
            <p:nvPr/>
          </p:nvSpPr>
          <p:spPr>
            <a:xfrm flipH="1">
              <a:off x="1150905" y="1946734"/>
              <a:ext cx="3845667" cy="2564084"/>
            </a:xfrm>
            <a:custGeom>
              <a:avLst/>
              <a:gdLst>
                <a:gd name="connsiteX0" fmla="*/ 0 w 4495800"/>
                <a:gd name="connsiteY0" fmla="*/ 0 h 2593057"/>
                <a:gd name="connsiteX1" fmla="*/ 4495800 w 4495800"/>
                <a:gd name="connsiteY1" fmla="*/ 0 h 2593057"/>
                <a:gd name="connsiteX2" fmla="*/ 4495800 w 4495800"/>
                <a:gd name="connsiteY2" fmla="*/ 2593057 h 2593057"/>
                <a:gd name="connsiteX3" fmla="*/ 0 w 4495800"/>
                <a:gd name="connsiteY3" fmla="*/ 2593057 h 2593057"/>
                <a:gd name="connsiteX4" fmla="*/ 0 w 4495800"/>
                <a:gd name="connsiteY4" fmla="*/ 0 h 2593057"/>
                <a:gd name="connsiteX0" fmla="*/ 0 w 4495800"/>
                <a:gd name="connsiteY0" fmla="*/ 656948 h 3250005"/>
                <a:gd name="connsiteX1" fmla="*/ 2951085 w 4495800"/>
                <a:gd name="connsiteY1" fmla="*/ 0 h 3250005"/>
                <a:gd name="connsiteX2" fmla="*/ 4495800 w 4495800"/>
                <a:gd name="connsiteY2" fmla="*/ 3250005 h 3250005"/>
                <a:gd name="connsiteX3" fmla="*/ 0 w 4495800"/>
                <a:gd name="connsiteY3" fmla="*/ 3250005 h 3250005"/>
                <a:gd name="connsiteX4" fmla="*/ 0 w 4495800"/>
                <a:gd name="connsiteY4" fmla="*/ 656948 h 3250005"/>
                <a:gd name="connsiteX0" fmla="*/ 106532 w 4602332"/>
                <a:gd name="connsiteY0" fmla="*/ 656948 h 3250005"/>
                <a:gd name="connsiteX1" fmla="*/ 3057617 w 4602332"/>
                <a:gd name="connsiteY1" fmla="*/ 0 h 3250005"/>
                <a:gd name="connsiteX2" fmla="*/ 4602332 w 4602332"/>
                <a:gd name="connsiteY2" fmla="*/ 3250005 h 3250005"/>
                <a:gd name="connsiteX3" fmla="*/ 0 w 4602332"/>
                <a:gd name="connsiteY3" fmla="*/ 2584180 h 3250005"/>
                <a:gd name="connsiteX4" fmla="*/ 106532 w 4602332"/>
                <a:gd name="connsiteY4" fmla="*/ 656948 h 3250005"/>
                <a:gd name="connsiteX0" fmla="*/ 106532 w 3057617"/>
                <a:gd name="connsiteY0" fmla="*/ 656948 h 2584180"/>
                <a:gd name="connsiteX1" fmla="*/ 3057617 w 3057617"/>
                <a:gd name="connsiteY1" fmla="*/ 0 h 2584180"/>
                <a:gd name="connsiteX2" fmla="*/ 2196483 w 3057617"/>
                <a:gd name="connsiteY2" fmla="*/ 2122541 h 2584180"/>
                <a:gd name="connsiteX3" fmla="*/ 0 w 3057617"/>
                <a:gd name="connsiteY3" fmla="*/ 2584180 h 2584180"/>
                <a:gd name="connsiteX4" fmla="*/ 106532 w 3057617"/>
                <a:gd name="connsiteY4" fmla="*/ 656948 h 2584180"/>
                <a:gd name="connsiteX0" fmla="*/ 106532 w 3057617"/>
                <a:gd name="connsiteY0" fmla="*/ 656948 h 2681834"/>
                <a:gd name="connsiteX1" fmla="*/ 3057617 w 3057617"/>
                <a:gd name="connsiteY1" fmla="*/ 0 h 2681834"/>
                <a:gd name="connsiteX2" fmla="*/ 2897819 w 3057617"/>
                <a:gd name="connsiteY2" fmla="*/ 2681834 h 2681834"/>
                <a:gd name="connsiteX3" fmla="*/ 0 w 3057617"/>
                <a:gd name="connsiteY3" fmla="*/ 2584180 h 2681834"/>
                <a:gd name="connsiteX4" fmla="*/ 106532 w 3057617"/>
                <a:gd name="connsiteY4" fmla="*/ 656948 h 2681834"/>
                <a:gd name="connsiteX0" fmla="*/ 0 w 2951085"/>
                <a:gd name="connsiteY0" fmla="*/ 656948 h 2681834"/>
                <a:gd name="connsiteX1" fmla="*/ 2951085 w 2951085"/>
                <a:gd name="connsiteY1" fmla="*/ 0 h 2681834"/>
                <a:gd name="connsiteX2" fmla="*/ 2791287 w 2951085"/>
                <a:gd name="connsiteY2" fmla="*/ 2681834 h 2681834"/>
                <a:gd name="connsiteX3" fmla="*/ 594804 w 2951085"/>
                <a:gd name="connsiteY3" fmla="*/ 2335605 h 2681834"/>
                <a:gd name="connsiteX4" fmla="*/ 0 w 2951085"/>
                <a:gd name="connsiteY4" fmla="*/ 656948 h 2681834"/>
                <a:gd name="connsiteX0" fmla="*/ 115409 w 3066494"/>
                <a:gd name="connsiteY0" fmla="*/ 656948 h 2681834"/>
                <a:gd name="connsiteX1" fmla="*/ 3066494 w 3066494"/>
                <a:gd name="connsiteY1" fmla="*/ 0 h 2681834"/>
                <a:gd name="connsiteX2" fmla="*/ 2906696 w 3066494"/>
                <a:gd name="connsiteY2" fmla="*/ 2681834 h 2681834"/>
                <a:gd name="connsiteX3" fmla="*/ 0 w 3066494"/>
                <a:gd name="connsiteY3" fmla="*/ 2557547 h 2681834"/>
                <a:gd name="connsiteX4" fmla="*/ 115409 w 3066494"/>
                <a:gd name="connsiteY4" fmla="*/ 656948 h 2681834"/>
                <a:gd name="connsiteX0" fmla="*/ 115409 w 2906696"/>
                <a:gd name="connsiteY0" fmla="*/ 292964 h 2317850"/>
                <a:gd name="connsiteX1" fmla="*/ 2853430 w 2906696"/>
                <a:gd name="connsiteY1" fmla="*/ 0 h 2317850"/>
                <a:gd name="connsiteX2" fmla="*/ 2906696 w 2906696"/>
                <a:gd name="connsiteY2" fmla="*/ 2317850 h 2317850"/>
                <a:gd name="connsiteX3" fmla="*/ 0 w 2906696"/>
                <a:gd name="connsiteY3" fmla="*/ 2193563 h 2317850"/>
                <a:gd name="connsiteX4" fmla="*/ 115409 w 2906696"/>
                <a:gd name="connsiteY4" fmla="*/ 292964 h 2317850"/>
                <a:gd name="connsiteX0" fmla="*/ 115409 w 3057617"/>
                <a:gd name="connsiteY0" fmla="*/ 648071 h 2672957"/>
                <a:gd name="connsiteX1" fmla="*/ 3057617 w 3057617"/>
                <a:gd name="connsiteY1" fmla="*/ 0 h 2672957"/>
                <a:gd name="connsiteX2" fmla="*/ 2906696 w 3057617"/>
                <a:gd name="connsiteY2" fmla="*/ 2672957 h 2672957"/>
                <a:gd name="connsiteX3" fmla="*/ 0 w 3057617"/>
                <a:gd name="connsiteY3" fmla="*/ 2548670 h 2672957"/>
                <a:gd name="connsiteX4" fmla="*/ 115409 w 3057617"/>
                <a:gd name="connsiteY4" fmla="*/ 648071 h 2672957"/>
                <a:gd name="connsiteX0" fmla="*/ 115409 w 2971257"/>
                <a:gd name="connsiteY0" fmla="*/ 510911 h 2535797"/>
                <a:gd name="connsiteX1" fmla="*/ 2971257 w 2971257"/>
                <a:gd name="connsiteY1" fmla="*/ 0 h 2535797"/>
                <a:gd name="connsiteX2" fmla="*/ 2906696 w 2971257"/>
                <a:gd name="connsiteY2" fmla="*/ 2535797 h 2535797"/>
                <a:gd name="connsiteX3" fmla="*/ 0 w 2971257"/>
                <a:gd name="connsiteY3" fmla="*/ 2411510 h 2535797"/>
                <a:gd name="connsiteX4" fmla="*/ 115409 w 2971257"/>
                <a:gd name="connsiteY4" fmla="*/ 510911 h 2535797"/>
                <a:gd name="connsiteX0" fmla="*/ 115409 w 3077937"/>
                <a:gd name="connsiteY0" fmla="*/ 668391 h 2693277"/>
                <a:gd name="connsiteX1" fmla="*/ 3077937 w 3077937"/>
                <a:gd name="connsiteY1" fmla="*/ 0 h 2693277"/>
                <a:gd name="connsiteX2" fmla="*/ 2906696 w 3077937"/>
                <a:gd name="connsiteY2" fmla="*/ 2693277 h 2693277"/>
                <a:gd name="connsiteX3" fmla="*/ 0 w 3077937"/>
                <a:gd name="connsiteY3" fmla="*/ 2568990 h 2693277"/>
                <a:gd name="connsiteX4" fmla="*/ 115409 w 3077937"/>
                <a:gd name="connsiteY4" fmla="*/ 668391 h 2693277"/>
                <a:gd name="connsiteX0" fmla="*/ 115409 w 3077937"/>
                <a:gd name="connsiteY0" fmla="*/ 668391 h 2568990"/>
                <a:gd name="connsiteX1" fmla="*/ 3077937 w 3077937"/>
                <a:gd name="connsiteY1" fmla="*/ 0 h 2568990"/>
                <a:gd name="connsiteX2" fmla="*/ 2769536 w 3077937"/>
                <a:gd name="connsiteY2" fmla="*/ 2535797 h 2568990"/>
                <a:gd name="connsiteX3" fmla="*/ 0 w 3077937"/>
                <a:gd name="connsiteY3" fmla="*/ 2568990 h 2568990"/>
                <a:gd name="connsiteX4" fmla="*/ 115409 w 3077937"/>
                <a:gd name="connsiteY4" fmla="*/ 668391 h 2568990"/>
                <a:gd name="connsiteX0" fmla="*/ 115409 w 3077937"/>
                <a:gd name="connsiteY0" fmla="*/ 668391 h 2693277"/>
                <a:gd name="connsiteX1" fmla="*/ 3077937 w 3077937"/>
                <a:gd name="connsiteY1" fmla="*/ 0 h 2693277"/>
                <a:gd name="connsiteX2" fmla="*/ 2916856 w 3077937"/>
                <a:gd name="connsiteY2" fmla="*/ 2693277 h 2693277"/>
                <a:gd name="connsiteX3" fmla="*/ 0 w 3077937"/>
                <a:gd name="connsiteY3" fmla="*/ 2568990 h 2693277"/>
                <a:gd name="connsiteX4" fmla="*/ 115409 w 3077937"/>
                <a:gd name="connsiteY4" fmla="*/ 668391 h 2693277"/>
                <a:gd name="connsiteX0" fmla="*/ 0 w 2962528"/>
                <a:gd name="connsiteY0" fmla="*/ 668391 h 2693277"/>
                <a:gd name="connsiteX1" fmla="*/ 2962528 w 2962528"/>
                <a:gd name="connsiteY1" fmla="*/ 0 h 2693277"/>
                <a:gd name="connsiteX2" fmla="*/ 2801447 w 2962528"/>
                <a:gd name="connsiteY2" fmla="*/ 2693277 h 2693277"/>
                <a:gd name="connsiteX3" fmla="*/ 331631 w 2962528"/>
                <a:gd name="connsiteY3" fmla="*/ 2289590 h 2693277"/>
                <a:gd name="connsiteX4" fmla="*/ 0 w 2962528"/>
                <a:gd name="connsiteY4" fmla="*/ 668391 h 2693277"/>
                <a:gd name="connsiteX0" fmla="*/ 120489 w 3083017"/>
                <a:gd name="connsiteY0" fmla="*/ 668391 h 2693277"/>
                <a:gd name="connsiteX1" fmla="*/ 3083017 w 3083017"/>
                <a:gd name="connsiteY1" fmla="*/ 0 h 2693277"/>
                <a:gd name="connsiteX2" fmla="*/ 2921936 w 3083017"/>
                <a:gd name="connsiteY2" fmla="*/ 2693277 h 2693277"/>
                <a:gd name="connsiteX3" fmla="*/ 0 w 3083017"/>
                <a:gd name="connsiteY3" fmla="*/ 2574070 h 2693277"/>
                <a:gd name="connsiteX4" fmla="*/ 120489 w 3083017"/>
                <a:gd name="connsiteY4" fmla="*/ 668391 h 2693277"/>
                <a:gd name="connsiteX0" fmla="*/ 262729 w 3083017"/>
                <a:gd name="connsiteY0" fmla="*/ 841111 h 2693277"/>
                <a:gd name="connsiteX1" fmla="*/ 3083017 w 3083017"/>
                <a:gd name="connsiteY1" fmla="*/ 0 h 2693277"/>
                <a:gd name="connsiteX2" fmla="*/ 2921936 w 3083017"/>
                <a:gd name="connsiteY2" fmla="*/ 2693277 h 2693277"/>
                <a:gd name="connsiteX3" fmla="*/ 0 w 3083017"/>
                <a:gd name="connsiteY3" fmla="*/ 2574070 h 2693277"/>
                <a:gd name="connsiteX4" fmla="*/ 262729 w 3083017"/>
                <a:gd name="connsiteY4" fmla="*/ 841111 h 2693277"/>
                <a:gd name="connsiteX0" fmla="*/ 105249 w 3083017"/>
                <a:gd name="connsiteY0" fmla="*/ 709031 h 2693277"/>
                <a:gd name="connsiteX1" fmla="*/ 3083017 w 3083017"/>
                <a:gd name="connsiteY1" fmla="*/ 0 h 2693277"/>
                <a:gd name="connsiteX2" fmla="*/ 2921936 w 3083017"/>
                <a:gd name="connsiteY2" fmla="*/ 2693277 h 2693277"/>
                <a:gd name="connsiteX3" fmla="*/ 0 w 3083017"/>
                <a:gd name="connsiteY3" fmla="*/ 2574070 h 2693277"/>
                <a:gd name="connsiteX4" fmla="*/ 105249 w 3083017"/>
                <a:gd name="connsiteY4" fmla="*/ 709031 h 269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83017" h="2693277">
                  <a:moveTo>
                    <a:pt x="105249" y="709031"/>
                  </a:moveTo>
                  <a:lnTo>
                    <a:pt x="3083017" y="0"/>
                  </a:lnTo>
                  <a:lnTo>
                    <a:pt x="2921936" y="2693277"/>
                  </a:lnTo>
                  <a:lnTo>
                    <a:pt x="0" y="2574070"/>
                  </a:lnTo>
                  <a:lnTo>
                    <a:pt x="105249" y="709031"/>
                  </a:lnTo>
                  <a:close/>
                </a:path>
              </a:pathLst>
            </a:custGeom>
            <a:solidFill>
              <a:schemeClr val="tx1">
                <a:lumMod val="65000"/>
                <a:lumOff val="35000"/>
              </a:schemeClr>
            </a:solidFill>
            <a:ln w="25400">
              <a:noFill/>
            </a:ln>
            <a:effectLst/>
          </p:spPr>
          <p:txBody>
            <a:bodyPr vert="horz" lIns="68570" tIns="34285" rIns="68570" bIns="34285" rtlCol="0" anchor="ctr"/>
            <a:lstStyle>
              <a:defPPr>
                <a:defRPr lang="ko-KR"/>
              </a:defPPr>
              <a:lvl1pPr marL="0" indent="0" algn="ctr" defTabSz="914400" rtl="0" eaLnBrk="1" latinLnBrk="1" hangingPunct="1">
                <a:buFontTx/>
                <a:buNone/>
                <a:defRPr sz="1600" kern="1200">
                  <a:solidFill>
                    <a:schemeClr val="bg1">
                      <a:lumMod val="50000"/>
                    </a:schemeClr>
                  </a:solidFill>
                  <a:latin typeface="Arial" pitchFamily="34" charset="0"/>
                  <a:ea typeface="+mn-ea"/>
                  <a:cs typeface="Arial" pitchFamily="34" charset="0"/>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a:lstStyle>
            <a:p>
              <a:pPr rtl="1"/>
              <a:endParaRPr lang="ko-KR" altLang="en-US" sz="1200" dirty="0">
                <a:latin typeface="+mn-lt"/>
                <a:cs typeface="B Nazanin" panose="00000700000000000000" pitchFamily="2" charset="-78"/>
              </a:endParaRPr>
            </a:p>
          </p:txBody>
        </p:sp>
        <p:sp>
          <p:nvSpPr>
            <p:cNvPr id="69" name="Freeform 52">
              <a:extLst>
                <a:ext uri="{FF2B5EF4-FFF2-40B4-BE49-F238E27FC236}">
                  <a16:creationId xmlns:a16="http://schemas.microsoft.com/office/drawing/2014/main" id="{BAA781CA-7014-4631-893F-5AC3F8AD14C7}"/>
                </a:ext>
              </a:extLst>
            </p:cNvPr>
            <p:cNvSpPr/>
            <p:nvPr/>
          </p:nvSpPr>
          <p:spPr>
            <a:xfrm>
              <a:off x="1150504" y="1945773"/>
              <a:ext cx="1663354" cy="2567578"/>
            </a:xfrm>
            <a:custGeom>
              <a:avLst/>
              <a:gdLst>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98783 w 1534602"/>
                <a:gd name="connsiteY4" fmla="*/ 2631882 h 2631882"/>
                <a:gd name="connsiteX5" fmla="*/ 0 w 1534602"/>
                <a:gd name="connsiteY5" fmla="*/ 0 h 2631882"/>
                <a:gd name="connsiteX6" fmla="*/ 1391479 w 1534602"/>
                <a:gd name="connsiteY6" fmla="*/ 286247 h 2631882"/>
                <a:gd name="connsiteX0" fmla="*/ 1391479 w 1534602"/>
                <a:gd name="connsiteY0" fmla="*/ 286247 h 2631882"/>
                <a:gd name="connsiteX1" fmla="*/ 1534602 w 1534602"/>
                <a:gd name="connsiteY1" fmla="*/ 858741 h 2631882"/>
                <a:gd name="connsiteX2" fmla="*/ 1152940 w 1534602"/>
                <a:gd name="connsiteY2" fmla="*/ 1789043 h 2631882"/>
                <a:gd name="connsiteX3" fmla="*/ 1534602 w 1534602"/>
                <a:gd name="connsiteY3" fmla="*/ 2576223 h 2631882"/>
                <a:gd name="connsiteX4" fmla="*/ 166977 w 1534602"/>
                <a:gd name="connsiteY4" fmla="*/ 2631882 h 2631882"/>
                <a:gd name="connsiteX5" fmla="*/ 0 w 1534602"/>
                <a:gd name="connsiteY5" fmla="*/ 0 h 2631882"/>
                <a:gd name="connsiteX6" fmla="*/ 1391479 w 1534602"/>
                <a:gd name="connsiteY6" fmla="*/ 286247 h 2631882"/>
                <a:gd name="connsiteX0" fmla="*/ 1391479 w 1550504"/>
                <a:gd name="connsiteY0" fmla="*/ 286247 h 2631882"/>
                <a:gd name="connsiteX1" fmla="*/ 1534602 w 1550504"/>
                <a:gd name="connsiteY1" fmla="*/ 858741 h 2631882"/>
                <a:gd name="connsiteX2" fmla="*/ 1152940 w 1550504"/>
                <a:gd name="connsiteY2" fmla="*/ 1789043 h 2631882"/>
                <a:gd name="connsiteX3" fmla="*/ 1550504 w 1550504"/>
                <a:gd name="connsiteY3" fmla="*/ 2600077 h 2631882"/>
                <a:gd name="connsiteX4" fmla="*/ 166977 w 1550504"/>
                <a:gd name="connsiteY4" fmla="*/ 2631882 h 2631882"/>
                <a:gd name="connsiteX5" fmla="*/ 0 w 1550504"/>
                <a:gd name="connsiteY5" fmla="*/ 0 h 2631882"/>
                <a:gd name="connsiteX6" fmla="*/ 1391479 w 1550504"/>
                <a:gd name="connsiteY6" fmla="*/ 286247 h 2631882"/>
                <a:gd name="connsiteX0" fmla="*/ 1391479 w 1550504"/>
                <a:gd name="connsiteY0" fmla="*/ 286247 h 2631882"/>
                <a:gd name="connsiteX1" fmla="*/ 1478943 w 1550504"/>
                <a:gd name="connsiteY1" fmla="*/ 906449 h 2631882"/>
                <a:gd name="connsiteX2" fmla="*/ 1152940 w 1550504"/>
                <a:gd name="connsiteY2" fmla="*/ 1789043 h 2631882"/>
                <a:gd name="connsiteX3" fmla="*/ 1550504 w 1550504"/>
                <a:gd name="connsiteY3" fmla="*/ 2600077 h 2631882"/>
                <a:gd name="connsiteX4" fmla="*/ 166977 w 1550504"/>
                <a:gd name="connsiteY4" fmla="*/ 2631882 h 2631882"/>
                <a:gd name="connsiteX5" fmla="*/ 0 w 1550504"/>
                <a:gd name="connsiteY5" fmla="*/ 0 h 2631882"/>
                <a:gd name="connsiteX6" fmla="*/ 1391479 w 1550504"/>
                <a:gd name="connsiteY6" fmla="*/ 286247 h 26318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50504" h="2631882">
                  <a:moveTo>
                    <a:pt x="1391479" y="286247"/>
                  </a:moveTo>
                  <a:lnTo>
                    <a:pt x="1478943" y="906449"/>
                  </a:lnTo>
                  <a:cubicBezTo>
                    <a:pt x="1216550" y="1327869"/>
                    <a:pt x="1129087" y="1566406"/>
                    <a:pt x="1152940" y="1789043"/>
                  </a:cubicBezTo>
                  <a:cubicBezTo>
                    <a:pt x="1192696" y="2115047"/>
                    <a:pt x="1423283" y="2337684"/>
                    <a:pt x="1550504" y="2600077"/>
                  </a:cubicBezTo>
                  <a:lnTo>
                    <a:pt x="166977" y="2631882"/>
                  </a:lnTo>
                  <a:lnTo>
                    <a:pt x="0" y="0"/>
                  </a:lnTo>
                  <a:lnTo>
                    <a:pt x="1391479" y="286247"/>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70" name="Freeform 51">
              <a:extLst>
                <a:ext uri="{FF2B5EF4-FFF2-40B4-BE49-F238E27FC236}">
                  <a16:creationId xmlns:a16="http://schemas.microsoft.com/office/drawing/2014/main" id="{AA218B6F-6DFB-48F8-9208-1BC9A31719A8}"/>
                </a:ext>
              </a:extLst>
            </p:cNvPr>
            <p:cNvSpPr/>
            <p:nvPr/>
          </p:nvSpPr>
          <p:spPr>
            <a:xfrm>
              <a:off x="2600696" y="1961896"/>
              <a:ext cx="4194124" cy="1735966"/>
            </a:xfrm>
            <a:custGeom>
              <a:avLst/>
              <a:gdLst>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633496 w 3909575"/>
                <a:gd name="connsiteY11" fmla="*/ 559844 h 1788689"/>
                <a:gd name="connsiteX12" fmla="*/ 2633496 w 3909575"/>
                <a:gd name="connsiteY12" fmla="*/ 563552 h 1788689"/>
                <a:gd name="connsiteX13" fmla="*/ 2496374 w 3909575"/>
                <a:gd name="connsiteY13" fmla="*/ 661511 h 1788689"/>
                <a:gd name="connsiteX14" fmla="*/ 707665 w 3909575"/>
                <a:gd name="connsiteY14" fmla="*/ 1778584 h 1788689"/>
                <a:gd name="connsiteX15" fmla="*/ 0 w 3909575"/>
                <a:gd name="connsiteY15" fmla="*/ 251933 h 1788689"/>
                <a:gd name="connsiteX16" fmla="*/ 723568 w 3909575"/>
                <a:gd name="connsiteY16" fmla="*/ 410960 h 1788689"/>
                <a:gd name="connsiteX17" fmla="*/ 906449 w 3909575"/>
                <a:gd name="connsiteY17" fmla="*/ 1110675 h 1788689"/>
                <a:gd name="connsiteX18" fmla="*/ 2334017 w 3909575"/>
                <a:gd name="connsiteY18" fmla="*/ 349554 h 1788689"/>
                <a:gd name="connsiteX19" fmla="*/ 2664775 w 3909575"/>
                <a:gd name="connsiteY19" fmla="*/ 145840 h 1788689"/>
                <a:gd name="connsiteX20" fmla="*/ 3107886 w 3909575"/>
                <a:gd name="connsiteY20" fmla="*/ 44315 h 1788689"/>
                <a:gd name="connsiteX21" fmla="*/ 3418711 w 3909575"/>
                <a:gd name="connsiteY21" fmla="*/ 1537 h 1788689"/>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633496 w 3909575"/>
                <a:gd name="connsiteY11" fmla="*/ 559844 h 1788689"/>
                <a:gd name="connsiteX12" fmla="*/ 2496374 w 3909575"/>
                <a:gd name="connsiteY12" fmla="*/ 661511 h 1788689"/>
                <a:gd name="connsiteX13" fmla="*/ 707665 w 3909575"/>
                <a:gd name="connsiteY13" fmla="*/ 1778584 h 1788689"/>
                <a:gd name="connsiteX14" fmla="*/ 0 w 3909575"/>
                <a:gd name="connsiteY14" fmla="*/ 251933 h 1788689"/>
                <a:gd name="connsiteX15" fmla="*/ 723568 w 3909575"/>
                <a:gd name="connsiteY15" fmla="*/ 410960 h 1788689"/>
                <a:gd name="connsiteX16" fmla="*/ 906449 w 3909575"/>
                <a:gd name="connsiteY16" fmla="*/ 1110675 h 1788689"/>
                <a:gd name="connsiteX17" fmla="*/ 2334017 w 3909575"/>
                <a:gd name="connsiteY17" fmla="*/ 349554 h 1788689"/>
                <a:gd name="connsiteX18" fmla="*/ 2664775 w 3909575"/>
                <a:gd name="connsiteY18" fmla="*/ 145840 h 1788689"/>
                <a:gd name="connsiteX19" fmla="*/ 3107886 w 3909575"/>
                <a:gd name="connsiteY19" fmla="*/ 44315 h 1788689"/>
                <a:gd name="connsiteX20" fmla="*/ 3418711 w 3909575"/>
                <a:gd name="connsiteY20" fmla="*/ 1537 h 1788689"/>
                <a:gd name="connsiteX0" fmla="*/ 3418711 w 3909575"/>
                <a:gd name="connsiteY0" fmla="*/ 1537 h 1788689"/>
                <a:gd name="connsiteX1" fmla="*/ 3368419 w 3909575"/>
                <a:gd name="connsiteY1" fmla="*/ 121871 h 1788689"/>
                <a:gd name="connsiteX2" fmla="*/ 3176755 w 3909575"/>
                <a:gd name="connsiteY2" fmla="*/ 166181 h 1788689"/>
                <a:gd name="connsiteX3" fmla="*/ 3416930 w 3909575"/>
                <a:gd name="connsiteY3" fmla="*/ 157930 h 1788689"/>
                <a:gd name="connsiteX4" fmla="*/ 3701848 w 3909575"/>
                <a:gd name="connsiteY4" fmla="*/ 27103 h 1788689"/>
                <a:gd name="connsiteX5" fmla="*/ 3909575 w 3909575"/>
                <a:gd name="connsiteY5" fmla="*/ 58533 h 1788689"/>
                <a:gd name="connsiteX6" fmla="*/ 3805270 w 3909575"/>
                <a:gd name="connsiteY6" fmla="*/ 99736 h 1788689"/>
                <a:gd name="connsiteX7" fmla="*/ 3852640 w 3909575"/>
                <a:gd name="connsiteY7" fmla="*/ 168423 h 1788689"/>
                <a:gd name="connsiteX8" fmla="*/ 3340943 w 3909575"/>
                <a:gd name="connsiteY8" fmla="*/ 360744 h 1788689"/>
                <a:gd name="connsiteX9" fmla="*/ 3212947 w 3909575"/>
                <a:gd name="connsiteY9" fmla="*/ 436602 h 1788689"/>
                <a:gd name="connsiteX10" fmla="*/ 2793493 w 3909575"/>
                <a:gd name="connsiteY10" fmla="*/ 469443 h 1788689"/>
                <a:gd name="connsiteX11" fmla="*/ 2496374 w 3909575"/>
                <a:gd name="connsiteY11" fmla="*/ 661511 h 1788689"/>
                <a:gd name="connsiteX12" fmla="*/ 707665 w 3909575"/>
                <a:gd name="connsiteY12" fmla="*/ 1778584 h 1788689"/>
                <a:gd name="connsiteX13" fmla="*/ 0 w 3909575"/>
                <a:gd name="connsiteY13" fmla="*/ 251933 h 1788689"/>
                <a:gd name="connsiteX14" fmla="*/ 723568 w 3909575"/>
                <a:gd name="connsiteY14" fmla="*/ 410960 h 1788689"/>
                <a:gd name="connsiteX15" fmla="*/ 906449 w 3909575"/>
                <a:gd name="connsiteY15" fmla="*/ 1110675 h 1788689"/>
                <a:gd name="connsiteX16" fmla="*/ 2334017 w 3909575"/>
                <a:gd name="connsiteY16" fmla="*/ 349554 h 1788689"/>
                <a:gd name="connsiteX17" fmla="*/ 2664775 w 3909575"/>
                <a:gd name="connsiteY17" fmla="*/ 145840 h 1788689"/>
                <a:gd name="connsiteX18" fmla="*/ 3107886 w 3909575"/>
                <a:gd name="connsiteY18" fmla="*/ 44315 h 1788689"/>
                <a:gd name="connsiteX19" fmla="*/ 3418711 w 3909575"/>
                <a:gd name="connsiteY19" fmla="*/ 1537 h 1788689"/>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334017 w 3909575"/>
                <a:gd name="connsiteY15" fmla="*/ 349554 h 1779443"/>
                <a:gd name="connsiteX16" fmla="*/ 2664775 w 3909575"/>
                <a:gd name="connsiteY16" fmla="*/ 145840 h 1779443"/>
                <a:gd name="connsiteX17" fmla="*/ 3107886 w 3909575"/>
                <a:gd name="connsiteY17" fmla="*/ 44315 h 1779443"/>
                <a:gd name="connsiteX18" fmla="*/ 3418711 w 3909575"/>
                <a:gd name="connsiteY18"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64775 w 3909575"/>
                <a:gd name="connsiteY15" fmla="*/ 14584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 name="connsiteX0" fmla="*/ 3418711 w 3909575"/>
                <a:gd name="connsiteY0" fmla="*/ 1537 h 1779443"/>
                <a:gd name="connsiteX1" fmla="*/ 3368419 w 3909575"/>
                <a:gd name="connsiteY1" fmla="*/ 121871 h 1779443"/>
                <a:gd name="connsiteX2" fmla="*/ 3176755 w 3909575"/>
                <a:gd name="connsiteY2" fmla="*/ 166181 h 1779443"/>
                <a:gd name="connsiteX3" fmla="*/ 3416930 w 3909575"/>
                <a:gd name="connsiteY3" fmla="*/ 157930 h 1779443"/>
                <a:gd name="connsiteX4" fmla="*/ 3701848 w 3909575"/>
                <a:gd name="connsiteY4" fmla="*/ 27103 h 1779443"/>
                <a:gd name="connsiteX5" fmla="*/ 3909575 w 3909575"/>
                <a:gd name="connsiteY5" fmla="*/ 58533 h 1779443"/>
                <a:gd name="connsiteX6" fmla="*/ 3805270 w 3909575"/>
                <a:gd name="connsiteY6" fmla="*/ 99736 h 1779443"/>
                <a:gd name="connsiteX7" fmla="*/ 3852640 w 3909575"/>
                <a:gd name="connsiteY7" fmla="*/ 168423 h 1779443"/>
                <a:gd name="connsiteX8" fmla="*/ 3340943 w 3909575"/>
                <a:gd name="connsiteY8" fmla="*/ 360744 h 1779443"/>
                <a:gd name="connsiteX9" fmla="*/ 3212947 w 3909575"/>
                <a:gd name="connsiteY9" fmla="*/ 436602 h 1779443"/>
                <a:gd name="connsiteX10" fmla="*/ 2793493 w 3909575"/>
                <a:gd name="connsiteY10" fmla="*/ 469443 h 1779443"/>
                <a:gd name="connsiteX11" fmla="*/ 707665 w 3909575"/>
                <a:gd name="connsiteY11" fmla="*/ 1778584 h 1779443"/>
                <a:gd name="connsiteX12" fmla="*/ 0 w 3909575"/>
                <a:gd name="connsiteY12" fmla="*/ 251933 h 1779443"/>
                <a:gd name="connsiteX13" fmla="*/ 723568 w 3909575"/>
                <a:gd name="connsiteY13" fmla="*/ 410960 h 1779443"/>
                <a:gd name="connsiteX14" fmla="*/ 906449 w 3909575"/>
                <a:gd name="connsiteY14" fmla="*/ 1110675 h 1779443"/>
                <a:gd name="connsiteX15" fmla="*/ 2601164 w 3909575"/>
                <a:gd name="connsiteY15" fmla="*/ 209450 h 1779443"/>
                <a:gd name="connsiteX16" fmla="*/ 3107886 w 3909575"/>
                <a:gd name="connsiteY16" fmla="*/ 44315 h 1779443"/>
                <a:gd name="connsiteX17" fmla="*/ 3418711 w 3909575"/>
                <a:gd name="connsiteY17" fmla="*/ 1537 h 1779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909575" h="1779443">
                  <a:moveTo>
                    <a:pt x="3418711" y="1537"/>
                  </a:moveTo>
                  <a:cubicBezTo>
                    <a:pt x="3469264" y="24466"/>
                    <a:pt x="3432681" y="105909"/>
                    <a:pt x="3368419" y="121871"/>
                  </a:cubicBezTo>
                  <a:cubicBezTo>
                    <a:pt x="3315782" y="146844"/>
                    <a:pt x="3240643" y="151411"/>
                    <a:pt x="3176755" y="166181"/>
                  </a:cubicBezTo>
                  <a:cubicBezTo>
                    <a:pt x="3236930" y="196659"/>
                    <a:pt x="3336872" y="160680"/>
                    <a:pt x="3416930" y="157930"/>
                  </a:cubicBezTo>
                  <a:cubicBezTo>
                    <a:pt x="3522106" y="103071"/>
                    <a:pt x="3594377" y="68841"/>
                    <a:pt x="3701848" y="27103"/>
                  </a:cubicBezTo>
                  <a:cubicBezTo>
                    <a:pt x="3804830" y="-6636"/>
                    <a:pt x="3906693" y="-15839"/>
                    <a:pt x="3909575" y="58533"/>
                  </a:cubicBezTo>
                  <a:lnTo>
                    <a:pt x="3805270" y="99736"/>
                  </a:lnTo>
                  <a:cubicBezTo>
                    <a:pt x="3846572" y="108704"/>
                    <a:pt x="3885345" y="157331"/>
                    <a:pt x="3852640" y="168423"/>
                  </a:cubicBezTo>
                  <a:cubicBezTo>
                    <a:pt x="3662305" y="225168"/>
                    <a:pt x="3521110" y="292253"/>
                    <a:pt x="3340943" y="360744"/>
                  </a:cubicBezTo>
                  <a:cubicBezTo>
                    <a:pt x="3307879" y="381646"/>
                    <a:pt x="3243681" y="425574"/>
                    <a:pt x="3212947" y="436602"/>
                  </a:cubicBezTo>
                  <a:cubicBezTo>
                    <a:pt x="3118058" y="459638"/>
                    <a:pt x="2933306" y="422867"/>
                    <a:pt x="2793493" y="469443"/>
                  </a:cubicBezTo>
                  <a:cubicBezTo>
                    <a:pt x="2375946" y="693107"/>
                    <a:pt x="1173247" y="1814836"/>
                    <a:pt x="707665" y="1778584"/>
                  </a:cubicBezTo>
                  <a:cubicBezTo>
                    <a:pt x="527436" y="1709673"/>
                    <a:pt x="156375" y="1179586"/>
                    <a:pt x="0" y="251933"/>
                  </a:cubicBezTo>
                  <a:lnTo>
                    <a:pt x="723568" y="410960"/>
                  </a:lnTo>
                  <a:cubicBezTo>
                    <a:pt x="765975" y="694556"/>
                    <a:pt x="887896" y="962250"/>
                    <a:pt x="906449" y="1110675"/>
                  </a:cubicBezTo>
                  <a:cubicBezTo>
                    <a:pt x="1285642" y="963121"/>
                    <a:pt x="2226306" y="411031"/>
                    <a:pt x="2601164" y="209450"/>
                  </a:cubicBezTo>
                  <a:cubicBezTo>
                    <a:pt x="2826145" y="18599"/>
                    <a:pt x="3014053" y="22756"/>
                    <a:pt x="3107886" y="44315"/>
                  </a:cubicBezTo>
                  <a:cubicBezTo>
                    <a:pt x="3172104" y="52270"/>
                    <a:pt x="3315915" y="-10491"/>
                    <a:pt x="3418711" y="153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grpSp>
        <p:nvGrpSpPr>
          <p:cNvPr id="71" name="그룹 70">
            <a:extLst>
              <a:ext uri="{FF2B5EF4-FFF2-40B4-BE49-F238E27FC236}">
                <a16:creationId xmlns:a16="http://schemas.microsoft.com/office/drawing/2014/main" id="{006F54E1-CF14-4A3C-A980-2F4B71BE8EFC}"/>
              </a:ext>
            </a:extLst>
          </p:cNvPr>
          <p:cNvGrpSpPr/>
          <p:nvPr/>
        </p:nvGrpSpPr>
        <p:grpSpPr>
          <a:xfrm>
            <a:off x="2122489" y="2869699"/>
            <a:ext cx="1073718" cy="769493"/>
            <a:chOff x="7197682" y="1988023"/>
            <a:chExt cx="3348000" cy="2399383"/>
          </a:xfrm>
          <a:solidFill>
            <a:schemeClr val="accent1"/>
          </a:solidFill>
        </p:grpSpPr>
        <p:sp>
          <p:nvSpPr>
            <p:cNvPr id="72" name="사각형: 둥근 모서리 71">
              <a:extLst>
                <a:ext uri="{FF2B5EF4-FFF2-40B4-BE49-F238E27FC236}">
                  <a16:creationId xmlns:a16="http://schemas.microsoft.com/office/drawing/2014/main" id="{78699D49-35ED-4FEA-98B5-C5F92C1923B6}"/>
                </a:ext>
              </a:extLst>
            </p:cNvPr>
            <p:cNvSpPr/>
            <p:nvPr/>
          </p:nvSpPr>
          <p:spPr>
            <a:xfrm>
              <a:off x="7197682" y="4232483"/>
              <a:ext cx="3348000" cy="154923"/>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nvGrpSpPr>
            <p:cNvPr id="73" name="그룹 72">
              <a:extLst>
                <a:ext uri="{FF2B5EF4-FFF2-40B4-BE49-F238E27FC236}">
                  <a16:creationId xmlns:a16="http://schemas.microsoft.com/office/drawing/2014/main" id="{9BAEA68D-AA67-4773-9D53-22D4E9EA1286}"/>
                </a:ext>
              </a:extLst>
            </p:cNvPr>
            <p:cNvGrpSpPr/>
            <p:nvPr/>
          </p:nvGrpSpPr>
          <p:grpSpPr>
            <a:xfrm>
              <a:off x="7222056" y="1988023"/>
              <a:ext cx="3299252" cy="2176495"/>
              <a:chOff x="6345690" y="2428150"/>
              <a:chExt cx="3299252" cy="2176495"/>
            </a:xfrm>
            <a:grpFill/>
          </p:grpSpPr>
          <p:sp>
            <p:nvSpPr>
              <p:cNvPr id="74" name="현 34">
                <a:extLst>
                  <a:ext uri="{FF2B5EF4-FFF2-40B4-BE49-F238E27FC236}">
                    <a16:creationId xmlns:a16="http://schemas.microsoft.com/office/drawing/2014/main" id="{B1A79E1A-51C0-4D71-9220-58F796AA0381}"/>
                  </a:ext>
                </a:extLst>
              </p:cNvPr>
              <p:cNvSpPr/>
              <p:nvPr/>
            </p:nvSpPr>
            <p:spPr>
              <a:xfrm>
                <a:off x="6345690" y="2796201"/>
                <a:ext cx="3299252" cy="1808444"/>
              </a:xfrm>
              <a:custGeom>
                <a:avLst/>
                <a:gdLst>
                  <a:gd name="connsiteX0" fmla="*/ 10326 w 3301582"/>
                  <a:gd name="connsiteY0" fmla="*/ 1835145 h 3301582"/>
                  <a:gd name="connsiteX1" fmla="*/ 772665 w 3301582"/>
                  <a:gd name="connsiteY1" fmla="*/ 252933 h 3301582"/>
                  <a:gd name="connsiteX2" fmla="*/ 2528955 w 3301582"/>
                  <a:gd name="connsiteY2" fmla="*/ 252957 h 3301582"/>
                  <a:gd name="connsiteX3" fmla="*/ 3291251 w 3301582"/>
                  <a:gd name="connsiteY3" fmla="*/ 1835189 h 3301582"/>
                  <a:gd name="connsiteX4" fmla="*/ 10326 w 3301582"/>
                  <a:gd name="connsiteY4" fmla="*/ 1835145 h 3301582"/>
                  <a:gd name="connsiteX0" fmla="*/ 7964 w 3299252"/>
                  <a:gd name="connsiteY0" fmla="*/ 1808400 h 1808444"/>
                  <a:gd name="connsiteX1" fmla="*/ 770303 w 3299252"/>
                  <a:gd name="connsiteY1" fmla="*/ 226188 h 1808444"/>
                  <a:gd name="connsiteX2" fmla="*/ 2526593 w 3299252"/>
                  <a:gd name="connsiteY2" fmla="*/ 226212 h 1808444"/>
                  <a:gd name="connsiteX3" fmla="*/ 3288889 w 3299252"/>
                  <a:gd name="connsiteY3" fmla="*/ 1808444 h 1808444"/>
                  <a:gd name="connsiteX4" fmla="*/ 7964 w 3299252"/>
                  <a:gd name="connsiteY4" fmla="*/ 1808400 h 18084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9252" h="1808444">
                    <a:moveTo>
                      <a:pt x="7964" y="1808400"/>
                    </a:moveTo>
                    <a:cubicBezTo>
                      <a:pt x="-62839" y="1178363"/>
                      <a:pt x="350532" y="489886"/>
                      <a:pt x="770303" y="226188"/>
                    </a:cubicBezTo>
                    <a:cubicBezTo>
                      <a:pt x="1190074" y="-37510"/>
                      <a:pt x="1989741" y="-111056"/>
                      <a:pt x="2526593" y="226212"/>
                    </a:cubicBezTo>
                    <a:cubicBezTo>
                      <a:pt x="3063445" y="563480"/>
                      <a:pt x="3359709" y="1178409"/>
                      <a:pt x="3288889" y="1808444"/>
                    </a:cubicBezTo>
                    <a:lnTo>
                      <a:pt x="7964" y="18084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75" name="사각형: 둥근 모서리 74">
                <a:extLst>
                  <a:ext uri="{FF2B5EF4-FFF2-40B4-BE49-F238E27FC236}">
                    <a16:creationId xmlns:a16="http://schemas.microsoft.com/office/drawing/2014/main" id="{549DD3E8-0A60-42AB-8440-4485046EDCD8}"/>
                  </a:ext>
                </a:extLst>
              </p:cNvPr>
              <p:cNvSpPr/>
              <p:nvPr/>
            </p:nvSpPr>
            <p:spPr>
              <a:xfrm>
                <a:off x="7714357" y="2428150"/>
                <a:ext cx="559524" cy="256125"/>
              </a:xfrm>
              <a:prstGeom prst="roundRect">
                <a:avLst>
                  <a:gd name="adj" fmla="val 4333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76" name="직사각형 75">
                <a:extLst>
                  <a:ext uri="{FF2B5EF4-FFF2-40B4-BE49-F238E27FC236}">
                    <a16:creationId xmlns:a16="http://schemas.microsoft.com/office/drawing/2014/main" id="{E889415A-A22D-49B2-ACF9-429DBDE597C1}"/>
                  </a:ext>
                </a:extLst>
              </p:cNvPr>
              <p:cNvSpPr/>
              <p:nvPr/>
            </p:nvSpPr>
            <p:spPr>
              <a:xfrm>
                <a:off x="7848477" y="2593707"/>
                <a:ext cx="291285" cy="33336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grpSp>
      <p:grpSp>
        <p:nvGrpSpPr>
          <p:cNvPr id="78" name="Group 33">
            <a:extLst>
              <a:ext uri="{FF2B5EF4-FFF2-40B4-BE49-F238E27FC236}">
                <a16:creationId xmlns:a16="http://schemas.microsoft.com/office/drawing/2014/main" id="{291BD72B-E287-48FD-9EEC-B5007A814112}"/>
              </a:ext>
            </a:extLst>
          </p:cNvPr>
          <p:cNvGrpSpPr/>
          <p:nvPr/>
        </p:nvGrpSpPr>
        <p:grpSpPr>
          <a:xfrm>
            <a:off x="398067" y="1092772"/>
            <a:ext cx="1012774" cy="1819528"/>
            <a:chOff x="913195" y="1629242"/>
            <a:chExt cx="2595911" cy="4663757"/>
          </a:xfrm>
          <a:effectLst>
            <a:outerShdw dist="12700" dir="4800000" algn="t" rotWithShape="0">
              <a:prstClr val="black">
                <a:alpha val="40000"/>
              </a:prstClr>
            </a:outerShdw>
          </a:effectLst>
        </p:grpSpPr>
        <p:sp>
          <p:nvSpPr>
            <p:cNvPr id="79" name="Freeform 34">
              <a:extLst>
                <a:ext uri="{FF2B5EF4-FFF2-40B4-BE49-F238E27FC236}">
                  <a16:creationId xmlns:a16="http://schemas.microsoft.com/office/drawing/2014/main" id="{F18277C8-7003-4899-86F6-88C7CB7A7E21}"/>
                </a:ext>
              </a:extLst>
            </p:cNvPr>
            <p:cNvSpPr/>
            <p:nvPr/>
          </p:nvSpPr>
          <p:spPr>
            <a:xfrm>
              <a:off x="913195" y="1629242"/>
              <a:ext cx="2595911" cy="4336160"/>
            </a:xfrm>
            <a:custGeom>
              <a:avLst/>
              <a:gdLst>
                <a:gd name="connsiteX0" fmla="*/ 1044054 w 2565779"/>
                <a:gd name="connsiteY0" fmla="*/ 1978926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300933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92663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723331 w 2565779"/>
                <a:gd name="connsiteY1" fmla="*/ 2985520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98143 w 2565779"/>
                <a:gd name="connsiteY2" fmla="*/ 2224585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9994 w 2565779"/>
                <a:gd name="connsiteY1" fmla="*/ 2990282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44054 w 2565779"/>
                <a:gd name="connsiteY0" fmla="*/ 1947969 h 4326341"/>
                <a:gd name="connsiteX1" fmla="*/ 682851 w 2565779"/>
                <a:gd name="connsiteY1" fmla="*/ 2985519 h 4326341"/>
                <a:gd name="connsiteX2" fmla="*/ 471949 w 2565779"/>
                <a:gd name="connsiteY2" fmla="*/ 2231729 h 4326341"/>
                <a:gd name="connsiteX3" fmla="*/ 0 w 2565779"/>
                <a:gd name="connsiteY3" fmla="*/ 696036 h 4326341"/>
                <a:gd name="connsiteX4" fmla="*/ 1194179 w 2565779"/>
                <a:gd name="connsiteY4" fmla="*/ 0 h 4326341"/>
                <a:gd name="connsiteX5" fmla="*/ 2388358 w 2565779"/>
                <a:gd name="connsiteY5" fmla="*/ 941696 h 4326341"/>
                <a:gd name="connsiteX6" fmla="*/ 2320119 w 2565779"/>
                <a:gd name="connsiteY6" fmla="*/ 1255594 h 4326341"/>
                <a:gd name="connsiteX7" fmla="*/ 2565779 w 2565779"/>
                <a:gd name="connsiteY7" fmla="*/ 1624084 h 4326341"/>
                <a:gd name="connsiteX8" fmla="*/ 2374711 w 2565779"/>
                <a:gd name="connsiteY8" fmla="*/ 1746914 h 4326341"/>
                <a:gd name="connsiteX9" fmla="*/ 2422478 w 2565779"/>
                <a:gd name="connsiteY9" fmla="*/ 1890215 h 4326341"/>
                <a:gd name="connsiteX10" fmla="*/ 2326943 w 2565779"/>
                <a:gd name="connsiteY10" fmla="*/ 1944806 h 4326341"/>
                <a:gd name="connsiteX11" fmla="*/ 2381534 w 2565779"/>
                <a:gd name="connsiteY11" fmla="*/ 2053988 h 4326341"/>
                <a:gd name="connsiteX12" fmla="*/ 2272352 w 2565779"/>
                <a:gd name="connsiteY12" fmla="*/ 2135875 h 4326341"/>
                <a:gd name="connsiteX13" fmla="*/ 2265528 w 2565779"/>
                <a:gd name="connsiteY13" fmla="*/ 2402006 h 4326341"/>
                <a:gd name="connsiteX14" fmla="*/ 1603612 w 2565779"/>
                <a:gd name="connsiteY14" fmla="*/ 2422478 h 4326341"/>
                <a:gd name="connsiteX15" fmla="*/ 1453487 w 2565779"/>
                <a:gd name="connsiteY15" fmla="*/ 3289111 h 4326341"/>
                <a:gd name="connsiteX16" fmla="*/ 696036 w 2565779"/>
                <a:gd name="connsiteY16" fmla="*/ 3678072 h 4326341"/>
                <a:gd name="connsiteX17" fmla="*/ 682388 w 2565779"/>
                <a:gd name="connsiteY17" fmla="*/ 4326341 h 4326341"/>
                <a:gd name="connsiteX0" fmla="*/ 1029767 w 2551492"/>
                <a:gd name="connsiteY0" fmla="*/ 1947969 h 4326341"/>
                <a:gd name="connsiteX1" fmla="*/ 668564 w 2551492"/>
                <a:gd name="connsiteY1" fmla="*/ 2985519 h 4326341"/>
                <a:gd name="connsiteX2" fmla="*/ 457662 w 2551492"/>
                <a:gd name="connsiteY2" fmla="*/ 2231729 h 4326341"/>
                <a:gd name="connsiteX3" fmla="*/ 0 w 2551492"/>
                <a:gd name="connsiteY3" fmla="*/ 715086 h 4326341"/>
                <a:gd name="connsiteX4" fmla="*/ 1179892 w 2551492"/>
                <a:gd name="connsiteY4" fmla="*/ 0 h 4326341"/>
                <a:gd name="connsiteX5" fmla="*/ 2374071 w 2551492"/>
                <a:gd name="connsiteY5" fmla="*/ 941696 h 4326341"/>
                <a:gd name="connsiteX6" fmla="*/ 2305832 w 2551492"/>
                <a:gd name="connsiteY6" fmla="*/ 1255594 h 4326341"/>
                <a:gd name="connsiteX7" fmla="*/ 2551492 w 2551492"/>
                <a:gd name="connsiteY7" fmla="*/ 1624084 h 4326341"/>
                <a:gd name="connsiteX8" fmla="*/ 2360424 w 2551492"/>
                <a:gd name="connsiteY8" fmla="*/ 1746914 h 4326341"/>
                <a:gd name="connsiteX9" fmla="*/ 2408191 w 2551492"/>
                <a:gd name="connsiteY9" fmla="*/ 1890215 h 4326341"/>
                <a:gd name="connsiteX10" fmla="*/ 2312656 w 2551492"/>
                <a:gd name="connsiteY10" fmla="*/ 1944806 h 4326341"/>
                <a:gd name="connsiteX11" fmla="*/ 2367247 w 2551492"/>
                <a:gd name="connsiteY11" fmla="*/ 2053988 h 4326341"/>
                <a:gd name="connsiteX12" fmla="*/ 2258065 w 2551492"/>
                <a:gd name="connsiteY12" fmla="*/ 2135875 h 4326341"/>
                <a:gd name="connsiteX13" fmla="*/ 2251241 w 2551492"/>
                <a:gd name="connsiteY13" fmla="*/ 2402006 h 4326341"/>
                <a:gd name="connsiteX14" fmla="*/ 1589325 w 2551492"/>
                <a:gd name="connsiteY14" fmla="*/ 2422478 h 4326341"/>
                <a:gd name="connsiteX15" fmla="*/ 1439200 w 2551492"/>
                <a:gd name="connsiteY15" fmla="*/ 3289111 h 4326341"/>
                <a:gd name="connsiteX16" fmla="*/ 681749 w 2551492"/>
                <a:gd name="connsiteY16" fmla="*/ 3678072 h 4326341"/>
                <a:gd name="connsiteX17" fmla="*/ 668101 w 2551492"/>
                <a:gd name="connsiteY17" fmla="*/ 4326341 h 4326341"/>
                <a:gd name="connsiteX0" fmla="*/ 1066556 w 2588281"/>
                <a:gd name="connsiteY0" fmla="*/ 1947969 h 4326341"/>
                <a:gd name="connsiteX1" fmla="*/ 705353 w 2588281"/>
                <a:gd name="connsiteY1" fmla="*/ 2985519 h 4326341"/>
                <a:gd name="connsiteX2" fmla="*/ 494451 w 2588281"/>
                <a:gd name="connsiteY2" fmla="*/ 2231729 h 4326341"/>
                <a:gd name="connsiteX3" fmla="*/ 36789 w 2588281"/>
                <a:gd name="connsiteY3" fmla="*/ 715086 h 4326341"/>
                <a:gd name="connsiteX4" fmla="*/ 1216681 w 2588281"/>
                <a:gd name="connsiteY4" fmla="*/ 0 h 4326341"/>
                <a:gd name="connsiteX5" fmla="*/ 2410860 w 2588281"/>
                <a:gd name="connsiteY5" fmla="*/ 941696 h 4326341"/>
                <a:gd name="connsiteX6" fmla="*/ 2342621 w 2588281"/>
                <a:gd name="connsiteY6" fmla="*/ 1255594 h 4326341"/>
                <a:gd name="connsiteX7" fmla="*/ 2588281 w 2588281"/>
                <a:gd name="connsiteY7" fmla="*/ 1624084 h 4326341"/>
                <a:gd name="connsiteX8" fmla="*/ 2397213 w 2588281"/>
                <a:gd name="connsiteY8" fmla="*/ 1746914 h 4326341"/>
                <a:gd name="connsiteX9" fmla="*/ 2444980 w 2588281"/>
                <a:gd name="connsiteY9" fmla="*/ 1890215 h 4326341"/>
                <a:gd name="connsiteX10" fmla="*/ 2349445 w 2588281"/>
                <a:gd name="connsiteY10" fmla="*/ 1944806 h 4326341"/>
                <a:gd name="connsiteX11" fmla="*/ 2404036 w 2588281"/>
                <a:gd name="connsiteY11" fmla="*/ 2053988 h 4326341"/>
                <a:gd name="connsiteX12" fmla="*/ 2294854 w 2588281"/>
                <a:gd name="connsiteY12" fmla="*/ 2135875 h 4326341"/>
                <a:gd name="connsiteX13" fmla="*/ 2288030 w 2588281"/>
                <a:gd name="connsiteY13" fmla="*/ 2402006 h 4326341"/>
                <a:gd name="connsiteX14" fmla="*/ 1626114 w 2588281"/>
                <a:gd name="connsiteY14" fmla="*/ 2422478 h 4326341"/>
                <a:gd name="connsiteX15" fmla="*/ 1475989 w 2588281"/>
                <a:gd name="connsiteY15" fmla="*/ 3289111 h 4326341"/>
                <a:gd name="connsiteX16" fmla="*/ 718538 w 2588281"/>
                <a:gd name="connsiteY16" fmla="*/ 3678072 h 4326341"/>
                <a:gd name="connsiteX17" fmla="*/ 704890 w 2588281"/>
                <a:gd name="connsiteY17" fmla="*/ 4326341 h 4326341"/>
                <a:gd name="connsiteX0" fmla="*/ 1079398 w 2601123"/>
                <a:gd name="connsiteY0" fmla="*/ 1947969 h 4326341"/>
                <a:gd name="connsiteX1" fmla="*/ 718195 w 2601123"/>
                <a:gd name="connsiteY1" fmla="*/ 2985519 h 4326341"/>
                <a:gd name="connsiteX2" fmla="*/ 507293 w 2601123"/>
                <a:gd name="connsiteY2" fmla="*/ 2231729 h 4326341"/>
                <a:gd name="connsiteX3" fmla="*/ 49631 w 2601123"/>
                <a:gd name="connsiteY3" fmla="*/ 715086 h 4326341"/>
                <a:gd name="connsiteX4" fmla="*/ 1229523 w 2601123"/>
                <a:gd name="connsiteY4" fmla="*/ 0 h 4326341"/>
                <a:gd name="connsiteX5" fmla="*/ 2423702 w 2601123"/>
                <a:gd name="connsiteY5" fmla="*/ 941696 h 4326341"/>
                <a:gd name="connsiteX6" fmla="*/ 2355463 w 2601123"/>
                <a:gd name="connsiteY6" fmla="*/ 1255594 h 4326341"/>
                <a:gd name="connsiteX7" fmla="*/ 2601123 w 2601123"/>
                <a:gd name="connsiteY7" fmla="*/ 1624084 h 4326341"/>
                <a:gd name="connsiteX8" fmla="*/ 2410055 w 2601123"/>
                <a:gd name="connsiteY8" fmla="*/ 1746914 h 4326341"/>
                <a:gd name="connsiteX9" fmla="*/ 2457822 w 2601123"/>
                <a:gd name="connsiteY9" fmla="*/ 1890215 h 4326341"/>
                <a:gd name="connsiteX10" fmla="*/ 2362287 w 2601123"/>
                <a:gd name="connsiteY10" fmla="*/ 1944806 h 4326341"/>
                <a:gd name="connsiteX11" fmla="*/ 2416878 w 2601123"/>
                <a:gd name="connsiteY11" fmla="*/ 2053988 h 4326341"/>
                <a:gd name="connsiteX12" fmla="*/ 2307696 w 2601123"/>
                <a:gd name="connsiteY12" fmla="*/ 2135875 h 4326341"/>
                <a:gd name="connsiteX13" fmla="*/ 2300872 w 2601123"/>
                <a:gd name="connsiteY13" fmla="*/ 2402006 h 4326341"/>
                <a:gd name="connsiteX14" fmla="*/ 1638956 w 2601123"/>
                <a:gd name="connsiteY14" fmla="*/ 2422478 h 4326341"/>
                <a:gd name="connsiteX15" fmla="*/ 1488831 w 2601123"/>
                <a:gd name="connsiteY15" fmla="*/ 3289111 h 4326341"/>
                <a:gd name="connsiteX16" fmla="*/ 731380 w 2601123"/>
                <a:gd name="connsiteY16" fmla="*/ 3678072 h 4326341"/>
                <a:gd name="connsiteX17" fmla="*/ 717732 w 2601123"/>
                <a:gd name="connsiteY17" fmla="*/ 4326341 h 4326341"/>
                <a:gd name="connsiteX0" fmla="*/ 1078811 w 2600536"/>
                <a:gd name="connsiteY0" fmla="*/ 1947969 h 4326341"/>
                <a:gd name="connsiteX1" fmla="*/ 717608 w 2600536"/>
                <a:gd name="connsiteY1" fmla="*/ 2985519 h 4326341"/>
                <a:gd name="connsiteX2" fmla="*/ 516231 w 2600536"/>
                <a:gd name="connsiteY2" fmla="*/ 2217442 h 4326341"/>
                <a:gd name="connsiteX3" fmla="*/ 49044 w 2600536"/>
                <a:gd name="connsiteY3" fmla="*/ 715086 h 4326341"/>
                <a:gd name="connsiteX4" fmla="*/ 1228936 w 2600536"/>
                <a:gd name="connsiteY4" fmla="*/ 0 h 4326341"/>
                <a:gd name="connsiteX5" fmla="*/ 2423115 w 2600536"/>
                <a:gd name="connsiteY5" fmla="*/ 941696 h 4326341"/>
                <a:gd name="connsiteX6" fmla="*/ 2354876 w 2600536"/>
                <a:gd name="connsiteY6" fmla="*/ 1255594 h 4326341"/>
                <a:gd name="connsiteX7" fmla="*/ 2600536 w 2600536"/>
                <a:gd name="connsiteY7" fmla="*/ 1624084 h 4326341"/>
                <a:gd name="connsiteX8" fmla="*/ 2409468 w 2600536"/>
                <a:gd name="connsiteY8" fmla="*/ 1746914 h 4326341"/>
                <a:gd name="connsiteX9" fmla="*/ 2457235 w 2600536"/>
                <a:gd name="connsiteY9" fmla="*/ 1890215 h 4326341"/>
                <a:gd name="connsiteX10" fmla="*/ 2361700 w 2600536"/>
                <a:gd name="connsiteY10" fmla="*/ 1944806 h 4326341"/>
                <a:gd name="connsiteX11" fmla="*/ 2416291 w 2600536"/>
                <a:gd name="connsiteY11" fmla="*/ 2053988 h 4326341"/>
                <a:gd name="connsiteX12" fmla="*/ 2307109 w 2600536"/>
                <a:gd name="connsiteY12" fmla="*/ 2135875 h 4326341"/>
                <a:gd name="connsiteX13" fmla="*/ 2300285 w 2600536"/>
                <a:gd name="connsiteY13" fmla="*/ 2402006 h 4326341"/>
                <a:gd name="connsiteX14" fmla="*/ 1638369 w 2600536"/>
                <a:gd name="connsiteY14" fmla="*/ 2422478 h 4326341"/>
                <a:gd name="connsiteX15" fmla="*/ 1488244 w 2600536"/>
                <a:gd name="connsiteY15" fmla="*/ 3289111 h 4326341"/>
                <a:gd name="connsiteX16" fmla="*/ 730793 w 2600536"/>
                <a:gd name="connsiteY16" fmla="*/ 3678072 h 4326341"/>
                <a:gd name="connsiteX17" fmla="*/ 717145 w 2600536"/>
                <a:gd name="connsiteY17" fmla="*/ 4326341 h 4326341"/>
                <a:gd name="connsiteX0" fmla="*/ 1079547 w 2601272"/>
                <a:gd name="connsiteY0" fmla="*/ 1947969 h 4326341"/>
                <a:gd name="connsiteX1" fmla="*/ 718344 w 2601272"/>
                <a:gd name="connsiteY1" fmla="*/ 2985519 h 4326341"/>
                <a:gd name="connsiteX2" fmla="*/ 505060 w 2601272"/>
                <a:gd name="connsiteY2" fmla="*/ 2219823 h 4326341"/>
                <a:gd name="connsiteX3" fmla="*/ 49780 w 2601272"/>
                <a:gd name="connsiteY3" fmla="*/ 715086 h 4326341"/>
                <a:gd name="connsiteX4" fmla="*/ 1229672 w 2601272"/>
                <a:gd name="connsiteY4" fmla="*/ 0 h 4326341"/>
                <a:gd name="connsiteX5" fmla="*/ 2423851 w 2601272"/>
                <a:gd name="connsiteY5" fmla="*/ 941696 h 4326341"/>
                <a:gd name="connsiteX6" fmla="*/ 2355612 w 2601272"/>
                <a:gd name="connsiteY6" fmla="*/ 1255594 h 4326341"/>
                <a:gd name="connsiteX7" fmla="*/ 2601272 w 2601272"/>
                <a:gd name="connsiteY7" fmla="*/ 1624084 h 4326341"/>
                <a:gd name="connsiteX8" fmla="*/ 2410204 w 2601272"/>
                <a:gd name="connsiteY8" fmla="*/ 1746914 h 4326341"/>
                <a:gd name="connsiteX9" fmla="*/ 2457971 w 2601272"/>
                <a:gd name="connsiteY9" fmla="*/ 1890215 h 4326341"/>
                <a:gd name="connsiteX10" fmla="*/ 2362436 w 2601272"/>
                <a:gd name="connsiteY10" fmla="*/ 1944806 h 4326341"/>
                <a:gd name="connsiteX11" fmla="*/ 2417027 w 2601272"/>
                <a:gd name="connsiteY11" fmla="*/ 2053988 h 4326341"/>
                <a:gd name="connsiteX12" fmla="*/ 2307845 w 2601272"/>
                <a:gd name="connsiteY12" fmla="*/ 2135875 h 4326341"/>
                <a:gd name="connsiteX13" fmla="*/ 2301021 w 2601272"/>
                <a:gd name="connsiteY13" fmla="*/ 2402006 h 4326341"/>
                <a:gd name="connsiteX14" fmla="*/ 1639105 w 2601272"/>
                <a:gd name="connsiteY14" fmla="*/ 2422478 h 4326341"/>
                <a:gd name="connsiteX15" fmla="*/ 1488980 w 2601272"/>
                <a:gd name="connsiteY15" fmla="*/ 3289111 h 4326341"/>
                <a:gd name="connsiteX16" fmla="*/ 731529 w 2601272"/>
                <a:gd name="connsiteY16" fmla="*/ 3678072 h 4326341"/>
                <a:gd name="connsiteX17" fmla="*/ 717881 w 2601272"/>
                <a:gd name="connsiteY17" fmla="*/ 4326341 h 4326341"/>
                <a:gd name="connsiteX0" fmla="*/ 1076439 w 2598164"/>
                <a:gd name="connsiteY0" fmla="*/ 1947969 h 4326341"/>
                <a:gd name="connsiteX1" fmla="*/ 715236 w 2598164"/>
                <a:gd name="connsiteY1" fmla="*/ 2985519 h 4326341"/>
                <a:gd name="connsiteX2" fmla="*/ 501952 w 2598164"/>
                <a:gd name="connsiteY2" fmla="*/ 2219823 h 4326341"/>
                <a:gd name="connsiteX3" fmla="*/ 46672 w 2598164"/>
                <a:gd name="connsiteY3" fmla="*/ 715086 h 4326341"/>
                <a:gd name="connsiteX4" fmla="*/ 1226564 w 2598164"/>
                <a:gd name="connsiteY4" fmla="*/ 0 h 4326341"/>
                <a:gd name="connsiteX5" fmla="*/ 2420743 w 2598164"/>
                <a:gd name="connsiteY5" fmla="*/ 941696 h 4326341"/>
                <a:gd name="connsiteX6" fmla="*/ 2352504 w 2598164"/>
                <a:gd name="connsiteY6" fmla="*/ 1255594 h 4326341"/>
                <a:gd name="connsiteX7" fmla="*/ 2598164 w 2598164"/>
                <a:gd name="connsiteY7" fmla="*/ 1624084 h 4326341"/>
                <a:gd name="connsiteX8" fmla="*/ 2407096 w 2598164"/>
                <a:gd name="connsiteY8" fmla="*/ 1746914 h 4326341"/>
                <a:gd name="connsiteX9" fmla="*/ 2454863 w 2598164"/>
                <a:gd name="connsiteY9" fmla="*/ 1890215 h 4326341"/>
                <a:gd name="connsiteX10" fmla="*/ 2359328 w 2598164"/>
                <a:gd name="connsiteY10" fmla="*/ 1944806 h 4326341"/>
                <a:gd name="connsiteX11" fmla="*/ 2413919 w 2598164"/>
                <a:gd name="connsiteY11" fmla="*/ 2053988 h 4326341"/>
                <a:gd name="connsiteX12" fmla="*/ 2304737 w 2598164"/>
                <a:gd name="connsiteY12" fmla="*/ 2135875 h 4326341"/>
                <a:gd name="connsiteX13" fmla="*/ 2297913 w 2598164"/>
                <a:gd name="connsiteY13" fmla="*/ 2402006 h 4326341"/>
                <a:gd name="connsiteX14" fmla="*/ 1635997 w 2598164"/>
                <a:gd name="connsiteY14" fmla="*/ 2422478 h 4326341"/>
                <a:gd name="connsiteX15" fmla="*/ 1485872 w 2598164"/>
                <a:gd name="connsiteY15" fmla="*/ 3289111 h 4326341"/>
                <a:gd name="connsiteX16" fmla="*/ 728421 w 2598164"/>
                <a:gd name="connsiteY16" fmla="*/ 3678072 h 4326341"/>
                <a:gd name="connsiteX17" fmla="*/ 714773 w 2598164"/>
                <a:gd name="connsiteY17" fmla="*/ 4326341 h 4326341"/>
                <a:gd name="connsiteX0" fmla="*/ 1076439 w 2598164"/>
                <a:gd name="connsiteY0" fmla="*/ 1947969 h 4326341"/>
                <a:gd name="connsiteX1" fmla="*/ 715236 w 2598164"/>
                <a:gd name="connsiteY1" fmla="*/ 2985519 h 4326341"/>
                <a:gd name="connsiteX2" fmla="*/ 501952 w 2598164"/>
                <a:gd name="connsiteY2" fmla="*/ 2219823 h 4326341"/>
                <a:gd name="connsiteX3" fmla="*/ 46672 w 2598164"/>
                <a:gd name="connsiteY3" fmla="*/ 715086 h 4326341"/>
                <a:gd name="connsiteX4" fmla="*/ 1226564 w 2598164"/>
                <a:gd name="connsiteY4" fmla="*/ 0 h 4326341"/>
                <a:gd name="connsiteX5" fmla="*/ 2420743 w 2598164"/>
                <a:gd name="connsiteY5" fmla="*/ 941696 h 4326341"/>
                <a:gd name="connsiteX6" fmla="*/ 2352504 w 2598164"/>
                <a:gd name="connsiteY6" fmla="*/ 1255594 h 4326341"/>
                <a:gd name="connsiteX7" fmla="*/ 2598164 w 2598164"/>
                <a:gd name="connsiteY7" fmla="*/ 1624084 h 4326341"/>
                <a:gd name="connsiteX8" fmla="*/ 2407096 w 2598164"/>
                <a:gd name="connsiteY8" fmla="*/ 1746914 h 4326341"/>
                <a:gd name="connsiteX9" fmla="*/ 2454863 w 2598164"/>
                <a:gd name="connsiteY9" fmla="*/ 1890215 h 4326341"/>
                <a:gd name="connsiteX10" fmla="*/ 2359328 w 2598164"/>
                <a:gd name="connsiteY10" fmla="*/ 1944806 h 4326341"/>
                <a:gd name="connsiteX11" fmla="*/ 2413919 w 2598164"/>
                <a:gd name="connsiteY11" fmla="*/ 2053988 h 4326341"/>
                <a:gd name="connsiteX12" fmla="*/ 2304737 w 2598164"/>
                <a:gd name="connsiteY12" fmla="*/ 2135875 h 4326341"/>
                <a:gd name="connsiteX13" fmla="*/ 2297913 w 2598164"/>
                <a:gd name="connsiteY13" fmla="*/ 2402006 h 4326341"/>
                <a:gd name="connsiteX14" fmla="*/ 1635997 w 2598164"/>
                <a:gd name="connsiteY14" fmla="*/ 2422478 h 4326341"/>
                <a:gd name="connsiteX15" fmla="*/ 1485872 w 2598164"/>
                <a:gd name="connsiteY15" fmla="*/ 3289111 h 4326341"/>
                <a:gd name="connsiteX16" fmla="*/ 728421 w 2598164"/>
                <a:gd name="connsiteY16" fmla="*/ 3678072 h 4326341"/>
                <a:gd name="connsiteX17" fmla="*/ 714773 w 2598164"/>
                <a:gd name="connsiteY17" fmla="*/ 4326341 h 4326341"/>
                <a:gd name="connsiteX0" fmla="*/ 1081119 w 2602844"/>
                <a:gd name="connsiteY0" fmla="*/ 1947969 h 4326341"/>
                <a:gd name="connsiteX1" fmla="*/ 719916 w 2602844"/>
                <a:gd name="connsiteY1" fmla="*/ 2985519 h 4326341"/>
                <a:gd name="connsiteX2" fmla="*/ 506632 w 2602844"/>
                <a:gd name="connsiteY2" fmla="*/ 2219823 h 4326341"/>
                <a:gd name="connsiteX3" fmla="*/ 51352 w 2602844"/>
                <a:gd name="connsiteY3" fmla="*/ 715086 h 4326341"/>
                <a:gd name="connsiteX4" fmla="*/ 1231244 w 2602844"/>
                <a:gd name="connsiteY4" fmla="*/ 0 h 4326341"/>
                <a:gd name="connsiteX5" fmla="*/ 2425423 w 2602844"/>
                <a:gd name="connsiteY5" fmla="*/ 941696 h 4326341"/>
                <a:gd name="connsiteX6" fmla="*/ 2357184 w 2602844"/>
                <a:gd name="connsiteY6" fmla="*/ 1255594 h 4326341"/>
                <a:gd name="connsiteX7" fmla="*/ 2602844 w 2602844"/>
                <a:gd name="connsiteY7" fmla="*/ 1624084 h 4326341"/>
                <a:gd name="connsiteX8" fmla="*/ 2411776 w 2602844"/>
                <a:gd name="connsiteY8" fmla="*/ 1746914 h 4326341"/>
                <a:gd name="connsiteX9" fmla="*/ 2459543 w 2602844"/>
                <a:gd name="connsiteY9" fmla="*/ 1890215 h 4326341"/>
                <a:gd name="connsiteX10" fmla="*/ 2364008 w 2602844"/>
                <a:gd name="connsiteY10" fmla="*/ 1944806 h 4326341"/>
                <a:gd name="connsiteX11" fmla="*/ 2418599 w 2602844"/>
                <a:gd name="connsiteY11" fmla="*/ 2053988 h 4326341"/>
                <a:gd name="connsiteX12" fmla="*/ 2309417 w 2602844"/>
                <a:gd name="connsiteY12" fmla="*/ 2135875 h 4326341"/>
                <a:gd name="connsiteX13" fmla="*/ 2302593 w 2602844"/>
                <a:gd name="connsiteY13" fmla="*/ 2402006 h 4326341"/>
                <a:gd name="connsiteX14" fmla="*/ 1640677 w 2602844"/>
                <a:gd name="connsiteY14" fmla="*/ 2422478 h 4326341"/>
                <a:gd name="connsiteX15" fmla="*/ 1490552 w 2602844"/>
                <a:gd name="connsiteY15" fmla="*/ 3289111 h 4326341"/>
                <a:gd name="connsiteX16" fmla="*/ 733101 w 2602844"/>
                <a:gd name="connsiteY16" fmla="*/ 3678072 h 4326341"/>
                <a:gd name="connsiteX17" fmla="*/ 719453 w 2602844"/>
                <a:gd name="connsiteY17" fmla="*/ 4326341 h 4326341"/>
                <a:gd name="connsiteX0" fmla="*/ 1081119 w 2602844"/>
                <a:gd name="connsiteY0" fmla="*/ 1947969 h 4326341"/>
                <a:gd name="connsiteX1" fmla="*/ 719916 w 2602844"/>
                <a:gd name="connsiteY1" fmla="*/ 2985519 h 4326341"/>
                <a:gd name="connsiteX2" fmla="*/ 506632 w 2602844"/>
                <a:gd name="connsiteY2" fmla="*/ 2219823 h 4326341"/>
                <a:gd name="connsiteX3" fmla="*/ 51352 w 2602844"/>
                <a:gd name="connsiteY3" fmla="*/ 715086 h 4326341"/>
                <a:gd name="connsiteX4" fmla="*/ 1231244 w 2602844"/>
                <a:gd name="connsiteY4" fmla="*/ 0 h 4326341"/>
                <a:gd name="connsiteX5" fmla="*/ 2425423 w 2602844"/>
                <a:gd name="connsiteY5" fmla="*/ 941696 h 4326341"/>
                <a:gd name="connsiteX6" fmla="*/ 2357184 w 2602844"/>
                <a:gd name="connsiteY6" fmla="*/ 1255594 h 4326341"/>
                <a:gd name="connsiteX7" fmla="*/ 2602844 w 2602844"/>
                <a:gd name="connsiteY7" fmla="*/ 1624084 h 4326341"/>
                <a:gd name="connsiteX8" fmla="*/ 2411776 w 2602844"/>
                <a:gd name="connsiteY8" fmla="*/ 1746914 h 4326341"/>
                <a:gd name="connsiteX9" fmla="*/ 2459543 w 2602844"/>
                <a:gd name="connsiteY9" fmla="*/ 1890215 h 4326341"/>
                <a:gd name="connsiteX10" fmla="*/ 2364008 w 2602844"/>
                <a:gd name="connsiteY10" fmla="*/ 1944806 h 4326341"/>
                <a:gd name="connsiteX11" fmla="*/ 2418599 w 2602844"/>
                <a:gd name="connsiteY11" fmla="*/ 2053988 h 4326341"/>
                <a:gd name="connsiteX12" fmla="*/ 2309417 w 2602844"/>
                <a:gd name="connsiteY12" fmla="*/ 2135875 h 4326341"/>
                <a:gd name="connsiteX13" fmla="*/ 2302593 w 2602844"/>
                <a:gd name="connsiteY13" fmla="*/ 2402006 h 4326341"/>
                <a:gd name="connsiteX14" fmla="*/ 1640677 w 2602844"/>
                <a:gd name="connsiteY14" fmla="*/ 2422478 h 4326341"/>
                <a:gd name="connsiteX15" fmla="*/ 1490552 w 2602844"/>
                <a:gd name="connsiteY15" fmla="*/ 3289111 h 4326341"/>
                <a:gd name="connsiteX16" fmla="*/ 733101 w 2602844"/>
                <a:gd name="connsiteY16" fmla="*/ 3678072 h 4326341"/>
                <a:gd name="connsiteX17" fmla="*/ 719453 w 2602844"/>
                <a:gd name="connsiteY17" fmla="*/ 4326341 h 4326341"/>
                <a:gd name="connsiteX0" fmla="*/ 1081119 w 2602844"/>
                <a:gd name="connsiteY0" fmla="*/ 1957494 h 4335866"/>
                <a:gd name="connsiteX1" fmla="*/ 719916 w 2602844"/>
                <a:gd name="connsiteY1" fmla="*/ 2995044 h 4335866"/>
                <a:gd name="connsiteX2" fmla="*/ 506632 w 2602844"/>
                <a:gd name="connsiteY2" fmla="*/ 2229348 h 4335866"/>
                <a:gd name="connsiteX3" fmla="*/ 51352 w 2602844"/>
                <a:gd name="connsiteY3" fmla="*/ 724611 h 4335866"/>
                <a:gd name="connsiteX4" fmla="*/ 1231244 w 2602844"/>
                <a:gd name="connsiteY4" fmla="*/ 0 h 4335866"/>
                <a:gd name="connsiteX5" fmla="*/ 2425423 w 2602844"/>
                <a:gd name="connsiteY5" fmla="*/ 951221 h 4335866"/>
                <a:gd name="connsiteX6" fmla="*/ 2357184 w 2602844"/>
                <a:gd name="connsiteY6" fmla="*/ 1265119 h 4335866"/>
                <a:gd name="connsiteX7" fmla="*/ 2602844 w 2602844"/>
                <a:gd name="connsiteY7" fmla="*/ 1633609 h 4335866"/>
                <a:gd name="connsiteX8" fmla="*/ 2411776 w 2602844"/>
                <a:gd name="connsiteY8" fmla="*/ 1756439 h 4335866"/>
                <a:gd name="connsiteX9" fmla="*/ 2459543 w 2602844"/>
                <a:gd name="connsiteY9" fmla="*/ 1899740 h 4335866"/>
                <a:gd name="connsiteX10" fmla="*/ 2364008 w 2602844"/>
                <a:gd name="connsiteY10" fmla="*/ 1954331 h 4335866"/>
                <a:gd name="connsiteX11" fmla="*/ 2418599 w 2602844"/>
                <a:gd name="connsiteY11" fmla="*/ 2063513 h 4335866"/>
                <a:gd name="connsiteX12" fmla="*/ 2309417 w 2602844"/>
                <a:gd name="connsiteY12" fmla="*/ 2145400 h 4335866"/>
                <a:gd name="connsiteX13" fmla="*/ 2302593 w 2602844"/>
                <a:gd name="connsiteY13" fmla="*/ 2411531 h 4335866"/>
                <a:gd name="connsiteX14" fmla="*/ 1640677 w 2602844"/>
                <a:gd name="connsiteY14" fmla="*/ 2432003 h 4335866"/>
                <a:gd name="connsiteX15" fmla="*/ 1490552 w 2602844"/>
                <a:gd name="connsiteY15" fmla="*/ 3298636 h 4335866"/>
                <a:gd name="connsiteX16" fmla="*/ 733101 w 2602844"/>
                <a:gd name="connsiteY16" fmla="*/ 3687597 h 4335866"/>
                <a:gd name="connsiteX17" fmla="*/ 719453 w 2602844"/>
                <a:gd name="connsiteY17" fmla="*/ 4335866 h 4335866"/>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425423 w 2602844"/>
                <a:gd name="connsiteY5" fmla="*/ 951515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425423 w 2602844"/>
                <a:gd name="connsiteY5" fmla="*/ 951515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57184 w 2602844"/>
                <a:gd name="connsiteY6" fmla="*/ 1265413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602844"/>
                <a:gd name="connsiteY0" fmla="*/ 1957788 h 4336160"/>
                <a:gd name="connsiteX1" fmla="*/ 719916 w 2602844"/>
                <a:gd name="connsiteY1" fmla="*/ 2995338 h 4336160"/>
                <a:gd name="connsiteX2" fmla="*/ 506632 w 2602844"/>
                <a:gd name="connsiteY2" fmla="*/ 2229642 h 4336160"/>
                <a:gd name="connsiteX3" fmla="*/ 51352 w 2602844"/>
                <a:gd name="connsiteY3" fmla="*/ 724905 h 4336160"/>
                <a:gd name="connsiteX4" fmla="*/ 1231244 w 2602844"/>
                <a:gd name="connsiteY4" fmla="*/ 294 h 4336160"/>
                <a:gd name="connsiteX5" fmla="*/ 2399229 w 2602844"/>
                <a:gd name="connsiteY5" fmla="*/ 965802 h 4336160"/>
                <a:gd name="connsiteX6" fmla="*/ 2373853 w 2602844"/>
                <a:gd name="connsiteY6" fmla="*/ 1260651 h 4336160"/>
                <a:gd name="connsiteX7" fmla="*/ 2602844 w 2602844"/>
                <a:gd name="connsiteY7" fmla="*/ 1633903 h 4336160"/>
                <a:gd name="connsiteX8" fmla="*/ 2411776 w 2602844"/>
                <a:gd name="connsiteY8" fmla="*/ 1756733 h 4336160"/>
                <a:gd name="connsiteX9" fmla="*/ 2459543 w 2602844"/>
                <a:gd name="connsiteY9" fmla="*/ 1900034 h 4336160"/>
                <a:gd name="connsiteX10" fmla="*/ 2364008 w 2602844"/>
                <a:gd name="connsiteY10" fmla="*/ 1954625 h 4336160"/>
                <a:gd name="connsiteX11" fmla="*/ 2418599 w 2602844"/>
                <a:gd name="connsiteY11" fmla="*/ 2063807 h 4336160"/>
                <a:gd name="connsiteX12" fmla="*/ 2309417 w 2602844"/>
                <a:gd name="connsiteY12" fmla="*/ 2145694 h 4336160"/>
                <a:gd name="connsiteX13" fmla="*/ 2302593 w 2602844"/>
                <a:gd name="connsiteY13" fmla="*/ 2411825 h 4336160"/>
                <a:gd name="connsiteX14" fmla="*/ 1640677 w 2602844"/>
                <a:gd name="connsiteY14" fmla="*/ 2432297 h 4336160"/>
                <a:gd name="connsiteX15" fmla="*/ 1490552 w 2602844"/>
                <a:gd name="connsiteY15" fmla="*/ 3298930 h 4336160"/>
                <a:gd name="connsiteX16" fmla="*/ 733101 w 2602844"/>
                <a:gd name="connsiteY16" fmla="*/ 3687891 h 4336160"/>
                <a:gd name="connsiteX17" fmla="*/ 719453 w 2602844"/>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26"/>
                <a:gd name="connsiteY0" fmla="*/ 1957788 h 4336160"/>
                <a:gd name="connsiteX1" fmla="*/ 719916 w 2595726"/>
                <a:gd name="connsiteY1" fmla="*/ 2995338 h 4336160"/>
                <a:gd name="connsiteX2" fmla="*/ 506632 w 2595726"/>
                <a:gd name="connsiteY2" fmla="*/ 2229642 h 4336160"/>
                <a:gd name="connsiteX3" fmla="*/ 51352 w 2595726"/>
                <a:gd name="connsiteY3" fmla="*/ 724905 h 4336160"/>
                <a:gd name="connsiteX4" fmla="*/ 1231244 w 2595726"/>
                <a:gd name="connsiteY4" fmla="*/ 294 h 4336160"/>
                <a:gd name="connsiteX5" fmla="*/ 2399229 w 2595726"/>
                <a:gd name="connsiteY5" fmla="*/ 965802 h 4336160"/>
                <a:gd name="connsiteX6" fmla="*/ 2373853 w 2595726"/>
                <a:gd name="connsiteY6" fmla="*/ 1260651 h 4336160"/>
                <a:gd name="connsiteX7" fmla="*/ 2595701 w 2595726"/>
                <a:gd name="connsiteY7" fmla="*/ 1621997 h 4336160"/>
                <a:gd name="connsiteX8" fmla="*/ 2411776 w 2595726"/>
                <a:gd name="connsiteY8" fmla="*/ 1756733 h 4336160"/>
                <a:gd name="connsiteX9" fmla="*/ 2459543 w 2595726"/>
                <a:gd name="connsiteY9" fmla="*/ 1900034 h 4336160"/>
                <a:gd name="connsiteX10" fmla="*/ 2364008 w 2595726"/>
                <a:gd name="connsiteY10" fmla="*/ 1954625 h 4336160"/>
                <a:gd name="connsiteX11" fmla="*/ 2418599 w 2595726"/>
                <a:gd name="connsiteY11" fmla="*/ 2063807 h 4336160"/>
                <a:gd name="connsiteX12" fmla="*/ 2309417 w 2595726"/>
                <a:gd name="connsiteY12" fmla="*/ 2145694 h 4336160"/>
                <a:gd name="connsiteX13" fmla="*/ 2302593 w 2595726"/>
                <a:gd name="connsiteY13" fmla="*/ 2411825 h 4336160"/>
                <a:gd name="connsiteX14" fmla="*/ 1640677 w 2595726"/>
                <a:gd name="connsiteY14" fmla="*/ 2432297 h 4336160"/>
                <a:gd name="connsiteX15" fmla="*/ 1490552 w 2595726"/>
                <a:gd name="connsiteY15" fmla="*/ 3298930 h 4336160"/>
                <a:gd name="connsiteX16" fmla="*/ 733101 w 2595726"/>
                <a:gd name="connsiteY16" fmla="*/ 3687891 h 4336160"/>
                <a:gd name="connsiteX17" fmla="*/ 719453 w 2595726"/>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1776 w 2595701"/>
                <a:gd name="connsiteY8" fmla="*/ 1756733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23682 w 2595701"/>
                <a:gd name="connsiteY8" fmla="*/ 1730539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9543 w 2595701"/>
                <a:gd name="connsiteY9" fmla="*/ 190003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80984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54781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45256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8599 w 2595701"/>
                <a:gd name="connsiteY11" fmla="*/ 206380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11456 w 2595701"/>
                <a:gd name="connsiteY11" fmla="*/ 2051901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309417 w 2595701"/>
                <a:gd name="connsiteY12" fmla="*/ 2145694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2593 w 2595701"/>
                <a:gd name="connsiteY13" fmla="*/ 2411825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07355 w 2595701"/>
                <a:gd name="connsiteY13" fmla="*/ 2359437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50217 w 2595701"/>
                <a:gd name="connsiteY13" fmla="*/ 2309430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50217 w 2595701"/>
                <a:gd name="connsiteY13" fmla="*/ 2309430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31407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38311 w 2595701"/>
                <a:gd name="connsiteY13" fmla="*/ 2321336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40677 w 2595701"/>
                <a:gd name="connsiteY14" fmla="*/ 2432297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88302 w 2595701"/>
                <a:gd name="connsiteY14" fmla="*/ 2379909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88302 w 2595701"/>
                <a:gd name="connsiteY14" fmla="*/ 2379909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90552 w 2595701"/>
                <a:gd name="connsiteY15" fmla="*/ 329893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485790 w 2595701"/>
                <a:gd name="connsiteY15" fmla="*/ 3287024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542940 w 2595701"/>
                <a:gd name="connsiteY15" fmla="*/ 3203680 h 4336160"/>
                <a:gd name="connsiteX16" fmla="*/ 733101 w 2595701"/>
                <a:gd name="connsiteY16" fmla="*/ 3687891 h 4336160"/>
                <a:gd name="connsiteX17" fmla="*/ 719453 w 2595701"/>
                <a:gd name="connsiteY17"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542940 w 2595701"/>
                <a:gd name="connsiteY16" fmla="*/ 32036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95446 w 2595701"/>
                <a:gd name="connsiteY14" fmla="*/ 2389434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66871 w 2595701"/>
                <a:gd name="connsiteY14" fmla="*/ 2401340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9017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62962 w 2595701"/>
                <a:gd name="connsiteY15" fmla="*/ 2751704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58199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402446 w 2595701"/>
                <a:gd name="connsiteY16" fmla="*/ 3358461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33101 w 2595701"/>
                <a:gd name="connsiteY17" fmla="*/ 368789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7389 w 2595701"/>
                <a:gd name="connsiteY17" fmla="*/ 3695034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701"/>
                <a:gd name="connsiteY0" fmla="*/ 1957788 h 4336160"/>
                <a:gd name="connsiteX1" fmla="*/ 719916 w 2595701"/>
                <a:gd name="connsiteY1" fmla="*/ 2995338 h 4336160"/>
                <a:gd name="connsiteX2" fmla="*/ 506632 w 2595701"/>
                <a:gd name="connsiteY2" fmla="*/ 2229642 h 4336160"/>
                <a:gd name="connsiteX3" fmla="*/ 51352 w 2595701"/>
                <a:gd name="connsiteY3" fmla="*/ 724905 h 4336160"/>
                <a:gd name="connsiteX4" fmla="*/ 1231244 w 2595701"/>
                <a:gd name="connsiteY4" fmla="*/ 294 h 4336160"/>
                <a:gd name="connsiteX5" fmla="*/ 2399229 w 2595701"/>
                <a:gd name="connsiteY5" fmla="*/ 965802 h 4336160"/>
                <a:gd name="connsiteX6" fmla="*/ 2373853 w 2595701"/>
                <a:gd name="connsiteY6" fmla="*/ 1260651 h 4336160"/>
                <a:gd name="connsiteX7" fmla="*/ 2595701 w 2595701"/>
                <a:gd name="connsiteY7" fmla="*/ 1621997 h 4336160"/>
                <a:gd name="connsiteX8" fmla="*/ 2414157 w 2595701"/>
                <a:gd name="connsiteY8" fmla="*/ 1744827 h 4336160"/>
                <a:gd name="connsiteX9" fmla="*/ 2438112 w 2595701"/>
                <a:gd name="connsiteY9" fmla="*/ 1876222 h 4336160"/>
                <a:gd name="connsiteX10" fmla="*/ 2364008 w 2595701"/>
                <a:gd name="connsiteY10" fmla="*/ 1954625 h 4336160"/>
                <a:gd name="connsiteX11" fmla="*/ 2406694 w 2595701"/>
                <a:gd name="connsiteY11" fmla="*/ 2044757 h 4336160"/>
                <a:gd name="connsiteX12" fmla="*/ 2295129 w 2595701"/>
                <a:gd name="connsiteY12" fmla="*/ 2145695 h 4336160"/>
                <a:gd name="connsiteX13" fmla="*/ 2328786 w 2595701"/>
                <a:gd name="connsiteY13" fmla="*/ 2330861 h 4336160"/>
                <a:gd name="connsiteX14" fmla="*/ 1676396 w 2595701"/>
                <a:gd name="connsiteY14" fmla="*/ 2398959 h 4336160"/>
                <a:gd name="connsiteX15" fmla="*/ 1648674 w 2595701"/>
                <a:gd name="connsiteY15" fmla="*/ 2863623 h 4336160"/>
                <a:gd name="connsiteX16" fmla="*/ 1381015 w 2595701"/>
                <a:gd name="connsiteY16" fmla="*/ 3356080 h 4336160"/>
                <a:gd name="connsiteX17" fmla="*/ 740245 w 2595701"/>
                <a:gd name="connsiteY17" fmla="*/ 3690271 h 4336160"/>
                <a:gd name="connsiteX18" fmla="*/ 719453 w 2595701"/>
                <a:gd name="connsiteY18" fmla="*/ 4336160 h 4336160"/>
                <a:gd name="connsiteX0" fmla="*/ 1081119 w 2595911"/>
                <a:gd name="connsiteY0" fmla="*/ 1957788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 name="connsiteX0" fmla="*/ 1211415 w 2595911"/>
                <a:gd name="connsiteY0" fmla="*/ 1946931 h 4336160"/>
                <a:gd name="connsiteX1" fmla="*/ 719916 w 2595911"/>
                <a:gd name="connsiteY1" fmla="*/ 2995338 h 4336160"/>
                <a:gd name="connsiteX2" fmla="*/ 506632 w 2595911"/>
                <a:gd name="connsiteY2" fmla="*/ 2229642 h 4336160"/>
                <a:gd name="connsiteX3" fmla="*/ 51352 w 2595911"/>
                <a:gd name="connsiteY3" fmla="*/ 724905 h 4336160"/>
                <a:gd name="connsiteX4" fmla="*/ 1231244 w 2595911"/>
                <a:gd name="connsiteY4" fmla="*/ 294 h 4336160"/>
                <a:gd name="connsiteX5" fmla="*/ 2399229 w 2595911"/>
                <a:gd name="connsiteY5" fmla="*/ 965802 h 4336160"/>
                <a:gd name="connsiteX6" fmla="*/ 2373853 w 2595911"/>
                <a:gd name="connsiteY6" fmla="*/ 1260651 h 4336160"/>
                <a:gd name="connsiteX7" fmla="*/ 2595701 w 2595911"/>
                <a:gd name="connsiteY7" fmla="*/ 1621997 h 4336160"/>
                <a:gd name="connsiteX8" fmla="*/ 2414157 w 2595911"/>
                <a:gd name="connsiteY8" fmla="*/ 1744827 h 4336160"/>
                <a:gd name="connsiteX9" fmla="*/ 2438112 w 2595911"/>
                <a:gd name="connsiteY9" fmla="*/ 1876222 h 4336160"/>
                <a:gd name="connsiteX10" fmla="*/ 2364008 w 2595911"/>
                <a:gd name="connsiteY10" fmla="*/ 1954625 h 4336160"/>
                <a:gd name="connsiteX11" fmla="*/ 2406694 w 2595911"/>
                <a:gd name="connsiteY11" fmla="*/ 2044757 h 4336160"/>
                <a:gd name="connsiteX12" fmla="*/ 2295129 w 2595911"/>
                <a:gd name="connsiteY12" fmla="*/ 2145695 h 4336160"/>
                <a:gd name="connsiteX13" fmla="*/ 2328786 w 2595911"/>
                <a:gd name="connsiteY13" fmla="*/ 2330861 h 4336160"/>
                <a:gd name="connsiteX14" fmla="*/ 1676396 w 2595911"/>
                <a:gd name="connsiteY14" fmla="*/ 2398959 h 4336160"/>
                <a:gd name="connsiteX15" fmla="*/ 1648674 w 2595911"/>
                <a:gd name="connsiteY15" fmla="*/ 2863623 h 4336160"/>
                <a:gd name="connsiteX16" fmla="*/ 1381015 w 2595911"/>
                <a:gd name="connsiteY16" fmla="*/ 3356080 h 4336160"/>
                <a:gd name="connsiteX17" fmla="*/ 740245 w 2595911"/>
                <a:gd name="connsiteY17" fmla="*/ 3690271 h 4336160"/>
                <a:gd name="connsiteX18" fmla="*/ 719453 w 2595911"/>
                <a:gd name="connsiteY18" fmla="*/ 4336160 h 433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595911" h="4336160">
                  <a:moveTo>
                    <a:pt x="1211415" y="1946931"/>
                  </a:moveTo>
                  <a:cubicBezTo>
                    <a:pt x="1232046" y="2734779"/>
                    <a:pt x="1279245" y="3003787"/>
                    <a:pt x="719916" y="2995338"/>
                  </a:cubicBezTo>
                  <a:cubicBezTo>
                    <a:pt x="275760" y="2972675"/>
                    <a:pt x="581695" y="2549962"/>
                    <a:pt x="506632" y="2229642"/>
                  </a:cubicBezTo>
                  <a:cubicBezTo>
                    <a:pt x="451710" y="2015401"/>
                    <a:pt x="-181858" y="1517789"/>
                    <a:pt x="51352" y="724905"/>
                  </a:cubicBezTo>
                  <a:cubicBezTo>
                    <a:pt x="220811" y="200793"/>
                    <a:pt x="737934" y="-8994"/>
                    <a:pt x="1231244" y="294"/>
                  </a:cubicBezTo>
                  <a:cubicBezTo>
                    <a:pt x="1855523" y="-13626"/>
                    <a:pt x="2351673" y="553159"/>
                    <a:pt x="2399229" y="965802"/>
                  </a:cubicBezTo>
                  <a:cubicBezTo>
                    <a:pt x="2397760" y="1068516"/>
                    <a:pt x="2297381" y="1125062"/>
                    <a:pt x="2373853" y="1260651"/>
                  </a:cubicBezTo>
                  <a:cubicBezTo>
                    <a:pt x="2447802" y="1381100"/>
                    <a:pt x="2602394" y="1529340"/>
                    <a:pt x="2595701" y="1621997"/>
                  </a:cubicBezTo>
                  <a:cubicBezTo>
                    <a:pt x="2589162" y="1685959"/>
                    <a:pt x="2423077" y="1671340"/>
                    <a:pt x="2414157" y="1744827"/>
                  </a:cubicBezTo>
                  <a:cubicBezTo>
                    <a:pt x="2409442" y="1810850"/>
                    <a:pt x="2447589" y="1831630"/>
                    <a:pt x="2438112" y="1876222"/>
                  </a:cubicBezTo>
                  <a:cubicBezTo>
                    <a:pt x="2425316" y="1912675"/>
                    <a:pt x="2372041" y="1903884"/>
                    <a:pt x="2364008" y="1954625"/>
                  </a:cubicBezTo>
                  <a:cubicBezTo>
                    <a:pt x="2360774" y="1995781"/>
                    <a:pt x="2417071" y="1998838"/>
                    <a:pt x="2406694" y="2044757"/>
                  </a:cubicBezTo>
                  <a:cubicBezTo>
                    <a:pt x="2394112" y="2080784"/>
                    <a:pt x="2298186" y="2093000"/>
                    <a:pt x="2295129" y="2145695"/>
                  </a:cubicBezTo>
                  <a:cubicBezTo>
                    <a:pt x="2292060" y="2195511"/>
                    <a:pt x="2377098" y="2254852"/>
                    <a:pt x="2328786" y="2330861"/>
                  </a:cubicBezTo>
                  <a:cubicBezTo>
                    <a:pt x="2147042" y="2555173"/>
                    <a:pt x="1824805" y="2274659"/>
                    <a:pt x="1676396" y="2398959"/>
                  </a:cubicBezTo>
                  <a:cubicBezTo>
                    <a:pt x="1561854" y="2516327"/>
                    <a:pt x="1674092" y="2673146"/>
                    <a:pt x="1648674" y="2863623"/>
                  </a:cubicBezTo>
                  <a:cubicBezTo>
                    <a:pt x="1616112" y="3082675"/>
                    <a:pt x="1570519" y="3254422"/>
                    <a:pt x="1381015" y="3356080"/>
                  </a:cubicBezTo>
                  <a:cubicBezTo>
                    <a:pt x="1212669" y="3440490"/>
                    <a:pt x="994316" y="3341542"/>
                    <a:pt x="740245" y="3690271"/>
                  </a:cubicBezTo>
                  <a:cubicBezTo>
                    <a:pt x="619015" y="3887313"/>
                    <a:pt x="785914" y="4051014"/>
                    <a:pt x="719453" y="4336160"/>
                  </a:cubicBezTo>
                </a:path>
              </a:pathLst>
            </a:custGeom>
            <a:ln w="50800">
              <a:solidFill>
                <a:schemeClr val="accent1"/>
              </a:solidFill>
            </a:ln>
            <a:effectLst>
              <a:outerShdw blurRad="63500" sx="102000" sy="102000" algn="c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rtl="1"/>
              <a:endParaRPr lang="ko-KR" altLang="en-US" sz="2024" dirty="0">
                <a:cs typeface="B Nazanin" panose="00000700000000000000" pitchFamily="2" charset="-78"/>
              </a:endParaRPr>
            </a:p>
          </p:txBody>
        </p:sp>
        <p:sp>
          <p:nvSpPr>
            <p:cNvPr id="80" name="Round Same Side Corner Rectangle 2">
              <a:extLst>
                <a:ext uri="{FF2B5EF4-FFF2-40B4-BE49-F238E27FC236}">
                  <a16:creationId xmlns:a16="http://schemas.microsoft.com/office/drawing/2014/main" id="{FEB212CF-8295-40EC-B012-63F74EB60361}"/>
                </a:ext>
              </a:extLst>
            </p:cNvPr>
            <p:cNvSpPr/>
            <p:nvPr/>
          </p:nvSpPr>
          <p:spPr>
            <a:xfrm>
              <a:off x="1496128" y="6012446"/>
              <a:ext cx="248319" cy="280553"/>
            </a:xfrm>
            <a:custGeom>
              <a:avLst/>
              <a:gdLst/>
              <a:ahLst/>
              <a:cxnLst/>
              <a:rect l="l" t="t" r="r" b="b"/>
              <a:pathLst>
                <a:path w="248319" h="280553">
                  <a:moveTo>
                    <a:pt x="83314" y="0"/>
                  </a:moveTo>
                  <a:lnTo>
                    <a:pt x="165005" y="0"/>
                  </a:lnTo>
                  <a:cubicBezTo>
                    <a:pt x="211018" y="0"/>
                    <a:pt x="248319" y="37301"/>
                    <a:pt x="248319" y="83314"/>
                  </a:cubicBezTo>
                  <a:lnTo>
                    <a:pt x="248319" y="194595"/>
                  </a:lnTo>
                  <a:lnTo>
                    <a:pt x="197978" y="194595"/>
                  </a:lnTo>
                  <a:lnTo>
                    <a:pt x="197978" y="258002"/>
                  </a:lnTo>
                  <a:cubicBezTo>
                    <a:pt x="197978" y="270457"/>
                    <a:pt x="187882" y="280553"/>
                    <a:pt x="175427" y="280553"/>
                  </a:cubicBezTo>
                  <a:lnTo>
                    <a:pt x="174810" y="280553"/>
                  </a:lnTo>
                  <a:cubicBezTo>
                    <a:pt x="162355" y="280553"/>
                    <a:pt x="152259" y="270457"/>
                    <a:pt x="152259" y="258002"/>
                  </a:cubicBezTo>
                  <a:lnTo>
                    <a:pt x="152259" y="194595"/>
                  </a:lnTo>
                  <a:lnTo>
                    <a:pt x="91297" y="194595"/>
                  </a:lnTo>
                  <a:lnTo>
                    <a:pt x="91297" y="258002"/>
                  </a:lnTo>
                  <a:cubicBezTo>
                    <a:pt x="91297" y="270457"/>
                    <a:pt x="81201" y="280553"/>
                    <a:pt x="68746" y="280553"/>
                  </a:cubicBezTo>
                  <a:lnTo>
                    <a:pt x="68129" y="280553"/>
                  </a:lnTo>
                  <a:cubicBezTo>
                    <a:pt x="55674" y="280553"/>
                    <a:pt x="45578" y="270457"/>
                    <a:pt x="45578" y="258002"/>
                  </a:cubicBezTo>
                  <a:lnTo>
                    <a:pt x="45578" y="194595"/>
                  </a:lnTo>
                  <a:lnTo>
                    <a:pt x="0" y="194595"/>
                  </a:lnTo>
                  <a:lnTo>
                    <a:pt x="0" y="83314"/>
                  </a:lnTo>
                  <a:cubicBezTo>
                    <a:pt x="0" y="37301"/>
                    <a:pt x="37301" y="0"/>
                    <a:pt x="8331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grpSp>
      <p:grpSp>
        <p:nvGrpSpPr>
          <p:cNvPr id="6" name="그룹 5">
            <a:extLst>
              <a:ext uri="{FF2B5EF4-FFF2-40B4-BE49-F238E27FC236}">
                <a16:creationId xmlns:a16="http://schemas.microsoft.com/office/drawing/2014/main" id="{C0A2FC76-5C6E-4103-B6B2-72EE358526C2}"/>
              </a:ext>
            </a:extLst>
          </p:cNvPr>
          <p:cNvGrpSpPr/>
          <p:nvPr/>
        </p:nvGrpSpPr>
        <p:grpSpPr>
          <a:xfrm>
            <a:off x="3228102" y="3642766"/>
            <a:ext cx="1918211" cy="1124629"/>
            <a:chOff x="5900351" y="3114676"/>
            <a:chExt cx="4138161" cy="2426163"/>
          </a:xfrm>
        </p:grpSpPr>
        <p:sp>
          <p:nvSpPr>
            <p:cNvPr id="82" name="직사각형 81">
              <a:extLst>
                <a:ext uri="{FF2B5EF4-FFF2-40B4-BE49-F238E27FC236}">
                  <a16:creationId xmlns:a16="http://schemas.microsoft.com/office/drawing/2014/main" id="{8AABDF81-5D4D-46DD-BE88-DFF5FD9BCBD7}"/>
                </a:ext>
              </a:extLst>
            </p:cNvPr>
            <p:cNvSpPr/>
            <p:nvPr/>
          </p:nvSpPr>
          <p:spPr>
            <a:xfrm>
              <a:off x="5900351" y="3114676"/>
              <a:ext cx="4138161" cy="24261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nvGrpSpPr>
            <p:cNvPr id="83" name="그룹 82">
              <a:extLst>
                <a:ext uri="{FF2B5EF4-FFF2-40B4-BE49-F238E27FC236}">
                  <a16:creationId xmlns:a16="http://schemas.microsoft.com/office/drawing/2014/main" id="{3A90C56C-1B69-4D1D-9511-8F918730F3C6}"/>
                </a:ext>
              </a:extLst>
            </p:cNvPr>
            <p:cNvGrpSpPr/>
            <p:nvPr/>
          </p:nvGrpSpPr>
          <p:grpSpPr>
            <a:xfrm>
              <a:off x="6278879" y="3475280"/>
              <a:ext cx="283914" cy="1814359"/>
              <a:chOff x="1055023" y="2447148"/>
              <a:chExt cx="489227" cy="3126415"/>
            </a:xfrm>
            <a:solidFill>
              <a:schemeClr val="accent2"/>
            </a:solidFill>
            <a:effectLst>
              <a:outerShdw blurRad="63500" sx="102000" sy="102000" algn="ctr" rotWithShape="0">
                <a:prstClr val="black">
                  <a:alpha val="40000"/>
                </a:prstClr>
              </a:outerShdw>
            </a:effectLst>
          </p:grpSpPr>
          <p:grpSp>
            <p:nvGrpSpPr>
              <p:cNvPr id="84" name="그룹 83">
                <a:extLst>
                  <a:ext uri="{FF2B5EF4-FFF2-40B4-BE49-F238E27FC236}">
                    <a16:creationId xmlns:a16="http://schemas.microsoft.com/office/drawing/2014/main" id="{A22B4A4A-55D6-46EB-AED5-C9F0997E4252}"/>
                  </a:ext>
                </a:extLst>
              </p:cNvPr>
              <p:cNvGrpSpPr/>
              <p:nvPr/>
            </p:nvGrpSpPr>
            <p:grpSpPr>
              <a:xfrm>
                <a:off x="1195228" y="3663994"/>
                <a:ext cx="208870" cy="1909569"/>
                <a:chOff x="4360431" y="3515651"/>
                <a:chExt cx="208870" cy="1909569"/>
              </a:xfrm>
              <a:grpFill/>
            </p:grpSpPr>
            <p:sp>
              <p:nvSpPr>
                <p:cNvPr id="86" name="사다리꼴 85">
                  <a:extLst>
                    <a:ext uri="{FF2B5EF4-FFF2-40B4-BE49-F238E27FC236}">
                      <a16:creationId xmlns:a16="http://schemas.microsoft.com/office/drawing/2014/main" id="{129D76D6-76B5-4E65-895B-307B04D671E4}"/>
                    </a:ext>
                  </a:extLst>
                </p:cNvPr>
                <p:cNvSpPr/>
                <p:nvPr/>
              </p:nvSpPr>
              <p:spPr>
                <a:xfrm>
                  <a:off x="4360431" y="3515651"/>
                  <a:ext cx="208870" cy="1803164"/>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dirty="0">
                    <a:cs typeface="B Nazanin" panose="00000700000000000000" pitchFamily="2" charset="-78"/>
                  </a:endParaRPr>
                </a:p>
              </p:txBody>
            </p:sp>
            <p:sp>
              <p:nvSpPr>
                <p:cNvPr id="87" name="타원 86">
                  <a:extLst>
                    <a:ext uri="{FF2B5EF4-FFF2-40B4-BE49-F238E27FC236}">
                      <a16:creationId xmlns:a16="http://schemas.microsoft.com/office/drawing/2014/main" id="{3B1A0F15-256B-4FBE-8609-AB9B1D5EC320}"/>
                    </a:ext>
                  </a:extLst>
                </p:cNvPr>
                <p:cNvSpPr/>
                <p:nvPr/>
              </p:nvSpPr>
              <p:spPr>
                <a:xfrm>
                  <a:off x="4360431" y="5216350"/>
                  <a:ext cx="208870" cy="2088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sp>
            <p:nvSpPr>
              <p:cNvPr id="85" name="자유형: 도형 84">
                <a:extLst>
                  <a:ext uri="{FF2B5EF4-FFF2-40B4-BE49-F238E27FC236}">
                    <a16:creationId xmlns:a16="http://schemas.microsoft.com/office/drawing/2014/main" id="{8D37A63E-2ACF-4AB6-92E7-4FBE743C03F6}"/>
                  </a:ext>
                </a:extLst>
              </p:cNvPr>
              <p:cNvSpPr/>
              <p:nvPr/>
            </p:nvSpPr>
            <p:spPr>
              <a:xfrm>
                <a:off x="1055023" y="2447148"/>
                <a:ext cx="489227" cy="1216846"/>
              </a:xfrm>
              <a:custGeom>
                <a:avLst/>
                <a:gdLst>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2"/>
                  <a:gd name="connsiteY0" fmla="*/ 0 h 1397222"/>
                  <a:gd name="connsiteX1" fmla="*/ 93304 w 489172"/>
                  <a:gd name="connsiteY1" fmla="*/ 8435 h 1397222"/>
                  <a:gd name="connsiteX2" fmla="*/ 100807 w 489172"/>
                  <a:gd name="connsiteY2" fmla="*/ 26550 h 1397222"/>
                  <a:gd name="connsiteX3" fmla="*/ 100806 w 489172"/>
                  <a:gd name="connsiteY3" fmla="*/ 765594 h 1397222"/>
                  <a:gd name="connsiteX4" fmla="*/ 131180 w 489172"/>
                  <a:gd name="connsiteY4" fmla="*/ 795968 h 1397222"/>
                  <a:gd name="connsiteX5" fmla="*/ 161554 w 489172"/>
                  <a:gd name="connsiteY5" fmla="*/ 765594 h 1397222"/>
                  <a:gd name="connsiteX6" fmla="*/ 161554 w 489172"/>
                  <a:gd name="connsiteY6" fmla="*/ 28704 h 1397222"/>
                  <a:gd name="connsiteX7" fmla="*/ 169949 w 489172"/>
                  <a:gd name="connsiteY7" fmla="*/ 8435 h 1397222"/>
                  <a:gd name="connsiteX8" fmla="*/ 190314 w 489172"/>
                  <a:gd name="connsiteY8" fmla="*/ 0 h 1397222"/>
                  <a:gd name="connsiteX9" fmla="*/ 210679 w 489172"/>
                  <a:gd name="connsiteY9" fmla="*/ 8435 h 1397222"/>
                  <a:gd name="connsiteX10" fmla="*/ 217111 w 489172"/>
                  <a:gd name="connsiteY10" fmla="*/ 23964 h 1397222"/>
                  <a:gd name="connsiteX11" fmla="*/ 217110 w 489172"/>
                  <a:gd name="connsiteY11" fmla="*/ 765292 h 1397222"/>
                  <a:gd name="connsiteX12" fmla="*/ 247484 w 489172"/>
                  <a:gd name="connsiteY12" fmla="*/ 795666 h 1397222"/>
                  <a:gd name="connsiteX13" fmla="*/ 277858 w 489172"/>
                  <a:gd name="connsiteY13" fmla="*/ 765292 h 1397222"/>
                  <a:gd name="connsiteX14" fmla="*/ 277858 w 489172"/>
                  <a:gd name="connsiteY14" fmla="*/ 25070 h 1397222"/>
                  <a:gd name="connsiteX15" fmla="*/ 284748 w 489172"/>
                  <a:gd name="connsiteY15" fmla="*/ 8435 h 1397222"/>
                  <a:gd name="connsiteX16" fmla="*/ 305113 w 489172"/>
                  <a:gd name="connsiteY16" fmla="*/ 0 h 1397222"/>
                  <a:gd name="connsiteX17" fmla="*/ 325478 w 489172"/>
                  <a:gd name="connsiteY17" fmla="*/ 8435 h 1397222"/>
                  <a:gd name="connsiteX18" fmla="*/ 333416 w 489172"/>
                  <a:gd name="connsiteY18" fmla="*/ 27600 h 1397222"/>
                  <a:gd name="connsiteX19" fmla="*/ 333415 w 489172"/>
                  <a:gd name="connsiteY19" fmla="*/ 758388 h 1397222"/>
                  <a:gd name="connsiteX20" fmla="*/ 363789 w 489172"/>
                  <a:gd name="connsiteY20" fmla="*/ 788762 h 1397222"/>
                  <a:gd name="connsiteX21" fmla="*/ 394163 w 489172"/>
                  <a:gd name="connsiteY21" fmla="*/ 758388 h 1397222"/>
                  <a:gd name="connsiteX22" fmla="*/ 394163 w 489172"/>
                  <a:gd name="connsiteY22" fmla="*/ 27653 h 1397222"/>
                  <a:gd name="connsiteX23" fmla="*/ 402123 w 489172"/>
                  <a:gd name="connsiteY23" fmla="*/ 8435 h 1397222"/>
                  <a:gd name="connsiteX24" fmla="*/ 422488 w 489172"/>
                  <a:gd name="connsiteY24" fmla="*/ 0 h 1397222"/>
                  <a:gd name="connsiteX25" fmla="*/ 451288 w 489172"/>
                  <a:gd name="connsiteY25" fmla="*/ 28800 h 1397222"/>
                  <a:gd name="connsiteX26" fmla="*/ 489172 w 489172"/>
                  <a:gd name="connsiteY26" fmla="*/ 1094702 h 1397222"/>
                  <a:gd name="connsiteX27" fmla="*/ 312706 w 489172"/>
                  <a:gd name="connsiteY27" fmla="*/ 1397222 h 1397222"/>
                  <a:gd name="connsiteX28" fmla="*/ 176466 w 489172"/>
                  <a:gd name="connsiteY28" fmla="*/ 1397222 h 1397222"/>
                  <a:gd name="connsiteX29" fmla="*/ 0 w 489172"/>
                  <a:gd name="connsiteY29" fmla="*/ 1094702 h 1397222"/>
                  <a:gd name="connsiteX30" fmla="*/ 44139 w 489172"/>
                  <a:gd name="connsiteY30" fmla="*/ 28800 h 1397222"/>
                  <a:gd name="connsiteX31" fmla="*/ 72939 w 489172"/>
                  <a:gd name="connsiteY31" fmla="*/ 0 h 1397222"/>
                  <a:gd name="connsiteX0" fmla="*/ 72939 w 489173"/>
                  <a:gd name="connsiteY0" fmla="*/ 0 h 1397222"/>
                  <a:gd name="connsiteX1" fmla="*/ 93304 w 489173"/>
                  <a:gd name="connsiteY1" fmla="*/ 8435 h 1397222"/>
                  <a:gd name="connsiteX2" fmla="*/ 100807 w 489173"/>
                  <a:gd name="connsiteY2" fmla="*/ 26550 h 1397222"/>
                  <a:gd name="connsiteX3" fmla="*/ 100806 w 489173"/>
                  <a:gd name="connsiteY3" fmla="*/ 765594 h 1397222"/>
                  <a:gd name="connsiteX4" fmla="*/ 131180 w 489173"/>
                  <a:gd name="connsiteY4" fmla="*/ 795968 h 1397222"/>
                  <a:gd name="connsiteX5" fmla="*/ 161554 w 489173"/>
                  <a:gd name="connsiteY5" fmla="*/ 765594 h 1397222"/>
                  <a:gd name="connsiteX6" fmla="*/ 161554 w 489173"/>
                  <a:gd name="connsiteY6" fmla="*/ 28704 h 1397222"/>
                  <a:gd name="connsiteX7" fmla="*/ 169949 w 489173"/>
                  <a:gd name="connsiteY7" fmla="*/ 8435 h 1397222"/>
                  <a:gd name="connsiteX8" fmla="*/ 190314 w 489173"/>
                  <a:gd name="connsiteY8" fmla="*/ 0 h 1397222"/>
                  <a:gd name="connsiteX9" fmla="*/ 210679 w 489173"/>
                  <a:gd name="connsiteY9" fmla="*/ 8435 h 1397222"/>
                  <a:gd name="connsiteX10" fmla="*/ 217111 w 489173"/>
                  <a:gd name="connsiteY10" fmla="*/ 23964 h 1397222"/>
                  <a:gd name="connsiteX11" fmla="*/ 217110 w 489173"/>
                  <a:gd name="connsiteY11" fmla="*/ 765292 h 1397222"/>
                  <a:gd name="connsiteX12" fmla="*/ 247484 w 489173"/>
                  <a:gd name="connsiteY12" fmla="*/ 795666 h 1397222"/>
                  <a:gd name="connsiteX13" fmla="*/ 277858 w 489173"/>
                  <a:gd name="connsiteY13" fmla="*/ 765292 h 1397222"/>
                  <a:gd name="connsiteX14" fmla="*/ 277858 w 489173"/>
                  <a:gd name="connsiteY14" fmla="*/ 25070 h 1397222"/>
                  <a:gd name="connsiteX15" fmla="*/ 284748 w 489173"/>
                  <a:gd name="connsiteY15" fmla="*/ 8435 h 1397222"/>
                  <a:gd name="connsiteX16" fmla="*/ 305113 w 489173"/>
                  <a:gd name="connsiteY16" fmla="*/ 0 h 1397222"/>
                  <a:gd name="connsiteX17" fmla="*/ 325478 w 489173"/>
                  <a:gd name="connsiteY17" fmla="*/ 8435 h 1397222"/>
                  <a:gd name="connsiteX18" fmla="*/ 333416 w 489173"/>
                  <a:gd name="connsiteY18" fmla="*/ 27600 h 1397222"/>
                  <a:gd name="connsiteX19" fmla="*/ 333415 w 489173"/>
                  <a:gd name="connsiteY19" fmla="*/ 758388 h 1397222"/>
                  <a:gd name="connsiteX20" fmla="*/ 363789 w 489173"/>
                  <a:gd name="connsiteY20" fmla="*/ 788762 h 1397222"/>
                  <a:gd name="connsiteX21" fmla="*/ 394163 w 489173"/>
                  <a:gd name="connsiteY21" fmla="*/ 758388 h 1397222"/>
                  <a:gd name="connsiteX22" fmla="*/ 394163 w 489173"/>
                  <a:gd name="connsiteY22" fmla="*/ 27653 h 1397222"/>
                  <a:gd name="connsiteX23" fmla="*/ 402123 w 489173"/>
                  <a:gd name="connsiteY23" fmla="*/ 8435 h 1397222"/>
                  <a:gd name="connsiteX24" fmla="*/ 422488 w 489173"/>
                  <a:gd name="connsiteY24" fmla="*/ 0 h 1397222"/>
                  <a:gd name="connsiteX25" fmla="*/ 451288 w 489173"/>
                  <a:gd name="connsiteY25" fmla="*/ 28800 h 1397222"/>
                  <a:gd name="connsiteX26" fmla="*/ 489172 w 489173"/>
                  <a:gd name="connsiteY26" fmla="*/ 1094702 h 1397222"/>
                  <a:gd name="connsiteX27" fmla="*/ 312706 w 489173"/>
                  <a:gd name="connsiteY27" fmla="*/ 1397222 h 1397222"/>
                  <a:gd name="connsiteX28" fmla="*/ 176466 w 489173"/>
                  <a:gd name="connsiteY28" fmla="*/ 1397222 h 1397222"/>
                  <a:gd name="connsiteX29" fmla="*/ 0 w 489173"/>
                  <a:gd name="connsiteY29" fmla="*/ 1094702 h 1397222"/>
                  <a:gd name="connsiteX30" fmla="*/ 44139 w 489173"/>
                  <a:gd name="connsiteY30" fmla="*/ 28800 h 1397222"/>
                  <a:gd name="connsiteX31" fmla="*/ 72939 w 489173"/>
                  <a:gd name="connsiteY31" fmla="*/ 0 h 1397222"/>
                  <a:gd name="connsiteX0" fmla="*/ 72993 w 489227"/>
                  <a:gd name="connsiteY0" fmla="*/ 0 h 1397222"/>
                  <a:gd name="connsiteX1" fmla="*/ 93358 w 489227"/>
                  <a:gd name="connsiteY1" fmla="*/ 8435 h 1397222"/>
                  <a:gd name="connsiteX2" fmla="*/ 100861 w 489227"/>
                  <a:gd name="connsiteY2" fmla="*/ 26550 h 1397222"/>
                  <a:gd name="connsiteX3" fmla="*/ 100860 w 489227"/>
                  <a:gd name="connsiteY3" fmla="*/ 765594 h 1397222"/>
                  <a:gd name="connsiteX4" fmla="*/ 131234 w 489227"/>
                  <a:gd name="connsiteY4" fmla="*/ 795968 h 1397222"/>
                  <a:gd name="connsiteX5" fmla="*/ 161608 w 489227"/>
                  <a:gd name="connsiteY5" fmla="*/ 765594 h 1397222"/>
                  <a:gd name="connsiteX6" fmla="*/ 161608 w 489227"/>
                  <a:gd name="connsiteY6" fmla="*/ 28704 h 1397222"/>
                  <a:gd name="connsiteX7" fmla="*/ 170003 w 489227"/>
                  <a:gd name="connsiteY7" fmla="*/ 8435 h 1397222"/>
                  <a:gd name="connsiteX8" fmla="*/ 190368 w 489227"/>
                  <a:gd name="connsiteY8" fmla="*/ 0 h 1397222"/>
                  <a:gd name="connsiteX9" fmla="*/ 210733 w 489227"/>
                  <a:gd name="connsiteY9" fmla="*/ 8435 h 1397222"/>
                  <a:gd name="connsiteX10" fmla="*/ 217165 w 489227"/>
                  <a:gd name="connsiteY10" fmla="*/ 23964 h 1397222"/>
                  <a:gd name="connsiteX11" fmla="*/ 217164 w 489227"/>
                  <a:gd name="connsiteY11" fmla="*/ 765292 h 1397222"/>
                  <a:gd name="connsiteX12" fmla="*/ 247538 w 489227"/>
                  <a:gd name="connsiteY12" fmla="*/ 795666 h 1397222"/>
                  <a:gd name="connsiteX13" fmla="*/ 277912 w 489227"/>
                  <a:gd name="connsiteY13" fmla="*/ 765292 h 1397222"/>
                  <a:gd name="connsiteX14" fmla="*/ 277912 w 489227"/>
                  <a:gd name="connsiteY14" fmla="*/ 25070 h 1397222"/>
                  <a:gd name="connsiteX15" fmla="*/ 284802 w 489227"/>
                  <a:gd name="connsiteY15" fmla="*/ 8435 h 1397222"/>
                  <a:gd name="connsiteX16" fmla="*/ 305167 w 489227"/>
                  <a:gd name="connsiteY16" fmla="*/ 0 h 1397222"/>
                  <a:gd name="connsiteX17" fmla="*/ 325532 w 489227"/>
                  <a:gd name="connsiteY17" fmla="*/ 8435 h 1397222"/>
                  <a:gd name="connsiteX18" fmla="*/ 333470 w 489227"/>
                  <a:gd name="connsiteY18" fmla="*/ 27600 h 1397222"/>
                  <a:gd name="connsiteX19" fmla="*/ 333469 w 489227"/>
                  <a:gd name="connsiteY19" fmla="*/ 758388 h 1397222"/>
                  <a:gd name="connsiteX20" fmla="*/ 363843 w 489227"/>
                  <a:gd name="connsiteY20" fmla="*/ 788762 h 1397222"/>
                  <a:gd name="connsiteX21" fmla="*/ 394217 w 489227"/>
                  <a:gd name="connsiteY21" fmla="*/ 758388 h 1397222"/>
                  <a:gd name="connsiteX22" fmla="*/ 394217 w 489227"/>
                  <a:gd name="connsiteY22" fmla="*/ 27653 h 1397222"/>
                  <a:gd name="connsiteX23" fmla="*/ 402177 w 489227"/>
                  <a:gd name="connsiteY23" fmla="*/ 8435 h 1397222"/>
                  <a:gd name="connsiteX24" fmla="*/ 422542 w 489227"/>
                  <a:gd name="connsiteY24" fmla="*/ 0 h 1397222"/>
                  <a:gd name="connsiteX25" fmla="*/ 451342 w 489227"/>
                  <a:gd name="connsiteY25" fmla="*/ 28800 h 1397222"/>
                  <a:gd name="connsiteX26" fmla="*/ 489226 w 489227"/>
                  <a:gd name="connsiteY26" fmla="*/ 1094702 h 1397222"/>
                  <a:gd name="connsiteX27" fmla="*/ 312760 w 489227"/>
                  <a:gd name="connsiteY27" fmla="*/ 1397222 h 1397222"/>
                  <a:gd name="connsiteX28" fmla="*/ 176520 w 489227"/>
                  <a:gd name="connsiteY28" fmla="*/ 1397222 h 1397222"/>
                  <a:gd name="connsiteX29" fmla="*/ 54 w 489227"/>
                  <a:gd name="connsiteY29" fmla="*/ 1094702 h 1397222"/>
                  <a:gd name="connsiteX30" fmla="*/ 44193 w 489227"/>
                  <a:gd name="connsiteY30" fmla="*/ 28800 h 1397222"/>
                  <a:gd name="connsiteX31" fmla="*/ 72993 w 489227"/>
                  <a:gd name="connsiteY31" fmla="*/ 0 h 139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89227" h="1397222">
                    <a:moveTo>
                      <a:pt x="72993" y="0"/>
                    </a:moveTo>
                    <a:cubicBezTo>
                      <a:pt x="80946" y="0"/>
                      <a:pt x="88146" y="3224"/>
                      <a:pt x="93358" y="8435"/>
                    </a:cubicBezTo>
                    <a:lnTo>
                      <a:pt x="100861" y="26550"/>
                    </a:lnTo>
                    <a:cubicBezTo>
                      <a:pt x="100861" y="272898"/>
                      <a:pt x="100860" y="519246"/>
                      <a:pt x="100860" y="765594"/>
                    </a:cubicBezTo>
                    <a:cubicBezTo>
                      <a:pt x="100860" y="782369"/>
                      <a:pt x="114459" y="795968"/>
                      <a:pt x="131234" y="795968"/>
                    </a:cubicBezTo>
                    <a:cubicBezTo>
                      <a:pt x="148009" y="795968"/>
                      <a:pt x="161608" y="782369"/>
                      <a:pt x="161608" y="765594"/>
                    </a:cubicBezTo>
                    <a:lnTo>
                      <a:pt x="161608" y="28704"/>
                    </a:lnTo>
                    <a:lnTo>
                      <a:pt x="170003" y="8435"/>
                    </a:lnTo>
                    <a:cubicBezTo>
                      <a:pt x="175215" y="3224"/>
                      <a:pt x="182415" y="0"/>
                      <a:pt x="190368" y="0"/>
                    </a:cubicBezTo>
                    <a:cubicBezTo>
                      <a:pt x="198321" y="0"/>
                      <a:pt x="205521" y="3224"/>
                      <a:pt x="210733" y="8435"/>
                    </a:cubicBezTo>
                    <a:lnTo>
                      <a:pt x="217165" y="23964"/>
                    </a:lnTo>
                    <a:cubicBezTo>
                      <a:pt x="217165" y="271073"/>
                      <a:pt x="217164" y="518183"/>
                      <a:pt x="217164" y="765292"/>
                    </a:cubicBezTo>
                    <a:cubicBezTo>
                      <a:pt x="217164" y="782067"/>
                      <a:pt x="230763" y="795666"/>
                      <a:pt x="247538" y="795666"/>
                    </a:cubicBezTo>
                    <a:cubicBezTo>
                      <a:pt x="264313" y="795666"/>
                      <a:pt x="277912" y="782067"/>
                      <a:pt x="277912" y="765292"/>
                    </a:cubicBezTo>
                    <a:lnTo>
                      <a:pt x="277912" y="25070"/>
                    </a:lnTo>
                    <a:lnTo>
                      <a:pt x="284802" y="8435"/>
                    </a:lnTo>
                    <a:cubicBezTo>
                      <a:pt x="290014" y="3224"/>
                      <a:pt x="297214" y="0"/>
                      <a:pt x="305167" y="0"/>
                    </a:cubicBezTo>
                    <a:cubicBezTo>
                      <a:pt x="313120" y="0"/>
                      <a:pt x="320320" y="3224"/>
                      <a:pt x="325532" y="8435"/>
                    </a:cubicBezTo>
                    <a:lnTo>
                      <a:pt x="333470" y="27600"/>
                    </a:lnTo>
                    <a:cubicBezTo>
                      <a:pt x="333470" y="271196"/>
                      <a:pt x="333469" y="514792"/>
                      <a:pt x="333469" y="758388"/>
                    </a:cubicBezTo>
                    <a:cubicBezTo>
                      <a:pt x="333469" y="775163"/>
                      <a:pt x="347068" y="788762"/>
                      <a:pt x="363843" y="788762"/>
                    </a:cubicBezTo>
                    <a:cubicBezTo>
                      <a:pt x="380618" y="788762"/>
                      <a:pt x="394217" y="775163"/>
                      <a:pt x="394217" y="758388"/>
                    </a:cubicBezTo>
                    <a:lnTo>
                      <a:pt x="394217" y="27653"/>
                    </a:lnTo>
                    <a:lnTo>
                      <a:pt x="402177" y="8435"/>
                    </a:lnTo>
                    <a:cubicBezTo>
                      <a:pt x="407389" y="3224"/>
                      <a:pt x="414589" y="0"/>
                      <a:pt x="422542" y="0"/>
                    </a:cubicBezTo>
                    <a:cubicBezTo>
                      <a:pt x="438448" y="0"/>
                      <a:pt x="451342" y="12894"/>
                      <a:pt x="451342" y="28800"/>
                    </a:cubicBezTo>
                    <a:lnTo>
                      <a:pt x="489226" y="1094702"/>
                    </a:lnTo>
                    <a:cubicBezTo>
                      <a:pt x="489647" y="1154329"/>
                      <a:pt x="371582" y="1296382"/>
                      <a:pt x="312760" y="1397222"/>
                    </a:cubicBezTo>
                    <a:lnTo>
                      <a:pt x="176520" y="1397222"/>
                    </a:lnTo>
                    <a:cubicBezTo>
                      <a:pt x="117698" y="1296382"/>
                      <a:pt x="-2942" y="1149177"/>
                      <a:pt x="54" y="1094702"/>
                    </a:cubicBezTo>
                    <a:lnTo>
                      <a:pt x="44193" y="28800"/>
                    </a:lnTo>
                    <a:cubicBezTo>
                      <a:pt x="44193" y="12894"/>
                      <a:pt x="57087" y="0"/>
                      <a:pt x="72993"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grpSp>
          <p:nvGrpSpPr>
            <p:cNvPr id="88" name="그룹 87">
              <a:extLst>
                <a:ext uri="{FF2B5EF4-FFF2-40B4-BE49-F238E27FC236}">
                  <a16:creationId xmlns:a16="http://schemas.microsoft.com/office/drawing/2014/main" id="{2FBB704D-96AD-4920-B11B-807F2B6C0F57}"/>
                </a:ext>
              </a:extLst>
            </p:cNvPr>
            <p:cNvGrpSpPr/>
            <p:nvPr/>
          </p:nvGrpSpPr>
          <p:grpSpPr>
            <a:xfrm>
              <a:off x="9371558" y="3343511"/>
              <a:ext cx="206038" cy="1968491"/>
              <a:chOff x="10476289" y="295274"/>
              <a:chExt cx="567208" cy="6132431"/>
            </a:xfrm>
            <a:solidFill>
              <a:schemeClr val="accent2"/>
            </a:solidFill>
            <a:effectLst>
              <a:outerShdw blurRad="63500" sx="102000" sy="102000" algn="ctr" rotWithShape="0">
                <a:prstClr val="black">
                  <a:alpha val="40000"/>
                </a:prstClr>
              </a:outerShdw>
            </a:effectLst>
          </p:grpSpPr>
          <p:grpSp>
            <p:nvGrpSpPr>
              <p:cNvPr id="89" name="그룹 88">
                <a:extLst>
                  <a:ext uri="{FF2B5EF4-FFF2-40B4-BE49-F238E27FC236}">
                    <a16:creationId xmlns:a16="http://schemas.microsoft.com/office/drawing/2014/main" id="{C9AEEFE7-6C0E-4003-B5B9-08BECDCCCC97}"/>
                  </a:ext>
                </a:extLst>
              </p:cNvPr>
              <p:cNvGrpSpPr/>
              <p:nvPr/>
            </p:nvGrpSpPr>
            <p:grpSpPr>
              <a:xfrm>
                <a:off x="10690849" y="3203663"/>
                <a:ext cx="352648" cy="3224042"/>
                <a:chOff x="3737748" y="3214934"/>
                <a:chExt cx="352648" cy="3224042"/>
              </a:xfrm>
              <a:grpFill/>
            </p:grpSpPr>
            <p:sp>
              <p:nvSpPr>
                <p:cNvPr id="91" name="사다리꼴 90">
                  <a:extLst>
                    <a:ext uri="{FF2B5EF4-FFF2-40B4-BE49-F238E27FC236}">
                      <a16:creationId xmlns:a16="http://schemas.microsoft.com/office/drawing/2014/main" id="{D52A7312-A1B5-4B28-A3FD-FD1D5451638C}"/>
                    </a:ext>
                  </a:extLst>
                </p:cNvPr>
                <p:cNvSpPr/>
                <p:nvPr/>
              </p:nvSpPr>
              <p:spPr>
                <a:xfrm>
                  <a:off x="3737748" y="3214934"/>
                  <a:ext cx="352648" cy="3044392"/>
                </a:xfrm>
                <a:prstGeom prst="trapezoid">
                  <a:avLst>
                    <a:gd name="adj" fmla="val 1720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92" name="타원 91">
                  <a:extLst>
                    <a:ext uri="{FF2B5EF4-FFF2-40B4-BE49-F238E27FC236}">
                      <a16:creationId xmlns:a16="http://schemas.microsoft.com/office/drawing/2014/main" id="{98B83B89-9122-47C2-A392-BA0A875B7CC2}"/>
                    </a:ext>
                  </a:extLst>
                </p:cNvPr>
                <p:cNvSpPr/>
                <p:nvPr/>
              </p:nvSpPr>
              <p:spPr>
                <a:xfrm>
                  <a:off x="3737748" y="6086328"/>
                  <a:ext cx="352648" cy="35264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sp>
            <p:nvSpPr>
              <p:cNvPr id="90" name="자유형: 도형 89">
                <a:extLst>
                  <a:ext uri="{FF2B5EF4-FFF2-40B4-BE49-F238E27FC236}">
                    <a16:creationId xmlns:a16="http://schemas.microsoft.com/office/drawing/2014/main" id="{82DC0826-707B-4B43-AB7F-360915ED802C}"/>
                  </a:ext>
                </a:extLst>
              </p:cNvPr>
              <p:cNvSpPr/>
              <p:nvPr/>
            </p:nvSpPr>
            <p:spPr>
              <a:xfrm>
                <a:off x="10476289" y="295274"/>
                <a:ext cx="533238" cy="2908390"/>
              </a:xfrm>
              <a:custGeom>
                <a:avLst/>
                <a:gdLst>
                  <a:gd name="connsiteX0" fmla="*/ 400050 w 428625"/>
                  <a:gd name="connsiteY0" fmla="*/ 3267075 h 3267075"/>
                  <a:gd name="connsiteX1" fmla="*/ 0 w 428625"/>
                  <a:gd name="connsiteY1" fmla="*/ 3219450 h 3267075"/>
                  <a:gd name="connsiteX2" fmla="*/ 428625 w 428625"/>
                  <a:gd name="connsiteY2" fmla="*/ 0 h 3267075"/>
                  <a:gd name="connsiteX3" fmla="*/ 400050 w 428625"/>
                  <a:gd name="connsiteY3" fmla="*/ 3267075 h 3267075"/>
                  <a:gd name="connsiteX0" fmla="*/ 400050 w 428625"/>
                  <a:gd name="connsiteY0" fmla="*/ 3267940 h 3267940"/>
                  <a:gd name="connsiteX1" fmla="*/ 0 w 428625"/>
                  <a:gd name="connsiteY1" fmla="*/ 3220315 h 3267940"/>
                  <a:gd name="connsiteX2" fmla="*/ 428625 w 428625"/>
                  <a:gd name="connsiteY2" fmla="*/ 865 h 3267940"/>
                  <a:gd name="connsiteX3" fmla="*/ 400050 w 428625"/>
                  <a:gd name="connsiteY3" fmla="*/ 3267940 h 3267940"/>
                  <a:gd name="connsiteX0" fmla="*/ 409575 w 438150"/>
                  <a:gd name="connsiteY0" fmla="*/ 3267920 h 3277445"/>
                  <a:gd name="connsiteX1" fmla="*/ 0 w 438150"/>
                  <a:gd name="connsiteY1" fmla="*/ 3277445 h 3277445"/>
                  <a:gd name="connsiteX2" fmla="*/ 438150 w 438150"/>
                  <a:gd name="connsiteY2" fmla="*/ 845 h 3277445"/>
                  <a:gd name="connsiteX3" fmla="*/ 409575 w 438150"/>
                  <a:gd name="connsiteY3" fmla="*/ 3267920 h 3277445"/>
                  <a:gd name="connsiteX0" fmla="*/ 420864 w 449439"/>
                  <a:gd name="connsiteY0" fmla="*/ 3267824 h 3277349"/>
                  <a:gd name="connsiteX1" fmla="*/ 11289 w 449439"/>
                  <a:gd name="connsiteY1" fmla="*/ 3277349 h 3277349"/>
                  <a:gd name="connsiteX2" fmla="*/ 449439 w 449439"/>
                  <a:gd name="connsiteY2" fmla="*/ 749 h 3277349"/>
                  <a:gd name="connsiteX3" fmla="*/ 420864 w 449439"/>
                  <a:gd name="connsiteY3" fmla="*/ 3267824 h 3277349"/>
                  <a:gd name="connsiteX0" fmla="*/ 426865 w 455440"/>
                  <a:gd name="connsiteY0" fmla="*/ 3268012 h 3277537"/>
                  <a:gd name="connsiteX1" fmla="*/ 17290 w 455440"/>
                  <a:gd name="connsiteY1" fmla="*/ 3277537 h 3277537"/>
                  <a:gd name="connsiteX2" fmla="*/ 455440 w 455440"/>
                  <a:gd name="connsiteY2" fmla="*/ 937 h 3277537"/>
                  <a:gd name="connsiteX3" fmla="*/ 426865 w 455440"/>
                  <a:gd name="connsiteY3" fmla="*/ 3268012 h 3277537"/>
                  <a:gd name="connsiteX0" fmla="*/ 420865 w 449440"/>
                  <a:gd name="connsiteY0" fmla="*/ 3268029 h 3277554"/>
                  <a:gd name="connsiteX1" fmla="*/ 11290 w 449440"/>
                  <a:gd name="connsiteY1" fmla="*/ 3277554 h 3277554"/>
                  <a:gd name="connsiteX2" fmla="*/ 449440 w 449440"/>
                  <a:gd name="connsiteY2" fmla="*/ 954 h 3277554"/>
                  <a:gd name="connsiteX3" fmla="*/ 420865 w 449440"/>
                  <a:gd name="connsiteY3" fmla="*/ 3268029 h 3277554"/>
                  <a:gd name="connsiteX0" fmla="*/ 458965 w 458965"/>
                  <a:gd name="connsiteY0" fmla="*/ 3258504 h 3277554"/>
                  <a:gd name="connsiteX1" fmla="*/ 11290 w 458965"/>
                  <a:gd name="connsiteY1" fmla="*/ 3277554 h 3277554"/>
                  <a:gd name="connsiteX2" fmla="*/ 449440 w 458965"/>
                  <a:gd name="connsiteY2" fmla="*/ 954 h 3277554"/>
                  <a:gd name="connsiteX3" fmla="*/ 458965 w 458965"/>
                  <a:gd name="connsiteY3" fmla="*/ 3258504 h 3277554"/>
                  <a:gd name="connsiteX0" fmla="*/ 458965 w 468741"/>
                  <a:gd name="connsiteY0" fmla="*/ 3258504 h 3277554"/>
                  <a:gd name="connsiteX1" fmla="*/ 11290 w 468741"/>
                  <a:gd name="connsiteY1" fmla="*/ 3277554 h 3277554"/>
                  <a:gd name="connsiteX2" fmla="*/ 449440 w 468741"/>
                  <a:gd name="connsiteY2" fmla="*/ 954 h 3277554"/>
                  <a:gd name="connsiteX3" fmla="*/ 458965 w 468741"/>
                  <a:gd name="connsiteY3" fmla="*/ 3258504 h 3277554"/>
                  <a:gd name="connsiteX0" fmla="*/ 458965 w 475898"/>
                  <a:gd name="connsiteY0" fmla="*/ 3258504 h 3277554"/>
                  <a:gd name="connsiteX1" fmla="*/ 11290 w 475898"/>
                  <a:gd name="connsiteY1" fmla="*/ 3277554 h 3277554"/>
                  <a:gd name="connsiteX2" fmla="*/ 449440 w 475898"/>
                  <a:gd name="connsiteY2" fmla="*/ 954 h 3277554"/>
                  <a:gd name="connsiteX3" fmla="*/ 458965 w 475898"/>
                  <a:gd name="connsiteY3" fmla="*/ 3258504 h 3277554"/>
                  <a:gd name="connsiteX0" fmla="*/ 460407 w 477340"/>
                  <a:gd name="connsiteY0" fmla="*/ 3258186 h 3277236"/>
                  <a:gd name="connsiteX1" fmla="*/ 12732 w 477340"/>
                  <a:gd name="connsiteY1" fmla="*/ 3277236 h 3277236"/>
                  <a:gd name="connsiteX2" fmla="*/ 450882 w 477340"/>
                  <a:gd name="connsiteY2" fmla="*/ 636 h 3277236"/>
                  <a:gd name="connsiteX3" fmla="*/ 460407 w 477340"/>
                  <a:gd name="connsiteY3" fmla="*/ 3258186 h 3277236"/>
                  <a:gd name="connsiteX0" fmla="*/ 487474 w 504407"/>
                  <a:gd name="connsiteY0" fmla="*/ 3258194 h 3258194"/>
                  <a:gd name="connsiteX1" fmla="*/ 11224 w 504407"/>
                  <a:gd name="connsiteY1" fmla="*/ 3248669 h 3258194"/>
                  <a:gd name="connsiteX2" fmla="*/ 477949 w 504407"/>
                  <a:gd name="connsiteY2" fmla="*/ 644 h 3258194"/>
                  <a:gd name="connsiteX3" fmla="*/ 487474 w 504407"/>
                  <a:gd name="connsiteY3" fmla="*/ 3258194 h 3258194"/>
                  <a:gd name="connsiteX0" fmla="*/ 487474 w 504407"/>
                  <a:gd name="connsiteY0" fmla="*/ 3258194 h 3285812"/>
                  <a:gd name="connsiteX1" fmla="*/ 11224 w 504407"/>
                  <a:gd name="connsiteY1" fmla="*/ 3248669 h 3285812"/>
                  <a:gd name="connsiteX2" fmla="*/ 477949 w 504407"/>
                  <a:gd name="connsiteY2" fmla="*/ 644 h 3285812"/>
                  <a:gd name="connsiteX3" fmla="*/ 487474 w 504407"/>
                  <a:gd name="connsiteY3" fmla="*/ 3258194 h 3285812"/>
                  <a:gd name="connsiteX0" fmla="*/ 487474 w 504407"/>
                  <a:gd name="connsiteY0" fmla="*/ 3258194 h 3277380"/>
                  <a:gd name="connsiteX1" fmla="*/ 11224 w 504407"/>
                  <a:gd name="connsiteY1" fmla="*/ 3248669 h 3277380"/>
                  <a:gd name="connsiteX2" fmla="*/ 477949 w 504407"/>
                  <a:gd name="connsiteY2" fmla="*/ 644 h 3277380"/>
                  <a:gd name="connsiteX3" fmla="*/ 487474 w 504407"/>
                  <a:gd name="connsiteY3" fmla="*/ 3258194 h 3277380"/>
                  <a:gd name="connsiteX0" fmla="*/ 477949 w 499445"/>
                  <a:gd name="connsiteY0" fmla="*/ 3315344 h 3315344"/>
                  <a:gd name="connsiteX1" fmla="*/ 11224 w 499445"/>
                  <a:gd name="connsiteY1" fmla="*/ 3248669 h 3315344"/>
                  <a:gd name="connsiteX2" fmla="*/ 477949 w 499445"/>
                  <a:gd name="connsiteY2" fmla="*/ 644 h 3315344"/>
                  <a:gd name="connsiteX3" fmla="*/ 477949 w 499445"/>
                  <a:gd name="connsiteY3" fmla="*/ 3315344 h 3315344"/>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14484 w 535980"/>
                  <a:gd name="connsiteY0" fmla="*/ 3315342 h 3315342"/>
                  <a:gd name="connsiteX1" fmla="*/ 9659 w 535980"/>
                  <a:gd name="connsiteY1" fmla="*/ 3258192 h 3315342"/>
                  <a:gd name="connsiteX2" fmla="*/ 514484 w 535980"/>
                  <a:gd name="connsiteY2" fmla="*/ 642 h 3315342"/>
                  <a:gd name="connsiteX3" fmla="*/ 514484 w 535980"/>
                  <a:gd name="connsiteY3" fmla="*/ 3315342 h 3315342"/>
                  <a:gd name="connsiteX0" fmla="*/ 504959 w 532163"/>
                  <a:gd name="connsiteY0" fmla="*/ 3267717 h 3278507"/>
                  <a:gd name="connsiteX1" fmla="*/ 9659 w 532163"/>
                  <a:gd name="connsiteY1" fmla="*/ 3258192 h 3278507"/>
                  <a:gd name="connsiteX2" fmla="*/ 514484 w 532163"/>
                  <a:gd name="connsiteY2" fmla="*/ 642 h 3278507"/>
                  <a:gd name="connsiteX3" fmla="*/ 504959 w 532163"/>
                  <a:gd name="connsiteY3" fmla="*/ 3267717 h 3278507"/>
                  <a:gd name="connsiteX0" fmla="*/ 504322 w 545560"/>
                  <a:gd name="connsiteY0" fmla="*/ 3067764 h 3078554"/>
                  <a:gd name="connsiteX1" fmla="*/ 9022 w 545560"/>
                  <a:gd name="connsiteY1" fmla="*/ 3058239 h 3078554"/>
                  <a:gd name="connsiteX2" fmla="*/ 532897 w 545560"/>
                  <a:gd name="connsiteY2" fmla="*/ 714 h 3078554"/>
                  <a:gd name="connsiteX3" fmla="*/ 504322 w 545560"/>
                  <a:gd name="connsiteY3" fmla="*/ 3067764 h 3078554"/>
                  <a:gd name="connsiteX0" fmla="*/ 504959 w 532163"/>
                  <a:gd name="connsiteY0" fmla="*/ 3086805 h 3097595"/>
                  <a:gd name="connsiteX1" fmla="*/ 9659 w 532163"/>
                  <a:gd name="connsiteY1" fmla="*/ 3077280 h 3097595"/>
                  <a:gd name="connsiteX2" fmla="*/ 514484 w 532163"/>
                  <a:gd name="connsiteY2" fmla="*/ 705 h 3097595"/>
                  <a:gd name="connsiteX3" fmla="*/ 504959 w 532163"/>
                  <a:gd name="connsiteY3" fmla="*/ 3086805 h 3097595"/>
                  <a:gd name="connsiteX0" fmla="*/ 506034 w 533238"/>
                  <a:gd name="connsiteY0" fmla="*/ 3086100 h 3096890"/>
                  <a:gd name="connsiteX1" fmla="*/ 10734 w 533238"/>
                  <a:gd name="connsiteY1" fmla="*/ 3076575 h 3096890"/>
                  <a:gd name="connsiteX2" fmla="*/ 515559 w 533238"/>
                  <a:gd name="connsiteY2" fmla="*/ 0 h 3096890"/>
                  <a:gd name="connsiteX3" fmla="*/ 506034 w 533238"/>
                  <a:gd name="connsiteY3" fmla="*/ 3086100 h 3096890"/>
                  <a:gd name="connsiteX0" fmla="*/ 506034 w 533238"/>
                  <a:gd name="connsiteY0" fmla="*/ 3086100 h 3088655"/>
                  <a:gd name="connsiteX1" fmla="*/ 10734 w 533238"/>
                  <a:gd name="connsiteY1" fmla="*/ 3076575 h 3088655"/>
                  <a:gd name="connsiteX2" fmla="*/ 515559 w 533238"/>
                  <a:gd name="connsiteY2" fmla="*/ 0 h 3088655"/>
                  <a:gd name="connsiteX3" fmla="*/ 506034 w 533238"/>
                  <a:gd name="connsiteY3" fmla="*/ 3086100 h 3088655"/>
                </a:gdLst>
                <a:ahLst/>
                <a:cxnLst>
                  <a:cxn ang="0">
                    <a:pos x="connsiteX0" y="connsiteY0"/>
                  </a:cxn>
                  <a:cxn ang="0">
                    <a:pos x="connsiteX1" y="connsiteY1"/>
                  </a:cxn>
                  <a:cxn ang="0">
                    <a:pos x="connsiteX2" y="connsiteY2"/>
                  </a:cxn>
                  <a:cxn ang="0">
                    <a:pos x="connsiteX3" y="connsiteY3"/>
                  </a:cxn>
                </a:cxnLst>
                <a:rect l="l" t="t" r="r" b="b"/>
                <a:pathLst>
                  <a:path w="533238" h="3088655">
                    <a:moveTo>
                      <a:pt x="506034" y="3086100"/>
                    </a:moveTo>
                    <a:cubicBezTo>
                      <a:pt x="347284" y="3082925"/>
                      <a:pt x="159959" y="3098800"/>
                      <a:pt x="10734" y="3076575"/>
                    </a:cubicBezTo>
                    <a:cubicBezTo>
                      <a:pt x="-46416" y="1736725"/>
                      <a:pt x="125034" y="15875"/>
                      <a:pt x="515559" y="0"/>
                    </a:cubicBezTo>
                    <a:cubicBezTo>
                      <a:pt x="547309" y="9525"/>
                      <a:pt x="531434" y="1943100"/>
                      <a:pt x="506034" y="30861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dirty="0">
                  <a:cs typeface="B Nazanin" panose="00000700000000000000" pitchFamily="2" charset="-78"/>
                </a:endParaRPr>
              </a:p>
            </p:txBody>
          </p:sp>
        </p:grpSp>
        <p:sp>
          <p:nvSpPr>
            <p:cNvPr id="93" name="Oval 7">
              <a:extLst>
                <a:ext uri="{FF2B5EF4-FFF2-40B4-BE49-F238E27FC236}">
                  <a16:creationId xmlns:a16="http://schemas.microsoft.com/office/drawing/2014/main" id="{84F5D675-0A4E-4947-8A83-15C94A34A2BA}"/>
                </a:ext>
              </a:extLst>
            </p:cNvPr>
            <p:cNvSpPr/>
            <p:nvPr/>
          </p:nvSpPr>
          <p:spPr>
            <a:xfrm>
              <a:off x="6914024" y="3274606"/>
              <a:ext cx="2106303" cy="2106303"/>
            </a:xfrm>
            <a:prstGeom prst="ellipse">
              <a:avLst/>
            </a:prstGeom>
            <a:solidFill>
              <a:schemeClr val="bg1"/>
            </a:solidFill>
            <a:ln w="38100">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94" name="Oval 7">
              <a:extLst>
                <a:ext uri="{FF2B5EF4-FFF2-40B4-BE49-F238E27FC236}">
                  <a16:creationId xmlns:a16="http://schemas.microsoft.com/office/drawing/2014/main" id="{E1FF831C-E182-45D1-AE77-1F31D7825C77}"/>
                </a:ext>
              </a:extLst>
            </p:cNvPr>
            <p:cNvSpPr/>
            <p:nvPr/>
          </p:nvSpPr>
          <p:spPr>
            <a:xfrm>
              <a:off x="7191602" y="3552184"/>
              <a:ext cx="1551147" cy="1551147"/>
            </a:xfrm>
            <a:prstGeom prst="ellipse">
              <a:avLst/>
            </a:prstGeom>
            <a:solidFill>
              <a:schemeClr val="bg1"/>
            </a:solidFill>
            <a:ln w="38100">
              <a:noFill/>
            </a:ln>
            <a:effectLst>
              <a:innerShdw blurRad="254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95" name="TextBox 94">
              <a:extLst>
                <a:ext uri="{FF2B5EF4-FFF2-40B4-BE49-F238E27FC236}">
                  <a16:creationId xmlns:a16="http://schemas.microsoft.com/office/drawing/2014/main" id="{EA22A1DE-ACAE-4AEA-AFB8-6DA37CC5C27C}"/>
                </a:ext>
              </a:extLst>
            </p:cNvPr>
            <p:cNvSpPr txBox="1"/>
            <p:nvPr/>
          </p:nvSpPr>
          <p:spPr>
            <a:xfrm>
              <a:off x="7137186" y="3912256"/>
              <a:ext cx="1659977" cy="995950"/>
            </a:xfrm>
            <a:prstGeom prst="rect">
              <a:avLst/>
            </a:prstGeom>
            <a:noFill/>
          </p:spPr>
          <p:txBody>
            <a:bodyPr wrap="square" rtlCol="0">
              <a:spAutoFit/>
            </a:bodyPr>
            <a:lstStyle/>
            <a:p>
              <a:pPr algn="ctr" rtl="1"/>
              <a:r>
                <a:rPr lang="en-US" altLang="ko-KR" sz="1200" b="1" dirty="0">
                  <a:solidFill>
                    <a:schemeClr val="tx1">
                      <a:lumMod val="75000"/>
                      <a:lumOff val="25000"/>
                    </a:schemeClr>
                  </a:solidFill>
                  <a:cs typeface="B Nazanin" panose="00000700000000000000" pitchFamily="2" charset="-78"/>
                </a:rPr>
                <a:t>FAST</a:t>
              </a:r>
            </a:p>
            <a:p>
              <a:pPr algn="ctr" rtl="1"/>
              <a:r>
                <a:rPr lang="en-US" altLang="ko-KR" sz="1200" b="1" dirty="0">
                  <a:solidFill>
                    <a:schemeClr val="tx1">
                      <a:lumMod val="75000"/>
                      <a:lumOff val="25000"/>
                    </a:schemeClr>
                  </a:solidFill>
                  <a:cs typeface="B Nazanin" panose="00000700000000000000" pitchFamily="2" charset="-78"/>
                </a:rPr>
                <a:t>FOOD</a:t>
              </a:r>
              <a:endParaRPr lang="ko-KR" altLang="en-US" sz="1200" b="1" dirty="0">
                <a:solidFill>
                  <a:schemeClr val="tx1">
                    <a:lumMod val="75000"/>
                    <a:lumOff val="25000"/>
                  </a:schemeClr>
                </a:solidFill>
                <a:cs typeface="B Nazanin" panose="00000700000000000000" pitchFamily="2" charset="-78"/>
              </a:endParaRPr>
            </a:p>
          </p:txBody>
        </p:sp>
      </p:grpSp>
      <p:sp>
        <p:nvSpPr>
          <p:cNvPr id="96" name="Freeform 18">
            <a:extLst>
              <a:ext uri="{FF2B5EF4-FFF2-40B4-BE49-F238E27FC236}">
                <a16:creationId xmlns:a16="http://schemas.microsoft.com/office/drawing/2014/main" id="{D37832B7-61C0-4215-A637-62B8B57BE610}"/>
              </a:ext>
            </a:extLst>
          </p:cNvPr>
          <p:cNvSpPr>
            <a:spLocks/>
          </p:cNvSpPr>
          <p:nvPr/>
        </p:nvSpPr>
        <p:spPr bwMode="auto">
          <a:xfrm>
            <a:off x="7739325" y="1721635"/>
            <a:ext cx="868363" cy="3200588"/>
          </a:xfrm>
          <a:custGeom>
            <a:avLst/>
            <a:gdLst>
              <a:gd name="T0" fmla="*/ 564 w 862"/>
              <a:gd name="T1" fmla="*/ 78 h 2998"/>
              <a:gd name="T2" fmla="*/ 579 w 862"/>
              <a:gd name="T3" fmla="*/ 156 h 2998"/>
              <a:gd name="T4" fmla="*/ 570 w 862"/>
              <a:gd name="T5" fmla="*/ 282 h 2998"/>
              <a:gd name="T6" fmla="*/ 531 w 862"/>
              <a:gd name="T7" fmla="*/ 420 h 2998"/>
              <a:gd name="T8" fmla="*/ 675 w 862"/>
              <a:gd name="T9" fmla="*/ 489 h 2998"/>
              <a:gd name="T10" fmla="*/ 819 w 862"/>
              <a:gd name="T11" fmla="*/ 589 h 2998"/>
              <a:gd name="T12" fmla="*/ 851 w 862"/>
              <a:gd name="T13" fmla="*/ 876 h 2998"/>
              <a:gd name="T14" fmla="*/ 846 w 862"/>
              <a:gd name="T15" fmla="*/ 1427 h 2998"/>
              <a:gd name="T16" fmla="*/ 817 w 862"/>
              <a:gd name="T17" fmla="*/ 1724 h 2998"/>
              <a:gd name="T18" fmla="*/ 739 w 862"/>
              <a:gd name="T19" fmla="*/ 1745 h 2998"/>
              <a:gd name="T20" fmla="*/ 753 w 862"/>
              <a:gd name="T21" fmla="*/ 1714 h 2998"/>
              <a:gd name="T22" fmla="*/ 750 w 862"/>
              <a:gd name="T23" fmla="*/ 1698 h 2998"/>
              <a:gd name="T24" fmla="*/ 790 w 862"/>
              <a:gd name="T25" fmla="*/ 1658 h 2998"/>
              <a:gd name="T26" fmla="*/ 788 w 862"/>
              <a:gd name="T27" fmla="*/ 1607 h 2998"/>
              <a:gd name="T28" fmla="*/ 742 w 862"/>
              <a:gd name="T29" fmla="*/ 1660 h 2998"/>
              <a:gd name="T30" fmla="*/ 751 w 862"/>
              <a:gd name="T31" fmla="*/ 1380 h 2998"/>
              <a:gd name="T32" fmla="*/ 702 w 862"/>
              <a:gd name="T33" fmla="*/ 1000 h 2998"/>
              <a:gd name="T34" fmla="*/ 684 w 862"/>
              <a:gd name="T35" fmla="*/ 831 h 2998"/>
              <a:gd name="T36" fmla="*/ 642 w 862"/>
              <a:gd name="T37" fmla="*/ 1014 h 2998"/>
              <a:gd name="T38" fmla="*/ 730 w 862"/>
              <a:gd name="T39" fmla="*/ 1656 h 2998"/>
              <a:gd name="T40" fmla="*/ 708 w 862"/>
              <a:gd name="T41" fmla="*/ 1924 h 2998"/>
              <a:gd name="T42" fmla="*/ 753 w 862"/>
              <a:gd name="T43" fmla="*/ 2256 h 2998"/>
              <a:gd name="T44" fmla="*/ 671 w 862"/>
              <a:gd name="T45" fmla="*/ 2687 h 2998"/>
              <a:gd name="T46" fmla="*/ 722 w 862"/>
              <a:gd name="T47" fmla="*/ 2894 h 2998"/>
              <a:gd name="T48" fmla="*/ 568 w 862"/>
              <a:gd name="T49" fmla="*/ 2989 h 2998"/>
              <a:gd name="T50" fmla="*/ 551 w 862"/>
              <a:gd name="T51" fmla="*/ 2773 h 2998"/>
              <a:gd name="T52" fmla="*/ 570 w 862"/>
              <a:gd name="T53" fmla="*/ 2627 h 2998"/>
              <a:gd name="T54" fmla="*/ 539 w 862"/>
              <a:gd name="T55" fmla="*/ 2349 h 2998"/>
              <a:gd name="T56" fmla="*/ 515 w 862"/>
              <a:gd name="T57" fmla="*/ 1994 h 2998"/>
              <a:gd name="T58" fmla="*/ 422 w 862"/>
              <a:gd name="T59" fmla="*/ 1576 h 2998"/>
              <a:gd name="T60" fmla="*/ 386 w 862"/>
              <a:gd name="T61" fmla="*/ 1833 h 2998"/>
              <a:gd name="T62" fmla="*/ 319 w 862"/>
              <a:gd name="T63" fmla="*/ 2120 h 2998"/>
              <a:gd name="T64" fmla="*/ 311 w 862"/>
              <a:gd name="T65" fmla="*/ 2525 h 2998"/>
              <a:gd name="T66" fmla="*/ 339 w 862"/>
              <a:gd name="T67" fmla="*/ 2773 h 2998"/>
              <a:gd name="T68" fmla="*/ 331 w 862"/>
              <a:gd name="T69" fmla="*/ 2984 h 2998"/>
              <a:gd name="T70" fmla="*/ 210 w 862"/>
              <a:gd name="T71" fmla="*/ 2989 h 2998"/>
              <a:gd name="T72" fmla="*/ 195 w 862"/>
              <a:gd name="T73" fmla="*/ 2838 h 2998"/>
              <a:gd name="T74" fmla="*/ 191 w 862"/>
              <a:gd name="T75" fmla="*/ 2504 h 2998"/>
              <a:gd name="T76" fmla="*/ 130 w 862"/>
              <a:gd name="T77" fmla="*/ 2254 h 2998"/>
              <a:gd name="T78" fmla="*/ 171 w 862"/>
              <a:gd name="T79" fmla="*/ 1971 h 2998"/>
              <a:gd name="T80" fmla="*/ 148 w 862"/>
              <a:gd name="T81" fmla="*/ 1718 h 2998"/>
              <a:gd name="T82" fmla="*/ 204 w 862"/>
              <a:gd name="T83" fmla="*/ 1189 h 2998"/>
              <a:gd name="T84" fmla="*/ 195 w 862"/>
              <a:gd name="T85" fmla="*/ 809 h 2998"/>
              <a:gd name="T86" fmla="*/ 168 w 862"/>
              <a:gd name="T87" fmla="*/ 962 h 2998"/>
              <a:gd name="T88" fmla="*/ 144 w 862"/>
              <a:gd name="T89" fmla="*/ 1229 h 2998"/>
              <a:gd name="T90" fmla="*/ 110 w 862"/>
              <a:gd name="T91" fmla="*/ 1402 h 2998"/>
              <a:gd name="T92" fmla="*/ 122 w 862"/>
              <a:gd name="T93" fmla="*/ 1656 h 2998"/>
              <a:gd name="T94" fmla="*/ 82 w 862"/>
              <a:gd name="T95" fmla="*/ 1656 h 2998"/>
              <a:gd name="T96" fmla="*/ 110 w 862"/>
              <a:gd name="T97" fmla="*/ 1704 h 2998"/>
              <a:gd name="T98" fmla="*/ 124 w 862"/>
              <a:gd name="T99" fmla="*/ 1729 h 2998"/>
              <a:gd name="T100" fmla="*/ 95 w 862"/>
              <a:gd name="T101" fmla="*/ 1751 h 2998"/>
              <a:gd name="T102" fmla="*/ 2 w 862"/>
              <a:gd name="T103" fmla="*/ 1640 h 2998"/>
              <a:gd name="T104" fmla="*/ 2 w 862"/>
              <a:gd name="T105" fmla="*/ 1140 h 2998"/>
              <a:gd name="T106" fmla="*/ 11 w 862"/>
              <a:gd name="T107" fmla="*/ 933 h 2998"/>
              <a:gd name="T108" fmla="*/ 22 w 862"/>
              <a:gd name="T109" fmla="*/ 693 h 2998"/>
              <a:gd name="T110" fmla="*/ 99 w 862"/>
              <a:gd name="T111" fmla="*/ 524 h 2998"/>
              <a:gd name="T112" fmla="*/ 288 w 862"/>
              <a:gd name="T113" fmla="*/ 453 h 2998"/>
              <a:gd name="T114" fmla="*/ 339 w 862"/>
              <a:gd name="T115" fmla="*/ 311 h 2998"/>
              <a:gd name="T116" fmla="*/ 299 w 862"/>
              <a:gd name="T117" fmla="*/ 224 h 2998"/>
              <a:gd name="T118" fmla="*/ 313 w 862"/>
              <a:gd name="T119" fmla="*/ 104 h 29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2" h="2998">
                <a:moveTo>
                  <a:pt x="439" y="0"/>
                </a:moveTo>
                <a:lnTo>
                  <a:pt x="522" y="27"/>
                </a:lnTo>
                <a:lnTo>
                  <a:pt x="551" y="73"/>
                </a:lnTo>
                <a:lnTo>
                  <a:pt x="555" y="76"/>
                </a:lnTo>
                <a:lnTo>
                  <a:pt x="560" y="78"/>
                </a:lnTo>
                <a:lnTo>
                  <a:pt x="564" y="78"/>
                </a:lnTo>
                <a:lnTo>
                  <a:pt x="568" y="80"/>
                </a:lnTo>
                <a:lnTo>
                  <a:pt x="570" y="80"/>
                </a:lnTo>
                <a:lnTo>
                  <a:pt x="573" y="84"/>
                </a:lnTo>
                <a:lnTo>
                  <a:pt x="575" y="87"/>
                </a:lnTo>
                <a:lnTo>
                  <a:pt x="579" y="93"/>
                </a:lnTo>
                <a:lnTo>
                  <a:pt x="579" y="156"/>
                </a:lnTo>
                <a:lnTo>
                  <a:pt x="580" y="180"/>
                </a:lnTo>
                <a:lnTo>
                  <a:pt x="584" y="202"/>
                </a:lnTo>
                <a:lnTo>
                  <a:pt x="588" y="222"/>
                </a:lnTo>
                <a:lnTo>
                  <a:pt x="588" y="240"/>
                </a:lnTo>
                <a:lnTo>
                  <a:pt x="580" y="262"/>
                </a:lnTo>
                <a:lnTo>
                  <a:pt x="570" y="282"/>
                </a:lnTo>
                <a:lnTo>
                  <a:pt x="557" y="302"/>
                </a:lnTo>
                <a:lnTo>
                  <a:pt x="544" y="324"/>
                </a:lnTo>
                <a:lnTo>
                  <a:pt x="533" y="344"/>
                </a:lnTo>
                <a:lnTo>
                  <a:pt x="526" y="367"/>
                </a:lnTo>
                <a:lnTo>
                  <a:pt x="524" y="393"/>
                </a:lnTo>
                <a:lnTo>
                  <a:pt x="531" y="420"/>
                </a:lnTo>
                <a:lnTo>
                  <a:pt x="544" y="438"/>
                </a:lnTo>
                <a:lnTo>
                  <a:pt x="562" y="453"/>
                </a:lnTo>
                <a:lnTo>
                  <a:pt x="586" y="464"/>
                </a:lnTo>
                <a:lnTo>
                  <a:pt x="613" y="473"/>
                </a:lnTo>
                <a:lnTo>
                  <a:pt x="644" y="482"/>
                </a:lnTo>
                <a:lnTo>
                  <a:pt x="675" y="489"/>
                </a:lnTo>
                <a:lnTo>
                  <a:pt x="706" y="498"/>
                </a:lnTo>
                <a:lnTo>
                  <a:pt x="737" y="507"/>
                </a:lnTo>
                <a:lnTo>
                  <a:pt x="762" y="520"/>
                </a:lnTo>
                <a:lnTo>
                  <a:pt x="786" y="536"/>
                </a:lnTo>
                <a:lnTo>
                  <a:pt x="802" y="556"/>
                </a:lnTo>
                <a:lnTo>
                  <a:pt x="819" y="589"/>
                </a:lnTo>
                <a:lnTo>
                  <a:pt x="831" y="629"/>
                </a:lnTo>
                <a:lnTo>
                  <a:pt x="840" y="674"/>
                </a:lnTo>
                <a:lnTo>
                  <a:pt x="846" y="722"/>
                </a:lnTo>
                <a:lnTo>
                  <a:pt x="850" y="774"/>
                </a:lnTo>
                <a:lnTo>
                  <a:pt x="851" y="825"/>
                </a:lnTo>
                <a:lnTo>
                  <a:pt x="851" y="876"/>
                </a:lnTo>
                <a:lnTo>
                  <a:pt x="851" y="925"/>
                </a:lnTo>
                <a:lnTo>
                  <a:pt x="851" y="973"/>
                </a:lnTo>
                <a:lnTo>
                  <a:pt x="862" y="1127"/>
                </a:lnTo>
                <a:lnTo>
                  <a:pt x="850" y="1227"/>
                </a:lnTo>
                <a:lnTo>
                  <a:pt x="844" y="1329"/>
                </a:lnTo>
                <a:lnTo>
                  <a:pt x="846" y="1427"/>
                </a:lnTo>
                <a:lnTo>
                  <a:pt x="853" y="1524"/>
                </a:lnTo>
                <a:lnTo>
                  <a:pt x="862" y="1616"/>
                </a:lnTo>
                <a:lnTo>
                  <a:pt x="862" y="1649"/>
                </a:lnTo>
                <a:lnTo>
                  <a:pt x="853" y="1676"/>
                </a:lnTo>
                <a:lnTo>
                  <a:pt x="839" y="1702"/>
                </a:lnTo>
                <a:lnTo>
                  <a:pt x="817" y="1724"/>
                </a:lnTo>
                <a:lnTo>
                  <a:pt x="793" y="1742"/>
                </a:lnTo>
                <a:lnTo>
                  <a:pt x="768" y="1754"/>
                </a:lnTo>
                <a:lnTo>
                  <a:pt x="742" y="1764"/>
                </a:lnTo>
                <a:lnTo>
                  <a:pt x="742" y="1756"/>
                </a:lnTo>
                <a:lnTo>
                  <a:pt x="740" y="1751"/>
                </a:lnTo>
                <a:lnTo>
                  <a:pt x="739" y="1745"/>
                </a:lnTo>
                <a:lnTo>
                  <a:pt x="739" y="1742"/>
                </a:lnTo>
                <a:lnTo>
                  <a:pt x="739" y="1736"/>
                </a:lnTo>
                <a:lnTo>
                  <a:pt x="739" y="1729"/>
                </a:lnTo>
                <a:lnTo>
                  <a:pt x="744" y="1724"/>
                </a:lnTo>
                <a:lnTo>
                  <a:pt x="750" y="1720"/>
                </a:lnTo>
                <a:lnTo>
                  <a:pt x="753" y="1714"/>
                </a:lnTo>
                <a:lnTo>
                  <a:pt x="757" y="1707"/>
                </a:lnTo>
                <a:lnTo>
                  <a:pt x="759" y="1700"/>
                </a:lnTo>
                <a:lnTo>
                  <a:pt x="755" y="1698"/>
                </a:lnTo>
                <a:lnTo>
                  <a:pt x="751" y="1698"/>
                </a:lnTo>
                <a:lnTo>
                  <a:pt x="750" y="1698"/>
                </a:lnTo>
                <a:lnTo>
                  <a:pt x="750" y="1698"/>
                </a:lnTo>
                <a:lnTo>
                  <a:pt x="750" y="1696"/>
                </a:lnTo>
                <a:lnTo>
                  <a:pt x="750" y="1694"/>
                </a:lnTo>
                <a:lnTo>
                  <a:pt x="748" y="1693"/>
                </a:lnTo>
                <a:lnTo>
                  <a:pt x="748" y="1687"/>
                </a:lnTo>
                <a:lnTo>
                  <a:pt x="770" y="1674"/>
                </a:lnTo>
                <a:lnTo>
                  <a:pt x="790" y="1658"/>
                </a:lnTo>
                <a:lnTo>
                  <a:pt x="808" y="1640"/>
                </a:lnTo>
                <a:lnTo>
                  <a:pt x="806" y="1631"/>
                </a:lnTo>
                <a:lnTo>
                  <a:pt x="804" y="1624"/>
                </a:lnTo>
                <a:lnTo>
                  <a:pt x="802" y="1618"/>
                </a:lnTo>
                <a:lnTo>
                  <a:pt x="799" y="1613"/>
                </a:lnTo>
                <a:lnTo>
                  <a:pt x="788" y="1607"/>
                </a:lnTo>
                <a:lnTo>
                  <a:pt x="779" y="1613"/>
                </a:lnTo>
                <a:lnTo>
                  <a:pt x="775" y="1625"/>
                </a:lnTo>
                <a:lnTo>
                  <a:pt x="771" y="1638"/>
                </a:lnTo>
                <a:lnTo>
                  <a:pt x="766" y="1647"/>
                </a:lnTo>
                <a:lnTo>
                  <a:pt x="757" y="1656"/>
                </a:lnTo>
                <a:lnTo>
                  <a:pt x="742" y="1660"/>
                </a:lnTo>
                <a:lnTo>
                  <a:pt x="735" y="1547"/>
                </a:lnTo>
                <a:lnTo>
                  <a:pt x="768" y="1493"/>
                </a:lnTo>
                <a:lnTo>
                  <a:pt x="768" y="1469"/>
                </a:lnTo>
                <a:lnTo>
                  <a:pt x="766" y="1442"/>
                </a:lnTo>
                <a:lnTo>
                  <a:pt x="759" y="1413"/>
                </a:lnTo>
                <a:lnTo>
                  <a:pt x="751" y="1380"/>
                </a:lnTo>
                <a:lnTo>
                  <a:pt x="742" y="1349"/>
                </a:lnTo>
                <a:lnTo>
                  <a:pt x="733" y="1318"/>
                </a:lnTo>
                <a:lnTo>
                  <a:pt x="724" y="1291"/>
                </a:lnTo>
                <a:lnTo>
                  <a:pt x="719" y="1267"/>
                </a:lnTo>
                <a:lnTo>
                  <a:pt x="722" y="1056"/>
                </a:lnTo>
                <a:lnTo>
                  <a:pt x="702" y="1000"/>
                </a:lnTo>
                <a:lnTo>
                  <a:pt x="699" y="974"/>
                </a:lnTo>
                <a:lnTo>
                  <a:pt x="697" y="945"/>
                </a:lnTo>
                <a:lnTo>
                  <a:pt x="695" y="914"/>
                </a:lnTo>
                <a:lnTo>
                  <a:pt x="695" y="884"/>
                </a:lnTo>
                <a:lnTo>
                  <a:pt x="691" y="854"/>
                </a:lnTo>
                <a:lnTo>
                  <a:pt x="684" y="831"/>
                </a:lnTo>
                <a:lnTo>
                  <a:pt x="671" y="813"/>
                </a:lnTo>
                <a:lnTo>
                  <a:pt x="668" y="809"/>
                </a:lnTo>
                <a:lnTo>
                  <a:pt x="668" y="889"/>
                </a:lnTo>
                <a:lnTo>
                  <a:pt x="653" y="927"/>
                </a:lnTo>
                <a:lnTo>
                  <a:pt x="644" y="969"/>
                </a:lnTo>
                <a:lnTo>
                  <a:pt x="642" y="1014"/>
                </a:lnTo>
                <a:lnTo>
                  <a:pt x="642" y="1060"/>
                </a:lnTo>
                <a:lnTo>
                  <a:pt x="648" y="1105"/>
                </a:lnTo>
                <a:lnTo>
                  <a:pt x="655" y="1149"/>
                </a:lnTo>
                <a:lnTo>
                  <a:pt x="662" y="1187"/>
                </a:lnTo>
                <a:lnTo>
                  <a:pt x="728" y="1620"/>
                </a:lnTo>
                <a:lnTo>
                  <a:pt x="730" y="1656"/>
                </a:lnTo>
                <a:lnTo>
                  <a:pt x="728" y="1698"/>
                </a:lnTo>
                <a:lnTo>
                  <a:pt x="722" y="1744"/>
                </a:lnTo>
                <a:lnTo>
                  <a:pt x="717" y="1789"/>
                </a:lnTo>
                <a:lnTo>
                  <a:pt x="710" y="1836"/>
                </a:lnTo>
                <a:lnTo>
                  <a:pt x="708" y="1882"/>
                </a:lnTo>
                <a:lnTo>
                  <a:pt x="708" y="1924"/>
                </a:lnTo>
                <a:lnTo>
                  <a:pt x="713" y="1974"/>
                </a:lnTo>
                <a:lnTo>
                  <a:pt x="722" y="2027"/>
                </a:lnTo>
                <a:lnTo>
                  <a:pt x="733" y="2082"/>
                </a:lnTo>
                <a:lnTo>
                  <a:pt x="744" y="2140"/>
                </a:lnTo>
                <a:lnTo>
                  <a:pt x="751" y="2198"/>
                </a:lnTo>
                <a:lnTo>
                  <a:pt x="753" y="2256"/>
                </a:lnTo>
                <a:lnTo>
                  <a:pt x="748" y="2313"/>
                </a:lnTo>
                <a:lnTo>
                  <a:pt x="731" y="2387"/>
                </a:lnTo>
                <a:lnTo>
                  <a:pt x="715" y="2458"/>
                </a:lnTo>
                <a:lnTo>
                  <a:pt x="699" y="2531"/>
                </a:lnTo>
                <a:lnTo>
                  <a:pt x="684" y="2607"/>
                </a:lnTo>
                <a:lnTo>
                  <a:pt x="671" y="2687"/>
                </a:lnTo>
                <a:lnTo>
                  <a:pt x="670" y="2727"/>
                </a:lnTo>
                <a:lnTo>
                  <a:pt x="675" y="2762"/>
                </a:lnTo>
                <a:lnTo>
                  <a:pt x="684" y="2796"/>
                </a:lnTo>
                <a:lnTo>
                  <a:pt x="697" y="2829"/>
                </a:lnTo>
                <a:lnTo>
                  <a:pt x="710" y="2862"/>
                </a:lnTo>
                <a:lnTo>
                  <a:pt x="722" y="2894"/>
                </a:lnTo>
                <a:lnTo>
                  <a:pt x="731" y="2927"/>
                </a:lnTo>
                <a:lnTo>
                  <a:pt x="735" y="2964"/>
                </a:lnTo>
                <a:lnTo>
                  <a:pt x="699" y="2980"/>
                </a:lnTo>
                <a:lnTo>
                  <a:pt x="659" y="2989"/>
                </a:lnTo>
                <a:lnTo>
                  <a:pt x="615" y="2991"/>
                </a:lnTo>
                <a:lnTo>
                  <a:pt x="568" y="2989"/>
                </a:lnTo>
                <a:lnTo>
                  <a:pt x="559" y="2962"/>
                </a:lnTo>
                <a:lnTo>
                  <a:pt x="551" y="2929"/>
                </a:lnTo>
                <a:lnTo>
                  <a:pt x="548" y="2894"/>
                </a:lnTo>
                <a:lnTo>
                  <a:pt x="551" y="2856"/>
                </a:lnTo>
                <a:lnTo>
                  <a:pt x="555" y="2784"/>
                </a:lnTo>
                <a:lnTo>
                  <a:pt x="551" y="2773"/>
                </a:lnTo>
                <a:lnTo>
                  <a:pt x="546" y="2760"/>
                </a:lnTo>
                <a:lnTo>
                  <a:pt x="542" y="2745"/>
                </a:lnTo>
                <a:lnTo>
                  <a:pt x="542" y="2727"/>
                </a:lnTo>
                <a:lnTo>
                  <a:pt x="551" y="2696"/>
                </a:lnTo>
                <a:lnTo>
                  <a:pt x="560" y="2664"/>
                </a:lnTo>
                <a:lnTo>
                  <a:pt x="570" y="2627"/>
                </a:lnTo>
                <a:lnTo>
                  <a:pt x="575" y="2589"/>
                </a:lnTo>
                <a:lnTo>
                  <a:pt x="577" y="2545"/>
                </a:lnTo>
                <a:lnTo>
                  <a:pt x="571" y="2500"/>
                </a:lnTo>
                <a:lnTo>
                  <a:pt x="560" y="2453"/>
                </a:lnTo>
                <a:lnTo>
                  <a:pt x="550" y="2402"/>
                </a:lnTo>
                <a:lnTo>
                  <a:pt x="539" y="2349"/>
                </a:lnTo>
                <a:lnTo>
                  <a:pt x="535" y="2294"/>
                </a:lnTo>
                <a:lnTo>
                  <a:pt x="539" y="2240"/>
                </a:lnTo>
                <a:lnTo>
                  <a:pt x="559" y="2116"/>
                </a:lnTo>
                <a:lnTo>
                  <a:pt x="548" y="2076"/>
                </a:lnTo>
                <a:lnTo>
                  <a:pt x="531" y="2036"/>
                </a:lnTo>
                <a:lnTo>
                  <a:pt x="515" y="1994"/>
                </a:lnTo>
                <a:lnTo>
                  <a:pt x="502" y="1953"/>
                </a:lnTo>
                <a:lnTo>
                  <a:pt x="491" y="1784"/>
                </a:lnTo>
                <a:lnTo>
                  <a:pt x="439" y="1540"/>
                </a:lnTo>
                <a:lnTo>
                  <a:pt x="431" y="1540"/>
                </a:lnTo>
                <a:lnTo>
                  <a:pt x="426" y="1556"/>
                </a:lnTo>
                <a:lnTo>
                  <a:pt x="422" y="1576"/>
                </a:lnTo>
                <a:lnTo>
                  <a:pt x="422" y="1600"/>
                </a:lnTo>
                <a:lnTo>
                  <a:pt x="406" y="1642"/>
                </a:lnTo>
                <a:lnTo>
                  <a:pt x="397" y="1685"/>
                </a:lnTo>
                <a:lnTo>
                  <a:pt x="391" y="1733"/>
                </a:lnTo>
                <a:lnTo>
                  <a:pt x="390" y="1782"/>
                </a:lnTo>
                <a:lnTo>
                  <a:pt x="386" y="1833"/>
                </a:lnTo>
                <a:lnTo>
                  <a:pt x="382" y="1885"/>
                </a:lnTo>
                <a:lnTo>
                  <a:pt x="375" y="1936"/>
                </a:lnTo>
                <a:lnTo>
                  <a:pt x="362" y="1985"/>
                </a:lnTo>
                <a:lnTo>
                  <a:pt x="346" y="2031"/>
                </a:lnTo>
                <a:lnTo>
                  <a:pt x="330" y="2076"/>
                </a:lnTo>
                <a:lnTo>
                  <a:pt x="319" y="2120"/>
                </a:lnTo>
                <a:lnTo>
                  <a:pt x="339" y="2209"/>
                </a:lnTo>
                <a:lnTo>
                  <a:pt x="339" y="2364"/>
                </a:lnTo>
                <a:lnTo>
                  <a:pt x="331" y="2400"/>
                </a:lnTo>
                <a:lnTo>
                  <a:pt x="322" y="2438"/>
                </a:lnTo>
                <a:lnTo>
                  <a:pt x="315" y="2482"/>
                </a:lnTo>
                <a:lnTo>
                  <a:pt x="311" y="2525"/>
                </a:lnTo>
                <a:lnTo>
                  <a:pt x="315" y="2569"/>
                </a:lnTo>
                <a:lnTo>
                  <a:pt x="319" y="2664"/>
                </a:lnTo>
                <a:lnTo>
                  <a:pt x="348" y="2727"/>
                </a:lnTo>
                <a:lnTo>
                  <a:pt x="348" y="2744"/>
                </a:lnTo>
                <a:lnTo>
                  <a:pt x="344" y="2758"/>
                </a:lnTo>
                <a:lnTo>
                  <a:pt x="339" y="2773"/>
                </a:lnTo>
                <a:lnTo>
                  <a:pt x="335" y="2784"/>
                </a:lnTo>
                <a:lnTo>
                  <a:pt x="331" y="2822"/>
                </a:lnTo>
                <a:lnTo>
                  <a:pt x="333" y="2862"/>
                </a:lnTo>
                <a:lnTo>
                  <a:pt x="335" y="2902"/>
                </a:lnTo>
                <a:lnTo>
                  <a:pt x="337" y="2944"/>
                </a:lnTo>
                <a:lnTo>
                  <a:pt x="331" y="2984"/>
                </a:lnTo>
                <a:lnTo>
                  <a:pt x="322" y="2984"/>
                </a:lnTo>
                <a:lnTo>
                  <a:pt x="304" y="2993"/>
                </a:lnTo>
                <a:lnTo>
                  <a:pt x="280" y="2998"/>
                </a:lnTo>
                <a:lnTo>
                  <a:pt x="257" y="2998"/>
                </a:lnTo>
                <a:lnTo>
                  <a:pt x="233" y="2996"/>
                </a:lnTo>
                <a:lnTo>
                  <a:pt x="210" y="2989"/>
                </a:lnTo>
                <a:lnTo>
                  <a:pt x="190" y="2980"/>
                </a:lnTo>
                <a:lnTo>
                  <a:pt x="173" y="2965"/>
                </a:lnTo>
                <a:lnTo>
                  <a:pt x="162" y="2949"/>
                </a:lnTo>
                <a:lnTo>
                  <a:pt x="159" y="2929"/>
                </a:lnTo>
                <a:lnTo>
                  <a:pt x="179" y="2885"/>
                </a:lnTo>
                <a:lnTo>
                  <a:pt x="195" y="2838"/>
                </a:lnTo>
                <a:lnTo>
                  <a:pt x="206" y="2784"/>
                </a:lnTo>
                <a:lnTo>
                  <a:pt x="211" y="2727"/>
                </a:lnTo>
                <a:lnTo>
                  <a:pt x="213" y="2671"/>
                </a:lnTo>
                <a:lnTo>
                  <a:pt x="210" y="2613"/>
                </a:lnTo>
                <a:lnTo>
                  <a:pt x="202" y="2556"/>
                </a:lnTo>
                <a:lnTo>
                  <a:pt x="191" y="2504"/>
                </a:lnTo>
                <a:lnTo>
                  <a:pt x="179" y="2467"/>
                </a:lnTo>
                <a:lnTo>
                  <a:pt x="166" y="2431"/>
                </a:lnTo>
                <a:lnTo>
                  <a:pt x="153" y="2389"/>
                </a:lnTo>
                <a:lnTo>
                  <a:pt x="140" y="2347"/>
                </a:lnTo>
                <a:lnTo>
                  <a:pt x="133" y="2302"/>
                </a:lnTo>
                <a:lnTo>
                  <a:pt x="130" y="2254"/>
                </a:lnTo>
                <a:lnTo>
                  <a:pt x="135" y="2204"/>
                </a:lnTo>
                <a:lnTo>
                  <a:pt x="142" y="2165"/>
                </a:lnTo>
                <a:lnTo>
                  <a:pt x="151" y="2120"/>
                </a:lnTo>
                <a:lnTo>
                  <a:pt x="159" y="2071"/>
                </a:lnTo>
                <a:lnTo>
                  <a:pt x="166" y="2022"/>
                </a:lnTo>
                <a:lnTo>
                  <a:pt x="171" y="1971"/>
                </a:lnTo>
                <a:lnTo>
                  <a:pt x="171" y="1924"/>
                </a:lnTo>
                <a:lnTo>
                  <a:pt x="168" y="1880"/>
                </a:lnTo>
                <a:lnTo>
                  <a:pt x="162" y="1847"/>
                </a:lnTo>
                <a:lnTo>
                  <a:pt x="157" y="1809"/>
                </a:lnTo>
                <a:lnTo>
                  <a:pt x="151" y="1765"/>
                </a:lnTo>
                <a:lnTo>
                  <a:pt x="148" y="1718"/>
                </a:lnTo>
                <a:lnTo>
                  <a:pt x="144" y="1673"/>
                </a:lnTo>
                <a:lnTo>
                  <a:pt x="142" y="1629"/>
                </a:lnTo>
                <a:lnTo>
                  <a:pt x="144" y="1591"/>
                </a:lnTo>
                <a:lnTo>
                  <a:pt x="148" y="1560"/>
                </a:lnTo>
                <a:lnTo>
                  <a:pt x="195" y="1224"/>
                </a:lnTo>
                <a:lnTo>
                  <a:pt x="204" y="1189"/>
                </a:lnTo>
                <a:lnTo>
                  <a:pt x="213" y="1153"/>
                </a:lnTo>
                <a:lnTo>
                  <a:pt x="222" y="1113"/>
                </a:lnTo>
                <a:lnTo>
                  <a:pt x="226" y="1071"/>
                </a:lnTo>
                <a:lnTo>
                  <a:pt x="222" y="1029"/>
                </a:lnTo>
                <a:lnTo>
                  <a:pt x="199" y="904"/>
                </a:lnTo>
                <a:lnTo>
                  <a:pt x="195" y="809"/>
                </a:lnTo>
                <a:lnTo>
                  <a:pt x="191" y="813"/>
                </a:lnTo>
                <a:lnTo>
                  <a:pt x="180" y="836"/>
                </a:lnTo>
                <a:lnTo>
                  <a:pt x="175" y="865"/>
                </a:lnTo>
                <a:lnTo>
                  <a:pt x="171" y="896"/>
                </a:lnTo>
                <a:lnTo>
                  <a:pt x="171" y="929"/>
                </a:lnTo>
                <a:lnTo>
                  <a:pt x="168" y="962"/>
                </a:lnTo>
                <a:lnTo>
                  <a:pt x="162" y="993"/>
                </a:lnTo>
                <a:lnTo>
                  <a:pt x="139" y="1067"/>
                </a:lnTo>
                <a:lnTo>
                  <a:pt x="135" y="1107"/>
                </a:lnTo>
                <a:lnTo>
                  <a:pt x="135" y="1147"/>
                </a:lnTo>
                <a:lnTo>
                  <a:pt x="140" y="1189"/>
                </a:lnTo>
                <a:lnTo>
                  <a:pt x="144" y="1229"/>
                </a:lnTo>
                <a:lnTo>
                  <a:pt x="144" y="1269"/>
                </a:lnTo>
                <a:lnTo>
                  <a:pt x="139" y="1309"/>
                </a:lnTo>
                <a:lnTo>
                  <a:pt x="135" y="1325"/>
                </a:lnTo>
                <a:lnTo>
                  <a:pt x="128" y="1347"/>
                </a:lnTo>
                <a:lnTo>
                  <a:pt x="119" y="1373"/>
                </a:lnTo>
                <a:lnTo>
                  <a:pt x="110" y="1402"/>
                </a:lnTo>
                <a:lnTo>
                  <a:pt x="102" y="1429"/>
                </a:lnTo>
                <a:lnTo>
                  <a:pt x="99" y="1456"/>
                </a:lnTo>
                <a:lnTo>
                  <a:pt x="97" y="1480"/>
                </a:lnTo>
                <a:lnTo>
                  <a:pt x="99" y="1500"/>
                </a:lnTo>
                <a:lnTo>
                  <a:pt x="128" y="1544"/>
                </a:lnTo>
                <a:lnTo>
                  <a:pt x="122" y="1656"/>
                </a:lnTo>
                <a:lnTo>
                  <a:pt x="108" y="1660"/>
                </a:lnTo>
                <a:lnTo>
                  <a:pt x="99" y="1640"/>
                </a:lnTo>
                <a:lnTo>
                  <a:pt x="91" y="1616"/>
                </a:lnTo>
                <a:lnTo>
                  <a:pt x="68" y="1607"/>
                </a:lnTo>
                <a:lnTo>
                  <a:pt x="62" y="1636"/>
                </a:lnTo>
                <a:lnTo>
                  <a:pt x="82" y="1656"/>
                </a:lnTo>
                <a:lnTo>
                  <a:pt x="104" y="1678"/>
                </a:lnTo>
                <a:lnTo>
                  <a:pt x="119" y="1700"/>
                </a:lnTo>
                <a:lnTo>
                  <a:pt x="115" y="1702"/>
                </a:lnTo>
                <a:lnTo>
                  <a:pt x="111" y="1702"/>
                </a:lnTo>
                <a:lnTo>
                  <a:pt x="110" y="1702"/>
                </a:lnTo>
                <a:lnTo>
                  <a:pt x="110" y="1704"/>
                </a:lnTo>
                <a:lnTo>
                  <a:pt x="110" y="1704"/>
                </a:lnTo>
                <a:lnTo>
                  <a:pt x="110" y="1705"/>
                </a:lnTo>
                <a:lnTo>
                  <a:pt x="108" y="1707"/>
                </a:lnTo>
                <a:lnTo>
                  <a:pt x="108" y="1713"/>
                </a:lnTo>
                <a:lnTo>
                  <a:pt x="119" y="1718"/>
                </a:lnTo>
                <a:lnTo>
                  <a:pt x="124" y="1729"/>
                </a:lnTo>
                <a:lnTo>
                  <a:pt x="128" y="1744"/>
                </a:lnTo>
                <a:lnTo>
                  <a:pt x="124" y="1749"/>
                </a:lnTo>
                <a:lnTo>
                  <a:pt x="122" y="1754"/>
                </a:lnTo>
                <a:lnTo>
                  <a:pt x="119" y="1760"/>
                </a:lnTo>
                <a:lnTo>
                  <a:pt x="115" y="1764"/>
                </a:lnTo>
                <a:lnTo>
                  <a:pt x="95" y="1751"/>
                </a:lnTo>
                <a:lnTo>
                  <a:pt x="75" y="1740"/>
                </a:lnTo>
                <a:lnTo>
                  <a:pt x="57" y="1729"/>
                </a:lnTo>
                <a:lnTo>
                  <a:pt x="39" y="1714"/>
                </a:lnTo>
                <a:lnTo>
                  <a:pt x="24" y="1696"/>
                </a:lnTo>
                <a:lnTo>
                  <a:pt x="11" y="1673"/>
                </a:lnTo>
                <a:lnTo>
                  <a:pt x="2" y="1640"/>
                </a:lnTo>
                <a:lnTo>
                  <a:pt x="2" y="1607"/>
                </a:lnTo>
                <a:lnTo>
                  <a:pt x="6" y="1574"/>
                </a:lnTo>
                <a:lnTo>
                  <a:pt x="11" y="1540"/>
                </a:lnTo>
                <a:lnTo>
                  <a:pt x="17" y="1505"/>
                </a:lnTo>
                <a:lnTo>
                  <a:pt x="19" y="1473"/>
                </a:lnTo>
                <a:lnTo>
                  <a:pt x="2" y="1140"/>
                </a:lnTo>
                <a:lnTo>
                  <a:pt x="0" y="1105"/>
                </a:lnTo>
                <a:lnTo>
                  <a:pt x="2" y="1071"/>
                </a:lnTo>
                <a:lnTo>
                  <a:pt x="8" y="1038"/>
                </a:lnTo>
                <a:lnTo>
                  <a:pt x="13" y="1005"/>
                </a:lnTo>
                <a:lnTo>
                  <a:pt x="15" y="969"/>
                </a:lnTo>
                <a:lnTo>
                  <a:pt x="11" y="933"/>
                </a:lnTo>
                <a:lnTo>
                  <a:pt x="8" y="904"/>
                </a:lnTo>
                <a:lnTo>
                  <a:pt x="6" y="867"/>
                </a:lnTo>
                <a:lnTo>
                  <a:pt x="8" y="825"/>
                </a:lnTo>
                <a:lnTo>
                  <a:pt x="11" y="782"/>
                </a:lnTo>
                <a:lnTo>
                  <a:pt x="17" y="736"/>
                </a:lnTo>
                <a:lnTo>
                  <a:pt x="22" y="693"/>
                </a:lnTo>
                <a:lnTo>
                  <a:pt x="30" y="653"/>
                </a:lnTo>
                <a:lnTo>
                  <a:pt x="39" y="616"/>
                </a:lnTo>
                <a:lnTo>
                  <a:pt x="46" y="587"/>
                </a:lnTo>
                <a:lnTo>
                  <a:pt x="55" y="567"/>
                </a:lnTo>
                <a:lnTo>
                  <a:pt x="75" y="544"/>
                </a:lnTo>
                <a:lnTo>
                  <a:pt x="99" y="524"/>
                </a:lnTo>
                <a:lnTo>
                  <a:pt x="128" y="509"/>
                </a:lnTo>
                <a:lnTo>
                  <a:pt x="159" y="496"/>
                </a:lnTo>
                <a:lnTo>
                  <a:pt x="191" y="485"/>
                </a:lnTo>
                <a:lnTo>
                  <a:pt x="224" y="476"/>
                </a:lnTo>
                <a:lnTo>
                  <a:pt x="257" y="465"/>
                </a:lnTo>
                <a:lnTo>
                  <a:pt x="288" y="453"/>
                </a:lnTo>
                <a:lnTo>
                  <a:pt x="315" y="436"/>
                </a:lnTo>
                <a:lnTo>
                  <a:pt x="339" y="416"/>
                </a:lnTo>
                <a:lnTo>
                  <a:pt x="339" y="391"/>
                </a:lnTo>
                <a:lnTo>
                  <a:pt x="340" y="364"/>
                </a:lnTo>
                <a:lnTo>
                  <a:pt x="340" y="336"/>
                </a:lnTo>
                <a:lnTo>
                  <a:pt x="339" y="311"/>
                </a:lnTo>
                <a:lnTo>
                  <a:pt x="331" y="293"/>
                </a:lnTo>
                <a:lnTo>
                  <a:pt x="322" y="280"/>
                </a:lnTo>
                <a:lnTo>
                  <a:pt x="313" y="269"/>
                </a:lnTo>
                <a:lnTo>
                  <a:pt x="304" y="254"/>
                </a:lnTo>
                <a:lnTo>
                  <a:pt x="299" y="236"/>
                </a:lnTo>
                <a:lnTo>
                  <a:pt x="299" y="224"/>
                </a:lnTo>
                <a:lnTo>
                  <a:pt x="302" y="214"/>
                </a:lnTo>
                <a:lnTo>
                  <a:pt x="306" y="207"/>
                </a:lnTo>
                <a:lnTo>
                  <a:pt x="311" y="200"/>
                </a:lnTo>
                <a:lnTo>
                  <a:pt x="315" y="193"/>
                </a:lnTo>
                <a:lnTo>
                  <a:pt x="302" y="133"/>
                </a:lnTo>
                <a:lnTo>
                  <a:pt x="313" y="104"/>
                </a:lnTo>
                <a:lnTo>
                  <a:pt x="330" y="74"/>
                </a:lnTo>
                <a:lnTo>
                  <a:pt x="353" y="47"/>
                </a:lnTo>
                <a:lnTo>
                  <a:pt x="380" y="25"/>
                </a:lnTo>
                <a:lnTo>
                  <a:pt x="410" y="9"/>
                </a:lnTo>
                <a:lnTo>
                  <a:pt x="439" y="0"/>
                </a:lnTo>
                <a:close/>
              </a:path>
            </a:pathLst>
          </a:custGeom>
          <a:solidFill>
            <a:schemeClr val="tx1">
              <a:lumMod val="75000"/>
              <a:lumOff val="25000"/>
            </a:schemeClr>
          </a:solidFill>
          <a:ln>
            <a:noFill/>
          </a:ln>
        </p:spPr>
        <p:txBody>
          <a:bodyPr vert="horz" wrap="square" lIns="68570" tIns="34285" rIns="68570" bIns="34285" numCol="1" anchor="t" anchorCtr="0" compatLnSpc="1">
            <a:prstTxWarp prst="textNoShape">
              <a:avLst/>
            </a:prstTxWarp>
          </a:bodyPr>
          <a:lstStyle/>
          <a:p>
            <a:pPr algn="r" rtl="1"/>
            <a:endParaRPr lang="ko-KR" altLang="en-US" sz="2024" dirty="0">
              <a:cs typeface="B Nazanin" panose="00000700000000000000" pitchFamily="2" charset="-78"/>
            </a:endParaRPr>
          </a:p>
        </p:txBody>
      </p:sp>
      <p:grpSp>
        <p:nvGrpSpPr>
          <p:cNvPr id="98" name="Group 4">
            <a:extLst>
              <a:ext uri="{FF2B5EF4-FFF2-40B4-BE49-F238E27FC236}">
                <a16:creationId xmlns:a16="http://schemas.microsoft.com/office/drawing/2014/main" id="{4B3B6148-380D-42CF-AFA9-4072A9F75632}"/>
              </a:ext>
            </a:extLst>
          </p:cNvPr>
          <p:cNvGrpSpPr/>
          <p:nvPr/>
        </p:nvGrpSpPr>
        <p:grpSpPr>
          <a:xfrm>
            <a:off x="5580635" y="2987734"/>
            <a:ext cx="708684" cy="1898658"/>
            <a:chOff x="2411760" y="1109886"/>
            <a:chExt cx="1752575" cy="4695378"/>
          </a:xfrm>
        </p:grpSpPr>
        <p:sp>
          <p:nvSpPr>
            <p:cNvPr id="99" name="Rectangle 70">
              <a:extLst>
                <a:ext uri="{FF2B5EF4-FFF2-40B4-BE49-F238E27FC236}">
                  <a16:creationId xmlns:a16="http://schemas.microsoft.com/office/drawing/2014/main" id="{18E1559C-4F55-4B8E-A636-B0C3DCF820EB}"/>
                </a:ext>
              </a:extLst>
            </p:cNvPr>
            <p:cNvSpPr/>
            <p:nvPr/>
          </p:nvSpPr>
          <p:spPr>
            <a:xfrm>
              <a:off x="2411760" y="1109886"/>
              <a:ext cx="936104" cy="936104"/>
            </a:xfrm>
            <a:prstGeom prst="rect">
              <a:avLst/>
            </a:prstGeom>
            <a:solidFill>
              <a:schemeClr val="accent5"/>
            </a:solidFill>
            <a:ln>
              <a:noFill/>
            </a:ln>
            <a:scene3d>
              <a:camera prst="obliqueBottomRight">
                <a:rot lat="21299999" lon="0" rev="0"/>
              </a:camera>
              <a:lightRig rig="balanced" dir="t"/>
            </a:scene3d>
            <a:sp3d extrusionH="527050" prstMaterial="matte">
              <a:extrusionClr>
                <a:schemeClr val="accent5"/>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100" name="Rectangle 69">
              <a:extLst>
                <a:ext uri="{FF2B5EF4-FFF2-40B4-BE49-F238E27FC236}">
                  <a16:creationId xmlns:a16="http://schemas.microsoft.com/office/drawing/2014/main" id="{3C4A24AD-6EB3-4B6E-9AD3-D9E643ADF902}"/>
                </a:ext>
              </a:extLst>
            </p:cNvPr>
            <p:cNvSpPr/>
            <p:nvPr/>
          </p:nvSpPr>
          <p:spPr>
            <a:xfrm>
              <a:off x="3228231" y="2036465"/>
              <a:ext cx="936104" cy="936104"/>
            </a:xfrm>
            <a:prstGeom prst="rect">
              <a:avLst/>
            </a:prstGeom>
            <a:solidFill>
              <a:schemeClr val="accent4"/>
            </a:solidFill>
            <a:ln>
              <a:noFill/>
            </a:ln>
            <a:scene3d>
              <a:camera prst="obliqueBottomRight">
                <a:rot lat="21299999" lon="0" rev="0"/>
              </a:camera>
              <a:lightRig rig="balanced" dir="t"/>
            </a:scene3d>
            <a:sp3d extrusionH="457200" prstMaterial="matte">
              <a:extrusionClr>
                <a:schemeClr val="accent4"/>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101" name="Rectangle 68">
              <a:extLst>
                <a:ext uri="{FF2B5EF4-FFF2-40B4-BE49-F238E27FC236}">
                  <a16:creationId xmlns:a16="http://schemas.microsoft.com/office/drawing/2014/main" id="{EE13EC9B-B930-426C-81E2-E66C5BC4176A}"/>
                </a:ext>
              </a:extLst>
            </p:cNvPr>
            <p:cNvSpPr/>
            <p:nvPr/>
          </p:nvSpPr>
          <p:spPr>
            <a:xfrm>
              <a:off x="2411760" y="2977902"/>
              <a:ext cx="936104" cy="936104"/>
            </a:xfrm>
            <a:prstGeom prst="rect">
              <a:avLst/>
            </a:prstGeom>
            <a:solidFill>
              <a:schemeClr val="accent3"/>
            </a:solidFill>
            <a:ln>
              <a:noFill/>
            </a:ln>
            <a:scene3d>
              <a:camera prst="obliqueBottomRight"/>
              <a:lightRig rig="balanced" dir="t"/>
            </a:scene3d>
            <a:sp3d extrusionH="508000" prstMaterial="matte">
              <a:extrusionClr>
                <a:schemeClr val="accent3"/>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102" name="Rectangle 3">
              <a:extLst>
                <a:ext uri="{FF2B5EF4-FFF2-40B4-BE49-F238E27FC236}">
                  <a16:creationId xmlns:a16="http://schemas.microsoft.com/office/drawing/2014/main" id="{4C05D5EB-F701-4F24-A43F-5DDF4E6558AB}"/>
                </a:ext>
              </a:extLst>
            </p:cNvPr>
            <p:cNvSpPr/>
            <p:nvPr/>
          </p:nvSpPr>
          <p:spPr>
            <a:xfrm>
              <a:off x="2411760" y="4869160"/>
              <a:ext cx="936104" cy="936104"/>
            </a:xfrm>
            <a:prstGeom prst="rect">
              <a:avLst/>
            </a:prstGeom>
            <a:solidFill>
              <a:schemeClr val="accent1"/>
            </a:solidFill>
            <a:ln>
              <a:noFill/>
            </a:ln>
            <a:scene3d>
              <a:camera prst="obliqueTopRight"/>
              <a:lightRig rig="balanced" dir="t"/>
            </a:scene3d>
            <a:sp3d extrusionH="558800" prstMaterial="matte">
              <a:extrusionClr>
                <a:schemeClr val="accent1"/>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103" name="Rectangle 67">
              <a:extLst>
                <a:ext uri="{FF2B5EF4-FFF2-40B4-BE49-F238E27FC236}">
                  <a16:creationId xmlns:a16="http://schemas.microsoft.com/office/drawing/2014/main" id="{F3F59A8A-7E74-4807-9B66-16CC2B4C5A3C}"/>
                </a:ext>
              </a:extLst>
            </p:cNvPr>
            <p:cNvSpPr/>
            <p:nvPr/>
          </p:nvSpPr>
          <p:spPr>
            <a:xfrm>
              <a:off x="3228231" y="3933056"/>
              <a:ext cx="936104" cy="936104"/>
            </a:xfrm>
            <a:prstGeom prst="rect">
              <a:avLst/>
            </a:prstGeom>
            <a:solidFill>
              <a:schemeClr val="accent2"/>
            </a:solidFill>
            <a:ln>
              <a:noFill/>
            </a:ln>
            <a:scene3d>
              <a:camera prst="perspectiveLeft"/>
              <a:lightRig rig="balanced" dir="t"/>
            </a:scene3d>
            <a:sp3d extrusionH="508000" prstMaterial="matte">
              <a:extrusionClr>
                <a:schemeClr val="accent2"/>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grpSp>
        <p:nvGrpSpPr>
          <p:cNvPr id="104" name="그룹 103">
            <a:extLst>
              <a:ext uri="{FF2B5EF4-FFF2-40B4-BE49-F238E27FC236}">
                <a16:creationId xmlns:a16="http://schemas.microsoft.com/office/drawing/2014/main" id="{E55F8F95-F815-4C88-9C98-B6D19432DAB2}"/>
              </a:ext>
            </a:extLst>
          </p:cNvPr>
          <p:cNvGrpSpPr/>
          <p:nvPr/>
        </p:nvGrpSpPr>
        <p:grpSpPr>
          <a:xfrm flipH="1">
            <a:off x="4433756" y="1670445"/>
            <a:ext cx="1678271" cy="1220052"/>
            <a:chOff x="6241407" y="5172403"/>
            <a:chExt cx="2961582" cy="2152979"/>
          </a:xfrm>
        </p:grpSpPr>
        <p:grpSp>
          <p:nvGrpSpPr>
            <p:cNvPr id="105" name="Group 15">
              <a:extLst>
                <a:ext uri="{FF2B5EF4-FFF2-40B4-BE49-F238E27FC236}">
                  <a16:creationId xmlns:a16="http://schemas.microsoft.com/office/drawing/2014/main" id="{476884C4-B030-4A58-A581-BB1EA9CAC510}"/>
                </a:ext>
              </a:extLst>
            </p:cNvPr>
            <p:cNvGrpSpPr/>
            <p:nvPr/>
          </p:nvGrpSpPr>
          <p:grpSpPr>
            <a:xfrm rot="338975" flipH="1">
              <a:off x="6830924" y="5172403"/>
              <a:ext cx="2372065" cy="1048970"/>
              <a:chOff x="2194561" y="1435364"/>
              <a:chExt cx="4680414" cy="2069764"/>
            </a:xfrm>
          </p:grpSpPr>
          <p:sp>
            <p:nvSpPr>
              <p:cNvPr id="107" name="Freeform 18">
                <a:extLst>
                  <a:ext uri="{FF2B5EF4-FFF2-40B4-BE49-F238E27FC236}">
                    <a16:creationId xmlns:a16="http://schemas.microsoft.com/office/drawing/2014/main" id="{4B215457-9C9B-400F-88CD-EB6E2A65D51C}"/>
                  </a:ext>
                </a:extLst>
              </p:cNvPr>
              <p:cNvSpPr/>
              <p:nvPr/>
            </p:nvSpPr>
            <p:spPr>
              <a:xfrm>
                <a:off x="2987823" y="1757889"/>
                <a:ext cx="3887152" cy="1747239"/>
              </a:xfrm>
              <a:custGeom>
                <a:avLst/>
                <a:gdLst>
                  <a:gd name="connsiteX0" fmla="*/ 4126727 w 4126727"/>
                  <a:gd name="connsiteY0" fmla="*/ 866693 h 1836752"/>
                  <a:gd name="connsiteX1" fmla="*/ 2782957 w 4126727"/>
                  <a:gd name="connsiteY1" fmla="*/ 0 h 1836752"/>
                  <a:gd name="connsiteX2" fmla="*/ 2703444 w 4126727"/>
                  <a:gd name="connsiteY2" fmla="*/ 7952 h 1836752"/>
                  <a:gd name="connsiteX3" fmla="*/ 1375576 w 4126727"/>
                  <a:gd name="connsiteY3" fmla="*/ 326004 h 1836752"/>
                  <a:gd name="connsiteX4" fmla="*/ 0 w 4126727"/>
                  <a:gd name="connsiteY4" fmla="*/ 477079 h 1836752"/>
                  <a:gd name="connsiteX5" fmla="*/ 1574358 w 4126727"/>
                  <a:gd name="connsiteY5" fmla="*/ 898498 h 1836752"/>
                  <a:gd name="connsiteX6" fmla="*/ 2576223 w 4126727"/>
                  <a:gd name="connsiteY6" fmla="*/ 1280160 h 1836752"/>
                  <a:gd name="connsiteX7" fmla="*/ 3267986 w 4126727"/>
                  <a:gd name="connsiteY7" fmla="*/ 1836752 h 1836752"/>
                  <a:gd name="connsiteX8" fmla="*/ 4126727 w 4126727"/>
                  <a:gd name="connsiteY8" fmla="*/ 866693 h 1836752"/>
                  <a:gd name="connsiteX0" fmla="*/ 4126727 w 4126727"/>
                  <a:gd name="connsiteY0" fmla="*/ 884466 h 1854525"/>
                  <a:gd name="connsiteX1" fmla="*/ 2782957 w 4126727"/>
                  <a:gd name="connsiteY1" fmla="*/ 17773 h 1854525"/>
                  <a:gd name="connsiteX2" fmla="*/ 2703444 w 4126727"/>
                  <a:gd name="connsiteY2" fmla="*/ 25725 h 1854525"/>
                  <a:gd name="connsiteX3" fmla="*/ 1375576 w 4126727"/>
                  <a:gd name="connsiteY3" fmla="*/ 343777 h 1854525"/>
                  <a:gd name="connsiteX4" fmla="*/ 0 w 4126727"/>
                  <a:gd name="connsiteY4" fmla="*/ 494852 h 1854525"/>
                  <a:gd name="connsiteX5" fmla="*/ 1574358 w 4126727"/>
                  <a:gd name="connsiteY5" fmla="*/ 916271 h 1854525"/>
                  <a:gd name="connsiteX6" fmla="*/ 2576223 w 4126727"/>
                  <a:gd name="connsiteY6" fmla="*/ 1297933 h 1854525"/>
                  <a:gd name="connsiteX7" fmla="*/ 3267986 w 4126727"/>
                  <a:gd name="connsiteY7" fmla="*/ 1854525 h 1854525"/>
                  <a:gd name="connsiteX8" fmla="*/ 4126727 w 4126727"/>
                  <a:gd name="connsiteY8" fmla="*/ 884466 h 1854525"/>
                  <a:gd name="connsiteX0" fmla="*/ 1375576 w 4126727"/>
                  <a:gd name="connsiteY0" fmla="*/ 331865 h 1842613"/>
                  <a:gd name="connsiteX1" fmla="*/ 0 w 4126727"/>
                  <a:gd name="connsiteY1" fmla="*/ 482940 h 1842613"/>
                  <a:gd name="connsiteX2" fmla="*/ 1574358 w 4126727"/>
                  <a:gd name="connsiteY2" fmla="*/ 904359 h 1842613"/>
                  <a:gd name="connsiteX3" fmla="*/ 2576223 w 4126727"/>
                  <a:gd name="connsiteY3" fmla="*/ 1286021 h 1842613"/>
                  <a:gd name="connsiteX4" fmla="*/ 3267986 w 4126727"/>
                  <a:gd name="connsiteY4" fmla="*/ 1842613 h 1842613"/>
                  <a:gd name="connsiteX5" fmla="*/ 4126727 w 4126727"/>
                  <a:gd name="connsiteY5" fmla="*/ 872554 h 1842613"/>
                  <a:gd name="connsiteX6" fmla="*/ 2782957 w 4126727"/>
                  <a:gd name="connsiteY6" fmla="*/ 5861 h 1842613"/>
                  <a:gd name="connsiteX7" fmla="*/ 2794884 w 4126727"/>
                  <a:gd name="connsiteY7" fmla="*/ 105253 h 1842613"/>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126727"/>
                  <a:gd name="connsiteY0" fmla="*/ 326004 h 1836752"/>
                  <a:gd name="connsiteX1" fmla="*/ 0 w 4126727"/>
                  <a:gd name="connsiteY1" fmla="*/ 477079 h 1836752"/>
                  <a:gd name="connsiteX2" fmla="*/ 1574358 w 4126727"/>
                  <a:gd name="connsiteY2" fmla="*/ 898498 h 1836752"/>
                  <a:gd name="connsiteX3" fmla="*/ 2576223 w 4126727"/>
                  <a:gd name="connsiteY3" fmla="*/ 1280160 h 1836752"/>
                  <a:gd name="connsiteX4" fmla="*/ 3267986 w 4126727"/>
                  <a:gd name="connsiteY4" fmla="*/ 1836752 h 1836752"/>
                  <a:gd name="connsiteX5" fmla="*/ 4126727 w 4126727"/>
                  <a:gd name="connsiteY5" fmla="*/ 866693 h 1836752"/>
                  <a:gd name="connsiteX6" fmla="*/ 2782957 w 412672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1375576 w 4063117"/>
                  <a:gd name="connsiteY7" fmla="*/ 326004 h 1836752"/>
                  <a:gd name="connsiteX0" fmla="*/ 1375576 w 4063117"/>
                  <a:gd name="connsiteY0" fmla="*/ 390578 h 1901326"/>
                  <a:gd name="connsiteX1" fmla="*/ 0 w 4063117"/>
                  <a:gd name="connsiteY1" fmla="*/ 541653 h 1901326"/>
                  <a:gd name="connsiteX2" fmla="*/ 1574358 w 4063117"/>
                  <a:gd name="connsiteY2" fmla="*/ 963072 h 1901326"/>
                  <a:gd name="connsiteX3" fmla="*/ 2576223 w 4063117"/>
                  <a:gd name="connsiteY3" fmla="*/ 1344734 h 1901326"/>
                  <a:gd name="connsiteX4" fmla="*/ 3267986 w 4063117"/>
                  <a:gd name="connsiteY4" fmla="*/ 1901326 h 1901326"/>
                  <a:gd name="connsiteX5" fmla="*/ 4063117 w 4063117"/>
                  <a:gd name="connsiteY5" fmla="*/ 994878 h 1901326"/>
                  <a:gd name="connsiteX6" fmla="*/ 2782957 w 4063117"/>
                  <a:gd name="connsiteY6" fmla="*/ 64574 h 1901326"/>
                  <a:gd name="connsiteX7" fmla="*/ 2178658 w 4063117"/>
                  <a:gd name="connsiteY7" fmla="*/ 96380 h 1901326"/>
                  <a:gd name="connsiteX8" fmla="*/ 1375576 w 4063117"/>
                  <a:gd name="connsiteY8" fmla="*/ 390578 h 1901326"/>
                  <a:gd name="connsiteX0" fmla="*/ 1375576 w 4063117"/>
                  <a:gd name="connsiteY0" fmla="*/ 383650 h 1894398"/>
                  <a:gd name="connsiteX1" fmla="*/ 0 w 4063117"/>
                  <a:gd name="connsiteY1" fmla="*/ 534725 h 1894398"/>
                  <a:gd name="connsiteX2" fmla="*/ 1574358 w 4063117"/>
                  <a:gd name="connsiteY2" fmla="*/ 956144 h 1894398"/>
                  <a:gd name="connsiteX3" fmla="*/ 2576223 w 4063117"/>
                  <a:gd name="connsiteY3" fmla="*/ 1337806 h 1894398"/>
                  <a:gd name="connsiteX4" fmla="*/ 3267986 w 4063117"/>
                  <a:gd name="connsiteY4" fmla="*/ 1894398 h 1894398"/>
                  <a:gd name="connsiteX5" fmla="*/ 4063117 w 4063117"/>
                  <a:gd name="connsiteY5" fmla="*/ 987950 h 1894398"/>
                  <a:gd name="connsiteX6" fmla="*/ 2782957 w 4063117"/>
                  <a:gd name="connsiteY6" fmla="*/ 57646 h 1894398"/>
                  <a:gd name="connsiteX7" fmla="*/ 2178658 w 4063117"/>
                  <a:gd name="connsiteY7" fmla="*/ 89452 h 1894398"/>
                  <a:gd name="connsiteX8" fmla="*/ 1375576 w 4063117"/>
                  <a:gd name="connsiteY8" fmla="*/ 383650 h 1894398"/>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375576 w 4063117"/>
                  <a:gd name="connsiteY0" fmla="*/ 326004 h 1836752"/>
                  <a:gd name="connsiteX1" fmla="*/ 0 w 4063117"/>
                  <a:gd name="connsiteY1" fmla="*/ 477079 h 1836752"/>
                  <a:gd name="connsiteX2" fmla="*/ 1574358 w 4063117"/>
                  <a:gd name="connsiteY2" fmla="*/ 898498 h 1836752"/>
                  <a:gd name="connsiteX3" fmla="*/ 2576223 w 4063117"/>
                  <a:gd name="connsiteY3" fmla="*/ 1280160 h 1836752"/>
                  <a:gd name="connsiteX4" fmla="*/ 3267986 w 4063117"/>
                  <a:gd name="connsiteY4" fmla="*/ 1836752 h 1836752"/>
                  <a:gd name="connsiteX5" fmla="*/ 4063117 w 4063117"/>
                  <a:gd name="connsiteY5" fmla="*/ 930304 h 1836752"/>
                  <a:gd name="connsiteX6" fmla="*/ 2782957 w 4063117"/>
                  <a:gd name="connsiteY6" fmla="*/ 0 h 1836752"/>
                  <a:gd name="connsiteX7" fmla="*/ 2178658 w 4063117"/>
                  <a:gd name="connsiteY7" fmla="*/ 31806 h 1836752"/>
                  <a:gd name="connsiteX8" fmla="*/ 1375576 w 4063117"/>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19093 w 4106634"/>
                  <a:gd name="connsiteY0" fmla="*/ 326004 h 1836752"/>
                  <a:gd name="connsiteX1" fmla="*/ 43517 w 4106634"/>
                  <a:gd name="connsiteY1" fmla="*/ 477079 h 1836752"/>
                  <a:gd name="connsiteX2" fmla="*/ 1617875 w 4106634"/>
                  <a:gd name="connsiteY2" fmla="*/ 898498 h 1836752"/>
                  <a:gd name="connsiteX3" fmla="*/ 2619740 w 4106634"/>
                  <a:gd name="connsiteY3" fmla="*/ 1280160 h 1836752"/>
                  <a:gd name="connsiteX4" fmla="*/ 3311503 w 4106634"/>
                  <a:gd name="connsiteY4" fmla="*/ 1836752 h 1836752"/>
                  <a:gd name="connsiteX5" fmla="*/ 4106634 w 4106634"/>
                  <a:gd name="connsiteY5" fmla="*/ 930304 h 1836752"/>
                  <a:gd name="connsiteX6" fmla="*/ 2826474 w 4106634"/>
                  <a:gd name="connsiteY6" fmla="*/ 0 h 1836752"/>
                  <a:gd name="connsiteX7" fmla="*/ 2222175 w 4106634"/>
                  <a:gd name="connsiteY7" fmla="*/ 31806 h 1836752"/>
                  <a:gd name="connsiteX8" fmla="*/ 1419093 w 4106634"/>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625109 w 4112003"/>
                  <a:gd name="connsiteY3" fmla="*/ 1280160 h 1836752"/>
                  <a:gd name="connsiteX4" fmla="*/ 3316872 w 4112003"/>
                  <a:gd name="connsiteY4" fmla="*/ 1836752 h 1836752"/>
                  <a:gd name="connsiteX5" fmla="*/ 4112003 w 4112003"/>
                  <a:gd name="connsiteY5" fmla="*/ 930304 h 1836752"/>
                  <a:gd name="connsiteX6" fmla="*/ 2831843 w 4112003"/>
                  <a:gd name="connsiteY6" fmla="*/ 0 h 1836752"/>
                  <a:gd name="connsiteX7" fmla="*/ 2227544 w 4112003"/>
                  <a:gd name="connsiteY7" fmla="*/ 31806 h 1836752"/>
                  <a:gd name="connsiteX8" fmla="*/ 1424462 w 4112003"/>
                  <a:gd name="connsiteY8" fmla="*/ 326004 h 1836752"/>
                  <a:gd name="connsiteX0" fmla="*/ 1424462 w 4112003"/>
                  <a:gd name="connsiteY0" fmla="*/ 326004 h 1836752"/>
                  <a:gd name="connsiteX1" fmla="*/ 48886 w 4112003"/>
                  <a:gd name="connsiteY1" fmla="*/ 477079 h 1836752"/>
                  <a:gd name="connsiteX2" fmla="*/ 1623244 w 4112003"/>
                  <a:gd name="connsiteY2" fmla="*/ 898498 h 1836752"/>
                  <a:gd name="connsiteX3" fmla="*/ 2132129 w 4112003"/>
                  <a:gd name="connsiteY3" fmla="*/ 993914 h 1836752"/>
                  <a:gd name="connsiteX4" fmla="*/ 2625109 w 4112003"/>
                  <a:gd name="connsiteY4" fmla="*/ 1280160 h 1836752"/>
                  <a:gd name="connsiteX5" fmla="*/ 3316872 w 4112003"/>
                  <a:gd name="connsiteY5" fmla="*/ 1836752 h 1836752"/>
                  <a:gd name="connsiteX6" fmla="*/ 4112003 w 4112003"/>
                  <a:gd name="connsiteY6" fmla="*/ 930304 h 1836752"/>
                  <a:gd name="connsiteX7" fmla="*/ 2831843 w 4112003"/>
                  <a:gd name="connsiteY7" fmla="*/ 0 h 1836752"/>
                  <a:gd name="connsiteX8" fmla="*/ 2227544 w 4112003"/>
                  <a:gd name="connsiteY8" fmla="*/ 31806 h 1836752"/>
                  <a:gd name="connsiteX9" fmla="*/ 1424462 w 4112003"/>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26004 h 1836752"/>
                  <a:gd name="connsiteX1" fmla="*/ 59649 w 4122766"/>
                  <a:gd name="connsiteY1" fmla="*/ 477079 h 1836752"/>
                  <a:gd name="connsiteX2" fmla="*/ 1634007 w 4122766"/>
                  <a:gd name="connsiteY2" fmla="*/ 898498 h 1836752"/>
                  <a:gd name="connsiteX3" fmla="*/ 2142892 w 4122766"/>
                  <a:gd name="connsiteY3" fmla="*/ 993914 h 1836752"/>
                  <a:gd name="connsiteX4" fmla="*/ 2635872 w 4122766"/>
                  <a:gd name="connsiteY4" fmla="*/ 1280160 h 1836752"/>
                  <a:gd name="connsiteX5" fmla="*/ 3327635 w 4122766"/>
                  <a:gd name="connsiteY5" fmla="*/ 1836752 h 1836752"/>
                  <a:gd name="connsiteX6" fmla="*/ 4122766 w 4122766"/>
                  <a:gd name="connsiteY6" fmla="*/ 930304 h 1836752"/>
                  <a:gd name="connsiteX7" fmla="*/ 2842606 w 4122766"/>
                  <a:gd name="connsiteY7" fmla="*/ 0 h 1836752"/>
                  <a:gd name="connsiteX8" fmla="*/ 2238307 w 4122766"/>
                  <a:gd name="connsiteY8" fmla="*/ 31806 h 1836752"/>
                  <a:gd name="connsiteX9" fmla="*/ 1435225 w 4122766"/>
                  <a:gd name="connsiteY9" fmla="*/ 326004 h 1836752"/>
                  <a:gd name="connsiteX0" fmla="*/ 1435225 w 4122766"/>
                  <a:gd name="connsiteY0" fmla="*/ 338408 h 1849156"/>
                  <a:gd name="connsiteX1" fmla="*/ 59649 w 4122766"/>
                  <a:gd name="connsiteY1" fmla="*/ 489483 h 1849156"/>
                  <a:gd name="connsiteX2" fmla="*/ 1634007 w 4122766"/>
                  <a:gd name="connsiteY2" fmla="*/ 910902 h 1849156"/>
                  <a:gd name="connsiteX3" fmla="*/ 2142892 w 4122766"/>
                  <a:gd name="connsiteY3" fmla="*/ 1006318 h 1849156"/>
                  <a:gd name="connsiteX4" fmla="*/ 2635872 w 4122766"/>
                  <a:gd name="connsiteY4" fmla="*/ 1292564 h 1849156"/>
                  <a:gd name="connsiteX5" fmla="*/ 3327635 w 4122766"/>
                  <a:gd name="connsiteY5" fmla="*/ 1849156 h 1849156"/>
                  <a:gd name="connsiteX6" fmla="*/ 4122766 w 4122766"/>
                  <a:gd name="connsiteY6" fmla="*/ 942708 h 1849156"/>
                  <a:gd name="connsiteX7" fmla="*/ 2842606 w 4122766"/>
                  <a:gd name="connsiteY7" fmla="*/ 12404 h 1849156"/>
                  <a:gd name="connsiteX8" fmla="*/ 2238307 w 4122766"/>
                  <a:gd name="connsiteY8" fmla="*/ 44210 h 1849156"/>
                  <a:gd name="connsiteX9" fmla="*/ 1435225 w 4122766"/>
                  <a:gd name="connsiteY9" fmla="*/ 338408 h 1849156"/>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54916 h 1865664"/>
                  <a:gd name="connsiteX1" fmla="*/ 59649 w 4122766"/>
                  <a:gd name="connsiteY1" fmla="*/ 505991 h 1865664"/>
                  <a:gd name="connsiteX2" fmla="*/ 1634007 w 4122766"/>
                  <a:gd name="connsiteY2" fmla="*/ 927410 h 1865664"/>
                  <a:gd name="connsiteX3" fmla="*/ 2142892 w 4122766"/>
                  <a:gd name="connsiteY3" fmla="*/ 1022826 h 1865664"/>
                  <a:gd name="connsiteX4" fmla="*/ 2635872 w 4122766"/>
                  <a:gd name="connsiteY4" fmla="*/ 1309072 h 1865664"/>
                  <a:gd name="connsiteX5" fmla="*/ 3327635 w 4122766"/>
                  <a:gd name="connsiteY5" fmla="*/ 1865664 h 1865664"/>
                  <a:gd name="connsiteX6" fmla="*/ 4122766 w 4122766"/>
                  <a:gd name="connsiteY6" fmla="*/ 959216 h 1865664"/>
                  <a:gd name="connsiteX7" fmla="*/ 2842606 w 4122766"/>
                  <a:gd name="connsiteY7" fmla="*/ 28912 h 1865664"/>
                  <a:gd name="connsiteX8" fmla="*/ 2238307 w 4122766"/>
                  <a:gd name="connsiteY8" fmla="*/ 60718 h 1865664"/>
                  <a:gd name="connsiteX9" fmla="*/ 1435225 w 4122766"/>
                  <a:gd name="connsiteY9" fmla="*/ 354916 h 1865664"/>
                  <a:gd name="connsiteX0" fmla="*/ 1435225 w 4122766"/>
                  <a:gd name="connsiteY0" fmla="*/ 339809 h 1850557"/>
                  <a:gd name="connsiteX1" fmla="*/ 59649 w 4122766"/>
                  <a:gd name="connsiteY1" fmla="*/ 490884 h 1850557"/>
                  <a:gd name="connsiteX2" fmla="*/ 1634007 w 4122766"/>
                  <a:gd name="connsiteY2" fmla="*/ 912303 h 1850557"/>
                  <a:gd name="connsiteX3" fmla="*/ 2142892 w 4122766"/>
                  <a:gd name="connsiteY3" fmla="*/ 1007719 h 1850557"/>
                  <a:gd name="connsiteX4" fmla="*/ 2635872 w 4122766"/>
                  <a:gd name="connsiteY4" fmla="*/ 1293965 h 1850557"/>
                  <a:gd name="connsiteX5" fmla="*/ 3327635 w 4122766"/>
                  <a:gd name="connsiteY5" fmla="*/ 1850557 h 1850557"/>
                  <a:gd name="connsiteX6" fmla="*/ 4122766 w 4122766"/>
                  <a:gd name="connsiteY6" fmla="*/ 944109 h 1850557"/>
                  <a:gd name="connsiteX7" fmla="*/ 2842606 w 4122766"/>
                  <a:gd name="connsiteY7" fmla="*/ 13805 h 1850557"/>
                  <a:gd name="connsiteX8" fmla="*/ 2166745 w 4122766"/>
                  <a:gd name="connsiteY8" fmla="*/ 93319 h 1850557"/>
                  <a:gd name="connsiteX9" fmla="*/ 1435225 w 4122766"/>
                  <a:gd name="connsiteY9" fmla="*/ 339809 h 1850557"/>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67230 h 1877978"/>
                  <a:gd name="connsiteX1" fmla="*/ 59649 w 4122766"/>
                  <a:gd name="connsiteY1" fmla="*/ 518305 h 1877978"/>
                  <a:gd name="connsiteX2" fmla="*/ 1634007 w 4122766"/>
                  <a:gd name="connsiteY2" fmla="*/ 939724 h 1877978"/>
                  <a:gd name="connsiteX3" fmla="*/ 2142892 w 4122766"/>
                  <a:gd name="connsiteY3" fmla="*/ 1035140 h 1877978"/>
                  <a:gd name="connsiteX4" fmla="*/ 2635872 w 4122766"/>
                  <a:gd name="connsiteY4" fmla="*/ 1321386 h 1877978"/>
                  <a:gd name="connsiteX5" fmla="*/ 3327635 w 4122766"/>
                  <a:gd name="connsiteY5" fmla="*/ 1877978 h 1877978"/>
                  <a:gd name="connsiteX6" fmla="*/ 4122766 w 4122766"/>
                  <a:gd name="connsiteY6" fmla="*/ 971530 h 1877978"/>
                  <a:gd name="connsiteX7" fmla="*/ 2842606 w 4122766"/>
                  <a:gd name="connsiteY7" fmla="*/ 9421 h 1877978"/>
                  <a:gd name="connsiteX8" fmla="*/ 2166745 w 4122766"/>
                  <a:gd name="connsiteY8" fmla="*/ 120740 h 1877978"/>
                  <a:gd name="connsiteX9" fmla="*/ 1435225 w 4122766"/>
                  <a:gd name="connsiteY9" fmla="*/ 367230 h 1877978"/>
                  <a:gd name="connsiteX0" fmla="*/ 1435225 w 4122766"/>
                  <a:gd name="connsiteY0" fmla="*/ 376690 h 1887438"/>
                  <a:gd name="connsiteX1" fmla="*/ 59649 w 4122766"/>
                  <a:gd name="connsiteY1" fmla="*/ 527765 h 1887438"/>
                  <a:gd name="connsiteX2" fmla="*/ 1634007 w 4122766"/>
                  <a:gd name="connsiteY2" fmla="*/ 949184 h 1887438"/>
                  <a:gd name="connsiteX3" fmla="*/ 2142892 w 4122766"/>
                  <a:gd name="connsiteY3" fmla="*/ 1044600 h 1887438"/>
                  <a:gd name="connsiteX4" fmla="*/ 2635872 w 4122766"/>
                  <a:gd name="connsiteY4" fmla="*/ 1330846 h 1887438"/>
                  <a:gd name="connsiteX5" fmla="*/ 3327635 w 4122766"/>
                  <a:gd name="connsiteY5" fmla="*/ 1887438 h 1887438"/>
                  <a:gd name="connsiteX6" fmla="*/ 4122766 w 4122766"/>
                  <a:gd name="connsiteY6" fmla="*/ 980990 h 1887438"/>
                  <a:gd name="connsiteX7" fmla="*/ 2842606 w 4122766"/>
                  <a:gd name="connsiteY7" fmla="*/ 18881 h 1887438"/>
                  <a:gd name="connsiteX8" fmla="*/ 2166745 w 4122766"/>
                  <a:gd name="connsiteY8" fmla="*/ 130200 h 1887438"/>
                  <a:gd name="connsiteX9" fmla="*/ 1435225 w 4122766"/>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635872 w 4067107"/>
                  <a:gd name="connsiteY4" fmla="*/ 1330846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887438"/>
                  <a:gd name="connsiteX1" fmla="*/ 59649 w 4067107"/>
                  <a:gd name="connsiteY1" fmla="*/ 527765 h 1887438"/>
                  <a:gd name="connsiteX2" fmla="*/ 1634007 w 4067107"/>
                  <a:gd name="connsiteY2" fmla="*/ 949184 h 1887438"/>
                  <a:gd name="connsiteX3" fmla="*/ 2142892 w 4067107"/>
                  <a:gd name="connsiteY3" fmla="*/ 1044600 h 1887438"/>
                  <a:gd name="connsiteX4" fmla="*/ 2548408 w 4067107"/>
                  <a:gd name="connsiteY4" fmla="*/ 1275187 h 1887438"/>
                  <a:gd name="connsiteX5" fmla="*/ 3327635 w 4067107"/>
                  <a:gd name="connsiteY5" fmla="*/ 1887438 h 1887438"/>
                  <a:gd name="connsiteX6" fmla="*/ 4067107 w 4067107"/>
                  <a:gd name="connsiteY6" fmla="*/ 1036649 h 1887438"/>
                  <a:gd name="connsiteX7" fmla="*/ 2842606 w 4067107"/>
                  <a:gd name="connsiteY7" fmla="*/ 18881 h 1887438"/>
                  <a:gd name="connsiteX8" fmla="*/ 2166745 w 4067107"/>
                  <a:gd name="connsiteY8" fmla="*/ 130200 h 1887438"/>
                  <a:gd name="connsiteX9" fmla="*/ 1435225 w 4067107"/>
                  <a:gd name="connsiteY9" fmla="*/ 376690 h 1887438"/>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089096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548408 w 4067107"/>
                  <a:gd name="connsiteY4" fmla="*/ 1275187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927194"/>
                  <a:gd name="connsiteX1" fmla="*/ 59649 w 4067107"/>
                  <a:gd name="connsiteY1" fmla="*/ 527765 h 1927194"/>
                  <a:gd name="connsiteX2" fmla="*/ 1634007 w 4067107"/>
                  <a:gd name="connsiteY2" fmla="*/ 949184 h 1927194"/>
                  <a:gd name="connsiteX3" fmla="*/ 2142892 w 4067107"/>
                  <a:gd name="connsiteY3" fmla="*/ 1044600 h 1927194"/>
                  <a:gd name="connsiteX4" fmla="*/ 2476846 w 4067107"/>
                  <a:gd name="connsiteY4" fmla="*/ 1378554 h 1927194"/>
                  <a:gd name="connsiteX5" fmla="*/ 3256074 w 4067107"/>
                  <a:gd name="connsiteY5" fmla="*/ 1927194 h 1927194"/>
                  <a:gd name="connsiteX6" fmla="*/ 4067107 w 4067107"/>
                  <a:gd name="connsiteY6" fmla="*/ 1036649 h 1927194"/>
                  <a:gd name="connsiteX7" fmla="*/ 2842606 w 4067107"/>
                  <a:gd name="connsiteY7" fmla="*/ 18881 h 1927194"/>
                  <a:gd name="connsiteX8" fmla="*/ 2166745 w 4067107"/>
                  <a:gd name="connsiteY8" fmla="*/ 130200 h 1927194"/>
                  <a:gd name="connsiteX9" fmla="*/ 1435225 w 4067107"/>
                  <a:gd name="connsiteY9" fmla="*/ 376690 h 1927194"/>
                  <a:gd name="connsiteX0" fmla="*/ 1435225 w 4067107"/>
                  <a:gd name="connsiteY0" fmla="*/ 376690 h 1747240"/>
                  <a:gd name="connsiteX1" fmla="*/ 59649 w 4067107"/>
                  <a:gd name="connsiteY1" fmla="*/ 527765 h 1747240"/>
                  <a:gd name="connsiteX2" fmla="*/ 1634007 w 4067107"/>
                  <a:gd name="connsiteY2" fmla="*/ 949184 h 1747240"/>
                  <a:gd name="connsiteX3" fmla="*/ 2142892 w 4067107"/>
                  <a:gd name="connsiteY3" fmla="*/ 1044600 h 1747240"/>
                  <a:gd name="connsiteX4" fmla="*/ 2476846 w 4067107"/>
                  <a:gd name="connsiteY4" fmla="*/ 1378554 h 1747240"/>
                  <a:gd name="connsiteX5" fmla="*/ 3004138 w 4067107"/>
                  <a:gd name="connsiteY5" fmla="*/ 1747240 h 1747240"/>
                  <a:gd name="connsiteX6" fmla="*/ 4067107 w 4067107"/>
                  <a:gd name="connsiteY6" fmla="*/ 1036649 h 1747240"/>
                  <a:gd name="connsiteX7" fmla="*/ 2842606 w 4067107"/>
                  <a:gd name="connsiteY7" fmla="*/ 18881 h 1747240"/>
                  <a:gd name="connsiteX8" fmla="*/ 2166745 w 4067107"/>
                  <a:gd name="connsiteY8" fmla="*/ 130200 h 1747240"/>
                  <a:gd name="connsiteX9" fmla="*/ 1435225 w 4067107"/>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3004138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 name="connsiteX0" fmla="*/ 1435225 w 3887153"/>
                  <a:gd name="connsiteY0" fmla="*/ 376690 h 1747240"/>
                  <a:gd name="connsiteX1" fmla="*/ 59649 w 3887153"/>
                  <a:gd name="connsiteY1" fmla="*/ 527765 h 1747240"/>
                  <a:gd name="connsiteX2" fmla="*/ 1634007 w 3887153"/>
                  <a:gd name="connsiteY2" fmla="*/ 949184 h 1747240"/>
                  <a:gd name="connsiteX3" fmla="*/ 2142892 w 3887153"/>
                  <a:gd name="connsiteY3" fmla="*/ 1044600 h 1747240"/>
                  <a:gd name="connsiteX4" fmla="*/ 2476846 w 3887153"/>
                  <a:gd name="connsiteY4" fmla="*/ 1378554 h 1747240"/>
                  <a:gd name="connsiteX5" fmla="*/ 2806187 w 3887153"/>
                  <a:gd name="connsiteY5" fmla="*/ 1747240 h 1747240"/>
                  <a:gd name="connsiteX6" fmla="*/ 3887153 w 3887153"/>
                  <a:gd name="connsiteY6" fmla="*/ 784714 h 1747240"/>
                  <a:gd name="connsiteX7" fmla="*/ 2842606 w 3887153"/>
                  <a:gd name="connsiteY7" fmla="*/ 18881 h 1747240"/>
                  <a:gd name="connsiteX8" fmla="*/ 2166745 w 3887153"/>
                  <a:gd name="connsiteY8" fmla="*/ 130200 h 1747240"/>
                  <a:gd name="connsiteX9" fmla="*/ 1435225 w 3887153"/>
                  <a:gd name="connsiteY9" fmla="*/ 376690 h 174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7153" h="1747240">
                    <a:moveTo>
                      <a:pt x="1435225" y="376690"/>
                    </a:moveTo>
                    <a:cubicBezTo>
                      <a:pt x="921041" y="355486"/>
                      <a:pt x="168317" y="374040"/>
                      <a:pt x="59649" y="527765"/>
                    </a:cubicBezTo>
                    <a:cubicBezTo>
                      <a:pt x="-282257" y="890874"/>
                      <a:pt x="926341" y="920030"/>
                      <a:pt x="1634007" y="949184"/>
                    </a:cubicBezTo>
                    <a:cubicBezTo>
                      <a:pt x="1755927" y="988940"/>
                      <a:pt x="2020972" y="1004844"/>
                      <a:pt x="2142892" y="1044600"/>
                    </a:cubicBezTo>
                    <a:lnTo>
                      <a:pt x="2476846" y="1378554"/>
                    </a:lnTo>
                    <a:lnTo>
                      <a:pt x="2806187" y="1747240"/>
                    </a:lnTo>
                    <a:lnTo>
                      <a:pt x="3887153" y="784714"/>
                    </a:lnTo>
                    <a:cubicBezTo>
                      <a:pt x="3502840" y="495816"/>
                      <a:pt x="3512746" y="372650"/>
                      <a:pt x="2842606" y="18881"/>
                    </a:cubicBezTo>
                    <a:cubicBezTo>
                      <a:pt x="2541783" y="-38103"/>
                      <a:pt x="2417210" y="44060"/>
                      <a:pt x="2166745" y="130200"/>
                    </a:cubicBezTo>
                    <a:cubicBezTo>
                      <a:pt x="1932182" y="184534"/>
                      <a:pt x="1811587" y="315730"/>
                      <a:pt x="1435225" y="376690"/>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sp>
            <p:nvSpPr>
              <p:cNvPr id="108" name="Freeform 19">
                <a:extLst>
                  <a:ext uri="{FF2B5EF4-FFF2-40B4-BE49-F238E27FC236}">
                    <a16:creationId xmlns:a16="http://schemas.microsoft.com/office/drawing/2014/main" id="{AA1A76EC-BCDD-4675-9D53-EBB8584C31DE}"/>
                  </a:ext>
                </a:extLst>
              </p:cNvPr>
              <p:cNvSpPr/>
              <p:nvPr/>
            </p:nvSpPr>
            <p:spPr>
              <a:xfrm>
                <a:off x="2194561" y="1435364"/>
                <a:ext cx="3753016" cy="1929647"/>
              </a:xfrm>
              <a:custGeom>
                <a:avLst/>
                <a:gdLst>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288111 w 3347499"/>
                  <a:gd name="connsiteY0" fmla="*/ 620202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288111 w 3347499"/>
                  <a:gd name="connsiteY9" fmla="*/ 620202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52007 h 1995778"/>
                  <a:gd name="connsiteX1" fmla="*/ 659958 w 3347499"/>
                  <a:gd name="connsiteY1" fmla="*/ 95416 h 1995778"/>
                  <a:gd name="connsiteX2" fmla="*/ 373711 w 3347499"/>
                  <a:gd name="connsiteY2" fmla="*/ 39757 h 1995778"/>
                  <a:gd name="connsiteX3" fmla="*/ 119270 w 3347499"/>
                  <a:gd name="connsiteY3" fmla="*/ 0 h 1995778"/>
                  <a:gd name="connsiteX4" fmla="*/ 111318 w 3347499"/>
                  <a:gd name="connsiteY4" fmla="*/ 151075 h 1995778"/>
                  <a:gd name="connsiteX5" fmla="*/ 0 w 3347499"/>
                  <a:gd name="connsiteY5" fmla="*/ 214686 h 1995778"/>
                  <a:gd name="connsiteX6" fmla="*/ 779228 w 3347499"/>
                  <a:gd name="connsiteY6" fmla="*/ 1264258 h 1995778"/>
                  <a:gd name="connsiteX7" fmla="*/ 1900362 w 3347499"/>
                  <a:gd name="connsiteY7" fmla="*/ 1995778 h 1995778"/>
                  <a:gd name="connsiteX8" fmla="*/ 3347499 w 3347499"/>
                  <a:gd name="connsiteY8" fmla="*/ 1653872 h 1995778"/>
                  <a:gd name="connsiteX9" fmla="*/ 1304013 w 3347499"/>
                  <a:gd name="connsiteY9" fmla="*/ 652007 h 1995778"/>
                  <a:gd name="connsiteX0" fmla="*/ 1304013 w 3347499"/>
                  <a:gd name="connsiteY0" fmla="*/ 635267 h 1979038"/>
                  <a:gd name="connsiteX1" fmla="*/ 659958 w 3347499"/>
                  <a:gd name="connsiteY1" fmla="*/ 78676 h 1979038"/>
                  <a:gd name="connsiteX2" fmla="*/ 373711 w 3347499"/>
                  <a:gd name="connsiteY2" fmla="*/ 23017 h 1979038"/>
                  <a:gd name="connsiteX3" fmla="*/ 95416 w 3347499"/>
                  <a:gd name="connsiteY3" fmla="*/ 38919 h 1979038"/>
                  <a:gd name="connsiteX4" fmla="*/ 111318 w 3347499"/>
                  <a:gd name="connsiteY4" fmla="*/ 134335 h 1979038"/>
                  <a:gd name="connsiteX5" fmla="*/ 0 w 3347499"/>
                  <a:gd name="connsiteY5" fmla="*/ 197946 h 1979038"/>
                  <a:gd name="connsiteX6" fmla="*/ 779228 w 3347499"/>
                  <a:gd name="connsiteY6" fmla="*/ 1247518 h 1979038"/>
                  <a:gd name="connsiteX7" fmla="*/ 1900362 w 3347499"/>
                  <a:gd name="connsiteY7" fmla="*/ 1979038 h 1979038"/>
                  <a:gd name="connsiteX8" fmla="*/ 3347499 w 3347499"/>
                  <a:gd name="connsiteY8" fmla="*/ 1637132 h 1979038"/>
                  <a:gd name="connsiteX9" fmla="*/ 1304013 w 3347499"/>
                  <a:gd name="connsiteY9" fmla="*/ 635267 h 1979038"/>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11318 w 3347499"/>
                  <a:gd name="connsiteY4" fmla="*/ 153906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779228 w 3347499"/>
                  <a:gd name="connsiteY6" fmla="*/ 1267089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998609"/>
                  <a:gd name="connsiteX1" fmla="*/ 659958 w 3347499"/>
                  <a:gd name="connsiteY1" fmla="*/ 98247 h 1998609"/>
                  <a:gd name="connsiteX2" fmla="*/ 373711 w 3347499"/>
                  <a:gd name="connsiteY2" fmla="*/ 42588 h 1998609"/>
                  <a:gd name="connsiteX3" fmla="*/ 95416 w 3347499"/>
                  <a:gd name="connsiteY3" fmla="*/ 58490 h 1998609"/>
                  <a:gd name="connsiteX4" fmla="*/ 174928 w 3347499"/>
                  <a:gd name="connsiteY4" fmla="*/ 177759 h 1998609"/>
                  <a:gd name="connsiteX5" fmla="*/ 0 w 3347499"/>
                  <a:gd name="connsiteY5" fmla="*/ 217517 h 1998609"/>
                  <a:gd name="connsiteX6" fmla="*/ 811033 w 3347499"/>
                  <a:gd name="connsiteY6" fmla="*/ 1243235 h 1998609"/>
                  <a:gd name="connsiteX7" fmla="*/ 1900362 w 3347499"/>
                  <a:gd name="connsiteY7" fmla="*/ 1998609 h 1998609"/>
                  <a:gd name="connsiteX8" fmla="*/ 3347499 w 3347499"/>
                  <a:gd name="connsiteY8" fmla="*/ 1656703 h 1998609"/>
                  <a:gd name="connsiteX9" fmla="*/ 1304013 w 3347499"/>
                  <a:gd name="connsiteY9" fmla="*/ 654838 h 1998609"/>
                  <a:gd name="connsiteX0" fmla="*/ 1304013 w 3347499"/>
                  <a:gd name="connsiteY0" fmla="*/ 654838 h 1863437"/>
                  <a:gd name="connsiteX1" fmla="*/ 659958 w 3347499"/>
                  <a:gd name="connsiteY1" fmla="*/ 98247 h 1863437"/>
                  <a:gd name="connsiteX2" fmla="*/ 373711 w 3347499"/>
                  <a:gd name="connsiteY2" fmla="*/ 42588 h 1863437"/>
                  <a:gd name="connsiteX3" fmla="*/ 95416 w 3347499"/>
                  <a:gd name="connsiteY3" fmla="*/ 58490 h 1863437"/>
                  <a:gd name="connsiteX4" fmla="*/ 174928 w 3347499"/>
                  <a:gd name="connsiteY4" fmla="*/ 177759 h 1863437"/>
                  <a:gd name="connsiteX5" fmla="*/ 0 w 3347499"/>
                  <a:gd name="connsiteY5" fmla="*/ 217517 h 1863437"/>
                  <a:gd name="connsiteX6" fmla="*/ 811033 w 3347499"/>
                  <a:gd name="connsiteY6" fmla="*/ 1243235 h 1863437"/>
                  <a:gd name="connsiteX7" fmla="*/ 1924216 w 3347499"/>
                  <a:gd name="connsiteY7" fmla="*/ 1863437 h 1863437"/>
                  <a:gd name="connsiteX8" fmla="*/ 3347499 w 3347499"/>
                  <a:gd name="connsiteY8" fmla="*/ 1656703 h 1863437"/>
                  <a:gd name="connsiteX9" fmla="*/ 1304013 w 3347499"/>
                  <a:gd name="connsiteY9" fmla="*/ 654838 h 1863437"/>
                  <a:gd name="connsiteX0" fmla="*/ 1304013 w 3347499"/>
                  <a:gd name="connsiteY0" fmla="*/ 654838 h 1982707"/>
                  <a:gd name="connsiteX1" fmla="*/ 659958 w 3347499"/>
                  <a:gd name="connsiteY1" fmla="*/ 98247 h 1982707"/>
                  <a:gd name="connsiteX2" fmla="*/ 373711 w 3347499"/>
                  <a:gd name="connsiteY2" fmla="*/ 42588 h 1982707"/>
                  <a:gd name="connsiteX3" fmla="*/ 95416 w 3347499"/>
                  <a:gd name="connsiteY3" fmla="*/ 58490 h 1982707"/>
                  <a:gd name="connsiteX4" fmla="*/ 174928 w 3347499"/>
                  <a:gd name="connsiteY4" fmla="*/ 177759 h 1982707"/>
                  <a:gd name="connsiteX5" fmla="*/ 0 w 3347499"/>
                  <a:gd name="connsiteY5" fmla="*/ 217517 h 1982707"/>
                  <a:gd name="connsiteX6" fmla="*/ 811033 w 3347499"/>
                  <a:gd name="connsiteY6" fmla="*/ 1243235 h 1982707"/>
                  <a:gd name="connsiteX7" fmla="*/ 2146852 w 3347499"/>
                  <a:gd name="connsiteY7" fmla="*/ 1982707 h 1982707"/>
                  <a:gd name="connsiteX8" fmla="*/ 3347499 w 3347499"/>
                  <a:gd name="connsiteY8" fmla="*/ 1656703 h 1982707"/>
                  <a:gd name="connsiteX9" fmla="*/ 1304013 w 3347499"/>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1304013 w 3387256"/>
                  <a:gd name="connsiteY9"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26401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15616 w 3387256"/>
                  <a:gd name="connsiteY9" fmla="*/ 782060 h 1982707"/>
                  <a:gd name="connsiteX10" fmla="*/ 1304013 w 3387256"/>
                  <a:gd name="connsiteY10" fmla="*/ 654838 h 1982707"/>
                  <a:gd name="connsiteX0" fmla="*/ 1304013 w 3387256"/>
                  <a:gd name="connsiteY0" fmla="*/ 654838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304013 w 3387256"/>
                  <a:gd name="connsiteY10" fmla="*/ 654838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739470 w 3387256"/>
                  <a:gd name="connsiteY9" fmla="*/ 813865 h 1982707"/>
                  <a:gd name="connsiteX10" fmla="*/ 1272207 w 3387256"/>
                  <a:gd name="connsiteY10"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387256"/>
                  <a:gd name="connsiteY0" fmla="*/ 630984 h 1982707"/>
                  <a:gd name="connsiteX1" fmla="*/ 659958 w 3387256"/>
                  <a:gd name="connsiteY1" fmla="*/ 98247 h 1982707"/>
                  <a:gd name="connsiteX2" fmla="*/ 373711 w 3387256"/>
                  <a:gd name="connsiteY2" fmla="*/ 42588 h 1982707"/>
                  <a:gd name="connsiteX3" fmla="*/ 95416 w 3387256"/>
                  <a:gd name="connsiteY3" fmla="*/ 58490 h 1982707"/>
                  <a:gd name="connsiteX4" fmla="*/ 174928 w 3387256"/>
                  <a:gd name="connsiteY4" fmla="*/ 177759 h 1982707"/>
                  <a:gd name="connsiteX5" fmla="*/ 0 w 3387256"/>
                  <a:gd name="connsiteY5" fmla="*/ 217517 h 1982707"/>
                  <a:gd name="connsiteX6" fmla="*/ 811033 w 3387256"/>
                  <a:gd name="connsiteY6" fmla="*/ 1243235 h 1982707"/>
                  <a:gd name="connsiteX7" fmla="*/ 2146852 w 3387256"/>
                  <a:gd name="connsiteY7" fmla="*/ 1982707 h 1982707"/>
                  <a:gd name="connsiteX8" fmla="*/ 3387256 w 3387256"/>
                  <a:gd name="connsiteY8" fmla="*/ 1648752 h 1982707"/>
                  <a:gd name="connsiteX9" fmla="*/ 2353585 w 3387256"/>
                  <a:gd name="connsiteY9" fmla="*/ 1267090 h 1982707"/>
                  <a:gd name="connsiteX10" fmla="*/ 739470 w 3387256"/>
                  <a:gd name="connsiteY10" fmla="*/ 813865 h 1982707"/>
                  <a:gd name="connsiteX11" fmla="*/ 1272207 w 338725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39470 w 3753016"/>
                  <a:gd name="connsiteY10" fmla="*/ 813865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53585 w 3753016"/>
                  <a:gd name="connsiteY9" fmla="*/ 1267090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385390 w 3753016"/>
                  <a:gd name="connsiteY9" fmla="*/ 1314798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1276 w 3753016"/>
                  <a:gd name="connsiteY10" fmla="*/ 861572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79227 w 3753016"/>
                  <a:gd name="connsiteY10" fmla="*/ 893377 h 1982707"/>
                  <a:gd name="connsiteX11" fmla="*/ 1272207 w 3753016"/>
                  <a:gd name="connsiteY11" fmla="*/ 630984 h 1982707"/>
                  <a:gd name="connsiteX0" fmla="*/ 1272207 w 3753016"/>
                  <a:gd name="connsiteY0" fmla="*/ 630984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72207 w 3753016"/>
                  <a:gd name="connsiteY11" fmla="*/ 630984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74928 w 3753016"/>
                  <a:gd name="connsiteY4" fmla="*/ 177759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659958 w 3753016"/>
                  <a:gd name="connsiteY1" fmla="*/ 98247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280159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280159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731519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2789 h 1982707"/>
                  <a:gd name="connsiteX1" fmla="*/ 699714 w 3753016"/>
                  <a:gd name="connsiteY1" fmla="*/ 90295 h 1982707"/>
                  <a:gd name="connsiteX2" fmla="*/ 373711 w 3753016"/>
                  <a:gd name="connsiteY2" fmla="*/ 42588 h 1982707"/>
                  <a:gd name="connsiteX3" fmla="*/ 95416 w 3753016"/>
                  <a:gd name="connsiteY3" fmla="*/ 58490 h 1982707"/>
                  <a:gd name="connsiteX4" fmla="*/ 119269 w 3753016"/>
                  <a:gd name="connsiteY4" fmla="*/ 169808 h 1982707"/>
                  <a:gd name="connsiteX5" fmla="*/ 0 w 3753016"/>
                  <a:gd name="connsiteY5" fmla="*/ 217517 h 1982707"/>
                  <a:gd name="connsiteX6" fmla="*/ 811033 w 3753016"/>
                  <a:gd name="connsiteY6" fmla="*/ 1243235 h 1982707"/>
                  <a:gd name="connsiteX7" fmla="*/ 2146852 w 3753016"/>
                  <a:gd name="connsiteY7" fmla="*/ 1982707 h 1982707"/>
                  <a:gd name="connsiteX8" fmla="*/ 3753016 w 3753016"/>
                  <a:gd name="connsiteY8" fmla="*/ 1497677 h 1982707"/>
                  <a:gd name="connsiteX9" fmla="*/ 2409244 w 3753016"/>
                  <a:gd name="connsiteY9" fmla="*/ 1290944 h 1982707"/>
                  <a:gd name="connsiteX10" fmla="*/ 755373 w 3753016"/>
                  <a:gd name="connsiteY10" fmla="*/ 869524 h 1982707"/>
                  <a:gd name="connsiteX11" fmla="*/ 1311965 w 3753016"/>
                  <a:gd name="connsiteY11" fmla="*/ 662789 h 1982707"/>
                  <a:gd name="connsiteX0" fmla="*/ 1311965 w 3753016"/>
                  <a:gd name="connsiteY0" fmla="*/ 665192 h 1985110"/>
                  <a:gd name="connsiteX1" fmla="*/ 699714 w 3753016"/>
                  <a:gd name="connsiteY1" fmla="*/ 92698 h 1985110"/>
                  <a:gd name="connsiteX2" fmla="*/ 397565 w 3753016"/>
                  <a:gd name="connsiteY2" fmla="*/ 37040 h 1985110"/>
                  <a:gd name="connsiteX3" fmla="*/ 95416 w 3753016"/>
                  <a:gd name="connsiteY3" fmla="*/ 60893 h 1985110"/>
                  <a:gd name="connsiteX4" fmla="*/ 119269 w 3753016"/>
                  <a:gd name="connsiteY4" fmla="*/ 172211 h 1985110"/>
                  <a:gd name="connsiteX5" fmla="*/ 0 w 3753016"/>
                  <a:gd name="connsiteY5" fmla="*/ 219920 h 1985110"/>
                  <a:gd name="connsiteX6" fmla="*/ 811033 w 3753016"/>
                  <a:gd name="connsiteY6" fmla="*/ 1245638 h 1985110"/>
                  <a:gd name="connsiteX7" fmla="*/ 2146852 w 3753016"/>
                  <a:gd name="connsiteY7" fmla="*/ 1985110 h 1985110"/>
                  <a:gd name="connsiteX8" fmla="*/ 3753016 w 3753016"/>
                  <a:gd name="connsiteY8" fmla="*/ 1500080 h 1985110"/>
                  <a:gd name="connsiteX9" fmla="*/ 2409244 w 3753016"/>
                  <a:gd name="connsiteY9" fmla="*/ 1293347 h 1985110"/>
                  <a:gd name="connsiteX10" fmla="*/ 755373 w 3753016"/>
                  <a:gd name="connsiteY10" fmla="*/ 871927 h 1985110"/>
                  <a:gd name="connsiteX11" fmla="*/ 1311965 w 3753016"/>
                  <a:gd name="connsiteY11" fmla="*/ 665192 h 1985110"/>
                  <a:gd name="connsiteX0" fmla="*/ 1311965 w 3753016"/>
                  <a:gd name="connsiteY0" fmla="*/ 670630 h 1990548"/>
                  <a:gd name="connsiteX1" fmla="*/ 699714 w 3753016"/>
                  <a:gd name="connsiteY1" fmla="*/ 98136 h 1990548"/>
                  <a:gd name="connsiteX2" fmla="*/ 453224 w 3753016"/>
                  <a:gd name="connsiteY2" fmla="*/ 26576 h 1990548"/>
                  <a:gd name="connsiteX3" fmla="*/ 95416 w 3753016"/>
                  <a:gd name="connsiteY3" fmla="*/ 66331 h 1990548"/>
                  <a:gd name="connsiteX4" fmla="*/ 119269 w 3753016"/>
                  <a:gd name="connsiteY4" fmla="*/ 177649 h 1990548"/>
                  <a:gd name="connsiteX5" fmla="*/ 0 w 3753016"/>
                  <a:gd name="connsiteY5" fmla="*/ 225358 h 1990548"/>
                  <a:gd name="connsiteX6" fmla="*/ 811033 w 3753016"/>
                  <a:gd name="connsiteY6" fmla="*/ 1251076 h 1990548"/>
                  <a:gd name="connsiteX7" fmla="*/ 2146852 w 3753016"/>
                  <a:gd name="connsiteY7" fmla="*/ 1990548 h 1990548"/>
                  <a:gd name="connsiteX8" fmla="*/ 3753016 w 3753016"/>
                  <a:gd name="connsiteY8" fmla="*/ 1505518 h 1990548"/>
                  <a:gd name="connsiteX9" fmla="*/ 2409244 w 3753016"/>
                  <a:gd name="connsiteY9" fmla="*/ 1298785 h 1990548"/>
                  <a:gd name="connsiteX10" fmla="*/ 755373 w 3753016"/>
                  <a:gd name="connsiteY10" fmla="*/ 877365 h 1990548"/>
                  <a:gd name="connsiteX11" fmla="*/ 1311965 w 3753016"/>
                  <a:gd name="connsiteY11" fmla="*/ 670630 h 1990548"/>
                  <a:gd name="connsiteX0" fmla="*/ 1311965 w 3753016"/>
                  <a:gd name="connsiteY0" fmla="*/ 671729 h 1991647"/>
                  <a:gd name="connsiteX1" fmla="*/ 699714 w 3753016"/>
                  <a:gd name="connsiteY1" fmla="*/ 99235 h 1991647"/>
                  <a:gd name="connsiteX2" fmla="*/ 453224 w 3753016"/>
                  <a:gd name="connsiteY2" fmla="*/ 27675 h 1991647"/>
                  <a:gd name="connsiteX3" fmla="*/ 95416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19269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78748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0 w 3753016"/>
                  <a:gd name="connsiteY4" fmla="*/ 226457 h 1991647"/>
                  <a:gd name="connsiteX5" fmla="*/ 811033 w 3753016"/>
                  <a:gd name="connsiteY5" fmla="*/ 1252175 h 1991647"/>
                  <a:gd name="connsiteX6" fmla="*/ 2146852 w 3753016"/>
                  <a:gd name="connsiteY6" fmla="*/ 1991647 h 1991647"/>
                  <a:gd name="connsiteX7" fmla="*/ 3753016 w 3753016"/>
                  <a:gd name="connsiteY7" fmla="*/ 1506617 h 1991647"/>
                  <a:gd name="connsiteX8" fmla="*/ 2409244 w 3753016"/>
                  <a:gd name="connsiteY8" fmla="*/ 1299884 h 1991647"/>
                  <a:gd name="connsiteX9" fmla="*/ 755373 w 3753016"/>
                  <a:gd name="connsiteY9" fmla="*/ 878464 h 1991647"/>
                  <a:gd name="connsiteX10" fmla="*/ 1311965 w 3753016"/>
                  <a:gd name="connsiteY10" fmla="*/ 671729 h 1991647"/>
                  <a:gd name="connsiteX0" fmla="*/ 1337304 w 3778355"/>
                  <a:gd name="connsiteY0" fmla="*/ 671729 h 1991647"/>
                  <a:gd name="connsiteX1" fmla="*/ 725053 w 3778355"/>
                  <a:gd name="connsiteY1" fmla="*/ 99235 h 1991647"/>
                  <a:gd name="connsiteX2" fmla="*/ 478563 w 3778355"/>
                  <a:gd name="connsiteY2" fmla="*/ 27675 h 1991647"/>
                  <a:gd name="connsiteX3" fmla="*/ 152560 w 3778355"/>
                  <a:gd name="connsiteY3" fmla="*/ 67430 h 1991647"/>
                  <a:gd name="connsiteX4" fmla="*/ 232072 w 3778355"/>
                  <a:gd name="connsiteY4" fmla="*/ 186702 h 1991647"/>
                  <a:gd name="connsiteX5" fmla="*/ 25339 w 3778355"/>
                  <a:gd name="connsiteY5" fmla="*/ 226457 h 1991647"/>
                  <a:gd name="connsiteX6" fmla="*/ 836372 w 3778355"/>
                  <a:gd name="connsiteY6" fmla="*/ 1252175 h 1991647"/>
                  <a:gd name="connsiteX7" fmla="*/ 2172191 w 3778355"/>
                  <a:gd name="connsiteY7" fmla="*/ 1991647 h 1991647"/>
                  <a:gd name="connsiteX8" fmla="*/ 3778355 w 3778355"/>
                  <a:gd name="connsiteY8" fmla="*/ 1506617 h 1991647"/>
                  <a:gd name="connsiteX9" fmla="*/ 2434583 w 3778355"/>
                  <a:gd name="connsiteY9" fmla="*/ 1299884 h 1991647"/>
                  <a:gd name="connsiteX10" fmla="*/ 780712 w 3778355"/>
                  <a:gd name="connsiteY10" fmla="*/ 878464 h 1991647"/>
                  <a:gd name="connsiteX11" fmla="*/ 1337304 w 3778355"/>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206733 w 3753016"/>
                  <a:gd name="connsiteY4" fmla="*/ 186702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1033 w 3753016"/>
                  <a:gd name="connsiteY6" fmla="*/ 1252175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91647"/>
                  <a:gd name="connsiteX1" fmla="*/ 699714 w 3753016"/>
                  <a:gd name="connsiteY1" fmla="*/ 99235 h 1991647"/>
                  <a:gd name="connsiteX2" fmla="*/ 453224 w 3753016"/>
                  <a:gd name="connsiteY2" fmla="*/ 27675 h 1991647"/>
                  <a:gd name="connsiteX3" fmla="*/ 127221 w 3753016"/>
                  <a:gd name="connsiteY3" fmla="*/ 67430 h 1991647"/>
                  <a:gd name="connsiteX4" fmla="*/ 166977 w 3753016"/>
                  <a:gd name="connsiteY4" fmla="*/ 154897 h 1991647"/>
                  <a:gd name="connsiteX5" fmla="*/ 0 w 3753016"/>
                  <a:gd name="connsiteY5" fmla="*/ 226457 h 1991647"/>
                  <a:gd name="connsiteX6" fmla="*/ 818984 w 3753016"/>
                  <a:gd name="connsiteY6" fmla="*/ 1347591 h 1991647"/>
                  <a:gd name="connsiteX7" fmla="*/ 2146852 w 3753016"/>
                  <a:gd name="connsiteY7" fmla="*/ 1991647 h 1991647"/>
                  <a:gd name="connsiteX8" fmla="*/ 3753016 w 3753016"/>
                  <a:gd name="connsiteY8" fmla="*/ 1506617 h 1991647"/>
                  <a:gd name="connsiteX9" fmla="*/ 2409244 w 3753016"/>
                  <a:gd name="connsiteY9" fmla="*/ 1299884 h 1991647"/>
                  <a:gd name="connsiteX10" fmla="*/ 755373 w 3753016"/>
                  <a:gd name="connsiteY10" fmla="*/ 878464 h 1991647"/>
                  <a:gd name="connsiteX11" fmla="*/ 1311965 w 3753016"/>
                  <a:gd name="connsiteY11" fmla="*/ 671729 h 199164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8037"/>
                  <a:gd name="connsiteX1" fmla="*/ 699714 w 3753016"/>
                  <a:gd name="connsiteY1" fmla="*/ 99235 h 1928037"/>
                  <a:gd name="connsiteX2" fmla="*/ 453224 w 3753016"/>
                  <a:gd name="connsiteY2" fmla="*/ 27675 h 1928037"/>
                  <a:gd name="connsiteX3" fmla="*/ 127221 w 3753016"/>
                  <a:gd name="connsiteY3" fmla="*/ 67430 h 1928037"/>
                  <a:gd name="connsiteX4" fmla="*/ 166977 w 3753016"/>
                  <a:gd name="connsiteY4" fmla="*/ 154897 h 1928037"/>
                  <a:gd name="connsiteX5" fmla="*/ 0 w 3753016"/>
                  <a:gd name="connsiteY5" fmla="*/ 226457 h 1928037"/>
                  <a:gd name="connsiteX6" fmla="*/ 818984 w 3753016"/>
                  <a:gd name="connsiteY6" fmla="*/ 1347591 h 1928037"/>
                  <a:gd name="connsiteX7" fmla="*/ 2011680 w 3753016"/>
                  <a:gd name="connsiteY7" fmla="*/ 1928037 h 1928037"/>
                  <a:gd name="connsiteX8" fmla="*/ 3753016 w 3753016"/>
                  <a:gd name="connsiteY8" fmla="*/ 1506617 h 1928037"/>
                  <a:gd name="connsiteX9" fmla="*/ 2409244 w 3753016"/>
                  <a:gd name="connsiteY9" fmla="*/ 1299884 h 1928037"/>
                  <a:gd name="connsiteX10" fmla="*/ 755373 w 3753016"/>
                  <a:gd name="connsiteY10" fmla="*/ 878464 h 1928037"/>
                  <a:gd name="connsiteX11" fmla="*/ 1311965 w 3753016"/>
                  <a:gd name="connsiteY11" fmla="*/ 671729 h 1928037"/>
                  <a:gd name="connsiteX0" fmla="*/ 1311965 w 3753016"/>
                  <a:gd name="connsiteY0" fmla="*/ 671729 h 1929647"/>
                  <a:gd name="connsiteX1" fmla="*/ 699714 w 3753016"/>
                  <a:gd name="connsiteY1" fmla="*/ 99235 h 1929647"/>
                  <a:gd name="connsiteX2" fmla="*/ 453224 w 3753016"/>
                  <a:gd name="connsiteY2" fmla="*/ 27675 h 1929647"/>
                  <a:gd name="connsiteX3" fmla="*/ 127221 w 3753016"/>
                  <a:gd name="connsiteY3" fmla="*/ 67430 h 1929647"/>
                  <a:gd name="connsiteX4" fmla="*/ 166977 w 3753016"/>
                  <a:gd name="connsiteY4" fmla="*/ 154897 h 1929647"/>
                  <a:gd name="connsiteX5" fmla="*/ 0 w 3753016"/>
                  <a:gd name="connsiteY5" fmla="*/ 226457 h 1929647"/>
                  <a:gd name="connsiteX6" fmla="*/ 818984 w 3753016"/>
                  <a:gd name="connsiteY6" fmla="*/ 1347591 h 1929647"/>
                  <a:gd name="connsiteX7" fmla="*/ 2011680 w 3753016"/>
                  <a:gd name="connsiteY7" fmla="*/ 1928037 h 1929647"/>
                  <a:gd name="connsiteX8" fmla="*/ 3753016 w 3753016"/>
                  <a:gd name="connsiteY8" fmla="*/ 1506617 h 1929647"/>
                  <a:gd name="connsiteX9" fmla="*/ 2409244 w 3753016"/>
                  <a:gd name="connsiteY9" fmla="*/ 1299884 h 1929647"/>
                  <a:gd name="connsiteX10" fmla="*/ 755373 w 3753016"/>
                  <a:gd name="connsiteY10" fmla="*/ 878464 h 1929647"/>
                  <a:gd name="connsiteX11" fmla="*/ 1311965 w 3753016"/>
                  <a:gd name="connsiteY11" fmla="*/ 671729 h 192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53016" h="1929647">
                    <a:moveTo>
                      <a:pt x="1311965" y="671729"/>
                    </a:moveTo>
                    <a:cubicBezTo>
                      <a:pt x="1166191" y="480897"/>
                      <a:pt x="893195" y="-35936"/>
                      <a:pt x="699714" y="99235"/>
                    </a:cubicBezTo>
                    <a:cubicBezTo>
                      <a:pt x="667909" y="136342"/>
                      <a:pt x="636104" y="-73042"/>
                      <a:pt x="453224" y="27675"/>
                    </a:cubicBezTo>
                    <a:cubicBezTo>
                      <a:pt x="360459" y="32976"/>
                      <a:pt x="331304" y="-57141"/>
                      <a:pt x="127221" y="67430"/>
                    </a:cubicBezTo>
                    <a:cubicBezTo>
                      <a:pt x="74212" y="88634"/>
                      <a:pt x="188181" y="128392"/>
                      <a:pt x="166977" y="154897"/>
                    </a:cubicBezTo>
                    <a:cubicBezTo>
                      <a:pt x="145773" y="181402"/>
                      <a:pt x="70236" y="131041"/>
                      <a:pt x="0" y="226457"/>
                    </a:cubicBezTo>
                    <a:cubicBezTo>
                      <a:pt x="272995" y="600168"/>
                      <a:pt x="673210" y="1283981"/>
                      <a:pt x="818984" y="1347591"/>
                    </a:cubicBezTo>
                    <a:cubicBezTo>
                      <a:pt x="1216549" y="1541073"/>
                      <a:pt x="1741336" y="1885630"/>
                      <a:pt x="2011680" y="1928037"/>
                    </a:cubicBezTo>
                    <a:cubicBezTo>
                      <a:pt x="2266121" y="1954542"/>
                      <a:pt x="3172571" y="1647090"/>
                      <a:pt x="3753016" y="1506617"/>
                    </a:cubicBezTo>
                    <a:cubicBezTo>
                      <a:pt x="3697357" y="1407226"/>
                      <a:pt x="3208351" y="1168688"/>
                      <a:pt x="2409244" y="1299884"/>
                    </a:cubicBezTo>
                    <a:cubicBezTo>
                      <a:pt x="489003" y="1295909"/>
                      <a:pt x="734169" y="972555"/>
                      <a:pt x="755373" y="878464"/>
                    </a:cubicBezTo>
                    <a:cubicBezTo>
                      <a:pt x="816333" y="727390"/>
                      <a:pt x="1115833" y="695583"/>
                      <a:pt x="1311965" y="671729"/>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1"/>
                <a:endParaRPr lang="ko-KR" altLang="en-US" sz="2024">
                  <a:cs typeface="B Nazanin" panose="00000700000000000000" pitchFamily="2" charset="-78"/>
                </a:endParaRPr>
              </a:p>
            </p:txBody>
          </p:sp>
        </p:grpSp>
        <p:sp>
          <p:nvSpPr>
            <p:cNvPr id="106" name="Rectangle 42">
              <a:extLst>
                <a:ext uri="{FF2B5EF4-FFF2-40B4-BE49-F238E27FC236}">
                  <a16:creationId xmlns:a16="http://schemas.microsoft.com/office/drawing/2014/main" id="{78437817-5989-4D48-B301-154B3BA74DF9}"/>
                </a:ext>
              </a:extLst>
            </p:cNvPr>
            <p:cNvSpPr/>
            <p:nvPr/>
          </p:nvSpPr>
          <p:spPr>
            <a:xfrm rot="12927702">
              <a:off x="6241407" y="5617623"/>
              <a:ext cx="1087289" cy="1707759"/>
            </a:xfrm>
            <a:custGeom>
              <a:avLst/>
              <a:gdLst>
                <a:gd name="connsiteX0" fmla="*/ 0 w 777759"/>
                <a:gd name="connsiteY0" fmla="*/ 0 h 968130"/>
                <a:gd name="connsiteX1" fmla="*/ 777759 w 777759"/>
                <a:gd name="connsiteY1" fmla="*/ 0 h 968130"/>
                <a:gd name="connsiteX2" fmla="*/ 777759 w 777759"/>
                <a:gd name="connsiteY2" fmla="*/ 968130 h 968130"/>
                <a:gd name="connsiteX3" fmla="*/ 0 w 777759"/>
                <a:gd name="connsiteY3" fmla="*/ 968130 h 968130"/>
                <a:gd name="connsiteX4" fmla="*/ 0 w 777759"/>
                <a:gd name="connsiteY4" fmla="*/ 0 h 968130"/>
                <a:gd name="connsiteX0" fmla="*/ 0 w 789458"/>
                <a:gd name="connsiteY0" fmla="*/ 500269 h 968130"/>
                <a:gd name="connsiteX1" fmla="*/ 789458 w 789458"/>
                <a:gd name="connsiteY1" fmla="*/ 0 h 968130"/>
                <a:gd name="connsiteX2" fmla="*/ 789458 w 789458"/>
                <a:gd name="connsiteY2" fmla="*/ 968130 h 968130"/>
                <a:gd name="connsiteX3" fmla="*/ 11699 w 789458"/>
                <a:gd name="connsiteY3" fmla="*/ 968130 h 968130"/>
                <a:gd name="connsiteX4" fmla="*/ 0 w 789458"/>
                <a:gd name="connsiteY4" fmla="*/ 500269 h 968130"/>
                <a:gd name="connsiteX0" fmla="*/ 0 w 788533"/>
                <a:gd name="connsiteY0" fmla="*/ 562468 h 968130"/>
                <a:gd name="connsiteX1" fmla="*/ 788533 w 788533"/>
                <a:gd name="connsiteY1" fmla="*/ 0 h 968130"/>
                <a:gd name="connsiteX2" fmla="*/ 788533 w 788533"/>
                <a:gd name="connsiteY2" fmla="*/ 968130 h 968130"/>
                <a:gd name="connsiteX3" fmla="*/ 10774 w 788533"/>
                <a:gd name="connsiteY3" fmla="*/ 968130 h 968130"/>
                <a:gd name="connsiteX4" fmla="*/ 0 w 788533"/>
                <a:gd name="connsiteY4" fmla="*/ 562468 h 968130"/>
                <a:gd name="connsiteX0" fmla="*/ 0 w 788995"/>
                <a:gd name="connsiteY0" fmla="*/ 531368 h 968130"/>
                <a:gd name="connsiteX1" fmla="*/ 788995 w 788995"/>
                <a:gd name="connsiteY1" fmla="*/ 0 h 968130"/>
                <a:gd name="connsiteX2" fmla="*/ 788995 w 788995"/>
                <a:gd name="connsiteY2" fmla="*/ 968130 h 968130"/>
                <a:gd name="connsiteX3" fmla="*/ 11236 w 788995"/>
                <a:gd name="connsiteY3" fmla="*/ 968130 h 968130"/>
                <a:gd name="connsiteX4" fmla="*/ 0 w 788995"/>
                <a:gd name="connsiteY4" fmla="*/ 531368 h 968130"/>
                <a:gd name="connsiteX0" fmla="*/ 0 w 837074"/>
                <a:gd name="connsiteY0" fmla="*/ 798985 h 1235747"/>
                <a:gd name="connsiteX1" fmla="*/ 837074 w 837074"/>
                <a:gd name="connsiteY1" fmla="*/ 0 h 1235747"/>
                <a:gd name="connsiteX2" fmla="*/ 788995 w 837074"/>
                <a:gd name="connsiteY2" fmla="*/ 1235747 h 1235747"/>
                <a:gd name="connsiteX3" fmla="*/ 11236 w 837074"/>
                <a:gd name="connsiteY3" fmla="*/ 1235747 h 1235747"/>
                <a:gd name="connsiteX4" fmla="*/ 0 w 837074"/>
                <a:gd name="connsiteY4" fmla="*/ 798985 h 1235747"/>
                <a:gd name="connsiteX0" fmla="*/ 0 w 837074"/>
                <a:gd name="connsiteY0" fmla="*/ 798985 h 1235747"/>
                <a:gd name="connsiteX1" fmla="*/ 837074 w 837074"/>
                <a:gd name="connsiteY1" fmla="*/ 0 h 1235747"/>
                <a:gd name="connsiteX2" fmla="*/ 826055 w 837074"/>
                <a:gd name="connsiteY2" fmla="*/ 1211296 h 1235747"/>
                <a:gd name="connsiteX3" fmla="*/ 11236 w 837074"/>
                <a:gd name="connsiteY3" fmla="*/ 1235747 h 1235747"/>
                <a:gd name="connsiteX4" fmla="*/ 0 w 837074"/>
                <a:gd name="connsiteY4" fmla="*/ 798985 h 1235747"/>
                <a:gd name="connsiteX0" fmla="*/ 41493 w 878567"/>
                <a:gd name="connsiteY0" fmla="*/ 798985 h 1247707"/>
                <a:gd name="connsiteX1" fmla="*/ 878567 w 878567"/>
                <a:gd name="connsiteY1" fmla="*/ 0 h 1247707"/>
                <a:gd name="connsiteX2" fmla="*/ 867548 w 878567"/>
                <a:gd name="connsiteY2" fmla="*/ 1211296 h 1247707"/>
                <a:gd name="connsiteX3" fmla="*/ 0 w 878567"/>
                <a:gd name="connsiteY3" fmla="*/ 1247707 h 1247707"/>
                <a:gd name="connsiteX4" fmla="*/ 41493 w 878567"/>
                <a:gd name="connsiteY4" fmla="*/ 798985 h 1247707"/>
                <a:gd name="connsiteX0" fmla="*/ 22785 w 878567"/>
                <a:gd name="connsiteY0" fmla="*/ 862057 h 1247707"/>
                <a:gd name="connsiteX1" fmla="*/ 878567 w 878567"/>
                <a:gd name="connsiteY1" fmla="*/ 0 h 1247707"/>
                <a:gd name="connsiteX2" fmla="*/ 867548 w 878567"/>
                <a:gd name="connsiteY2" fmla="*/ 1211296 h 1247707"/>
                <a:gd name="connsiteX3" fmla="*/ 0 w 878567"/>
                <a:gd name="connsiteY3" fmla="*/ 1247707 h 1247707"/>
                <a:gd name="connsiteX4" fmla="*/ 22785 w 878567"/>
                <a:gd name="connsiteY4" fmla="*/ 862057 h 1247707"/>
                <a:gd name="connsiteX0" fmla="*/ 22785 w 876139"/>
                <a:gd name="connsiteY0" fmla="*/ 995559 h 1381209"/>
                <a:gd name="connsiteX1" fmla="*/ 876139 w 876139"/>
                <a:gd name="connsiteY1" fmla="*/ 1 h 1381209"/>
                <a:gd name="connsiteX2" fmla="*/ 867548 w 876139"/>
                <a:gd name="connsiteY2" fmla="*/ 1344798 h 1381209"/>
                <a:gd name="connsiteX3" fmla="*/ 0 w 876139"/>
                <a:gd name="connsiteY3" fmla="*/ 1381209 h 1381209"/>
                <a:gd name="connsiteX4" fmla="*/ 22785 w 876139"/>
                <a:gd name="connsiteY4" fmla="*/ 995559 h 1381209"/>
                <a:gd name="connsiteX0" fmla="*/ 43505 w 876139"/>
                <a:gd name="connsiteY0" fmla="*/ 867977 h 1381208"/>
                <a:gd name="connsiteX1" fmla="*/ 876139 w 876139"/>
                <a:gd name="connsiteY1" fmla="*/ 0 h 1381208"/>
                <a:gd name="connsiteX2" fmla="*/ 867548 w 876139"/>
                <a:gd name="connsiteY2" fmla="*/ 1344797 h 1381208"/>
                <a:gd name="connsiteX3" fmla="*/ 0 w 876139"/>
                <a:gd name="connsiteY3" fmla="*/ 1381208 h 1381208"/>
                <a:gd name="connsiteX4" fmla="*/ 43505 w 876139"/>
                <a:gd name="connsiteY4" fmla="*/ 867977 h 1381208"/>
                <a:gd name="connsiteX0" fmla="*/ 0 w 886893"/>
                <a:gd name="connsiteY0" fmla="*/ 924969 h 1381208"/>
                <a:gd name="connsiteX1" fmla="*/ 886893 w 886893"/>
                <a:gd name="connsiteY1" fmla="*/ 0 h 1381208"/>
                <a:gd name="connsiteX2" fmla="*/ 878302 w 886893"/>
                <a:gd name="connsiteY2" fmla="*/ 1344797 h 1381208"/>
                <a:gd name="connsiteX3" fmla="*/ 10754 w 886893"/>
                <a:gd name="connsiteY3" fmla="*/ 1381208 h 1381208"/>
                <a:gd name="connsiteX4" fmla="*/ 0 w 886893"/>
                <a:gd name="connsiteY4" fmla="*/ 924969 h 1381208"/>
                <a:gd name="connsiteX0" fmla="*/ 0 w 880290"/>
                <a:gd name="connsiteY0" fmla="*/ 1794812 h 2251051"/>
                <a:gd name="connsiteX1" fmla="*/ 880290 w 880290"/>
                <a:gd name="connsiteY1" fmla="*/ 0 h 2251051"/>
                <a:gd name="connsiteX2" fmla="*/ 878302 w 880290"/>
                <a:gd name="connsiteY2" fmla="*/ 2214640 h 2251051"/>
                <a:gd name="connsiteX3" fmla="*/ 10754 w 880290"/>
                <a:gd name="connsiteY3" fmla="*/ 2251051 h 2251051"/>
                <a:gd name="connsiteX4" fmla="*/ 0 w 880290"/>
                <a:gd name="connsiteY4" fmla="*/ 1794812 h 2251051"/>
                <a:gd name="connsiteX0" fmla="*/ 0 w 981039"/>
                <a:gd name="connsiteY0" fmla="*/ 1069204 h 2251051"/>
                <a:gd name="connsiteX1" fmla="*/ 981039 w 981039"/>
                <a:gd name="connsiteY1" fmla="*/ 0 h 2251051"/>
                <a:gd name="connsiteX2" fmla="*/ 979051 w 981039"/>
                <a:gd name="connsiteY2" fmla="*/ 2214640 h 2251051"/>
                <a:gd name="connsiteX3" fmla="*/ 111503 w 981039"/>
                <a:gd name="connsiteY3" fmla="*/ 2251051 h 2251051"/>
                <a:gd name="connsiteX4" fmla="*/ 0 w 981039"/>
                <a:gd name="connsiteY4" fmla="*/ 1069204 h 2251051"/>
                <a:gd name="connsiteX0" fmla="*/ 0 w 940344"/>
                <a:gd name="connsiteY0" fmla="*/ 1026460 h 2251051"/>
                <a:gd name="connsiteX1" fmla="*/ 940344 w 940344"/>
                <a:gd name="connsiteY1" fmla="*/ 0 h 2251051"/>
                <a:gd name="connsiteX2" fmla="*/ 938356 w 940344"/>
                <a:gd name="connsiteY2" fmla="*/ 2214640 h 2251051"/>
                <a:gd name="connsiteX3" fmla="*/ 70808 w 940344"/>
                <a:gd name="connsiteY3" fmla="*/ 2251051 h 2251051"/>
                <a:gd name="connsiteX4" fmla="*/ 0 w 940344"/>
                <a:gd name="connsiteY4" fmla="*/ 1026460 h 2251051"/>
                <a:gd name="connsiteX0" fmla="*/ 0 w 947935"/>
                <a:gd name="connsiteY0" fmla="*/ 989084 h 2213675"/>
                <a:gd name="connsiteX1" fmla="*/ 947935 w 947935"/>
                <a:gd name="connsiteY1" fmla="*/ 0 h 2213675"/>
                <a:gd name="connsiteX2" fmla="*/ 938356 w 947935"/>
                <a:gd name="connsiteY2" fmla="*/ 2177264 h 2213675"/>
                <a:gd name="connsiteX3" fmla="*/ 70808 w 947935"/>
                <a:gd name="connsiteY3" fmla="*/ 2213675 h 2213675"/>
                <a:gd name="connsiteX4" fmla="*/ 0 w 947935"/>
                <a:gd name="connsiteY4" fmla="*/ 989084 h 2213675"/>
                <a:gd name="connsiteX0" fmla="*/ 0 w 947935"/>
                <a:gd name="connsiteY0" fmla="*/ 989084 h 2213675"/>
                <a:gd name="connsiteX1" fmla="*/ 947935 w 947935"/>
                <a:gd name="connsiteY1" fmla="*/ 0 h 2213675"/>
                <a:gd name="connsiteX2" fmla="*/ 938356 w 947935"/>
                <a:gd name="connsiteY2" fmla="*/ 2177264 h 2213675"/>
                <a:gd name="connsiteX3" fmla="*/ 70808 w 947935"/>
                <a:gd name="connsiteY3" fmla="*/ 2213675 h 2213675"/>
                <a:gd name="connsiteX4" fmla="*/ 0 w 947935"/>
                <a:gd name="connsiteY4" fmla="*/ 989084 h 2213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935" h="2213675">
                  <a:moveTo>
                    <a:pt x="0" y="989084"/>
                  </a:moveTo>
                  <a:lnTo>
                    <a:pt x="947935" y="0"/>
                  </a:lnTo>
                  <a:cubicBezTo>
                    <a:pt x="945071" y="448266"/>
                    <a:pt x="941220" y="1728998"/>
                    <a:pt x="938356" y="2177264"/>
                  </a:cubicBezTo>
                  <a:lnTo>
                    <a:pt x="70808" y="2213675"/>
                  </a:lnTo>
                  <a:lnTo>
                    <a:pt x="0" y="989084"/>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grpSp>
      <p:grpSp>
        <p:nvGrpSpPr>
          <p:cNvPr id="109" name="Group 3">
            <a:extLst>
              <a:ext uri="{FF2B5EF4-FFF2-40B4-BE49-F238E27FC236}">
                <a16:creationId xmlns:a16="http://schemas.microsoft.com/office/drawing/2014/main" id="{B6B3F368-EEA2-446F-BE73-BFB4A10027E5}"/>
              </a:ext>
            </a:extLst>
          </p:cNvPr>
          <p:cNvGrpSpPr/>
          <p:nvPr/>
        </p:nvGrpSpPr>
        <p:grpSpPr>
          <a:xfrm>
            <a:off x="6778320" y="606859"/>
            <a:ext cx="1872676" cy="1675040"/>
            <a:chOff x="4067944" y="1729492"/>
            <a:chExt cx="2842730" cy="2542719"/>
          </a:xfrm>
        </p:grpSpPr>
        <p:sp>
          <p:nvSpPr>
            <p:cNvPr id="110" name="Rectangle 5">
              <a:extLst>
                <a:ext uri="{FF2B5EF4-FFF2-40B4-BE49-F238E27FC236}">
                  <a16:creationId xmlns:a16="http://schemas.microsoft.com/office/drawing/2014/main" id="{273707FE-15EC-4CFA-AEDE-8D6A5688B638}"/>
                </a:ext>
              </a:extLst>
            </p:cNvPr>
            <p:cNvSpPr/>
            <p:nvPr/>
          </p:nvSpPr>
          <p:spPr>
            <a:xfrm>
              <a:off x="5107486" y="3171601"/>
              <a:ext cx="431538" cy="1100610"/>
            </a:xfrm>
            <a:custGeom>
              <a:avLst/>
              <a:gdLst/>
              <a:ahLst/>
              <a:cxnLst/>
              <a:rect l="l" t="t" r="r" b="b"/>
              <a:pathLst>
                <a:path w="431538" h="1100610">
                  <a:moveTo>
                    <a:pt x="325049" y="0"/>
                  </a:moveTo>
                  <a:lnTo>
                    <a:pt x="405629" y="0"/>
                  </a:lnTo>
                  <a:lnTo>
                    <a:pt x="405629" y="679366"/>
                  </a:lnTo>
                  <a:lnTo>
                    <a:pt x="431538" y="679366"/>
                  </a:lnTo>
                  <a:lnTo>
                    <a:pt x="431538" y="889989"/>
                  </a:lnTo>
                  <a:cubicBezTo>
                    <a:pt x="431538" y="1005117"/>
                    <a:pt x="337216" y="1098914"/>
                    <a:pt x="219759" y="1100588"/>
                  </a:cubicBezTo>
                  <a:cubicBezTo>
                    <a:pt x="102679" y="1102258"/>
                    <a:pt x="5861" y="1011778"/>
                    <a:pt x="1966" y="897219"/>
                  </a:cubicBezTo>
                  <a:lnTo>
                    <a:pt x="1729" y="897219"/>
                  </a:lnTo>
                  <a:cubicBezTo>
                    <a:pt x="-2692" y="853532"/>
                    <a:pt x="-4534" y="768627"/>
                    <a:pt x="73482" y="766158"/>
                  </a:cubicBezTo>
                  <a:cubicBezTo>
                    <a:pt x="142235" y="769050"/>
                    <a:pt x="130008" y="846117"/>
                    <a:pt x="136029" y="892828"/>
                  </a:cubicBezTo>
                  <a:cubicBezTo>
                    <a:pt x="137491" y="935825"/>
                    <a:pt x="173850" y="969763"/>
                    <a:pt x="217808" y="969137"/>
                  </a:cubicBezTo>
                  <a:cubicBezTo>
                    <a:pt x="261951" y="968508"/>
                    <a:pt x="297399" y="933257"/>
                    <a:pt x="297399" y="889989"/>
                  </a:cubicBezTo>
                  <a:lnTo>
                    <a:pt x="297238" y="889989"/>
                  </a:lnTo>
                  <a:lnTo>
                    <a:pt x="297238" y="679366"/>
                  </a:lnTo>
                  <a:lnTo>
                    <a:pt x="325049" y="67936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111" name="Isosceles Triangle 2">
              <a:extLst>
                <a:ext uri="{FF2B5EF4-FFF2-40B4-BE49-F238E27FC236}">
                  <a16:creationId xmlns:a16="http://schemas.microsoft.com/office/drawing/2014/main" id="{3DFBD6F9-6484-43E4-8E06-9A7D578E2B4F}"/>
                </a:ext>
              </a:extLst>
            </p:cNvPr>
            <p:cNvSpPr>
              <a:spLocks/>
            </p:cNvSpPr>
            <p:nvPr/>
          </p:nvSpPr>
          <p:spPr>
            <a:xfrm>
              <a:off x="4067944" y="2049924"/>
              <a:ext cx="1404689" cy="1113152"/>
            </a:xfrm>
            <a:custGeom>
              <a:avLst/>
              <a:gdLst/>
              <a:ahLst/>
              <a:cxnLst/>
              <a:rect l="l" t="t" r="r" b="b"/>
              <a:pathLst>
                <a:path w="1404688" h="1506961">
                  <a:moveTo>
                    <a:pt x="1404688" y="4810"/>
                  </a:moveTo>
                  <a:lnTo>
                    <a:pt x="1404665" y="16978"/>
                  </a:lnTo>
                  <a:cubicBezTo>
                    <a:pt x="1397224" y="21106"/>
                    <a:pt x="1389769" y="25489"/>
                    <a:pt x="1382721" y="30791"/>
                  </a:cubicBezTo>
                  <a:cubicBezTo>
                    <a:pt x="1389889" y="22136"/>
                    <a:pt x="1397249" y="13509"/>
                    <a:pt x="1404688" y="4810"/>
                  </a:cubicBezTo>
                  <a:close/>
                  <a:moveTo>
                    <a:pt x="1344394" y="0"/>
                  </a:moveTo>
                  <a:cubicBezTo>
                    <a:pt x="904952" y="512743"/>
                    <a:pt x="708468" y="715213"/>
                    <a:pt x="671501" y="1506961"/>
                  </a:cubicBezTo>
                  <a:cubicBezTo>
                    <a:pt x="492616" y="1354936"/>
                    <a:pt x="277608" y="1339482"/>
                    <a:pt x="0" y="1506961"/>
                  </a:cubicBezTo>
                  <a:cubicBezTo>
                    <a:pt x="108644" y="686351"/>
                    <a:pt x="622220" y="192851"/>
                    <a:pt x="134439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112" name="Isosceles Triangle 2">
              <a:extLst>
                <a:ext uri="{FF2B5EF4-FFF2-40B4-BE49-F238E27FC236}">
                  <a16:creationId xmlns:a16="http://schemas.microsoft.com/office/drawing/2014/main" id="{5B87273A-66F2-42F2-8BE7-1D50CE27DFE9}"/>
                </a:ext>
              </a:extLst>
            </p:cNvPr>
            <p:cNvSpPr>
              <a:spLocks/>
            </p:cNvSpPr>
            <p:nvPr/>
          </p:nvSpPr>
          <p:spPr>
            <a:xfrm>
              <a:off x="4770288" y="2066903"/>
              <a:ext cx="674396" cy="1100611"/>
            </a:xfrm>
            <a:custGeom>
              <a:avLst/>
              <a:gdLst/>
              <a:ahLst/>
              <a:cxnLst/>
              <a:rect l="l" t="t" r="r" b="b"/>
              <a:pathLst>
                <a:path w="674396" h="1489982">
                  <a:moveTo>
                    <a:pt x="674396" y="0"/>
                  </a:moveTo>
                  <a:cubicBezTo>
                    <a:pt x="673430" y="495135"/>
                    <a:pt x="672466" y="994925"/>
                    <a:pt x="671501" y="1489982"/>
                  </a:cubicBezTo>
                  <a:cubicBezTo>
                    <a:pt x="461701" y="1371449"/>
                    <a:pt x="298216" y="1335384"/>
                    <a:pt x="0" y="1489982"/>
                  </a:cubicBezTo>
                  <a:cubicBezTo>
                    <a:pt x="47361" y="819485"/>
                    <a:pt x="192229" y="554557"/>
                    <a:pt x="652452" y="13813"/>
                  </a:cubicBezTo>
                  <a:cubicBezTo>
                    <a:pt x="659500" y="8511"/>
                    <a:pt x="666955" y="4128"/>
                    <a:pt x="674396"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113" name="Isosceles Triangle 2">
              <a:extLst>
                <a:ext uri="{FF2B5EF4-FFF2-40B4-BE49-F238E27FC236}">
                  <a16:creationId xmlns:a16="http://schemas.microsoft.com/office/drawing/2014/main" id="{C982D30E-DD32-47AB-8FAA-5FBD820FC926}"/>
                </a:ext>
              </a:extLst>
            </p:cNvPr>
            <p:cNvSpPr>
              <a:spLocks/>
            </p:cNvSpPr>
            <p:nvPr/>
          </p:nvSpPr>
          <p:spPr>
            <a:xfrm flipH="1">
              <a:off x="5505985" y="2049924"/>
              <a:ext cx="1404689" cy="1113152"/>
            </a:xfrm>
            <a:custGeom>
              <a:avLst/>
              <a:gdLst/>
              <a:ahLst/>
              <a:cxnLst/>
              <a:rect l="l" t="t" r="r" b="b"/>
              <a:pathLst>
                <a:path w="1404688" h="1506961">
                  <a:moveTo>
                    <a:pt x="1404688" y="4810"/>
                  </a:moveTo>
                  <a:lnTo>
                    <a:pt x="1404665" y="16978"/>
                  </a:lnTo>
                  <a:cubicBezTo>
                    <a:pt x="1397224" y="21106"/>
                    <a:pt x="1389769" y="25489"/>
                    <a:pt x="1382721" y="30791"/>
                  </a:cubicBezTo>
                  <a:cubicBezTo>
                    <a:pt x="1389889" y="22136"/>
                    <a:pt x="1397249" y="13509"/>
                    <a:pt x="1404688" y="4810"/>
                  </a:cubicBezTo>
                  <a:close/>
                  <a:moveTo>
                    <a:pt x="1344394" y="0"/>
                  </a:moveTo>
                  <a:cubicBezTo>
                    <a:pt x="904952" y="512743"/>
                    <a:pt x="708468" y="715213"/>
                    <a:pt x="671501" y="1506961"/>
                  </a:cubicBezTo>
                  <a:cubicBezTo>
                    <a:pt x="492616" y="1354936"/>
                    <a:pt x="277608" y="1339482"/>
                    <a:pt x="0" y="1506961"/>
                  </a:cubicBezTo>
                  <a:cubicBezTo>
                    <a:pt x="108644" y="686351"/>
                    <a:pt x="622220" y="192851"/>
                    <a:pt x="134439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114" name="Isosceles Triangle 2">
              <a:extLst>
                <a:ext uri="{FF2B5EF4-FFF2-40B4-BE49-F238E27FC236}">
                  <a16:creationId xmlns:a16="http://schemas.microsoft.com/office/drawing/2014/main" id="{AA4B0FD9-0C49-4689-8F2B-054967C753B4}"/>
                </a:ext>
              </a:extLst>
            </p:cNvPr>
            <p:cNvSpPr>
              <a:spLocks/>
            </p:cNvSpPr>
            <p:nvPr/>
          </p:nvSpPr>
          <p:spPr>
            <a:xfrm flipH="1">
              <a:off x="5489308" y="2066903"/>
              <a:ext cx="674396" cy="1100611"/>
            </a:xfrm>
            <a:custGeom>
              <a:avLst/>
              <a:gdLst/>
              <a:ahLst/>
              <a:cxnLst/>
              <a:rect l="l" t="t" r="r" b="b"/>
              <a:pathLst>
                <a:path w="674396" h="1489982">
                  <a:moveTo>
                    <a:pt x="674396" y="0"/>
                  </a:moveTo>
                  <a:cubicBezTo>
                    <a:pt x="673430" y="495135"/>
                    <a:pt x="672466" y="994925"/>
                    <a:pt x="671501" y="1489982"/>
                  </a:cubicBezTo>
                  <a:cubicBezTo>
                    <a:pt x="461701" y="1371449"/>
                    <a:pt x="298216" y="1335384"/>
                    <a:pt x="0" y="1489982"/>
                  </a:cubicBezTo>
                  <a:cubicBezTo>
                    <a:pt x="47361" y="819485"/>
                    <a:pt x="192229" y="554557"/>
                    <a:pt x="652452" y="13813"/>
                  </a:cubicBezTo>
                  <a:cubicBezTo>
                    <a:pt x="659500" y="8511"/>
                    <a:pt x="666955" y="4128"/>
                    <a:pt x="674396"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sp>
          <p:nvSpPr>
            <p:cNvPr id="115" name="Trapezoid 9">
              <a:extLst>
                <a:ext uri="{FF2B5EF4-FFF2-40B4-BE49-F238E27FC236}">
                  <a16:creationId xmlns:a16="http://schemas.microsoft.com/office/drawing/2014/main" id="{8D26CC87-F8F6-44AA-9DD8-6E293ABAA5E7}"/>
                </a:ext>
              </a:extLst>
            </p:cNvPr>
            <p:cNvSpPr/>
            <p:nvPr/>
          </p:nvSpPr>
          <p:spPr>
            <a:xfrm>
              <a:off x="5417961" y="1729492"/>
              <a:ext cx="114963" cy="305802"/>
            </a:xfrm>
            <a:prstGeom prst="trapezoid">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rtl="1"/>
              <a:endParaRPr lang="ko-KR" altLang="en-US" sz="2024">
                <a:cs typeface="B Nazanin" panose="00000700000000000000" pitchFamily="2" charset="-78"/>
              </a:endParaRPr>
            </a:p>
          </p:txBody>
        </p:sp>
      </p:grpSp>
      <p:sp>
        <p:nvSpPr>
          <p:cNvPr id="117" name="Round Same Side Corner Rectangle 8">
            <a:extLst>
              <a:ext uri="{FF2B5EF4-FFF2-40B4-BE49-F238E27FC236}">
                <a16:creationId xmlns:a16="http://schemas.microsoft.com/office/drawing/2014/main" id="{1E299CB4-38A7-4243-B4FE-2DF4DB53A9B0}"/>
              </a:ext>
            </a:extLst>
          </p:cNvPr>
          <p:cNvSpPr/>
          <p:nvPr/>
        </p:nvSpPr>
        <p:spPr>
          <a:xfrm>
            <a:off x="2918310" y="1128787"/>
            <a:ext cx="500318" cy="1317711"/>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350" dirty="0">
              <a:cs typeface="B Nazanin" panose="00000700000000000000" pitchFamily="2" charset="-78"/>
            </a:endParaRPr>
          </a:p>
        </p:txBody>
      </p:sp>
      <p:sp>
        <p:nvSpPr>
          <p:cNvPr id="124" name="Round Same Side Corner Rectangle 20">
            <a:extLst>
              <a:ext uri="{FF2B5EF4-FFF2-40B4-BE49-F238E27FC236}">
                <a16:creationId xmlns:a16="http://schemas.microsoft.com/office/drawing/2014/main" id="{70BD7FF9-CB35-4A82-A8E4-5958D9F55B05}"/>
              </a:ext>
            </a:extLst>
          </p:cNvPr>
          <p:cNvSpPr/>
          <p:nvPr/>
        </p:nvSpPr>
        <p:spPr>
          <a:xfrm rot="10800000">
            <a:off x="3596911" y="1169418"/>
            <a:ext cx="617717" cy="1317710"/>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a:pPr algn="ctr" rtl="1"/>
            <a:endParaRPr lang="ko-KR" altLang="en-US" sz="1350" dirty="0">
              <a:cs typeface="B Nazanin" panose="00000700000000000000" pitchFamily="2" charset="-78"/>
            </a:endParaRPr>
          </a:p>
        </p:txBody>
      </p:sp>
      <p:grpSp>
        <p:nvGrpSpPr>
          <p:cNvPr id="130" name="Group 7">
            <a:extLst>
              <a:ext uri="{FF2B5EF4-FFF2-40B4-BE49-F238E27FC236}">
                <a16:creationId xmlns:a16="http://schemas.microsoft.com/office/drawing/2014/main" id="{CA277322-613D-45D6-9048-3090636C6D65}"/>
              </a:ext>
            </a:extLst>
          </p:cNvPr>
          <p:cNvGrpSpPr/>
          <p:nvPr/>
        </p:nvGrpSpPr>
        <p:grpSpPr>
          <a:xfrm>
            <a:off x="6547757" y="1665724"/>
            <a:ext cx="922251" cy="3207554"/>
            <a:chOff x="4350768" y="1800313"/>
            <a:chExt cx="1229858" cy="4277398"/>
          </a:xfrm>
        </p:grpSpPr>
        <p:sp>
          <p:nvSpPr>
            <p:cNvPr id="131" name="Freeform 18">
              <a:extLst>
                <a:ext uri="{FF2B5EF4-FFF2-40B4-BE49-F238E27FC236}">
                  <a16:creationId xmlns:a16="http://schemas.microsoft.com/office/drawing/2014/main" id="{93F06AA9-CA9A-4747-A186-1227E35AF376}"/>
                </a:ext>
              </a:extLst>
            </p:cNvPr>
            <p:cNvSpPr>
              <a:spLocks noChangeAspect="1"/>
            </p:cNvSpPr>
            <p:nvPr/>
          </p:nvSpPr>
          <p:spPr bwMode="auto">
            <a:xfrm>
              <a:off x="4350768" y="1800313"/>
              <a:ext cx="614929" cy="4277398"/>
            </a:xfrm>
            <a:custGeom>
              <a:avLst/>
              <a:gdLst/>
              <a:ahLst/>
              <a:cxnLst/>
              <a:rect l="l" t="t" r="r" b="b"/>
              <a:pathLst>
                <a:path w="614929" h="4277398">
                  <a:moveTo>
                    <a:pt x="608509" y="0"/>
                  </a:moveTo>
                  <a:lnTo>
                    <a:pt x="614929" y="2089"/>
                  </a:lnTo>
                  <a:lnTo>
                    <a:pt x="614929" y="2197196"/>
                  </a:lnTo>
                  <a:lnTo>
                    <a:pt x="613503" y="2197196"/>
                  </a:lnTo>
                  <a:lnTo>
                    <a:pt x="606369" y="2220024"/>
                  </a:lnTo>
                  <a:lnTo>
                    <a:pt x="600661" y="2248559"/>
                  </a:lnTo>
                  <a:lnTo>
                    <a:pt x="600661" y="2282801"/>
                  </a:lnTo>
                  <a:lnTo>
                    <a:pt x="577834" y="2342725"/>
                  </a:lnTo>
                  <a:lnTo>
                    <a:pt x="564992" y="2404075"/>
                  </a:lnTo>
                  <a:lnTo>
                    <a:pt x="556433" y="2472560"/>
                  </a:lnTo>
                  <a:lnTo>
                    <a:pt x="555006" y="2542470"/>
                  </a:lnTo>
                  <a:lnTo>
                    <a:pt x="553126" y="2566439"/>
                  </a:lnTo>
                  <a:lnTo>
                    <a:pt x="554869" y="2566439"/>
                  </a:lnTo>
                  <a:lnTo>
                    <a:pt x="551042" y="2615235"/>
                  </a:lnTo>
                  <a:lnTo>
                    <a:pt x="545334" y="2689425"/>
                  </a:lnTo>
                  <a:lnTo>
                    <a:pt x="535348" y="2762190"/>
                  </a:lnTo>
                  <a:lnTo>
                    <a:pt x="516799" y="2832100"/>
                  </a:lnTo>
                  <a:lnTo>
                    <a:pt x="493972" y="2897731"/>
                  </a:lnTo>
                  <a:lnTo>
                    <a:pt x="471144" y="2961935"/>
                  </a:lnTo>
                  <a:lnTo>
                    <a:pt x="463083" y="2994179"/>
                  </a:lnTo>
                  <a:lnTo>
                    <a:pt x="457215" y="2994179"/>
                  </a:lnTo>
                  <a:lnTo>
                    <a:pt x="449582" y="3024712"/>
                  </a:lnTo>
                  <a:lnTo>
                    <a:pt x="478117" y="3151693"/>
                  </a:lnTo>
                  <a:lnTo>
                    <a:pt x="478117" y="3372840"/>
                  </a:lnTo>
                  <a:lnTo>
                    <a:pt x="467211" y="3421919"/>
                  </a:lnTo>
                  <a:lnTo>
                    <a:pt x="466254" y="3421919"/>
                  </a:lnTo>
                  <a:lnTo>
                    <a:pt x="465747" y="3424201"/>
                  </a:lnTo>
                  <a:lnTo>
                    <a:pt x="452906" y="3478418"/>
                  </a:lnTo>
                  <a:lnTo>
                    <a:pt x="442919" y="3541195"/>
                  </a:lnTo>
                  <a:lnTo>
                    <a:pt x="437212" y="3602545"/>
                  </a:lnTo>
                  <a:lnTo>
                    <a:pt x="442919" y="3665322"/>
                  </a:lnTo>
                  <a:lnTo>
                    <a:pt x="448625" y="3800864"/>
                  </a:lnTo>
                  <a:lnTo>
                    <a:pt x="471087" y="3849658"/>
                  </a:lnTo>
                  <a:lnTo>
                    <a:pt x="473628" y="3849658"/>
                  </a:lnTo>
                  <a:lnTo>
                    <a:pt x="492543" y="3890749"/>
                  </a:lnTo>
                  <a:lnTo>
                    <a:pt x="492543" y="3915004"/>
                  </a:lnTo>
                  <a:lnTo>
                    <a:pt x="486836" y="3934978"/>
                  </a:lnTo>
                  <a:lnTo>
                    <a:pt x="479702" y="3956379"/>
                  </a:lnTo>
                  <a:lnTo>
                    <a:pt x="473995" y="3972074"/>
                  </a:lnTo>
                  <a:lnTo>
                    <a:pt x="468289" y="4026290"/>
                  </a:lnTo>
                  <a:lnTo>
                    <a:pt x="471141" y="4083360"/>
                  </a:lnTo>
                  <a:lnTo>
                    <a:pt x="473995" y="4140430"/>
                  </a:lnTo>
                  <a:lnTo>
                    <a:pt x="476849" y="4200354"/>
                  </a:lnTo>
                  <a:lnTo>
                    <a:pt x="468289" y="4257424"/>
                  </a:lnTo>
                  <a:lnTo>
                    <a:pt x="455448" y="4257424"/>
                  </a:lnTo>
                  <a:lnTo>
                    <a:pt x="429766" y="4270264"/>
                  </a:lnTo>
                  <a:lnTo>
                    <a:pt x="395524" y="4277398"/>
                  </a:lnTo>
                  <a:lnTo>
                    <a:pt x="362709" y="4277398"/>
                  </a:lnTo>
                  <a:lnTo>
                    <a:pt x="328466" y="4274545"/>
                  </a:lnTo>
                  <a:lnTo>
                    <a:pt x="295651" y="4264558"/>
                  </a:lnTo>
                  <a:lnTo>
                    <a:pt x="267116" y="4251717"/>
                  </a:lnTo>
                  <a:lnTo>
                    <a:pt x="242861" y="4230316"/>
                  </a:lnTo>
                  <a:lnTo>
                    <a:pt x="227168" y="4207488"/>
                  </a:lnTo>
                  <a:lnTo>
                    <a:pt x="222887" y="4178953"/>
                  </a:lnTo>
                  <a:lnTo>
                    <a:pt x="251422" y="4116176"/>
                  </a:lnTo>
                  <a:lnTo>
                    <a:pt x="274250" y="4049118"/>
                  </a:lnTo>
                  <a:lnTo>
                    <a:pt x="289944" y="3972074"/>
                  </a:lnTo>
                  <a:lnTo>
                    <a:pt x="297078" y="3890749"/>
                  </a:lnTo>
                  <a:lnTo>
                    <a:pt x="298546" y="3849658"/>
                  </a:lnTo>
                  <a:lnTo>
                    <a:pt x="296004" y="3849658"/>
                  </a:lnTo>
                  <a:lnTo>
                    <a:pt x="297389" y="3810850"/>
                  </a:lnTo>
                  <a:lnTo>
                    <a:pt x="293109" y="3728099"/>
                  </a:lnTo>
                  <a:lnTo>
                    <a:pt x="281696" y="3646774"/>
                  </a:lnTo>
                  <a:lnTo>
                    <a:pt x="266001" y="3572584"/>
                  </a:lnTo>
                  <a:lnTo>
                    <a:pt x="248880" y="3519793"/>
                  </a:lnTo>
                  <a:lnTo>
                    <a:pt x="230333" y="3468430"/>
                  </a:lnTo>
                  <a:lnTo>
                    <a:pt x="215936" y="3421918"/>
                  </a:lnTo>
                  <a:lnTo>
                    <a:pt x="216891" y="3421918"/>
                  </a:lnTo>
                  <a:lnTo>
                    <a:pt x="212741" y="3408508"/>
                  </a:lnTo>
                  <a:lnTo>
                    <a:pt x="194193" y="3348584"/>
                  </a:lnTo>
                  <a:lnTo>
                    <a:pt x="184206" y="3284381"/>
                  </a:lnTo>
                  <a:lnTo>
                    <a:pt x="179926" y="3215897"/>
                  </a:lnTo>
                  <a:lnTo>
                    <a:pt x="187060" y="3144560"/>
                  </a:lnTo>
                  <a:lnTo>
                    <a:pt x="197047" y="3088915"/>
                  </a:lnTo>
                  <a:lnTo>
                    <a:pt x="209888" y="3024712"/>
                  </a:lnTo>
                  <a:lnTo>
                    <a:pt x="214872" y="2994179"/>
                  </a:lnTo>
                  <a:lnTo>
                    <a:pt x="220740" y="2994179"/>
                  </a:lnTo>
                  <a:lnTo>
                    <a:pt x="227169" y="2954801"/>
                  </a:lnTo>
                  <a:lnTo>
                    <a:pt x="237157" y="2884890"/>
                  </a:lnTo>
                  <a:lnTo>
                    <a:pt x="244290" y="2812126"/>
                  </a:lnTo>
                  <a:lnTo>
                    <a:pt x="244290" y="2745068"/>
                  </a:lnTo>
                  <a:lnTo>
                    <a:pt x="240009" y="2682291"/>
                  </a:lnTo>
                  <a:lnTo>
                    <a:pt x="231450" y="2635209"/>
                  </a:lnTo>
                  <a:lnTo>
                    <a:pt x="224316" y="2580992"/>
                  </a:lnTo>
                  <a:lnTo>
                    <a:pt x="222331" y="2566439"/>
                  </a:lnTo>
                  <a:lnTo>
                    <a:pt x="220589" y="2566439"/>
                  </a:lnTo>
                  <a:lnTo>
                    <a:pt x="214012" y="2518215"/>
                  </a:lnTo>
                  <a:lnTo>
                    <a:pt x="209731" y="2451159"/>
                  </a:lnTo>
                  <a:lnTo>
                    <a:pt x="204025" y="2386954"/>
                  </a:lnTo>
                  <a:lnTo>
                    <a:pt x="201172" y="2324177"/>
                  </a:lnTo>
                  <a:lnTo>
                    <a:pt x="204025" y="2269961"/>
                  </a:lnTo>
                  <a:lnTo>
                    <a:pt x="209731" y="2225731"/>
                  </a:lnTo>
                  <a:lnTo>
                    <a:pt x="221905" y="2138699"/>
                  </a:lnTo>
                  <a:lnTo>
                    <a:pt x="225929" y="2138699"/>
                  </a:lnTo>
                  <a:lnTo>
                    <a:pt x="280813" y="1746343"/>
                  </a:lnTo>
                  <a:lnTo>
                    <a:pt x="289912" y="1710959"/>
                  </a:lnTo>
                  <a:lnTo>
                    <a:pt x="287315" y="1710959"/>
                  </a:lnTo>
                  <a:lnTo>
                    <a:pt x="291057" y="1696406"/>
                  </a:lnTo>
                  <a:lnTo>
                    <a:pt x="303897" y="1645043"/>
                  </a:lnTo>
                  <a:lnTo>
                    <a:pt x="316739" y="1587973"/>
                  </a:lnTo>
                  <a:lnTo>
                    <a:pt x="322446" y="1528050"/>
                  </a:lnTo>
                  <a:lnTo>
                    <a:pt x="316739" y="1468126"/>
                  </a:lnTo>
                  <a:lnTo>
                    <a:pt x="283923" y="1289783"/>
                  </a:lnTo>
                  <a:lnTo>
                    <a:pt x="283647" y="1283219"/>
                  </a:lnTo>
                  <a:lnTo>
                    <a:pt x="287214" y="1283219"/>
                  </a:lnTo>
                  <a:lnTo>
                    <a:pt x="281783" y="1154242"/>
                  </a:lnTo>
                  <a:lnTo>
                    <a:pt x="276077" y="1159949"/>
                  </a:lnTo>
                  <a:lnTo>
                    <a:pt x="260382" y="1192764"/>
                  </a:lnTo>
                  <a:lnTo>
                    <a:pt x="253248" y="1234141"/>
                  </a:lnTo>
                  <a:lnTo>
                    <a:pt x="247542" y="1278369"/>
                  </a:lnTo>
                  <a:lnTo>
                    <a:pt x="247542" y="1283220"/>
                  </a:lnTo>
                  <a:lnTo>
                    <a:pt x="243974" y="1283220"/>
                  </a:lnTo>
                  <a:lnTo>
                    <a:pt x="243974" y="1325451"/>
                  </a:lnTo>
                  <a:lnTo>
                    <a:pt x="239693" y="1372534"/>
                  </a:lnTo>
                  <a:lnTo>
                    <a:pt x="231134" y="1416763"/>
                  </a:lnTo>
                  <a:lnTo>
                    <a:pt x="198318" y="1522342"/>
                  </a:lnTo>
                  <a:lnTo>
                    <a:pt x="192611" y="1579412"/>
                  </a:lnTo>
                  <a:lnTo>
                    <a:pt x="192611" y="1636482"/>
                  </a:lnTo>
                  <a:lnTo>
                    <a:pt x="199745" y="1696406"/>
                  </a:lnTo>
                  <a:lnTo>
                    <a:pt x="201200" y="1710959"/>
                  </a:lnTo>
                  <a:lnTo>
                    <a:pt x="203797" y="1710959"/>
                  </a:lnTo>
                  <a:lnTo>
                    <a:pt x="208049" y="1753476"/>
                  </a:lnTo>
                  <a:lnTo>
                    <a:pt x="208049" y="1810547"/>
                  </a:lnTo>
                  <a:lnTo>
                    <a:pt x="200915" y="1867617"/>
                  </a:lnTo>
                  <a:lnTo>
                    <a:pt x="195208" y="1890445"/>
                  </a:lnTo>
                  <a:lnTo>
                    <a:pt x="185220" y="1921834"/>
                  </a:lnTo>
                  <a:lnTo>
                    <a:pt x="172380" y="1958928"/>
                  </a:lnTo>
                  <a:lnTo>
                    <a:pt x="159539" y="2000305"/>
                  </a:lnTo>
                  <a:lnTo>
                    <a:pt x="148126" y="2038827"/>
                  </a:lnTo>
                  <a:lnTo>
                    <a:pt x="143845" y="2077349"/>
                  </a:lnTo>
                  <a:lnTo>
                    <a:pt x="140992" y="2111591"/>
                  </a:lnTo>
                  <a:lnTo>
                    <a:pt x="143702" y="2138699"/>
                  </a:lnTo>
                  <a:lnTo>
                    <a:pt x="139678" y="2138699"/>
                  </a:lnTo>
                  <a:lnTo>
                    <a:pt x="139821" y="2140126"/>
                  </a:lnTo>
                  <a:lnTo>
                    <a:pt x="181196" y="2202903"/>
                  </a:lnTo>
                  <a:lnTo>
                    <a:pt x="172637" y="2362699"/>
                  </a:lnTo>
                  <a:lnTo>
                    <a:pt x="152661" y="2368406"/>
                  </a:lnTo>
                  <a:lnTo>
                    <a:pt x="139821" y="2339871"/>
                  </a:lnTo>
                  <a:lnTo>
                    <a:pt x="128407" y="2305629"/>
                  </a:lnTo>
                  <a:lnTo>
                    <a:pt x="95591" y="2292789"/>
                  </a:lnTo>
                  <a:lnTo>
                    <a:pt x="87032" y="2334164"/>
                  </a:lnTo>
                  <a:lnTo>
                    <a:pt x="115567" y="2362699"/>
                  </a:lnTo>
                  <a:lnTo>
                    <a:pt x="146955" y="2394087"/>
                  </a:lnTo>
                  <a:lnTo>
                    <a:pt x="168356" y="2425476"/>
                  </a:lnTo>
                  <a:lnTo>
                    <a:pt x="162649" y="2428330"/>
                  </a:lnTo>
                  <a:lnTo>
                    <a:pt x="156942" y="2428330"/>
                  </a:lnTo>
                  <a:lnTo>
                    <a:pt x="155515" y="2428330"/>
                  </a:lnTo>
                  <a:lnTo>
                    <a:pt x="155515" y="2431183"/>
                  </a:lnTo>
                  <a:lnTo>
                    <a:pt x="155515" y="2432610"/>
                  </a:lnTo>
                  <a:lnTo>
                    <a:pt x="152661" y="2435464"/>
                  </a:lnTo>
                  <a:lnTo>
                    <a:pt x="152661" y="2444025"/>
                  </a:lnTo>
                  <a:lnTo>
                    <a:pt x="168356" y="2451159"/>
                  </a:lnTo>
                  <a:lnTo>
                    <a:pt x="175490" y="2466852"/>
                  </a:lnTo>
                  <a:lnTo>
                    <a:pt x="181196" y="2488253"/>
                  </a:lnTo>
                  <a:lnTo>
                    <a:pt x="175490" y="2495387"/>
                  </a:lnTo>
                  <a:lnTo>
                    <a:pt x="172637" y="2502521"/>
                  </a:lnTo>
                  <a:lnTo>
                    <a:pt x="168356" y="2511081"/>
                  </a:lnTo>
                  <a:lnTo>
                    <a:pt x="162649" y="2516788"/>
                  </a:lnTo>
                  <a:lnTo>
                    <a:pt x="134114" y="2498241"/>
                  </a:lnTo>
                  <a:lnTo>
                    <a:pt x="105579" y="2482546"/>
                  </a:lnTo>
                  <a:lnTo>
                    <a:pt x="79898" y="2466852"/>
                  </a:lnTo>
                  <a:lnTo>
                    <a:pt x="54216" y="2445451"/>
                  </a:lnTo>
                  <a:lnTo>
                    <a:pt x="32815" y="2419770"/>
                  </a:lnTo>
                  <a:lnTo>
                    <a:pt x="14267" y="2386954"/>
                  </a:lnTo>
                  <a:lnTo>
                    <a:pt x="1427" y="2339871"/>
                  </a:lnTo>
                  <a:lnTo>
                    <a:pt x="1427" y="2292789"/>
                  </a:lnTo>
                  <a:lnTo>
                    <a:pt x="7134" y="2245705"/>
                  </a:lnTo>
                  <a:lnTo>
                    <a:pt x="14267" y="2197196"/>
                  </a:lnTo>
                  <a:lnTo>
                    <a:pt x="22828" y="2147260"/>
                  </a:lnTo>
                  <a:lnTo>
                    <a:pt x="23363" y="2138699"/>
                  </a:lnTo>
                  <a:lnTo>
                    <a:pt x="27387" y="2138699"/>
                  </a:lnTo>
                  <a:lnTo>
                    <a:pt x="29705" y="2101603"/>
                  </a:lnTo>
                  <a:lnTo>
                    <a:pt x="9763" y="1710959"/>
                  </a:lnTo>
                  <a:lnTo>
                    <a:pt x="7166" y="1710959"/>
                  </a:lnTo>
                  <a:lnTo>
                    <a:pt x="2854" y="1626496"/>
                  </a:lnTo>
                  <a:lnTo>
                    <a:pt x="0" y="1576560"/>
                  </a:lnTo>
                  <a:lnTo>
                    <a:pt x="2854" y="1528050"/>
                  </a:lnTo>
                  <a:lnTo>
                    <a:pt x="11414" y="1480967"/>
                  </a:lnTo>
                  <a:lnTo>
                    <a:pt x="18548" y="1433885"/>
                  </a:lnTo>
                  <a:lnTo>
                    <a:pt x="21401" y="1382521"/>
                  </a:lnTo>
                  <a:lnTo>
                    <a:pt x="15694" y="1331158"/>
                  </a:lnTo>
                  <a:lnTo>
                    <a:pt x="11414" y="1289783"/>
                  </a:lnTo>
                  <a:lnTo>
                    <a:pt x="11059" y="1283219"/>
                  </a:lnTo>
                  <a:lnTo>
                    <a:pt x="14626" y="1283219"/>
                  </a:lnTo>
                  <a:lnTo>
                    <a:pt x="12128" y="1236993"/>
                  </a:lnTo>
                  <a:lnTo>
                    <a:pt x="14982" y="1177071"/>
                  </a:lnTo>
                  <a:lnTo>
                    <a:pt x="19262" y="1115720"/>
                  </a:lnTo>
                  <a:lnTo>
                    <a:pt x="27822" y="1050089"/>
                  </a:lnTo>
                  <a:lnTo>
                    <a:pt x="34956" y="988739"/>
                  </a:lnTo>
                  <a:lnTo>
                    <a:pt x="46370" y="931669"/>
                  </a:lnTo>
                  <a:lnTo>
                    <a:pt x="59210" y="878879"/>
                  </a:lnTo>
                  <a:lnTo>
                    <a:pt x="64859" y="855480"/>
                  </a:lnTo>
                  <a:lnTo>
                    <a:pt x="59052" y="855480"/>
                  </a:lnTo>
                  <a:lnTo>
                    <a:pt x="63391" y="837503"/>
                  </a:lnTo>
                  <a:lnTo>
                    <a:pt x="76231" y="808968"/>
                  </a:lnTo>
                  <a:lnTo>
                    <a:pt x="104766" y="776153"/>
                  </a:lnTo>
                  <a:lnTo>
                    <a:pt x="139008" y="747618"/>
                  </a:lnTo>
                  <a:lnTo>
                    <a:pt x="180384" y="726217"/>
                  </a:lnTo>
                  <a:lnTo>
                    <a:pt x="224613" y="707669"/>
                  </a:lnTo>
                  <a:lnTo>
                    <a:pt x="270270" y="691974"/>
                  </a:lnTo>
                  <a:lnTo>
                    <a:pt x="317352" y="679134"/>
                  </a:lnTo>
                  <a:lnTo>
                    <a:pt x="364435" y="663439"/>
                  </a:lnTo>
                  <a:lnTo>
                    <a:pt x="408664" y="646319"/>
                  </a:lnTo>
                  <a:lnTo>
                    <a:pt x="447187" y="622064"/>
                  </a:lnTo>
                  <a:lnTo>
                    <a:pt x="481429" y="593529"/>
                  </a:lnTo>
                  <a:lnTo>
                    <a:pt x="481429" y="557860"/>
                  </a:lnTo>
                  <a:lnTo>
                    <a:pt x="482856" y="519338"/>
                  </a:lnTo>
                  <a:lnTo>
                    <a:pt x="482856" y="479389"/>
                  </a:lnTo>
                  <a:lnTo>
                    <a:pt x="481429" y="443720"/>
                  </a:lnTo>
                  <a:lnTo>
                    <a:pt x="474327" y="427740"/>
                  </a:lnTo>
                  <a:lnTo>
                    <a:pt x="458733" y="427740"/>
                  </a:lnTo>
                  <a:lnTo>
                    <a:pt x="454421" y="418039"/>
                  </a:lnTo>
                  <a:lnTo>
                    <a:pt x="441580" y="399490"/>
                  </a:lnTo>
                  <a:lnTo>
                    <a:pt x="428739" y="383796"/>
                  </a:lnTo>
                  <a:lnTo>
                    <a:pt x="415898" y="362395"/>
                  </a:lnTo>
                  <a:lnTo>
                    <a:pt x="408764" y="336713"/>
                  </a:lnTo>
                  <a:lnTo>
                    <a:pt x="408764" y="319592"/>
                  </a:lnTo>
                  <a:lnTo>
                    <a:pt x="413045" y="305325"/>
                  </a:lnTo>
                  <a:lnTo>
                    <a:pt x="418752" y="295338"/>
                  </a:lnTo>
                  <a:lnTo>
                    <a:pt x="425886" y="285350"/>
                  </a:lnTo>
                  <a:lnTo>
                    <a:pt x="431593" y="275364"/>
                  </a:lnTo>
                  <a:lnTo>
                    <a:pt x="413045" y="189759"/>
                  </a:lnTo>
                  <a:lnTo>
                    <a:pt x="428739" y="148382"/>
                  </a:lnTo>
                  <a:lnTo>
                    <a:pt x="452994" y="105579"/>
                  </a:lnTo>
                  <a:lnTo>
                    <a:pt x="485809" y="67058"/>
                  </a:lnTo>
                  <a:lnTo>
                    <a:pt x="524331" y="35669"/>
                  </a:lnTo>
                  <a:lnTo>
                    <a:pt x="567134" y="12841"/>
                  </a:lnTo>
                  <a:close/>
                </a:path>
              </a:pathLst>
            </a:custGeom>
            <a:solidFill>
              <a:schemeClr val="accent3"/>
            </a:solidFill>
            <a:ln>
              <a:noFill/>
            </a:ln>
          </p:spPr>
          <p:txBody>
            <a:bodyPr vert="horz" wrap="square" lIns="68570" tIns="34285" rIns="68570" bIns="34285" numCol="1" anchor="t" anchorCtr="0" compatLnSpc="1">
              <a:prstTxWarp prst="textNoShape">
                <a:avLst/>
              </a:prstTxWarp>
            </a:bodyPr>
            <a:lstStyle/>
            <a:p>
              <a:pPr algn="r" rtl="1"/>
              <a:endParaRPr lang="ko-KR" altLang="en-US" sz="2024" dirty="0">
                <a:cs typeface="B Nazanin" panose="00000700000000000000" pitchFamily="2" charset="-78"/>
              </a:endParaRPr>
            </a:p>
          </p:txBody>
        </p:sp>
        <p:sp>
          <p:nvSpPr>
            <p:cNvPr id="132" name="Freeform 18">
              <a:extLst>
                <a:ext uri="{FF2B5EF4-FFF2-40B4-BE49-F238E27FC236}">
                  <a16:creationId xmlns:a16="http://schemas.microsoft.com/office/drawing/2014/main" id="{F13AE7EA-F854-42C8-BD7B-8450C8DF5217}"/>
                </a:ext>
              </a:extLst>
            </p:cNvPr>
            <p:cNvSpPr>
              <a:spLocks noChangeAspect="1"/>
            </p:cNvSpPr>
            <p:nvPr/>
          </p:nvSpPr>
          <p:spPr bwMode="auto">
            <a:xfrm flipH="1">
              <a:off x="4965697" y="1800313"/>
              <a:ext cx="614929" cy="4277398"/>
            </a:xfrm>
            <a:custGeom>
              <a:avLst/>
              <a:gdLst/>
              <a:ahLst/>
              <a:cxnLst/>
              <a:rect l="l" t="t" r="r" b="b"/>
              <a:pathLst>
                <a:path w="614929" h="4277398">
                  <a:moveTo>
                    <a:pt x="608509" y="0"/>
                  </a:moveTo>
                  <a:lnTo>
                    <a:pt x="614929" y="2089"/>
                  </a:lnTo>
                  <a:lnTo>
                    <a:pt x="614929" y="2197196"/>
                  </a:lnTo>
                  <a:lnTo>
                    <a:pt x="613503" y="2197196"/>
                  </a:lnTo>
                  <a:lnTo>
                    <a:pt x="606369" y="2220024"/>
                  </a:lnTo>
                  <a:lnTo>
                    <a:pt x="600661" y="2248559"/>
                  </a:lnTo>
                  <a:lnTo>
                    <a:pt x="600661" y="2282801"/>
                  </a:lnTo>
                  <a:lnTo>
                    <a:pt x="577834" y="2342725"/>
                  </a:lnTo>
                  <a:lnTo>
                    <a:pt x="564992" y="2404075"/>
                  </a:lnTo>
                  <a:lnTo>
                    <a:pt x="556433" y="2472560"/>
                  </a:lnTo>
                  <a:lnTo>
                    <a:pt x="555006" y="2542470"/>
                  </a:lnTo>
                  <a:lnTo>
                    <a:pt x="553126" y="2566439"/>
                  </a:lnTo>
                  <a:lnTo>
                    <a:pt x="554869" y="2566439"/>
                  </a:lnTo>
                  <a:lnTo>
                    <a:pt x="551042" y="2615235"/>
                  </a:lnTo>
                  <a:lnTo>
                    <a:pt x="545334" y="2689425"/>
                  </a:lnTo>
                  <a:lnTo>
                    <a:pt x="535348" y="2762190"/>
                  </a:lnTo>
                  <a:lnTo>
                    <a:pt x="516799" y="2832100"/>
                  </a:lnTo>
                  <a:lnTo>
                    <a:pt x="493972" y="2897731"/>
                  </a:lnTo>
                  <a:lnTo>
                    <a:pt x="471144" y="2961935"/>
                  </a:lnTo>
                  <a:lnTo>
                    <a:pt x="463083" y="2994179"/>
                  </a:lnTo>
                  <a:lnTo>
                    <a:pt x="457215" y="2994179"/>
                  </a:lnTo>
                  <a:lnTo>
                    <a:pt x="449582" y="3024712"/>
                  </a:lnTo>
                  <a:lnTo>
                    <a:pt x="478117" y="3151693"/>
                  </a:lnTo>
                  <a:lnTo>
                    <a:pt x="478117" y="3372840"/>
                  </a:lnTo>
                  <a:lnTo>
                    <a:pt x="467211" y="3421919"/>
                  </a:lnTo>
                  <a:lnTo>
                    <a:pt x="466254" y="3421919"/>
                  </a:lnTo>
                  <a:lnTo>
                    <a:pt x="465747" y="3424201"/>
                  </a:lnTo>
                  <a:lnTo>
                    <a:pt x="452906" y="3478418"/>
                  </a:lnTo>
                  <a:lnTo>
                    <a:pt x="442919" y="3541195"/>
                  </a:lnTo>
                  <a:lnTo>
                    <a:pt x="437212" y="3602545"/>
                  </a:lnTo>
                  <a:lnTo>
                    <a:pt x="442919" y="3665322"/>
                  </a:lnTo>
                  <a:lnTo>
                    <a:pt x="448625" y="3800864"/>
                  </a:lnTo>
                  <a:lnTo>
                    <a:pt x="471087" y="3849658"/>
                  </a:lnTo>
                  <a:lnTo>
                    <a:pt x="473628" y="3849658"/>
                  </a:lnTo>
                  <a:lnTo>
                    <a:pt x="492543" y="3890749"/>
                  </a:lnTo>
                  <a:lnTo>
                    <a:pt x="492543" y="3915004"/>
                  </a:lnTo>
                  <a:lnTo>
                    <a:pt x="486836" y="3934978"/>
                  </a:lnTo>
                  <a:lnTo>
                    <a:pt x="479702" y="3956379"/>
                  </a:lnTo>
                  <a:lnTo>
                    <a:pt x="473995" y="3972074"/>
                  </a:lnTo>
                  <a:lnTo>
                    <a:pt x="468289" y="4026290"/>
                  </a:lnTo>
                  <a:lnTo>
                    <a:pt x="471141" y="4083360"/>
                  </a:lnTo>
                  <a:lnTo>
                    <a:pt x="473995" y="4140430"/>
                  </a:lnTo>
                  <a:lnTo>
                    <a:pt x="476849" y="4200354"/>
                  </a:lnTo>
                  <a:lnTo>
                    <a:pt x="468289" y="4257424"/>
                  </a:lnTo>
                  <a:lnTo>
                    <a:pt x="455448" y="4257424"/>
                  </a:lnTo>
                  <a:lnTo>
                    <a:pt x="429766" y="4270264"/>
                  </a:lnTo>
                  <a:lnTo>
                    <a:pt x="395524" y="4277398"/>
                  </a:lnTo>
                  <a:lnTo>
                    <a:pt x="362709" y="4277398"/>
                  </a:lnTo>
                  <a:lnTo>
                    <a:pt x="328466" y="4274545"/>
                  </a:lnTo>
                  <a:lnTo>
                    <a:pt x="295651" y="4264558"/>
                  </a:lnTo>
                  <a:lnTo>
                    <a:pt x="267116" y="4251717"/>
                  </a:lnTo>
                  <a:lnTo>
                    <a:pt x="242861" y="4230316"/>
                  </a:lnTo>
                  <a:lnTo>
                    <a:pt x="227168" y="4207488"/>
                  </a:lnTo>
                  <a:lnTo>
                    <a:pt x="222887" y="4178953"/>
                  </a:lnTo>
                  <a:lnTo>
                    <a:pt x="251422" y="4116176"/>
                  </a:lnTo>
                  <a:lnTo>
                    <a:pt x="274250" y="4049118"/>
                  </a:lnTo>
                  <a:lnTo>
                    <a:pt x="289944" y="3972074"/>
                  </a:lnTo>
                  <a:lnTo>
                    <a:pt x="297078" y="3890749"/>
                  </a:lnTo>
                  <a:lnTo>
                    <a:pt x="298546" y="3849658"/>
                  </a:lnTo>
                  <a:lnTo>
                    <a:pt x="296004" y="3849658"/>
                  </a:lnTo>
                  <a:lnTo>
                    <a:pt x="297389" y="3810850"/>
                  </a:lnTo>
                  <a:lnTo>
                    <a:pt x="293109" y="3728099"/>
                  </a:lnTo>
                  <a:lnTo>
                    <a:pt x="281696" y="3646774"/>
                  </a:lnTo>
                  <a:lnTo>
                    <a:pt x="266001" y="3572584"/>
                  </a:lnTo>
                  <a:lnTo>
                    <a:pt x="248880" y="3519793"/>
                  </a:lnTo>
                  <a:lnTo>
                    <a:pt x="230333" y="3468430"/>
                  </a:lnTo>
                  <a:lnTo>
                    <a:pt x="215936" y="3421918"/>
                  </a:lnTo>
                  <a:lnTo>
                    <a:pt x="216891" y="3421918"/>
                  </a:lnTo>
                  <a:lnTo>
                    <a:pt x="212741" y="3408508"/>
                  </a:lnTo>
                  <a:lnTo>
                    <a:pt x="194193" y="3348584"/>
                  </a:lnTo>
                  <a:lnTo>
                    <a:pt x="184206" y="3284381"/>
                  </a:lnTo>
                  <a:lnTo>
                    <a:pt x="179926" y="3215897"/>
                  </a:lnTo>
                  <a:lnTo>
                    <a:pt x="187060" y="3144560"/>
                  </a:lnTo>
                  <a:lnTo>
                    <a:pt x="197047" y="3088915"/>
                  </a:lnTo>
                  <a:lnTo>
                    <a:pt x="209888" y="3024712"/>
                  </a:lnTo>
                  <a:lnTo>
                    <a:pt x="214872" y="2994179"/>
                  </a:lnTo>
                  <a:lnTo>
                    <a:pt x="220740" y="2994179"/>
                  </a:lnTo>
                  <a:lnTo>
                    <a:pt x="227169" y="2954801"/>
                  </a:lnTo>
                  <a:lnTo>
                    <a:pt x="237157" y="2884890"/>
                  </a:lnTo>
                  <a:lnTo>
                    <a:pt x="244290" y="2812126"/>
                  </a:lnTo>
                  <a:lnTo>
                    <a:pt x="244290" y="2745068"/>
                  </a:lnTo>
                  <a:lnTo>
                    <a:pt x="240009" y="2682291"/>
                  </a:lnTo>
                  <a:lnTo>
                    <a:pt x="231450" y="2635209"/>
                  </a:lnTo>
                  <a:lnTo>
                    <a:pt x="224316" y="2580992"/>
                  </a:lnTo>
                  <a:lnTo>
                    <a:pt x="222331" y="2566439"/>
                  </a:lnTo>
                  <a:lnTo>
                    <a:pt x="220589" y="2566439"/>
                  </a:lnTo>
                  <a:lnTo>
                    <a:pt x="214012" y="2518215"/>
                  </a:lnTo>
                  <a:lnTo>
                    <a:pt x="209731" y="2451159"/>
                  </a:lnTo>
                  <a:lnTo>
                    <a:pt x="204025" y="2386954"/>
                  </a:lnTo>
                  <a:lnTo>
                    <a:pt x="201172" y="2324177"/>
                  </a:lnTo>
                  <a:lnTo>
                    <a:pt x="204025" y="2269961"/>
                  </a:lnTo>
                  <a:lnTo>
                    <a:pt x="209731" y="2225731"/>
                  </a:lnTo>
                  <a:lnTo>
                    <a:pt x="221905" y="2138699"/>
                  </a:lnTo>
                  <a:lnTo>
                    <a:pt x="225929" y="2138699"/>
                  </a:lnTo>
                  <a:lnTo>
                    <a:pt x="280813" y="1746343"/>
                  </a:lnTo>
                  <a:lnTo>
                    <a:pt x="289912" y="1710959"/>
                  </a:lnTo>
                  <a:lnTo>
                    <a:pt x="287315" y="1710959"/>
                  </a:lnTo>
                  <a:lnTo>
                    <a:pt x="291057" y="1696406"/>
                  </a:lnTo>
                  <a:lnTo>
                    <a:pt x="303897" y="1645043"/>
                  </a:lnTo>
                  <a:lnTo>
                    <a:pt x="316739" y="1587973"/>
                  </a:lnTo>
                  <a:lnTo>
                    <a:pt x="322446" y="1528050"/>
                  </a:lnTo>
                  <a:lnTo>
                    <a:pt x="316739" y="1468126"/>
                  </a:lnTo>
                  <a:lnTo>
                    <a:pt x="283923" y="1289783"/>
                  </a:lnTo>
                  <a:lnTo>
                    <a:pt x="283647" y="1283219"/>
                  </a:lnTo>
                  <a:lnTo>
                    <a:pt x="287214" y="1283219"/>
                  </a:lnTo>
                  <a:lnTo>
                    <a:pt x="281783" y="1154242"/>
                  </a:lnTo>
                  <a:lnTo>
                    <a:pt x="276077" y="1159949"/>
                  </a:lnTo>
                  <a:lnTo>
                    <a:pt x="260382" y="1192764"/>
                  </a:lnTo>
                  <a:lnTo>
                    <a:pt x="253248" y="1234141"/>
                  </a:lnTo>
                  <a:lnTo>
                    <a:pt x="247542" y="1278369"/>
                  </a:lnTo>
                  <a:lnTo>
                    <a:pt x="247542" y="1283220"/>
                  </a:lnTo>
                  <a:lnTo>
                    <a:pt x="243974" y="1283220"/>
                  </a:lnTo>
                  <a:lnTo>
                    <a:pt x="243974" y="1325451"/>
                  </a:lnTo>
                  <a:lnTo>
                    <a:pt x="239693" y="1372534"/>
                  </a:lnTo>
                  <a:lnTo>
                    <a:pt x="231134" y="1416763"/>
                  </a:lnTo>
                  <a:lnTo>
                    <a:pt x="198318" y="1522342"/>
                  </a:lnTo>
                  <a:lnTo>
                    <a:pt x="192611" y="1579412"/>
                  </a:lnTo>
                  <a:lnTo>
                    <a:pt x="192611" y="1636482"/>
                  </a:lnTo>
                  <a:lnTo>
                    <a:pt x="199745" y="1696406"/>
                  </a:lnTo>
                  <a:lnTo>
                    <a:pt x="201200" y="1710959"/>
                  </a:lnTo>
                  <a:lnTo>
                    <a:pt x="203797" y="1710959"/>
                  </a:lnTo>
                  <a:lnTo>
                    <a:pt x="208049" y="1753476"/>
                  </a:lnTo>
                  <a:lnTo>
                    <a:pt x="208049" y="1810547"/>
                  </a:lnTo>
                  <a:lnTo>
                    <a:pt x="200915" y="1867617"/>
                  </a:lnTo>
                  <a:lnTo>
                    <a:pt x="195208" y="1890445"/>
                  </a:lnTo>
                  <a:lnTo>
                    <a:pt x="185220" y="1921834"/>
                  </a:lnTo>
                  <a:lnTo>
                    <a:pt x="172380" y="1958928"/>
                  </a:lnTo>
                  <a:lnTo>
                    <a:pt x="159539" y="2000305"/>
                  </a:lnTo>
                  <a:lnTo>
                    <a:pt x="148126" y="2038827"/>
                  </a:lnTo>
                  <a:lnTo>
                    <a:pt x="143845" y="2077349"/>
                  </a:lnTo>
                  <a:lnTo>
                    <a:pt x="140992" y="2111591"/>
                  </a:lnTo>
                  <a:lnTo>
                    <a:pt x="143702" y="2138699"/>
                  </a:lnTo>
                  <a:lnTo>
                    <a:pt x="139678" y="2138699"/>
                  </a:lnTo>
                  <a:lnTo>
                    <a:pt x="139821" y="2140126"/>
                  </a:lnTo>
                  <a:lnTo>
                    <a:pt x="181196" y="2202903"/>
                  </a:lnTo>
                  <a:lnTo>
                    <a:pt x="172637" y="2362699"/>
                  </a:lnTo>
                  <a:lnTo>
                    <a:pt x="152661" y="2368406"/>
                  </a:lnTo>
                  <a:lnTo>
                    <a:pt x="139821" y="2339871"/>
                  </a:lnTo>
                  <a:lnTo>
                    <a:pt x="128407" y="2305629"/>
                  </a:lnTo>
                  <a:lnTo>
                    <a:pt x="95591" y="2292789"/>
                  </a:lnTo>
                  <a:lnTo>
                    <a:pt x="87032" y="2334164"/>
                  </a:lnTo>
                  <a:lnTo>
                    <a:pt x="115567" y="2362699"/>
                  </a:lnTo>
                  <a:lnTo>
                    <a:pt x="146955" y="2394087"/>
                  </a:lnTo>
                  <a:lnTo>
                    <a:pt x="168356" y="2425476"/>
                  </a:lnTo>
                  <a:lnTo>
                    <a:pt x="162649" y="2428330"/>
                  </a:lnTo>
                  <a:lnTo>
                    <a:pt x="156942" y="2428330"/>
                  </a:lnTo>
                  <a:lnTo>
                    <a:pt x="155515" y="2428330"/>
                  </a:lnTo>
                  <a:lnTo>
                    <a:pt x="155515" y="2431183"/>
                  </a:lnTo>
                  <a:lnTo>
                    <a:pt x="155515" y="2432610"/>
                  </a:lnTo>
                  <a:lnTo>
                    <a:pt x="152661" y="2435464"/>
                  </a:lnTo>
                  <a:lnTo>
                    <a:pt x="152661" y="2444025"/>
                  </a:lnTo>
                  <a:lnTo>
                    <a:pt x="168356" y="2451159"/>
                  </a:lnTo>
                  <a:lnTo>
                    <a:pt x="175490" y="2466852"/>
                  </a:lnTo>
                  <a:lnTo>
                    <a:pt x="181196" y="2488253"/>
                  </a:lnTo>
                  <a:lnTo>
                    <a:pt x="175490" y="2495387"/>
                  </a:lnTo>
                  <a:lnTo>
                    <a:pt x="172637" y="2502521"/>
                  </a:lnTo>
                  <a:lnTo>
                    <a:pt x="168356" y="2511081"/>
                  </a:lnTo>
                  <a:lnTo>
                    <a:pt x="162649" y="2516788"/>
                  </a:lnTo>
                  <a:lnTo>
                    <a:pt x="134114" y="2498241"/>
                  </a:lnTo>
                  <a:lnTo>
                    <a:pt x="105579" y="2482546"/>
                  </a:lnTo>
                  <a:lnTo>
                    <a:pt x="79898" y="2466852"/>
                  </a:lnTo>
                  <a:lnTo>
                    <a:pt x="54216" y="2445451"/>
                  </a:lnTo>
                  <a:lnTo>
                    <a:pt x="32815" y="2419770"/>
                  </a:lnTo>
                  <a:lnTo>
                    <a:pt x="14267" y="2386954"/>
                  </a:lnTo>
                  <a:lnTo>
                    <a:pt x="1427" y="2339871"/>
                  </a:lnTo>
                  <a:lnTo>
                    <a:pt x="1427" y="2292789"/>
                  </a:lnTo>
                  <a:lnTo>
                    <a:pt x="7134" y="2245705"/>
                  </a:lnTo>
                  <a:lnTo>
                    <a:pt x="14267" y="2197196"/>
                  </a:lnTo>
                  <a:lnTo>
                    <a:pt x="22828" y="2147260"/>
                  </a:lnTo>
                  <a:lnTo>
                    <a:pt x="23363" y="2138699"/>
                  </a:lnTo>
                  <a:lnTo>
                    <a:pt x="27387" y="2138699"/>
                  </a:lnTo>
                  <a:lnTo>
                    <a:pt x="29705" y="2101603"/>
                  </a:lnTo>
                  <a:lnTo>
                    <a:pt x="9763" y="1710959"/>
                  </a:lnTo>
                  <a:lnTo>
                    <a:pt x="7166" y="1710959"/>
                  </a:lnTo>
                  <a:lnTo>
                    <a:pt x="2854" y="1626496"/>
                  </a:lnTo>
                  <a:lnTo>
                    <a:pt x="0" y="1576560"/>
                  </a:lnTo>
                  <a:lnTo>
                    <a:pt x="2854" y="1528050"/>
                  </a:lnTo>
                  <a:lnTo>
                    <a:pt x="11414" y="1480967"/>
                  </a:lnTo>
                  <a:lnTo>
                    <a:pt x="18548" y="1433885"/>
                  </a:lnTo>
                  <a:lnTo>
                    <a:pt x="21401" y="1382521"/>
                  </a:lnTo>
                  <a:lnTo>
                    <a:pt x="15694" y="1331158"/>
                  </a:lnTo>
                  <a:lnTo>
                    <a:pt x="11414" y="1289783"/>
                  </a:lnTo>
                  <a:lnTo>
                    <a:pt x="11059" y="1283219"/>
                  </a:lnTo>
                  <a:lnTo>
                    <a:pt x="14626" y="1283219"/>
                  </a:lnTo>
                  <a:lnTo>
                    <a:pt x="12128" y="1236993"/>
                  </a:lnTo>
                  <a:lnTo>
                    <a:pt x="14982" y="1177071"/>
                  </a:lnTo>
                  <a:lnTo>
                    <a:pt x="19262" y="1115720"/>
                  </a:lnTo>
                  <a:lnTo>
                    <a:pt x="27822" y="1050089"/>
                  </a:lnTo>
                  <a:lnTo>
                    <a:pt x="34956" y="988739"/>
                  </a:lnTo>
                  <a:lnTo>
                    <a:pt x="46370" y="931669"/>
                  </a:lnTo>
                  <a:lnTo>
                    <a:pt x="59210" y="878879"/>
                  </a:lnTo>
                  <a:lnTo>
                    <a:pt x="64859" y="855480"/>
                  </a:lnTo>
                  <a:lnTo>
                    <a:pt x="59052" y="855480"/>
                  </a:lnTo>
                  <a:lnTo>
                    <a:pt x="63391" y="837503"/>
                  </a:lnTo>
                  <a:lnTo>
                    <a:pt x="76231" y="808968"/>
                  </a:lnTo>
                  <a:lnTo>
                    <a:pt x="104766" y="776153"/>
                  </a:lnTo>
                  <a:lnTo>
                    <a:pt x="139008" y="747618"/>
                  </a:lnTo>
                  <a:lnTo>
                    <a:pt x="180384" y="726217"/>
                  </a:lnTo>
                  <a:lnTo>
                    <a:pt x="224613" y="707669"/>
                  </a:lnTo>
                  <a:lnTo>
                    <a:pt x="270270" y="691974"/>
                  </a:lnTo>
                  <a:lnTo>
                    <a:pt x="317352" y="679134"/>
                  </a:lnTo>
                  <a:lnTo>
                    <a:pt x="364435" y="663439"/>
                  </a:lnTo>
                  <a:lnTo>
                    <a:pt x="408664" y="646319"/>
                  </a:lnTo>
                  <a:lnTo>
                    <a:pt x="447187" y="622064"/>
                  </a:lnTo>
                  <a:lnTo>
                    <a:pt x="481429" y="593529"/>
                  </a:lnTo>
                  <a:lnTo>
                    <a:pt x="481429" y="557860"/>
                  </a:lnTo>
                  <a:lnTo>
                    <a:pt x="482856" y="519338"/>
                  </a:lnTo>
                  <a:lnTo>
                    <a:pt x="482856" y="479389"/>
                  </a:lnTo>
                  <a:lnTo>
                    <a:pt x="481429" y="443720"/>
                  </a:lnTo>
                  <a:lnTo>
                    <a:pt x="474327" y="427740"/>
                  </a:lnTo>
                  <a:lnTo>
                    <a:pt x="458733" y="427740"/>
                  </a:lnTo>
                  <a:lnTo>
                    <a:pt x="454421" y="418039"/>
                  </a:lnTo>
                  <a:lnTo>
                    <a:pt x="441580" y="399490"/>
                  </a:lnTo>
                  <a:lnTo>
                    <a:pt x="428739" y="383796"/>
                  </a:lnTo>
                  <a:lnTo>
                    <a:pt x="415898" y="362395"/>
                  </a:lnTo>
                  <a:lnTo>
                    <a:pt x="408764" y="336713"/>
                  </a:lnTo>
                  <a:lnTo>
                    <a:pt x="408764" y="319592"/>
                  </a:lnTo>
                  <a:lnTo>
                    <a:pt x="413045" y="305325"/>
                  </a:lnTo>
                  <a:lnTo>
                    <a:pt x="418752" y="295338"/>
                  </a:lnTo>
                  <a:lnTo>
                    <a:pt x="425886" y="285350"/>
                  </a:lnTo>
                  <a:lnTo>
                    <a:pt x="431593" y="275364"/>
                  </a:lnTo>
                  <a:lnTo>
                    <a:pt x="413045" y="189759"/>
                  </a:lnTo>
                  <a:lnTo>
                    <a:pt x="428739" y="148382"/>
                  </a:lnTo>
                  <a:lnTo>
                    <a:pt x="452994" y="105579"/>
                  </a:lnTo>
                  <a:lnTo>
                    <a:pt x="485809" y="67058"/>
                  </a:lnTo>
                  <a:lnTo>
                    <a:pt x="524331" y="35669"/>
                  </a:lnTo>
                  <a:lnTo>
                    <a:pt x="567134" y="12841"/>
                  </a:lnTo>
                  <a:close/>
                </a:path>
              </a:pathLst>
            </a:custGeom>
            <a:solidFill>
              <a:schemeClr val="accent4"/>
            </a:solidFill>
            <a:ln>
              <a:noFill/>
            </a:ln>
          </p:spPr>
          <p:txBody>
            <a:bodyPr vert="horz" wrap="square" lIns="68570" tIns="34285" rIns="68570" bIns="34285" numCol="1" anchor="t" anchorCtr="0" compatLnSpc="1">
              <a:prstTxWarp prst="textNoShape">
                <a:avLst/>
              </a:prstTxWarp>
            </a:bodyPr>
            <a:lstStyle/>
            <a:p>
              <a:pPr algn="r" rtl="1"/>
              <a:endParaRPr lang="ko-KR" altLang="en-US" sz="2024" dirty="0">
                <a:cs typeface="B Nazanin" panose="00000700000000000000" pitchFamily="2" charset="-78"/>
              </a:endParaRPr>
            </a:p>
          </p:txBody>
        </p:sp>
      </p:grpSp>
      <p:sp>
        <p:nvSpPr>
          <p:cNvPr id="59" name="Google Shape;927;p74">
            <a:extLst>
              <a:ext uri="{FF2B5EF4-FFF2-40B4-BE49-F238E27FC236}">
                <a16:creationId xmlns:a16="http://schemas.microsoft.com/office/drawing/2014/main" id="{D99F668C-3C07-4700-8EBB-E9DF315E5CE2}"/>
              </a:ext>
            </a:extLst>
          </p:cNvPr>
          <p:cNvSpPr txBox="1">
            <a:spLocks/>
          </p:cNvSpPr>
          <p:nvPr/>
        </p:nvSpPr>
        <p:spPr>
          <a:xfrm>
            <a:off x="130225" y="187943"/>
            <a:ext cx="3182732" cy="951753"/>
          </a:xfrm>
          <a:prstGeom prst="rect">
            <a:avLst/>
          </a:prstGeom>
        </p:spPr>
        <p:txBody>
          <a:bodyPr spcFirstLastPara="1" wrap="square" lIns="91411" tIns="91411" rIns="91411" bIns="91411"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pPr algn="r" rtl="1"/>
            <a:r>
              <a:rPr lang="fa-IR" sz="3300" dirty="0">
                <a:solidFill>
                  <a:srgbClr val="FFC000"/>
                </a:solidFill>
                <a:cs typeface="B Nazanin" panose="00000700000000000000" pitchFamily="2" charset="-78"/>
              </a:rPr>
              <a:t>منابع</a:t>
            </a:r>
            <a:endParaRPr lang="es-PE" sz="3300" dirty="0">
              <a:solidFill>
                <a:srgbClr val="FFC000"/>
              </a:solidFill>
              <a:cs typeface="B Nazanin" panose="00000700000000000000" pitchFamily="2" charset="-78"/>
            </a:endParaRPr>
          </a:p>
        </p:txBody>
      </p:sp>
    </p:spTree>
    <p:extLst>
      <p:ext uri="{BB962C8B-B14F-4D97-AF65-F5344CB8AC3E}">
        <p14:creationId xmlns:p14="http://schemas.microsoft.com/office/powerpoint/2010/main" val="13291827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자유형: 도형 31">
            <a:extLst>
              <a:ext uri="{FF2B5EF4-FFF2-40B4-BE49-F238E27FC236}">
                <a16:creationId xmlns:a16="http://schemas.microsoft.com/office/drawing/2014/main" id="{50021307-85ED-4078-A303-8638FF1C3439}"/>
              </a:ext>
            </a:extLst>
          </p:cNvPr>
          <p:cNvSpPr/>
          <p:nvPr/>
        </p:nvSpPr>
        <p:spPr>
          <a:xfrm rot="1998159">
            <a:off x="6313269" y="1564702"/>
            <a:ext cx="350579" cy="282602"/>
          </a:xfrm>
          <a:custGeom>
            <a:avLst/>
            <a:gdLst>
              <a:gd name="connsiteX0" fmla="*/ 1426018 w 1699104"/>
              <a:gd name="connsiteY0" fmla="*/ 100 h 1369652"/>
              <a:gd name="connsiteX1" fmla="*/ 905616 w 1699104"/>
              <a:gd name="connsiteY1" fmla="*/ 806363 h 1369652"/>
              <a:gd name="connsiteX2" fmla="*/ 283242 w 1699104"/>
              <a:gd name="connsiteY2" fmla="*/ 523532 h 1369652"/>
              <a:gd name="connsiteX3" fmla="*/ 222649 w 1699104"/>
              <a:gd name="connsiteY3" fmla="*/ 437351 h 1369652"/>
              <a:gd name="connsiteX4" fmla="*/ 229092 w 1699104"/>
              <a:gd name="connsiteY4" fmla="*/ 431928 h 1369652"/>
              <a:gd name="connsiteX5" fmla="*/ 214241 w 1699104"/>
              <a:gd name="connsiteY5" fmla="*/ 431928 h 1369652"/>
              <a:gd name="connsiteX6" fmla="*/ 219121 w 1699104"/>
              <a:gd name="connsiteY6" fmla="*/ 466941 h 1369652"/>
              <a:gd name="connsiteX7" fmla="*/ 726011 w 1699104"/>
              <a:gd name="connsiteY7" fmla="*/ 922236 h 1369652"/>
              <a:gd name="connsiteX8" fmla="*/ 1670649 w 1699104"/>
              <a:gd name="connsiteY8" fmla="*/ 741110 h 1369652"/>
              <a:gd name="connsiteX9" fmla="*/ 531731 w 1699104"/>
              <a:gd name="connsiteY9" fmla="*/ 1324252 h 1369652"/>
              <a:gd name="connsiteX10" fmla="*/ 91918 w 1699104"/>
              <a:gd name="connsiteY10" fmla="*/ 541992 h 1369652"/>
              <a:gd name="connsiteX11" fmla="*/ 120379 w 1699104"/>
              <a:gd name="connsiteY11" fmla="*/ 467947 h 1369652"/>
              <a:gd name="connsiteX12" fmla="*/ 116938 w 1699104"/>
              <a:gd name="connsiteY12" fmla="*/ 431928 h 1369652"/>
              <a:gd name="connsiteX13" fmla="*/ 33060 w 1699104"/>
              <a:gd name="connsiteY13" fmla="*/ 431928 h 1369652"/>
              <a:gd name="connsiteX14" fmla="*/ 0 w 1699104"/>
              <a:gd name="connsiteY14" fmla="*/ 398866 h 1369652"/>
              <a:gd name="connsiteX15" fmla="*/ 0 w 1699104"/>
              <a:gd name="connsiteY15" fmla="*/ 295655 h 1369652"/>
              <a:gd name="connsiteX16" fmla="*/ 33060 w 1699104"/>
              <a:gd name="connsiteY16" fmla="*/ 262594 h 1369652"/>
              <a:gd name="connsiteX17" fmla="*/ 303652 w 1699104"/>
              <a:gd name="connsiteY17" fmla="*/ 262594 h 1369652"/>
              <a:gd name="connsiteX18" fmla="*/ 336714 w 1699104"/>
              <a:gd name="connsiteY18" fmla="*/ 295655 h 1369652"/>
              <a:gd name="connsiteX19" fmla="*/ 336714 w 1699104"/>
              <a:gd name="connsiteY19" fmla="*/ 398866 h 1369652"/>
              <a:gd name="connsiteX20" fmla="*/ 327031 w 1699104"/>
              <a:gd name="connsiteY20" fmla="*/ 422244 h 1369652"/>
              <a:gd name="connsiteX21" fmla="*/ 318665 w 1699104"/>
              <a:gd name="connsiteY21" fmla="*/ 425709 h 1369652"/>
              <a:gd name="connsiteX22" fmla="*/ 320999 w 1699104"/>
              <a:gd name="connsiteY22" fmla="*/ 428452 h 1369652"/>
              <a:gd name="connsiteX23" fmla="*/ 854625 w 1699104"/>
              <a:gd name="connsiteY23" fmla="*/ 512079 h 1369652"/>
              <a:gd name="connsiteX24" fmla="*/ 1426018 w 1699104"/>
              <a:gd name="connsiteY24" fmla="*/ 100 h 136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9104" h="1369652">
                <a:moveTo>
                  <a:pt x="1426018" y="100"/>
                </a:moveTo>
                <a:cubicBezTo>
                  <a:pt x="1538052" y="-1238"/>
                  <a:pt x="1521372" y="676489"/>
                  <a:pt x="905616" y="806363"/>
                </a:cubicBezTo>
                <a:cubicBezTo>
                  <a:pt x="615918" y="859803"/>
                  <a:pt x="247425" y="663322"/>
                  <a:pt x="283242" y="523532"/>
                </a:cubicBezTo>
                <a:cubicBezTo>
                  <a:pt x="295726" y="486047"/>
                  <a:pt x="248406" y="473678"/>
                  <a:pt x="222649" y="437351"/>
                </a:cubicBezTo>
                <a:lnTo>
                  <a:pt x="229092" y="431928"/>
                </a:lnTo>
                <a:lnTo>
                  <a:pt x="214241" y="431928"/>
                </a:lnTo>
                <a:lnTo>
                  <a:pt x="219121" y="466941"/>
                </a:lnTo>
                <a:cubicBezTo>
                  <a:pt x="244983" y="601662"/>
                  <a:pt x="334031" y="752109"/>
                  <a:pt x="726011" y="922236"/>
                </a:cubicBezTo>
                <a:cubicBezTo>
                  <a:pt x="1154486" y="1061180"/>
                  <a:pt x="1595961" y="678971"/>
                  <a:pt x="1670649" y="741110"/>
                </a:cubicBezTo>
                <a:cubicBezTo>
                  <a:pt x="1796893" y="821695"/>
                  <a:pt x="1518097" y="1557237"/>
                  <a:pt x="531731" y="1324252"/>
                </a:cubicBezTo>
                <a:cubicBezTo>
                  <a:pt x="208334" y="1231723"/>
                  <a:pt x="-112945" y="851176"/>
                  <a:pt x="91918" y="541992"/>
                </a:cubicBezTo>
                <a:cubicBezTo>
                  <a:pt x="120456" y="512888"/>
                  <a:pt x="123138" y="500113"/>
                  <a:pt x="120379" y="467947"/>
                </a:cubicBezTo>
                <a:lnTo>
                  <a:pt x="116938" y="431928"/>
                </a:lnTo>
                <a:lnTo>
                  <a:pt x="33060" y="431928"/>
                </a:lnTo>
                <a:cubicBezTo>
                  <a:pt x="14802" y="431928"/>
                  <a:pt x="0" y="417126"/>
                  <a:pt x="0" y="398866"/>
                </a:cubicBezTo>
                <a:lnTo>
                  <a:pt x="0" y="295655"/>
                </a:lnTo>
                <a:cubicBezTo>
                  <a:pt x="0" y="277396"/>
                  <a:pt x="14802" y="262594"/>
                  <a:pt x="33060" y="262594"/>
                </a:cubicBezTo>
                <a:lnTo>
                  <a:pt x="303652" y="262594"/>
                </a:lnTo>
                <a:cubicBezTo>
                  <a:pt x="321912" y="262594"/>
                  <a:pt x="336714" y="277396"/>
                  <a:pt x="336714" y="295655"/>
                </a:cubicBezTo>
                <a:lnTo>
                  <a:pt x="336714" y="398866"/>
                </a:lnTo>
                <a:cubicBezTo>
                  <a:pt x="336714" y="407996"/>
                  <a:pt x="333014" y="416262"/>
                  <a:pt x="327031" y="422244"/>
                </a:cubicBezTo>
                <a:lnTo>
                  <a:pt x="318665" y="425709"/>
                </a:lnTo>
                <a:lnTo>
                  <a:pt x="320999" y="428452"/>
                </a:lnTo>
                <a:cubicBezTo>
                  <a:pt x="391696" y="499969"/>
                  <a:pt x="533781" y="563301"/>
                  <a:pt x="854625" y="512079"/>
                </a:cubicBezTo>
                <a:cubicBezTo>
                  <a:pt x="1189479" y="428452"/>
                  <a:pt x="1354858" y="-7609"/>
                  <a:pt x="1426018" y="10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dirty="0"/>
          </a:p>
        </p:txBody>
      </p:sp>
      <p:grpSp>
        <p:nvGrpSpPr>
          <p:cNvPr id="7" name="그룹 32">
            <a:extLst>
              <a:ext uri="{FF2B5EF4-FFF2-40B4-BE49-F238E27FC236}">
                <a16:creationId xmlns:a16="http://schemas.microsoft.com/office/drawing/2014/main" id="{3733F0E0-D343-472A-BACC-2E7B88334416}"/>
              </a:ext>
            </a:extLst>
          </p:cNvPr>
          <p:cNvGrpSpPr/>
          <p:nvPr/>
        </p:nvGrpSpPr>
        <p:grpSpPr>
          <a:xfrm>
            <a:off x="6794364" y="1469615"/>
            <a:ext cx="452826" cy="472774"/>
            <a:chOff x="-2765399" y="4983810"/>
            <a:chExt cx="2559184" cy="2671920"/>
          </a:xfrm>
          <a:solidFill>
            <a:schemeClr val="accent5"/>
          </a:solidFill>
        </p:grpSpPr>
        <p:sp>
          <p:nvSpPr>
            <p:cNvPr id="8" name="Freeform 18">
              <a:extLst>
                <a:ext uri="{FF2B5EF4-FFF2-40B4-BE49-F238E27FC236}">
                  <a16:creationId xmlns:a16="http://schemas.microsoft.com/office/drawing/2014/main" id="{A024D8A5-A3A2-4CDB-8D24-8306AEF09054}"/>
                </a:ext>
              </a:extLst>
            </p:cNvPr>
            <p:cNvSpPr/>
            <p:nvPr/>
          </p:nvSpPr>
          <p:spPr>
            <a:xfrm rot="2641289">
              <a:off x="-1645446" y="4983810"/>
              <a:ext cx="1439231" cy="1391912"/>
            </a:xfrm>
            <a:custGeom>
              <a:avLst/>
              <a:gdLst/>
              <a:ahLst/>
              <a:cxnLst/>
              <a:rect l="l" t="t" r="r" b="b"/>
              <a:pathLst>
                <a:path w="4563041" h="4413028">
                  <a:moveTo>
                    <a:pt x="1658854" y="700255"/>
                  </a:moveTo>
                  <a:cubicBezTo>
                    <a:pt x="1197696" y="1371211"/>
                    <a:pt x="1496559" y="2059981"/>
                    <a:pt x="1623229" y="2469679"/>
                  </a:cubicBezTo>
                  <a:cubicBezTo>
                    <a:pt x="1245198" y="2398427"/>
                    <a:pt x="843415" y="2327174"/>
                    <a:pt x="465384" y="1964977"/>
                  </a:cubicBezTo>
                  <a:cubicBezTo>
                    <a:pt x="774143" y="2501345"/>
                    <a:pt x="1255093" y="2515201"/>
                    <a:pt x="1587603" y="2594369"/>
                  </a:cubicBezTo>
                  <a:cubicBezTo>
                    <a:pt x="1409473" y="3039693"/>
                    <a:pt x="1563852" y="3455330"/>
                    <a:pt x="1730106" y="3859091"/>
                  </a:cubicBezTo>
                  <a:cubicBezTo>
                    <a:pt x="1595519" y="3465226"/>
                    <a:pt x="1544059" y="2970421"/>
                    <a:pt x="1736043" y="2600307"/>
                  </a:cubicBezTo>
                  <a:cubicBezTo>
                    <a:pt x="2044802" y="3130738"/>
                    <a:pt x="2810761" y="3298972"/>
                    <a:pt x="3339213" y="3354390"/>
                  </a:cubicBezTo>
                  <a:cubicBezTo>
                    <a:pt x="2751385" y="3245533"/>
                    <a:pt x="2092304" y="2952608"/>
                    <a:pt x="1825109" y="2511242"/>
                  </a:cubicBezTo>
                  <a:lnTo>
                    <a:pt x="3612345" y="1383086"/>
                  </a:lnTo>
                  <a:lnTo>
                    <a:pt x="1736044" y="2434053"/>
                  </a:lnTo>
                  <a:cubicBezTo>
                    <a:pt x="1411452" y="1798723"/>
                    <a:pt x="1419368" y="1199019"/>
                    <a:pt x="1658854" y="700255"/>
                  </a:cubicBezTo>
                  <a:close/>
                  <a:moveTo>
                    <a:pt x="2233909" y="0"/>
                  </a:moveTo>
                  <a:cubicBezTo>
                    <a:pt x="2467233" y="1806805"/>
                    <a:pt x="2077102" y="1155417"/>
                    <a:pt x="1882914" y="1893443"/>
                  </a:cubicBezTo>
                  <a:cubicBezTo>
                    <a:pt x="2512642" y="1924327"/>
                    <a:pt x="2322974" y="945807"/>
                    <a:pt x="2887388" y="733246"/>
                  </a:cubicBezTo>
                  <a:cubicBezTo>
                    <a:pt x="2830028" y="877206"/>
                    <a:pt x="2808293" y="1015229"/>
                    <a:pt x="2816247" y="1135439"/>
                  </a:cubicBezTo>
                  <a:cubicBezTo>
                    <a:pt x="3129337" y="625471"/>
                    <a:pt x="3460241" y="928965"/>
                    <a:pt x="4563041" y="810883"/>
                  </a:cubicBezTo>
                  <a:cubicBezTo>
                    <a:pt x="3889322" y="1343144"/>
                    <a:pt x="4278444" y="2112912"/>
                    <a:pt x="3343467" y="2140472"/>
                  </a:cubicBezTo>
                  <a:cubicBezTo>
                    <a:pt x="3501618" y="2209483"/>
                    <a:pt x="3618205" y="2266620"/>
                    <a:pt x="3829795" y="2311880"/>
                  </a:cubicBezTo>
                  <a:cubicBezTo>
                    <a:pt x="3569732" y="2557453"/>
                    <a:pt x="3262169" y="2512080"/>
                    <a:pt x="2622097" y="2389517"/>
                  </a:cubicBezTo>
                  <a:cubicBezTo>
                    <a:pt x="2509767" y="2369650"/>
                    <a:pt x="2397436" y="2415097"/>
                    <a:pt x="2302920" y="2579299"/>
                  </a:cubicBezTo>
                  <a:cubicBezTo>
                    <a:pt x="2487884" y="2842647"/>
                    <a:pt x="3266614" y="2209409"/>
                    <a:pt x="4140346" y="3262466"/>
                  </a:cubicBezTo>
                  <a:cubicBezTo>
                    <a:pt x="3752157" y="3403364"/>
                    <a:pt x="3785543" y="4007399"/>
                    <a:pt x="2975780" y="3631721"/>
                  </a:cubicBezTo>
                  <a:cubicBezTo>
                    <a:pt x="2895976" y="3835245"/>
                    <a:pt x="3071493" y="3943766"/>
                    <a:pt x="3217320" y="4028536"/>
                  </a:cubicBezTo>
                  <a:cubicBezTo>
                    <a:pt x="2958527" y="3996906"/>
                    <a:pt x="2693797" y="4250284"/>
                    <a:pt x="2440942" y="3933646"/>
                  </a:cubicBezTo>
                  <a:cubicBezTo>
                    <a:pt x="2297169" y="3720861"/>
                    <a:pt x="2384964" y="3258694"/>
                    <a:pt x="2009622" y="3295291"/>
                  </a:cubicBezTo>
                  <a:cubicBezTo>
                    <a:pt x="1754582" y="3405624"/>
                    <a:pt x="1937083" y="3548389"/>
                    <a:pt x="2121990" y="3770304"/>
                  </a:cubicBezTo>
                  <a:cubicBezTo>
                    <a:pt x="2200019" y="3867528"/>
                    <a:pt x="2192774" y="4111028"/>
                    <a:pt x="2299671" y="4413028"/>
                  </a:cubicBezTo>
                  <a:lnTo>
                    <a:pt x="1837093" y="4270076"/>
                  </a:lnTo>
                  <a:cubicBezTo>
                    <a:pt x="1555484" y="4205994"/>
                    <a:pt x="982929" y="3963783"/>
                    <a:pt x="974452" y="3490002"/>
                  </a:cubicBezTo>
                  <a:cubicBezTo>
                    <a:pt x="982406" y="3259218"/>
                    <a:pt x="1376307" y="3123434"/>
                    <a:pt x="1336761" y="2803585"/>
                  </a:cubicBezTo>
                  <a:cubicBezTo>
                    <a:pt x="985954" y="3102746"/>
                    <a:pt x="688585" y="3247528"/>
                    <a:pt x="284339" y="3416061"/>
                  </a:cubicBezTo>
                  <a:lnTo>
                    <a:pt x="90189" y="3296411"/>
                  </a:lnTo>
                  <a:cubicBezTo>
                    <a:pt x="514191" y="3104128"/>
                    <a:pt x="837251" y="3048411"/>
                    <a:pt x="1219689" y="2642372"/>
                  </a:cubicBezTo>
                  <a:cubicBezTo>
                    <a:pt x="937892" y="2487993"/>
                    <a:pt x="632345" y="2719562"/>
                    <a:pt x="457427" y="2677998"/>
                  </a:cubicBezTo>
                  <a:cubicBezTo>
                    <a:pt x="266151" y="2640019"/>
                    <a:pt x="-55751" y="2435786"/>
                    <a:pt x="8293" y="1768416"/>
                  </a:cubicBezTo>
                  <a:cubicBezTo>
                    <a:pt x="86864" y="1822004"/>
                    <a:pt x="171373" y="1810278"/>
                    <a:pt x="244007" y="1929180"/>
                  </a:cubicBezTo>
                  <a:cubicBezTo>
                    <a:pt x="144075" y="1584945"/>
                    <a:pt x="192584" y="1353526"/>
                    <a:pt x="336097" y="1009291"/>
                  </a:cubicBezTo>
                  <a:cubicBezTo>
                    <a:pt x="954398" y="1360733"/>
                    <a:pt x="866117" y="1991245"/>
                    <a:pt x="1086595" y="1885488"/>
                  </a:cubicBezTo>
                  <a:cubicBezTo>
                    <a:pt x="1316035" y="1763150"/>
                    <a:pt x="1171404" y="1474556"/>
                    <a:pt x="1008958" y="1328468"/>
                  </a:cubicBezTo>
                  <a:cubicBezTo>
                    <a:pt x="800580" y="1156986"/>
                    <a:pt x="687203" y="860812"/>
                    <a:pt x="1060716" y="439948"/>
                  </a:cubicBezTo>
                  <a:cubicBezTo>
                    <a:pt x="1126292" y="558925"/>
                    <a:pt x="1114678" y="844158"/>
                    <a:pt x="1257443" y="796880"/>
                  </a:cubicBezTo>
                  <a:cubicBezTo>
                    <a:pt x="1422615" y="505524"/>
                    <a:pt x="1338404" y="166665"/>
                    <a:pt x="2233909"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dirty="0">
                <a:solidFill>
                  <a:schemeClr val="accent1"/>
                </a:solidFill>
              </a:endParaRPr>
            </a:p>
          </p:txBody>
        </p:sp>
        <p:sp>
          <p:nvSpPr>
            <p:cNvPr id="9" name="타원 34">
              <a:extLst>
                <a:ext uri="{FF2B5EF4-FFF2-40B4-BE49-F238E27FC236}">
                  <a16:creationId xmlns:a16="http://schemas.microsoft.com/office/drawing/2014/main" id="{97D16E03-A376-469F-AF07-F39BC49DEE50}"/>
                </a:ext>
              </a:extLst>
            </p:cNvPr>
            <p:cNvSpPr/>
            <p:nvPr/>
          </p:nvSpPr>
          <p:spPr>
            <a:xfrm>
              <a:off x="-2765399"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sp>
          <p:nvSpPr>
            <p:cNvPr id="10" name="타원 35">
              <a:extLst>
                <a:ext uri="{FF2B5EF4-FFF2-40B4-BE49-F238E27FC236}">
                  <a16:creationId xmlns:a16="http://schemas.microsoft.com/office/drawing/2014/main" id="{C342BB99-2FED-4251-A443-E5B51A304ED6}"/>
                </a:ext>
              </a:extLst>
            </p:cNvPr>
            <p:cNvSpPr/>
            <p:nvPr/>
          </p:nvSpPr>
          <p:spPr>
            <a:xfrm>
              <a:off x="-2087475" y="5763559"/>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sp>
          <p:nvSpPr>
            <p:cNvPr id="11" name="타원 36">
              <a:extLst>
                <a:ext uri="{FF2B5EF4-FFF2-40B4-BE49-F238E27FC236}">
                  <a16:creationId xmlns:a16="http://schemas.microsoft.com/office/drawing/2014/main" id="{EB238D35-E6EF-4493-88E9-B6CFF1567F44}"/>
                </a:ext>
              </a:extLst>
            </p:cNvPr>
            <p:cNvSpPr/>
            <p:nvPr/>
          </p:nvSpPr>
          <p:spPr>
            <a:xfrm>
              <a:off x="-2426437"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dirty="0"/>
            </a:p>
          </p:txBody>
        </p:sp>
        <p:sp>
          <p:nvSpPr>
            <p:cNvPr id="12" name="타원 37">
              <a:extLst>
                <a:ext uri="{FF2B5EF4-FFF2-40B4-BE49-F238E27FC236}">
                  <a16:creationId xmlns:a16="http://schemas.microsoft.com/office/drawing/2014/main" id="{EEA2A5FE-97C1-4991-8F94-DA51695DB71D}"/>
                </a:ext>
              </a:extLst>
            </p:cNvPr>
            <p:cNvSpPr/>
            <p:nvPr/>
          </p:nvSpPr>
          <p:spPr>
            <a:xfrm>
              <a:off x="-1748513" y="6399581"/>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sp>
          <p:nvSpPr>
            <p:cNvPr id="13" name="타원 38">
              <a:extLst>
                <a:ext uri="{FF2B5EF4-FFF2-40B4-BE49-F238E27FC236}">
                  <a16:creationId xmlns:a16="http://schemas.microsoft.com/office/drawing/2014/main" id="{098834C5-90C0-4DF4-9AAD-3E48AACB7307}"/>
                </a:ext>
              </a:extLst>
            </p:cNvPr>
            <p:cNvSpPr/>
            <p:nvPr/>
          </p:nvSpPr>
          <p:spPr>
            <a:xfrm>
              <a:off x="-2091459" y="7035602"/>
              <a:ext cx="620128" cy="62012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sp>
          <p:nvSpPr>
            <p:cNvPr id="14" name="사각형: 둥근 모서리 39">
              <a:extLst>
                <a:ext uri="{FF2B5EF4-FFF2-40B4-BE49-F238E27FC236}">
                  <a16:creationId xmlns:a16="http://schemas.microsoft.com/office/drawing/2014/main" id="{75DC8BC6-E360-4CC1-9944-3F3E6600634B}"/>
                </a:ext>
              </a:extLst>
            </p:cNvPr>
            <p:cNvSpPr/>
            <p:nvPr/>
          </p:nvSpPr>
          <p:spPr>
            <a:xfrm rot="20679848">
              <a:off x="-2235846" y="5444190"/>
              <a:ext cx="828000" cy="135552"/>
            </a:xfrm>
            <a:prstGeom prst="roundRect">
              <a:avLst>
                <a:gd name="adj" fmla="val 49177"/>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sp>
          <p:nvSpPr>
            <p:cNvPr id="15" name="사각형: 둥근 모서리 40">
              <a:extLst>
                <a:ext uri="{FF2B5EF4-FFF2-40B4-BE49-F238E27FC236}">
                  <a16:creationId xmlns:a16="http://schemas.microsoft.com/office/drawing/2014/main" id="{1A8E237D-43F1-4571-80BF-1C8B65D4816A}"/>
                </a:ext>
              </a:extLst>
            </p:cNvPr>
            <p:cNvSpPr/>
            <p:nvPr/>
          </p:nvSpPr>
          <p:spPr>
            <a:xfrm>
              <a:off x="-1843268" y="5499851"/>
              <a:ext cx="156344" cy="316035"/>
            </a:xfrm>
            <a:prstGeom prst="roundRect">
              <a:avLst>
                <a:gd name="adj" fmla="val 2002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p>
          </p:txBody>
        </p:sp>
      </p:grpSp>
      <p:sp>
        <p:nvSpPr>
          <p:cNvPr id="16" name="Freeform: Shape 15">
            <a:extLst>
              <a:ext uri="{FF2B5EF4-FFF2-40B4-BE49-F238E27FC236}">
                <a16:creationId xmlns:a16="http://schemas.microsoft.com/office/drawing/2014/main" id="{EDE62479-8BF1-4B1C-9876-7743E88D6B1D}"/>
              </a:ext>
            </a:extLst>
          </p:cNvPr>
          <p:cNvSpPr/>
          <p:nvPr/>
        </p:nvSpPr>
        <p:spPr>
          <a:xfrm rot="2383977">
            <a:off x="8470577" y="1977720"/>
            <a:ext cx="217003" cy="486776"/>
          </a:xfrm>
          <a:custGeom>
            <a:avLst/>
            <a:gdLst>
              <a:gd name="connsiteX0" fmla="*/ 89800 w 289381"/>
              <a:gd name="connsiteY0" fmla="*/ 457866 h 649134"/>
              <a:gd name="connsiteX1" fmla="*/ 79521 w 289381"/>
              <a:gd name="connsiteY1" fmla="*/ 468145 h 649134"/>
              <a:gd name="connsiteX2" fmla="*/ 89800 w 289381"/>
              <a:gd name="connsiteY2" fmla="*/ 478423 h 649134"/>
              <a:gd name="connsiteX3" fmla="*/ 110357 w 289381"/>
              <a:gd name="connsiteY3" fmla="*/ 478423 h 649134"/>
              <a:gd name="connsiteX4" fmla="*/ 120635 w 289381"/>
              <a:gd name="connsiteY4" fmla="*/ 468145 h 649134"/>
              <a:gd name="connsiteX5" fmla="*/ 110357 w 289381"/>
              <a:gd name="connsiteY5" fmla="*/ 457866 h 649134"/>
              <a:gd name="connsiteX6" fmla="*/ 232536 w 289381"/>
              <a:gd name="connsiteY6" fmla="*/ 79845 h 649134"/>
              <a:gd name="connsiteX7" fmla="*/ 262557 w 289381"/>
              <a:gd name="connsiteY7" fmla="*/ 66364 h 649134"/>
              <a:gd name="connsiteX8" fmla="*/ 287520 w 289381"/>
              <a:gd name="connsiteY8" fmla="*/ 104445 h 649134"/>
              <a:gd name="connsiteX9" fmla="*/ 163185 w 289381"/>
              <a:gd name="connsiteY9" fmla="*/ 163736 h 649134"/>
              <a:gd name="connsiteX10" fmla="*/ 232536 w 289381"/>
              <a:gd name="connsiteY10" fmla="*/ 79845 h 649134"/>
              <a:gd name="connsiteX11" fmla="*/ 117607 w 289381"/>
              <a:gd name="connsiteY11" fmla="*/ 12806 h 649134"/>
              <a:gd name="connsiteX12" fmla="*/ 169158 w 289381"/>
              <a:gd name="connsiteY12" fmla="*/ 14163 h 649134"/>
              <a:gd name="connsiteX13" fmla="*/ 149507 w 289381"/>
              <a:gd name="connsiteY13" fmla="*/ 162522 h 649134"/>
              <a:gd name="connsiteX14" fmla="*/ 146090 w 289381"/>
              <a:gd name="connsiteY14" fmla="*/ 166045 h 649134"/>
              <a:gd name="connsiteX15" fmla="*/ 177645 w 289381"/>
              <a:gd name="connsiteY15" fmla="*/ 174807 h 649134"/>
              <a:gd name="connsiteX16" fmla="*/ 211502 w 289381"/>
              <a:gd name="connsiteY16" fmla="*/ 205211 h 649134"/>
              <a:gd name="connsiteX17" fmla="*/ 228714 w 289381"/>
              <a:gd name="connsiteY17" fmla="*/ 275598 h 649134"/>
              <a:gd name="connsiteX18" fmla="*/ 228865 w 289381"/>
              <a:gd name="connsiteY18" fmla="*/ 303589 h 649134"/>
              <a:gd name="connsiteX19" fmla="*/ 223574 w 289381"/>
              <a:gd name="connsiteY19" fmla="*/ 301398 h 649134"/>
              <a:gd name="connsiteX20" fmla="*/ 175608 w 289381"/>
              <a:gd name="connsiteY20" fmla="*/ 301397 h 649134"/>
              <a:gd name="connsiteX21" fmla="*/ 165329 w 289381"/>
              <a:gd name="connsiteY21" fmla="*/ 311676 h 649134"/>
              <a:gd name="connsiteX22" fmla="*/ 175608 w 289381"/>
              <a:gd name="connsiteY22" fmla="*/ 321954 h 649134"/>
              <a:gd name="connsiteX23" fmla="*/ 223574 w 289381"/>
              <a:gd name="connsiteY23" fmla="*/ 321955 h 649134"/>
              <a:gd name="connsiteX24" fmla="*/ 228164 w 289381"/>
              <a:gd name="connsiteY24" fmla="*/ 320053 h 649134"/>
              <a:gd name="connsiteX25" fmla="*/ 226990 w 289381"/>
              <a:gd name="connsiteY25" fmla="*/ 339685 h 649134"/>
              <a:gd name="connsiteX26" fmla="*/ 196465 w 289381"/>
              <a:gd name="connsiteY26" fmla="*/ 339685 h 649134"/>
              <a:gd name="connsiteX27" fmla="*/ 186186 w 289381"/>
              <a:gd name="connsiteY27" fmla="*/ 349963 h 649134"/>
              <a:gd name="connsiteX28" fmla="*/ 196465 w 289381"/>
              <a:gd name="connsiteY28" fmla="*/ 360242 h 649134"/>
              <a:gd name="connsiteX29" fmla="*/ 224763 w 289381"/>
              <a:gd name="connsiteY29" fmla="*/ 360242 h 649134"/>
              <a:gd name="connsiteX30" fmla="*/ 220716 w 289381"/>
              <a:gd name="connsiteY30" fmla="*/ 394501 h 649134"/>
              <a:gd name="connsiteX31" fmla="*/ 203446 w 289381"/>
              <a:gd name="connsiteY31" fmla="*/ 485706 h 649134"/>
              <a:gd name="connsiteX32" fmla="*/ 197283 w 289381"/>
              <a:gd name="connsiteY32" fmla="*/ 510317 h 649134"/>
              <a:gd name="connsiteX33" fmla="*/ 196580 w 289381"/>
              <a:gd name="connsiteY33" fmla="*/ 509274 h 649134"/>
              <a:gd name="connsiteX34" fmla="*/ 189312 w 289381"/>
              <a:gd name="connsiteY34" fmla="*/ 506263 h 649134"/>
              <a:gd name="connsiteX35" fmla="*/ 168755 w 289381"/>
              <a:gd name="connsiteY35" fmla="*/ 506263 h 649134"/>
              <a:gd name="connsiteX36" fmla="*/ 158477 w 289381"/>
              <a:gd name="connsiteY36" fmla="*/ 516542 h 649134"/>
              <a:gd name="connsiteX37" fmla="*/ 168755 w 289381"/>
              <a:gd name="connsiteY37" fmla="*/ 526820 h 649134"/>
              <a:gd name="connsiteX38" fmla="*/ 189312 w 289381"/>
              <a:gd name="connsiteY38" fmla="*/ 526820 h 649134"/>
              <a:gd name="connsiteX39" fmla="*/ 193595 w 289381"/>
              <a:gd name="connsiteY39" fmla="*/ 525046 h 649134"/>
              <a:gd name="connsiteX40" fmla="*/ 192721 w 289381"/>
              <a:gd name="connsiteY40" fmla="*/ 528537 h 649134"/>
              <a:gd name="connsiteX41" fmla="*/ 139144 w 289381"/>
              <a:gd name="connsiteY41" fmla="*/ 649134 h 649134"/>
              <a:gd name="connsiteX42" fmla="*/ 62875 w 289381"/>
              <a:gd name="connsiteY42" fmla="*/ 201300 h 649134"/>
              <a:gd name="connsiteX43" fmla="*/ 140122 w 289381"/>
              <a:gd name="connsiteY43" fmla="*/ 164388 h 649134"/>
              <a:gd name="connsiteX44" fmla="*/ 140204 w 289381"/>
              <a:gd name="connsiteY44" fmla="*/ 164410 h 649134"/>
              <a:gd name="connsiteX45" fmla="*/ 138333 w 289381"/>
              <a:gd name="connsiteY45" fmla="*/ 162603 h 649134"/>
              <a:gd name="connsiteX46" fmla="*/ 117607 w 289381"/>
              <a:gd name="connsiteY46" fmla="*/ 12806 h 649134"/>
              <a:gd name="connsiteX47" fmla="*/ 4050 w 289381"/>
              <a:gd name="connsiteY47" fmla="*/ 77895 h 649134"/>
              <a:gd name="connsiteX48" fmla="*/ 26824 w 289381"/>
              <a:gd name="connsiteY48" fmla="*/ 64901 h 649134"/>
              <a:gd name="connsiteX49" fmla="*/ 126196 w 289381"/>
              <a:gd name="connsiteY49" fmla="*/ 162274 h 649134"/>
              <a:gd name="connsiteX50" fmla="*/ 1861 w 289381"/>
              <a:gd name="connsiteY50" fmla="*/ 102983 h 649134"/>
              <a:gd name="connsiteX51" fmla="*/ 4050 w 289381"/>
              <a:gd name="connsiteY51" fmla="*/ 77895 h 649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289381" h="649134">
                <a:moveTo>
                  <a:pt x="89800" y="457866"/>
                </a:moveTo>
                <a:cubicBezTo>
                  <a:pt x="84123" y="457866"/>
                  <a:pt x="79521" y="462468"/>
                  <a:pt x="79521" y="468145"/>
                </a:cubicBezTo>
                <a:cubicBezTo>
                  <a:pt x="79521" y="473821"/>
                  <a:pt x="84123" y="478423"/>
                  <a:pt x="89800" y="478423"/>
                </a:cubicBezTo>
                <a:lnTo>
                  <a:pt x="110357" y="478423"/>
                </a:lnTo>
                <a:cubicBezTo>
                  <a:pt x="116033" y="478423"/>
                  <a:pt x="120635" y="473821"/>
                  <a:pt x="120635" y="468145"/>
                </a:cubicBezTo>
                <a:cubicBezTo>
                  <a:pt x="120635" y="462468"/>
                  <a:pt x="116033" y="457866"/>
                  <a:pt x="110357" y="457866"/>
                </a:cubicBezTo>
                <a:close/>
                <a:moveTo>
                  <a:pt x="232536" y="79845"/>
                </a:moveTo>
                <a:cubicBezTo>
                  <a:pt x="243858" y="71500"/>
                  <a:pt x="254495" y="66125"/>
                  <a:pt x="262557" y="66364"/>
                </a:cubicBezTo>
                <a:cubicBezTo>
                  <a:pt x="283672" y="70181"/>
                  <a:pt x="293850" y="84502"/>
                  <a:pt x="287520" y="104445"/>
                </a:cubicBezTo>
                <a:cubicBezTo>
                  <a:pt x="277295" y="132435"/>
                  <a:pt x="169772" y="172530"/>
                  <a:pt x="163185" y="163736"/>
                </a:cubicBezTo>
                <a:cubicBezTo>
                  <a:pt x="158443" y="156638"/>
                  <a:pt x="198571" y="104879"/>
                  <a:pt x="232536" y="79845"/>
                </a:cubicBezTo>
                <a:close/>
                <a:moveTo>
                  <a:pt x="117607" y="12806"/>
                </a:moveTo>
                <a:cubicBezTo>
                  <a:pt x="134790" y="-4377"/>
                  <a:pt x="154687" y="-4604"/>
                  <a:pt x="169158" y="14163"/>
                </a:cubicBezTo>
                <a:cubicBezTo>
                  <a:pt x="186172" y="38299"/>
                  <a:pt x="163717" y="137737"/>
                  <a:pt x="149507" y="162522"/>
                </a:cubicBezTo>
                <a:lnTo>
                  <a:pt x="146090" y="166045"/>
                </a:lnTo>
                <a:lnTo>
                  <a:pt x="177645" y="174807"/>
                </a:lnTo>
                <a:cubicBezTo>
                  <a:pt x="189664" y="181581"/>
                  <a:pt x="201072" y="191685"/>
                  <a:pt x="211502" y="205211"/>
                </a:cubicBezTo>
                <a:cubicBezTo>
                  <a:pt x="222013" y="220122"/>
                  <a:pt x="227299" y="245003"/>
                  <a:pt x="228714" y="275598"/>
                </a:cubicBezTo>
                <a:lnTo>
                  <a:pt x="228865" y="303589"/>
                </a:lnTo>
                <a:lnTo>
                  <a:pt x="223574" y="301398"/>
                </a:lnTo>
                <a:lnTo>
                  <a:pt x="175608" y="301397"/>
                </a:lnTo>
                <a:cubicBezTo>
                  <a:pt x="169931" y="301397"/>
                  <a:pt x="165329" y="305999"/>
                  <a:pt x="165329" y="311676"/>
                </a:cubicBezTo>
                <a:cubicBezTo>
                  <a:pt x="165329" y="317353"/>
                  <a:pt x="169931" y="321955"/>
                  <a:pt x="175608" y="321954"/>
                </a:cubicBezTo>
                <a:lnTo>
                  <a:pt x="223574" y="321955"/>
                </a:lnTo>
                <a:lnTo>
                  <a:pt x="228164" y="320053"/>
                </a:lnTo>
                <a:lnTo>
                  <a:pt x="226990" y="339685"/>
                </a:lnTo>
                <a:lnTo>
                  <a:pt x="196465" y="339685"/>
                </a:lnTo>
                <a:cubicBezTo>
                  <a:pt x="190788" y="339685"/>
                  <a:pt x="186186" y="344287"/>
                  <a:pt x="186186" y="349963"/>
                </a:cubicBezTo>
                <a:cubicBezTo>
                  <a:pt x="186186" y="355640"/>
                  <a:pt x="190788" y="360242"/>
                  <a:pt x="196465" y="360242"/>
                </a:cubicBezTo>
                <a:lnTo>
                  <a:pt x="224763" y="360242"/>
                </a:lnTo>
                <a:lnTo>
                  <a:pt x="220716" y="394501"/>
                </a:lnTo>
                <a:cubicBezTo>
                  <a:pt x="216238" y="425036"/>
                  <a:pt x="210248" y="456170"/>
                  <a:pt x="203446" y="485706"/>
                </a:cubicBezTo>
                <a:lnTo>
                  <a:pt x="197283" y="510317"/>
                </a:lnTo>
                <a:lnTo>
                  <a:pt x="196580" y="509274"/>
                </a:lnTo>
                <a:cubicBezTo>
                  <a:pt x="194720" y="507414"/>
                  <a:pt x="192150" y="506263"/>
                  <a:pt x="189312" y="506263"/>
                </a:cubicBezTo>
                <a:lnTo>
                  <a:pt x="168755" y="506263"/>
                </a:lnTo>
                <a:cubicBezTo>
                  <a:pt x="163078" y="506263"/>
                  <a:pt x="158477" y="510865"/>
                  <a:pt x="158477" y="516542"/>
                </a:cubicBezTo>
                <a:cubicBezTo>
                  <a:pt x="158477" y="522218"/>
                  <a:pt x="163078" y="526820"/>
                  <a:pt x="168755" y="526820"/>
                </a:cubicBezTo>
                <a:lnTo>
                  <a:pt x="189312" y="526820"/>
                </a:lnTo>
                <a:lnTo>
                  <a:pt x="193595" y="525046"/>
                </a:lnTo>
                <a:lnTo>
                  <a:pt x="192721" y="528537"/>
                </a:lnTo>
                <a:cubicBezTo>
                  <a:pt x="174121" y="597012"/>
                  <a:pt x="152624" y="648644"/>
                  <a:pt x="139144" y="649134"/>
                </a:cubicBezTo>
                <a:cubicBezTo>
                  <a:pt x="101987" y="648482"/>
                  <a:pt x="295" y="286043"/>
                  <a:pt x="62875" y="201300"/>
                </a:cubicBezTo>
                <a:cubicBezTo>
                  <a:pt x="87646" y="176529"/>
                  <a:pt x="114373" y="163980"/>
                  <a:pt x="140122" y="164388"/>
                </a:cubicBezTo>
                <a:lnTo>
                  <a:pt x="140204" y="164410"/>
                </a:lnTo>
                <a:lnTo>
                  <a:pt x="138333" y="162603"/>
                </a:lnTo>
                <a:cubicBezTo>
                  <a:pt x="123245" y="137988"/>
                  <a:pt x="98614" y="38525"/>
                  <a:pt x="117607" y="12806"/>
                </a:cubicBezTo>
                <a:close/>
                <a:moveTo>
                  <a:pt x="4050" y="77895"/>
                </a:moveTo>
                <a:cubicBezTo>
                  <a:pt x="8443" y="71345"/>
                  <a:pt x="16266" y="66810"/>
                  <a:pt x="26824" y="64901"/>
                </a:cubicBezTo>
                <a:cubicBezTo>
                  <a:pt x="59073" y="63949"/>
                  <a:pt x="132519" y="152810"/>
                  <a:pt x="126196" y="162274"/>
                </a:cubicBezTo>
                <a:cubicBezTo>
                  <a:pt x="119609" y="171068"/>
                  <a:pt x="12086" y="130973"/>
                  <a:pt x="1861" y="102983"/>
                </a:cubicBezTo>
                <a:cubicBezTo>
                  <a:pt x="-1304" y="93011"/>
                  <a:pt x="-342" y="84445"/>
                  <a:pt x="4050" y="77895"/>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18" name="Freeform: Shape 17">
            <a:extLst>
              <a:ext uri="{FF2B5EF4-FFF2-40B4-BE49-F238E27FC236}">
                <a16:creationId xmlns:a16="http://schemas.microsoft.com/office/drawing/2014/main" id="{D476E6BE-972F-4881-A8EF-0DD1FB94520B}"/>
              </a:ext>
            </a:extLst>
          </p:cNvPr>
          <p:cNvSpPr/>
          <p:nvPr/>
        </p:nvSpPr>
        <p:spPr>
          <a:xfrm rot="8100000">
            <a:off x="7832444" y="1541332"/>
            <a:ext cx="327111" cy="329341"/>
          </a:xfrm>
          <a:custGeom>
            <a:avLst/>
            <a:gdLst>
              <a:gd name="connsiteX0" fmla="*/ 179355 w 436215"/>
              <a:gd name="connsiteY0" fmla="*/ 256858 h 439189"/>
              <a:gd name="connsiteX1" fmla="*/ 135285 w 436215"/>
              <a:gd name="connsiteY1" fmla="*/ 150464 h 439189"/>
              <a:gd name="connsiteX2" fmla="*/ 135286 w 436215"/>
              <a:gd name="connsiteY2" fmla="*/ 150464 h 439189"/>
              <a:gd name="connsiteX3" fmla="*/ 285751 w 436215"/>
              <a:gd name="connsiteY3" fmla="*/ 0 h 439189"/>
              <a:gd name="connsiteX4" fmla="*/ 436215 w 436215"/>
              <a:gd name="connsiteY4" fmla="*/ 0 h 439189"/>
              <a:gd name="connsiteX5" fmla="*/ 436215 w 436215"/>
              <a:gd name="connsiteY5" fmla="*/ 150464 h 439189"/>
              <a:gd name="connsiteX6" fmla="*/ 285750 w 436215"/>
              <a:gd name="connsiteY6" fmla="*/ 300928 h 439189"/>
              <a:gd name="connsiteX7" fmla="*/ 179355 w 436215"/>
              <a:gd name="connsiteY7" fmla="*/ 256858 h 439189"/>
              <a:gd name="connsiteX8" fmla="*/ 8123 w 436215"/>
              <a:gd name="connsiteY8" fmla="*/ 246192 h 439189"/>
              <a:gd name="connsiteX9" fmla="*/ 18348 w 436215"/>
              <a:gd name="connsiteY9" fmla="*/ 197055 h 439189"/>
              <a:gd name="connsiteX10" fmla="*/ 161470 w 436215"/>
              <a:gd name="connsiteY10" fmla="*/ 247751 h 439189"/>
              <a:gd name="connsiteX11" fmla="*/ 8123 w 436215"/>
              <a:gd name="connsiteY11" fmla="*/ 246192 h 439189"/>
              <a:gd name="connsiteX12" fmla="*/ 190719 w 436215"/>
              <a:gd name="connsiteY12" fmla="*/ 431066 h 439189"/>
              <a:gd name="connsiteX13" fmla="*/ 189160 w 436215"/>
              <a:gd name="connsiteY13" fmla="*/ 277720 h 439189"/>
              <a:gd name="connsiteX14" fmla="*/ 239856 w 436215"/>
              <a:gd name="connsiteY14" fmla="*/ 420841 h 439189"/>
              <a:gd name="connsiteX15" fmla="*/ 190719 w 436215"/>
              <a:gd name="connsiteY15" fmla="*/ 431066 h 439189"/>
              <a:gd name="connsiteX16" fmla="*/ 48494 w 436215"/>
              <a:gd name="connsiteY16" fmla="*/ 390009 h 439189"/>
              <a:gd name="connsiteX17" fmla="*/ 40234 w 436215"/>
              <a:gd name="connsiteY17" fmla="*/ 359676 h 439189"/>
              <a:gd name="connsiteX18" fmla="*/ 179806 w 436215"/>
              <a:gd name="connsiteY18" fmla="*/ 259227 h 439189"/>
              <a:gd name="connsiteX19" fmla="*/ 79356 w 436215"/>
              <a:gd name="connsiteY19" fmla="*/ 400913 h 439189"/>
              <a:gd name="connsiteX20" fmla="*/ 48494 w 436215"/>
              <a:gd name="connsiteY20" fmla="*/ 390009 h 439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36215" h="439189">
                <a:moveTo>
                  <a:pt x="179355" y="256858"/>
                </a:moveTo>
                <a:cubicBezTo>
                  <a:pt x="152126" y="229629"/>
                  <a:pt x="135285" y="192013"/>
                  <a:pt x="135285" y="150464"/>
                </a:cubicBezTo>
                <a:lnTo>
                  <a:pt x="135286" y="150464"/>
                </a:lnTo>
                <a:cubicBezTo>
                  <a:pt x="135286" y="67365"/>
                  <a:pt x="202651" y="0"/>
                  <a:pt x="285751" y="0"/>
                </a:cubicBezTo>
                <a:lnTo>
                  <a:pt x="436215" y="0"/>
                </a:lnTo>
                <a:lnTo>
                  <a:pt x="436215" y="150464"/>
                </a:lnTo>
                <a:cubicBezTo>
                  <a:pt x="436215" y="233563"/>
                  <a:pt x="368850" y="300928"/>
                  <a:pt x="285750" y="300928"/>
                </a:cubicBezTo>
                <a:cubicBezTo>
                  <a:pt x="244200" y="300928"/>
                  <a:pt x="206584" y="284087"/>
                  <a:pt x="179355" y="256858"/>
                </a:cubicBezTo>
                <a:close/>
                <a:moveTo>
                  <a:pt x="8123" y="246192"/>
                </a:moveTo>
                <a:cubicBezTo>
                  <a:pt x="-5359" y="226760"/>
                  <a:pt x="-2131" y="207665"/>
                  <a:pt x="18348" y="197055"/>
                </a:cubicBezTo>
                <a:cubicBezTo>
                  <a:pt x="48133" y="183209"/>
                  <a:pt x="163190" y="235763"/>
                  <a:pt x="161470" y="247751"/>
                </a:cubicBezTo>
                <a:cubicBezTo>
                  <a:pt x="159022" y="260055"/>
                  <a:pt x="32516" y="272070"/>
                  <a:pt x="8123" y="246192"/>
                </a:cubicBezTo>
                <a:close/>
                <a:moveTo>
                  <a:pt x="190719" y="431066"/>
                </a:moveTo>
                <a:cubicBezTo>
                  <a:pt x="164841" y="406674"/>
                  <a:pt x="176856" y="280168"/>
                  <a:pt x="189160" y="277720"/>
                </a:cubicBezTo>
                <a:cubicBezTo>
                  <a:pt x="201148" y="276000"/>
                  <a:pt x="253702" y="391056"/>
                  <a:pt x="239856" y="420841"/>
                </a:cubicBezTo>
                <a:cubicBezTo>
                  <a:pt x="229246" y="441320"/>
                  <a:pt x="210151" y="444549"/>
                  <a:pt x="190719" y="431066"/>
                </a:cubicBezTo>
                <a:close/>
                <a:moveTo>
                  <a:pt x="48494" y="390009"/>
                </a:moveTo>
                <a:cubicBezTo>
                  <a:pt x="41644" y="382938"/>
                  <a:pt x="38560" y="372629"/>
                  <a:pt x="40234" y="359676"/>
                </a:cubicBezTo>
                <a:cubicBezTo>
                  <a:pt x="46578" y="323021"/>
                  <a:pt x="169761" y="249887"/>
                  <a:pt x="179806" y="259227"/>
                </a:cubicBezTo>
                <a:cubicBezTo>
                  <a:pt x="189674" y="269448"/>
                  <a:pt x="119184" y="394922"/>
                  <a:pt x="79356" y="400913"/>
                </a:cubicBezTo>
                <a:cubicBezTo>
                  <a:pt x="65963" y="400913"/>
                  <a:pt x="55345" y="397080"/>
                  <a:pt x="48494" y="390009"/>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19" name="Freeform: Shape 18">
            <a:extLst>
              <a:ext uri="{FF2B5EF4-FFF2-40B4-BE49-F238E27FC236}">
                <a16:creationId xmlns:a16="http://schemas.microsoft.com/office/drawing/2014/main" id="{79612A99-2438-47DF-BC6B-56D8E46B09BB}"/>
              </a:ext>
            </a:extLst>
          </p:cNvPr>
          <p:cNvSpPr/>
          <p:nvPr/>
        </p:nvSpPr>
        <p:spPr>
          <a:xfrm rot="20810195" flipH="1">
            <a:off x="7400087" y="918329"/>
            <a:ext cx="349659" cy="410143"/>
          </a:xfrm>
          <a:custGeom>
            <a:avLst/>
            <a:gdLst>
              <a:gd name="connsiteX0" fmla="*/ 201093 w 466284"/>
              <a:gd name="connsiteY0" fmla="*/ 3808 h 546942"/>
              <a:gd name="connsiteX1" fmla="*/ 146387 w 466284"/>
              <a:gd name="connsiteY1" fmla="*/ 48452 h 546942"/>
              <a:gd name="connsiteX2" fmla="*/ 146387 w 466284"/>
              <a:gd name="connsiteY2" fmla="*/ 83883 h 546942"/>
              <a:gd name="connsiteX3" fmla="*/ 122129 w 466284"/>
              <a:gd name="connsiteY3" fmla="*/ 77231 h 546942"/>
              <a:gd name="connsiteX4" fmla="*/ 80376 w 466284"/>
              <a:gd name="connsiteY4" fmla="*/ 76541 h 546942"/>
              <a:gd name="connsiteX5" fmla="*/ 76138 w 466284"/>
              <a:gd name="connsiteY5" fmla="*/ 109780 h 546942"/>
              <a:gd name="connsiteX6" fmla="*/ 121007 w 466284"/>
              <a:gd name="connsiteY6" fmla="*/ 109198 h 546942"/>
              <a:gd name="connsiteX7" fmla="*/ 121036 w 466284"/>
              <a:gd name="connsiteY7" fmla="*/ 109204 h 546942"/>
              <a:gd name="connsiteX8" fmla="*/ 121566 w 466284"/>
              <a:gd name="connsiteY8" fmla="*/ 110022 h 546942"/>
              <a:gd name="connsiteX9" fmla="*/ 174380 w 466284"/>
              <a:gd name="connsiteY9" fmla="*/ 211745 h 546942"/>
              <a:gd name="connsiteX10" fmla="*/ 125807 w 466284"/>
              <a:gd name="connsiteY10" fmla="*/ 314272 h 546942"/>
              <a:gd name="connsiteX11" fmla="*/ 124112 w 466284"/>
              <a:gd name="connsiteY11" fmla="*/ 316188 h 546942"/>
              <a:gd name="connsiteX12" fmla="*/ 110587 w 466284"/>
              <a:gd name="connsiteY12" fmla="*/ 315363 h 546942"/>
              <a:gd name="connsiteX13" fmla="*/ 55512 w 466284"/>
              <a:gd name="connsiteY13" fmla="*/ 309132 h 546942"/>
              <a:gd name="connsiteX14" fmla="*/ 39127 w 466284"/>
              <a:gd name="connsiteY14" fmla="*/ 315092 h 546942"/>
              <a:gd name="connsiteX15" fmla="*/ 804 w 466284"/>
              <a:gd name="connsiteY15" fmla="*/ 389440 h 546942"/>
              <a:gd name="connsiteX16" fmla="*/ 114835 w 466284"/>
              <a:gd name="connsiteY16" fmla="*/ 545311 h 546942"/>
              <a:gd name="connsiteX17" fmla="*/ 235962 w 466284"/>
              <a:gd name="connsiteY17" fmla="*/ 503159 h 546942"/>
              <a:gd name="connsiteX18" fmla="*/ 239077 w 466284"/>
              <a:gd name="connsiteY18" fmla="*/ 499459 h 546942"/>
              <a:gd name="connsiteX19" fmla="*/ 234303 w 466284"/>
              <a:gd name="connsiteY19" fmla="*/ 496813 h 546942"/>
              <a:gd name="connsiteX20" fmla="*/ 167668 w 466284"/>
              <a:gd name="connsiteY20" fmla="*/ 405651 h 546942"/>
              <a:gd name="connsiteX21" fmla="*/ 175818 w 466284"/>
              <a:gd name="connsiteY21" fmla="*/ 317690 h 546942"/>
              <a:gd name="connsiteX22" fmla="*/ 195670 w 466284"/>
              <a:gd name="connsiteY22" fmla="*/ 301085 h 546942"/>
              <a:gd name="connsiteX23" fmla="*/ 197687 w 466284"/>
              <a:gd name="connsiteY23" fmla="*/ 299951 h 546942"/>
              <a:gd name="connsiteX24" fmla="*/ 196841 w 466284"/>
              <a:gd name="connsiteY24" fmla="*/ 299682 h 546942"/>
              <a:gd name="connsiteX25" fmla="*/ 152515 w 466284"/>
              <a:gd name="connsiteY25" fmla="*/ 311954 h 546942"/>
              <a:gd name="connsiteX26" fmla="*/ 142505 w 466284"/>
              <a:gd name="connsiteY26" fmla="*/ 314354 h 546942"/>
              <a:gd name="connsiteX27" fmla="*/ 177323 w 466284"/>
              <a:gd name="connsiteY27" fmla="*/ 265463 h 546942"/>
              <a:gd name="connsiteX28" fmla="*/ 193840 w 466284"/>
              <a:gd name="connsiteY28" fmla="*/ 211014 h 546942"/>
              <a:gd name="connsiteX29" fmla="*/ 180918 w 466284"/>
              <a:gd name="connsiteY29" fmla="*/ 147025 h 546942"/>
              <a:gd name="connsiteX30" fmla="*/ 165896 w 466284"/>
              <a:gd name="connsiteY30" fmla="*/ 120652 h 546942"/>
              <a:gd name="connsiteX31" fmla="*/ 194975 w 466284"/>
              <a:gd name="connsiteY31" fmla="*/ 134743 h 546942"/>
              <a:gd name="connsiteX32" fmla="*/ 219232 w 466284"/>
              <a:gd name="connsiteY32" fmla="*/ 155067 h 546942"/>
              <a:gd name="connsiteX33" fmla="*/ 250904 w 466284"/>
              <a:gd name="connsiteY33" fmla="*/ 217504 h 546942"/>
              <a:gd name="connsiteX34" fmla="*/ 268651 w 466284"/>
              <a:gd name="connsiteY34" fmla="*/ 292690 h 546942"/>
              <a:gd name="connsiteX35" fmla="*/ 268156 w 466284"/>
              <a:gd name="connsiteY35" fmla="*/ 292846 h 546942"/>
              <a:gd name="connsiteX36" fmla="*/ 204434 w 466284"/>
              <a:gd name="connsiteY36" fmla="*/ 318912 h 546942"/>
              <a:gd name="connsiteX37" fmla="*/ 196717 w 466284"/>
              <a:gd name="connsiteY37" fmla="*/ 402198 h 546942"/>
              <a:gd name="connsiteX38" fmla="*/ 360791 w 466284"/>
              <a:gd name="connsiteY38" fmla="*/ 504074 h 546942"/>
              <a:gd name="connsiteX39" fmla="*/ 462666 w 466284"/>
              <a:gd name="connsiteY39" fmla="*/ 340000 h 546942"/>
              <a:gd name="connsiteX40" fmla="*/ 371137 w 466284"/>
              <a:gd name="connsiteY40" fmla="*/ 246076 h 546942"/>
              <a:gd name="connsiteX41" fmla="*/ 338838 w 466284"/>
              <a:gd name="connsiteY41" fmla="*/ 246785 h 546942"/>
              <a:gd name="connsiteX42" fmla="*/ 291794 w 466284"/>
              <a:gd name="connsiteY42" fmla="*/ 285405 h 546942"/>
              <a:gd name="connsiteX43" fmla="*/ 285557 w 466284"/>
              <a:gd name="connsiteY43" fmla="*/ 287368 h 546942"/>
              <a:gd name="connsiteX44" fmla="*/ 285591 w 466284"/>
              <a:gd name="connsiteY44" fmla="*/ 284721 h 546942"/>
              <a:gd name="connsiteX45" fmla="*/ 236576 w 466284"/>
              <a:gd name="connsiteY45" fmla="*/ 136371 h 546942"/>
              <a:gd name="connsiteX46" fmla="*/ 205146 w 466284"/>
              <a:gd name="connsiteY46" fmla="*/ 109625 h 546942"/>
              <a:gd name="connsiteX47" fmla="*/ 180504 w 466284"/>
              <a:gd name="connsiteY47" fmla="*/ 96904 h 546942"/>
              <a:gd name="connsiteX48" fmla="*/ 235958 w 466284"/>
              <a:gd name="connsiteY48" fmla="*/ 96904 h 546942"/>
              <a:gd name="connsiteX49" fmla="*/ 325529 w 466284"/>
              <a:gd name="connsiteY49" fmla="*/ 48452 h 546942"/>
              <a:gd name="connsiteX50" fmla="*/ 325529 w 466284"/>
              <a:gd name="connsiteY50" fmla="*/ 48452 h 546942"/>
              <a:gd name="connsiteX51" fmla="*/ 325529 w 466284"/>
              <a:gd name="connsiteY51" fmla="*/ 0 h 546942"/>
              <a:gd name="connsiteX52" fmla="*/ 235958 w 466284"/>
              <a:gd name="connsiteY52" fmla="*/ 0 h 546942"/>
              <a:gd name="connsiteX53" fmla="*/ 201093 w 466284"/>
              <a:gd name="connsiteY53" fmla="*/ 3808 h 546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66284" h="546942">
                <a:moveTo>
                  <a:pt x="201093" y="3808"/>
                </a:moveTo>
                <a:cubicBezTo>
                  <a:pt x="168945" y="11163"/>
                  <a:pt x="146387" y="28383"/>
                  <a:pt x="146387" y="48452"/>
                </a:cubicBezTo>
                <a:lnTo>
                  <a:pt x="146387" y="83883"/>
                </a:lnTo>
                <a:lnTo>
                  <a:pt x="122129" y="77231"/>
                </a:lnTo>
                <a:cubicBezTo>
                  <a:pt x="107692" y="75003"/>
                  <a:pt x="93501" y="74635"/>
                  <a:pt x="80376" y="76541"/>
                </a:cubicBezTo>
                <a:cubicBezTo>
                  <a:pt x="42517" y="86968"/>
                  <a:pt x="54997" y="111739"/>
                  <a:pt x="76138" y="109780"/>
                </a:cubicBezTo>
                <a:cubicBezTo>
                  <a:pt x="91566" y="107618"/>
                  <a:pt x="106657" y="107586"/>
                  <a:pt x="121007" y="109198"/>
                </a:cubicBezTo>
                <a:lnTo>
                  <a:pt x="121036" y="109204"/>
                </a:lnTo>
                <a:lnTo>
                  <a:pt x="121566" y="110022"/>
                </a:lnTo>
                <a:cubicBezTo>
                  <a:pt x="159560" y="138678"/>
                  <a:pt x="176242" y="182806"/>
                  <a:pt x="174380" y="211745"/>
                </a:cubicBezTo>
                <a:cubicBezTo>
                  <a:pt x="172751" y="237066"/>
                  <a:pt x="147901" y="287758"/>
                  <a:pt x="125807" y="314272"/>
                </a:cubicBezTo>
                <a:lnTo>
                  <a:pt x="124112" y="316188"/>
                </a:lnTo>
                <a:lnTo>
                  <a:pt x="110587" y="315363"/>
                </a:lnTo>
                <a:cubicBezTo>
                  <a:pt x="91937" y="311416"/>
                  <a:pt x="81103" y="302086"/>
                  <a:pt x="55512" y="309132"/>
                </a:cubicBezTo>
                <a:cubicBezTo>
                  <a:pt x="50638" y="310475"/>
                  <a:pt x="45228" y="312411"/>
                  <a:pt x="39127" y="315092"/>
                </a:cubicBezTo>
                <a:cubicBezTo>
                  <a:pt x="17434" y="327417"/>
                  <a:pt x="4975" y="345563"/>
                  <a:pt x="804" y="389440"/>
                </a:cubicBezTo>
                <a:cubicBezTo>
                  <a:pt x="-6813" y="469586"/>
                  <a:pt x="40304" y="533757"/>
                  <a:pt x="114835" y="545311"/>
                </a:cubicBezTo>
                <a:cubicBezTo>
                  <a:pt x="161417" y="552532"/>
                  <a:pt x="206146" y="535297"/>
                  <a:pt x="235962" y="503159"/>
                </a:cubicBezTo>
                <a:lnTo>
                  <a:pt x="239077" y="499459"/>
                </a:lnTo>
                <a:lnTo>
                  <a:pt x="234303" y="496813"/>
                </a:lnTo>
                <a:cubicBezTo>
                  <a:pt x="203705" y="477836"/>
                  <a:pt x="179775" y="446403"/>
                  <a:pt x="167668" y="405651"/>
                </a:cubicBezTo>
                <a:cubicBezTo>
                  <a:pt x="154412" y="361029"/>
                  <a:pt x="159442" y="338334"/>
                  <a:pt x="175818" y="317690"/>
                </a:cubicBezTo>
                <a:cubicBezTo>
                  <a:pt x="183192" y="310135"/>
                  <a:pt x="189704" y="304835"/>
                  <a:pt x="195670" y="301085"/>
                </a:cubicBezTo>
                <a:lnTo>
                  <a:pt x="197687" y="299951"/>
                </a:lnTo>
                <a:lnTo>
                  <a:pt x="196841" y="299682"/>
                </a:lnTo>
                <a:cubicBezTo>
                  <a:pt x="175714" y="294240"/>
                  <a:pt x="168549" y="305105"/>
                  <a:pt x="152515" y="311954"/>
                </a:cubicBezTo>
                <a:lnTo>
                  <a:pt x="142505" y="314354"/>
                </a:lnTo>
                <a:lnTo>
                  <a:pt x="177323" y="265463"/>
                </a:lnTo>
                <a:cubicBezTo>
                  <a:pt x="186762" y="247037"/>
                  <a:pt x="192766" y="228224"/>
                  <a:pt x="193840" y="211014"/>
                </a:cubicBezTo>
                <a:cubicBezTo>
                  <a:pt x="195068" y="191346"/>
                  <a:pt x="190176" y="168241"/>
                  <a:pt x="180918" y="147025"/>
                </a:cubicBezTo>
                <a:lnTo>
                  <a:pt x="165896" y="120652"/>
                </a:lnTo>
                <a:lnTo>
                  <a:pt x="194975" y="134743"/>
                </a:lnTo>
                <a:cubicBezTo>
                  <a:pt x="204744" y="141001"/>
                  <a:pt x="212964" y="147937"/>
                  <a:pt x="219232" y="155067"/>
                </a:cubicBezTo>
                <a:cubicBezTo>
                  <a:pt x="230202" y="167545"/>
                  <a:pt x="241668" y="191271"/>
                  <a:pt x="250904" y="217504"/>
                </a:cubicBezTo>
                <a:lnTo>
                  <a:pt x="268651" y="292690"/>
                </a:lnTo>
                <a:lnTo>
                  <a:pt x="268156" y="292846"/>
                </a:lnTo>
                <a:cubicBezTo>
                  <a:pt x="247239" y="295850"/>
                  <a:pt x="232362" y="290296"/>
                  <a:pt x="204434" y="318912"/>
                </a:cubicBezTo>
                <a:cubicBezTo>
                  <a:pt x="188928" y="338458"/>
                  <a:pt x="184165" y="359948"/>
                  <a:pt x="196717" y="402198"/>
                </a:cubicBezTo>
                <a:cubicBezTo>
                  <a:pt x="219644" y="479372"/>
                  <a:pt x="287351" y="521249"/>
                  <a:pt x="360791" y="504074"/>
                </a:cubicBezTo>
                <a:cubicBezTo>
                  <a:pt x="434230" y="486898"/>
                  <a:pt x="479841" y="413440"/>
                  <a:pt x="462666" y="340000"/>
                </a:cubicBezTo>
                <a:cubicBezTo>
                  <a:pt x="451931" y="294100"/>
                  <a:pt x="421745" y="257512"/>
                  <a:pt x="371137" y="246076"/>
                </a:cubicBezTo>
                <a:cubicBezTo>
                  <a:pt x="356336" y="244350"/>
                  <a:pt x="346232" y="244823"/>
                  <a:pt x="338838" y="246785"/>
                </a:cubicBezTo>
                <a:cubicBezTo>
                  <a:pt x="316655" y="252669"/>
                  <a:pt x="318859" y="271946"/>
                  <a:pt x="291794" y="285405"/>
                </a:cubicBezTo>
                <a:lnTo>
                  <a:pt x="285557" y="287368"/>
                </a:lnTo>
                <a:lnTo>
                  <a:pt x="285591" y="284721"/>
                </a:lnTo>
                <a:cubicBezTo>
                  <a:pt x="284020" y="228294"/>
                  <a:pt x="266457" y="170232"/>
                  <a:pt x="236576" y="136371"/>
                </a:cubicBezTo>
                <a:cubicBezTo>
                  <a:pt x="228038" y="126697"/>
                  <a:pt x="217288" y="117643"/>
                  <a:pt x="205146" y="109625"/>
                </a:cubicBezTo>
                <a:lnTo>
                  <a:pt x="180504" y="96904"/>
                </a:lnTo>
                <a:lnTo>
                  <a:pt x="235958" y="96904"/>
                </a:lnTo>
                <a:cubicBezTo>
                  <a:pt x="285427" y="96904"/>
                  <a:pt x="325529" y="75211"/>
                  <a:pt x="325529" y="48452"/>
                </a:cubicBezTo>
                <a:lnTo>
                  <a:pt x="325529" y="48452"/>
                </a:lnTo>
                <a:lnTo>
                  <a:pt x="325529" y="0"/>
                </a:lnTo>
                <a:lnTo>
                  <a:pt x="235958" y="0"/>
                </a:lnTo>
                <a:cubicBezTo>
                  <a:pt x="223591" y="0"/>
                  <a:pt x="211809" y="1356"/>
                  <a:pt x="201093" y="3808"/>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a:endParaRPr lang="ko-KR" altLang="en-US" sz="2024" dirty="0"/>
          </a:p>
        </p:txBody>
      </p:sp>
      <p:sp>
        <p:nvSpPr>
          <p:cNvPr id="22" name="Freeform: Shape 21">
            <a:extLst>
              <a:ext uri="{FF2B5EF4-FFF2-40B4-BE49-F238E27FC236}">
                <a16:creationId xmlns:a16="http://schemas.microsoft.com/office/drawing/2014/main" id="{1AB8328B-1DB2-4CDC-B0D0-8418B6D6ECC4}"/>
              </a:ext>
            </a:extLst>
          </p:cNvPr>
          <p:cNvSpPr/>
          <p:nvPr/>
        </p:nvSpPr>
        <p:spPr>
          <a:xfrm rot="1023001">
            <a:off x="7843366" y="2047429"/>
            <a:ext cx="366659" cy="406336"/>
          </a:xfrm>
          <a:custGeom>
            <a:avLst/>
            <a:gdLst>
              <a:gd name="connsiteX0" fmla="*/ 278937 w 456349"/>
              <a:gd name="connsiteY0" fmla="*/ 280274 h 505731"/>
              <a:gd name="connsiteX1" fmla="*/ 285004 w 456349"/>
              <a:gd name="connsiteY1" fmla="*/ 301029 h 505731"/>
              <a:gd name="connsiteX2" fmla="*/ 304878 w 456349"/>
              <a:gd name="connsiteY2" fmla="*/ 276509 h 505731"/>
              <a:gd name="connsiteX3" fmla="*/ 312291 w 456349"/>
              <a:gd name="connsiteY3" fmla="*/ 271377 h 505731"/>
              <a:gd name="connsiteX4" fmla="*/ 303646 w 456349"/>
              <a:gd name="connsiteY4" fmla="*/ 276171 h 505731"/>
              <a:gd name="connsiteX5" fmla="*/ 201374 w 456349"/>
              <a:gd name="connsiteY5" fmla="*/ 296756 h 505731"/>
              <a:gd name="connsiteX6" fmla="*/ 215289 w 456349"/>
              <a:gd name="connsiteY6" fmla="*/ 309603 h 505731"/>
              <a:gd name="connsiteX7" fmla="*/ 214502 w 456349"/>
              <a:gd name="connsiteY7" fmla="*/ 294576 h 505731"/>
              <a:gd name="connsiteX8" fmla="*/ 187101 w 456349"/>
              <a:gd name="connsiteY8" fmla="*/ 7109 h 505731"/>
              <a:gd name="connsiteX9" fmla="*/ 219668 w 456349"/>
              <a:gd name="connsiteY9" fmla="*/ 0 h 505731"/>
              <a:gd name="connsiteX10" fmla="*/ 278830 w 456349"/>
              <a:gd name="connsiteY10" fmla="*/ 26496 h 505731"/>
              <a:gd name="connsiteX11" fmla="*/ 283884 w 456349"/>
              <a:gd name="connsiteY11" fmla="*/ 34601 h 505731"/>
              <a:gd name="connsiteX12" fmla="*/ 293679 w 456349"/>
              <a:gd name="connsiteY12" fmla="*/ 30786 h 505731"/>
              <a:gd name="connsiteX13" fmla="*/ 346871 w 456349"/>
              <a:gd name="connsiteY13" fmla="*/ 63943 h 505731"/>
              <a:gd name="connsiteX14" fmla="*/ 348906 w 456349"/>
              <a:gd name="connsiteY14" fmla="*/ 73424 h 505731"/>
              <a:gd name="connsiteX15" fmla="*/ 377276 w 456349"/>
              <a:gd name="connsiteY15" fmla="*/ 78810 h 505731"/>
              <a:gd name="connsiteX16" fmla="*/ 432445 w 456349"/>
              <a:gd name="connsiteY16" fmla="*/ 157079 h 505731"/>
              <a:gd name="connsiteX17" fmla="*/ 425649 w 456349"/>
              <a:gd name="connsiteY17" fmla="*/ 188731 h 505731"/>
              <a:gd name="connsiteX18" fmla="*/ 433568 w 456349"/>
              <a:gd name="connsiteY18" fmla="*/ 193122 h 505731"/>
              <a:gd name="connsiteX19" fmla="*/ 456349 w 456349"/>
              <a:gd name="connsiteY19" fmla="*/ 238354 h 505731"/>
              <a:gd name="connsiteX20" fmla="*/ 378569 w 456349"/>
              <a:gd name="connsiteY20" fmla="*/ 302322 h 505731"/>
              <a:gd name="connsiteX21" fmla="*/ 348294 w 456349"/>
              <a:gd name="connsiteY21" fmla="*/ 297296 h 505731"/>
              <a:gd name="connsiteX22" fmla="*/ 340640 w 456349"/>
              <a:gd name="connsiteY22" fmla="*/ 293052 h 505731"/>
              <a:gd name="connsiteX23" fmla="*/ 319959 w 456349"/>
              <a:gd name="connsiteY23" fmla="*/ 313759 h 505731"/>
              <a:gd name="connsiteX24" fmla="*/ 297867 w 456349"/>
              <a:gd name="connsiteY24" fmla="*/ 348226 h 505731"/>
              <a:gd name="connsiteX25" fmla="*/ 313618 w 456349"/>
              <a:gd name="connsiteY25" fmla="*/ 347042 h 505731"/>
              <a:gd name="connsiteX26" fmla="*/ 299757 w 456349"/>
              <a:gd name="connsiteY26" fmla="*/ 360198 h 505731"/>
              <a:gd name="connsiteX27" fmla="*/ 314285 w 456349"/>
              <a:gd name="connsiteY27" fmla="*/ 425542 h 505731"/>
              <a:gd name="connsiteX28" fmla="*/ 325530 w 456349"/>
              <a:gd name="connsiteY28" fmla="*/ 422942 h 505731"/>
              <a:gd name="connsiteX29" fmla="*/ 323069 w 456349"/>
              <a:gd name="connsiteY29" fmla="*/ 480181 h 505731"/>
              <a:gd name="connsiteX30" fmla="*/ 232015 w 456349"/>
              <a:gd name="connsiteY30" fmla="*/ 505731 h 505731"/>
              <a:gd name="connsiteX31" fmla="*/ 203832 w 456349"/>
              <a:gd name="connsiteY31" fmla="*/ 451445 h 505731"/>
              <a:gd name="connsiteX32" fmla="*/ 216099 w 456349"/>
              <a:gd name="connsiteY32" fmla="*/ 453280 h 505731"/>
              <a:gd name="connsiteX33" fmla="*/ 185721 w 456349"/>
              <a:gd name="connsiteY33" fmla="*/ 373318 h 505731"/>
              <a:gd name="connsiteX34" fmla="*/ 201542 w 456349"/>
              <a:gd name="connsiteY34" fmla="*/ 374290 h 505731"/>
              <a:gd name="connsiteX35" fmla="*/ 163760 w 456349"/>
              <a:gd name="connsiteY35" fmla="*/ 328017 h 505731"/>
              <a:gd name="connsiteX36" fmla="*/ 155086 w 456349"/>
              <a:gd name="connsiteY36" fmla="*/ 322526 h 505731"/>
              <a:gd name="connsiteX37" fmla="*/ 146531 w 456349"/>
              <a:gd name="connsiteY37" fmla="*/ 334458 h 505731"/>
              <a:gd name="connsiteX38" fmla="*/ 97426 w 456349"/>
              <a:gd name="connsiteY38" fmla="*/ 353586 h 505731"/>
              <a:gd name="connsiteX39" fmla="*/ 27981 w 456349"/>
              <a:gd name="connsiteY39" fmla="*/ 288280 h 505731"/>
              <a:gd name="connsiteX40" fmla="*/ 33438 w 456349"/>
              <a:gd name="connsiteY40" fmla="*/ 262860 h 505731"/>
              <a:gd name="connsiteX41" fmla="*/ 38757 w 456349"/>
              <a:gd name="connsiteY41" fmla="*/ 255441 h 505731"/>
              <a:gd name="connsiteX42" fmla="*/ 24506 w 456349"/>
              <a:gd name="connsiteY42" fmla="*/ 246405 h 505731"/>
              <a:gd name="connsiteX43" fmla="*/ 0 w 456349"/>
              <a:gd name="connsiteY43" fmla="*/ 190769 h 505731"/>
              <a:gd name="connsiteX44" fmla="*/ 51100 w 456349"/>
              <a:gd name="connsiteY44" fmla="*/ 118272 h 505731"/>
              <a:gd name="connsiteX45" fmla="*/ 70809 w 456349"/>
              <a:gd name="connsiteY45" fmla="*/ 114530 h 505731"/>
              <a:gd name="connsiteX46" fmla="*/ 80910 w 456349"/>
              <a:gd name="connsiteY46" fmla="*/ 83434 h 505731"/>
              <a:gd name="connsiteX47" fmla="*/ 117721 w 456349"/>
              <a:gd name="connsiteY47" fmla="*/ 54928 h 505731"/>
              <a:gd name="connsiteX48" fmla="*/ 147645 w 456349"/>
              <a:gd name="connsiteY48" fmla="*/ 49246 h 505731"/>
              <a:gd name="connsiteX49" fmla="*/ 150290 w 456349"/>
              <a:gd name="connsiteY49" fmla="*/ 39884 h 505731"/>
              <a:gd name="connsiteX50" fmla="*/ 187101 w 456349"/>
              <a:gd name="connsiteY50" fmla="*/ 7109 h 5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6349" h="505731">
                <a:moveTo>
                  <a:pt x="278937" y="280274"/>
                </a:moveTo>
                <a:lnTo>
                  <a:pt x="285004" y="301029"/>
                </a:lnTo>
                <a:cubicBezTo>
                  <a:pt x="292068" y="291385"/>
                  <a:pt x="297879" y="283461"/>
                  <a:pt x="304878" y="276509"/>
                </a:cubicBezTo>
                <a:lnTo>
                  <a:pt x="312291" y="271377"/>
                </a:lnTo>
                <a:lnTo>
                  <a:pt x="303646" y="276171"/>
                </a:lnTo>
                <a:close/>
                <a:moveTo>
                  <a:pt x="201374" y="296756"/>
                </a:moveTo>
                <a:lnTo>
                  <a:pt x="215289" y="309603"/>
                </a:lnTo>
                <a:lnTo>
                  <a:pt x="214502" y="294576"/>
                </a:lnTo>
                <a:close/>
                <a:moveTo>
                  <a:pt x="187101" y="7109"/>
                </a:moveTo>
                <a:cubicBezTo>
                  <a:pt x="197111" y="2532"/>
                  <a:pt x="208116" y="0"/>
                  <a:pt x="219668" y="0"/>
                </a:cubicBezTo>
                <a:cubicBezTo>
                  <a:pt x="242772" y="0"/>
                  <a:pt x="263689" y="10125"/>
                  <a:pt x="278830" y="26496"/>
                </a:cubicBezTo>
                <a:lnTo>
                  <a:pt x="283884" y="34601"/>
                </a:lnTo>
                <a:lnTo>
                  <a:pt x="293679" y="30786"/>
                </a:lnTo>
                <a:cubicBezTo>
                  <a:pt x="317591" y="30786"/>
                  <a:pt x="338107" y="44458"/>
                  <a:pt x="346871" y="63943"/>
                </a:cubicBezTo>
                <a:lnTo>
                  <a:pt x="348906" y="73424"/>
                </a:lnTo>
                <a:lnTo>
                  <a:pt x="377276" y="78810"/>
                </a:lnTo>
                <a:cubicBezTo>
                  <a:pt x="409697" y="91705"/>
                  <a:pt x="432445" y="121894"/>
                  <a:pt x="432445" y="157079"/>
                </a:cubicBezTo>
                <a:lnTo>
                  <a:pt x="425649" y="188731"/>
                </a:lnTo>
                <a:lnTo>
                  <a:pt x="433568" y="193122"/>
                </a:lnTo>
                <a:cubicBezTo>
                  <a:pt x="447644" y="204698"/>
                  <a:pt x="456349" y="220690"/>
                  <a:pt x="456349" y="238354"/>
                </a:cubicBezTo>
                <a:cubicBezTo>
                  <a:pt x="456349" y="273683"/>
                  <a:pt x="421526" y="302322"/>
                  <a:pt x="378569" y="302322"/>
                </a:cubicBezTo>
                <a:cubicBezTo>
                  <a:pt x="367830" y="302322"/>
                  <a:pt x="357599" y="300533"/>
                  <a:pt x="348294" y="297296"/>
                </a:cubicBezTo>
                <a:lnTo>
                  <a:pt x="340640" y="293052"/>
                </a:lnTo>
                <a:lnTo>
                  <a:pt x="319959" y="313759"/>
                </a:lnTo>
                <a:cubicBezTo>
                  <a:pt x="308966" y="327450"/>
                  <a:pt x="302955" y="340206"/>
                  <a:pt x="297867" y="348226"/>
                </a:cubicBezTo>
                <a:cubicBezTo>
                  <a:pt x="300640" y="348789"/>
                  <a:pt x="303124" y="346472"/>
                  <a:pt x="313618" y="347042"/>
                </a:cubicBezTo>
                <a:cubicBezTo>
                  <a:pt x="302568" y="354982"/>
                  <a:pt x="305627" y="358596"/>
                  <a:pt x="299757" y="360198"/>
                </a:cubicBezTo>
                <a:lnTo>
                  <a:pt x="314285" y="425542"/>
                </a:lnTo>
                <a:cubicBezTo>
                  <a:pt x="318033" y="424676"/>
                  <a:pt x="319445" y="423932"/>
                  <a:pt x="325530" y="422942"/>
                </a:cubicBezTo>
                <a:cubicBezTo>
                  <a:pt x="317779" y="446522"/>
                  <a:pt x="321422" y="466607"/>
                  <a:pt x="323069" y="480181"/>
                </a:cubicBezTo>
                <a:lnTo>
                  <a:pt x="232015" y="505731"/>
                </a:lnTo>
                <a:cubicBezTo>
                  <a:pt x="223853" y="478748"/>
                  <a:pt x="220097" y="470005"/>
                  <a:pt x="203832" y="451445"/>
                </a:cubicBezTo>
                <a:cubicBezTo>
                  <a:pt x="212273" y="452700"/>
                  <a:pt x="212331" y="451778"/>
                  <a:pt x="216099" y="453280"/>
                </a:cubicBezTo>
                <a:cubicBezTo>
                  <a:pt x="210743" y="427340"/>
                  <a:pt x="204570" y="383246"/>
                  <a:pt x="185721" y="373318"/>
                </a:cubicBezTo>
                <a:lnTo>
                  <a:pt x="201542" y="374290"/>
                </a:lnTo>
                <a:cubicBezTo>
                  <a:pt x="199660" y="362760"/>
                  <a:pt x="189402" y="346786"/>
                  <a:pt x="163760" y="328017"/>
                </a:cubicBezTo>
                <a:lnTo>
                  <a:pt x="155086" y="322526"/>
                </a:lnTo>
                <a:lnTo>
                  <a:pt x="146531" y="334458"/>
                </a:lnTo>
                <a:cubicBezTo>
                  <a:pt x="133964" y="346276"/>
                  <a:pt x="116603" y="353586"/>
                  <a:pt x="97426" y="353586"/>
                </a:cubicBezTo>
                <a:cubicBezTo>
                  <a:pt x="59073" y="353586"/>
                  <a:pt x="27981" y="324348"/>
                  <a:pt x="27981" y="288280"/>
                </a:cubicBezTo>
                <a:cubicBezTo>
                  <a:pt x="27981" y="279263"/>
                  <a:pt x="29924" y="270673"/>
                  <a:pt x="33438" y="262860"/>
                </a:cubicBezTo>
                <a:lnTo>
                  <a:pt x="38757" y="255441"/>
                </a:lnTo>
                <a:lnTo>
                  <a:pt x="24506" y="246405"/>
                </a:lnTo>
                <a:cubicBezTo>
                  <a:pt x="9365" y="232166"/>
                  <a:pt x="0" y="212496"/>
                  <a:pt x="0" y="190769"/>
                </a:cubicBezTo>
                <a:cubicBezTo>
                  <a:pt x="0" y="158179"/>
                  <a:pt x="21071" y="130217"/>
                  <a:pt x="51100" y="118272"/>
                </a:cubicBezTo>
                <a:lnTo>
                  <a:pt x="70809" y="114530"/>
                </a:lnTo>
                <a:lnTo>
                  <a:pt x="80910" y="83434"/>
                </a:lnTo>
                <a:cubicBezTo>
                  <a:pt x="89931" y="70876"/>
                  <a:pt x="102706" y="60900"/>
                  <a:pt x="117721" y="54928"/>
                </a:cubicBezTo>
                <a:lnTo>
                  <a:pt x="147645" y="49246"/>
                </a:lnTo>
                <a:lnTo>
                  <a:pt x="150290" y="39884"/>
                </a:lnTo>
                <a:cubicBezTo>
                  <a:pt x="159312" y="25446"/>
                  <a:pt x="172087" y="13976"/>
                  <a:pt x="187101" y="7109"/>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23" name="Freeform: Shape 22">
            <a:extLst>
              <a:ext uri="{FF2B5EF4-FFF2-40B4-BE49-F238E27FC236}">
                <a16:creationId xmlns:a16="http://schemas.microsoft.com/office/drawing/2014/main" id="{70A620F2-00E4-456D-8BFA-70ED8235E233}"/>
              </a:ext>
            </a:extLst>
          </p:cNvPr>
          <p:cNvSpPr/>
          <p:nvPr/>
        </p:nvSpPr>
        <p:spPr>
          <a:xfrm>
            <a:off x="8290072" y="1418182"/>
            <a:ext cx="422846" cy="575639"/>
          </a:xfrm>
          <a:custGeom>
            <a:avLst/>
            <a:gdLst>
              <a:gd name="connsiteX0" fmla="*/ 1036320 w 1133475"/>
              <a:gd name="connsiteY0" fmla="*/ 603444 h 1543050"/>
              <a:gd name="connsiteX1" fmla="*/ 955357 w 1133475"/>
              <a:gd name="connsiteY1" fmla="*/ 617731 h 1543050"/>
              <a:gd name="connsiteX2" fmla="*/ 947738 w 1133475"/>
              <a:gd name="connsiteY2" fmla="*/ 604396 h 1543050"/>
              <a:gd name="connsiteX3" fmla="*/ 1134428 w 1133475"/>
              <a:gd name="connsiteY3" fmla="*/ 454854 h 1543050"/>
              <a:gd name="connsiteX4" fmla="*/ 938213 w 1133475"/>
              <a:gd name="connsiteY4" fmla="*/ 527244 h 1543050"/>
              <a:gd name="connsiteX5" fmla="*/ 968692 w 1133475"/>
              <a:gd name="connsiteY5" fmla="*/ 454854 h 1543050"/>
              <a:gd name="connsiteX6" fmla="*/ 771525 w 1133475"/>
              <a:gd name="connsiteY6" fmla="*/ 632971 h 1543050"/>
              <a:gd name="connsiteX7" fmla="*/ 837247 w 1133475"/>
              <a:gd name="connsiteY7" fmla="*/ 543436 h 1543050"/>
              <a:gd name="connsiteX8" fmla="*/ 893445 w 1133475"/>
              <a:gd name="connsiteY8" fmla="*/ 468189 h 1543050"/>
              <a:gd name="connsiteX9" fmla="*/ 880110 w 1133475"/>
              <a:gd name="connsiteY9" fmla="*/ 447234 h 1543050"/>
              <a:gd name="connsiteX10" fmla="*/ 711517 w 1133475"/>
              <a:gd name="connsiteY10" fmla="*/ 613921 h 1543050"/>
              <a:gd name="connsiteX11" fmla="*/ 659130 w 1133475"/>
              <a:gd name="connsiteY11" fmla="*/ 734889 h 1543050"/>
              <a:gd name="connsiteX12" fmla="*/ 646747 w 1133475"/>
              <a:gd name="connsiteY12" fmla="*/ 612016 h 1543050"/>
              <a:gd name="connsiteX13" fmla="*/ 662940 w 1133475"/>
              <a:gd name="connsiteY13" fmla="*/ 569154 h 1543050"/>
              <a:gd name="connsiteX14" fmla="*/ 824865 w 1133475"/>
              <a:gd name="connsiteY14" fmla="*/ 431994 h 1543050"/>
              <a:gd name="connsiteX15" fmla="*/ 843915 w 1133475"/>
              <a:gd name="connsiteY15" fmla="*/ 411039 h 1543050"/>
              <a:gd name="connsiteX16" fmla="*/ 867728 w 1133475"/>
              <a:gd name="connsiteY16" fmla="*/ 341506 h 1543050"/>
              <a:gd name="connsiteX17" fmla="*/ 866775 w 1133475"/>
              <a:gd name="connsiteY17" fmla="*/ 293881 h 1543050"/>
              <a:gd name="connsiteX18" fmla="*/ 866775 w 1133475"/>
              <a:gd name="connsiteY18" fmla="*/ 282451 h 1543050"/>
              <a:gd name="connsiteX19" fmla="*/ 854392 w 1133475"/>
              <a:gd name="connsiteY19" fmla="*/ 202441 h 1543050"/>
              <a:gd name="connsiteX20" fmla="*/ 840105 w 1133475"/>
              <a:gd name="connsiteY20" fmla="*/ 185296 h 1543050"/>
              <a:gd name="connsiteX21" fmla="*/ 822007 w 1133475"/>
              <a:gd name="connsiteY21" fmla="*/ 201489 h 1543050"/>
              <a:gd name="connsiteX22" fmla="*/ 708660 w 1133475"/>
              <a:gd name="connsiteY22" fmla="*/ 402466 h 1543050"/>
              <a:gd name="connsiteX23" fmla="*/ 684847 w 1133475"/>
              <a:gd name="connsiteY23" fmla="*/ 421516 h 1543050"/>
              <a:gd name="connsiteX24" fmla="*/ 677228 w 1133475"/>
              <a:gd name="connsiteY24" fmla="*/ 392941 h 1543050"/>
              <a:gd name="connsiteX25" fmla="*/ 723900 w 1133475"/>
              <a:gd name="connsiteY25" fmla="*/ 263401 h 1543050"/>
              <a:gd name="connsiteX26" fmla="*/ 748665 w 1133475"/>
              <a:gd name="connsiteY26" fmla="*/ 129099 h 1543050"/>
              <a:gd name="connsiteX27" fmla="*/ 681038 w 1133475"/>
              <a:gd name="connsiteY27" fmla="*/ 224349 h 1543050"/>
              <a:gd name="connsiteX28" fmla="*/ 681038 w 1133475"/>
              <a:gd name="connsiteY28" fmla="*/ 104334 h 1543050"/>
              <a:gd name="connsiteX29" fmla="*/ 670560 w 1133475"/>
              <a:gd name="connsiteY29" fmla="*/ 76711 h 1543050"/>
              <a:gd name="connsiteX30" fmla="*/ 641032 w 1133475"/>
              <a:gd name="connsiteY30" fmla="*/ 47184 h 1543050"/>
              <a:gd name="connsiteX31" fmla="*/ 590550 w 1133475"/>
              <a:gd name="connsiteY31" fmla="*/ 511 h 1543050"/>
              <a:gd name="connsiteX32" fmla="*/ 561975 w 1133475"/>
              <a:gd name="connsiteY32" fmla="*/ 64329 h 1543050"/>
              <a:gd name="connsiteX33" fmla="*/ 538163 w 1133475"/>
              <a:gd name="connsiteY33" fmla="*/ 99571 h 1543050"/>
              <a:gd name="connsiteX34" fmla="*/ 531495 w 1133475"/>
              <a:gd name="connsiteY34" fmla="*/ 113859 h 1543050"/>
              <a:gd name="connsiteX35" fmla="*/ 530542 w 1133475"/>
              <a:gd name="connsiteY35" fmla="*/ 184344 h 1543050"/>
              <a:gd name="connsiteX36" fmla="*/ 497205 w 1133475"/>
              <a:gd name="connsiteY36" fmla="*/ 170056 h 1543050"/>
              <a:gd name="connsiteX37" fmla="*/ 474345 w 1133475"/>
              <a:gd name="connsiteY37" fmla="*/ 172914 h 1543050"/>
              <a:gd name="connsiteX38" fmla="*/ 480060 w 1133475"/>
              <a:gd name="connsiteY38" fmla="*/ 327219 h 1543050"/>
              <a:gd name="connsiteX39" fmla="*/ 562928 w 1133475"/>
              <a:gd name="connsiteY39" fmla="*/ 475809 h 1543050"/>
              <a:gd name="connsiteX40" fmla="*/ 264795 w 1133475"/>
              <a:gd name="connsiteY40" fmla="*/ 334839 h 1543050"/>
              <a:gd name="connsiteX41" fmla="*/ 358140 w 1133475"/>
              <a:gd name="connsiteY41" fmla="*/ 482476 h 1543050"/>
              <a:gd name="connsiteX42" fmla="*/ 287655 w 1133475"/>
              <a:gd name="connsiteY42" fmla="*/ 471999 h 1543050"/>
              <a:gd name="connsiteX43" fmla="*/ 385763 w 1133475"/>
              <a:gd name="connsiteY43" fmla="*/ 552961 h 1543050"/>
              <a:gd name="connsiteX44" fmla="*/ 487680 w 1133475"/>
              <a:gd name="connsiteY44" fmla="*/ 574869 h 1543050"/>
              <a:gd name="connsiteX45" fmla="*/ 629603 w 1133475"/>
              <a:gd name="connsiteY45" fmla="*/ 742509 h 1543050"/>
              <a:gd name="connsiteX46" fmla="*/ 630555 w 1133475"/>
              <a:gd name="connsiteY46" fmla="*/ 747271 h 1543050"/>
              <a:gd name="connsiteX47" fmla="*/ 596265 w 1133475"/>
              <a:gd name="connsiteY47" fmla="*/ 770131 h 1543050"/>
              <a:gd name="connsiteX48" fmla="*/ 469582 w 1133475"/>
              <a:gd name="connsiteY48" fmla="*/ 664404 h 1543050"/>
              <a:gd name="connsiteX49" fmla="*/ 355282 w 1133475"/>
              <a:gd name="connsiteY49" fmla="*/ 596776 h 1543050"/>
              <a:gd name="connsiteX50" fmla="*/ 219075 w 1133475"/>
              <a:gd name="connsiteY50" fmla="*/ 606301 h 1543050"/>
              <a:gd name="connsiteX51" fmla="*/ 215265 w 1133475"/>
              <a:gd name="connsiteY51" fmla="*/ 618684 h 1543050"/>
              <a:gd name="connsiteX52" fmla="*/ 434340 w 1133475"/>
              <a:gd name="connsiteY52" fmla="*/ 733936 h 1543050"/>
              <a:gd name="connsiteX53" fmla="*/ 429578 w 1133475"/>
              <a:gd name="connsiteY53" fmla="*/ 745366 h 1543050"/>
              <a:gd name="connsiteX54" fmla="*/ 152400 w 1133475"/>
              <a:gd name="connsiteY54" fmla="*/ 657736 h 1543050"/>
              <a:gd name="connsiteX55" fmla="*/ 212407 w 1133475"/>
              <a:gd name="connsiteY55" fmla="*/ 710124 h 1543050"/>
              <a:gd name="connsiteX56" fmla="*/ 0 w 1133475"/>
              <a:gd name="connsiteY56" fmla="*/ 751081 h 1543050"/>
              <a:gd name="connsiteX57" fmla="*/ 280035 w 1133475"/>
              <a:gd name="connsiteY57" fmla="*/ 796801 h 1543050"/>
              <a:gd name="connsiteX58" fmla="*/ 186690 w 1133475"/>
              <a:gd name="connsiteY58" fmla="*/ 836806 h 1543050"/>
              <a:gd name="connsiteX59" fmla="*/ 289560 w 1133475"/>
              <a:gd name="connsiteY59" fmla="*/ 867286 h 1543050"/>
              <a:gd name="connsiteX60" fmla="*/ 381000 w 1133475"/>
              <a:gd name="connsiteY60" fmla="*/ 839664 h 1543050"/>
              <a:gd name="connsiteX61" fmla="*/ 481013 w 1133475"/>
              <a:gd name="connsiteY61" fmla="*/ 829186 h 1543050"/>
              <a:gd name="connsiteX62" fmla="*/ 461010 w 1133475"/>
              <a:gd name="connsiteY62" fmla="*/ 852046 h 1543050"/>
              <a:gd name="connsiteX63" fmla="*/ 327660 w 1133475"/>
              <a:gd name="connsiteY63" fmla="*/ 982539 h 1543050"/>
              <a:gd name="connsiteX64" fmla="*/ 322897 w 1133475"/>
              <a:gd name="connsiteY64" fmla="*/ 1012066 h 1543050"/>
              <a:gd name="connsiteX65" fmla="*/ 349567 w 1133475"/>
              <a:gd name="connsiteY65" fmla="*/ 1011114 h 1543050"/>
              <a:gd name="connsiteX66" fmla="*/ 430530 w 1133475"/>
              <a:gd name="connsiteY66" fmla="*/ 993016 h 1543050"/>
              <a:gd name="connsiteX67" fmla="*/ 485775 w 1133475"/>
              <a:gd name="connsiteY67" fmla="*/ 997779 h 1543050"/>
              <a:gd name="connsiteX68" fmla="*/ 490538 w 1133475"/>
              <a:gd name="connsiteY68" fmla="*/ 996826 h 1543050"/>
              <a:gd name="connsiteX69" fmla="*/ 573405 w 1133475"/>
              <a:gd name="connsiteY69" fmla="*/ 921579 h 1543050"/>
              <a:gd name="connsiteX70" fmla="*/ 591503 w 1133475"/>
              <a:gd name="connsiteY70" fmla="*/ 857761 h 1543050"/>
              <a:gd name="connsiteX71" fmla="*/ 623888 w 1133475"/>
              <a:gd name="connsiteY71" fmla="*/ 827281 h 1543050"/>
              <a:gd name="connsiteX72" fmla="*/ 640080 w 1133475"/>
              <a:gd name="connsiteY72" fmla="*/ 862524 h 1543050"/>
              <a:gd name="connsiteX73" fmla="*/ 664845 w 1133475"/>
              <a:gd name="connsiteY73" fmla="*/ 1060644 h 1543050"/>
              <a:gd name="connsiteX74" fmla="*/ 748665 w 1133475"/>
              <a:gd name="connsiteY74" fmla="*/ 1509271 h 1543050"/>
              <a:gd name="connsiteX75" fmla="*/ 774382 w 1133475"/>
              <a:gd name="connsiteY75" fmla="*/ 1543561 h 1543050"/>
              <a:gd name="connsiteX76" fmla="*/ 833438 w 1133475"/>
              <a:gd name="connsiteY76" fmla="*/ 1460694 h 1543050"/>
              <a:gd name="connsiteX77" fmla="*/ 671513 w 1133475"/>
              <a:gd name="connsiteY77" fmla="*/ 851094 h 1543050"/>
              <a:gd name="connsiteX78" fmla="*/ 677228 w 1133475"/>
              <a:gd name="connsiteY78" fmla="*/ 812041 h 1543050"/>
              <a:gd name="connsiteX79" fmla="*/ 721995 w 1133475"/>
              <a:gd name="connsiteY79" fmla="*/ 817756 h 1543050"/>
              <a:gd name="connsiteX80" fmla="*/ 795338 w 1133475"/>
              <a:gd name="connsiteY80" fmla="*/ 885384 h 1543050"/>
              <a:gd name="connsiteX81" fmla="*/ 877253 w 1133475"/>
              <a:gd name="connsiteY81" fmla="*/ 885384 h 1543050"/>
              <a:gd name="connsiteX82" fmla="*/ 880110 w 1133475"/>
              <a:gd name="connsiteY82" fmla="*/ 845379 h 1543050"/>
              <a:gd name="connsiteX83" fmla="*/ 999172 w 1133475"/>
              <a:gd name="connsiteY83" fmla="*/ 819661 h 1543050"/>
              <a:gd name="connsiteX84" fmla="*/ 999172 w 1133475"/>
              <a:gd name="connsiteY84" fmla="*/ 786324 h 1543050"/>
              <a:gd name="connsiteX85" fmla="*/ 851535 w 1133475"/>
              <a:gd name="connsiteY85" fmla="*/ 751081 h 1543050"/>
              <a:gd name="connsiteX86" fmla="*/ 792480 w 1133475"/>
              <a:gd name="connsiteY86" fmla="*/ 748224 h 1543050"/>
              <a:gd name="connsiteX87" fmla="*/ 790575 w 1133475"/>
              <a:gd name="connsiteY87" fmla="*/ 736794 h 1543050"/>
              <a:gd name="connsiteX88" fmla="*/ 844867 w 1133475"/>
              <a:gd name="connsiteY88" fmla="*/ 714886 h 1543050"/>
              <a:gd name="connsiteX89" fmla="*/ 1046797 w 1133475"/>
              <a:gd name="connsiteY89" fmla="*/ 629161 h 1543050"/>
              <a:gd name="connsiteX90" fmla="*/ 1056323 w 1133475"/>
              <a:gd name="connsiteY90" fmla="*/ 610111 h 1543050"/>
              <a:gd name="connsiteX91" fmla="*/ 1036320 w 1133475"/>
              <a:gd name="connsiteY91" fmla="*/ 603444 h 1543050"/>
              <a:gd name="connsiteX92" fmla="*/ 576263 w 1133475"/>
              <a:gd name="connsiteY92" fmla="*/ 259591 h 1543050"/>
              <a:gd name="connsiteX93" fmla="*/ 561022 w 1133475"/>
              <a:gd name="connsiteY93" fmla="*/ 252924 h 1543050"/>
              <a:gd name="connsiteX94" fmla="*/ 533400 w 1133475"/>
              <a:gd name="connsiteY94" fmla="*/ 184344 h 1543050"/>
              <a:gd name="connsiteX95" fmla="*/ 532447 w 1133475"/>
              <a:gd name="connsiteY95" fmla="*/ 183391 h 1543050"/>
              <a:gd name="connsiteX96" fmla="*/ 532447 w 1133475"/>
              <a:gd name="connsiteY96" fmla="*/ 183391 h 1543050"/>
              <a:gd name="connsiteX97" fmla="*/ 532447 w 1133475"/>
              <a:gd name="connsiteY97" fmla="*/ 184344 h 1543050"/>
              <a:gd name="connsiteX98" fmla="*/ 580072 w 1133475"/>
              <a:gd name="connsiteY98" fmla="*/ 240541 h 1543050"/>
              <a:gd name="connsiteX99" fmla="*/ 576263 w 1133475"/>
              <a:gd name="connsiteY99" fmla="*/ 259591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1133475" h="1543050">
                <a:moveTo>
                  <a:pt x="1036320" y="603444"/>
                </a:moveTo>
                <a:cubicBezTo>
                  <a:pt x="1009650" y="608206"/>
                  <a:pt x="982980" y="612969"/>
                  <a:pt x="955357" y="617731"/>
                </a:cubicBezTo>
                <a:cubicBezTo>
                  <a:pt x="952500" y="612969"/>
                  <a:pt x="950595" y="609159"/>
                  <a:pt x="947738" y="604396"/>
                </a:cubicBezTo>
                <a:cubicBezTo>
                  <a:pt x="1042988" y="594871"/>
                  <a:pt x="1081088" y="521529"/>
                  <a:pt x="1134428" y="454854"/>
                </a:cubicBezTo>
                <a:cubicBezTo>
                  <a:pt x="1054417" y="448186"/>
                  <a:pt x="995363" y="477714"/>
                  <a:pt x="938213" y="527244"/>
                </a:cubicBezTo>
                <a:cubicBezTo>
                  <a:pt x="944880" y="497716"/>
                  <a:pt x="972503" y="485334"/>
                  <a:pt x="968692" y="454854"/>
                </a:cubicBezTo>
                <a:cubicBezTo>
                  <a:pt x="880110" y="490096"/>
                  <a:pt x="875347" y="613921"/>
                  <a:pt x="771525" y="632971"/>
                </a:cubicBezTo>
                <a:cubicBezTo>
                  <a:pt x="781050" y="589156"/>
                  <a:pt x="809625" y="566296"/>
                  <a:pt x="837247" y="543436"/>
                </a:cubicBezTo>
                <a:cubicBezTo>
                  <a:pt x="861060" y="522481"/>
                  <a:pt x="883920" y="500574"/>
                  <a:pt x="893445" y="468189"/>
                </a:cubicBezTo>
                <a:cubicBezTo>
                  <a:pt x="896303" y="457711"/>
                  <a:pt x="900113" y="446281"/>
                  <a:pt x="880110" y="447234"/>
                </a:cubicBezTo>
                <a:cubicBezTo>
                  <a:pt x="800100" y="452949"/>
                  <a:pt x="718185" y="532959"/>
                  <a:pt x="711517" y="613921"/>
                </a:cubicBezTo>
                <a:cubicBezTo>
                  <a:pt x="707707" y="657736"/>
                  <a:pt x="701040" y="700599"/>
                  <a:pt x="659130" y="734889"/>
                </a:cubicBezTo>
                <a:cubicBezTo>
                  <a:pt x="654367" y="690121"/>
                  <a:pt x="650557" y="651069"/>
                  <a:pt x="646747" y="612016"/>
                </a:cubicBezTo>
                <a:cubicBezTo>
                  <a:pt x="644842" y="594871"/>
                  <a:pt x="652463" y="581536"/>
                  <a:pt x="662940" y="569154"/>
                </a:cubicBezTo>
                <a:cubicBezTo>
                  <a:pt x="709613" y="514861"/>
                  <a:pt x="757238" y="462474"/>
                  <a:pt x="824865" y="431994"/>
                </a:cubicBezTo>
                <a:cubicBezTo>
                  <a:pt x="834390" y="428184"/>
                  <a:pt x="851535" y="425326"/>
                  <a:pt x="843915" y="411039"/>
                </a:cubicBezTo>
                <a:cubicBezTo>
                  <a:pt x="825817" y="376749"/>
                  <a:pt x="853440" y="361509"/>
                  <a:pt x="867728" y="341506"/>
                </a:cubicBezTo>
                <a:cubicBezTo>
                  <a:pt x="886778" y="315789"/>
                  <a:pt x="887730" y="315789"/>
                  <a:pt x="866775" y="293881"/>
                </a:cubicBezTo>
                <a:cubicBezTo>
                  <a:pt x="864870" y="291976"/>
                  <a:pt x="864870" y="284356"/>
                  <a:pt x="866775" y="282451"/>
                </a:cubicBezTo>
                <a:cubicBezTo>
                  <a:pt x="888682" y="251971"/>
                  <a:pt x="856297" y="229111"/>
                  <a:pt x="854392" y="202441"/>
                </a:cubicBezTo>
                <a:cubicBezTo>
                  <a:pt x="853440" y="195774"/>
                  <a:pt x="846772" y="187201"/>
                  <a:pt x="840105" y="185296"/>
                </a:cubicBezTo>
                <a:cubicBezTo>
                  <a:pt x="827722" y="181486"/>
                  <a:pt x="825817" y="193869"/>
                  <a:pt x="822007" y="201489"/>
                </a:cubicBezTo>
                <a:cubicBezTo>
                  <a:pt x="784860" y="269116"/>
                  <a:pt x="719138" y="319599"/>
                  <a:pt x="708660" y="402466"/>
                </a:cubicBezTo>
                <a:cubicBezTo>
                  <a:pt x="707707" y="411991"/>
                  <a:pt x="697230" y="424374"/>
                  <a:pt x="684847" y="421516"/>
                </a:cubicBezTo>
                <a:cubicBezTo>
                  <a:pt x="669607" y="417706"/>
                  <a:pt x="676275" y="403419"/>
                  <a:pt x="677228" y="392941"/>
                </a:cubicBezTo>
                <a:cubicBezTo>
                  <a:pt x="684847" y="347221"/>
                  <a:pt x="704850" y="305311"/>
                  <a:pt x="723900" y="263401"/>
                </a:cubicBezTo>
                <a:cubicBezTo>
                  <a:pt x="741997" y="223396"/>
                  <a:pt x="756285" y="183391"/>
                  <a:pt x="748665" y="129099"/>
                </a:cubicBezTo>
                <a:cubicBezTo>
                  <a:pt x="725805" y="161484"/>
                  <a:pt x="707707" y="187201"/>
                  <a:pt x="681038" y="224349"/>
                </a:cubicBezTo>
                <a:cubicBezTo>
                  <a:pt x="681038" y="173866"/>
                  <a:pt x="681038" y="138624"/>
                  <a:pt x="681038" y="104334"/>
                </a:cubicBezTo>
                <a:cubicBezTo>
                  <a:pt x="681038" y="93856"/>
                  <a:pt x="682942" y="74806"/>
                  <a:pt x="670560" y="76711"/>
                </a:cubicBezTo>
                <a:cubicBezTo>
                  <a:pt x="641032" y="81474"/>
                  <a:pt x="647700" y="60519"/>
                  <a:pt x="641032" y="47184"/>
                </a:cubicBezTo>
                <a:cubicBezTo>
                  <a:pt x="630555" y="25276"/>
                  <a:pt x="610553" y="-4251"/>
                  <a:pt x="590550" y="511"/>
                </a:cubicBezTo>
                <a:cubicBezTo>
                  <a:pt x="570547" y="5274"/>
                  <a:pt x="559117" y="35754"/>
                  <a:pt x="561975" y="64329"/>
                </a:cubicBezTo>
                <a:cubicBezTo>
                  <a:pt x="563880" y="79569"/>
                  <a:pt x="591503" y="118621"/>
                  <a:pt x="538163" y="99571"/>
                </a:cubicBezTo>
                <a:cubicBezTo>
                  <a:pt x="531495" y="97666"/>
                  <a:pt x="527685" y="109096"/>
                  <a:pt x="531495" y="113859"/>
                </a:cubicBezTo>
                <a:cubicBezTo>
                  <a:pt x="550545" y="137671"/>
                  <a:pt x="526732" y="160531"/>
                  <a:pt x="530542" y="184344"/>
                </a:cubicBezTo>
                <a:cubicBezTo>
                  <a:pt x="517207" y="185296"/>
                  <a:pt x="506730" y="178629"/>
                  <a:pt x="497205" y="170056"/>
                </a:cubicBezTo>
                <a:cubicBezTo>
                  <a:pt x="489585" y="163389"/>
                  <a:pt x="481965" y="161484"/>
                  <a:pt x="474345" y="172914"/>
                </a:cubicBezTo>
                <a:cubicBezTo>
                  <a:pt x="447675" y="210061"/>
                  <a:pt x="450532" y="292929"/>
                  <a:pt x="480060" y="327219"/>
                </a:cubicBezTo>
                <a:cubicBezTo>
                  <a:pt x="516255" y="371986"/>
                  <a:pt x="549592" y="417706"/>
                  <a:pt x="562928" y="475809"/>
                </a:cubicBezTo>
                <a:cubicBezTo>
                  <a:pt x="469582" y="412944"/>
                  <a:pt x="400050" y="306264"/>
                  <a:pt x="264795" y="334839"/>
                </a:cubicBezTo>
                <a:cubicBezTo>
                  <a:pt x="267653" y="394846"/>
                  <a:pt x="304800" y="438661"/>
                  <a:pt x="358140" y="482476"/>
                </a:cubicBezTo>
                <a:cubicBezTo>
                  <a:pt x="325755" y="481524"/>
                  <a:pt x="308610" y="462474"/>
                  <a:pt x="287655" y="471999"/>
                </a:cubicBezTo>
                <a:cubicBezTo>
                  <a:pt x="302895" y="521529"/>
                  <a:pt x="330517" y="551056"/>
                  <a:pt x="385763" y="552961"/>
                </a:cubicBezTo>
                <a:cubicBezTo>
                  <a:pt x="420053" y="553914"/>
                  <a:pt x="454342" y="565344"/>
                  <a:pt x="487680" y="574869"/>
                </a:cubicBezTo>
                <a:cubicBezTo>
                  <a:pt x="643890" y="617731"/>
                  <a:pt x="612457" y="601539"/>
                  <a:pt x="629603" y="742509"/>
                </a:cubicBezTo>
                <a:cubicBezTo>
                  <a:pt x="629603" y="744414"/>
                  <a:pt x="629603" y="745366"/>
                  <a:pt x="630555" y="747271"/>
                </a:cubicBezTo>
                <a:cubicBezTo>
                  <a:pt x="635317" y="780609"/>
                  <a:pt x="621030" y="783466"/>
                  <a:pt x="596265" y="770131"/>
                </a:cubicBezTo>
                <a:cubicBezTo>
                  <a:pt x="546735" y="743461"/>
                  <a:pt x="501015" y="710124"/>
                  <a:pt x="469582" y="664404"/>
                </a:cubicBezTo>
                <a:cubicBezTo>
                  <a:pt x="440055" y="621541"/>
                  <a:pt x="393382" y="588204"/>
                  <a:pt x="355282" y="596776"/>
                </a:cubicBezTo>
                <a:cubicBezTo>
                  <a:pt x="308610" y="606301"/>
                  <a:pt x="260985" y="576774"/>
                  <a:pt x="219075" y="606301"/>
                </a:cubicBezTo>
                <a:cubicBezTo>
                  <a:pt x="217170" y="607254"/>
                  <a:pt x="217170" y="612016"/>
                  <a:pt x="215265" y="618684"/>
                </a:cubicBezTo>
                <a:cubicBezTo>
                  <a:pt x="287655" y="656784"/>
                  <a:pt x="360997" y="694884"/>
                  <a:pt x="434340" y="733936"/>
                </a:cubicBezTo>
                <a:cubicBezTo>
                  <a:pt x="432435" y="737746"/>
                  <a:pt x="431482" y="741556"/>
                  <a:pt x="429578" y="745366"/>
                </a:cubicBezTo>
                <a:cubicBezTo>
                  <a:pt x="340042" y="716791"/>
                  <a:pt x="250507" y="688216"/>
                  <a:pt x="152400" y="657736"/>
                </a:cubicBezTo>
                <a:cubicBezTo>
                  <a:pt x="171450" y="685359"/>
                  <a:pt x="199072" y="682501"/>
                  <a:pt x="212407" y="710124"/>
                </a:cubicBezTo>
                <a:cubicBezTo>
                  <a:pt x="133350" y="701551"/>
                  <a:pt x="61913" y="705361"/>
                  <a:pt x="0" y="751081"/>
                </a:cubicBezTo>
                <a:cubicBezTo>
                  <a:pt x="87630" y="808231"/>
                  <a:pt x="180975" y="815851"/>
                  <a:pt x="280035" y="796801"/>
                </a:cubicBezTo>
                <a:cubicBezTo>
                  <a:pt x="251460" y="822519"/>
                  <a:pt x="213360" y="812994"/>
                  <a:pt x="186690" y="836806"/>
                </a:cubicBezTo>
                <a:cubicBezTo>
                  <a:pt x="216217" y="869191"/>
                  <a:pt x="250507" y="877764"/>
                  <a:pt x="289560" y="867286"/>
                </a:cubicBezTo>
                <a:cubicBezTo>
                  <a:pt x="320040" y="858714"/>
                  <a:pt x="349567" y="848236"/>
                  <a:pt x="381000" y="839664"/>
                </a:cubicBezTo>
                <a:cubicBezTo>
                  <a:pt x="413385" y="831091"/>
                  <a:pt x="446722" y="819661"/>
                  <a:pt x="481013" y="829186"/>
                </a:cubicBezTo>
                <a:cubicBezTo>
                  <a:pt x="479107" y="843474"/>
                  <a:pt x="468630" y="846331"/>
                  <a:pt x="461010" y="852046"/>
                </a:cubicBezTo>
                <a:cubicBezTo>
                  <a:pt x="411480" y="890146"/>
                  <a:pt x="338138" y="904434"/>
                  <a:pt x="327660" y="982539"/>
                </a:cubicBezTo>
                <a:cubicBezTo>
                  <a:pt x="326707" y="992064"/>
                  <a:pt x="311467" y="1002541"/>
                  <a:pt x="322897" y="1012066"/>
                </a:cubicBezTo>
                <a:cubicBezTo>
                  <a:pt x="327660" y="1016829"/>
                  <a:pt x="340995" y="1013019"/>
                  <a:pt x="349567" y="1011114"/>
                </a:cubicBezTo>
                <a:cubicBezTo>
                  <a:pt x="377190" y="1006351"/>
                  <a:pt x="416242" y="1010161"/>
                  <a:pt x="430530" y="993016"/>
                </a:cubicBezTo>
                <a:cubicBezTo>
                  <a:pt x="458153" y="959679"/>
                  <a:pt x="469582" y="979681"/>
                  <a:pt x="485775" y="997779"/>
                </a:cubicBezTo>
                <a:cubicBezTo>
                  <a:pt x="486728" y="998731"/>
                  <a:pt x="488632" y="997779"/>
                  <a:pt x="490538" y="996826"/>
                </a:cubicBezTo>
                <a:cubicBezTo>
                  <a:pt x="530542" y="985396"/>
                  <a:pt x="571500" y="976824"/>
                  <a:pt x="573405" y="921579"/>
                </a:cubicBezTo>
                <a:cubicBezTo>
                  <a:pt x="574357" y="899671"/>
                  <a:pt x="582930" y="878716"/>
                  <a:pt x="591503" y="857761"/>
                </a:cubicBezTo>
                <a:cubicBezTo>
                  <a:pt x="597217" y="843474"/>
                  <a:pt x="605790" y="825376"/>
                  <a:pt x="623888" y="827281"/>
                </a:cubicBezTo>
                <a:cubicBezTo>
                  <a:pt x="641985" y="829186"/>
                  <a:pt x="639128" y="850141"/>
                  <a:pt x="640080" y="862524"/>
                </a:cubicBezTo>
                <a:cubicBezTo>
                  <a:pt x="648653" y="928246"/>
                  <a:pt x="655320" y="994921"/>
                  <a:pt x="664845" y="1060644"/>
                </a:cubicBezTo>
                <a:cubicBezTo>
                  <a:pt x="685800" y="1211139"/>
                  <a:pt x="701992" y="1363539"/>
                  <a:pt x="748665" y="1509271"/>
                </a:cubicBezTo>
                <a:cubicBezTo>
                  <a:pt x="753428" y="1523559"/>
                  <a:pt x="751522" y="1542609"/>
                  <a:pt x="774382" y="1543561"/>
                </a:cubicBezTo>
                <a:cubicBezTo>
                  <a:pt x="826770" y="1546419"/>
                  <a:pt x="853440" y="1510224"/>
                  <a:pt x="833438" y="1460694"/>
                </a:cubicBezTo>
                <a:cubicBezTo>
                  <a:pt x="753428" y="1264479"/>
                  <a:pt x="691515" y="1063502"/>
                  <a:pt x="671513" y="851094"/>
                </a:cubicBezTo>
                <a:cubicBezTo>
                  <a:pt x="670560" y="837759"/>
                  <a:pt x="661988" y="820614"/>
                  <a:pt x="677228" y="812041"/>
                </a:cubicBezTo>
                <a:cubicBezTo>
                  <a:pt x="692467" y="803469"/>
                  <a:pt x="708660" y="810136"/>
                  <a:pt x="721995" y="817756"/>
                </a:cubicBezTo>
                <a:cubicBezTo>
                  <a:pt x="751522" y="834901"/>
                  <a:pt x="774382" y="858714"/>
                  <a:pt x="795338" y="885384"/>
                </a:cubicBezTo>
                <a:cubicBezTo>
                  <a:pt x="822960" y="920626"/>
                  <a:pt x="850582" y="891099"/>
                  <a:pt x="877253" y="885384"/>
                </a:cubicBezTo>
                <a:cubicBezTo>
                  <a:pt x="909638" y="878716"/>
                  <a:pt x="865822" y="857761"/>
                  <a:pt x="880110" y="845379"/>
                </a:cubicBezTo>
                <a:cubicBezTo>
                  <a:pt x="906780" y="851094"/>
                  <a:pt x="976313" y="834901"/>
                  <a:pt x="999172" y="819661"/>
                </a:cubicBezTo>
                <a:cubicBezTo>
                  <a:pt x="1017270" y="807279"/>
                  <a:pt x="1011555" y="798706"/>
                  <a:pt x="999172" y="786324"/>
                </a:cubicBezTo>
                <a:cubicBezTo>
                  <a:pt x="969645" y="754891"/>
                  <a:pt x="893445" y="734889"/>
                  <a:pt x="851535" y="751081"/>
                </a:cubicBezTo>
                <a:cubicBezTo>
                  <a:pt x="830580" y="759654"/>
                  <a:pt x="811530" y="758701"/>
                  <a:pt x="792480" y="748224"/>
                </a:cubicBezTo>
                <a:cubicBezTo>
                  <a:pt x="790575" y="747271"/>
                  <a:pt x="788670" y="738699"/>
                  <a:pt x="790575" y="736794"/>
                </a:cubicBezTo>
                <a:cubicBezTo>
                  <a:pt x="803910" y="718696"/>
                  <a:pt x="824865" y="711076"/>
                  <a:pt x="844867" y="714886"/>
                </a:cubicBezTo>
                <a:cubicBezTo>
                  <a:pt x="931545" y="731079"/>
                  <a:pt x="984885" y="671071"/>
                  <a:pt x="1046797" y="629161"/>
                </a:cubicBezTo>
                <a:cubicBezTo>
                  <a:pt x="1053465" y="624399"/>
                  <a:pt x="1060132" y="618684"/>
                  <a:pt x="1056323" y="610111"/>
                </a:cubicBezTo>
                <a:cubicBezTo>
                  <a:pt x="1053465" y="601539"/>
                  <a:pt x="1043940" y="602491"/>
                  <a:pt x="1036320" y="603444"/>
                </a:cubicBezTo>
                <a:close/>
                <a:moveTo>
                  <a:pt x="576263" y="259591"/>
                </a:moveTo>
                <a:cubicBezTo>
                  <a:pt x="569595" y="262449"/>
                  <a:pt x="562928" y="258639"/>
                  <a:pt x="561022" y="252924"/>
                </a:cubicBezTo>
                <a:cubicBezTo>
                  <a:pt x="551497" y="230064"/>
                  <a:pt x="541972" y="207204"/>
                  <a:pt x="533400" y="184344"/>
                </a:cubicBezTo>
                <a:cubicBezTo>
                  <a:pt x="533400" y="184344"/>
                  <a:pt x="532447" y="184344"/>
                  <a:pt x="532447" y="183391"/>
                </a:cubicBezTo>
                <a:cubicBezTo>
                  <a:pt x="532447" y="183391"/>
                  <a:pt x="532447" y="183391"/>
                  <a:pt x="532447" y="183391"/>
                </a:cubicBezTo>
                <a:cubicBezTo>
                  <a:pt x="532447" y="183391"/>
                  <a:pt x="532447" y="184344"/>
                  <a:pt x="532447" y="184344"/>
                </a:cubicBezTo>
                <a:cubicBezTo>
                  <a:pt x="553403" y="198631"/>
                  <a:pt x="567690" y="218634"/>
                  <a:pt x="580072" y="240541"/>
                </a:cubicBezTo>
                <a:cubicBezTo>
                  <a:pt x="583882" y="247209"/>
                  <a:pt x="585788" y="255781"/>
                  <a:pt x="576263" y="259591"/>
                </a:cubicBezTo>
                <a:close/>
              </a:path>
            </a:pathLst>
          </a:custGeom>
          <a:solidFill>
            <a:schemeClr val="accent2">
              <a:lumMod val="50000"/>
            </a:schemeClr>
          </a:solidFill>
          <a:ln w="9525" cap="flat">
            <a:noFill/>
            <a:prstDash val="solid"/>
            <a:miter/>
          </a:ln>
        </p:spPr>
        <p:txBody>
          <a:bodyPr rtlCol="0" anchor="ctr"/>
          <a:lstStyle/>
          <a:p>
            <a:endParaRPr lang="en-US" sz="2024" dirty="0"/>
          </a:p>
        </p:txBody>
      </p:sp>
      <p:sp>
        <p:nvSpPr>
          <p:cNvPr id="25" name="Freeform: Shape 24">
            <a:extLst>
              <a:ext uri="{FF2B5EF4-FFF2-40B4-BE49-F238E27FC236}">
                <a16:creationId xmlns:a16="http://schemas.microsoft.com/office/drawing/2014/main" id="{2BC7E1D2-736F-4509-BF48-12EFB9A48E0E}"/>
              </a:ext>
            </a:extLst>
          </p:cNvPr>
          <p:cNvSpPr/>
          <p:nvPr/>
        </p:nvSpPr>
        <p:spPr>
          <a:xfrm>
            <a:off x="7980540" y="927211"/>
            <a:ext cx="307774" cy="392378"/>
          </a:xfrm>
          <a:custGeom>
            <a:avLst/>
            <a:gdLst>
              <a:gd name="connsiteX0" fmla="*/ 306284 w 410428"/>
              <a:gd name="connsiteY0" fmla="*/ 147426 h 523251"/>
              <a:gd name="connsiteX1" fmla="*/ 320646 w 410428"/>
              <a:gd name="connsiteY1" fmla="*/ 148144 h 523251"/>
              <a:gd name="connsiteX2" fmla="*/ 365645 w 410428"/>
              <a:gd name="connsiteY2" fmla="*/ 156600 h 523251"/>
              <a:gd name="connsiteX3" fmla="*/ 407317 w 410428"/>
              <a:gd name="connsiteY3" fmla="*/ 258500 h 523251"/>
              <a:gd name="connsiteX4" fmla="*/ 374124 w 410428"/>
              <a:gd name="connsiteY4" fmla="*/ 435139 h 523251"/>
              <a:gd name="connsiteX5" fmla="*/ 275185 w 410428"/>
              <a:gd name="connsiteY5" fmla="*/ 513242 h 523251"/>
              <a:gd name="connsiteX6" fmla="*/ 269798 w 410428"/>
              <a:gd name="connsiteY6" fmla="*/ 510536 h 523251"/>
              <a:gd name="connsiteX7" fmla="*/ 260770 w 410428"/>
              <a:gd name="connsiteY7" fmla="*/ 507568 h 523251"/>
              <a:gd name="connsiteX8" fmla="*/ 264574 w 410428"/>
              <a:gd name="connsiteY8" fmla="*/ 504526 h 523251"/>
              <a:gd name="connsiteX9" fmla="*/ 295433 w 410428"/>
              <a:gd name="connsiteY9" fmla="*/ 422132 h 523251"/>
              <a:gd name="connsiteX10" fmla="*/ 295433 w 410428"/>
              <a:gd name="connsiteY10" fmla="*/ 234540 h 523251"/>
              <a:gd name="connsiteX11" fmla="*/ 283630 w 410428"/>
              <a:gd name="connsiteY11" fmla="*/ 166963 h 523251"/>
              <a:gd name="connsiteX12" fmla="*/ 279770 w 410428"/>
              <a:gd name="connsiteY12" fmla="*/ 160688 h 523251"/>
              <a:gd name="connsiteX13" fmla="*/ 282745 w 410428"/>
              <a:gd name="connsiteY13" fmla="*/ 157537 h 523251"/>
              <a:gd name="connsiteX14" fmla="*/ 306284 w 410428"/>
              <a:gd name="connsiteY14" fmla="*/ 147426 h 523251"/>
              <a:gd name="connsiteX15" fmla="*/ 105038 w 410428"/>
              <a:gd name="connsiteY15" fmla="*/ 147127 h 523251"/>
              <a:gd name="connsiteX16" fmla="*/ 117603 w 410428"/>
              <a:gd name="connsiteY16" fmla="*/ 150551 h 523251"/>
              <a:gd name="connsiteX17" fmla="*/ 127368 w 410428"/>
              <a:gd name="connsiteY17" fmla="*/ 156801 h 523251"/>
              <a:gd name="connsiteX18" fmla="*/ 126072 w 410428"/>
              <a:gd name="connsiteY18" fmla="*/ 157947 h 523251"/>
              <a:gd name="connsiteX19" fmla="*/ 103423 w 410428"/>
              <a:gd name="connsiteY19" fmla="*/ 237502 h 523251"/>
              <a:gd name="connsiteX20" fmla="*/ 103423 w 410428"/>
              <a:gd name="connsiteY20" fmla="*/ 425094 h 523251"/>
              <a:gd name="connsiteX21" fmla="*/ 140126 w 410428"/>
              <a:gd name="connsiteY21" fmla="*/ 507367 h 523251"/>
              <a:gd name="connsiteX22" fmla="*/ 145828 w 410428"/>
              <a:gd name="connsiteY22" fmla="*/ 511456 h 523251"/>
              <a:gd name="connsiteX23" fmla="*/ 142681 w 410428"/>
              <a:gd name="connsiteY23" fmla="*/ 512485 h 523251"/>
              <a:gd name="connsiteX24" fmla="*/ 134472 w 410428"/>
              <a:gd name="connsiteY24" fmla="*/ 513296 h 523251"/>
              <a:gd name="connsiteX25" fmla="*/ 33976 w 410428"/>
              <a:gd name="connsiteY25" fmla="*/ 434061 h 523251"/>
              <a:gd name="connsiteX26" fmla="*/ 2766 w 410428"/>
              <a:gd name="connsiteY26" fmla="*/ 257061 h 523251"/>
              <a:gd name="connsiteX27" fmla="*/ 45577 w 410428"/>
              <a:gd name="connsiteY27" fmla="*/ 155635 h 523251"/>
              <a:gd name="connsiteX28" fmla="*/ 90668 w 410428"/>
              <a:gd name="connsiteY28" fmla="*/ 147684 h 523251"/>
              <a:gd name="connsiteX29" fmla="*/ 105038 w 410428"/>
              <a:gd name="connsiteY29" fmla="*/ 147127 h 523251"/>
              <a:gd name="connsiteX30" fmla="*/ 305069 w 410428"/>
              <a:gd name="connsiteY30" fmla="*/ 48 h 523251"/>
              <a:gd name="connsiteX31" fmla="*/ 301855 w 410428"/>
              <a:gd name="connsiteY31" fmla="*/ 32281 h 523251"/>
              <a:gd name="connsiteX32" fmla="*/ 240698 w 410428"/>
              <a:gd name="connsiteY32" fmla="*/ 69759 h 523251"/>
              <a:gd name="connsiteX33" fmla="*/ 230651 w 410428"/>
              <a:gd name="connsiteY33" fmla="*/ 103613 h 523251"/>
              <a:gd name="connsiteX34" fmla="*/ 235131 w 410428"/>
              <a:gd name="connsiteY34" fmla="*/ 140935 h 523251"/>
              <a:gd name="connsiteX35" fmla="*/ 252616 w 410428"/>
              <a:gd name="connsiteY35" fmla="*/ 146195 h 523251"/>
              <a:gd name="connsiteX36" fmla="*/ 281275 w 410428"/>
              <a:gd name="connsiteY36" fmla="*/ 234861 h 523251"/>
              <a:gd name="connsiteX37" fmla="*/ 281275 w 410428"/>
              <a:gd name="connsiteY37" fmla="*/ 422453 h 523251"/>
              <a:gd name="connsiteX38" fmla="*/ 209492 w 410428"/>
              <a:gd name="connsiteY38" fmla="*/ 523102 h 523251"/>
              <a:gd name="connsiteX39" fmla="*/ 201361 w 410428"/>
              <a:gd name="connsiteY39" fmla="*/ 522925 h 523251"/>
              <a:gd name="connsiteX40" fmla="*/ 121029 w 410428"/>
              <a:gd name="connsiteY40" fmla="*/ 422453 h 523251"/>
              <a:gd name="connsiteX41" fmla="*/ 121029 w 410428"/>
              <a:gd name="connsiteY41" fmla="*/ 234861 h 523251"/>
              <a:gd name="connsiteX42" fmla="*/ 153980 w 410428"/>
              <a:gd name="connsiteY42" fmla="*/ 146195 h 523251"/>
              <a:gd name="connsiteX43" fmla="*/ 179354 w 410428"/>
              <a:gd name="connsiteY43" fmla="*/ 138789 h 523251"/>
              <a:gd name="connsiteX44" fmla="*/ 182938 w 410428"/>
              <a:gd name="connsiteY44" fmla="*/ 88480 h 523251"/>
              <a:gd name="connsiteX45" fmla="*/ 208999 w 410428"/>
              <a:gd name="connsiteY45" fmla="*/ 41627 h 523251"/>
              <a:gd name="connsiteX46" fmla="*/ 305069 w 410428"/>
              <a:gd name="connsiteY46" fmla="*/ 48 h 523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0428" h="523251">
                <a:moveTo>
                  <a:pt x="306284" y="147426"/>
                </a:moveTo>
                <a:cubicBezTo>
                  <a:pt x="310773" y="146973"/>
                  <a:pt x="315555" y="147187"/>
                  <a:pt x="320646" y="148144"/>
                </a:cubicBezTo>
                <a:lnTo>
                  <a:pt x="365645" y="156600"/>
                </a:lnTo>
                <a:cubicBezTo>
                  <a:pt x="406373" y="164254"/>
                  <a:pt x="416437" y="209964"/>
                  <a:pt x="407317" y="258500"/>
                </a:cubicBezTo>
                <a:lnTo>
                  <a:pt x="374124" y="435139"/>
                </a:lnTo>
                <a:cubicBezTo>
                  <a:pt x="365003" y="483675"/>
                  <a:pt x="315913" y="520896"/>
                  <a:pt x="275185" y="513242"/>
                </a:cubicBezTo>
                <a:cubicBezTo>
                  <a:pt x="274997" y="514235"/>
                  <a:pt x="269986" y="509543"/>
                  <a:pt x="269798" y="510536"/>
                </a:cubicBezTo>
                <a:lnTo>
                  <a:pt x="260770" y="507568"/>
                </a:lnTo>
                <a:lnTo>
                  <a:pt x="264574" y="504526"/>
                </a:lnTo>
                <a:cubicBezTo>
                  <a:pt x="283581" y="485610"/>
                  <a:pt x="295433" y="454348"/>
                  <a:pt x="295433" y="422132"/>
                </a:cubicBezTo>
                <a:lnTo>
                  <a:pt x="295433" y="234540"/>
                </a:lnTo>
                <a:cubicBezTo>
                  <a:pt x="295433" y="208767"/>
                  <a:pt x="292122" y="184644"/>
                  <a:pt x="283630" y="166963"/>
                </a:cubicBezTo>
                <a:lnTo>
                  <a:pt x="279770" y="160688"/>
                </a:lnTo>
                <a:lnTo>
                  <a:pt x="282745" y="157537"/>
                </a:lnTo>
                <a:cubicBezTo>
                  <a:pt x="289501" y="151904"/>
                  <a:pt x="297306" y="148332"/>
                  <a:pt x="306284" y="147426"/>
                </a:cubicBezTo>
                <a:close/>
                <a:moveTo>
                  <a:pt x="105038" y="147127"/>
                </a:moveTo>
                <a:cubicBezTo>
                  <a:pt x="109521" y="147630"/>
                  <a:pt x="113704" y="148797"/>
                  <a:pt x="117603" y="150551"/>
                </a:cubicBezTo>
                <a:lnTo>
                  <a:pt x="127368" y="156801"/>
                </a:lnTo>
                <a:lnTo>
                  <a:pt x="126072" y="157947"/>
                </a:lnTo>
                <a:cubicBezTo>
                  <a:pt x="110584" y="175646"/>
                  <a:pt x="103423" y="205286"/>
                  <a:pt x="103423" y="237502"/>
                </a:cubicBezTo>
                <a:lnTo>
                  <a:pt x="103423" y="425094"/>
                </a:lnTo>
                <a:cubicBezTo>
                  <a:pt x="103423" y="457310"/>
                  <a:pt x="118614" y="488503"/>
                  <a:pt x="140126" y="507367"/>
                </a:cubicBezTo>
                <a:lnTo>
                  <a:pt x="145828" y="511456"/>
                </a:lnTo>
                <a:lnTo>
                  <a:pt x="142681" y="512485"/>
                </a:lnTo>
                <a:cubicBezTo>
                  <a:pt x="142505" y="511490"/>
                  <a:pt x="134648" y="514291"/>
                  <a:pt x="134472" y="513296"/>
                </a:cubicBezTo>
                <a:cubicBezTo>
                  <a:pt x="93660" y="520493"/>
                  <a:pt x="42551" y="482696"/>
                  <a:pt x="33976" y="434061"/>
                </a:cubicBezTo>
                <a:lnTo>
                  <a:pt x="2766" y="257061"/>
                </a:lnTo>
                <a:cubicBezTo>
                  <a:pt x="-5810" y="208426"/>
                  <a:pt x="4766" y="162831"/>
                  <a:pt x="45577" y="155635"/>
                </a:cubicBezTo>
                <a:lnTo>
                  <a:pt x="90668" y="147684"/>
                </a:lnTo>
                <a:cubicBezTo>
                  <a:pt x="95769" y="146785"/>
                  <a:pt x="100554" y="146624"/>
                  <a:pt x="105038" y="147127"/>
                </a:cubicBezTo>
                <a:close/>
                <a:moveTo>
                  <a:pt x="305069" y="48"/>
                </a:moveTo>
                <a:lnTo>
                  <a:pt x="301855" y="32281"/>
                </a:lnTo>
                <a:cubicBezTo>
                  <a:pt x="277786" y="31606"/>
                  <a:pt x="256680" y="51750"/>
                  <a:pt x="240698" y="69759"/>
                </a:cubicBezTo>
                <a:cubicBezTo>
                  <a:pt x="232707" y="78763"/>
                  <a:pt x="230459" y="90825"/>
                  <a:pt x="230651" y="103613"/>
                </a:cubicBezTo>
                <a:lnTo>
                  <a:pt x="235131" y="140935"/>
                </a:lnTo>
                <a:lnTo>
                  <a:pt x="252616" y="146195"/>
                </a:lnTo>
                <a:cubicBezTo>
                  <a:pt x="273824" y="161253"/>
                  <a:pt x="281275" y="196202"/>
                  <a:pt x="281275" y="234861"/>
                </a:cubicBezTo>
                <a:lnTo>
                  <a:pt x="281275" y="422453"/>
                </a:lnTo>
                <a:cubicBezTo>
                  <a:pt x="281275" y="473999"/>
                  <a:pt x="250933" y="523102"/>
                  <a:pt x="209492" y="523102"/>
                </a:cubicBezTo>
                <a:cubicBezTo>
                  <a:pt x="209492" y="522047"/>
                  <a:pt x="201361" y="523979"/>
                  <a:pt x="201361" y="522925"/>
                </a:cubicBezTo>
                <a:cubicBezTo>
                  <a:pt x="159920" y="522925"/>
                  <a:pt x="121029" y="473999"/>
                  <a:pt x="121029" y="422453"/>
                </a:cubicBezTo>
                <a:lnTo>
                  <a:pt x="121029" y="234861"/>
                </a:lnTo>
                <a:cubicBezTo>
                  <a:pt x="121029" y="196202"/>
                  <a:pt x="131341" y="161253"/>
                  <a:pt x="153980" y="146195"/>
                </a:cubicBezTo>
                <a:lnTo>
                  <a:pt x="179354" y="138789"/>
                </a:lnTo>
                <a:lnTo>
                  <a:pt x="182938" y="88480"/>
                </a:lnTo>
                <a:cubicBezTo>
                  <a:pt x="188039" y="71347"/>
                  <a:pt x="196848" y="55318"/>
                  <a:pt x="208999" y="41627"/>
                </a:cubicBezTo>
                <a:cubicBezTo>
                  <a:pt x="233299" y="14245"/>
                  <a:pt x="268473" y="-978"/>
                  <a:pt x="305069" y="48"/>
                </a:cubicBezTo>
                <a:close/>
              </a:path>
            </a:pathLst>
          </a:custGeom>
          <a:solidFill>
            <a:schemeClr val="accent3"/>
          </a:solidFill>
          <a:ln w="34925">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26" name="Freeform: Shape 25">
            <a:extLst>
              <a:ext uri="{FF2B5EF4-FFF2-40B4-BE49-F238E27FC236}">
                <a16:creationId xmlns:a16="http://schemas.microsoft.com/office/drawing/2014/main" id="{F0C968C0-ABD4-470D-9FE2-854BE65C66A1}"/>
              </a:ext>
            </a:extLst>
          </p:cNvPr>
          <p:cNvSpPr/>
          <p:nvPr/>
        </p:nvSpPr>
        <p:spPr>
          <a:xfrm rot="18900000">
            <a:off x="7377707" y="1546038"/>
            <a:ext cx="324221" cy="319926"/>
          </a:xfrm>
          <a:custGeom>
            <a:avLst/>
            <a:gdLst>
              <a:gd name="connsiteX0" fmla="*/ 90287 w 505083"/>
              <a:gd name="connsiteY0" fmla="*/ 405686 h 498392"/>
              <a:gd name="connsiteX1" fmla="*/ 70111 w 505083"/>
              <a:gd name="connsiteY1" fmla="*/ 406171 h 498392"/>
              <a:gd name="connsiteX2" fmla="*/ 50991 w 505083"/>
              <a:gd name="connsiteY2" fmla="*/ 421556 h 498392"/>
              <a:gd name="connsiteX3" fmla="*/ 66376 w 505083"/>
              <a:gd name="connsiteY3" fmla="*/ 440676 h 498392"/>
              <a:gd name="connsiteX4" fmla="*/ 85496 w 505083"/>
              <a:gd name="connsiteY4" fmla="*/ 425291 h 498392"/>
              <a:gd name="connsiteX5" fmla="*/ 90287 w 505083"/>
              <a:gd name="connsiteY5" fmla="*/ 405686 h 498392"/>
              <a:gd name="connsiteX6" fmla="*/ 186671 w 505083"/>
              <a:gd name="connsiteY6" fmla="*/ 387886 h 498392"/>
              <a:gd name="connsiteX7" fmla="*/ 166495 w 505083"/>
              <a:gd name="connsiteY7" fmla="*/ 388370 h 498392"/>
              <a:gd name="connsiteX8" fmla="*/ 147375 w 505083"/>
              <a:gd name="connsiteY8" fmla="*/ 403755 h 498392"/>
              <a:gd name="connsiteX9" fmla="*/ 162761 w 505083"/>
              <a:gd name="connsiteY9" fmla="*/ 422875 h 498392"/>
              <a:gd name="connsiteX10" fmla="*/ 162760 w 505083"/>
              <a:gd name="connsiteY10" fmla="*/ 422875 h 498392"/>
              <a:gd name="connsiteX11" fmla="*/ 181880 w 505083"/>
              <a:gd name="connsiteY11" fmla="*/ 407490 h 498392"/>
              <a:gd name="connsiteX12" fmla="*/ 186671 w 505083"/>
              <a:gd name="connsiteY12" fmla="*/ 387886 h 498392"/>
              <a:gd name="connsiteX13" fmla="*/ 117695 w 505083"/>
              <a:gd name="connsiteY13" fmla="*/ 311581 h 498392"/>
              <a:gd name="connsiteX14" fmla="*/ 97518 w 505083"/>
              <a:gd name="connsiteY14" fmla="*/ 312066 h 498392"/>
              <a:gd name="connsiteX15" fmla="*/ 78398 w 505083"/>
              <a:gd name="connsiteY15" fmla="*/ 327451 h 498392"/>
              <a:gd name="connsiteX16" fmla="*/ 93783 w 505083"/>
              <a:gd name="connsiteY16" fmla="*/ 346571 h 498392"/>
              <a:gd name="connsiteX17" fmla="*/ 93784 w 505083"/>
              <a:gd name="connsiteY17" fmla="*/ 346571 h 498392"/>
              <a:gd name="connsiteX18" fmla="*/ 112904 w 505083"/>
              <a:gd name="connsiteY18" fmla="*/ 331186 h 498392"/>
              <a:gd name="connsiteX19" fmla="*/ 117695 w 505083"/>
              <a:gd name="connsiteY19" fmla="*/ 311581 h 498392"/>
              <a:gd name="connsiteX20" fmla="*/ 283056 w 505083"/>
              <a:gd name="connsiteY20" fmla="*/ 370084 h 498392"/>
              <a:gd name="connsiteX21" fmla="*/ 262880 w 505083"/>
              <a:gd name="connsiteY21" fmla="*/ 370570 h 498392"/>
              <a:gd name="connsiteX22" fmla="*/ 243760 w 505083"/>
              <a:gd name="connsiteY22" fmla="*/ 385954 h 498392"/>
              <a:gd name="connsiteX23" fmla="*/ 259145 w 505083"/>
              <a:gd name="connsiteY23" fmla="*/ 405074 h 498392"/>
              <a:gd name="connsiteX24" fmla="*/ 259145 w 505083"/>
              <a:gd name="connsiteY24" fmla="*/ 405074 h 498392"/>
              <a:gd name="connsiteX25" fmla="*/ 278265 w 505083"/>
              <a:gd name="connsiteY25" fmla="*/ 389689 h 498392"/>
              <a:gd name="connsiteX26" fmla="*/ 283056 w 505083"/>
              <a:gd name="connsiteY26" fmla="*/ 370084 h 498392"/>
              <a:gd name="connsiteX27" fmla="*/ 214079 w 505083"/>
              <a:gd name="connsiteY27" fmla="*/ 293780 h 498392"/>
              <a:gd name="connsiteX28" fmla="*/ 193904 w 505083"/>
              <a:gd name="connsiteY28" fmla="*/ 294265 h 498392"/>
              <a:gd name="connsiteX29" fmla="*/ 174784 w 505083"/>
              <a:gd name="connsiteY29" fmla="*/ 309650 h 498392"/>
              <a:gd name="connsiteX30" fmla="*/ 190168 w 505083"/>
              <a:gd name="connsiteY30" fmla="*/ 328770 h 498392"/>
              <a:gd name="connsiteX31" fmla="*/ 190169 w 505083"/>
              <a:gd name="connsiteY31" fmla="*/ 328770 h 498392"/>
              <a:gd name="connsiteX32" fmla="*/ 209288 w 505083"/>
              <a:gd name="connsiteY32" fmla="*/ 313385 h 498392"/>
              <a:gd name="connsiteX33" fmla="*/ 214079 w 505083"/>
              <a:gd name="connsiteY33" fmla="*/ 293780 h 498392"/>
              <a:gd name="connsiteX34" fmla="*/ 145103 w 505083"/>
              <a:gd name="connsiteY34" fmla="*/ 217476 h 498392"/>
              <a:gd name="connsiteX35" fmla="*/ 124926 w 505083"/>
              <a:gd name="connsiteY35" fmla="*/ 217962 h 498392"/>
              <a:gd name="connsiteX36" fmla="*/ 105806 w 505083"/>
              <a:gd name="connsiteY36" fmla="*/ 233346 h 498392"/>
              <a:gd name="connsiteX37" fmla="*/ 121191 w 505083"/>
              <a:gd name="connsiteY37" fmla="*/ 252467 h 498392"/>
              <a:gd name="connsiteX38" fmla="*/ 121191 w 505083"/>
              <a:gd name="connsiteY38" fmla="*/ 252465 h 498392"/>
              <a:gd name="connsiteX39" fmla="*/ 140311 w 505083"/>
              <a:gd name="connsiteY39" fmla="*/ 237081 h 498392"/>
              <a:gd name="connsiteX40" fmla="*/ 145103 w 505083"/>
              <a:gd name="connsiteY40" fmla="*/ 217476 h 498392"/>
              <a:gd name="connsiteX41" fmla="*/ 379442 w 505083"/>
              <a:gd name="connsiteY41" fmla="*/ 352284 h 498392"/>
              <a:gd name="connsiteX42" fmla="*/ 359266 w 505083"/>
              <a:gd name="connsiteY42" fmla="*/ 352770 h 498392"/>
              <a:gd name="connsiteX43" fmla="*/ 340145 w 505083"/>
              <a:gd name="connsiteY43" fmla="*/ 368154 h 498392"/>
              <a:gd name="connsiteX44" fmla="*/ 355531 w 505083"/>
              <a:gd name="connsiteY44" fmla="*/ 387274 h 498392"/>
              <a:gd name="connsiteX45" fmla="*/ 355531 w 505083"/>
              <a:gd name="connsiteY45" fmla="*/ 387274 h 498392"/>
              <a:gd name="connsiteX46" fmla="*/ 374651 w 505083"/>
              <a:gd name="connsiteY46" fmla="*/ 371889 h 498392"/>
              <a:gd name="connsiteX47" fmla="*/ 379442 w 505083"/>
              <a:gd name="connsiteY47" fmla="*/ 352284 h 498392"/>
              <a:gd name="connsiteX48" fmla="*/ 310464 w 505083"/>
              <a:gd name="connsiteY48" fmla="*/ 275979 h 498392"/>
              <a:gd name="connsiteX49" fmla="*/ 290288 w 505083"/>
              <a:gd name="connsiteY49" fmla="*/ 276465 h 498392"/>
              <a:gd name="connsiteX50" fmla="*/ 271168 w 505083"/>
              <a:gd name="connsiteY50" fmla="*/ 291850 h 498392"/>
              <a:gd name="connsiteX51" fmla="*/ 286553 w 505083"/>
              <a:gd name="connsiteY51" fmla="*/ 310969 h 498392"/>
              <a:gd name="connsiteX52" fmla="*/ 305673 w 505083"/>
              <a:gd name="connsiteY52" fmla="*/ 295584 h 498392"/>
              <a:gd name="connsiteX53" fmla="*/ 310464 w 505083"/>
              <a:gd name="connsiteY53" fmla="*/ 275979 h 498392"/>
              <a:gd name="connsiteX54" fmla="*/ 241488 w 505083"/>
              <a:gd name="connsiteY54" fmla="*/ 199676 h 498392"/>
              <a:gd name="connsiteX55" fmla="*/ 221311 w 505083"/>
              <a:gd name="connsiteY55" fmla="*/ 200160 h 498392"/>
              <a:gd name="connsiteX56" fmla="*/ 202191 w 505083"/>
              <a:gd name="connsiteY56" fmla="*/ 215546 h 498392"/>
              <a:gd name="connsiteX57" fmla="*/ 217576 w 505083"/>
              <a:gd name="connsiteY57" fmla="*/ 234666 h 498392"/>
              <a:gd name="connsiteX58" fmla="*/ 217577 w 505083"/>
              <a:gd name="connsiteY58" fmla="*/ 234665 h 498392"/>
              <a:gd name="connsiteX59" fmla="*/ 236696 w 505083"/>
              <a:gd name="connsiteY59" fmla="*/ 219280 h 498392"/>
              <a:gd name="connsiteX60" fmla="*/ 241488 w 505083"/>
              <a:gd name="connsiteY60" fmla="*/ 199676 h 498392"/>
              <a:gd name="connsiteX61" fmla="*/ 172511 w 505083"/>
              <a:gd name="connsiteY61" fmla="*/ 123371 h 498392"/>
              <a:gd name="connsiteX62" fmla="*/ 152334 w 505083"/>
              <a:gd name="connsiteY62" fmla="*/ 123857 h 498392"/>
              <a:gd name="connsiteX63" fmla="*/ 133214 w 505083"/>
              <a:gd name="connsiteY63" fmla="*/ 139242 h 498392"/>
              <a:gd name="connsiteX64" fmla="*/ 148599 w 505083"/>
              <a:gd name="connsiteY64" fmla="*/ 158361 h 498392"/>
              <a:gd name="connsiteX65" fmla="*/ 148599 w 505083"/>
              <a:gd name="connsiteY65" fmla="*/ 158361 h 498392"/>
              <a:gd name="connsiteX66" fmla="*/ 167719 w 505083"/>
              <a:gd name="connsiteY66" fmla="*/ 142976 h 498392"/>
              <a:gd name="connsiteX67" fmla="*/ 172511 w 505083"/>
              <a:gd name="connsiteY67" fmla="*/ 123371 h 498392"/>
              <a:gd name="connsiteX68" fmla="*/ 480653 w 505083"/>
              <a:gd name="connsiteY68" fmla="*/ 149650 h 498392"/>
              <a:gd name="connsiteX69" fmla="*/ 422864 w 505083"/>
              <a:gd name="connsiteY69" fmla="*/ 218841 h 498392"/>
              <a:gd name="connsiteX70" fmla="*/ 505083 w 505083"/>
              <a:gd name="connsiteY70" fmla="*/ 278059 h 498392"/>
              <a:gd name="connsiteX71" fmla="*/ 413615 w 505083"/>
              <a:gd name="connsiteY71" fmla="*/ 295475 h 498392"/>
              <a:gd name="connsiteX72" fmla="*/ 415143 w 505083"/>
              <a:gd name="connsiteY72" fmla="*/ 298109 h 498392"/>
              <a:gd name="connsiteX73" fmla="*/ 428984 w 505083"/>
              <a:gd name="connsiteY73" fmla="*/ 395631 h 498392"/>
              <a:gd name="connsiteX74" fmla="*/ 20217 w 505083"/>
              <a:gd name="connsiteY74" fmla="*/ 470101 h 498392"/>
              <a:gd name="connsiteX75" fmla="*/ 136861 w 505083"/>
              <a:gd name="connsiteY75" fmla="*/ 69595 h 498392"/>
              <a:gd name="connsiteX76" fmla="*/ 179326 w 505083"/>
              <a:gd name="connsiteY76" fmla="*/ 68769 h 498392"/>
              <a:gd name="connsiteX77" fmla="*/ 220085 w 505083"/>
              <a:gd name="connsiteY77" fmla="*/ 86591 h 498392"/>
              <a:gd name="connsiteX78" fmla="*/ 257327 w 505083"/>
              <a:gd name="connsiteY78" fmla="*/ 0 h 498392"/>
              <a:gd name="connsiteX79" fmla="*/ 300886 w 505083"/>
              <a:gd name="connsiteY79" fmla="*/ 101279 h 498392"/>
              <a:gd name="connsiteX80" fmla="*/ 378663 w 505083"/>
              <a:gd name="connsiteY80" fmla="*/ 49028 h 498392"/>
              <a:gd name="connsiteX81" fmla="*/ 360443 w 505083"/>
              <a:gd name="connsiteY81" fmla="*/ 157186 h 49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5083" h="498392">
                <a:moveTo>
                  <a:pt x="90287" y="405686"/>
                </a:moveTo>
                <a:cubicBezTo>
                  <a:pt x="83466" y="406727"/>
                  <a:pt x="76741" y="406889"/>
                  <a:pt x="70111" y="406171"/>
                </a:cubicBezTo>
                <a:cubicBezTo>
                  <a:pt x="60583" y="405140"/>
                  <a:pt x="52023" y="412028"/>
                  <a:pt x="50991" y="421556"/>
                </a:cubicBezTo>
                <a:cubicBezTo>
                  <a:pt x="49960" y="431084"/>
                  <a:pt x="56848" y="439644"/>
                  <a:pt x="66376" y="440676"/>
                </a:cubicBezTo>
                <a:cubicBezTo>
                  <a:pt x="75904" y="441707"/>
                  <a:pt x="84465" y="434819"/>
                  <a:pt x="85496" y="425291"/>
                </a:cubicBezTo>
                <a:cubicBezTo>
                  <a:pt x="86214" y="418661"/>
                  <a:pt x="87811" y="412126"/>
                  <a:pt x="90287" y="405686"/>
                </a:cubicBezTo>
                <a:close/>
                <a:moveTo>
                  <a:pt x="186671" y="387886"/>
                </a:moveTo>
                <a:cubicBezTo>
                  <a:pt x="179851" y="388926"/>
                  <a:pt x="173126" y="389088"/>
                  <a:pt x="166495" y="388370"/>
                </a:cubicBezTo>
                <a:cubicBezTo>
                  <a:pt x="156967" y="387339"/>
                  <a:pt x="148407" y="394226"/>
                  <a:pt x="147375" y="403755"/>
                </a:cubicBezTo>
                <a:cubicBezTo>
                  <a:pt x="146344" y="413284"/>
                  <a:pt x="153232" y="421844"/>
                  <a:pt x="162761" y="422875"/>
                </a:cubicBezTo>
                <a:lnTo>
                  <a:pt x="162760" y="422875"/>
                </a:lnTo>
                <a:cubicBezTo>
                  <a:pt x="172289" y="423906"/>
                  <a:pt x="180849" y="417018"/>
                  <a:pt x="181880" y="407490"/>
                </a:cubicBezTo>
                <a:cubicBezTo>
                  <a:pt x="182598" y="400860"/>
                  <a:pt x="184195" y="394325"/>
                  <a:pt x="186671" y="387886"/>
                </a:cubicBezTo>
                <a:close/>
                <a:moveTo>
                  <a:pt x="117695" y="311581"/>
                </a:moveTo>
                <a:cubicBezTo>
                  <a:pt x="110874" y="312622"/>
                  <a:pt x="104148" y="312784"/>
                  <a:pt x="97518" y="312066"/>
                </a:cubicBezTo>
                <a:cubicBezTo>
                  <a:pt x="87990" y="311035"/>
                  <a:pt x="79430" y="317923"/>
                  <a:pt x="78398" y="327451"/>
                </a:cubicBezTo>
                <a:cubicBezTo>
                  <a:pt x="77367" y="336980"/>
                  <a:pt x="84255" y="345540"/>
                  <a:pt x="93783" y="346571"/>
                </a:cubicBezTo>
                <a:lnTo>
                  <a:pt x="93784" y="346571"/>
                </a:lnTo>
                <a:cubicBezTo>
                  <a:pt x="103312" y="347602"/>
                  <a:pt x="111872" y="340714"/>
                  <a:pt x="112904" y="331186"/>
                </a:cubicBezTo>
                <a:cubicBezTo>
                  <a:pt x="113621" y="324556"/>
                  <a:pt x="115218" y="318021"/>
                  <a:pt x="117695" y="311581"/>
                </a:cubicBezTo>
                <a:close/>
                <a:moveTo>
                  <a:pt x="283056" y="370084"/>
                </a:moveTo>
                <a:cubicBezTo>
                  <a:pt x="276235" y="371125"/>
                  <a:pt x="269510" y="371287"/>
                  <a:pt x="262880" y="370570"/>
                </a:cubicBezTo>
                <a:cubicBezTo>
                  <a:pt x="253351" y="369538"/>
                  <a:pt x="244791" y="376426"/>
                  <a:pt x="243760" y="385954"/>
                </a:cubicBezTo>
                <a:cubicBezTo>
                  <a:pt x="242729" y="395483"/>
                  <a:pt x="249617" y="404043"/>
                  <a:pt x="259145" y="405074"/>
                </a:cubicBezTo>
                <a:lnTo>
                  <a:pt x="259145" y="405074"/>
                </a:lnTo>
                <a:cubicBezTo>
                  <a:pt x="268674" y="406105"/>
                  <a:pt x="277234" y="399217"/>
                  <a:pt x="278265" y="389689"/>
                </a:cubicBezTo>
                <a:cubicBezTo>
                  <a:pt x="278983" y="383059"/>
                  <a:pt x="280580" y="376524"/>
                  <a:pt x="283056" y="370084"/>
                </a:cubicBezTo>
                <a:close/>
                <a:moveTo>
                  <a:pt x="214079" y="293780"/>
                </a:moveTo>
                <a:cubicBezTo>
                  <a:pt x="207259" y="294821"/>
                  <a:pt x="200534" y="294983"/>
                  <a:pt x="193904" y="294265"/>
                </a:cubicBezTo>
                <a:cubicBezTo>
                  <a:pt x="184375" y="293234"/>
                  <a:pt x="175815" y="300122"/>
                  <a:pt x="174784" y="309650"/>
                </a:cubicBezTo>
                <a:cubicBezTo>
                  <a:pt x="173752" y="319179"/>
                  <a:pt x="180640" y="327739"/>
                  <a:pt x="190168" y="328770"/>
                </a:cubicBezTo>
                <a:lnTo>
                  <a:pt x="190169" y="328770"/>
                </a:lnTo>
                <a:cubicBezTo>
                  <a:pt x="199697" y="329802"/>
                  <a:pt x="208257" y="322914"/>
                  <a:pt x="209288" y="313385"/>
                </a:cubicBezTo>
                <a:cubicBezTo>
                  <a:pt x="210006" y="306755"/>
                  <a:pt x="211603" y="300220"/>
                  <a:pt x="214079" y="293780"/>
                </a:cubicBezTo>
                <a:close/>
                <a:moveTo>
                  <a:pt x="145103" y="217476"/>
                </a:moveTo>
                <a:cubicBezTo>
                  <a:pt x="138282" y="218518"/>
                  <a:pt x="131556" y="218679"/>
                  <a:pt x="124926" y="217962"/>
                </a:cubicBezTo>
                <a:cubicBezTo>
                  <a:pt x="115398" y="216930"/>
                  <a:pt x="106838" y="223818"/>
                  <a:pt x="105806" y="233346"/>
                </a:cubicBezTo>
                <a:cubicBezTo>
                  <a:pt x="104775" y="242875"/>
                  <a:pt x="111663" y="251435"/>
                  <a:pt x="121191" y="252467"/>
                </a:cubicBezTo>
                <a:lnTo>
                  <a:pt x="121191" y="252465"/>
                </a:lnTo>
                <a:cubicBezTo>
                  <a:pt x="130720" y="253497"/>
                  <a:pt x="139280" y="246609"/>
                  <a:pt x="140311" y="237081"/>
                </a:cubicBezTo>
                <a:cubicBezTo>
                  <a:pt x="141029" y="230451"/>
                  <a:pt x="142626" y="223916"/>
                  <a:pt x="145103" y="217476"/>
                </a:cubicBezTo>
                <a:close/>
                <a:moveTo>
                  <a:pt x="379442" y="352284"/>
                </a:moveTo>
                <a:cubicBezTo>
                  <a:pt x="372621" y="353325"/>
                  <a:pt x="365896" y="353487"/>
                  <a:pt x="359266" y="352770"/>
                </a:cubicBezTo>
                <a:cubicBezTo>
                  <a:pt x="349737" y="351738"/>
                  <a:pt x="341177" y="358626"/>
                  <a:pt x="340145" y="368154"/>
                </a:cubicBezTo>
                <a:cubicBezTo>
                  <a:pt x="339114" y="377683"/>
                  <a:pt x="346002" y="386243"/>
                  <a:pt x="355531" y="387274"/>
                </a:cubicBezTo>
                <a:lnTo>
                  <a:pt x="355531" y="387274"/>
                </a:lnTo>
                <a:cubicBezTo>
                  <a:pt x="365059" y="388305"/>
                  <a:pt x="373619" y="381417"/>
                  <a:pt x="374651" y="371889"/>
                </a:cubicBezTo>
                <a:cubicBezTo>
                  <a:pt x="375368" y="365259"/>
                  <a:pt x="376965" y="358724"/>
                  <a:pt x="379442" y="352284"/>
                </a:cubicBezTo>
                <a:close/>
                <a:moveTo>
                  <a:pt x="310464" y="275979"/>
                </a:moveTo>
                <a:cubicBezTo>
                  <a:pt x="303643" y="277020"/>
                  <a:pt x="296918" y="277182"/>
                  <a:pt x="290288" y="276465"/>
                </a:cubicBezTo>
                <a:cubicBezTo>
                  <a:pt x="280760" y="275434"/>
                  <a:pt x="272200" y="282322"/>
                  <a:pt x="271168" y="291850"/>
                </a:cubicBezTo>
                <a:cubicBezTo>
                  <a:pt x="270137" y="301378"/>
                  <a:pt x="277025" y="309938"/>
                  <a:pt x="286553" y="310969"/>
                </a:cubicBezTo>
                <a:cubicBezTo>
                  <a:pt x="296082" y="312001"/>
                  <a:pt x="304642" y="305113"/>
                  <a:pt x="305673" y="295584"/>
                </a:cubicBezTo>
                <a:cubicBezTo>
                  <a:pt x="306391" y="288954"/>
                  <a:pt x="307988" y="282419"/>
                  <a:pt x="310464" y="275979"/>
                </a:cubicBezTo>
                <a:close/>
                <a:moveTo>
                  <a:pt x="241488" y="199676"/>
                </a:moveTo>
                <a:cubicBezTo>
                  <a:pt x="234667" y="200716"/>
                  <a:pt x="227941" y="200878"/>
                  <a:pt x="221311" y="200160"/>
                </a:cubicBezTo>
                <a:cubicBezTo>
                  <a:pt x="211782" y="199129"/>
                  <a:pt x="203223" y="206017"/>
                  <a:pt x="202191" y="215546"/>
                </a:cubicBezTo>
                <a:cubicBezTo>
                  <a:pt x="201160" y="225074"/>
                  <a:pt x="208048" y="233634"/>
                  <a:pt x="217576" y="234666"/>
                </a:cubicBezTo>
                <a:lnTo>
                  <a:pt x="217577" y="234665"/>
                </a:lnTo>
                <a:cubicBezTo>
                  <a:pt x="227105" y="235697"/>
                  <a:pt x="235665" y="228809"/>
                  <a:pt x="236696" y="219280"/>
                </a:cubicBezTo>
                <a:cubicBezTo>
                  <a:pt x="237414" y="212650"/>
                  <a:pt x="239011" y="206115"/>
                  <a:pt x="241488" y="199676"/>
                </a:cubicBezTo>
                <a:close/>
                <a:moveTo>
                  <a:pt x="172511" y="123371"/>
                </a:moveTo>
                <a:cubicBezTo>
                  <a:pt x="165690" y="124412"/>
                  <a:pt x="158965" y="124574"/>
                  <a:pt x="152334" y="123857"/>
                </a:cubicBezTo>
                <a:cubicBezTo>
                  <a:pt x="142806" y="122825"/>
                  <a:pt x="134246" y="129713"/>
                  <a:pt x="133214" y="139242"/>
                </a:cubicBezTo>
                <a:cubicBezTo>
                  <a:pt x="132183" y="148771"/>
                  <a:pt x="139071" y="157331"/>
                  <a:pt x="148599" y="158361"/>
                </a:cubicBezTo>
                <a:lnTo>
                  <a:pt x="148599" y="158361"/>
                </a:lnTo>
                <a:cubicBezTo>
                  <a:pt x="158128" y="159393"/>
                  <a:pt x="166688" y="152505"/>
                  <a:pt x="167719" y="142976"/>
                </a:cubicBezTo>
                <a:cubicBezTo>
                  <a:pt x="168437" y="136346"/>
                  <a:pt x="170034" y="129811"/>
                  <a:pt x="172511" y="123371"/>
                </a:cubicBezTo>
                <a:close/>
                <a:moveTo>
                  <a:pt x="480653" y="149650"/>
                </a:moveTo>
                <a:lnTo>
                  <a:pt x="422864" y="218841"/>
                </a:lnTo>
                <a:lnTo>
                  <a:pt x="505083" y="278059"/>
                </a:lnTo>
                <a:lnTo>
                  <a:pt x="413615" y="295475"/>
                </a:lnTo>
                <a:lnTo>
                  <a:pt x="415143" y="298109"/>
                </a:lnTo>
                <a:cubicBezTo>
                  <a:pt x="432865" y="336206"/>
                  <a:pt x="439656" y="371170"/>
                  <a:pt x="428984" y="395631"/>
                </a:cubicBezTo>
                <a:cubicBezTo>
                  <a:pt x="377345" y="518946"/>
                  <a:pt x="59074" y="514004"/>
                  <a:pt x="20217" y="470101"/>
                </a:cubicBezTo>
                <a:cubicBezTo>
                  <a:pt x="-23601" y="418534"/>
                  <a:pt x="-1170" y="139823"/>
                  <a:pt x="136861" y="69595"/>
                </a:cubicBezTo>
                <a:cubicBezTo>
                  <a:pt x="149122" y="64884"/>
                  <a:pt x="163549" y="64915"/>
                  <a:pt x="179326" y="68769"/>
                </a:cubicBezTo>
                <a:lnTo>
                  <a:pt x="220085" y="86591"/>
                </a:lnTo>
                <a:lnTo>
                  <a:pt x="257327" y="0"/>
                </a:lnTo>
                <a:lnTo>
                  <a:pt x="300886" y="101279"/>
                </a:lnTo>
                <a:lnTo>
                  <a:pt x="378663" y="49028"/>
                </a:lnTo>
                <a:lnTo>
                  <a:pt x="360443" y="157186"/>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27" name="Freeform: Shape 26">
            <a:extLst>
              <a:ext uri="{FF2B5EF4-FFF2-40B4-BE49-F238E27FC236}">
                <a16:creationId xmlns:a16="http://schemas.microsoft.com/office/drawing/2014/main" id="{064316CB-7715-41ED-9FE0-03DD49399B9C}"/>
              </a:ext>
            </a:extLst>
          </p:cNvPr>
          <p:cNvSpPr/>
          <p:nvPr/>
        </p:nvSpPr>
        <p:spPr>
          <a:xfrm>
            <a:off x="8455935" y="938388"/>
            <a:ext cx="278821" cy="370023"/>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28" name="Freeform: Shape 27">
            <a:extLst>
              <a:ext uri="{FF2B5EF4-FFF2-40B4-BE49-F238E27FC236}">
                <a16:creationId xmlns:a16="http://schemas.microsoft.com/office/drawing/2014/main" id="{6BEDF01E-25C5-4A05-82C8-73B4E43F2A0C}"/>
              </a:ext>
            </a:extLst>
          </p:cNvPr>
          <p:cNvSpPr/>
          <p:nvPr/>
        </p:nvSpPr>
        <p:spPr>
          <a:xfrm>
            <a:off x="6835157" y="938388"/>
            <a:ext cx="374197" cy="374197"/>
          </a:xfrm>
          <a:custGeom>
            <a:avLst/>
            <a:gdLst>
              <a:gd name="connsiteX0" fmla="*/ 252286 w 504572"/>
              <a:gd name="connsiteY0" fmla="*/ 264071 h 504572"/>
              <a:gd name="connsiteX1" fmla="*/ 316259 w 504572"/>
              <a:gd name="connsiteY1" fmla="*/ 455989 h 504572"/>
              <a:gd name="connsiteX2" fmla="*/ 188313 w 504572"/>
              <a:gd name="connsiteY2" fmla="*/ 455989 h 504572"/>
              <a:gd name="connsiteX3" fmla="*/ 262725 w 504572"/>
              <a:gd name="connsiteY3" fmla="*/ 259353 h 504572"/>
              <a:gd name="connsiteX4" fmla="*/ 441235 w 504572"/>
              <a:gd name="connsiteY4" fmla="*/ 354534 h 504572"/>
              <a:gd name="connsiteX5" fmla="*/ 348425 w 504572"/>
              <a:gd name="connsiteY5" fmla="*/ 442604 h 504572"/>
              <a:gd name="connsiteX6" fmla="*/ 242274 w 504572"/>
              <a:gd name="connsiteY6" fmla="*/ 259353 h 504572"/>
              <a:gd name="connsiteX7" fmla="*/ 156574 w 504572"/>
              <a:gd name="connsiteY7" fmla="*/ 442604 h 504572"/>
              <a:gd name="connsiteX8" fmla="*/ 63764 w 504572"/>
              <a:gd name="connsiteY8" fmla="*/ 354534 h 504572"/>
              <a:gd name="connsiteX9" fmla="*/ 457397 w 504572"/>
              <a:gd name="connsiteY9" fmla="*/ 188914 h 504572"/>
              <a:gd name="connsiteX10" fmla="*/ 457397 w 504572"/>
              <a:gd name="connsiteY10" fmla="*/ 316860 h 504572"/>
              <a:gd name="connsiteX11" fmla="*/ 265479 w 504572"/>
              <a:gd name="connsiteY11" fmla="*/ 252887 h 504572"/>
              <a:gd name="connsiteX12" fmla="*/ 47175 w 504572"/>
              <a:gd name="connsiteY12" fmla="*/ 188914 h 504572"/>
              <a:gd name="connsiteX13" fmla="*/ 239093 w 504572"/>
              <a:gd name="connsiteY13" fmla="*/ 252887 h 504572"/>
              <a:gd name="connsiteX14" fmla="*/ 47175 w 504572"/>
              <a:gd name="connsiteY14" fmla="*/ 316860 h 504572"/>
              <a:gd name="connsiteX15" fmla="*/ 352812 w 504572"/>
              <a:gd name="connsiteY15" fmla="*/ 64884 h 504572"/>
              <a:gd name="connsiteX16" fmla="*/ 442756 w 504572"/>
              <a:gd name="connsiteY16" fmla="*/ 155879 h 504572"/>
              <a:gd name="connsiteX17" fmla="*/ 261292 w 504572"/>
              <a:gd name="connsiteY17" fmla="*/ 245299 h 504572"/>
              <a:gd name="connsiteX18" fmla="*/ 152187 w 504572"/>
              <a:gd name="connsiteY18" fmla="*/ 64884 h 504572"/>
              <a:gd name="connsiteX19" fmla="*/ 243706 w 504572"/>
              <a:gd name="connsiteY19" fmla="*/ 245299 h 504572"/>
              <a:gd name="connsiteX20" fmla="*/ 62242 w 504572"/>
              <a:gd name="connsiteY20" fmla="*/ 155879 h 504572"/>
              <a:gd name="connsiteX21" fmla="*/ 188313 w 504572"/>
              <a:gd name="connsiteY21" fmla="*/ 48583 h 504572"/>
              <a:gd name="connsiteX22" fmla="*/ 316259 w 504572"/>
              <a:gd name="connsiteY22" fmla="*/ 48583 h 504572"/>
              <a:gd name="connsiteX23" fmla="*/ 252286 w 504572"/>
              <a:gd name="connsiteY23" fmla="*/ 240501 h 504572"/>
              <a:gd name="connsiteX24" fmla="*/ 252286 w 504572"/>
              <a:gd name="connsiteY24" fmla="*/ 16338 h 504572"/>
              <a:gd name="connsiteX25" fmla="*/ 16338 w 504572"/>
              <a:gd name="connsiteY25" fmla="*/ 252286 h 504572"/>
              <a:gd name="connsiteX26" fmla="*/ 252286 w 504572"/>
              <a:gd name="connsiteY26" fmla="*/ 488234 h 504572"/>
              <a:gd name="connsiteX27" fmla="*/ 488234 w 504572"/>
              <a:gd name="connsiteY27" fmla="*/ 252286 h 504572"/>
              <a:gd name="connsiteX28" fmla="*/ 252286 w 504572"/>
              <a:gd name="connsiteY28" fmla="*/ 16338 h 504572"/>
              <a:gd name="connsiteX29" fmla="*/ 252286 w 504572"/>
              <a:gd name="connsiteY29" fmla="*/ 0 h 504572"/>
              <a:gd name="connsiteX30" fmla="*/ 504572 w 504572"/>
              <a:gd name="connsiteY30" fmla="*/ 252286 h 504572"/>
              <a:gd name="connsiteX31" fmla="*/ 252286 w 504572"/>
              <a:gd name="connsiteY31" fmla="*/ 504572 h 504572"/>
              <a:gd name="connsiteX32" fmla="*/ 0 w 504572"/>
              <a:gd name="connsiteY32" fmla="*/ 252286 h 504572"/>
              <a:gd name="connsiteX33" fmla="*/ 252286 w 504572"/>
              <a:gd name="connsiteY33" fmla="*/ 0 h 504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504572" h="504572">
                <a:moveTo>
                  <a:pt x="252286" y="264071"/>
                </a:moveTo>
                <a:lnTo>
                  <a:pt x="316259" y="455989"/>
                </a:lnTo>
                <a:lnTo>
                  <a:pt x="188313" y="455989"/>
                </a:lnTo>
                <a:close/>
                <a:moveTo>
                  <a:pt x="262725" y="259353"/>
                </a:moveTo>
                <a:lnTo>
                  <a:pt x="441235" y="354534"/>
                </a:lnTo>
                <a:lnTo>
                  <a:pt x="348425" y="442604"/>
                </a:lnTo>
                <a:close/>
                <a:moveTo>
                  <a:pt x="242274" y="259353"/>
                </a:moveTo>
                <a:lnTo>
                  <a:pt x="156574" y="442604"/>
                </a:lnTo>
                <a:lnTo>
                  <a:pt x="63764" y="354534"/>
                </a:lnTo>
                <a:close/>
                <a:moveTo>
                  <a:pt x="457397" y="188914"/>
                </a:moveTo>
                <a:lnTo>
                  <a:pt x="457397" y="316860"/>
                </a:lnTo>
                <a:lnTo>
                  <a:pt x="265479" y="252887"/>
                </a:lnTo>
                <a:close/>
                <a:moveTo>
                  <a:pt x="47175" y="188914"/>
                </a:moveTo>
                <a:lnTo>
                  <a:pt x="239093" y="252887"/>
                </a:lnTo>
                <a:lnTo>
                  <a:pt x="47175" y="316860"/>
                </a:lnTo>
                <a:close/>
                <a:moveTo>
                  <a:pt x="352812" y="64884"/>
                </a:moveTo>
                <a:lnTo>
                  <a:pt x="442756" y="155879"/>
                </a:lnTo>
                <a:lnTo>
                  <a:pt x="261292" y="245299"/>
                </a:lnTo>
                <a:close/>
                <a:moveTo>
                  <a:pt x="152187" y="64884"/>
                </a:moveTo>
                <a:lnTo>
                  <a:pt x="243706" y="245299"/>
                </a:lnTo>
                <a:lnTo>
                  <a:pt x="62242" y="155879"/>
                </a:lnTo>
                <a:close/>
                <a:moveTo>
                  <a:pt x="188313" y="48583"/>
                </a:moveTo>
                <a:lnTo>
                  <a:pt x="316259" y="48583"/>
                </a:lnTo>
                <a:lnTo>
                  <a:pt x="252286" y="240501"/>
                </a:lnTo>
                <a:close/>
                <a:moveTo>
                  <a:pt x="252286" y="16338"/>
                </a:moveTo>
                <a:cubicBezTo>
                  <a:pt x="121976" y="16338"/>
                  <a:pt x="16338" y="121976"/>
                  <a:pt x="16338" y="252286"/>
                </a:cubicBezTo>
                <a:cubicBezTo>
                  <a:pt x="16338" y="382596"/>
                  <a:pt x="121976" y="488234"/>
                  <a:pt x="252286" y="488234"/>
                </a:cubicBezTo>
                <a:cubicBezTo>
                  <a:pt x="382596" y="488234"/>
                  <a:pt x="488234" y="382596"/>
                  <a:pt x="488234" y="252286"/>
                </a:cubicBezTo>
                <a:cubicBezTo>
                  <a:pt x="488234" y="121976"/>
                  <a:pt x="382596" y="16338"/>
                  <a:pt x="252286" y="16338"/>
                </a:cubicBezTo>
                <a:close/>
                <a:moveTo>
                  <a:pt x="252286" y="0"/>
                </a:moveTo>
                <a:cubicBezTo>
                  <a:pt x="391620" y="0"/>
                  <a:pt x="504572" y="112952"/>
                  <a:pt x="504572" y="252286"/>
                </a:cubicBezTo>
                <a:cubicBezTo>
                  <a:pt x="504572" y="391620"/>
                  <a:pt x="391620" y="504572"/>
                  <a:pt x="252286" y="504572"/>
                </a:cubicBezTo>
                <a:cubicBezTo>
                  <a:pt x="112952" y="504572"/>
                  <a:pt x="0" y="391620"/>
                  <a:pt x="0" y="252286"/>
                </a:cubicBezTo>
                <a:cubicBezTo>
                  <a:pt x="0" y="112952"/>
                  <a:pt x="112952" y="0"/>
                  <a:pt x="252286" y="0"/>
                </a:cubicBezTo>
                <a:close/>
              </a:path>
            </a:pathLst>
          </a:custGeom>
          <a:solidFill>
            <a:schemeClr val="accent3"/>
          </a:solidFill>
          <a:ln w="50800">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024"/>
          </a:p>
        </p:txBody>
      </p:sp>
      <p:sp>
        <p:nvSpPr>
          <p:cNvPr id="29" name="Freeform: Shape 28">
            <a:extLst>
              <a:ext uri="{FF2B5EF4-FFF2-40B4-BE49-F238E27FC236}">
                <a16:creationId xmlns:a16="http://schemas.microsoft.com/office/drawing/2014/main" id="{888EB764-BC9C-403E-8B9B-15801EB38D20}"/>
              </a:ext>
            </a:extLst>
          </p:cNvPr>
          <p:cNvSpPr/>
          <p:nvPr/>
        </p:nvSpPr>
        <p:spPr>
          <a:xfrm>
            <a:off x="6264472" y="961298"/>
            <a:ext cx="378371" cy="384451"/>
          </a:xfrm>
          <a:custGeom>
            <a:avLst/>
            <a:gdLst>
              <a:gd name="connsiteX0" fmla="*/ 201909 w 999744"/>
              <a:gd name="connsiteY0" fmla="*/ 703893 h 1015807"/>
              <a:gd name="connsiteX1" fmla="*/ 229926 w 999744"/>
              <a:gd name="connsiteY1" fmla="*/ 747652 h 1015807"/>
              <a:gd name="connsiteX2" fmla="*/ 253322 w 999744"/>
              <a:gd name="connsiteY2" fmla="*/ 775669 h 1015807"/>
              <a:gd name="connsiteX3" fmla="*/ 283361 w 999744"/>
              <a:gd name="connsiteY3" fmla="*/ 785923 h 1015807"/>
              <a:gd name="connsiteX4" fmla="*/ 308345 w 999744"/>
              <a:gd name="connsiteY4" fmla="*/ 806285 h 1015807"/>
              <a:gd name="connsiteX5" fmla="*/ 189633 w 999744"/>
              <a:gd name="connsiteY5" fmla="*/ 820439 h 1015807"/>
              <a:gd name="connsiteX6" fmla="*/ 254622 w 999744"/>
              <a:gd name="connsiteY6" fmla="*/ 818995 h 1015807"/>
              <a:gd name="connsiteX7" fmla="*/ 205086 w 999744"/>
              <a:gd name="connsiteY7" fmla="*/ 860443 h 1015807"/>
              <a:gd name="connsiteX8" fmla="*/ 202342 w 999744"/>
              <a:gd name="connsiteY8" fmla="*/ 862176 h 1015807"/>
              <a:gd name="connsiteX9" fmla="*/ 202484 w 999744"/>
              <a:gd name="connsiteY9" fmla="*/ 862139 h 1015807"/>
              <a:gd name="connsiteX10" fmla="*/ 204943 w 999744"/>
              <a:gd name="connsiteY10" fmla="*/ 860586 h 1015807"/>
              <a:gd name="connsiteX11" fmla="*/ 205461 w 999744"/>
              <a:gd name="connsiteY11" fmla="*/ 861362 h 1015807"/>
              <a:gd name="connsiteX12" fmla="*/ 205664 w 999744"/>
              <a:gd name="connsiteY12" fmla="*/ 861309 h 1015807"/>
              <a:gd name="connsiteX13" fmla="*/ 272096 w 999744"/>
              <a:gd name="connsiteY13" fmla="*/ 826215 h 1015807"/>
              <a:gd name="connsiteX14" fmla="*/ 280328 w 999744"/>
              <a:gd name="connsiteY14" fmla="*/ 823327 h 1015807"/>
              <a:gd name="connsiteX15" fmla="*/ 331019 w 999744"/>
              <a:gd name="connsiteY15" fmla="*/ 829826 h 1015807"/>
              <a:gd name="connsiteX16" fmla="*/ 365535 w 999744"/>
              <a:gd name="connsiteY16" fmla="*/ 839791 h 1015807"/>
              <a:gd name="connsiteX17" fmla="*/ 397596 w 999744"/>
              <a:gd name="connsiteY17" fmla="*/ 844123 h 1015807"/>
              <a:gd name="connsiteX18" fmla="*/ 406694 w 999744"/>
              <a:gd name="connsiteY18" fmla="*/ 851777 h 1015807"/>
              <a:gd name="connsiteX19" fmla="*/ 416804 w 999744"/>
              <a:gd name="connsiteY19" fmla="*/ 893081 h 1015807"/>
              <a:gd name="connsiteX20" fmla="*/ 414349 w 999744"/>
              <a:gd name="connsiteY20" fmla="*/ 901891 h 1015807"/>
              <a:gd name="connsiteX21" fmla="*/ 380266 w 999744"/>
              <a:gd name="connsiteY21" fmla="*/ 972078 h 1015807"/>
              <a:gd name="connsiteX22" fmla="*/ 421570 w 999744"/>
              <a:gd name="connsiteY22" fmla="*/ 919799 h 1015807"/>
              <a:gd name="connsiteX23" fmla="*/ 421281 w 999744"/>
              <a:gd name="connsiteY23" fmla="*/ 983343 h 1015807"/>
              <a:gd name="connsiteX24" fmla="*/ 420992 w 999744"/>
              <a:gd name="connsiteY24" fmla="*/ 985798 h 1015807"/>
              <a:gd name="connsiteX25" fmla="*/ 421010 w 999744"/>
              <a:gd name="connsiteY25" fmla="*/ 985783 h 1015807"/>
              <a:gd name="connsiteX26" fmla="*/ 421280 w 999744"/>
              <a:gd name="connsiteY26" fmla="*/ 983486 h 1015807"/>
              <a:gd name="connsiteX27" fmla="*/ 422580 w 999744"/>
              <a:gd name="connsiteY27" fmla="*/ 984497 h 1015807"/>
              <a:gd name="connsiteX28" fmla="*/ 422563 w 999744"/>
              <a:gd name="connsiteY28" fmla="*/ 984513 h 1015807"/>
              <a:gd name="connsiteX29" fmla="*/ 422580 w 999744"/>
              <a:gd name="connsiteY29" fmla="*/ 984498 h 1015807"/>
              <a:gd name="connsiteX30" fmla="*/ 436444 w 999744"/>
              <a:gd name="connsiteY30" fmla="*/ 940306 h 1015807"/>
              <a:gd name="connsiteX31" fmla="*/ 431101 w 999744"/>
              <a:gd name="connsiteY31" fmla="*/ 861598 h 1015807"/>
              <a:gd name="connsiteX32" fmla="*/ 436878 w 999744"/>
              <a:gd name="connsiteY32" fmla="*/ 854955 h 1015807"/>
              <a:gd name="connsiteX33" fmla="*/ 470672 w 999744"/>
              <a:gd name="connsiteY33" fmla="*/ 853221 h 1015807"/>
              <a:gd name="connsiteX34" fmla="*/ 523240 w 999744"/>
              <a:gd name="connsiteY34" fmla="*/ 860298 h 1015807"/>
              <a:gd name="connsiteX35" fmla="*/ 530894 w 999744"/>
              <a:gd name="connsiteY35" fmla="*/ 866508 h 1015807"/>
              <a:gd name="connsiteX36" fmla="*/ 582018 w 999744"/>
              <a:gd name="connsiteY36" fmla="*/ 930486 h 1015807"/>
              <a:gd name="connsiteX37" fmla="*/ 584473 w 999744"/>
              <a:gd name="connsiteY37" fmla="*/ 932507 h 1015807"/>
              <a:gd name="connsiteX38" fmla="*/ 570176 w 999744"/>
              <a:gd name="connsiteY38" fmla="*/ 888604 h 1015807"/>
              <a:gd name="connsiteX39" fmla="*/ 680800 w 999744"/>
              <a:gd name="connsiteY39" fmla="*/ 916910 h 1015807"/>
              <a:gd name="connsiteX40" fmla="*/ 679067 w 999744"/>
              <a:gd name="connsiteY40" fmla="*/ 921099 h 1015807"/>
              <a:gd name="connsiteX41" fmla="*/ 630254 w 999744"/>
              <a:gd name="connsiteY41" fmla="*/ 977999 h 1015807"/>
              <a:gd name="connsiteX42" fmla="*/ 570609 w 999744"/>
              <a:gd name="connsiteY42" fmla="*/ 986809 h 1015807"/>
              <a:gd name="connsiteX43" fmla="*/ 541292 w 999744"/>
              <a:gd name="connsiteY43" fmla="*/ 969912 h 1015807"/>
              <a:gd name="connsiteX44" fmla="*/ 495223 w 999744"/>
              <a:gd name="connsiteY44" fmla="*/ 960380 h 1015807"/>
              <a:gd name="connsiteX45" fmla="*/ 474716 w 999744"/>
              <a:gd name="connsiteY45" fmla="*/ 970779 h 1015807"/>
              <a:gd name="connsiteX46" fmla="*/ 439622 w 999744"/>
              <a:gd name="connsiteY46" fmla="*/ 998507 h 1015807"/>
              <a:gd name="connsiteX47" fmla="*/ 422291 w 999744"/>
              <a:gd name="connsiteY47" fmla="*/ 1010205 h 1015807"/>
              <a:gd name="connsiteX48" fmla="*/ 375355 w 999744"/>
              <a:gd name="connsiteY48" fmla="*/ 1004139 h 1015807"/>
              <a:gd name="connsiteX49" fmla="*/ 346038 w 999744"/>
              <a:gd name="connsiteY49" fmla="*/ 964280 h 1015807"/>
              <a:gd name="connsiteX50" fmla="*/ 323654 w 999744"/>
              <a:gd name="connsiteY50" fmla="*/ 929763 h 1015807"/>
              <a:gd name="connsiteX51" fmla="*/ 265742 w 999744"/>
              <a:gd name="connsiteY51" fmla="*/ 907812 h 1015807"/>
              <a:gd name="connsiteX52" fmla="*/ 216351 w 999744"/>
              <a:gd name="connsiteY52" fmla="*/ 910411 h 1015807"/>
              <a:gd name="connsiteX53" fmla="*/ 171148 w 999744"/>
              <a:gd name="connsiteY53" fmla="*/ 873296 h 1015807"/>
              <a:gd name="connsiteX54" fmla="*/ 162627 w 999744"/>
              <a:gd name="connsiteY54" fmla="*/ 800075 h 1015807"/>
              <a:gd name="connsiteX55" fmla="*/ 178080 w 999744"/>
              <a:gd name="connsiteY55" fmla="*/ 732199 h 1015807"/>
              <a:gd name="connsiteX56" fmla="*/ 194688 w 999744"/>
              <a:gd name="connsiteY56" fmla="*/ 704470 h 1015807"/>
              <a:gd name="connsiteX57" fmla="*/ 201909 w 999744"/>
              <a:gd name="connsiteY57" fmla="*/ 703893 h 1015807"/>
              <a:gd name="connsiteX58" fmla="*/ 882119 w 999744"/>
              <a:gd name="connsiteY58" fmla="*/ 613487 h 1015807"/>
              <a:gd name="connsiteX59" fmla="*/ 881109 w 999744"/>
              <a:gd name="connsiteY59" fmla="*/ 614063 h 1015807"/>
              <a:gd name="connsiteX60" fmla="*/ 882066 w 999744"/>
              <a:gd name="connsiteY60" fmla="*/ 613696 h 1015807"/>
              <a:gd name="connsiteX61" fmla="*/ 168548 w 999744"/>
              <a:gd name="connsiteY61" fmla="*/ 516148 h 1015807"/>
              <a:gd name="connsiteX62" fmla="*/ 196565 w 999744"/>
              <a:gd name="connsiteY62" fmla="*/ 520914 h 1015807"/>
              <a:gd name="connsiteX63" fmla="*/ 247978 w 999744"/>
              <a:gd name="connsiteY63" fmla="*/ 560774 h 1015807"/>
              <a:gd name="connsiteX64" fmla="*/ 262275 w 999744"/>
              <a:gd name="connsiteY64" fmla="*/ 588935 h 1015807"/>
              <a:gd name="connsiteX65" fmla="*/ 285382 w 999744"/>
              <a:gd name="connsiteY65" fmla="*/ 617241 h 1015807"/>
              <a:gd name="connsiteX66" fmla="*/ 321920 w 999744"/>
              <a:gd name="connsiteY66" fmla="*/ 620273 h 1015807"/>
              <a:gd name="connsiteX67" fmla="*/ 362068 w 999744"/>
              <a:gd name="connsiteY67" fmla="*/ 604821 h 1015807"/>
              <a:gd name="connsiteX68" fmla="*/ 391819 w 999744"/>
              <a:gd name="connsiteY68" fmla="*/ 609442 h 1015807"/>
              <a:gd name="connsiteX69" fmla="*/ 418536 w 999744"/>
              <a:gd name="connsiteY69" fmla="*/ 629083 h 1015807"/>
              <a:gd name="connsiteX70" fmla="*/ 447420 w 999744"/>
              <a:gd name="connsiteY70" fmla="*/ 646413 h 1015807"/>
              <a:gd name="connsiteX71" fmla="*/ 484824 w 999744"/>
              <a:gd name="connsiteY71" fmla="*/ 645114 h 1015807"/>
              <a:gd name="connsiteX72" fmla="*/ 509231 w 999744"/>
              <a:gd name="connsiteY72" fmla="*/ 654645 h 1015807"/>
              <a:gd name="connsiteX73" fmla="*/ 523239 w 999744"/>
              <a:gd name="connsiteY73" fmla="*/ 703459 h 1015807"/>
              <a:gd name="connsiteX74" fmla="*/ 544036 w 999744"/>
              <a:gd name="connsiteY74" fmla="*/ 772346 h 1015807"/>
              <a:gd name="connsiteX75" fmla="*/ 589961 w 999744"/>
              <a:gd name="connsiteY75" fmla="*/ 831991 h 1015807"/>
              <a:gd name="connsiteX76" fmla="*/ 543169 w 999744"/>
              <a:gd name="connsiteY76" fmla="*/ 840512 h 1015807"/>
              <a:gd name="connsiteX77" fmla="*/ 461140 w 999744"/>
              <a:gd name="connsiteY77" fmla="*/ 833290 h 1015807"/>
              <a:gd name="connsiteX78" fmla="*/ 420991 w 999744"/>
              <a:gd name="connsiteY78" fmla="*/ 829391 h 1015807"/>
              <a:gd name="connsiteX79" fmla="*/ 370300 w 999744"/>
              <a:gd name="connsiteY79" fmla="*/ 820871 h 1015807"/>
              <a:gd name="connsiteX80" fmla="*/ 336506 w 999744"/>
              <a:gd name="connsiteY80" fmla="*/ 808884 h 1015807"/>
              <a:gd name="connsiteX81" fmla="*/ 313688 w 999744"/>
              <a:gd name="connsiteY81" fmla="*/ 781300 h 1015807"/>
              <a:gd name="connsiteX82" fmla="*/ 299391 w 999744"/>
              <a:gd name="connsiteY82" fmla="*/ 770758 h 1015807"/>
              <a:gd name="connsiteX83" fmla="*/ 274262 w 999744"/>
              <a:gd name="connsiteY83" fmla="*/ 760504 h 1015807"/>
              <a:gd name="connsiteX84" fmla="*/ 246678 w 999744"/>
              <a:gd name="connsiteY84" fmla="*/ 728876 h 1015807"/>
              <a:gd name="connsiteX85" fmla="*/ 214617 w 999744"/>
              <a:gd name="connsiteY85" fmla="*/ 684829 h 1015807"/>
              <a:gd name="connsiteX86" fmla="*/ 187466 w 999744"/>
              <a:gd name="connsiteY86" fmla="*/ 654790 h 1015807"/>
              <a:gd name="connsiteX87" fmla="*/ 159594 w 999744"/>
              <a:gd name="connsiteY87" fmla="*/ 555286 h 1015807"/>
              <a:gd name="connsiteX88" fmla="*/ 163926 w 999744"/>
              <a:gd name="connsiteY88" fmla="*/ 518170 h 1015807"/>
              <a:gd name="connsiteX89" fmla="*/ 168548 w 999744"/>
              <a:gd name="connsiteY89" fmla="*/ 516148 h 1015807"/>
              <a:gd name="connsiteX90" fmla="*/ 473993 w 999744"/>
              <a:gd name="connsiteY90" fmla="*/ 489576 h 1015807"/>
              <a:gd name="connsiteX91" fmla="*/ 484391 w 999744"/>
              <a:gd name="connsiteY91" fmla="*/ 506184 h 1015807"/>
              <a:gd name="connsiteX92" fmla="*/ 524106 w 999744"/>
              <a:gd name="connsiteY92" fmla="*/ 524814 h 1015807"/>
              <a:gd name="connsiteX93" fmla="*/ 568154 w 999744"/>
              <a:gd name="connsiteY93" fmla="*/ 538678 h 1015807"/>
              <a:gd name="connsiteX94" fmla="*/ 593860 w 999744"/>
              <a:gd name="connsiteY94" fmla="*/ 577671 h 1015807"/>
              <a:gd name="connsiteX95" fmla="*/ 600503 w 999744"/>
              <a:gd name="connsiteY95" fmla="*/ 598612 h 1015807"/>
              <a:gd name="connsiteX96" fmla="*/ 584040 w 999744"/>
              <a:gd name="connsiteY96" fmla="*/ 610743 h 1015807"/>
              <a:gd name="connsiteX97" fmla="*/ 567143 w 999744"/>
              <a:gd name="connsiteY97" fmla="*/ 640349 h 1015807"/>
              <a:gd name="connsiteX98" fmla="*/ 570898 w 999744"/>
              <a:gd name="connsiteY98" fmla="*/ 663167 h 1015807"/>
              <a:gd name="connsiteX99" fmla="*/ 557034 w 999744"/>
              <a:gd name="connsiteY99" fmla="*/ 729022 h 1015807"/>
              <a:gd name="connsiteX100" fmla="*/ 546346 w 999744"/>
              <a:gd name="connsiteY100" fmla="*/ 692629 h 1015807"/>
              <a:gd name="connsiteX101" fmla="*/ 531905 w 999744"/>
              <a:gd name="connsiteY101" fmla="*/ 631106 h 1015807"/>
              <a:gd name="connsiteX102" fmla="*/ 495656 w 999744"/>
              <a:gd name="connsiteY102" fmla="*/ 614498 h 1015807"/>
              <a:gd name="connsiteX103" fmla="*/ 486558 w 999744"/>
              <a:gd name="connsiteY103" fmla="*/ 618830 h 1015807"/>
              <a:gd name="connsiteX104" fmla="*/ 438322 w 999744"/>
              <a:gd name="connsiteY104" fmla="*/ 613632 h 1015807"/>
              <a:gd name="connsiteX105" fmla="*/ 422147 w 999744"/>
              <a:gd name="connsiteY105" fmla="*/ 600345 h 1015807"/>
              <a:gd name="connsiteX106" fmla="*/ 353837 w 999744"/>
              <a:gd name="connsiteY106" fmla="*/ 588069 h 1015807"/>
              <a:gd name="connsiteX107" fmla="*/ 346472 w 999744"/>
              <a:gd name="connsiteY107" fmla="*/ 590525 h 1015807"/>
              <a:gd name="connsiteX108" fmla="*/ 364813 w 999744"/>
              <a:gd name="connsiteY108" fmla="*/ 547344 h 1015807"/>
              <a:gd name="connsiteX109" fmla="*/ 385031 w 999744"/>
              <a:gd name="connsiteY109" fmla="*/ 540411 h 1015807"/>
              <a:gd name="connsiteX110" fmla="*/ 429224 w 999744"/>
              <a:gd name="connsiteY110" fmla="*/ 535357 h 1015807"/>
              <a:gd name="connsiteX111" fmla="*/ 473993 w 999744"/>
              <a:gd name="connsiteY111" fmla="*/ 489576 h 1015807"/>
              <a:gd name="connsiteX112" fmla="*/ 795593 w 999744"/>
              <a:gd name="connsiteY112" fmla="*/ 468852 h 1015807"/>
              <a:gd name="connsiteX113" fmla="*/ 834171 w 999744"/>
              <a:gd name="connsiteY113" fmla="*/ 491164 h 1015807"/>
              <a:gd name="connsiteX114" fmla="*/ 836193 w 999744"/>
              <a:gd name="connsiteY114" fmla="*/ 495641 h 1015807"/>
              <a:gd name="connsiteX115" fmla="*/ 839659 w 999744"/>
              <a:gd name="connsiteY115" fmla="*/ 536078 h 1015807"/>
              <a:gd name="connsiteX116" fmla="*/ 827239 w 999744"/>
              <a:gd name="connsiteY116" fmla="*/ 580270 h 1015807"/>
              <a:gd name="connsiteX117" fmla="*/ 816263 w 999744"/>
              <a:gd name="connsiteY117" fmla="*/ 622296 h 1015807"/>
              <a:gd name="connsiteX118" fmla="*/ 815685 w 999744"/>
              <a:gd name="connsiteY118" fmla="*/ 635294 h 1015807"/>
              <a:gd name="connsiteX119" fmla="*/ 791279 w 999744"/>
              <a:gd name="connsiteY119" fmla="*/ 681507 h 1015807"/>
              <a:gd name="connsiteX120" fmla="*/ 779725 w 999744"/>
              <a:gd name="connsiteY120" fmla="*/ 694361 h 1015807"/>
              <a:gd name="connsiteX121" fmla="*/ 694086 w 999744"/>
              <a:gd name="connsiteY121" fmla="*/ 772635 h 1015807"/>
              <a:gd name="connsiteX122" fmla="*/ 637618 w 999744"/>
              <a:gd name="connsiteY122" fmla="*/ 811051 h 1015807"/>
              <a:gd name="connsiteX123" fmla="*/ 625632 w 999744"/>
              <a:gd name="connsiteY123" fmla="*/ 819716 h 1015807"/>
              <a:gd name="connsiteX124" fmla="*/ 618844 w 999744"/>
              <a:gd name="connsiteY124" fmla="*/ 820149 h 1015807"/>
              <a:gd name="connsiteX125" fmla="*/ 578985 w 999744"/>
              <a:gd name="connsiteY125" fmla="*/ 790688 h 1015807"/>
              <a:gd name="connsiteX126" fmla="*/ 577396 w 999744"/>
              <a:gd name="connsiteY126" fmla="*/ 749529 h 1015807"/>
              <a:gd name="connsiteX127" fmla="*/ 599059 w 999744"/>
              <a:gd name="connsiteY127" fmla="*/ 698982 h 1015807"/>
              <a:gd name="connsiteX128" fmla="*/ 594726 w 999744"/>
              <a:gd name="connsiteY128" fmla="*/ 662733 h 1015807"/>
              <a:gd name="connsiteX129" fmla="*/ 612201 w 999744"/>
              <a:gd name="connsiteY129" fmla="*/ 621574 h 1015807"/>
              <a:gd name="connsiteX130" fmla="*/ 639640 w 999744"/>
              <a:gd name="connsiteY130" fmla="*/ 608721 h 1015807"/>
              <a:gd name="connsiteX131" fmla="*/ 664480 w 999744"/>
              <a:gd name="connsiteY131" fmla="*/ 595723 h 1015807"/>
              <a:gd name="connsiteX132" fmla="*/ 682243 w 999744"/>
              <a:gd name="connsiteY132" fmla="*/ 563374 h 1015807"/>
              <a:gd name="connsiteX133" fmla="*/ 677045 w 999744"/>
              <a:gd name="connsiteY133" fmla="*/ 509794 h 1015807"/>
              <a:gd name="connsiteX134" fmla="*/ 683544 w 999744"/>
              <a:gd name="connsiteY134" fmla="*/ 502573 h 1015807"/>
              <a:gd name="connsiteX135" fmla="*/ 750842 w 999744"/>
              <a:gd name="connsiteY135" fmla="*/ 482066 h 1015807"/>
              <a:gd name="connsiteX136" fmla="*/ 795593 w 999744"/>
              <a:gd name="connsiteY136" fmla="*/ 468852 h 1015807"/>
              <a:gd name="connsiteX137" fmla="*/ 905966 w 999744"/>
              <a:gd name="connsiteY137" fmla="*/ 445366 h 1015807"/>
              <a:gd name="connsiteX138" fmla="*/ 942630 w 999744"/>
              <a:gd name="connsiteY138" fmla="*/ 450149 h 1015807"/>
              <a:gd name="connsiteX139" fmla="*/ 999386 w 999744"/>
              <a:gd name="connsiteY139" fmla="*/ 524092 h 1015807"/>
              <a:gd name="connsiteX140" fmla="*/ 967326 w 999744"/>
              <a:gd name="connsiteY140" fmla="*/ 594568 h 1015807"/>
              <a:gd name="connsiteX141" fmla="*/ 942919 w 999744"/>
              <a:gd name="connsiteY141" fmla="*/ 612620 h 1015807"/>
              <a:gd name="connsiteX142" fmla="*/ 924000 w 999744"/>
              <a:gd name="connsiteY142" fmla="*/ 650458 h 1015807"/>
              <a:gd name="connsiteX143" fmla="*/ 932087 w 999744"/>
              <a:gd name="connsiteY143" fmla="*/ 702737 h 1015807"/>
              <a:gd name="connsiteX144" fmla="*/ 937576 w 999744"/>
              <a:gd name="connsiteY144" fmla="*/ 752562 h 1015807"/>
              <a:gd name="connsiteX145" fmla="*/ 903059 w 999744"/>
              <a:gd name="connsiteY145" fmla="*/ 787366 h 1015807"/>
              <a:gd name="connsiteX146" fmla="*/ 859301 w 999744"/>
              <a:gd name="connsiteY146" fmla="*/ 791844 h 1015807"/>
              <a:gd name="connsiteX147" fmla="*/ 835905 w 999744"/>
              <a:gd name="connsiteY147" fmla="*/ 795309 h 1015807"/>
              <a:gd name="connsiteX148" fmla="*/ 801533 w 999744"/>
              <a:gd name="connsiteY148" fmla="*/ 825637 h 1015807"/>
              <a:gd name="connsiteX149" fmla="*/ 791280 w 999744"/>
              <a:gd name="connsiteY149" fmla="*/ 857843 h 1015807"/>
              <a:gd name="connsiteX150" fmla="*/ 779726 w 999744"/>
              <a:gd name="connsiteY150" fmla="*/ 886438 h 1015807"/>
              <a:gd name="connsiteX151" fmla="*/ 748965 w 999744"/>
              <a:gd name="connsiteY151" fmla="*/ 904201 h 1015807"/>
              <a:gd name="connsiteX152" fmla="*/ 634731 w 999744"/>
              <a:gd name="connsiteY152" fmla="*/ 891348 h 1015807"/>
              <a:gd name="connsiteX153" fmla="*/ 567287 w 999744"/>
              <a:gd name="connsiteY153" fmla="*/ 871418 h 1015807"/>
              <a:gd name="connsiteX154" fmla="*/ 561799 w 999744"/>
              <a:gd name="connsiteY154" fmla="*/ 869251 h 1015807"/>
              <a:gd name="connsiteX155" fmla="*/ 615523 w 999744"/>
              <a:gd name="connsiteY155" fmla="*/ 847011 h 1015807"/>
              <a:gd name="connsiteX156" fmla="*/ 674301 w 999744"/>
              <a:gd name="connsiteY156" fmla="*/ 810040 h 1015807"/>
              <a:gd name="connsiteX157" fmla="*/ 714160 w 999744"/>
              <a:gd name="connsiteY157" fmla="*/ 784767 h 1015807"/>
              <a:gd name="connsiteX158" fmla="*/ 745211 w 999744"/>
              <a:gd name="connsiteY158" fmla="*/ 766137 h 1015807"/>
              <a:gd name="connsiteX159" fmla="*/ 756475 w 999744"/>
              <a:gd name="connsiteY159" fmla="*/ 882538 h 1015807"/>
              <a:gd name="connsiteX160" fmla="*/ 756475 w 999744"/>
              <a:gd name="connsiteY160" fmla="*/ 878206 h 1015807"/>
              <a:gd name="connsiteX161" fmla="*/ 755608 w 999744"/>
              <a:gd name="connsiteY161" fmla="*/ 873295 h 1015807"/>
              <a:gd name="connsiteX162" fmla="*/ 758352 w 999744"/>
              <a:gd name="connsiteY162" fmla="*/ 809463 h 1015807"/>
              <a:gd name="connsiteX163" fmla="*/ 783914 w 999744"/>
              <a:gd name="connsiteY163" fmla="*/ 723389 h 1015807"/>
              <a:gd name="connsiteX164" fmla="*/ 810487 w 999744"/>
              <a:gd name="connsiteY164" fmla="*/ 691906 h 1015807"/>
              <a:gd name="connsiteX165" fmla="*/ 858001 w 999744"/>
              <a:gd name="connsiteY165" fmla="*/ 653491 h 1015807"/>
              <a:gd name="connsiteX166" fmla="*/ 881685 w 999744"/>
              <a:gd name="connsiteY166" fmla="*/ 615219 h 1015807"/>
              <a:gd name="connsiteX167" fmla="*/ 881865 w 999744"/>
              <a:gd name="connsiteY167" fmla="*/ 614500 h 1015807"/>
              <a:gd name="connsiteX168" fmla="*/ 881108 w 999744"/>
              <a:gd name="connsiteY168" fmla="*/ 614065 h 1015807"/>
              <a:gd name="connsiteX169" fmla="*/ 835616 w 999744"/>
              <a:gd name="connsiteY169" fmla="*/ 652479 h 1015807"/>
              <a:gd name="connsiteX170" fmla="*/ 851791 w 999744"/>
              <a:gd name="connsiteY170" fmla="*/ 586914 h 1015807"/>
              <a:gd name="connsiteX171" fmla="*/ 890495 w 999744"/>
              <a:gd name="connsiteY171" fmla="*/ 540555 h 1015807"/>
              <a:gd name="connsiteX172" fmla="*/ 951729 w 999744"/>
              <a:gd name="connsiteY172" fmla="*/ 493619 h 1015807"/>
              <a:gd name="connsiteX173" fmla="*/ 954906 w 999744"/>
              <a:gd name="connsiteY173" fmla="*/ 492175 h 1015807"/>
              <a:gd name="connsiteX174" fmla="*/ 890495 w 999744"/>
              <a:gd name="connsiteY174" fmla="*/ 514705 h 1015807"/>
              <a:gd name="connsiteX175" fmla="*/ 903755 w 999744"/>
              <a:gd name="connsiteY175" fmla="*/ 454749 h 1015807"/>
              <a:gd name="connsiteX176" fmla="*/ 902625 w 999744"/>
              <a:gd name="connsiteY176" fmla="*/ 453760 h 1015807"/>
              <a:gd name="connsiteX177" fmla="*/ 904185 w 999744"/>
              <a:gd name="connsiteY177" fmla="*/ 452342 h 1015807"/>
              <a:gd name="connsiteX178" fmla="*/ 904215 w 999744"/>
              <a:gd name="connsiteY178" fmla="*/ 452171 h 1015807"/>
              <a:gd name="connsiteX179" fmla="*/ 902626 w 999744"/>
              <a:gd name="connsiteY179" fmla="*/ 453616 h 1015807"/>
              <a:gd name="connsiteX180" fmla="*/ 870999 w 999744"/>
              <a:gd name="connsiteY180" fmla="*/ 528136 h 1015807"/>
              <a:gd name="connsiteX181" fmla="*/ 862911 w 999744"/>
              <a:gd name="connsiteY181" fmla="*/ 539400 h 1015807"/>
              <a:gd name="connsiteX182" fmla="*/ 858434 w 999744"/>
              <a:gd name="connsiteY182" fmla="*/ 478022 h 1015807"/>
              <a:gd name="connsiteX183" fmla="*/ 865366 w 999744"/>
              <a:gd name="connsiteY183" fmla="*/ 449861 h 1015807"/>
              <a:gd name="connsiteX184" fmla="*/ 868977 w 999744"/>
              <a:gd name="connsiteY184" fmla="*/ 446106 h 1015807"/>
              <a:gd name="connsiteX185" fmla="*/ 905966 w 999744"/>
              <a:gd name="connsiteY185" fmla="*/ 445366 h 1015807"/>
              <a:gd name="connsiteX186" fmla="*/ 464317 w 999744"/>
              <a:gd name="connsiteY186" fmla="*/ 337215 h 1015807"/>
              <a:gd name="connsiteX187" fmla="*/ 475437 w 999744"/>
              <a:gd name="connsiteY187" fmla="*/ 342558 h 1015807"/>
              <a:gd name="connsiteX188" fmla="*/ 533782 w 999744"/>
              <a:gd name="connsiteY188" fmla="*/ 373031 h 1015807"/>
              <a:gd name="connsiteX189" fmla="*/ 545047 w 999744"/>
              <a:gd name="connsiteY189" fmla="*/ 375630 h 1015807"/>
              <a:gd name="connsiteX190" fmla="*/ 558334 w 999744"/>
              <a:gd name="connsiteY190" fmla="*/ 392672 h 1015807"/>
              <a:gd name="connsiteX191" fmla="*/ 578552 w 999744"/>
              <a:gd name="connsiteY191" fmla="*/ 423577 h 1015807"/>
              <a:gd name="connsiteX192" fmla="*/ 629243 w 999744"/>
              <a:gd name="connsiteY192" fmla="*/ 436575 h 1015807"/>
              <a:gd name="connsiteX193" fmla="*/ 649750 w 999744"/>
              <a:gd name="connsiteY193" fmla="*/ 440330 h 1015807"/>
              <a:gd name="connsiteX194" fmla="*/ 653361 w 999744"/>
              <a:gd name="connsiteY194" fmla="*/ 453472 h 1015807"/>
              <a:gd name="connsiteX195" fmla="*/ 642963 w 999744"/>
              <a:gd name="connsiteY195" fmla="*/ 469358 h 1015807"/>
              <a:gd name="connsiteX196" fmla="*/ 651194 w 999744"/>
              <a:gd name="connsiteY196" fmla="*/ 494920 h 1015807"/>
              <a:gd name="connsiteX197" fmla="*/ 657693 w 999744"/>
              <a:gd name="connsiteY197" fmla="*/ 504307 h 1015807"/>
              <a:gd name="connsiteX198" fmla="*/ 663903 w 999744"/>
              <a:gd name="connsiteY198" fmla="*/ 538967 h 1015807"/>
              <a:gd name="connsiteX199" fmla="*/ 626788 w 999744"/>
              <a:gd name="connsiteY199" fmla="*/ 589948 h 1015807"/>
              <a:gd name="connsiteX200" fmla="*/ 621589 w 999744"/>
              <a:gd name="connsiteY200" fmla="*/ 586481 h 1015807"/>
              <a:gd name="connsiteX201" fmla="*/ 604114 w 999744"/>
              <a:gd name="connsiteY201" fmla="*/ 549366 h 1015807"/>
              <a:gd name="connsiteX202" fmla="*/ 554290 w 999744"/>
              <a:gd name="connsiteY202" fmla="*/ 506040 h 1015807"/>
              <a:gd name="connsiteX203" fmla="*/ 517175 w 999744"/>
              <a:gd name="connsiteY203" fmla="*/ 497375 h 1015807"/>
              <a:gd name="connsiteX204" fmla="*/ 487713 w 999744"/>
              <a:gd name="connsiteY204" fmla="*/ 465892 h 1015807"/>
              <a:gd name="connsiteX205" fmla="*/ 441788 w 999744"/>
              <a:gd name="connsiteY205" fmla="*/ 360755 h 1015807"/>
              <a:gd name="connsiteX206" fmla="*/ 440488 w 999744"/>
              <a:gd name="connsiteY206" fmla="*/ 355845 h 1015807"/>
              <a:gd name="connsiteX207" fmla="*/ 460995 w 999744"/>
              <a:gd name="connsiteY207" fmla="*/ 338226 h 1015807"/>
              <a:gd name="connsiteX208" fmla="*/ 464317 w 999744"/>
              <a:gd name="connsiteY208" fmla="*/ 337215 h 1015807"/>
              <a:gd name="connsiteX209" fmla="*/ 103416 w 999744"/>
              <a:gd name="connsiteY209" fmla="*/ 306598 h 1015807"/>
              <a:gd name="connsiteX210" fmla="*/ 182268 w 999744"/>
              <a:gd name="connsiteY210" fmla="*/ 328983 h 1015807"/>
              <a:gd name="connsiteX211" fmla="*/ 150496 w 999744"/>
              <a:gd name="connsiteY211" fmla="*/ 401770 h 1015807"/>
              <a:gd name="connsiteX212" fmla="*/ 137643 w 999744"/>
              <a:gd name="connsiteY212" fmla="*/ 443796 h 1015807"/>
              <a:gd name="connsiteX213" fmla="*/ 118291 w 999744"/>
              <a:gd name="connsiteY213" fmla="*/ 423577 h 1015807"/>
              <a:gd name="connsiteX214" fmla="*/ 115981 w 999744"/>
              <a:gd name="connsiteY214" fmla="*/ 416356 h 1015807"/>
              <a:gd name="connsiteX215" fmla="*/ 82620 w 999744"/>
              <a:gd name="connsiteY215" fmla="*/ 341980 h 1015807"/>
              <a:gd name="connsiteX216" fmla="*/ 96917 w 999744"/>
              <a:gd name="connsiteY216" fmla="*/ 404947 h 1015807"/>
              <a:gd name="connsiteX217" fmla="*/ 32651 w 999744"/>
              <a:gd name="connsiteY217" fmla="*/ 380396 h 1015807"/>
              <a:gd name="connsiteX218" fmla="*/ 39872 w 999744"/>
              <a:gd name="connsiteY218" fmla="*/ 385161 h 1015807"/>
              <a:gd name="connsiteX219" fmla="*/ 101250 w 999744"/>
              <a:gd name="connsiteY219" fmla="*/ 434986 h 1015807"/>
              <a:gd name="connsiteX220" fmla="*/ 136632 w 999744"/>
              <a:gd name="connsiteY220" fmla="*/ 477734 h 1015807"/>
              <a:gd name="connsiteX221" fmla="*/ 146019 w 999744"/>
              <a:gd name="connsiteY221" fmla="*/ 529869 h 1015807"/>
              <a:gd name="connsiteX222" fmla="*/ 135766 w 999744"/>
              <a:gd name="connsiteY222" fmla="*/ 556009 h 1015807"/>
              <a:gd name="connsiteX223" fmla="*/ 129845 w 999744"/>
              <a:gd name="connsiteY223" fmla="*/ 560774 h 1015807"/>
              <a:gd name="connsiteX224" fmla="*/ 58068 w 999744"/>
              <a:gd name="connsiteY224" fmla="*/ 587492 h 1015807"/>
              <a:gd name="connsiteX225" fmla="*/ 55469 w 999744"/>
              <a:gd name="connsiteY225" fmla="*/ 588358 h 1015807"/>
              <a:gd name="connsiteX226" fmla="*/ 134755 w 999744"/>
              <a:gd name="connsiteY226" fmla="*/ 580126 h 1015807"/>
              <a:gd name="connsiteX227" fmla="*/ 141543 w 999744"/>
              <a:gd name="connsiteY227" fmla="*/ 583448 h 1015807"/>
              <a:gd name="connsiteX228" fmla="*/ 159162 w 999744"/>
              <a:gd name="connsiteY228" fmla="*/ 639771 h 1015807"/>
              <a:gd name="connsiteX229" fmla="*/ 180969 w 999744"/>
              <a:gd name="connsiteY229" fmla="*/ 689163 h 1015807"/>
              <a:gd name="connsiteX230" fmla="*/ 179524 w 999744"/>
              <a:gd name="connsiteY230" fmla="*/ 695228 h 1015807"/>
              <a:gd name="connsiteX231" fmla="*/ 152518 w 999744"/>
              <a:gd name="connsiteY231" fmla="*/ 755162 h 1015807"/>
              <a:gd name="connsiteX232" fmla="*/ 148908 w 999744"/>
              <a:gd name="connsiteY232" fmla="*/ 792999 h 1015807"/>
              <a:gd name="connsiteX233" fmla="*/ 127678 w 999744"/>
              <a:gd name="connsiteY233" fmla="*/ 763971 h 1015807"/>
              <a:gd name="connsiteX234" fmla="*/ 125079 w 999744"/>
              <a:gd name="connsiteY234" fmla="*/ 728733 h 1015807"/>
              <a:gd name="connsiteX235" fmla="*/ 123346 w 999744"/>
              <a:gd name="connsiteY235" fmla="*/ 705049 h 1015807"/>
              <a:gd name="connsiteX236" fmla="*/ 90996 w 999744"/>
              <a:gd name="connsiteY236" fmla="*/ 664900 h 1015807"/>
              <a:gd name="connsiteX237" fmla="*/ 47093 w 999744"/>
              <a:gd name="connsiteY237" fmla="*/ 649014 h 1015807"/>
              <a:gd name="connsiteX238" fmla="*/ 33807 w 999744"/>
              <a:gd name="connsiteY238" fmla="*/ 643526 h 1015807"/>
              <a:gd name="connsiteX239" fmla="*/ 9977 w 999744"/>
              <a:gd name="connsiteY239" fmla="*/ 594135 h 1015807"/>
              <a:gd name="connsiteX240" fmla="*/ 27163 w 999744"/>
              <a:gd name="connsiteY240" fmla="*/ 552976 h 1015807"/>
              <a:gd name="connsiteX241" fmla="*/ 42038 w 999744"/>
              <a:gd name="connsiteY241" fmla="*/ 522504 h 1015807"/>
              <a:gd name="connsiteX242" fmla="*/ 31062 w 999744"/>
              <a:gd name="connsiteY242" fmla="*/ 453472 h 1015807"/>
              <a:gd name="connsiteX243" fmla="*/ 11710 w 999744"/>
              <a:gd name="connsiteY243" fmla="*/ 428487 h 1015807"/>
              <a:gd name="connsiteX244" fmla="*/ 17632 w 999744"/>
              <a:gd name="connsiteY244" fmla="*/ 340103 h 1015807"/>
              <a:gd name="connsiteX245" fmla="*/ 103416 w 999744"/>
              <a:gd name="connsiteY245" fmla="*/ 306598 h 1015807"/>
              <a:gd name="connsiteX246" fmla="*/ 293182 w 999744"/>
              <a:gd name="connsiteY246" fmla="*/ 243054 h 1015807"/>
              <a:gd name="connsiteX247" fmla="*/ 299247 w 999744"/>
              <a:gd name="connsiteY247" fmla="*/ 273526 h 1015807"/>
              <a:gd name="connsiteX248" fmla="*/ 331597 w 999744"/>
              <a:gd name="connsiteY248" fmla="*/ 299377 h 1015807"/>
              <a:gd name="connsiteX249" fmla="*/ 356293 w 999744"/>
              <a:gd name="connsiteY249" fmla="*/ 339526 h 1015807"/>
              <a:gd name="connsiteX250" fmla="*/ 357303 w 999744"/>
              <a:gd name="connsiteY250" fmla="*/ 350646 h 1015807"/>
              <a:gd name="connsiteX251" fmla="*/ 365969 w 999744"/>
              <a:gd name="connsiteY251" fmla="*/ 372597 h 1015807"/>
              <a:gd name="connsiteX252" fmla="*/ 422436 w 999744"/>
              <a:gd name="connsiteY252" fmla="*/ 378229 h 1015807"/>
              <a:gd name="connsiteX253" fmla="*/ 430379 w 999744"/>
              <a:gd name="connsiteY253" fmla="*/ 378663 h 1015807"/>
              <a:gd name="connsiteX254" fmla="*/ 462007 w 999744"/>
              <a:gd name="connsiteY254" fmla="*/ 444662 h 1015807"/>
              <a:gd name="connsiteX255" fmla="*/ 392686 w 999744"/>
              <a:gd name="connsiteY255" fmla="*/ 522215 h 1015807"/>
              <a:gd name="connsiteX256" fmla="*/ 380988 w 999744"/>
              <a:gd name="connsiteY256" fmla="*/ 518893 h 1015807"/>
              <a:gd name="connsiteX257" fmla="*/ 344162 w 999744"/>
              <a:gd name="connsiteY257" fmla="*/ 537812 h 1015807"/>
              <a:gd name="connsiteX258" fmla="*/ 328709 w 999744"/>
              <a:gd name="connsiteY258" fmla="*/ 580415 h 1015807"/>
              <a:gd name="connsiteX259" fmla="*/ 323510 w 999744"/>
              <a:gd name="connsiteY259" fmla="*/ 589947 h 1015807"/>
              <a:gd name="connsiteX260" fmla="*/ 301269 w 999744"/>
              <a:gd name="connsiteY260" fmla="*/ 593558 h 1015807"/>
              <a:gd name="connsiteX261" fmla="*/ 283506 w 999744"/>
              <a:gd name="connsiteY261" fmla="*/ 569584 h 1015807"/>
              <a:gd name="connsiteX262" fmla="*/ 277440 w 999744"/>
              <a:gd name="connsiteY262" fmla="*/ 554998 h 1015807"/>
              <a:gd name="connsiteX263" fmla="*/ 227327 w 999744"/>
              <a:gd name="connsiteY263" fmla="*/ 505029 h 1015807"/>
              <a:gd name="connsiteX264" fmla="*/ 168405 w 999744"/>
              <a:gd name="connsiteY264" fmla="*/ 493187 h 1015807"/>
              <a:gd name="connsiteX265" fmla="*/ 161617 w 999744"/>
              <a:gd name="connsiteY265" fmla="*/ 487266 h 1015807"/>
              <a:gd name="connsiteX266" fmla="*/ 159595 w 999744"/>
              <a:gd name="connsiteY266" fmla="*/ 452894 h 1015807"/>
              <a:gd name="connsiteX267" fmla="*/ 178513 w 999744"/>
              <a:gd name="connsiteY267" fmla="*/ 368698 h 1015807"/>
              <a:gd name="connsiteX268" fmla="*/ 189778 w 999744"/>
              <a:gd name="connsiteY268" fmla="*/ 348768 h 1015807"/>
              <a:gd name="connsiteX269" fmla="*/ 206820 w 999744"/>
              <a:gd name="connsiteY269" fmla="*/ 330139 h 1015807"/>
              <a:gd name="connsiteX270" fmla="*/ 246101 w 999744"/>
              <a:gd name="connsiteY270" fmla="*/ 279015 h 1015807"/>
              <a:gd name="connsiteX271" fmla="*/ 293182 w 999744"/>
              <a:gd name="connsiteY271" fmla="*/ 243054 h 1015807"/>
              <a:gd name="connsiteX272" fmla="*/ 874632 w 999744"/>
              <a:gd name="connsiteY272" fmla="*/ 203795 h 1015807"/>
              <a:gd name="connsiteX273" fmla="*/ 874754 w 999744"/>
              <a:gd name="connsiteY273" fmla="*/ 203917 h 1015807"/>
              <a:gd name="connsiteX274" fmla="*/ 874768 w 999744"/>
              <a:gd name="connsiteY274" fmla="*/ 203873 h 1015807"/>
              <a:gd name="connsiteX275" fmla="*/ 874754 w 999744"/>
              <a:gd name="connsiteY275" fmla="*/ 202184 h 1015807"/>
              <a:gd name="connsiteX276" fmla="*/ 874320 w 999744"/>
              <a:gd name="connsiteY276" fmla="*/ 203483 h 1015807"/>
              <a:gd name="connsiteX277" fmla="*/ 874383 w 999744"/>
              <a:gd name="connsiteY277" fmla="*/ 203546 h 1015807"/>
              <a:gd name="connsiteX278" fmla="*/ 874977 w 999744"/>
              <a:gd name="connsiteY278" fmla="*/ 202407 h 1015807"/>
              <a:gd name="connsiteX279" fmla="*/ 483235 w 999744"/>
              <a:gd name="connsiteY279" fmla="*/ 164924 h 1015807"/>
              <a:gd name="connsiteX280" fmla="*/ 536670 w 999744"/>
              <a:gd name="connsiteY280" fmla="*/ 165357 h 1015807"/>
              <a:gd name="connsiteX281" fmla="*/ 567865 w 999744"/>
              <a:gd name="connsiteY281" fmla="*/ 175033 h 1015807"/>
              <a:gd name="connsiteX282" fmla="*/ 581151 w 999744"/>
              <a:gd name="connsiteY282" fmla="*/ 183699 h 1015807"/>
              <a:gd name="connsiteX283" fmla="*/ 626787 w 999744"/>
              <a:gd name="connsiteY283" fmla="*/ 196985 h 1015807"/>
              <a:gd name="connsiteX284" fmla="*/ 694952 w 999744"/>
              <a:gd name="connsiteY284" fmla="*/ 222403 h 1015807"/>
              <a:gd name="connsiteX285" fmla="*/ 722681 w 999744"/>
              <a:gd name="connsiteY285" fmla="*/ 241755 h 1015807"/>
              <a:gd name="connsiteX286" fmla="*/ 738133 w 999744"/>
              <a:gd name="connsiteY286" fmla="*/ 253597 h 1015807"/>
              <a:gd name="connsiteX287" fmla="*/ 749543 w 999744"/>
              <a:gd name="connsiteY287" fmla="*/ 274538 h 1015807"/>
              <a:gd name="connsiteX288" fmla="*/ 777560 w 999744"/>
              <a:gd name="connsiteY288" fmla="*/ 318441 h 1015807"/>
              <a:gd name="connsiteX289" fmla="*/ 799945 w 999744"/>
              <a:gd name="connsiteY289" fmla="*/ 333749 h 1015807"/>
              <a:gd name="connsiteX290" fmla="*/ 816409 w 999744"/>
              <a:gd name="connsiteY290" fmla="*/ 377363 h 1015807"/>
              <a:gd name="connsiteX291" fmla="*/ 828684 w 999744"/>
              <a:gd name="connsiteY291" fmla="*/ 427332 h 1015807"/>
              <a:gd name="connsiteX292" fmla="*/ 835327 w 999744"/>
              <a:gd name="connsiteY292" fmla="*/ 459826 h 1015807"/>
              <a:gd name="connsiteX293" fmla="*/ 828828 w 999744"/>
              <a:gd name="connsiteY293" fmla="*/ 462715 h 1015807"/>
              <a:gd name="connsiteX294" fmla="*/ 796912 w 999744"/>
              <a:gd name="connsiteY294" fmla="*/ 449861 h 1015807"/>
              <a:gd name="connsiteX295" fmla="*/ 748243 w 999744"/>
              <a:gd name="connsiteY295" fmla="*/ 460259 h 1015807"/>
              <a:gd name="connsiteX296" fmla="*/ 690331 w 999744"/>
              <a:gd name="connsiteY296" fmla="*/ 481778 h 1015807"/>
              <a:gd name="connsiteX297" fmla="*/ 689609 w 999744"/>
              <a:gd name="connsiteY297" fmla="*/ 481778 h 1015807"/>
              <a:gd name="connsiteX298" fmla="*/ 668235 w 999744"/>
              <a:gd name="connsiteY298" fmla="*/ 474268 h 1015807"/>
              <a:gd name="connsiteX299" fmla="*/ 673146 w 999744"/>
              <a:gd name="connsiteY299" fmla="*/ 453760 h 1015807"/>
              <a:gd name="connsiteX300" fmla="*/ 682244 w 999744"/>
              <a:gd name="connsiteY300" fmla="*/ 436575 h 1015807"/>
              <a:gd name="connsiteX301" fmla="*/ 671701 w 999744"/>
              <a:gd name="connsiteY301" fmla="*/ 419533 h 1015807"/>
              <a:gd name="connsiteX302" fmla="*/ 636319 w 999744"/>
              <a:gd name="connsiteY302" fmla="*/ 417945 h 1015807"/>
              <a:gd name="connsiteX303" fmla="*/ 608879 w 999744"/>
              <a:gd name="connsiteY303" fmla="*/ 412168 h 1015807"/>
              <a:gd name="connsiteX304" fmla="*/ 584906 w 999744"/>
              <a:gd name="connsiteY304" fmla="*/ 379963 h 1015807"/>
              <a:gd name="connsiteX305" fmla="*/ 558766 w 999744"/>
              <a:gd name="connsiteY305" fmla="*/ 350068 h 1015807"/>
              <a:gd name="connsiteX306" fmla="*/ 523673 w 999744"/>
              <a:gd name="connsiteY306" fmla="*/ 345735 h 1015807"/>
              <a:gd name="connsiteX307" fmla="*/ 507065 w 999744"/>
              <a:gd name="connsiteY307" fmla="*/ 338082 h 1015807"/>
              <a:gd name="connsiteX308" fmla="*/ 481791 w 999744"/>
              <a:gd name="connsiteY308" fmla="*/ 314397 h 1015807"/>
              <a:gd name="connsiteX309" fmla="*/ 448864 w 999744"/>
              <a:gd name="connsiteY309" fmla="*/ 313242 h 1015807"/>
              <a:gd name="connsiteX310" fmla="*/ 428068 w 999744"/>
              <a:gd name="connsiteY310" fmla="*/ 335193 h 1015807"/>
              <a:gd name="connsiteX311" fmla="*/ 407850 w 999744"/>
              <a:gd name="connsiteY311" fmla="*/ 357578 h 1015807"/>
              <a:gd name="connsiteX312" fmla="*/ 381276 w 999744"/>
              <a:gd name="connsiteY312" fmla="*/ 347325 h 1015807"/>
              <a:gd name="connsiteX313" fmla="*/ 382287 w 999744"/>
              <a:gd name="connsiteY313" fmla="*/ 317286 h 1015807"/>
              <a:gd name="connsiteX314" fmla="*/ 369578 w 999744"/>
              <a:gd name="connsiteY314" fmla="*/ 289846 h 1015807"/>
              <a:gd name="connsiteX315" fmla="*/ 347338 w 999744"/>
              <a:gd name="connsiteY315" fmla="*/ 279881 h 1015807"/>
              <a:gd name="connsiteX316" fmla="*/ 310078 w 999744"/>
              <a:gd name="connsiteY316" fmla="*/ 234823 h 1015807"/>
              <a:gd name="connsiteX317" fmla="*/ 311667 w 999744"/>
              <a:gd name="connsiteY317" fmla="*/ 228179 h 1015807"/>
              <a:gd name="connsiteX318" fmla="*/ 366257 w 999744"/>
              <a:gd name="connsiteY318" fmla="*/ 206228 h 1015807"/>
              <a:gd name="connsiteX319" fmla="*/ 386908 w 999744"/>
              <a:gd name="connsiteY319" fmla="*/ 203051 h 1015807"/>
              <a:gd name="connsiteX320" fmla="*/ 414203 w 999744"/>
              <a:gd name="connsiteY320" fmla="*/ 185576 h 1015807"/>
              <a:gd name="connsiteX321" fmla="*/ 483235 w 999744"/>
              <a:gd name="connsiteY321" fmla="*/ 164924 h 1015807"/>
              <a:gd name="connsiteX322" fmla="*/ 700586 w 999744"/>
              <a:gd name="connsiteY322" fmla="*/ 95026 h 1015807"/>
              <a:gd name="connsiteX323" fmla="*/ 698567 w 999744"/>
              <a:gd name="connsiteY323" fmla="*/ 96467 h 1015807"/>
              <a:gd name="connsiteX324" fmla="*/ 700388 w 999744"/>
              <a:gd name="connsiteY324" fmla="*/ 95487 h 1015807"/>
              <a:gd name="connsiteX325" fmla="*/ 664770 w 999744"/>
              <a:gd name="connsiteY325" fmla="*/ 46501 h 1015807"/>
              <a:gd name="connsiteX326" fmla="*/ 707518 w 999744"/>
              <a:gd name="connsiteY326" fmla="*/ 62387 h 1015807"/>
              <a:gd name="connsiteX327" fmla="*/ 722537 w 999744"/>
              <a:gd name="connsiteY327" fmla="*/ 86938 h 1015807"/>
              <a:gd name="connsiteX328" fmla="*/ 748677 w 999744"/>
              <a:gd name="connsiteY328" fmla="*/ 122465 h 1015807"/>
              <a:gd name="connsiteX329" fmla="*/ 781027 w 999744"/>
              <a:gd name="connsiteY329" fmla="*/ 131274 h 1015807"/>
              <a:gd name="connsiteX330" fmla="*/ 833884 w 999744"/>
              <a:gd name="connsiteY330" fmla="*/ 124198 h 1015807"/>
              <a:gd name="connsiteX331" fmla="*/ 889773 w 999744"/>
              <a:gd name="connsiteY331" fmla="*/ 169545 h 1015807"/>
              <a:gd name="connsiteX332" fmla="*/ 891362 w 999744"/>
              <a:gd name="connsiteY332" fmla="*/ 222836 h 1015807"/>
              <a:gd name="connsiteX333" fmla="*/ 893240 w 999744"/>
              <a:gd name="connsiteY333" fmla="*/ 242910 h 1015807"/>
              <a:gd name="connsiteX334" fmla="*/ 928189 w 999744"/>
              <a:gd name="connsiteY334" fmla="*/ 286380 h 1015807"/>
              <a:gd name="connsiteX335" fmla="*/ 966893 w 999744"/>
              <a:gd name="connsiteY335" fmla="*/ 304721 h 1015807"/>
              <a:gd name="connsiteX336" fmla="*/ 989133 w 999744"/>
              <a:gd name="connsiteY336" fmla="*/ 329705 h 1015807"/>
              <a:gd name="connsiteX337" fmla="*/ 990866 w 999744"/>
              <a:gd name="connsiteY337" fmla="*/ 403936 h 1015807"/>
              <a:gd name="connsiteX338" fmla="*/ 975846 w 999744"/>
              <a:gd name="connsiteY338" fmla="*/ 427188 h 1015807"/>
              <a:gd name="connsiteX339" fmla="*/ 954472 w 999744"/>
              <a:gd name="connsiteY339" fmla="*/ 433109 h 1015807"/>
              <a:gd name="connsiteX340" fmla="*/ 879664 w 999744"/>
              <a:gd name="connsiteY340" fmla="*/ 428343 h 1015807"/>
              <a:gd name="connsiteX341" fmla="*/ 863345 w 999744"/>
              <a:gd name="connsiteY341" fmla="*/ 430509 h 1015807"/>
              <a:gd name="connsiteX342" fmla="*/ 858434 w 999744"/>
              <a:gd name="connsiteY342" fmla="*/ 428487 h 1015807"/>
              <a:gd name="connsiteX343" fmla="*/ 839660 w 999744"/>
              <a:gd name="connsiteY343" fmla="*/ 401192 h 1015807"/>
              <a:gd name="connsiteX344" fmla="*/ 833450 w 999744"/>
              <a:gd name="connsiteY344" fmla="*/ 370864 h 1015807"/>
              <a:gd name="connsiteX345" fmla="*/ 828829 w 999744"/>
              <a:gd name="connsiteY345" fmla="*/ 327106 h 1015807"/>
              <a:gd name="connsiteX346" fmla="*/ 825363 w 999744"/>
              <a:gd name="connsiteY346" fmla="*/ 311075 h 1015807"/>
              <a:gd name="connsiteX347" fmla="*/ 827240 w 999744"/>
              <a:gd name="connsiteY347" fmla="*/ 305443 h 1015807"/>
              <a:gd name="connsiteX348" fmla="*/ 874320 w 999744"/>
              <a:gd name="connsiteY348" fmla="*/ 208683 h 1015807"/>
              <a:gd name="connsiteX349" fmla="*/ 873454 w 999744"/>
              <a:gd name="connsiteY349" fmla="*/ 205217 h 1015807"/>
              <a:gd name="connsiteX350" fmla="*/ 820019 w 999744"/>
              <a:gd name="connsiteY350" fmla="*/ 278581 h 1015807"/>
              <a:gd name="connsiteX351" fmla="*/ 820741 w 999744"/>
              <a:gd name="connsiteY351" fmla="*/ 189908 h 1015807"/>
              <a:gd name="connsiteX352" fmla="*/ 799512 w 999744"/>
              <a:gd name="connsiteY352" fmla="*/ 248398 h 1015807"/>
              <a:gd name="connsiteX353" fmla="*/ 804278 w 999744"/>
              <a:gd name="connsiteY353" fmla="*/ 312664 h 1015807"/>
              <a:gd name="connsiteX354" fmla="*/ 776261 w 999744"/>
              <a:gd name="connsiteY354" fmla="*/ 277426 h 1015807"/>
              <a:gd name="connsiteX355" fmla="*/ 773228 w 999744"/>
              <a:gd name="connsiteY355" fmla="*/ 263417 h 1015807"/>
              <a:gd name="connsiteX356" fmla="*/ 761097 w 999744"/>
              <a:gd name="connsiteY356" fmla="*/ 243487 h 1015807"/>
              <a:gd name="connsiteX357" fmla="*/ 711561 w 999744"/>
              <a:gd name="connsiteY357" fmla="*/ 206805 h 1015807"/>
              <a:gd name="connsiteX358" fmla="*/ 686866 w 999744"/>
              <a:gd name="connsiteY358" fmla="*/ 188609 h 1015807"/>
              <a:gd name="connsiteX359" fmla="*/ 645273 w 999744"/>
              <a:gd name="connsiteY359" fmla="*/ 175033 h 1015807"/>
              <a:gd name="connsiteX360" fmla="*/ 612202 w 999744"/>
              <a:gd name="connsiteY360" fmla="*/ 173589 h 1015807"/>
              <a:gd name="connsiteX361" fmla="*/ 590106 w 999744"/>
              <a:gd name="connsiteY361" fmla="*/ 160880 h 1015807"/>
              <a:gd name="connsiteX362" fmla="*/ 636030 w 999744"/>
              <a:gd name="connsiteY362" fmla="*/ 147160 h 1015807"/>
              <a:gd name="connsiteX363" fmla="*/ 695531 w 999744"/>
              <a:gd name="connsiteY363" fmla="*/ 104557 h 1015807"/>
              <a:gd name="connsiteX364" fmla="*/ 699512 w 999744"/>
              <a:gd name="connsiteY364" fmla="*/ 97418 h 1015807"/>
              <a:gd name="connsiteX365" fmla="*/ 698564 w 999744"/>
              <a:gd name="connsiteY365" fmla="*/ 96470 h 1015807"/>
              <a:gd name="connsiteX366" fmla="*/ 653397 w 999744"/>
              <a:gd name="connsiteY366" fmla="*/ 121797 h 1015807"/>
              <a:gd name="connsiteX367" fmla="*/ 603681 w 999744"/>
              <a:gd name="connsiteY367" fmla="*/ 136185 h 1015807"/>
              <a:gd name="connsiteX368" fmla="*/ 571331 w 999744"/>
              <a:gd name="connsiteY368" fmla="*/ 143406 h 1015807"/>
              <a:gd name="connsiteX369" fmla="*/ 537538 w 999744"/>
              <a:gd name="connsiteY369" fmla="*/ 144416 h 1015807"/>
              <a:gd name="connsiteX370" fmla="*/ 477893 w 999744"/>
              <a:gd name="connsiteY370" fmla="*/ 147883 h 1015807"/>
              <a:gd name="connsiteX371" fmla="*/ 468072 w 999744"/>
              <a:gd name="connsiteY371" fmla="*/ 147449 h 1015807"/>
              <a:gd name="connsiteX372" fmla="*/ 474282 w 999744"/>
              <a:gd name="connsiteY372" fmla="*/ 139940 h 1015807"/>
              <a:gd name="connsiteX373" fmla="*/ 540715 w 999744"/>
              <a:gd name="connsiteY373" fmla="*/ 94303 h 1015807"/>
              <a:gd name="connsiteX374" fmla="*/ 664770 w 999744"/>
              <a:gd name="connsiteY374" fmla="*/ 46501 h 1015807"/>
              <a:gd name="connsiteX375" fmla="*/ 355688 w 999744"/>
              <a:gd name="connsiteY375" fmla="*/ 0 h 1015807"/>
              <a:gd name="connsiteX376" fmla="*/ 378533 w 999744"/>
              <a:gd name="connsiteY376" fmla="*/ 3753 h 1015807"/>
              <a:gd name="connsiteX377" fmla="*/ 412038 w 999744"/>
              <a:gd name="connsiteY377" fmla="*/ 16462 h 1015807"/>
              <a:gd name="connsiteX378" fmla="*/ 469083 w 999744"/>
              <a:gd name="connsiteY378" fmla="*/ 38847 h 1015807"/>
              <a:gd name="connsiteX379" fmla="*/ 518185 w 999744"/>
              <a:gd name="connsiteY379" fmla="*/ 34514 h 1015807"/>
              <a:gd name="connsiteX380" fmla="*/ 558622 w 999744"/>
              <a:gd name="connsiteY380" fmla="*/ 25271 h 1015807"/>
              <a:gd name="connsiteX381" fmla="*/ 591983 w 999744"/>
              <a:gd name="connsiteY381" fmla="*/ 44046 h 1015807"/>
              <a:gd name="connsiteX382" fmla="*/ 477026 w 999744"/>
              <a:gd name="connsiteY382" fmla="*/ 112355 h 1015807"/>
              <a:gd name="connsiteX383" fmla="*/ 447421 w 999744"/>
              <a:gd name="connsiteY383" fmla="*/ 139506 h 1015807"/>
              <a:gd name="connsiteX384" fmla="*/ 442655 w 999744"/>
              <a:gd name="connsiteY384" fmla="*/ 143838 h 1015807"/>
              <a:gd name="connsiteX385" fmla="*/ 406839 w 999744"/>
              <a:gd name="connsiteY385" fmla="*/ 164779 h 1015807"/>
              <a:gd name="connsiteX386" fmla="*/ 372756 w 999744"/>
              <a:gd name="connsiteY386" fmla="*/ 177921 h 1015807"/>
              <a:gd name="connsiteX387" fmla="*/ 361636 w 999744"/>
              <a:gd name="connsiteY387" fmla="*/ 176622 h 1015807"/>
              <a:gd name="connsiteX388" fmla="*/ 406694 w 999744"/>
              <a:gd name="connsiteY388" fmla="*/ 54877 h 1015807"/>
              <a:gd name="connsiteX389" fmla="*/ 371601 w 999744"/>
              <a:gd name="connsiteY389" fmla="*/ 127231 h 1015807"/>
              <a:gd name="connsiteX390" fmla="*/ 358314 w 999744"/>
              <a:gd name="connsiteY390" fmla="*/ 37836 h 1015807"/>
              <a:gd name="connsiteX391" fmla="*/ 346905 w 999744"/>
              <a:gd name="connsiteY391" fmla="*/ 114955 h 1015807"/>
              <a:gd name="connsiteX392" fmla="*/ 352393 w 999744"/>
              <a:gd name="connsiteY392" fmla="*/ 146005 h 1015807"/>
              <a:gd name="connsiteX393" fmla="*/ 350227 w 999744"/>
              <a:gd name="connsiteY393" fmla="*/ 155825 h 1015807"/>
              <a:gd name="connsiteX394" fmla="*/ 298380 w 999744"/>
              <a:gd name="connsiteY394" fmla="*/ 211715 h 1015807"/>
              <a:gd name="connsiteX395" fmla="*/ 245523 w 999744"/>
              <a:gd name="connsiteY395" fmla="*/ 231789 h 1015807"/>
              <a:gd name="connsiteX396" fmla="*/ 162628 w 999744"/>
              <a:gd name="connsiteY396" fmla="*/ 218069 h 1015807"/>
              <a:gd name="connsiteX397" fmla="*/ 159595 w 999744"/>
              <a:gd name="connsiteY397" fmla="*/ 217636 h 1015807"/>
              <a:gd name="connsiteX398" fmla="*/ 159618 w 999744"/>
              <a:gd name="connsiteY398" fmla="*/ 217660 h 1015807"/>
              <a:gd name="connsiteX399" fmla="*/ 162483 w 999744"/>
              <a:gd name="connsiteY399" fmla="*/ 218069 h 1015807"/>
              <a:gd name="connsiteX400" fmla="*/ 161328 w 999744"/>
              <a:gd name="connsiteY400" fmla="*/ 219369 h 1015807"/>
              <a:gd name="connsiteX401" fmla="*/ 161320 w 999744"/>
              <a:gd name="connsiteY401" fmla="*/ 219361 h 1015807"/>
              <a:gd name="connsiteX402" fmla="*/ 161328 w 999744"/>
              <a:gd name="connsiteY402" fmla="*/ 219369 h 1015807"/>
              <a:gd name="connsiteX403" fmla="*/ 232526 w 999744"/>
              <a:gd name="connsiteY403" fmla="*/ 254896 h 1015807"/>
              <a:gd name="connsiteX404" fmla="*/ 233537 w 999744"/>
              <a:gd name="connsiteY404" fmla="*/ 259373 h 1015807"/>
              <a:gd name="connsiteX405" fmla="*/ 193244 w 999744"/>
              <a:gd name="connsiteY405" fmla="*/ 309197 h 1015807"/>
              <a:gd name="connsiteX406" fmla="*/ 186745 w 999744"/>
              <a:gd name="connsiteY406" fmla="*/ 309920 h 1015807"/>
              <a:gd name="connsiteX407" fmla="*/ 122335 w 999744"/>
              <a:gd name="connsiteY407" fmla="*/ 286524 h 1015807"/>
              <a:gd name="connsiteX408" fmla="*/ 119013 w 999744"/>
              <a:gd name="connsiteY408" fmla="*/ 279158 h 1015807"/>
              <a:gd name="connsiteX409" fmla="*/ 125945 w 999744"/>
              <a:gd name="connsiteY409" fmla="*/ 227890 h 1015807"/>
              <a:gd name="connsiteX410" fmla="*/ 136055 w 999744"/>
              <a:gd name="connsiteY410" fmla="*/ 155103 h 1015807"/>
              <a:gd name="connsiteX411" fmla="*/ 166671 w 999744"/>
              <a:gd name="connsiteY411" fmla="*/ 101813 h 1015807"/>
              <a:gd name="connsiteX412" fmla="*/ 226027 w 999744"/>
              <a:gd name="connsiteY412" fmla="*/ 88237 h 1015807"/>
              <a:gd name="connsiteX413" fmla="*/ 258954 w 999744"/>
              <a:gd name="connsiteY413" fmla="*/ 91993 h 1015807"/>
              <a:gd name="connsiteX414" fmla="*/ 296936 w 999744"/>
              <a:gd name="connsiteY414" fmla="*/ 72352 h 1015807"/>
              <a:gd name="connsiteX415" fmla="*/ 313689 w 999744"/>
              <a:gd name="connsiteY415" fmla="*/ 36536 h 1015807"/>
              <a:gd name="connsiteX416" fmla="*/ 355688 w 999744"/>
              <a:gd name="connsiteY416" fmla="*/ 0 h 1015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Lst>
            <a:rect l="l" t="t" r="r" b="b"/>
            <a:pathLst>
              <a:path w="999744" h="1015807">
                <a:moveTo>
                  <a:pt x="201909" y="703893"/>
                </a:moveTo>
                <a:cubicBezTo>
                  <a:pt x="216351" y="715302"/>
                  <a:pt x="227760" y="728733"/>
                  <a:pt x="229926" y="747652"/>
                </a:cubicBezTo>
                <a:cubicBezTo>
                  <a:pt x="231515" y="762671"/>
                  <a:pt x="240180" y="770903"/>
                  <a:pt x="253322" y="775669"/>
                </a:cubicBezTo>
                <a:cubicBezTo>
                  <a:pt x="263286" y="779279"/>
                  <a:pt x="273396" y="782312"/>
                  <a:pt x="283361" y="785923"/>
                </a:cubicBezTo>
                <a:cubicBezTo>
                  <a:pt x="293615" y="789822"/>
                  <a:pt x="302857" y="795165"/>
                  <a:pt x="308345" y="806285"/>
                </a:cubicBezTo>
                <a:cubicBezTo>
                  <a:pt x="267042" y="800075"/>
                  <a:pt x="226460" y="794732"/>
                  <a:pt x="189633" y="820439"/>
                </a:cubicBezTo>
                <a:cubicBezTo>
                  <a:pt x="211007" y="816539"/>
                  <a:pt x="232381" y="815384"/>
                  <a:pt x="254622" y="818995"/>
                </a:cubicBezTo>
                <a:cubicBezTo>
                  <a:pt x="239891" y="835747"/>
                  <a:pt x="223716" y="849467"/>
                  <a:pt x="205086" y="860443"/>
                </a:cubicBezTo>
                <a:cubicBezTo>
                  <a:pt x="204220" y="861165"/>
                  <a:pt x="201620" y="860298"/>
                  <a:pt x="202342" y="862176"/>
                </a:cubicBezTo>
                <a:lnTo>
                  <a:pt x="202484" y="862139"/>
                </a:lnTo>
                <a:lnTo>
                  <a:pt x="204943" y="860586"/>
                </a:lnTo>
                <a:lnTo>
                  <a:pt x="205461" y="861362"/>
                </a:lnTo>
                <a:lnTo>
                  <a:pt x="205664" y="861309"/>
                </a:lnTo>
                <a:cubicBezTo>
                  <a:pt x="231081" y="855821"/>
                  <a:pt x="253610" y="844846"/>
                  <a:pt x="272096" y="826215"/>
                </a:cubicBezTo>
                <a:cubicBezTo>
                  <a:pt x="274696" y="823616"/>
                  <a:pt x="276862" y="822749"/>
                  <a:pt x="280328" y="823327"/>
                </a:cubicBezTo>
                <a:cubicBezTo>
                  <a:pt x="297225" y="825637"/>
                  <a:pt x="314267" y="826938"/>
                  <a:pt x="331019" y="829826"/>
                </a:cubicBezTo>
                <a:cubicBezTo>
                  <a:pt x="342717" y="831848"/>
                  <a:pt x="353549" y="838058"/>
                  <a:pt x="365535" y="839791"/>
                </a:cubicBezTo>
                <a:cubicBezTo>
                  <a:pt x="376222" y="841235"/>
                  <a:pt x="386909" y="842968"/>
                  <a:pt x="397596" y="844123"/>
                </a:cubicBezTo>
                <a:cubicBezTo>
                  <a:pt x="402795" y="844701"/>
                  <a:pt x="405539" y="846145"/>
                  <a:pt x="406694" y="851777"/>
                </a:cubicBezTo>
                <a:cubicBezTo>
                  <a:pt x="409583" y="865642"/>
                  <a:pt x="413049" y="879361"/>
                  <a:pt x="416804" y="893081"/>
                </a:cubicBezTo>
                <a:cubicBezTo>
                  <a:pt x="417815" y="896980"/>
                  <a:pt x="416804" y="899291"/>
                  <a:pt x="414349" y="901891"/>
                </a:cubicBezTo>
                <a:cubicBezTo>
                  <a:pt x="395430" y="921532"/>
                  <a:pt x="385898" y="945794"/>
                  <a:pt x="380266" y="972078"/>
                </a:cubicBezTo>
                <a:cubicBezTo>
                  <a:pt x="391097" y="952582"/>
                  <a:pt x="404817" y="935541"/>
                  <a:pt x="421570" y="919799"/>
                </a:cubicBezTo>
                <a:cubicBezTo>
                  <a:pt x="425758" y="941606"/>
                  <a:pt x="425180" y="962547"/>
                  <a:pt x="421281" y="983343"/>
                </a:cubicBezTo>
                <a:cubicBezTo>
                  <a:pt x="420703" y="984210"/>
                  <a:pt x="420126" y="985365"/>
                  <a:pt x="420992" y="985798"/>
                </a:cubicBezTo>
                <a:lnTo>
                  <a:pt x="421010" y="985783"/>
                </a:lnTo>
                <a:lnTo>
                  <a:pt x="421280" y="983486"/>
                </a:lnTo>
                <a:cubicBezTo>
                  <a:pt x="421713" y="983775"/>
                  <a:pt x="422146" y="984064"/>
                  <a:pt x="422580" y="984497"/>
                </a:cubicBezTo>
                <a:lnTo>
                  <a:pt x="422563" y="984513"/>
                </a:lnTo>
                <a:lnTo>
                  <a:pt x="422580" y="984498"/>
                </a:lnTo>
                <a:cubicBezTo>
                  <a:pt x="431679" y="971211"/>
                  <a:pt x="434711" y="955903"/>
                  <a:pt x="436444" y="940306"/>
                </a:cubicBezTo>
                <a:cubicBezTo>
                  <a:pt x="439622" y="913733"/>
                  <a:pt x="436878" y="887593"/>
                  <a:pt x="431101" y="861598"/>
                </a:cubicBezTo>
                <a:cubicBezTo>
                  <a:pt x="429801" y="855821"/>
                  <a:pt x="431246" y="854522"/>
                  <a:pt x="436878" y="854955"/>
                </a:cubicBezTo>
                <a:cubicBezTo>
                  <a:pt x="448142" y="855821"/>
                  <a:pt x="459407" y="854233"/>
                  <a:pt x="470672" y="853221"/>
                </a:cubicBezTo>
                <a:cubicBezTo>
                  <a:pt x="488580" y="851777"/>
                  <a:pt x="505910" y="855821"/>
                  <a:pt x="523240" y="860298"/>
                </a:cubicBezTo>
                <a:cubicBezTo>
                  <a:pt x="526706" y="861165"/>
                  <a:pt x="528439" y="864198"/>
                  <a:pt x="530894" y="866508"/>
                </a:cubicBezTo>
                <a:cubicBezTo>
                  <a:pt x="550535" y="885716"/>
                  <a:pt x="569021" y="905935"/>
                  <a:pt x="582018" y="930486"/>
                </a:cubicBezTo>
                <a:cubicBezTo>
                  <a:pt x="582307" y="931063"/>
                  <a:pt x="583029" y="931352"/>
                  <a:pt x="584473" y="932507"/>
                </a:cubicBezTo>
                <a:cubicBezTo>
                  <a:pt x="581440" y="916910"/>
                  <a:pt x="576097" y="903191"/>
                  <a:pt x="570176" y="888604"/>
                </a:cubicBezTo>
                <a:cubicBezTo>
                  <a:pt x="606858" y="902324"/>
                  <a:pt x="643540" y="910411"/>
                  <a:pt x="680800" y="916910"/>
                </a:cubicBezTo>
                <a:cubicBezTo>
                  <a:pt x="681955" y="919077"/>
                  <a:pt x="679934" y="919943"/>
                  <a:pt x="679067" y="921099"/>
                </a:cubicBezTo>
                <a:cubicBezTo>
                  <a:pt x="664192" y="941173"/>
                  <a:pt x="648162" y="960525"/>
                  <a:pt x="630254" y="977999"/>
                </a:cubicBezTo>
                <a:cubicBezTo>
                  <a:pt x="611190" y="996485"/>
                  <a:pt x="594294" y="999084"/>
                  <a:pt x="570609" y="986809"/>
                </a:cubicBezTo>
                <a:cubicBezTo>
                  <a:pt x="560644" y="981610"/>
                  <a:pt x="551113" y="975400"/>
                  <a:pt x="541292" y="969912"/>
                </a:cubicBezTo>
                <a:cubicBezTo>
                  <a:pt x="526995" y="961969"/>
                  <a:pt x="512120" y="956192"/>
                  <a:pt x="495223" y="960380"/>
                </a:cubicBezTo>
                <a:cubicBezTo>
                  <a:pt x="487568" y="962258"/>
                  <a:pt x="480926" y="966013"/>
                  <a:pt x="474716" y="970779"/>
                </a:cubicBezTo>
                <a:cubicBezTo>
                  <a:pt x="462873" y="979877"/>
                  <a:pt x="451464" y="989408"/>
                  <a:pt x="439622" y="998507"/>
                </a:cubicBezTo>
                <a:cubicBezTo>
                  <a:pt x="434134" y="1002695"/>
                  <a:pt x="428357" y="1006739"/>
                  <a:pt x="422291" y="1010205"/>
                </a:cubicBezTo>
                <a:cubicBezTo>
                  <a:pt x="405683" y="1019448"/>
                  <a:pt x="389219" y="1017137"/>
                  <a:pt x="375355" y="1004139"/>
                </a:cubicBezTo>
                <a:cubicBezTo>
                  <a:pt x="363080" y="992730"/>
                  <a:pt x="354415" y="978577"/>
                  <a:pt x="346038" y="964280"/>
                </a:cubicBezTo>
                <a:cubicBezTo>
                  <a:pt x="339107" y="952437"/>
                  <a:pt x="332174" y="940595"/>
                  <a:pt x="323654" y="929763"/>
                </a:cubicBezTo>
                <a:cubicBezTo>
                  <a:pt x="308778" y="910700"/>
                  <a:pt x="289715" y="903335"/>
                  <a:pt x="265742" y="907812"/>
                </a:cubicBezTo>
                <a:cubicBezTo>
                  <a:pt x="249423" y="910845"/>
                  <a:pt x="232959" y="913444"/>
                  <a:pt x="216351" y="910411"/>
                </a:cubicBezTo>
                <a:cubicBezTo>
                  <a:pt x="194399" y="906368"/>
                  <a:pt x="179380" y="893948"/>
                  <a:pt x="171148" y="873296"/>
                </a:cubicBezTo>
                <a:cubicBezTo>
                  <a:pt x="161616" y="849611"/>
                  <a:pt x="160894" y="824916"/>
                  <a:pt x="162627" y="800075"/>
                </a:cubicBezTo>
                <a:cubicBezTo>
                  <a:pt x="164216" y="776824"/>
                  <a:pt x="168982" y="754006"/>
                  <a:pt x="178080" y="732199"/>
                </a:cubicBezTo>
                <a:cubicBezTo>
                  <a:pt x="182268" y="722234"/>
                  <a:pt x="187323" y="712702"/>
                  <a:pt x="194688" y="704470"/>
                </a:cubicBezTo>
                <a:cubicBezTo>
                  <a:pt x="197143" y="701871"/>
                  <a:pt x="199020" y="701582"/>
                  <a:pt x="201909" y="703893"/>
                </a:cubicBezTo>
                <a:close/>
                <a:moveTo>
                  <a:pt x="882119" y="613487"/>
                </a:moveTo>
                <a:lnTo>
                  <a:pt x="881109" y="614063"/>
                </a:lnTo>
                <a:lnTo>
                  <a:pt x="882066" y="613696"/>
                </a:lnTo>
                <a:close/>
                <a:moveTo>
                  <a:pt x="168548" y="516148"/>
                </a:moveTo>
                <a:cubicBezTo>
                  <a:pt x="178368" y="514704"/>
                  <a:pt x="187611" y="518170"/>
                  <a:pt x="196565" y="520914"/>
                </a:cubicBezTo>
                <a:cubicBezTo>
                  <a:pt x="218516" y="527702"/>
                  <a:pt x="236569" y="540266"/>
                  <a:pt x="247978" y="560774"/>
                </a:cubicBezTo>
                <a:cubicBezTo>
                  <a:pt x="253177" y="569872"/>
                  <a:pt x="257221" y="579692"/>
                  <a:pt x="262275" y="588935"/>
                </a:cubicBezTo>
                <a:cubicBezTo>
                  <a:pt x="268196" y="599766"/>
                  <a:pt x="275129" y="609876"/>
                  <a:pt x="285382" y="617241"/>
                </a:cubicBezTo>
                <a:cubicBezTo>
                  <a:pt x="296935" y="625617"/>
                  <a:pt x="308778" y="626484"/>
                  <a:pt x="321920" y="620273"/>
                </a:cubicBezTo>
                <a:cubicBezTo>
                  <a:pt x="334918" y="614208"/>
                  <a:pt x="348493" y="609442"/>
                  <a:pt x="362068" y="604821"/>
                </a:cubicBezTo>
                <a:cubicBezTo>
                  <a:pt x="372467" y="601210"/>
                  <a:pt x="382432" y="604099"/>
                  <a:pt x="391819" y="609442"/>
                </a:cubicBezTo>
                <a:cubicBezTo>
                  <a:pt x="401495" y="614930"/>
                  <a:pt x="409871" y="622295"/>
                  <a:pt x="418536" y="629083"/>
                </a:cubicBezTo>
                <a:cubicBezTo>
                  <a:pt x="427490" y="636015"/>
                  <a:pt x="436588" y="642659"/>
                  <a:pt x="447420" y="646413"/>
                </a:cubicBezTo>
                <a:cubicBezTo>
                  <a:pt x="460128" y="650746"/>
                  <a:pt x="472404" y="649879"/>
                  <a:pt x="484824" y="645114"/>
                </a:cubicBezTo>
                <a:cubicBezTo>
                  <a:pt x="497388" y="640203"/>
                  <a:pt x="503309" y="642514"/>
                  <a:pt x="509231" y="654645"/>
                </a:cubicBezTo>
                <a:cubicBezTo>
                  <a:pt x="516741" y="670098"/>
                  <a:pt x="519196" y="686995"/>
                  <a:pt x="523239" y="703459"/>
                </a:cubicBezTo>
                <a:cubicBezTo>
                  <a:pt x="528872" y="726854"/>
                  <a:pt x="534504" y="750250"/>
                  <a:pt x="544036" y="772346"/>
                </a:cubicBezTo>
                <a:cubicBezTo>
                  <a:pt x="554001" y="795453"/>
                  <a:pt x="568153" y="816394"/>
                  <a:pt x="589961" y="831991"/>
                </a:cubicBezTo>
                <a:cubicBezTo>
                  <a:pt x="575086" y="842678"/>
                  <a:pt x="559200" y="845422"/>
                  <a:pt x="543169" y="840512"/>
                </a:cubicBezTo>
                <a:cubicBezTo>
                  <a:pt x="516163" y="832135"/>
                  <a:pt x="489012" y="831124"/>
                  <a:pt x="461140" y="833290"/>
                </a:cubicBezTo>
                <a:cubicBezTo>
                  <a:pt x="447564" y="834302"/>
                  <a:pt x="434422" y="831702"/>
                  <a:pt x="420991" y="829391"/>
                </a:cubicBezTo>
                <a:cubicBezTo>
                  <a:pt x="404239" y="826359"/>
                  <a:pt x="387053" y="824770"/>
                  <a:pt x="370300" y="820871"/>
                </a:cubicBezTo>
                <a:cubicBezTo>
                  <a:pt x="358602" y="818127"/>
                  <a:pt x="347193" y="814516"/>
                  <a:pt x="336506" y="808884"/>
                </a:cubicBezTo>
                <a:cubicBezTo>
                  <a:pt x="325097" y="802819"/>
                  <a:pt x="317443" y="793720"/>
                  <a:pt x="313688" y="781300"/>
                </a:cubicBezTo>
                <a:cubicBezTo>
                  <a:pt x="311522" y="774223"/>
                  <a:pt x="304446" y="773646"/>
                  <a:pt x="299391" y="770758"/>
                </a:cubicBezTo>
                <a:cubicBezTo>
                  <a:pt x="291592" y="766280"/>
                  <a:pt x="282783" y="763537"/>
                  <a:pt x="274262" y="760504"/>
                </a:cubicBezTo>
                <a:cubicBezTo>
                  <a:pt x="259098" y="755016"/>
                  <a:pt x="249711" y="745918"/>
                  <a:pt x="246678" y="728876"/>
                </a:cubicBezTo>
                <a:cubicBezTo>
                  <a:pt x="243212" y="709669"/>
                  <a:pt x="231370" y="694794"/>
                  <a:pt x="214617" y="684829"/>
                </a:cubicBezTo>
                <a:cubicBezTo>
                  <a:pt x="202342" y="677319"/>
                  <a:pt x="193676" y="667210"/>
                  <a:pt x="187466" y="654790"/>
                </a:cubicBezTo>
                <a:cubicBezTo>
                  <a:pt x="171580" y="623451"/>
                  <a:pt x="164360" y="589657"/>
                  <a:pt x="159594" y="555286"/>
                </a:cubicBezTo>
                <a:cubicBezTo>
                  <a:pt x="157861" y="542866"/>
                  <a:pt x="163348" y="530734"/>
                  <a:pt x="163926" y="518170"/>
                </a:cubicBezTo>
                <a:cubicBezTo>
                  <a:pt x="164071" y="515282"/>
                  <a:pt x="166815" y="516437"/>
                  <a:pt x="168548" y="516148"/>
                </a:cubicBezTo>
                <a:close/>
                <a:moveTo>
                  <a:pt x="473993" y="489576"/>
                </a:moveTo>
                <a:cubicBezTo>
                  <a:pt x="477748" y="495642"/>
                  <a:pt x="480925" y="500985"/>
                  <a:pt x="484391" y="506184"/>
                </a:cubicBezTo>
                <a:cubicBezTo>
                  <a:pt x="494067" y="520049"/>
                  <a:pt x="508798" y="522937"/>
                  <a:pt x="524106" y="524814"/>
                </a:cubicBezTo>
                <a:cubicBezTo>
                  <a:pt x="539704" y="526692"/>
                  <a:pt x="555301" y="528280"/>
                  <a:pt x="568154" y="538678"/>
                </a:cubicBezTo>
                <a:cubicBezTo>
                  <a:pt x="580863" y="548932"/>
                  <a:pt x="588517" y="562507"/>
                  <a:pt x="593860" y="577671"/>
                </a:cubicBezTo>
                <a:cubicBezTo>
                  <a:pt x="596315" y="584748"/>
                  <a:pt x="601370" y="592113"/>
                  <a:pt x="600503" y="598612"/>
                </a:cubicBezTo>
                <a:cubicBezTo>
                  <a:pt x="599637" y="605400"/>
                  <a:pt x="589527" y="606411"/>
                  <a:pt x="584040" y="610743"/>
                </a:cubicBezTo>
                <a:cubicBezTo>
                  <a:pt x="574075" y="618398"/>
                  <a:pt x="567576" y="628506"/>
                  <a:pt x="567143" y="640349"/>
                </a:cubicBezTo>
                <a:cubicBezTo>
                  <a:pt x="566854" y="647570"/>
                  <a:pt x="568442" y="655658"/>
                  <a:pt x="570898" y="663167"/>
                </a:cubicBezTo>
                <a:cubicBezTo>
                  <a:pt x="578552" y="686563"/>
                  <a:pt x="578841" y="709814"/>
                  <a:pt x="557034" y="729022"/>
                </a:cubicBezTo>
                <a:cubicBezTo>
                  <a:pt x="552268" y="717035"/>
                  <a:pt x="549235" y="704904"/>
                  <a:pt x="546346" y="692629"/>
                </a:cubicBezTo>
                <a:cubicBezTo>
                  <a:pt x="541436" y="672121"/>
                  <a:pt x="537248" y="651469"/>
                  <a:pt x="531905" y="631106"/>
                </a:cubicBezTo>
                <a:cubicBezTo>
                  <a:pt x="525839" y="608144"/>
                  <a:pt x="517030" y="604389"/>
                  <a:pt x="495656" y="614498"/>
                </a:cubicBezTo>
                <a:cubicBezTo>
                  <a:pt x="492623" y="615942"/>
                  <a:pt x="489590" y="617531"/>
                  <a:pt x="486558" y="618830"/>
                </a:cubicBezTo>
                <a:cubicBezTo>
                  <a:pt x="469516" y="626340"/>
                  <a:pt x="453342" y="625185"/>
                  <a:pt x="438322" y="613632"/>
                </a:cubicBezTo>
                <a:cubicBezTo>
                  <a:pt x="432834" y="609443"/>
                  <a:pt x="427202" y="605111"/>
                  <a:pt x="422147" y="600345"/>
                </a:cubicBezTo>
                <a:cubicBezTo>
                  <a:pt x="401929" y="581426"/>
                  <a:pt x="378966" y="579115"/>
                  <a:pt x="353837" y="588069"/>
                </a:cubicBezTo>
                <a:cubicBezTo>
                  <a:pt x="351815" y="588792"/>
                  <a:pt x="349938" y="589369"/>
                  <a:pt x="346472" y="590525"/>
                </a:cubicBezTo>
                <a:cubicBezTo>
                  <a:pt x="353404" y="575505"/>
                  <a:pt x="357303" y="560630"/>
                  <a:pt x="364813" y="547344"/>
                </a:cubicBezTo>
                <a:cubicBezTo>
                  <a:pt x="370012" y="538100"/>
                  <a:pt x="375500" y="535790"/>
                  <a:pt x="385031" y="540411"/>
                </a:cubicBezTo>
                <a:cubicBezTo>
                  <a:pt x="401062" y="548210"/>
                  <a:pt x="415215" y="541855"/>
                  <a:pt x="429224" y="535357"/>
                </a:cubicBezTo>
                <a:cubicBezTo>
                  <a:pt x="449298" y="525825"/>
                  <a:pt x="463884" y="510228"/>
                  <a:pt x="473993" y="489576"/>
                </a:cubicBezTo>
                <a:close/>
                <a:moveTo>
                  <a:pt x="795593" y="468852"/>
                </a:moveTo>
                <a:cubicBezTo>
                  <a:pt x="810053" y="471632"/>
                  <a:pt x="823484" y="480333"/>
                  <a:pt x="834171" y="491164"/>
                </a:cubicBezTo>
                <a:cubicBezTo>
                  <a:pt x="835471" y="492464"/>
                  <a:pt x="836337" y="493908"/>
                  <a:pt x="836193" y="495641"/>
                </a:cubicBezTo>
                <a:cubicBezTo>
                  <a:pt x="835326" y="509217"/>
                  <a:pt x="840381" y="522358"/>
                  <a:pt x="839659" y="536078"/>
                </a:cubicBezTo>
                <a:cubicBezTo>
                  <a:pt x="840381" y="551964"/>
                  <a:pt x="835182" y="566695"/>
                  <a:pt x="827239" y="580270"/>
                </a:cubicBezTo>
                <a:cubicBezTo>
                  <a:pt x="819585" y="593412"/>
                  <a:pt x="816552" y="607421"/>
                  <a:pt x="816263" y="622296"/>
                </a:cubicBezTo>
                <a:cubicBezTo>
                  <a:pt x="816119" y="626628"/>
                  <a:pt x="815396" y="630961"/>
                  <a:pt x="815685" y="635294"/>
                </a:cubicBezTo>
                <a:cubicBezTo>
                  <a:pt x="816841" y="655657"/>
                  <a:pt x="806876" y="670098"/>
                  <a:pt x="791279" y="681507"/>
                </a:cubicBezTo>
                <a:cubicBezTo>
                  <a:pt x="786658" y="684974"/>
                  <a:pt x="782903" y="689306"/>
                  <a:pt x="779725" y="694361"/>
                </a:cubicBezTo>
                <a:cubicBezTo>
                  <a:pt x="758208" y="728010"/>
                  <a:pt x="730768" y="755305"/>
                  <a:pt x="694086" y="772635"/>
                </a:cubicBezTo>
                <a:cubicBezTo>
                  <a:pt x="673290" y="782456"/>
                  <a:pt x="654660" y="795598"/>
                  <a:pt x="637618" y="811051"/>
                </a:cubicBezTo>
                <a:cubicBezTo>
                  <a:pt x="634008" y="814372"/>
                  <a:pt x="629675" y="816972"/>
                  <a:pt x="625632" y="819716"/>
                </a:cubicBezTo>
                <a:cubicBezTo>
                  <a:pt x="623465" y="821160"/>
                  <a:pt x="621299" y="821449"/>
                  <a:pt x="618844" y="820149"/>
                </a:cubicBezTo>
                <a:cubicBezTo>
                  <a:pt x="604113" y="812206"/>
                  <a:pt x="589816" y="803974"/>
                  <a:pt x="578985" y="790688"/>
                </a:cubicBezTo>
                <a:cubicBezTo>
                  <a:pt x="566998" y="775957"/>
                  <a:pt x="566709" y="764981"/>
                  <a:pt x="577396" y="749529"/>
                </a:cubicBezTo>
                <a:cubicBezTo>
                  <a:pt x="588083" y="734220"/>
                  <a:pt x="596748" y="718045"/>
                  <a:pt x="599059" y="698982"/>
                </a:cubicBezTo>
                <a:cubicBezTo>
                  <a:pt x="600648" y="686418"/>
                  <a:pt x="597614" y="674576"/>
                  <a:pt x="594726" y="662733"/>
                </a:cubicBezTo>
                <a:cubicBezTo>
                  <a:pt x="589527" y="641648"/>
                  <a:pt x="593282" y="632550"/>
                  <a:pt x="612201" y="621574"/>
                </a:cubicBezTo>
                <a:cubicBezTo>
                  <a:pt x="620866" y="616519"/>
                  <a:pt x="630253" y="612476"/>
                  <a:pt x="639640" y="608721"/>
                </a:cubicBezTo>
                <a:cubicBezTo>
                  <a:pt x="648305" y="605255"/>
                  <a:pt x="656826" y="601211"/>
                  <a:pt x="664480" y="595723"/>
                </a:cubicBezTo>
                <a:cubicBezTo>
                  <a:pt x="675601" y="587780"/>
                  <a:pt x="681377" y="577093"/>
                  <a:pt x="682243" y="563374"/>
                </a:cubicBezTo>
                <a:cubicBezTo>
                  <a:pt x="683399" y="545177"/>
                  <a:pt x="679644" y="527558"/>
                  <a:pt x="677045" y="509794"/>
                </a:cubicBezTo>
                <a:cubicBezTo>
                  <a:pt x="675889" y="501851"/>
                  <a:pt x="675456" y="502140"/>
                  <a:pt x="683544" y="502573"/>
                </a:cubicBezTo>
                <a:cubicBezTo>
                  <a:pt x="708383" y="503873"/>
                  <a:pt x="731779" y="498674"/>
                  <a:pt x="750842" y="482066"/>
                </a:cubicBezTo>
                <a:cubicBezTo>
                  <a:pt x="765644" y="469213"/>
                  <a:pt x="781133" y="466072"/>
                  <a:pt x="795593" y="468852"/>
                </a:cubicBezTo>
                <a:close/>
                <a:moveTo>
                  <a:pt x="905966" y="445366"/>
                </a:moveTo>
                <a:cubicBezTo>
                  <a:pt x="918259" y="445528"/>
                  <a:pt x="930499" y="446611"/>
                  <a:pt x="942630" y="450149"/>
                </a:cubicBezTo>
                <a:cubicBezTo>
                  <a:pt x="973246" y="459104"/>
                  <a:pt x="996643" y="490442"/>
                  <a:pt x="999386" y="524092"/>
                </a:cubicBezTo>
                <a:cubicBezTo>
                  <a:pt x="1001841" y="553987"/>
                  <a:pt x="991732" y="577238"/>
                  <a:pt x="967326" y="594568"/>
                </a:cubicBezTo>
                <a:cubicBezTo>
                  <a:pt x="959094" y="600489"/>
                  <a:pt x="951006" y="606410"/>
                  <a:pt x="942919" y="612620"/>
                </a:cubicBezTo>
                <a:cubicBezTo>
                  <a:pt x="930643" y="622152"/>
                  <a:pt x="924578" y="634716"/>
                  <a:pt x="924000" y="650458"/>
                </a:cubicBezTo>
                <a:cubicBezTo>
                  <a:pt x="923278" y="668510"/>
                  <a:pt x="928332" y="685552"/>
                  <a:pt x="932087" y="702737"/>
                </a:cubicBezTo>
                <a:cubicBezTo>
                  <a:pt x="935698" y="719201"/>
                  <a:pt x="940464" y="735376"/>
                  <a:pt x="937576" y="752562"/>
                </a:cubicBezTo>
                <a:cubicBezTo>
                  <a:pt x="933965" y="773791"/>
                  <a:pt x="924144" y="783756"/>
                  <a:pt x="903059" y="787366"/>
                </a:cubicBezTo>
                <a:cubicBezTo>
                  <a:pt x="888618" y="789822"/>
                  <a:pt x="874031" y="791121"/>
                  <a:pt x="859301" y="791844"/>
                </a:cubicBezTo>
                <a:cubicBezTo>
                  <a:pt x="851358" y="792276"/>
                  <a:pt x="843559" y="793432"/>
                  <a:pt x="835905" y="795309"/>
                </a:cubicBezTo>
                <a:cubicBezTo>
                  <a:pt x="819152" y="799353"/>
                  <a:pt x="808465" y="810329"/>
                  <a:pt x="801533" y="825637"/>
                </a:cubicBezTo>
                <a:cubicBezTo>
                  <a:pt x="796912" y="836035"/>
                  <a:pt x="794313" y="847011"/>
                  <a:pt x="791280" y="857843"/>
                </a:cubicBezTo>
                <a:cubicBezTo>
                  <a:pt x="788536" y="867807"/>
                  <a:pt x="785503" y="877772"/>
                  <a:pt x="779726" y="886438"/>
                </a:cubicBezTo>
                <a:cubicBezTo>
                  <a:pt x="772361" y="897269"/>
                  <a:pt x="761963" y="903623"/>
                  <a:pt x="748965" y="904201"/>
                </a:cubicBezTo>
                <a:cubicBezTo>
                  <a:pt x="710261" y="905790"/>
                  <a:pt x="672424" y="899580"/>
                  <a:pt x="634731" y="891348"/>
                </a:cubicBezTo>
                <a:cubicBezTo>
                  <a:pt x="611768" y="886293"/>
                  <a:pt x="589094" y="879939"/>
                  <a:pt x="567287" y="871418"/>
                </a:cubicBezTo>
                <a:cubicBezTo>
                  <a:pt x="565987" y="870840"/>
                  <a:pt x="564688" y="870407"/>
                  <a:pt x="561799" y="869251"/>
                </a:cubicBezTo>
                <a:cubicBezTo>
                  <a:pt x="581729" y="864486"/>
                  <a:pt x="597760" y="853943"/>
                  <a:pt x="615523" y="847011"/>
                </a:cubicBezTo>
                <a:cubicBezTo>
                  <a:pt x="637619" y="838491"/>
                  <a:pt x="657115" y="826070"/>
                  <a:pt x="674301" y="810040"/>
                </a:cubicBezTo>
                <a:cubicBezTo>
                  <a:pt x="685999" y="799064"/>
                  <a:pt x="698852" y="790399"/>
                  <a:pt x="714160" y="784767"/>
                </a:cubicBezTo>
                <a:cubicBezTo>
                  <a:pt x="725136" y="780723"/>
                  <a:pt x="735246" y="773647"/>
                  <a:pt x="745211" y="766137"/>
                </a:cubicBezTo>
                <a:cubicBezTo>
                  <a:pt x="739000" y="806285"/>
                  <a:pt x="735246" y="845422"/>
                  <a:pt x="756475" y="882538"/>
                </a:cubicBezTo>
                <a:cubicBezTo>
                  <a:pt x="756475" y="881094"/>
                  <a:pt x="756619" y="879650"/>
                  <a:pt x="756475" y="878206"/>
                </a:cubicBezTo>
                <a:cubicBezTo>
                  <a:pt x="756331" y="876473"/>
                  <a:pt x="755897" y="874884"/>
                  <a:pt x="755608" y="873295"/>
                </a:cubicBezTo>
                <a:cubicBezTo>
                  <a:pt x="752431" y="851921"/>
                  <a:pt x="754020" y="830548"/>
                  <a:pt x="758352" y="809463"/>
                </a:cubicBezTo>
                <a:cubicBezTo>
                  <a:pt x="764563" y="780146"/>
                  <a:pt x="771061" y="750829"/>
                  <a:pt x="783914" y="723389"/>
                </a:cubicBezTo>
                <a:cubicBezTo>
                  <a:pt x="789980" y="710391"/>
                  <a:pt x="798789" y="700427"/>
                  <a:pt x="810487" y="691906"/>
                </a:cubicBezTo>
                <a:cubicBezTo>
                  <a:pt x="826951" y="679919"/>
                  <a:pt x="844714" y="669521"/>
                  <a:pt x="858001" y="653491"/>
                </a:cubicBezTo>
                <a:cubicBezTo>
                  <a:pt x="867677" y="641793"/>
                  <a:pt x="874898" y="628651"/>
                  <a:pt x="881685" y="615219"/>
                </a:cubicBezTo>
                <a:lnTo>
                  <a:pt x="881865" y="614500"/>
                </a:lnTo>
                <a:lnTo>
                  <a:pt x="881108" y="614065"/>
                </a:lnTo>
                <a:lnTo>
                  <a:pt x="835616" y="652479"/>
                </a:lnTo>
                <a:cubicBezTo>
                  <a:pt x="834894" y="628651"/>
                  <a:pt x="833017" y="606121"/>
                  <a:pt x="851791" y="586914"/>
                </a:cubicBezTo>
                <a:cubicBezTo>
                  <a:pt x="865799" y="572616"/>
                  <a:pt x="876776" y="555286"/>
                  <a:pt x="890495" y="540555"/>
                </a:cubicBezTo>
                <a:cubicBezTo>
                  <a:pt x="908259" y="521492"/>
                  <a:pt x="927611" y="504451"/>
                  <a:pt x="951729" y="493619"/>
                </a:cubicBezTo>
                <a:cubicBezTo>
                  <a:pt x="952450" y="493330"/>
                  <a:pt x="953317" y="492898"/>
                  <a:pt x="954906" y="492175"/>
                </a:cubicBezTo>
                <a:cubicBezTo>
                  <a:pt x="939453" y="490009"/>
                  <a:pt x="931799" y="492753"/>
                  <a:pt x="890495" y="514705"/>
                </a:cubicBezTo>
                <a:lnTo>
                  <a:pt x="903755" y="454749"/>
                </a:lnTo>
                <a:lnTo>
                  <a:pt x="902625" y="453760"/>
                </a:lnTo>
                <a:lnTo>
                  <a:pt x="904185" y="452342"/>
                </a:lnTo>
                <a:lnTo>
                  <a:pt x="904215" y="452171"/>
                </a:lnTo>
                <a:cubicBezTo>
                  <a:pt x="902915" y="451594"/>
                  <a:pt x="903059" y="452894"/>
                  <a:pt x="902626" y="453616"/>
                </a:cubicBezTo>
                <a:cubicBezTo>
                  <a:pt x="885296" y="475567"/>
                  <a:pt x="873454" y="499829"/>
                  <a:pt x="870999" y="528136"/>
                </a:cubicBezTo>
                <a:cubicBezTo>
                  <a:pt x="870565" y="532612"/>
                  <a:pt x="870565" y="532612"/>
                  <a:pt x="862911" y="539400"/>
                </a:cubicBezTo>
                <a:cubicBezTo>
                  <a:pt x="855690" y="519037"/>
                  <a:pt x="846736" y="499541"/>
                  <a:pt x="858434" y="478022"/>
                </a:cubicBezTo>
                <a:cubicBezTo>
                  <a:pt x="863200" y="469357"/>
                  <a:pt x="867100" y="460259"/>
                  <a:pt x="865366" y="449861"/>
                </a:cubicBezTo>
                <a:cubicBezTo>
                  <a:pt x="864789" y="446683"/>
                  <a:pt x="866522" y="446106"/>
                  <a:pt x="868977" y="446106"/>
                </a:cubicBezTo>
                <a:cubicBezTo>
                  <a:pt x="881325" y="445961"/>
                  <a:pt x="893672" y="445203"/>
                  <a:pt x="905966" y="445366"/>
                </a:cubicBezTo>
                <a:close/>
                <a:moveTo>
                  <a:pt x="464317" y="337215"/>
                </a:moveTo>
                <a:cubicBezTo>
                  <a:pt x="469083" y="337360"/>
                  <a:pt x="472549" y="339526"/>
                  <a:pt x="475437" y="342558"/>
                </a:cubicBezTo>
                <a:cubicBezTo>
                  <a:pt x="491179" y="359888"/>
                  <a:pt x="511109" y="368987"/>
                  <a:pt x="533782" y="373031"/>
                </a:cubicBezTo>
                <a:cubicBezTo>
                  <a:pt x="537537" y="373753"/>
                  <a:pt x="541292" y="374475"/>
                  <a:pt x="545047" y="375630"/>
                </a:cubicBezTo>
                <a:cubicBezTo>
                  <a:pt x="554868" y="378519"/>
                  <a:pt x="557900" y="382418"/>
                  <a:pt x="558334" y="392672"/>
                </a:cubicBezTo>
                <a:cubicBezTo>
                  <a:pt x="558911" y="407113"/>
                  <a:pt x="565988" y="417078"/>
                  <a:pt x="578552" y="423577"/>
                </a:cubicBezTo>
                <a:cubicBezTo>
                  <a:pt x="594438" y="431809"/>
                  <a:pt x="611913" y="433831"/>
                  <a:pt x="629243" y="436575"/>
                </a:cubicBezTo>
                <a:cubicBezTo>
                  <a:pt x="636175" y="437586"/>
                  <a:pt x="643107" y="438597"/>
                  <a:pt x="649750" y="440330"/>
                </a:cubicBezTo>
                <a:cubicBezTo>
                  <a:pt x="659282" y="442785"/>
                  <a:pt x="660726" y="447262"/>
                  <a:pt x="653361" y="453472"/>
                </a:cubicBezTo>
                <a:cubicBezTo>
                  <a:pt x="648017" y="457949"/>
                  <a:pt x="645562" y="463581"/>
                  <a:pt x="642963" y="469358"/>
                </a:cubicBezTo>
                <a:cubicBezTo>
                  <a:pt x="637908" y="480478"/>
                  <a:pt x="640508" y="488999"/>
                  <a:pt x="651194" y="494920"/>
                </a:cubicBezTo>
                <a:cubicBezTo>
                  <a:pt x="655238" y="497231"/>
                  <a:pt x="656971" y="499974"/>
                  <a:pt x="657693" y="504307"/>
                </a:cubicBezTo>
                <a:cubicBezTo>
                  <a:pt x="659426" y="516005"/>
                  <a:pt x="662604" y="527270"/>
                  <a:pt x="663903" y="538967"/>
                </a:cubicBezTo>
                <a:cubicBezTo>
                  <a:pt x="667369" y="568429"/>
                  <a:pt x="655816" y="584315"/>
                  <a:pt x="626788" y="589948"/>
                </a:cubicBezTo>
                <a:cubicBezTo>
                  <a:pt x="623178" y="590669"/>
                  <a:pt x="622744" y="588503"/>
                  <a:pt x="621589" y="586481"/>
                </a:cubicBezTo>
                <a:cubicBezTo>
                  <a:pt x="614657" y="574639"/>
                  <a:pt x="608736" y="562219"/>
                  <a:pt x="604114" y="549366"/>
                </a:cubicBezTo>
                <a:cubicBezTo>
                  <a:pt x="595594" y="525248"/>
                  <a:pt x="578407" y="511817"/>
                  <a:pt x="554290" y="506040"/>
                </a:cubicBezTo>
                <a:cubicBezTo>
                  <a:pt x="541870" y="503008"/>
                  <a:pt x="529450" y="500552"/>
                  <a:pt x="517175" y="497375"/>
                </a:cubicBezTo>
                <a:cubicBezTo>
                  <a:pt x="500855" y="493187"/>
                  <a:pt x="491324" y="483222"/>
                  <a:pt x="487713" y="465892"/>
                </a:cubicBezTo>
                <a:cubicBezTo>
                  <a:pt x="479626" y="427910"/>
                  <a:pt x="467494" y="391228"/>
                  <a:pt x="441788" y="360755"/>
                </a:cubicBezTo>
                <a:cubicBezTo>
                  <a:pt x="440633" y="359456"/>
                  <a:pt x="438611" y="358011"/>
                  <a:pt x="440488" y="355845"/>
                </a:cubicBezTo>
                <a:cubicBezTo>
                  <a:pt x="446409" y="348913"/>
                  <a:pt x="451897" y="341403"/>
                  <a:pt x="460995" y="338226"/>
                </a:cubicBezTo>
                <a:cubicBezTo>
                  <a:pt x="462007" y="337793"/>
                  <a:pt x="463451" y="337504"/>
                  <a:pt x="464317" y="337215"/>
                </a:cubicBezTo>
                <a:close/>
                <a:moveTo>
                  <a:pt x="103416" y="306598"/>
                </a:moveTo>
                <a:cubicBezTo>
                  <a:pt x="129989" y="311942"/>
                  <a:pt x="156129" y="319740"/>
                  <a:pt x="182268" y="328983"/>
                </a:cubicBezTo>
                <a:cubicBezTo>
                  <a:pt x="161328" y="348913"/>
                  <a:pt x="157718" y="376208"/>
                  <a:pt x="150496" y="401770"/>
                </a:cubicBezTo>
                <a:cubicBezTo>
                  <a:pt x="146597" y="415778"/>
                  <a:pt x="143709" y="430076"/>
                  <a:pt x="137643" y="443796"/>
                </a:cubicBezTo>
                <a:cubicBezTo>
                  <a:pt x="130855" y="436719"/>
                  <a:pt x="124645" y="430076"/>
                  <a:pt x="118291" y="423577"/>
                </a:cubicBezTo>
                <a:cubicBezTo>
                  <a:pt x="116125" y="421411"/>
                  <a:pt x="116269" y="418955"/>
                  <a:pt x="115981" y="416356"/>
                </a:cubicBezTo>
                <a:cubicBezTo>
                  <a:pt x="113525" y="387761"/>
                  <a:pt x="100816" y="363788"/>
                  <a:pt x="82620" y="341980"/>
                </a:cubicBezTo>
                <a:cubicBezTo>
                  <a:pt x="91140" y="361910"/>
                  <a:pt x="95328" y="382562"/>
                  <a:pt x="96917" y="404947"/>
                </a:cubicBezTo>
                <a:cubicBezTo>
                  <a:pt x="77276" y="390938"/>
                  <a:pt x="56913" y="380829"/>
                  <a:pt x="32651" y="380396"/>
                </a:cubicBezTo>
                <a:cubicBezTo>
                  <a:pt x="34095" y="384151"/>
                  <a:pt x="37561" y="383862"/>
                  <a:pt x="39872" y="385161"/>
                </a:cubicBezTo>
                <a:cubicBezTo>
                  <a:pt x="63412" y="398015"/>
                  <a:pt x="83919" y="414623"/>
                  <a:pt x="101250" y="434986"/>
                </a:cubicBezTo>
                <a:cubicBezTo>
                  <a:pt x="113236" y="448995"/>
                  <a:pt x="126667" y="462281"/>
                  <a:pt x="136632" y="477734"/>
                </a:cubicBezTo>
                <a:cubicBezTo>
                  <a:pt x="146597" y="493042"/>
                  <a:pt x="152085" y="510806"/>
                  <a:pt x="146019" y="529869"/>
                </a:cubicBezTo>
                <a:cubicBezTo>
                  <a:pt x="143131" y="538823"/>
                  <a:pt x="137932" y="546766"/>
                  <a:pt x="135766" y="556009"/>
                </a:cubicBezTo>
                <a:cubicBezTo>
                  <a:pt x="135044" y="559041"/>
                  <a:pt x="132011" y="559475"/>
                  <a:pt x="129845" y="560774"/>
                </a:cubicBezTo>
                <a:cubicBezTo>
                  <a:pt x="107171" y="573050"/>
                  <a:pt x="83631" y="583160"/>
                  <a:pt x="58068" y="587492"/>
                </a:cubicBezTo>
                <a:cubicBezTo>
                  <a:pt x="57202" y="587636"/>
                  <a:pt x="56336" y="588069"/>
                  <a:pt x="55469" y="588358"/>
                </a:cubicBezTo>
                <a:cubicBezTo>
                  <a:pt x="82331" y="590525"/>
                  <a:pt x="109193" y="590236"/>
                  <a:pt x="134755" y="580126"/>
                </a:cubicBezTo>
                <a:cubicBezTo>
                  <a:pt x="138798" y="578538"/>
                  <a:pt x="140242" y="579982"/>
                  <a:pt x="141543" y="583448"/>
                </a:cubicBezTo>
                <a:cubicBezTo>
                  <a:pt x="149052" y="601789"/>
                  <a:pt x="153818" y="620853"/>
                  <a:pt x="159162" y="639771"/>
                </a:cubicBezTo>
                <a:cubicBezTo>
                  <a:pt x="164072" y="657246"/>
                  <a:pt x="166382" y="675876"/>
                  <a:pt x="180969" y="689163"/>
                </a:cubicBezTo>
                <a:cubicBezTo>
                  <a:pt x="183857" y="691762"/>
                  <a:pt x="180680" y="693495"/>
                  <a:pt x="179524" y="695228"/>
                </a:cubicBezTo>
                <a:cubicBezTo>
                  <a:pt x="167682" y="714002"/>
                  <a:pt x="156851" y="733066"/>
                  <a:pt x="152518" y="755162"/>
                </a:cubicBezTo>
                <a:cubicBezTo>
                  <a:pt x="150063" y="767437"/>
                  <a:pt x="148619" y="779713"/>
                  <a:pt x="148908" y="792999"/>
                </a:cubicBezTo>
                <a:cubicBezTo>
                  <a:pt x="136343" y="786500"/>
                  <a:pt x="130278" y="776391"/>
                  <a:pt x="127678" y="763971"/>
                </a:cubicBezTo>
                <a:cubicBezTo>
                  <a:pt x="125223" y="752418"/>
                  <a:pt x="125368" y="740576"/>
                  <a:pt x="125079" y="728733"/>
                </a:cubicBezTo>
                <a:cubicBezTo>
                  <a:pt x="124934" y="720790"/>
                  <a:pt x="124790" y="712847"/>
                  <a:pt x="123346" y="705049"/>
                </a:cubicBezTo>
                <a:cubicBezTo>
                  <a:pt x="119735" y="685841"/>
                  <a:pt x="109482" y="671977"/>
                  <a:pt x="90996" y="664900"/>
                </a:cubicBezTo>
                <a:cubicBezTo>
                  <a:pt x="76410" y="659268"/>
                  <a:pt x="61679" y="654358"/>
                  <a:pt x="47093" y="649014"/>
                </a:cubicBezTo>
                <a:cubicBezTo>
                  <a:pt x="42616" y="647426"/>
                  <a:pt x="38139" y="645548"/>
                  <a:pt x="33807" y="643526"/>
                </a:cubicBezTo>
                <a:cubicBezTo>
                  <a:pt x="12288" y="633272"/>
                  <a:pt x="4778" y="617531"/>
                  <a:pt x="9977" y="594135"/>
                </a:cubicBezTo>
                <a:cubicBezTo>
                  <a:pt x="13299" y="579405"/>
                  <a:pt x="20375" y="566262"/>
                  <a:pt x="27163" y="552976"/>
                </a:cubicBezTo>
                <a:cubicBezTo>
                  <a:pt x="32362" y="542866"/>
                  <a:pt x="37417" y="532902"/>
                  <a:pt x="42038" y="522504"/>
                </a:cubicBezTo>
                <a:cubicBezTo>
                  <a:pt x="53014" y="497230"/>
                  <a:pt x="51426" y="473979"/>
                  <a:pt x="31062" y="453472"/>
                </a:cubicBezTo>
                <a:cubicBezTo>
                  <a:pt x="23553" y="445962"/>
                  <a:pt x="17776" y="437152"/>
                  <a:pt x="11710" y="428487"/>
                </a:cubicBezTo>
                <a:cubicBezTo>
                  <a:pt x="-8364" y="399748"/>
                  <a:pt x="-132" y="365088"/>
                  <a:pt x="17632" y="340103"/>
                </a:cubicBezTo>
                <a:cubicBezTo>
                  <a:pt x="38572" y="310642"/>
                  <a:pt x="67889" y="299522"/>
                  <a:pt x="103416" y="306598"/>
                </a:cubicBezTo>
                <a:close/>
                <a:moveTo>
                  <a:pt x="293182" y="243054"/>
                </a:moveTo>
                <a:cubicBezTo>
                  <a:pt x="294048" y="253741"/>
                  <a:pt x="295059" y="263995"/>
                  <a:pt x="299247" y="273526"/>
                </a:cubicBezTo>
                <a:cubicBezTo>
                  <a:pt x="305602" y="287824"/>
                  <a:pt x="316289" y="296345"/>
                  <a:pt x="331597" y="299377"/>
                </a:cubicBezTo>
                <a:cubicBezTo>
                  <a:pt x="352682" y="303565"/>
                  <a:pt x="362503" y="319163"/>
                  <a:pt x="356293" y="339526"/>
                </a:cubicBezTo>
                <a:cubicBezTo>
                  <a:pt x="354993" y="343714"/>
                  <a:pt x="356726" y="347035"/>
                  <a:pt x="357303" y="350646"/>
                </a:cubicBezTo>
                <a:cubicBezTo>
                  <a:pt x="358604" y="358589"/>
                  <a:pt x="361492" y="365954"/>
                  <a:pt x="365969" y="372597"/>
                </a:cubicBezTo>
                <a:cubicBezTo>
                  <a:pt x="380699" y="394116"/>
                  <a:pt x="403951" y="396571"/>
                  <a:pt x="422436" y="378229"/>
                </a:cubicBezTo>
                <a:cubicBezTo>
                  <a:pt x="426047" y="374619"/>
                  <a:pt x="427491" y="374908"/>
                  <a:pt x="430379" y="378663"/>
                </a:cubicBezTo>
                <a:cubicBezTo>
                  <a:pt x="445399" y="398593"/>
                  <a:pt x="459118" y="419100"/>
                  <a:pt x="462007" y="444662"/>
                </a:cubicBezTo>
                <a:cubicBezTo>
                  <a:pt x="466773" y="487555"/>
                  <a:pt x="431246" y="524526"/>
                  <a:pt x="392686" y="522215"/>
                </a:cubicBezTo>
                <a:cubicBezTo>
                  <a:pt x="388498" y="521926"/>
                  <a:pt x="384887" y="520337"/>
                  <a:pt x="380988" y="518893"/>
                </a:cubicBezTo>
                <a:cubicBezTo>
                  <a:pt x="360337" y="511672"/>
                  <a:pt x="350661" y="516727"/>
                  <a:pt x="344162" y="537812"/>
                </a:cubicBezTo>
                <a:cubicBezTo>
                  <a:pt x="339684" y="552254"/>
                  <a:pt x="335352" y="566840"/>
                  <a:pt x="328709" y="580415"/>
                </a:cubicBezTo>
                <a:cubicBezTo>
                  <a:pt x="327120" y="583593"/>
                  <a:pt x="325532" y="586914"/>
                  <a:pt x="323510" y="589947"/>
                </a:cubicBezTo>
                <a:cubicBezTo>
                  <a:pt x="317589" y="598612"/>
                  <a:pt x="309790" y="599912"/>
                  <a:pt x="301269" y="593558"/>
                </a:cubicBezTo>
                <a:cubicBezTo>
                  <a:pt x="293037" y="587348"/>
                  <a:pt x="288849" y="577960"/>
                  <a:pt x="283506" y="569584"/>
                </a:cubicBezTo>
                <a:cubicBezTo>
                  <a:pt x="280762" y="565107"/>
                  <a:pt x="278451" y="560053"/>
                  <a:pt x="277440" y="554998"/>
                </a:cubicBezTo>
                <a:cubicBezTo>
                  <a:pt x="271663" y="527269"/>
                  <a:pt x="251445" y="513983"/>
                  <a:pt x="227327" y="505029"/>
                </a:cubicBezTo>
                <a:cubicBezTo>
                  <a:pt x="208408" y="497952"/>
                  <a:pt x="188623" y="494342"/>
                  <a:pt x="168405" y="493187"/>
                </a:cubicBezTo>
                <a:cubicBezTo>
                  <a:pt x="163927" y="492898"/>
                  <a:pt x="162627" y="490732"/>
                  <a:pt x="161617" y="487266"/>
                </a:cubicBezTo>
                <a:cubicBezTo>
                  <a:pt x="157862" y="476001"/>
                  <a:pt x="158584" y="464303"/>
                  <a:pt x="159595" y="452894"/>
                </a:cubicBezTo>
                <a:cubicBezTo>
                  <a:pt x="162483" y="424155"/>
                  <a:pt x="169415" y="396137"/>
                  <a:pt x="178513" y="368698"/>
                </a:cubicBezTo>
                <a:cubicBezTo>
                  <a:pt x="180969" y="361333"/>
                  <a:pt x="184435" y="354545"/>
                  <a:pt x="189778" y="348768"/>
                </a:cubicBezTo>
                <a:cubicBezTo>
                  <a:pt x="195411" y="342558"/>
                  <a:pt x="200754" y="335915"/>
                  <a:pt x="206820" y="330139"/>
                </a:cubicBezTo>
                <a:cubicBezTo>
                  <a:pt x="222995" y="315408"/>
                  <a:pt x="236570" y="299089"/>
                  <a:pt x="246101" y="279015"/>
                </a:cubicBezTo>
                <a:cubicBezTo>
                  <a:pt x="255344" y="259663"/>
                  <a:pt x="272963" y="249698"/>
                  <a:pt x="293182" y="243054"/>
                </a:cubicBezTo>
                <a:close/>
                <a:moveTo>
                  <a:pt x="874632" y="203795"/>
                </a:moveTo>
                <a:lnTo>
                  <a:pt x="874754" y="203917"/>
                </a:lnTo>
                <a:lnTo>
                  <a:pt x="874768" y="203873"/>
                </a:lnTo>
                <a:close/>
                <a:moveTo>
                  <a:pt x="874754" y="202184"/>
                </a:moveTo>
                <a:cubicBezTo>
                  <a:pt x="874609" y="202617"/>
                  <a:pt x="874320" y="203051"/>
                  <a:pt x="874320" y="203483"/>
                </a:cubicBezTo>
                <a:lnTo>
                  <a:pt x="874383" y="203546"/>
                </a:lnTo>
                <a:lnTo>
                  <a:pt x="874977" y="202407"/>
                </a:lnTo>
                <a:close/>
                <a:moveTo>
                  <a:pt x="483235" y="164924"/>
                </a:moveTo>
                <a:cubicBezTo>
                  <a:pt x="500999" y="166080"/>
                  <a:pt x="518907" y="164635"/>
                  <a:pt x="536670" y="165357"/>
                </a:cubicBezTo>
                <a:cubicBezTo>
                  <a:pt x="547935" y="165791"/>
                  <a:pt x="558478" y="168679"/>
                  <a:pt x="567865" y="175033"/>
                </a:cubicBezTo>
                <a:cubicBezTo>
                  <a:pt x="572197" y="177922"/>
                  <a:pt x="576819" y="180666"/>
                  <a:pt x="581151" y="183699"/>
                </a:cubicBezTo>
                <a:cubicBezTo>
                  <a:pt x="594871" y="193230"/>
                  <a:pt x="610323" y="198140"/>
                  <a:pt x="626787" y="196985"/>
                </a:cubicBezTo>
                <a:cubicBezTo>
                  <a:pt x="653793" y="194963"/>
                  <a:pt x="675312" y="205073"/>
                  <a:pt x="694952" y="222403"/>
                </a:cubicBezTo>
                <a:cubicBezTo>
                  <a:pt x="703329" y="229768"/>
                  <a:pt x="713438" y="235256"/>
                  <a:pt x="722681" y="241755"/>
                </a:cubicBezTo>
                <a:cubicBezTo>
                  <a:pt x="728025" y="245509"/>
                  <a:pt x="733223" y="249409"/>
                  <a:pt x="738133" y="253597"/>
                </a:cubicBezTo>
                <a:cubicBezTo>
                  <a:pt x="744488" y="259085"/>
                  <a:pt x="748965" y="265873"/>
                  <a:pt x="749543" y="274538"/>
                </a:cubicBezTo>
                <a:cubicBezTo>
                  <a:pt x="750987" y="294323"/>
                  <a:pt x="763118" y="307176"/>
                  <a:pt x="777560" y="318441"/>
                </a:cubicBezTo>
                <a:cubicBezTo>
                  <a:pt x="784636" y="323928"/>
                  <a:pt x="792868" y="328261"/>
                  <a:pt x="799945" y="333749"/>
                </a:cubicBezTo>
                <a:cubicBezTo>
                  <a:pt x="812798" y="343425"/>
                  <a:pt x="817419" y="357722"/>
                  <a:pt x="816409" y="377363"/>
                </a:cubicBezTo>
                <a:cubicBezTo>
                  <a:pt x="811354" y="393683"/>
                  <a:pt x="819730" y="410435"/>
                  <a:pt x="828684" y="427332"/>
                </a:cubicBezTo>
                <a:cubicBezTo>
                  <a:pt x="834028" y="437297"/>
                  <a:pt x="838215" y="447839"/>
                  <a:pt x="835327" y="459826"/>
                </a:cubicBezTo>
                <a:cubicBezTo>
                  <a:pt x="834316" y="464303"/>
                  <a:pt x="833161" y="465458"/>
                  <a:pt x="828828" y="462715"/>
                </a:cubicBezTo>
                <a:cubicBezTo>
                  <a:pt x="819008" y="456504"/>
                  <a:pt x="808466" y="452027"/>
                  <a:pt x="796912" y="449861"/>
                </a:cubicBezTo>
                <a:cubicBezTo>
                  <a:pt x="779149" y="446395"/>
                  <a:pt x="763118" y="450150"/>
                  <a:pt x="748243" y="460259"/>
                </a:cubicBezTo>
                <a:cubicBezTo>
                  <a:pt x="730768" y="472102"/>
                  <a:pt x="711850" y="480622"/>
                  <a:pt x="690331" y="481778"/>
                </a:cubicBezTo>
                <a:cubicBezTo>
                  <a:pt x="690042" y="481778"/>
                  <a:pt x="689898" y="481778"/>
                  <a:pt x="689609" y="481778"/>
                </a:cubicBezTo>
                <a:cubicBezTo>
                  <a:pt x="681522" y="481778"/>
                  <a:pt x="673001" y="482211"/>
                  <a:pt x="668235" y="474268"/>
                </a:cubicBezTo>
                <a:cubicBezTo>
                  <a:pt x="663614" y="466469"/>
                  <a:pt x="669390" y="460115"/>
                  <a:pt x="673146" y="453760"/>
                </a:cubicBezTo>
                <a:cubicBezTo>
                  <a:pt x="676467" y="448273"/>
                  <a:pt x="680078" y="442785"/>
                  <a:pt x="682244" y="436575"/>
                </a:cubicBezTo>
                <a:cubicBezTo>
                  <a:pt x="685710" y="426321"/>
                  <a:pt x="682533" y="420544"/>
                  <a:pt x="671701" y="419533"/>
                </a:cubicBezTo>
                <a:cubicBezTo>
                  <a:pt x="660003" y="418522"/>
                  <a:pt x="648161" y="418522"/>
                  <a:pt x="636319" y="417945"/>
                </a:cubicBezTo>
                <a:cubicBezTo>
                  <a:pt x="626932" y="417512"/>
                  <a:pt x="617689" y="416068"/>
                  <a:pt x="608879" y="412168"/>
                </a:cubicBezTo>
                <a:cubicBezTo>
                  <a:pt x="594871" y="405958"/>
                  <a:pt x="586206" y="395993"/>
                  <a:pt x="584906" y="379963"/>
                </a:cubicBezTo>
                <a:cubicBezTo>
                  <a:pt x="583462" y="362344"/>
                  <a:pt x="575952" y="354401"/>
                  <a:pt x="558766" y="350068"/>
                </a:cubicBezTo>
                <a:cubicBezTo>
                  <a:pt x="547213" y="347180"/>
                  <a:pt x="535371" y="347036"/>
                  <a:pt x="523673" y="345735"/>
                </a:cubicBezTo>
                <a:cubicBezTo>
                  <a:pt x="517174" y="345014"/>
                  <a:pt x="511831" y="342703"/>
                  <a:pt x="507065" y="338082"/>
                </a:cubicBezTo>
                <a:cubicBezTo>
                  <a:pt x="498833" y="329994"/>
                  <a:pt x="490457" y="322051"/>
                  <a:pt x="481791" y="314397"/>
                </a:cubicBezTo>
                <a:cubicBezTo>
                  <a:pt x="470382" y="304288"/>
                  <a:pt x="461140" y="304144"/>
                  <a:pt x="448864" y="313242"/>
                </a:cubicBezTo>
                <a:cubicBezTo>
                  <a:pt x="440632" y="319307"/>
                  <a:pt x="434422" y="327250"/>
                  <a:pt x="428068" y="335193"/>
                </a:cubicBezTo>
                <a:cubicBezTo>
                  <a:pt x="421714" y="342992"/>
                  <a:pt x="416225" y="351657"/>
                  <a:pt x="407850" y="357578"/>
                </a:cubicBezTo>
                <a:cubicBezTo>
                  <a:pt x="394274" y="367110"/>
                  <a:pt x="384742" y="363499"/>
                  <a:pt x="381276" y="347325"/>
                </a:cubicBezTo>
                <a:cubicBezTo>
                  <a:pt x="379110" y="337071"/>
                  <a:pt x="380554" y="327106"/>
                  <a:pt x="382287" y="317286"/>
                </a:cubicBezTo>
                <a:cubicBezTo>
                  <a:pt x="384454" y="305010"/>
                  <a:pt x="379977" y="296345"/>
                  <a:pt x="369578" y="289846"/>
                </a:cubicBezTo>
                <a:cubicBezTo>
                  <a:pt x="362646" y="285513"/>
                  <a:pt x="354848" y="282914"/>
                  <a:pt x="347338" y="279881"/>
                </a:cubicBezTo>
                <a:cubicBezTo>
                  <a:pt x="326686" y="271505"/>
                  <a:pt x="314555" y="256341"/>
                  <a:pt x="310078" y="234823"/>
                </a:cubicBezTo>
                <a:cubicBezTo>
                  <a:pt x="309500" y="232223"/>
                  <a:pt x="310078" y="230346"/>
                  <a:pt x="311667" y="228179"/>
                </a:cubicBezTo>
                <a:cubicBezTo>
                  <a:pt x="325531" y="210127"/>
                  <a:pt x="342861" y="200595"/>
                  <a:pt x="366257" y="206228"/>
                </a:cubicBezTo>
                <a:cubicBezTo>
                  <a:pt x="373622" y="207960"/>
                  <a:pt x="380410" y="207383"/>
                  <a:pt x="386908" y="203051"/>
                </a:cubicBezTo>
                <a:cubicBezTo>
                  <a:pt x="395863" y="196985"/>
                  <a:pt x="405539" y="191931"/>
                  <a:pt x="414203" y="185576"/>
                </a:cubicBezTo>
                <a:cubicBezTo>
                  <a:pt x="434856" y="170412"/>
                  <a:pt x="457673" y="163335"/>
                  <a:pt x="483235" y="164924"/>
                </a:cubicBezTo>
                <a:close/>
                <a:moveTo>
                  <a:pt x="700586" y="95026"/>
                </a:moveTo>
                <a:lnTo>
                  <a:pt x="698567" y="96467"/>
                </a:lnTo>
                <a:lnTo>
                  <a:pt x="700388" y="95487"/>
                </a:lnTo>
                <a:close/>
                <a:moveTo>
                  <a:pt x="664770" y="46501"/>
                </a:moveTo>
                <a:cubicBezTo>
                  <a:pt x="682244" y="42746"/>
                  <a:pt x="696542" y="48523"/>
                  <a:pt x="707518" y="62387"/>
                </a:cubicBezTo>
                <a:cubicBezTo>
                  <a:pt x="713583" y="69897"/>
                  <a:pt x="718349" y="78273"/>
                  <a:pt x="722537" y="86938"/>
                </a:cubicBezTo>
                <a:cubicBezTo>
                  <a:pt x="729036" y="100513"/>
                  <a:pt x="737412" y="112789"/>
                  <a:pt x="748677" y="122465"/>
                </a:cubicBezTo>
                <a:cubicBezTo>
                  <a:pt x="757775" y="130264"/>
                  <a:pt x="769329" y="131997"/>
                  <a:pt x="781027" y="131274"/>
                </a:cubicBezTo>
                <a:cubicBezTo>
                  <a:pt x="798790" y="130264"/>
                  <a:pt x="816265" y="126797"/>
                  <a:pt x="833884" y="124198"/>
                </a:cubicBezTo>
                <a:cubicBezTo>
                  <a:pt x="869988" y="118999"/>
                  <a:pt x="885585" y="136040"/>
                  <a:pt x="889773" y="169545"/>
                </a:cubicBezTo>
                <a:cubicBezTo>
                  <a:pt x="891939" y="187309"/>
                  <a:pt x="890640" y="205073"/>
                  <a:pt x="891362" y="222836"/>
                </a:cubicBezTo>
                <a:cubicBezTo>
                  <a:pt x="891651" y="229479"/>
                  <a:pt x="892084" y="236267"/>
                  <a:pt x="893240" y="242910"/>
                </a:cubicBezTo>
                <a:cubicBezTo>
                  <a:pt x="896994" y="263562"/>
                  <a:pt x="907248" y="279159"/>
                  <a:pt x="928189" y="286380"/>
                </a:cubicBezTo>
                <a:cubicBezTo>
                  <a:pt x="941764" y="291146"/>
                  <a:pt x="954617" y="297211"/>
                  <a:pt x="966893" y="304721"/>
                </a:cubicBezTo>
                <a:cubicBezTo>
                  <a:pt x="976713" y="310786"/>
                  <a:pt x="984512" y="319018"/>
                  <a:pt x="989133" y="329705"/>
                </a:cubicBezTo>
                <a:cubicBezTo>
                  <a:pt x="999820" y="354112"/>
                  <a:pt x="1000831" y="378952"/>
                  <a:pt x="990866" y="403936"/>
                </a:cubicBezTo>
                <a:cubicBezTo>
                  <a:pt x="987400" y="412746"/>
                  <a:pt x="981479" y="419822"/>
                  <a:pt x="975846" y="427188"/>
                </a:cubicBezTo>
                <a:cubicBezTo>
                  <a:pt x="970214" y="434408"/>
                  <a:pt x="964582" y="436719"/>
                  <a:pt x="954472" y="433109"/>
                </a:cubicBezTo>
                <a:cubicBezTo>
                  <a:pt x="930355" y="424299"/>
                  <a:pt x="904937" y="425599"/>
                  <a:pt x="879664" y="428343"/>
                </a:cubicBezTo>
                <a:cubicBezTo>
                  <a:pt x="874176" y="428921"/>
                  <a:pt x="868688" y="429787"/>
                  <a:pt x="863345" y="430509"/>
                </a:cubicBezTo>
                <a:cubicBezTo>
                  <a:pt x="861179" y="430798"/>
                  <a:pt x="859735" y="430220"/>
                  <a:pt x="858434" y="428487"/>
                </a:cubicBezTo>
                <a:cubicBezTo>
                  <a:pt x="852224" y="419389"/>
                  <a:pt x="845581" y="410435"/>
                  <a:pt x="839660" y="401192"/>
                </a:cubicBezTo>
                <a:cubicBezTo>
                  <a:pt x="833739" y="391950"/>
                  <a:pt x="830851" y="381840"/>
                  <a:pt x="833450" y="370864"/>
                </a:cubicBezTo>
                <a:cubicBezTo>
                  <a:pt x="836916" y="355700"/>
                  <a:pt x="832439" y="341547"/>
                  <a:pt x="828829" y="327106"/>
                </a:cubicBezTo>
                <a:cubicBezTo>
                  <a:pt x="827529" y="321762"/>
                  <a:pt x="826373" y="316419"/>
                  <a:pt x="825363" y="311075"/>
                </a:cubicBezTo>
                <a:cubicBezTo>
                  <a:pt x="824929" y="308909"/>
                  <a:pt x="825363" y="307176"/>
                  <a:pt x="827240" y="305443"/>
                </a:cubicBezTo>
                <a:cubicBezTo>
                  <a:pt x="854535" y="278870"/>
                  <a:pt x="866377" y="244787"/>
                  <a:pt x="874320" y="208683"/>
                </a:cubicBezTo>
                <a:cubicBezTo>
                  <a:pt x="874465" y="207816"/>
                  <a:pt x="874320" y="206805"/>
                  <a:pt x="873454" y="205217"/>
                </a:cubicBezTo>
                <a:cubicBezTo>
                  <a:pt x="860312" y="232945"/>
                  <a:pt x="841538" y="256341"/>
                  <a:pt x="820019" y="278581"/>
                </a:cubicBezTo>
                <a:cubicBezTo>
                  <a:pt x="814820" y="248398"/>
                  <a:pt x="813087" y="219225"/>
                  <a:pt x="820741" y="189908"/>
                </a:cubicBezTo>
                <a:cubicBezTo>
                  <a:pt x="806011" y="206805"/>
                  <a:pt x="801245" y="227168"/>
                  <a:pt x="799512" y="248398"/>
                </a:cubicBezTo>
                <a:cubicBezTo>
                  <a:pt x="797779" y="269627"/>
                  <a:pt x="800234" y="290568"/>
                  <a:pt x="804278" y="312664"/>
                </a:cubicBezTo>
                <a:cubicBezTo>
                  <a:pt x="789980" y="303565"/>
                  <a:pt x="779294" y="293601"/>
                  <a:pt x="776261" y="277426"/>
                </a:cubicBezTo>
                <a:cubicBezTo>
                  <a:pt x="775394" y="272660"/>
                  <a:pt x="774383" y="268039"/>
                  <a:pt x="773228" y="263417"/>
                </a:cubicBezTo>
                <a:cubicBezTo>
                  <a:pt x="771206" y="255619"/>
                  <a:pt x="767307" y="248975"/>
                  <a:pt x="761097" y="243487"/>
                </a:cubicBezTo>
                <a:cubicBezTo>
                  <a:pt x="745500" y="229912"/>
                  <a:pt x="727736" y="219369"/>
                  <a:pt x="711561" y="206805"/>
                </a:cubicBezTo>
                <a:cubicBezTo>
                  <a:pt x="703474" y="200451"/>
                  <a:pt x="695097" y="194674"/>
                  <a:pt x="686866" y="188609"/>
                </a:cubicBezTo>
                <a:cubicBezTo>
                  <a:pt x="674446" y="179366"/>
                  <a:pt x="660726" y="175033"/>
                  <a:pt x="645273" y="175033"/>
                </a:cubicBezTo>
                <a:cubicBezTo>
                  <a:pt x="634297" y="175178"/>
                  <a:pt x="623177" y="175899"/>
                  <a:pt x="612202" y="173589"/>
                </a:cubicBezTo>
                <a:cubicBezTo>
                  <a:pt x="603681" y="171856"/>
                  <a:pt x="596749" y="167524"/>
                  <a:pt x="590106" y="160880"/>
                </a:cubicBezTo>
                <a:cubicBezTo>
                  <a:pt x="606136" y="157125"/>
                  <a:pt x="621444" y="153082"/>
                  <a:pt x="636030" y="147160"/>
                </a:cubicBezTo>
                <a:cubicBezTo>
                  <a:pt x="659282" y="137773"/>
                  <a:pt x="680656" y="125498"/>
                  <a:pt x="695531" y="104557"/>
                </a:cubicBezTo>
                <a:lnTo>
                  <a:pt x="699512" y="97418"/>
                </a:lnTo>
                <a:lnTo>
                  <a:pt x="698564" y="96470"/>
                </a:lnTo>
                <a:lnTo>
                  <a:pt x="653397" y="121797"/>
                </a:lnTo>
                <a:cubicBezTo>
                  <a:pt x="637366" y="127917"/>
                  <a:pt x="620578" y="132213"/>
                  <a:pt x="603681" y="136185"/>
                </a:cubicBezTo>
                <a:cubicBezTo>
                  <a:pt x="592994" y="138640"/>
                  <a:pt x="582018" y="140517"/>
                  <a:pt x="571331" y="143406"/>
                </a:cubicBezTo>
                <a:cubicBezTo>
                  <a:pt x="560067" y="146438"/>
                  <a:pt x="548802" y="143550"/>
                  <a:pt x="537538" y="144416"/>
                </a:cubicBezTo>
                <a:cubicBezTo>
                  <a:pt x="517608" y="146005"/>
                  <a:pt x="497822" y="149038"/>
                  <a:pt x="477893" y="147883"/>
                </a:cubicBezTo>
                <a:cubicBezTo>
                  <a:pt x="474860" y="147738"/>
                  <a:pt x="471827" y="147594"/>
                  <a:pt x="468072" y="147449"/>
                </a:cubicBezTo>
                <a:cubicBezTo>
                  <a:pt x="469661" y="143839"/>
                  <a:pt x="472116" y="141962"/>
                  <a:pt x="474282" y="139940"/>
                </a:cubicBezTo>
                <a:cubicBezTo>
                  <a:pt x="494068" y="121310"/>
                  <a:pt x="516741" y="106868"/>
                  <a:pt x="540715" y="94303"/>
                </a:cubicBezTo>
                <a:cubicBezTo>
                  <a:pt x="580285" y="73651"/>
                  <a:pt x="621011" y="56032"/>
                  <a:pt x="664770" y="46501"/>
                </a:cubicBezTo>
                <a:close/>
                <a:moveTo>
                  <a:pt x="355688" y="0"/>
                </a:moveTo>
                <a:cubicBezTo>
                  <a:pt x="362358" y="16"/>
                  <a:pt x="369904" y="1298"/>
                  <a:pt x="378533" y="3753"/>
                </a:cubicBezTo>
                <a:cubicBezTo>
                  <a:pt x="390087" y="6930"/>
                  <a:pt x="401062" y="11407"/>
                  <a:pt x="412038" y="16462"/>
                </a:cubicBezTo>
                <a:cubicBezTo>
                  <a:pt x="430523" y="24983"/>
                  <a:pt x="449731" y="32203"/>
                  <a:pt x="469083" y="38847"/>
                </a:cubicBezTo>
                <a:cubicBezTo>
                  <a:pt x="485691" y="44623"/>
                  <a:pt x="502155" y="40435"/>
                  <a:pt x="518185" y="34514"/>
                </a:cubicBezTo>
                <a:cubicBezTo>
                  <a:pt x="531328" y="29748"/>
                  <a:pt x="544180" y="23827"/>
                  <a:pt x="558622" y="25271"/>
                </a:cubicBezTo>
                <a:cubicBezTo>
                  <a:pt x="572487" y="26571"/>
                  <a:pt x="584906" y="30904"/>
                  <a:pt x="591983" y="44046"/>
                </a:cubicBezTo>
                <a:cubicBezTo>
                  <a:pt x="551835" y="64264"/>
                  <a:pt x="512408" y="84916"/>
                  <a:pt x="477026" y="112355"/>
                </a:cubicBezTo>
                <a:cubicBezTo>
                  <a:pt x="466339" y="120587"/>
                  <a:pt x="456519" y="129685"/>
                  <a:pt x="447421" y="139506"/>
                </a:cubicBezTo>
                <a:cubicBezTo>
                  <a:pt x="445976" y="141095"/>
                  <a:pt x="444965" y="143261"/>
                  <a:pt x="442655" y="143838"/>
                </a:cubicBezTo>
                <a:cubicBezTo>
                  <a:pt x="428646" y="147304"/>
                  <a:pt x="418103" y="156692"/>
                  <a:pt x="406839" y="164779"/>
                </a:cubicBezTo>
                <a:cubicBezTo>
                  <a:pt x="396585" y="172145"/>
                  <a:pt x="386043" y="178644"/>
                  <a:pt x="372756" y="177921"/>
                </a:cubicBezTo>
                <a:cubicBezTo>
                  <a:pt x="369290" y="177777"/>
                  <a:pt x="365824" y="177199"/>
                  <a:pt x="361636" y="176622"/>
                </a:cubicBezTo>
                <a:cubicBezTo>
                  <a:pt x="388497" y="140084"/>
                  <a:pt x="413771" y="103546"/>
                  <a:pt x="406694" y="54877"/>
                </a:cubicBezTo>
                <a:cubicBezTo>
                  <a:pt x="400196" y="81305"/>
                  <a:pt x="387920" y="104701"/>
                  <a:pt x="371601" y="127231"/>
                </a:cubicBezTo>
                <a:cubicBezTo>
                  <a:pt x="362503" y="97625"/>
                  <a:pt x="357592" y="68164"/>
                  <a:pt x="358314" y="37836"/>
                </a:cubicBezTo>
                <a:cubicBezTo>
                  <a:pt x="350227" y="62964"/>
                  <a:pt x="345605" y="88526"/>
                  <a:pt x="346905" y="114955"/>
                </a:cubicBezTo>
                <a:cubicBezTo>
                  <a:pt x="347483" y="125642"/>
                  <a:pt x="349794" y="135751"/>
                  <a:pt x="352393" y="146005"/>
                </a:cubicBezTo>
                <a:cubicBezTo>
                  <a:pt x="353404" y="149904"/>
                  <a:pt x="352682" y="152648"/>
                  <a:pt x="350227" y="155825"/>
                </a:cubicBezTo>
                <a:cubicBezTo>
                  <a:pt x="334774" y="176188"/>
                  <a:pt x="317589" y="194818"/>
                  <a:pt x="298380" y="211715"/>
                </a:cubicBezTo>
                <a:cubicBezTo>
                  <a:pt x="283217" y="225146"/>
                  <a:pt x="266609" y="232656"/>
                  <a:pt x="245523" y="231789"/>
                </a:cubicBezTo>
                <a:cubicBezTo>
                  <a:pt x="217218" y="230634"/>
                  <a:pt x="189634" y="226301"/>
                  <a:pt x="162628" y="218069"/>
                </a:cubicBezTo>
                <a:cubicBezTo>
                  <a:pt x="161761" y="217203"/>
                  <a:pt x="160750" y="216625"/>
                  <a:pt x="159595" y="217636"/>
                </a:cubicBezTo>
                <a:lnTo>
                  <a:pt x="159618" y="217660"/>
                </a:lnTo>
                <a:lnTo>
                  <a:pt x="162483" y="218069"/>
                </a:lnTo>
                <a:cubicBezTo>
                  <a:pt x="162195" y="218502"/>
                  <a:pt x="161761" y="218936"/>
                  <a:pt x="161328" y="219369"/>
                </a:cubicBezTo>
                <a:lnTo>
                  <a:pt x="161320" y="219361"/>
                </a:lnTo>
                <a:lnTo>
                  <a:pt x="161328" y="219369"/>
                </a:lnTo>
                <a:cubicBezTo>
                  <a:pt x="183713" y="233811"/>
                  <a:pt x="205809" y="248975"/>
                  <a:pt x="232526" y="254896"/>
                </a:cubicBezTo>
                <a:cubicBezTo>
                  <a:pt x="236714" y="255762"/>
                  <a:pt x="234548" y="257640"/>
                  <a:pt x="233537" y="259373"/>
                </a:cubicBezTo>
                <a:cubicBezTo>
                  <a:pt x="222850" y="278148"/>
                  <a:pt x="208841" y="294322"/>
                  <a:pt x="193244" y="309197"/>
                </a:cubicBezTo>
                <a:cubicBezTo>
                  <a:pt x="191078" y="311364"/>
                  <a:pt x="189200" y="310786"/>
                  <a:pt x="186745" y="309920"/>
                </a:cubicBezTo>
                <a:cubicBezTo>
                  <a:pt x="165516" y="301688"/>
                  <a:pt x="144286" y="293167"/>
                  <a:pt x="122335" y="286524"/>
                </a:cubicBezTo>
                <a:cubicBezTo>
                  <a:pt x="117713" y="285079"/>
                  <a:pt x="118869" y="282191"/>
                  <a:pt x="119013" y="279158"/>
                </a:cubicBezTo>
                <a:cubicBezTo>
                  <a:pt x="120169" y="261973"/>
                  <a:pt x="122913" y="244787"/>
                  <a:pt x="125945" y="227890"/>
                </a:cubicBezTo>
                <a:cubicBezTo>
                  <a:pt x="130278" y="203772"/>
                  <a:pt x="131145" y="179076"/>
                  <a:pt x="136055" y="155103"/>
                </a:cubicBezTo>
                <a:cubicBezTo>
                  <a:pt x="140387" y="134018"/>
                  <a:pt x="149919" y="115966"/>
                  <a:pt x="166671" y="101813"/>
                </a:cubicBezTo>
                <a:cubicBezTo>
                  <a:pt x="184146" y="86938"/>
                  <a:pt x="204653" y="85783"/>
                  <a:pt x="226027" y="88237"/>
                </a:cubicBezTo>
                <a:cubicBezTo>
                  <a:pt x="237003" y="89393"/>
                  <a:pt x="247834" y="91704"/>
                  <a:pt x="258954" y="91993"/>
                </a:cubicBezTo>
                <a:cubicBezTo>
                  <a:pt x="275418" y="92425"/>
                  <a:pt x="287549" y="85060"/>
                  <a:pt x="296936" y="72352"/>
                </a:cubicBezTo>
                <a:cubicBezTo>
                  <a:pt x="304879" y="61520"/>
                  <a:pt x="308923" y="48812"/>
                  <a:pt x="313689" y="36536"/>
                </a:cubicBezTo>
                <a:cubicBezTo>
                  <a:pt x="323546" y="11299"/>
                  <a:pt x="335677" y="-47"/>
                  <a:pt x="355688" y="0"/>
                </a:cubicBezTo>
                <a:close/>
              </a:path>
            </a:pathLst>
          </a:custGeom>
          <a:solidFill>
            <a:schemeClr val="accent2">
              <a:lumMod val="75000"/>
            </a:schemeClr>
          </a:solidFill>
          <a:ln w="2505" cap="flat">
            <a:noFill/>
            <a:prstDash val="solid"/>
            <a:miter/>
          </a:ln>
        </p:spPr>
        <p:txBody>
          <a:bodyPr rtlCol="0" anchor="ctr"/>
          <a:lstStyle/>
          <a:p>
            <a:endParaRPr lang="en-US" sz="2024" dirty="0"/>
          </a:p>
        </p:txBody>
      </p:sp>
      <p:grpSp>
        <p:nvGrpSpPr>
          <p:cNvPr id="31" name="Group 30">
            <a:extLst>
              <a:ext uri="{FF2B5EF4-FFF2-40B4-BE49-F238E27FC236}">
                <a16:creationId xmlns:a16="http://schemas.microsoft.com/office/drawing/2014/main" id="{9A135D96-B433-44D4-AC90-8E62C2457872}"/>
              </a:ext>
            </a:extLst>
          </p:cNvPr>
          <p:cNvGrpSpPr/>
          <p:nvPr/>
        </p:nvGrpSpPr>
        <p:grpSpPr>
          <a:xfrm>
            <a:off x="7213279" y="2629666"/>
            <a:ext cx="246251" cy="504137"/>
            <a:chOff x="7528445" y="2305877"/>
            <a:chExt cx="561155" cy="1148822"/>
          </a:xfrm>
        </p:grpSpPr>
        <p:sp>
          <p:nvSpPr>
            <p:cNvPr id="32" name="Freeform: Shape 31">
              <a:extLst>
                <a:ext uri="{FF2B5EF4-FFF2-40B4-BE49-F238E27FC236}">
                  <a16:creationId xmlns:a16="http://schemas.microsoft.com/office/drawing/2014/main" id="{6377B93B-F802-4B73-A9E5-2DBE7BA290ED}"/>
                </a:ext>
              </a:extLst>
            </p:cNvPr>
            <p:cNvSpPr/>
            <p:nvPr/>
          </p:nvSpPr>
          <p:spPr>
            <a:xfrm>
              <a:off x="7534623" y="2338366"/>
              <a:ext cx="554977" cy="1116333"/>
            </a:xfrm>
            <a:custGeom>
              <a:avLst/>
              <a:gdLst>
                <a:gd name="connsiteX0" fmla="*/ 241208 w 288620"/>
                <a:gd name="connsiteY0" fmla="*/ 327965 h 580557"/>
                <a:gd name="connsiteX1" fmla="*/ 214668 w 288620"/>
                <a:gd name="connsiteY1" fmla="*/ 286496 h 580557"/>
                <a:gd name="connsiteX2" fmla="*/ 190119 w 288620"/>
                <a:gd name="connsiteY2" fmla="*/ 214175 h 580557"/>
                <a:gd name="connsiteX3" fmla="*/ 160925 w 288620"/>
                <a:gd name="connsiteY3" fmla="*/ 131239 h 580557"/>
                <a:gd name="connsiteX4" fmla="*/ 128414 w 288620"/>
                <a:gd name="connsiteY4" fmla="*/ 83467 h 580557"/>
                <a:gd name="connsiteX5" fmla="*/ 85287 w 288620"/>
                <a:gd name="connsiteY5" fmla="*/ 69202 h 580557"/>
                <a:gd name="connsiteX6" fmla="*/ 79316 w 288620"/>
                <a:gd name="connsiteY6" fmla="*/ 62899 h 580557"/>
                <a:gd name="connsiteX7" fmla="*/ 78984 w 288620"/>
                <a:gd name="connsiteY7" fmla="*/ 40008 h 580557"/>
                <a:gd name="connsiteX8" fmla="*/ 72349 w 288620"/>
                <a:gd name="connsiteY8" fmla="*/ 3848 h 580557"/>
                <a:gd name="connsiteX9" fmla="*/ 68036 w 288620"/>
                <a:gd name="connsiteY9" fmla="*/ 199 h 580557"/>
                <a:gd name="connsiteX10" fmla="*/ 58747 w 288620"/>
                <a:gd name="connsiteY10" fmla="*/ 15459 h 580557"/>
                <a:gd name="connsiteX11" fmla="*/ 61069 w 288620"/>
                <a:gd name="connsiteY11" fmla="*/ 26407 h 580557"/>
                <a:gd name="connsiteX12" fmla="*/ 63060 w 288620"/>
                <a:gd name="connsiteY12" fmla="*/ 63562 h 580557"/>
                <a:gd name="connsiteX13" fmla="*/ 56425 w 288620"/>
                <a:gd name="connsiteY13" fmla="*/ 73515 h 580557"/>
                <a:gd name="connsiteX14" fmla="*/ 40833 w 288620"/>
                <a:gd name="connsiteY14" fmla="*/ 81145 h 580557"/>
                <a:gd name="connsiteX15" fmla="*/ 3345 w 288620"/>
                <a:gd name="connsiteY15" fmla="*/ 159105 h 580557"/>
                <a:gd name="connsiteX16" fmla="*/ 3345 w 288620"/>
                <a:gd name="connsiteY16" fmla="*/ 159105 h 580557"/>
                <a:gd name="connsiteX17" fmla="*/ 3345 w 288620"/>
                <a:gd name="connsiteY17" fmla="*/ 159105 h 580557"/>
                <a:gd name="connsiteX18" fmla="*/ 28 w 288620"/>
                <a:gd name="connsiteY18" fmla="*/ 203560 h 580557"/>
                <a:gd name="connsiteX19" fmla="*/ 5999 w 288620"/>
                <a:gd name="connsiteY19" fmla="*/ 298771 h 580557"/>
                <a:gd name="connsiteX20" fmla="*/ 16947 w 288620"/>
                <a:gd name="connsiteY20" fmla="*/ 392655 h 580557"/>
                <a:gd name="connsiteX21" fmla="*/ 55762 w 288620"/>
                <a:gd name="connsiteY21" fmla="*/ 509430 h 580557"/>
                <a:gd name="connsiteX22" fmla="*/ 123106 w 288620"/>
                <a:gd name="connsiteY22" fmla="*/ 573458 h 580557"/>
                <a:gd name="connsiteX23" fmla="*/ 222962 w 288620"/>
                <a:gd name="connsiteY23" fmla="*/ 565496 h 580557"/>
                <a:gd name="connsiteX24" fmla="*/ 288980 w 288620"/>
                <a:gd name="connsiteY24" fmla="*/ 462322 h 580557"/>
                <a:gd name="connsiteX25" fmla="*/ 241208 w 288620"/>
                <a:gd name="connsiteY25" fmla="*/ 327965 h 5805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88620" h="580557">
                  <a:moveTo>
                    <a:pt x="241208" y="327965"/>
                  </a:moveTo>
                  <a:cubicBezTo>
                    <a:pt x="231588" y="314695"/>
                    <a:pt x="221635" y="301425"/>
                    <a:pt x="214668" y="286496"/>
                  </a:cubicBezTo>
                  <a:cubicBezTo>
                    <a:pt x="204053" y="263274"/>
                    <a:pt x="197418" y="238393"/>
                    <a:pt x="190119" y="214175"/>
                  </a:cubicBezTo>
                  <a:cubicBezTo>
                    <a:pt x="181494" y="186309"/>
                    <a:pt x="174195" y="157778"/>
                    <a:pt x="160925" y="131239"/>
                  </a:cubicBezTo>
                  <a:cubicBezTo>
                    <a:pt x="155286" y="111666"/>
                    <a:pt x="145002" y="95078"/>
                    <a:pt x="128414" y="83467"/>
                  </a:cubicBezTo>
                  <a:cubicBezTo>
                    <a:pt x="115476" y="74510"/>
                    <a:pt x="100879" y="70197"/>
                    <a:pt x="85287" y="69202"/>
                  </a:cubicBezTo>
                  <a:cubicBezTo>
                    <a:pt x="80311" y="68870"/>
                    <a:pt x="79316" y="67211"/>
                    <a:pt x="79316" y="62899"/>
                  </a:cubicBezTo>
                  <a:cubicBezTo>
                    <a:pt x="79647" y="55269"/>
                    <a:pt x="79647" y="47638"/>
                    <a:pt x="78984" y="40008"/>
                  </a:cubicBezTo>
                  <a:cubicBezTo>
                    <a:pt x="77989" y="27734"/>
                    <a:pt x="76662" y="15459"/>
                    <a:pt x="72349" y="3848"/>
                  </a:cubicBezTo>
                  <a:cubicBezTo>
                    <a:pt x="71685" y="2189"/>
                    <a:pt x="72017" y="-797"/>
                    <a:pt x="68036" y="199"/>
                  </a:cubicBezTo>
                  <a:cubicBezTo>
                    <a:pt x="58416" y="2521"/>
                    <a:pt x="56093" y="6170"/>
                    <a:pt x="58747" y="15459"/>
                  </a:cubicBezTo>
                  <a:cubicBezTo>
                    <a:pt x="59742" y="18776"/>
                    <a:pt x="60406" y="22757"/>
                    <a:pt x="61069" y="26407"/>
                  </a:cubicBezTo>
                  <a:cubicBezTo>
                    <a:pt x="63392" y="38681"/>
                    <a:pt x="61733" y="51288"/>
                    <a:pt x="63060" y="63562"/>
                  </a:cubicBezTo>
                  <a:cubicBezTo>
                    <a:pt x="63723" y="70197"/>
                    <a:pt x="62065" y="72188"/>
                    <a:pt x="56425" y="73515"/>
                  </a:cubicBezTo>
                  <a:cubicBezTo>
                    <a:pt x="50785" y="75173"/>
                    <a:pt x="45477" y="77496"/>
                    <a:pt x="40833" y="81145"/>
                  </a:cubicBezTo>
                  <a:cubicBezTo>
                    <a:pt x="15288" y="100718"/>
                    <a:pt x="5999" y="128253"/>
                    <a:pt x="3345" y="159105"/>
                  </a:cubicBezTo>
                  <a:cubicBezTo>
                    <a:pt x="3345" y="159105"/>
                    <a:pt x="3345" y="159105"/>
                    <a:pt x="3345" y="159105"/>
                  </a:cubicBezTo>
                  <a:cubicBezTo>
                    <a:pt x="3345" y="159105"/>
                    <a:pt x="3345" y="159105"/>
                    <a:pt x="3345" y="159105"/>
                  </a:cubicBezTo>
                  <a:cubicBezTo>
                    <a:pt x="1355" y="173702"/>
                    <a:pt x="28" y="188631"/>
                    <a:pt x="28" y="203560"/>
                  </a:cubicBezTo>
                  <a:cubicBezTo>
                    <a:pt x="-304" y="235407"/>
                    <a:pt x="2350" y="267255"/>
                    <a:pt x="5999" y="298771"/>
                  </a:cubicBezTo>
                  <a:cubicBezTo>
                    <a:pt x="9649" y="329955"/>
                    <a:pt x="10976" y="361803"/>
                    <a:pt x="16947" y="392655"/>
                  </a:cubicBezTo>
                  <a:cubicBezTo>
                    <a:pt x="24909" y="433129"/>
                    <a:pt x="35525" y="472938"/>
                    <a:pt x="55762" y="509430"/>
                  </a:cubicBezTo>
                  <a:cubicBezTo>
                    <a:pt x="71354" y="537629"/>
                    <a:pt x="91922" y="561515"/>
                    <a:pt x="123106" y="573458"/>
                  </a:cubicBezTo>
                  <a:cubicBezTo>
                    <a:pt x="157608" y="586728"/>
                    <a:pt x="190783" y="580093"/>
                    <a:pt x="222962" y="565496"/>
                  </a:cubicBezTo>
                  <a:cubicBezTo>
                    <a:pt x="267416" y="545591"/>
                    <a:pt x="289312" y="510426"/>
                    <a:pt x="288980" y="462322"/>
                  </a:cubicBezTo>
                  <a:cubicBezTo>
                    <a:pt x="288648" y="412229"/>
                    <a:pt x="270070" y="368106"/>
                    <a:pt x="241208" y="327965"/>
                  </a:cubicBezTo>
                  <a:close/>
                </a:path>
              </a:pathLst>
            </a:custGeom>
            <a:solidFill>
              <a:schemeClr val="accent5">
                <a:lumMod val="75000"/>
              </a:schemeClr>
            </a:solidFill>
            <a:ln w="3309" cap="flat">
              <a:noFill/>
              <a:prstDash val="solid"/>
              <a:miter/>
            </a:ln>
          </p:spPr>
          <p:txBody>
            <a:bodyPr rtlCol="0" anchor="ctr"/>
            <a:lstStyle/>
            <a:p>
              <a:endParaRPr lang="en-US" sz="2024"/>
            </a:p>
          </p:txBody>
        </p:sp>
        <p:sp>
          <p:nvSpPr>
            <p:cNvPr id="33" name="Freeform: Shape 32">
              <a:extLst>
                <a:ext uri="{FF2B5EF4-FFF2-40B4-BE49-F238E27FC236}">
                  <a16:creationId xmlns:a16="http://schemas.microsoft.com/office/drawing/2014/main" id="{4618AB45-FDB1-4DB7-96E1-B5F5FE860E77}"/>
                </a:ext>
              </a:extLst>
            </p:cNvPr>
            <p:cNvSpPr/>
            <p:nvPr/>
          </p:nvSpPr>
          <p:spPr>
            <a:xfrm>
              <a:off x="7528445" y="2305877"/>
              <a:ext cx="322366" cy="322366"/>
            </a:xfrm>
            <a:custGeom>
              <a:avLst/>
              <a:gdLst>
                <a:gd name="connsiteX0" fmla="*/ 157912 w 155921"/>
                <a:gd name="connsiteY0" fmla="*/ 131239 h 155921"/>
                <a:gd name="connsiteX1" fmla="*/ 109145 w 155921"/>
                <a:gd name="connsiteY1" fmla="*/ 120291 h 155921"/>
                <a:gd name="connsiteX2" fmla="*/ 98197 w 155921"/>
                <a:gd name="connsiteY2" fmla="*/ 123940 h 155921"/>
                <a:gd name="connsiteX3" fmla="*/ 75638 w 155921"/>
                <a:gd name="connsiteY3" fmla="*/ 148490 h 155921"/>
                <a:gd name="connsiteX4" fmla="*/ 67013 w 155921"/>
                <a:gd name="connsiteY4" fmla="*/ 150148 h 155921"/>
                <a:gd name="connsiteX5" fmla="*/ 36824 w 155921"/>
                <a:gd name="connsiteY5" fmla="*/ 136215 h 155921"/>
                <a:gd name="connsiteX6" fmla="*/ 27867 w 155921"/>
                <a:gd name="connsiteY6" fmla="*/ 137210 h 155921"/>
                <a:gd name="connsiteX7" fmla="*/ 0 w 155921"/>
                <a:gd name="connsiteY7" fmla="*/ 159105 h 155921"/>
                <a:gd name="connsiteX8" fmla="*/ 37487 w 155921"/>
                <a:gd name="connsiteY8" fmla="*/ 81145 h 155921"/>
                <a:gd name="connsiteX9" fmla="*/ 53080 w 155921"/>
                <a:gd name="connsiteY9" fmla="*/ 73515 h 155921"/>
                <a:gd name="connsiteX10" fmla="*/ 59715 w 155921"/>
                <a:gd name="connsiteY10" fmla="*/ 63562 h 155921"/>
                <a:gd name="connsiteX11" fmla="*/ 57724 w 155921"/>
                <a:gd name="connsiteY11" fmla="*/ 26407 h 155921"/>
                <a:gd name="connsiteX12" fmla="*/ 55734 w 155921"/>
                <a:gd name="connsiteY12" fmla="*/ 15459 h 155921"/>
                <a:gd name="connsiteX13" fmla="*/ 65022 w 155921"/>
                <a:gd name="connsiteY13" fmla="*/ 199 h 155921"/>
                <a:gd name="connsiteX14" fmla="*/ 69335 w 155921"/>
                <a:gd name="connsiteY14" fmla="*/ 3848 h 155921"/>
                <a:gd name="connsiteX15" fmla="*/ 75970 w 155921"/>
                <a:gd name="connsiteY15" fmla="*/ 40008 h 155921"/>
                <a:gd name="connsiteX16" fmla="*/ 76302 w 155921"/>
                <a:gd name="connsiteY16" fmla="*/ 62899 h 155921"/>
                <a:gd name="connsiteX17" fmla="*/ 82273 w 155921"/>
                <a:gd name="connsiteY17" fmla="*/ 69202 h 155921"/>
                <a:gd name="connsiteX18" fmla="*/ 125400 w 155921"/>
                <a:gd name="connsiteY18" fmla="*/ 83467 h 155921"/>
                <a:gd name="connsiteX19" fmla="*/ 157912 w 155921"/>
                <a:gd name="connsiteY19" fmla="*/ 131239 h 15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55921" h="155921">
                  <a:moveTo>
                    <a:pt x="157912" y="131239"/>
                  </a:moveTo>
                  <a:cubicBezTo>
                    <a:pt x="141656" y="127589"/>
                    <a:pt x="125400" y="124272"/>
                    <a:pt x="109145" y="120291"/>
                  </a:cubicBezTo>
                  <a:cubicBezTo>
                    <a:pt x="103837" y="118964"/>
                    <a:pt x="101183" y="120623"/>
                    <a:pt x="98197" y="123940"/>
                  </a:cubicBezTo>
                  <a:cubicBezTo>
                    <a:pt x="90899" y="132234"/>
                    <a:pt x="82937" y="140196"/>
                    <a:pt x="75638" y="148490"/>
                  </a:cubicBezTo>
                  <a:cubicBezTo>
                    <a:pt x="72984" y="151475"/>
                    <a:pt x="70662" y="151807"/>
                    <a:pt x="67013" y="150148"/>
                  </a:cubicBezTo>
                  <a:cubicBezTo>
                    <a:pt x="57061" y="145504"/>
                    <a:pt x="46776" y="141191"/>
                    <a:pt x="36824" y="136215"/>
                  </a:cubicBezTo>
                  <a:cubicBezTo>
                    <a:pt x="33506" y="134556"/>
                    <a:pt x="31184" y="134556"/>
                    <a:pt x="27867" y="137210"/>
                  </a:cubicBezTo>
                  <a:cubicBezTo>
                    <a:pt x="18910" y="144509"/>
                    <a:pt x="9289" y="151807"/>
                    <a:pt x="0" y="159105"/>
                  </a:cubicBezTo>
                  <a:cubicBezTo>
                    <a:pt x="2654" y="128253"/>
                    <a:pt x="11943" y="100718"/>
                    <a:pt x="37487" y="81145"/>
                  </a:cubicBezTo>
                  <a:cubicBezTo>
                    <a:pt x="42132" y="77496"/>
                    <a:pt x="47440" y="75173"/>
                    <a:pt x="53080" y="73515"/>
                  </a:cubicBezTo>
                  <a:cubicBezTo>
                    <a:pt x="58388" y="71856"/>
                    <a:pt x="60378" y="69865"/>
                    <a:pt x="59715" y="63562"/>
                  </a:cubicBezTo>
                  <a:cubicBezTo>
                    <a:pt x="58056" y="51288"/>
                    <a:pt x="60046" y="38681"/>
                    <a:pt x="57724" y="26407"/>
                  </a:cubicBezTo>
                  <a:cubicBezTo>
                    <a:pt x="57061" y="22757"/>
                    <a:pt x="56729" y="18776"/>
                    <a:pt x="55734" y="15459"/>
                  </a:cubicBezTo>
                  <a:cubicBezTo>
                    <a:pt x="53411" y="6170"/>
                    <a:pt x="55734" y="2521"/>
                    <a:pt x="65022" y="199"/>
                  </a:cubicBezTo>
                  <a:cubicBezTo>
                    <a:pt x="69003" y="-797"/>
                    <a:pt x="68672" y="2189"/>
                    <a:pt x="69335" y="3848"/>
                  </a:cubicBezTo>
                  <a:cubicBezTo>
                    <a:pt x="73648" y="15459"/>
                    <a:pt x="74975" y="27734"/>
                    <a:pt x="75970" y="40008"/>
                  </a:cubicBezTo>
                  <a:cubicBezTo>
                    <a:pt x="76634" y="47638"/>
                    <a:pt x="76302" y="55269"/>
                    <a:pt x="76302" y="62899"/>
                  </a:cubicBezTo>
                  <a:cubicBezTo>
                    <a:pt x="76302" y="67211"/>
                    <a:pt x="77297" y="68870"/>
                    <a:pt x="82273" y="69202"/>
                  </a:cubicBezTo>
                  <a:cubicBezTo>
                    <a:pt x="97865" y="69865"/>
                    <a:pt x="112794" y="74178"/>
                    <a:pt x="125400" y="83467"/>
                  </a:cubicBezTo>
                  <a:cubicBezTo>
                    <a:pt x="141988" y="95078"/>
                    <a:pt x="151940" y="111666"/>
                    <a:pt x="157912" y="131239"/>
                  </a:cubicBezTo>
                  <a:close/>
                </a:path>
              </a:pathLst>
            </a:custGeom>
            <a:solidFill>
              <a:schemeClr val="accent2">
                <a:lumMod val="75000"/>
              </a:schemeClr>
            </a:solidFill>
            <a:ln w="9525" cap="flat">
              <a:noFill/>
              <a:prstDash val="solid"/>
              <a:miter/>
            </a:ln>
          </p:spPr>
          <p:txBody>
            <a:bodyPr wrap="square" rtlCol="0" anchor="ctr">
              <a:noAutofit/>
            </a:bodyPr>
            <a:lstStyle/>
            <a:p>
              <a:endParaRPr lang="en-US" sz="2024"/>
            </a:p>
          </p:txBody>
        </p:sp>
      </p:grpSp>
      <p:grpSp>
        <p:nvGrpSpPr>
          <p:cNvPr id="34" name="Group 33">
            <a:extLst>
              <a:ext uri="{FF2B5EF4-FFF2-40B4-BE49-F238E27FC236}">
                <a16:creationId xmlns:a16="http://schemas.microsoft.com/office/drawing/2014/main" id="{76EABA3B-1C16-40BE-B090-5608A892ED24}"/>
              </a:ext>
            </a:extLst>
          </p:cNvPr>
          <p:cNvGrpSpPr/>
          <p:nvPr/>
        </p:nvGrpSpPr>
        <p:grpSpPr>
          <a:xfrm>
            <a:off x="7726212" y="2627803"/>
            <a:ext cx="330485" cy="468559"/>
            <a:chOff x="8373887" y="2298328"/>
            <a:chExt cx="611302" cy="866700"/>
          </a:xfrm>
        </p:grpSpPr>
        <p:sp>
          <p:nvSpPr>
            <p:cNvPr id="35" name="Freeform: Shape 34">
              <a:extLst>
                <a:ext uri="{FF2B5EF4-FFF2-40B4-BE49-F238E27FC236}">
                  <a16:creationId xmlns:a16="http://schemas.microsoft.com/office/drawing/2014/main" id="{6DEBC1FC-DB22-41C7-8356-F0C88B08FB00}"/>
                </a:ext>
              </a:extLst>
            </p:cNvPr>
            <p:cNvSpPr/>
            <p:nvPr/>
          </p:nvSpPr>
          <p:spPr>
            <a:xfrm>
              <a:off x="8373887" y="2569946"/>
              <a:ext cx="608160" cy="595082"/>
            </a:xfrm>
            <a:custGeom>
              <a:avLst/>
              <a:gdLst>
                <a:gd name="connsiteX0" fmla="*/ 309455 w 308524"/>
                <a:gd name="connsiteY0" fmla="*/ 104725 h 301889"/>
                <a:gd name="connsiteX1" fmla="*/ 242110 w 308524"/>
                <a:gd name="connsiteY1" fmla="*/ 20793 h 301889"/>
                <a:gd name="connsiteX2" fmla="*/ 236138 w 308524"/>
                <a:gd name="connsiteY2" fmla="*/ 16812 h 301889"/>
                <a:gd name="connsiteX3" fmla="*/ 170784 w 308524"/>
                <a:gd name="connsiteY3" fmla="*/ 2215 h 301889"/>
                <a:gd name="connsiteX4" fmla="*/ 143913 w 308524"/>
                <a:gd name="connsiteY4" fmla="*/ 225 h 301889"/>
                <a:gd name="connsiteX5" fmla="*/ 74246 w 308524"/>
                <a:gd name="connsiteY5" fmla="*/ 11504 h 301889"/>
                <a:gd name="connsiteX6" fmla="*/ 14863 w 308524"/>
                <a:gd name="connsiteY6" fmla="*/ 58612 h 301889"/>
                <a:gd name="connsiteX7" fmla="*/ 598 w 308524"/>
                <a:gd name="connsiteY7" fmla="*/ 111028 h 301889"/>
                <a:gd name="connsiteX8" fmla="*/ 25811 w 308524"/>
                <a:gd name="connsiteY8" fmla="*/ 228467 h 301889"/>
                <a:gd name="connsiteX9" fmla="*/ 74577 w 308524"/>
                <a:gd name="connsiteY9" fmla="*/ 280551 h 301889"/>
                <a:gd name="connsiteX10" fmla="*/ 137609 w 308524"/>
                <a:gd name="connsiteY10" fmla="*/ 303774 h 301889"/>
                <a:gd name="connsiteX11" fmla="*/ 166803 w 308524"/>
                <a:gd name="connsiteY11" fmla="*/ 303774 h 301889"/>
                <a:gd name="connsiteX12" fmla="*/ 167135 w 308524"/>
                <a:gd name="connsiteY12" fmla="*/ 303442 h 301889"/>
                <a:gd name="connsiteX13" fmla="*/ 166803 w 308524"/>
                <a:gd name="connsiteY13" fmla="*/ 303774 h 301889"/>
                <a:gd name="connsiteX14" fmla="*/ 172443 w 308524"/>
                <a:gd name="connsiteY14" fmla="*/ 303774 h 301889"/>
                <a:gd name="connsiteX15" fmla="*/ 232157 w 308524"/>
                <a:gd name="connsiteY15" fmla="*/ 284201 h 301889"/>
                <a:gd name="connsiteX16" fmla="*/ 300166 w 308524"/>
                <a:gd name="connsiteY16" fmla="*/ 199937 h 301889"/>
                <a:gd name="connsiteX17" fmla="*/ 310781 w 308524"/>
                <a:gd name="connsiteY17" fmla="*/ 150506 h 301889"/>
                <a:gd name="connsiteX18" fmla="*/ 309455 w 308524"/>
                <a:gd name="connsiteY18" fmla="*/ 104725 h 301889"/>
                <a:gd name="connsiteX19" fmla="*/ 168462 w 308524"/>
                <a:gd name="connsiteY19" fmla="*/ 301783 h 301889"/>
                <a:gd name="connsiteX20" fmla="*/ 168462 w 308524"/>
                <a:gd name="connsiteY20" fmla="*/ 301783 h 301889"/>
                <a:gd name="connsiteX21" fmla="*/ 168462 w 308524"/>
                <a:gd name="connsiteY21" fmla="*/ 301783 h 301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08524" h="301889">
                  <a:moveTo>
                    <a:pt x="309455" y="104725"/>
                  </a:moveTo>
                  <a:cubicBezTo>
                    <a:pt x="301493" y="64916"/>
                    <a:pt x="278270" y="37712"/>
                    <a:pt x="242110" y="20793"/>
                  </a:cubicBezTo>
                  <a:cubicBezTo>
                    <a:pt x="240783" y="18803"/>
                    <a:pt x="238461" y="17476"/>
                    <a:pt x="236138" y="16812"/>
                  </a:cubicBezTo>
                  <a:cubicBezTo>
                    <a:pt x="215238" y="7855"/>
                    <a:pt x="193675" y="1552"/>
                    <a:pt x="170784" y="2215"/>
                  </a:cubicBezTo>
                  <a:cubicBezTo>
                    <a:pt x="161827" y="3874"/>
                    <a:pt x="148225" y="225"/>
                    <a:pt x="143913" y="225"/>
                  </a:cubicBezTo>
                  <a:cubicBezTo>
                    <a:pt x="120027" y="-1102"/>
                    <a:pt x="96805" y="3542"/>
                    <a:pt x="74246" y="11504"/>
                  </a:cubicBezTo>
                  <a:cubicBezTo>
                    <a:pt x="49033" y="20462"/>
                    <a:pt x="29460" y="36385"/>
                    <a:pt x="14863" y="58612"/>
                  </a:cubicBezTo>
                  <a:cubicBezTo>
                    <a:pt x="4247" y="74536"/>
                    <a:pt x="1593" y="92451"/>
                    <a:pt x="598" y="111028"/>
                  </a:cubicBezTo>
                  <a:cubicBezTo>
                    <a:pt x="-1724" y="152497"/>
                    <a:pt x="1925" y="192638"/>
                    <a:pt x="25811" y="228467"/>
                  </a:cubicBezTo>
                  <a:cubicBezTo>
                    <a:pt x="39412" y="248704"/>
                    <a:pt x="54673" y="266286"/>
                    <a:pt x="74577" y="280551"/>
                  </a:cubicBezTo>
                  <a:cubicBezTo>
                    <a:pt x="93819" y="293821"/>
                    <a:pt x="114387" y="302447"/>
                    <a:pt x="137609" y="303774"/>
                  </a:cubicBezTo>
                  <a:cubicBezTo>
                    <a:pt x="147230" y="303774"/>
                    <a:pt x="157183" y="303774"/>
                    <a:pt x="166803" y="303774"/>
                  </a:cubicBezTo>
                  <a:cubicBezTo>
                    <a:pt x="166803" y="303774"/>
                    <a:pt x="166803" y="303442"/>
                    <a:pt x="167135" y="303442"/>
                  </a:cubicBezTo>
                  <a:cubicBezTo>
                    <a:pt x="167135" y="303442"/>
                    <a:pt x="167135" y="303774"/>
                    <a:pt x="166803" y="303774"/>
                  </a:cubicBezTo>
                  <a:cubicBezTo>
                    <a:pt x="168794" y="303774"/>
                    <a:pt x="170452" y="303774"/>
                    <a:pt x="172443" y="303774"/>
                  </a:cubicBezTo>
                  <a:cubicBezTo>
                    <a:pt x="194006" y="302115"/>
                    <a:pt x="214243" y="296807"/>
                    <a:pt x="232157" y="284201"/>
                  </a:cubicBezTo>
                  <a:cubicBezTo>
                    <a:pt x="262678" y="262637"/>
                    <a:pt x="284905" y="234107"/>
                    <a:pt x="300166" y="199937"/>
                  </a:cubicBezTo>
                  <a:cubicBezTo>
                    <a:pt x="307132" y="184013"/>
                    <a:pt x="307796" y="167094"/>
                    <a:pt x="310781" y="150506"/>
                  </a:cubicBezTo>
                  <a:cubicBezTo>
                    <a:pt x="311445" y="136573"/>
                    <a:pt x="309786" y="106384"/>
                    <a:pt x="309455" y="104725"/>
                  </a:cubicBezTo>
                  <a:close/>
                  <a:moveTo>
                    <a:pt x="168462" y="301783"/>
                  </a:moveTo>
                  <a:cubicBezTo>
                    <a:pt x="168130" y="302115"/>
                    <a:pt x="168130" y="302115"/>
                    <a:pt x="168462" y="301783"/>
                  </a:cubicBezTo>
                  <a:cubicBezTo>
                    <a:pt x="168130" y="302115"/>
                    <a:pt x="168130" y="302115"/>
                    <a:pt x="168462" y="301783"/>
                  </a:cubicBezTo>
                  <a:close/>
                </a:path>
              </a:pathLst>
            </a:custGeom>
            <a:solidFill>
              <a:schemeClr val="accent6"/>
            </a:solidFill>
            <a:ln w="2859" cap="flat">
              <a:noFill/>
              <a:prstDash val="solid"/>
              <a:miter/>
            </a:ln>
          </p:spPr>
          <p:txBody>
            <a:bodyPr rtlCol="0" anchor="ctr"/>
            <a:lstStyle/>
            <a:p>
              <a:endParaRPr lang="en-US" sz="2024"/>
            </a:p>
          </p:txBody>
        </p:sp>
        <p:sp>
          <p:nvSpPr>
            <p:cNvPr id="36" name="Freeform: Shape 35">
              <a:extLst>
                <a:ext uri="{FF2B5EF4-FFF2-40B4-BE49-F238E27FC236}">
                  <a16:creationId xmlns:a16="http://schemas.microsoft.com/office/drawing/2014/main" id="{5589D953-F7AE-4F20-96B0-3E96B53987AC}"/>
                </a:ext>
              </a:extLst>
            </p:cNvPr>
            <p:cNvSpPr/>
            <p:nvPr/>
          </p:nvSpPr>
          <p:spPr>
            <a:xfrm>
              <a:off x="8703997" y="2599140"/>
              <a:ext cx="281192" cy="555846"/>
            </a:xfrm>
            <a:custGeom>
              <a:avLst/>
              <a:gdLst>
                <a:gd name="connsiteX0" fmla="*/ 73980 w 142651"/>
                <a:gd name="connsiteY0" fmla="*/ 0 h 281985"/>
                <a:gd name="connsiteX1" fmla="*/ 141988 w 142651"/>
                <a:gd name="connsiteY1" fmla="*/ 84264 h 281985"/>
                <a:gd name="connsiteX2" fmla="*/ 143978 w 142651"/>
                <a:gd name="connsiteY2" fmla="*/ 129713 h 281985"/>
                <a:gd name="connsiteX3" fmla="*/ 133362 w 142651"/>
                <a:gd name="connsiteY3" fmla="*/ 179143 h 281985"/>
                <a:gd name="connsiteX4" fmla="*/ 65354 w 142651"/>
                <a:gd name="connsiteY4" fmla="*/ 263407 h 281985"/>
                <a:gd name="connsiteX5" fmla="*/ 5640 w 142651"/>
                <a:gd name="connsiteY5" fmla="*/ 282980 h 281985"/>
                <a:gd name="connsiteX6" fmla="*/ 0 w 142651"/>
                <a:gd name="connsiteY6" fmla="*/ 282980 h 281985"/>
                <a:gd name="connsiteX7" fmla="*/ 72321 w 142651"/>
                <a:gd name="connsiteY7" fmla="*/ 182461 h 281985"/>
                <a:gd name="connsiteX8" fmla="*/ 85591 w 142651"/>
                <a:gd name="connsiteY8" fmla="*/ 69003 h 281985"/>
                <a:gd name="connsiteX9" fmla="*/ 73980 w 142651"/>
                <a:gd name="connsiteY9" fmla="*/ 0 h 281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651" h="281985">
                  <a:moveTo>
                    <a:pt x="73980" y="0"/>
                  </a:moveTo>
                  <a:cubicBezTo>
                    <a:pt x="110472" y="16919"/>
                    <a:pt x="134026" y="44454"/>
                    <a:pt x="141988" y="84264"/>
                  </a:cubicBezTo>
                  <a:cubicBezTo>
                    <a:pt x="142320" y="85923"/>
                    <a:pt x="143978" y="116112"/>
                    <a:pt x="143978" y="129713"/>
                  </a:cubicBezTo>
                  <a:cubicBezTo>
                    <a:pt x="140993" y="146300"/>
                    <a:pt x="140661" y="163220"/>
                    <a:pt x="133362" y="179143"/>
                  </a:cubicBezTo>
                  <a:cubicBezTo>
                    <a:pt x="118102" y="213313"/>
                    <a:pt x="95875" y="241844"/>
                    <a:pt x="65354" y="263407"/>
                  </a:cubicBezTo>
                  <a:cubicBezTo>
                    <a:pt x="47440" y="276014"/>
                    <a:pt x="27203" y="281322"/>
                    <a:pt x="5640" y="282980"/>
                  </a:cubicBezTo>
                  <a:cubicBezTo>
                    <a:pt x="3649" y="282980"/>
                    <a:pt x="1990" y="282980"/>
                    <a:pt x="0" y="282980"/>
                  </a:cubicBezTo>
                  <a:cubicBezTo>
                    <a:pt x="2986" y="276345"/>
                    <a:pt x="58719" y="220280"/>
                    <a:pt x="72321" y="182461"/>
                  </a:cubicBezTo>
                  <a:cubicBezTo>
                    <a:pt x="85259" y="145637"/>
                    <a:pt x="88908" y="107818"/>
                    <a:pt x="85591" y="69003"/>
                  </a:cubicBezTo>
                  <a:cubicBezTo>
                    <a:pt x="83600" y="45449"/>
                    <a:pt x="78624" y="22891"/>
                    <a:pt x="73980" y="0"/>
                  </a:cubicBezTo>
                  <a:close/>
                </a:path>
              </a:pathLst>
            </a:custGeom>
            <a:solidFill>
              <a:schemeClr val="bg1">
                <a:lumMod val="75000"/>
                <a:alpha val="40000"/>
              </a:schemeClr>
            </a:solidFill>
            <a:ln w="3309" cap="flat">
              <a:noFill/>
              <a:prstDash val="solid"/>
              <a:miter/>
            </a:ln>
          </p:spPr>
          <p:txBody>
            <a:bodyPr rtlCol="0" anchor="ctr"/>
            <a:lstStyle/>
            <a:p>
              <a:endParaRPr lang="en-US" sz="2024" dirty="0"/>
            </a:p>
          </p:txBody>
        </p:sp>
        <p:sp>
          <p:nvSpPr>
            <p:cNvPr id="37" name="Freeform: Shape 36">
              <a:extLst>
                <a:ext uri="{FF2B5EF4-FFF2-40B4-BE49-F238E27FC236}">
                  <a16:creationId xmlns:a16="http://schemas.microsoft.com/office/drawing/2014/main" id="{5730AF0F-C176-4352-BA4D-2BA897E39BEF}"/>
                </a:ext>
              </a:extLst>
            </p:cNvPr>
            <p:cNvSpPr/>
            <p:nvPr/>
          </p:nvSpPr>
          <p:spPr>
            <a:xfrm>
              <a:off x="8530964" y="2298328"/>
              <a:ext cx="366203" cy="359665"/>
            </a:xfrm>
            <a:custGeom>
              <a:avLst/>
              <a:gdLst>
                <a:gd name="connsiteX0" fmla="*/ 176358 w 185778"/>
                <a:gd name="connsiteY0" fmla="*/ 32524 h 182460"/>
                <a:gd name="connsiteX1" fmla="*/ 105364 w 185778"/>
                <a:gd name="connsiteY1" fmla="*/ 76646 h 182460"/>
                <a:gd name="connsiteX2" fmla="*/ 95411 w 185778"/>
                <a:gd name="connsiteY2" fmla="*/ 90579 h 182460"/>
                <a:gd name="connsiteX3" fmla="*/ 93089 w 185778"/>
                <a:gd name="connsiteY3" fmla="*/ 78968 h 182460"/>
                <a:gd name="connsiteX4" fmla="*/ 11479 w 185778"/>
                <a:gd name="connsiteY4" fmla="*/ 1671 h 182460"/>
                <a:gd name="connsiteX5" fmla="*/ 532 w 185778"/>
                <a:gd name="connsiteY5" fmla="*/ 10297 h 182460"/>
                <a:gd name="connsiteX6" fmla="*/ 35697 w 185778"/>
                <a:gd name="connsiteY6" fmla="*/ 74656 h 182460"/>
                <a:gd name="connsiteX7" fmla="*/ 86454 w 185778"/>
                <a:gd name="connsiteY7" fmla="*/ 95887 h 182460"/>
                <a:gd name="connsiteX8" fmla="*/ 90435 w 185778"/>
                <a:gd name="connsiteY8" fmla="*/ 103186 h 182460"/>
                <a:gd name="connsiteX9" fmla="*/ 76502 w 185778"/>
                <a:gd name="connsiteY9" fmla="*/ 141669 h 182460"/>
                <a:gd name="connsiteX10" fmla="*/ 69867 w 185778"/>
                <a:gd name="connsiteY10" fmla="*/ 174511 h 182460"/>
                <a:gd name="connsiteX11" fmla="*/ 75838 w 185778"/>
                <a:gd name="connsiteY11" fmla="*/ 182805 h 182460"/>
                <a:gd name="connsiteX12" fmla="*/ 85127 w 185778"/>
                <a:gd name="connsiteY12" fmla="*/ 176834 h 182460"/>
                <a:gd name="connsiteX13" fmla="*/ 92757 w 185778"/>
                <a:gd name="connsiteY13" fmla="*/ 142664 h 182460"/>
                <a:gd name="connsiteX14" fmla="*/ 118302 w 185778"/>
                <a:gd name="connsiteY14" fmla="*/ 85935 h 182460"/>
                <a:gd name="connsiteX15" fmla="*/ 181334 w 185778"/>
                <a:gd name="connsiteY15" fmla="*/ 47784 h 182460"/>
                <a:gd name="connsiteX16" fmla="*/ 186642 w 185778"/>
                <a:gd name="connsiteY16" fmla="*/ 42476 h 182460"/>
                <a:gd name="connsiteX17" fmla="*/ 176358 w 185778"/>
                <a:gd name="connsiteY17" fmla="*/ 32524 h 182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5778" h="182460">
                  <a:moveTo>
                    <a:pt x="176358" y="32524"/>
                  </a:moveTo>
                  <a:cubicBezTo>
                    <a:pt x="146500" y="37168"/>
                    <a:pt x="122615" y="51765"/>
                    <a:pt x="105364" y="76646"/>
                  </a:cubicBezTo>
                  <a:cubicBezTo>
                    <a:pt x="102046" y="81291"/>
                    <a:pt x="100056" y="86930"/>
                    <a:pt x="95411" y="90579"/>
                  </a:cubicBezTo>
                  <a:cubicBezTo>
                    <a:pt x="94748" y="86598"/>
                    <a:pt x="94084" y="82618"/>
                    <a:pt x="93089" y="78968"/>
                  </a:cubicBezTo>
                  <a:cubicBezTo>
                    <a:pt x="80151" y="38163"/>
                    <a:pt x="54938" y="9965"/>
                    <a:pt x="11479" y="1671"/>
                  </a:cubicBezTo>
                  <a:cubicBezTo>
                    <a:pt x="-464" y="-1315"/>
                    <a:pt x="-795" y="-1315"/>
                    <a:pt x="532" y="10297"/>
                  </a:cubicBezTo>
                  <a:cubicBezTo>
                    <a:pt x="3849" y="36173"/>
                    <a:pt x="14797" y="58400"/>
                    <a:pt x="35697" y="74656"/>
                  </a:cubicBezTo>
                  <a:cubicBezTo>
                    <a:pt x="50625" y="86267"/>
                    <a:pt x="67876" y="92570"/>
                    <a:pt x="86454" y="95887"/>
                  </a:cubicBezTo>
                  <a:cubicBezTo>
                    <a:pt x="91762" y="96883"/>
                    <a:pt x="93089" y="97878"/>
                    <a:pt x="90435" y="103186"/>
                  </a:cubicBezTo>
                  <a:cubicBezTo>
                    <a:pt x="84464" y="115460"/>
                    <a:pt x="80151" y="128399"/>
                    <a:pt x="76502" y="141669"/>
                  </a:cubicBezTo>
                  <a:cubicBezTo>
                    <a:pt x="74179" y="152616"/>
                    <a:pt x="71857" y="163564"/>
                    <a:pt x="69867" y="174511"/>
                  </a:cubicBezTo>
                  <a:cubicBezTo>
                    <a:pt x="68871" y="179488"/>
                    <a:pt x="69535" y="182473"/>
                    <a:pt x="75838" y="182805"/>
                  </a:cubicBezTo>
                  <a:cubicBezTo>
                    <a:pt x="80814" y="182805"/>
                    <a:pt x="84132" y="183469"/>
                    <a:pt x="85127" y="176834"/>
                  </a:cubicBezTo>
                  <a:cubicBezTo>
                    <a:pt x="86454" y="165223"/>
                    <a:pt x="89108" y="153611"/>
                    <a:pt x="92757" y="142664"/>
                  </a:cubicBezTo>
                  <a:cubicBezTo>
                    <a:pt x="98065" y="122427"/>
                    <a:pt x="106027" y="102854"/>
                    <a:pt x="118302" y="85935"/>
                  </a:cubicBezTo>
                  <a:cubicBezTo>
                    <a:pt x="133894" y="64371"/>
                    <a:pt x="154131" y="50438"/>
                    <a:pt x="181334" y="47784"/>
                  </a:cubicBezTo>
                  <a:cubicBezTo>
                    <a:pt x="184983" y="47452"/>
                    <a:pt x="186310" y="46457"/>
                    <a:pt x="186642" y="42476"/>
                  </a:cubicBezTo>
                  <a:cubicBezTo>
                    <a:pt x="187305" y="33851"/>
                    <a:pt x="184319" y="31197"/>
                    <a:pt x="176358" y="32524"/>
                  </a:cubicBezTo>
                  <a:close/>
                </a:path>
              </a:pathLst>
            </a:custGeom>
            <a:solidFill>
              <a:schemeClr val="accent2">
                <a:lumMod val="75000"/>
              </a:schemeClr>
            </a:solidFill>
            <a:ln w="9525" cap="flat">
              <a:noFill/>
              <a:prstDash val="solid"/>
              <a:miter/>
            </a:ln>
          </p:spPr>
          <p:txBody>
            <a:bodyPr rtlCol="0" anchor="ctr"/>
            <a:lstStyle/>
            <a:p>
              <a:endParaRPr lang="en-US" sz="2024" dirty="0"/>
            </a:p>
          </p:txBody>
        </p:sp>
      </p:grpSp>
      <p:grpSp>
        <p:nvGrpSpPr>
          <p:cNvPr id="38" name="Group 37">
            <a:extLst>
              <a:ext uri="{FF2B5EF4-FFF2-40B4-BE49-F238E27FC236}">
                <a16:creationId xmlns:a16="http://schemas.microsoft.com/office/drawing/2014/main" id="{6C8F3B22-752F-4B4D-AF50-417135126D56}"/>
              </a:ext>
            </a:extLst>
          </p:cNvPr>
          <p:cNvGrpSpPr/>
          <p:nvPr/>
        </p:nvGrpSpPr>
        <p:grpSpPr>
          <a:xfrm>
            <a:off x="7867745" y="3350776"/>
            <a:ext cx="282729" cy="560471"/>
            <a:chOff x="4513211" y="4124289"/>
            <a:chExt cx="227247" cy="450485"/>
          </a:xfrm>
        </p:grpSpPr>
        <p:sp>
          <p:nvSpPr>
            <p:cNvPr id="39" name="Freeform: Shape 38">
              <a:extLst>
                <a:ext uri="{FF2B5EF4-FFF2-40B4-BE49-F238E27FC236}">
                  <a16:creationId xmlns:a16="http://schemas.microsoft.com/office/drawing/2014/main" id="{2359D66C-ECF9-4BB5-B5C3-0C359F8A474B}"/>
                </a:ext>
              </a:extLst>
            </p:cNvPr>
            <p:cNvSpPr/>
            <p:nvPr/>
          </p:nvSpPr>
          <p:spPr>
            <a:xfrm>
              <a:off x="4513211" y="4219805"/>
              <a:ext cx="225588" cy="354969"/>
            </a:xfrm>
            <a:custGeom>
              <a:avLst/>
              <a:gdLst>
                <a:gd name="connsiteX0" fmla="*/ 211655 w 225588"/>
                <a:gd name="connsiteY0" fmla="*/ 195758 h 354969"/>
                <a:gd name="connsiteX1" fmla="*/ 184783 w 225588"/>
                <a:gd name="connsiteY1" fmla="*/ 145332 h 354969"/>
                <a:gd name="connsiteX2" fmla="*/ 140661 w 225588"/>
                <a:gd name="connsiteY2" fmla="*/ 22586 h 354969"/>
                <a:gd name="connsiteX3" fmla="*/ 117770 w 225588"/>
                <a:gd name="connsiteY3" fmla="*/ 359 h 354969"/>
                <a:gd name="connsiteX4" fmla="*/ 118434 w 225588"/>
                <a:gd name="connsiteY4" fmla="*/ 10311 h 354969"/>
                <a:gd name="connsiteX5" fmla="*/ 105164 w 225588"/>
                <a:gd name="connsiteY5" fmla="*/ 27 h 354969"/>
                <a:gd name="connsiteX6" fmla="*/ 83600 w 225588"/>
                <a:gd name="connsiteY6" fmla="*/ 21259 h 354969"/>
                <a:gd name="connsiteX7" fmla="*/ 57724 w 225588"/>
                <a:gd name="connsiteY7" fmla="*/ 93580 h 354969"/>
                <a:gd name="connsiteX8" fmla="*/ 21232 w 225588"/>
                <a:gd name="connsiteY8" fmla="*/ 179171 h 354969"/>
                <a:gd name="connsiteX9" fmla="*/ 0 w 225588"/>
                <a:gd name="connsiteY9" fmla="*/ 239549 h 354969"/>
                <a:gd name="connsiteX10" fmla="*/ 0 w 225588"/>
                <a:gd name="connsiteY10" fmla="*/ 277036 h 354969"/>
                <a:gd name="connsiteX11" fmla="*/ 42464 w 225588"/>
                <a:gd name="connsiteY11" fmla="*/ 340732 h 354969"/>
                <a:gd name="connsiteX12" fmla="*/ 120092 w 225588"/>
                <a:gd name="connsiteY12" fmla="*/ 354001 h 354969"/>
                <a:gd name="connsiteX13" fmla="*/ 120756 w 225588"/>
                <a:gd name="connsiteY13" fmla="*/ 353670 h 354969"/>
                <a:gd name="connsiteX14" fmla="*/ 210328 w 225588"/>
                <a:gd name="connsiteY14" fmla="*/ 312533 h 354969"/>
                <a:gd name="connsiteX15" fmla="*/ 211655 w 225588"/>
                <a:gd name="connsiteY15" fmla="*/ 195758 h 35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5588" h="354969">
                  <a:moveTo>
                    <a:pt x="211655" y="195758"/>
                  </a:moveTo>
                  <a:cubicBezTo>
                    <a:pt x="201702" y="179502"/>
                    <a:pt x="191418" y="163579"/>
                    <a:pt x="184783" y="145332"/>
                  </a:cubicBezTo>
                  <a:cubicBezTo>
                    <a:pt x="169855" y="104528"/>
                    <a:pt x="155258" y="63391"/>
                    <a:pt x="140661" y="22586"/>
                  </a:cubicBezTo>
                  <a:cubicBezTo>
                    <a:pt x="136680" y="11307"/>
                    <a:pt x="131372" y="1686"/>
                    <a:pt x="117770" y="359"/>
                  </a:cubicBezTo>
                  <a:cubicBezTo>
                    <a:pt x="118102" y="3676"/>
                    <a:pt x="118102" y="6994"/>
                    <a:pt x="118434" y="10311"/>
                  </a:cubicBezTo>
                  <a:cubicBezTo>
                    <a:pt x="113126" y="7989"/>
                    <a:pt x="110140" y="2349"/>
                    <a:pt x="105164" y="27"/>
                  </a:cubicBezTo>
                  <a:cubicBezTo>
                    <a:pt x="90567" y="-636"/>
                    <a:pt x="87249" y="10975"/>
                    <a:pt x="83600" y="21259"/>
                  </a:cubicBezTo>
                  <a:cubicBezTo>
                    <a:pt x="74975" y="45145"/>
                    <a:pt x="66349" y="69362"/>
                    <a:pt x="57724" y="93580"/>
                  </a:cubicBezTo>
                  <a:cubicBezTo>
                    <a:pt x="47108" y="122774"/>
                    <a:pt x="38814" y="152963"/>
                    <a:pt x="21232" y="179171"/>
                  </a:cubicBezTo>
                  <a:cubicBezTo>
                    <a:pt x="8957" y="197748"/>
                    <a:pt x="663" y="217322"/>
                    <a:pt x="0" y="239549"/>
                  </a:cubicBezTo>
                  <a:cubicBezTo>
                    <a:pt x="0" y="252155"/>
                    <a:pt x="0" y="264430"/>
                    <a:pt x="0" y="277036"/>
                  </a:cubicBezTo>
                  <a:cubicBezTo>
                    <a:pt x="2654" y="305898"/>
                    <a:pt x="19573" y="325803"/>
                    <a:pt x="42464" y="340732"/>
                  </a:cubicBezTo>
                  <a:cubicBezTo>
                    <a:pt x="66349" y="356324"/>
                    <a:pt x="93221" y="355992"/>
                    <a:pt x="120092" y="354001"/>
                  </a:cubicBezTo>
                  <a:cubicBezTo>
                    <a:pt x="120424" y="354001"/>
                    <a:pt x="120424" y="353670"/>
                    <a:pt x="120756" y="353670"/>
                  </a:cubicBezTo>
                  <a:cubicBezTo>
                    <a:pt x="156253" y="352674"/>
                    <a:pt x="187769" y="341727"/>
                    <a:pt x="210328" y="312533"/>
                  </a:cubicBezTo>
                  <a:cubicBezTo>
                    <a:pt x="234545" y="280354"/>
                    <a:pt x="234877" y="233909"/>
                    <a:pt x="211655" y="195758"/>
                  </a:cubicBezTo>
                  <a:close/>
                </a:path>
              </a:pathLst>
            </a:custGeom>
            <a:solidFill>
              <a:schemeClr val="accent4"/>
            </a:solidFill>
            <a:ln w="3309" cap="flat">
              <a:noFill/>
              <a:prstDash val="solid"/>
              <a:miter/>
            </a:ln>
          </p:spPr>
          <p:txBody>
            <a:bodyPr rtlCol="0" anchor="ctr"/>
            <a:lstStyle/>
            <a:p>
              <a:endParaRPr lang="en-US" sz="2024"/>
            </a:p>
          </p:txBody>
        </p:sp>
        <p:sp>
          <p:nvSpPr>
            <p:cNvPr id="40" name="Freeform: Shape 39">
              <a:extLst>
                <a:ext uri="{FF2B5EF4-FFF2-40B4-BE49-F238E27FC236}">
                  <a16:creationId xmlns:a16="http://schemas.microsoft.com/office/drawing/2014/main" id="{48D3B28E-4F6E-4668-B9DE-77F6C1B5F39B}"/>
                </a:ext>
              </a:extLst>
            </p:cNvPr>
            <p:cNvSpPr/>
            <p:nvPr/>
          </p:nvSpPr>
          <p:spPr>
            <a:xfrm>
              <a:off x="4630981" y="4220164"/>
              <a:ext cx="109477" cy="351652"/>
            </a:xfrm>
            <a:custGeom>
              <a:avLst/>
              <a:gdLst>
                <a:gd name="connsiteX0" fmla="*/ 663 w 109476"/>
                <a:gd name="connsiteY0" fmla="*/ 12275 h 351651"/>
                <a:gd name="connsiteX1" fmla="*/ 0 w 109476"/>
                <a:gd name="connsiteY1" fmla="*/ 0 h 351651"/>
                <a:gd name="connsiteX2" fmla="*/ 22891 w 109476"/>
                <a:gd name="connsiteY2" fmla="*/ 22227 h 351651"/>
                <a:gd name="connsiteX3" fmla="*/ 67013 w 109476"/>
                <a:gd name="connsiteY3" fmla="*/ 144974 h 351651"/>
                <a:gd name="connsiteX4" fmla="*/ 93884 w 109476"/>
                <a:gd name="connsiteY4" fmla="*/ 195399 h 351651"/>
                <a:gd name="connsiteX5" fmla="*/ 92557 w 109476"/>
                <a:gd name="connsiteY5" fmla="*/ 311511 h 351651"/>
                <a:gd name="connsiteX6" fmla="*/ 663 w 109476"/>
                <a:gd name="connsiteY6" fmla="*/ 352979 h 351651"/>
                <a:gd name="connsiteX7" fmla="*/ 25544 w 109476"/>
                <a:gd name="connsiteY7" fmla="*/ 278004 h 351651"/>
                <a:gd name="connsiteX8" fmla="*/ 27535 w 109476"/>
                <a:gd name="connsiteY8" fmla="*/ 218953 h 351651"/>
                <a:gd name="connsiteX9" fmla="*/ 11943 w 109476"/>
                <a:gd name="connsiteY9" fmla="*/ 60378 h 351651"/>
                <a:gd name="connsiteX10" fmla="*/ 4976 w 109476"/>
                <a:gd name="connsiteY10" fmla="*/ 21564 h 351651"/>
                <a:gd name="connsiteX11" fmla="*/ 663 w 109476"/>
                <a:gd name="connsiteY11" fmla="*/ 12275 h 35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9476" h="351651">
                  <a:moveTo>
                    <a:pt x="663" y="12275"/>
                  </a:moveTo>
                  <a:cubicBezTo>
                    <a:pt x="332" y="8294"/>
                    <a:pt x="332" y="3981"/>
                    <a:pt x="0" y="0"/>
                  </a:cubicBezTo>
                  <a:cubicBezTo>
                    <a:pt x="13602" y="1327"/>
                    <a:pt x="18910" y="10948"/>
                    <a:pt x="22891" y="22227"/>
                  </a:cubicBezTo>
                  <a:cubicBezTo>
                    <a:pt x="37487" y="63364"/>
                    <a:pt x="52084" y="104169"/>
                    <a:pt x="67013" y="144974"/>
                  </a:cubicBezTo>
                  <a:cubicBezTo>
                    <a:pt x="73648" y="162888"/>
                    <a:pt x="83932" y="179143"/>
                    <a:pt x="93884" y="195399"/>
                  </a:cubicBezTo>
                  <a:cubicBezTo>
                    <a:pt x="117107" y="233550"/>
                    <a:pt x="116775" y="279995"/>
                    <a:pt x="92557" y="311511"/>
                  </a:cubicBezTo>
                  <a:cubicBezTo>
                    <a:pt x="69667" y="341700"/>
                    <a:pt x="37156" y="352316"/>
                    <a:pt x="663" y="352979"/>
                  </a:cubicBezTo>
                  <a:cubicBezTo>
                    <a:pt x="16587" y="330420"/>
                    <a:pt x="21564" y="304544"/>
                    <a:pt x="25544" y="278004"/>
                  </a:cubicBezTo>
                  <a:cubicBezTo>
                    <a:pt x="28199" y="258431"/>
                    <a:pt x="27535" y="238526"/>
                    <a:pt x="27535" y="218953"/>
                  </a:cubicBezTo>
                  <a:cubicBezTo>
                    <a:pt x="27867" y="165542"/>
                    <a:pt x="20568" y="112794"/>
                    <a:pt x="11943" y="60378"/>
                  </a:cubicBezTo>
                  <a:cubicBezTo>
                    <a:pt x="9952" y="47440"/>
                    <a:pt x="7298" y="34502"/>
                    <a:pt x="4976" y="21564"/>
                  </a:cubicBezTo>
                  <a:cubicBezTo>
                    <a:pt x="4313" y="17914"/>
                    <a:pt x="3981" y="14597"/>
                    <a:pt x="663" y="12275"/>
                  </a:cubicBezTo>
                  <a:close/>
                </a:path>
              </a:pathLst>
            </a:custGeom>
            <a:solidFill>
              <a:schemeClr val="bg1">
                <a:lumMod val="75000"/>
                <a:alpha val="40000"/>
              </a:schemeClr>
            </a:solidFill>
            <a:ln w="3309" cap="flat">
              <a:noFill/>
              <a:prstDash val="solid"/>
              <a:miter/>
            </a:ln>
          </p:spPr>
          <p:txBody>
            <a:bodyPr rtlCol="0" anchor="ctr"/>
            <a:lstStyle/>
            <a:p>
              <a:endParaRPr lang="en-US" sz="2024"/>
            </a:p>
          </p:txBody>
        </p:sp>
        <p:sp>
          <p:nvSpPr>
            <p:cNvPr id="41" name="Freeform: Shape 40">
              <a:extLst>
                <a:ext uri="{FF2B5EF4-FFF2-40B4-BE49-F238E27FC236}">
                  <a16:creationId xmlns:a16="http://schemas.microsoft.com/office/drawing/2014/main" id="{6724FAF9-B16E-48F9-9ECB-6BF19AC37548}"/>
                </a:ext>
              </a:extLst>
            </p:cNvPr>
            <p:cNvSpPr/>
            <p:nvPr/>
          </p:nvSpPr>
          <p:spPr>
            <a:xfrm>
              <a:off x="4561893" y="4124289"/>
              <a:ext cx="109477" cy="109477"/>
            </a:xfrm>
            <a:custGeom>
              <a:avLst/>
              <a:gdLst>
                <a:gd name="connsiteX0" fmla="*/ 63449 w 109476"/>
                <a:gd name="connsiteY0" fmla="*/ 56397 h 109476"/>
                <a:gd name="connsiteX1" fmla="*/ 111220 w 109476"/>
                <a:gd name="connsiteY1" fmla="*/ 0 h 109476"/>
                <a:gd name="connsiteX2" fmla="*/ 104917 w 109476"/>
                <a:gd name="connsiteY2" fmla="*/ 0 h 109476"/>
                <a:gd name="connsiteX3" fmla="*/ 104917 w 109476"/>
                <a:gd name="connsiteY3" fmla="*/ 1659 h 109476"/>
                <a:gd name="connsiteX4" fmla="*/ 94965 w 109476"/>
                <a:gd name="connsiteY4" fmla="*/ 3649 h 109476"/>
                <a:gd name="connsiteX5" fmla="*/ 52170 w 109476"/>
                <a:gd name="connsiteY5" fmla="*/ 53743 h 109476"/>
                <a:gd name="connsiteX6" fmla="*/ 7715 w 109476"/>
                <a:gd name="connsiteY6" fmla="*/ 19905 h 109476"/>
                <a:gd name="connsiteX7" fmla="*/ 85 w 109476"/>
                <a:gd name="connsiteY7" fmla="*/ 23222 h 109476"/>
                <a:gd name="connsiteX8" fmla="*/ 6388 w 109476"/>
                <a:gd name="connsiteY8" fmla="*/ 29194 h 109476"/>
                <a:gd name="connsiteX9" fmla="*/ 32265 w 109476"/>
                <a:gd name="connsiteY9" fmla="*/ 42795 h 109476"/>
                <a:gd name="connsiteX10" fmla="*/ 57146 w 109476"/>
                <a:gd name="connsiteY10" fmla="*/ 97534 h 109476"/>
                <a:gd name="connsiteX11" fmla="*/ 70084 w 109476"/>
                <a:gd name="connsiteY11" fmla="*/ 108481 h 109476"/>
                <a:gd name="connsiteX12" fmla="*/ 69420 w 109476"/>
                <a:gd name="connsiteY12" fmla="*/ 96207 h 109476"/>
                <a:gd name="connsiteX13" fmla="*/ 57477 w 109476"/>
                <a:gd name="connsiteY13" fmla="*/ 67013 h 109476"/>
                <a:gd name="connsiteX14" fmla="*/ 63449 w 109476"/>
                <a:gd name="connsiteY14" fmla="*/ 56397 h 109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476" h="109476">
                  <a:moveTo>
                    <a:pt x="63449" y="56397"/>
                  </a:moveTo>
                  <a:cubicBezTo>
                    <a:pt x="91979" y="52084"/>
                    <a:pt x="110889" y="29526"/>
                    <a:pt x="111220" y="0"/>
                  </a:cubicBezTo>
                  <a:cubicBezTo>
                    <a:pt x="109230" y="0"/>
                    <a:pt x="106908" y="0"/>
                    <a:pt x="104917" y="0"/>
                  </a:cubicBezTo>
                  <a:cubicBezTo>
                    <a:pt x="104917" y="663"/>
                    <a:pt x="104917" y="1327"/>
                    <a:pt x="104917" y="1659"/>
                  </a:cubicBezTo>
                  <a:cubicBezTo>
                    <a:pt x="101600" y="1659"/>
                    <a:pt x="98282" y="2322"/>
                    <a:pt x="94965" y="3649"/>
                  </a:cubicBezTo>
                  <a:cubicBezTo>
                    <a:pt x="72406" y="13270"/>
                    <a:pt x="58141" y="29857"/>
                    <a:pt x="52170" y="53743"/>
                  </a:cubicBezTo>
                  <a:cubicBezTo>
                    <a:pt x="41554" y="36824"/>
                    <a:pt x="28615" y="23222"/>
                    <a:pt x="7715" y="19905"/>
                  </a:cubicBezTo>
                  <a:cubicBezTo>
                    <a:pt x="4398" y="19241"/>
                    <a:pt x="417" y="17583"/>
                    <a:pt x="85" y="23222"/>
                  </a:cubicBezTo>
                  <a:cubicBezTo>
                    <a:pt x="-578" y="28199"/>
                    <a:pt x="2739" y="28862"/>
                    <a:pt x="6388" y="29194"/>
                  </a:cubicBezTo>
                  <a:cubicBezTo>
                    <a:pt x="17004" y="30189"/>
                    <a:pt x="25298" y="35497"/>
                    <a:pt x="32265" y="42795"/>
                  </a:cubicBezTo>
                  <a:cubicBezTo>
                    <a:pt x="46530" y="58056"/>
                    <a:pt x="53828" y="76965"/>
                    <a:pt x="57146" y="97534"/>
                  </a:cubicBezTo>
                  <a:cubicBezTo>
                    <a:pt x="60131" y="102842"/>
                    <a:pt x="58141" y="113789"/>
                    <a:pt x="70084" y="108481"/>
                  </a:cubicBezTo>
                  <a:cubicBezTo>
                    <a:pt x="74728" y="104169"/>
                    <a:pt x="73401" y="100188"/>
                    <a:pt x="69420" y="96207"/>
                  </a:cubicBezTo>
                  <a:cubicBezTo>
                    <a:pt x="67430" y="85591"/>
                    <a:pt x="61790" y="76634"/>
                    <a:pt x="57477" y="67013"/>
                  </a:cubicBezTo>
                  <a:cubicBezTo>
                    <a:pt x="54160" y="59051"/>
                    <a:pt x="56482" y="57392"/>
                    <a:pt x="63449" y="56397"/>
                  </a:cubicBezTo>
                  <a:close/>
                </a:path>
              </a:pathLst>
            </a:custGeom>
            <a:solidFill>
              <a:schemeClr val="accent2">
                <a:lumMod val="75000"/>
              </a:schemeClr>
            </a:solidFill>
            <a:ln w="3309" cap="flat">
              <a:noFill/>
              <a:prstDash val="solid"/>
              <a:miter/>
            </a:ln>
          </p:spPr>
          <p:txBody>
            <a:bodyPr rtlCol="0" anchor="ctr"/>
            <a:lstStyle/>
            <a:p>
              <a:endParaRPr lang="en-US" sz="2024"/>
            </a:p>
          </p:txBody>
        </p:sp>
      </p:grpSp>
      <p:grpSp>
        <p:nvGrpSpPr>
          <p:cNvPr id="42" name="Group 41">
            <a:extLst>
              <a:ext uri="{FF2B5EF4-FFF2-40B4-BE49-F238E27FC236}">
                <a16:creationId xmlns:a16="http://schemas.microsoft.com/office/drawing/2014/main" id="{86B027D8-C23C-46B4-B1F1-112F6FF82808}"/>
              </a:ext>
            </a:extLst>
          </p:cNvPr>
          <p:cNvGrpSpPr/>
          <p:nvPr/>
        </p:nvGrpSpPr>
        <p:grpSpPr>
          <a:xfrm>
            <a:off x="8295154" y="2646220"/>
            <a:ext cx="432470" cy="485288"/>
            <a:chOff x="6463812" y="2951406"/>
            <a:chExt cx="898103" cy="1007790"/>
          </a:xfrm>
        </p:grpSpPr>
        <p:sp>
          <p:nvSpPr>
            <p:cNvPr id="43" name="Freeform: Shape 42">
              <a:extLst>
                <a:ext uri="{FF2B5EF4-FFF2-40B4-BE49-F238E27FC236}">
                  <a16:creationId xmlns:a16="http://schemas.microsoft.com/office/drawing/2014/main" id="{4C0614E1-D59C-4C61-AD9E-6869BE9583B4}"/>
                </a:ext>
              </a:extLst>
            </p:cNvPr>
            <p:cNvSpPr/>
            <p:nvPr/>
          </p:nvSpPr>
          <p:spPr>
            <a:xfrm>
              <a:off x="6773796" y="3381422"/>
              <a:ext cx="297113" cy="283400"/>
            </a:xfrm>
            <a:custGeom>
              <a:avLst/>
              <a:gdLst>
                <a:gd name="connsiteX0" fmla="*/ 569039 w 619125"/>
                <a:gd name="connsiteY0" fmla="*/ 109306 h 590550"/>
                <a:gd name="connsiteX1" fmla="*/ 381397 w 619125"/>
                <a:gd name="connsiteY1" fmla="*/ 74063 h 590550"/>
                <a:gd name="connsiteX2" fmla="*/ 340439 w 619125"/>
                <a:gd name="connsiteY2" fmla="*/ 61681 h 590550"/>
                <a:gd name="connsiteX3" fmla="*/ 167084 w 619125"/>
                <a:gd name="connsiteY3" fmla="*/ 12151 h 590550"/>
                <a:gd name="connsiteX4" fmla="*/ 397 w 619125"/>
                <a:gd name="connsiteY4" fmla="*/ 265516 h 590550"/>
                <a:gd name="connsiteX5" fmla="*/ 294719 w 619125"/>
                <a:gd name="connsiteY5" fmla="*/ 597938 h 590550"/>
                <a:gd name="connsiteX6" fmla="*/ 620474 w 619125"/>
                <a:gd name="connsiteY6" fmla="*/ 295996 h 590550"/>
                <a:gd name="connsiteX7" fmla="*/ 569039 w 619125"/>
                <a:gd name="connsiteY7" fmla="*/ 109306 h 59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9125" h="590550">
                  <a:moveTo>
                    <a:pt x="569039" y="109306"/>
                  </a:moveTo>
                  <a:cubicBezTo>
                    <a:pt x="478552" y="43583"/>
                    <a:pt x="451882" y="86446"/>
                    <a:pt x="381397" y="74063"/>
                  </a:cubicBezTo>
                  <a:lnTo>
                    <a:pt x="340439" y="61681"/>
                  </a:lnTo>
                  <a:cubicBezTo>
                    <a:pt x="274717" y="32153"/>
                    <a:pt x="285194" y="-24997"/>
                    <a:pt x="167084" y="12151"/>
                  </a:cubicBezTo>
                  <a:cubicBezTo>
                    <a:pt x="58499" y="59776"/>
                    <a:pt x="6112" y="155978"/>
                    <a:pt x="397" y="265516"/>
                  </a:cubicBezTo>
                  <a:cubicBezTo>
                    <a:pt x="-8176" y="440776"/>
                    <a:pt x="123269" y="589366"/>
                    <a:pt x="294719" y="597938"/>
                  </a:cubicBezTo>
                  <a:cubicBezTo>
                    <a:pt x="466169" y="606511"/>
                    <a:pt x="600472" y="481733"/>
                    <a:pt x="620474" y="295996"/>
                  </a:cubicBezTo>
                  <a:cubicBezTo>
                    <a:pt x="630952" y="195031"/>
                    <a:pt x="611902" y="147406"/>
                    <a:pt x="569039" y="109306"/>
                  </a:cubicBezTo>
                  <a:close/>
                </a:path>
              </a:pathLst>
            </a:custGeom>
            <a:solidFill>
              <a:schemeClr val="accent6"/>
            </a:solidFill>
            <a:ln w="2859" cap="flat">
              <a:noFill/>
              <a:prstDash val="solid"/>
              <a:miter/>
            </a:ln>
          </p:spPr>
          <p:txBody>
            <a:bodyPr rtlCol="0" anchor="ctr"/>
            <a:lstStyle/>
            <a:p>
              <a:endParaRPr lang="en-US" sz="2024"/>
            </a:p>
          </p:txBody>
        </p:sp>
        <p:sp>
          <p:nvSpPr>
            <p:cNvPr id="44" name="Freeform: Shape 43">
              <a:extLst>
                <a:ext uri="{FF2B5EF4-FFF2-40B4-BE49-F238E27FC236}">
                  <a16:creationId xmlns:a16="http://schemas.microsoft.com/office/drawing/2014/main" id="{48B65DCF-4F4C-465A-9DA1-A47EF8DAB764}"/>
                </a:ext>
              </a:extLst>
            </p:cNvPr>
            <p:cNvSpPr/>
            <p:nvPr/>
          </p:nvSpPr>
          <p:spPr>
            <a:xfrm>
              <a:off x="6897617" y="3423659"/>
              <a:ext cx="173697" cy="246832"/>
            </a:xfrm>
            <a:custGeom>
              <a:avLst/>
              <a:gdLst>
                <a:gd name="connsiteX0" fmla="*/ 343852 w 361950"/>
                <a:gd name="connsiteY0" fmla="*/ 318135 h 514350"/>
                <a:gd name="connsiteX1" fmla="*/ 103822 w 361950"/>
                <a:gd name="connsiteY1" fmla="*/ 512445 h 514350"/>
                <a:gd name="connsiteX2" fmla="*/ 0 w 361950"/>
                <a:gd name="connsiteY2" fmla="*/ 509588 h 514350"/>
                <a:gd name="connsiteX3" fmla="*/ 225742 w 361950"/>
                <a:gd name="connsiteY3" fmla="*/ 265748 h 514350"/>
                <a:gd name="connsiteX4" fmla="*/ 271463 w 361950"/>
                <a:gd name="connsiteY4" fmla="*/ 99060 h 514350"/>
                <a:gd name="connsiteX5" fmla="*/ 271463 w 361950"/>
                <a:gd name="connsiteY5" fmla="*/ 0 h 514350"/>
                <a:gd name="connsiteX6" fmla="*/ 316230 w 361950"/>
                <a:gd name="connsiteY6" fmla="*/ 28575 h 514350"/>
                <a:gd name="connsiteX7" fmla="*/ 343852 w 361950"/>
                <a:gd name="connsiteY7" fmla="*/ 318135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950" h="514350">
                  <a:moveTo>
                    <a:pt x="343852" y="318135"/>
                  </a:moveTo>
                  <a:cubicBezTo>
                    <a:pt x="298132" y="424815"/>
                    <a:pt x="220027" y="492443"/>
                    <a:pt x="103822" y="512445"/>
                  </a:cubicBezTo>
                  <a:cubicBezTo>
                    <a:pt x="69532" y="518160"/>
                    <a:pt x="34290" y="516255"/>
                    <a:pt x="0" y="509588"/>
                  </a:cubicBezTo>
                  <a:cubicBezTo>
                    <a:pt x="114300" y="462915"/>
                    <a:pt x="181927" y="381000"/>
                    <a:pt x="225742" y="265748"/>
                  </a:cubicBezTo>
                  <a:cubicBezTo>
                    <a:pt x="246697" y="209550"/>
                    <a:pt x="261938" y="161925"/>
                    <a:pt x="271463" y="99060"/>
                  </a:cubicBezTo>
                  <a:cubicBezTo>
                    <a:pt x="274320" y="78105"/>
                    <a:pt x="275272" y="60008"/>
                    <a:pt x="271463" y="0"/>
                  </a:cubicBezTo>
                  <a:cubicBezTo>
                    <a:pt x="281940" y="6668"/>
                    <a:pt x="305753" y="21908"/>
                    <a:pt x="316230" y="28575"/>
                  </a:cubicBezTo>
                  <a:cubicBezTo>
                    <a:pt x="360045" y="65723"/>
                    <a:pt x="389572" y="153352"/>
                    <a:pt x="343852" y="318135"/>
                  </a:cubicBezTo>
                  <a:close/>
                </a:path>
              </a:pathLst>
            </a:custGeom>
            <a:solidFill>
              <a:schemeClr val="bg1">
                <a:lumMod val="75000"/>
                <a:alpha val="40000"/>
              </a:schemeClr>
            </a:solidFill>
            <a:ln w="2859" cap="flat">
              <a:noFill/>
              <a:prstDash val="solid"/>
              <a:miter/>
            </a:ln>
          </p:spPr>
          <p:txBody>
            <a:bodyPr rtlCol="0" anchor="ctr"/>
            <a:lstStyle/>
            <a:p>
              <a:endParaRPr lang="en-US" sz="2024" dirty="0"/>
            </a:p>
          </p:txBody>
        </p:sp>
        <p:sp>
          <p:nvSpPr>
            <p:cNvPr id="45" name="Freeform: Shape 44">
              <a:extLst>
                <a:ext uri="{FF2B5EF4-FFF2-40B4-BE49-F238E27FC236}">
                  <a16:creationId xmlns:a16="http://schemas.microsoft.com/office/drawing/2014/main" id="{ED76F0E1-E05A-44A9-8901-494D9A488583}"/>
                </a:ext>
              </a:extLst>
            </p:cNvPr>
            <p:cNvSpPr/>
            <p:nvPr/>
          </p:nvSpPr>
          <p:spPr>
            <a:xfrm>
              <a:off x="6463812" y="3566429"/>
              <a:ext cx="402245" cy="383961"/>
            </a:xfrm>
            <a:custGeom>
              <a:avLst/>
              <a:gdLst>
                <a:gd name="connsiteX0" fmla="*/ 743709 w 838200"/>
                <a:gd name="connsiteY0" fmla="*/ 89099 h 800100"/>
                <a:gd name="connsiteX1" fmla="*/ 482724 w 838200"/>
                <a:gd name="connsiteY1" fmla="*/ 74811 h 800100"/>
                <a:gd name="connsiteX2" fmla="*/ 425574 w 838200"/>
                <a:gd name="connsiteY2" fmla="*/ 65286 h 800100"/>
                <a:gd name="connsiteX3" fmla="*/ 181734 w 838200"/>
                <a:gd name="connsiteY3" fmla="*/ 29091 h 800100"/>
                <a:gd name="connsiteX4" fmla="*/ 1711 w 838200"/>
                <a:gd name="connsiteY4" fmla="*/ 402471 h 800100"/>
                <a:gd name="connsiteX5" fmla="*/ 459864 w 838200"/>
                <a:gd name="connsiteY5" fmla="*/ 800616 h 800100"/>
                <a:gd name="connsiteX6" fmla="*/ 846579 w 838200"/>
                <a:gd name="connsiteY6" fmla="*/ 332939 h 800100"/>
                <a:gd name="connsiteX7" fmla="*/ 743709 w 838200"/>
                <a:gd name="connsiteY7" fmla="*/ 89099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800100">
                  <a:moveTo>
                    <a:pt x="743709" y="89099"/>
                  </a:moveTo>
                  <a:cubicBezTo>
                    <a:pt x="609406" y="16709"/>
                    <a:pt x="581784" y="78621"/>
                    <a:pt x="482724" y="74811"/>
                  </a:cubicBezTo>
                  <a:lnTo>
                    <a:pt x="425574" y="65286"/>
                  </a:lnTo>
                  <a:cubicBezTo>
                    <a:pt x="332229" y="36711"/>
                    <a:pt x="336039" y="-42346"/>
                    <a:pt x="181734" y="29091"/>
                  </a:cubicBezTo>
                  <a:cubicBezTo>
                    <a:pt x="43621" y="112911"/>
                    <a:pt x="-10671" y="252929"/>
                    <a:pt x="1711" y="402471"/>
                  </a:cubicBezTo>
                  <a:cubicBezTo>
                    <a:pt x="21714" y="641549"/>
                    <a:pt x="226501" y="819666"/>
                    <a:pt x="459864" y="800616"/>
                  </a:cubicBezTo>
                  <a:cubicBezTo>
                    <a:pt x="693226" y="781566"/>
                    <a:pt x="853246" y="589161"/>
                    <a:pt x="846579" y="332939"/>
                  </a:cubicBezTo>
                  <a:cubicBezTo>
                    <a:pt x="842769" y="193874"/>
                    <a:pt x="808479" y="132914"/>
                    <a:pt x="743709" y="89099"/>
                  </a:cubicBezTo>
                  <a:close/>
                </a:path>
              </a:pathLst>
            </a:custGeom>
            <a:solidFill>
              <a:schemeClr val="accent6"/>
            </a:solidFill>
            <a:ln w="2859" cap="flat">
              <a:noFill/>
              <a:prstDash val="solid"/>
              <a:miter/>
            </a:ln>
          </p:spPr>
          <p:txBody>
            <a:bodyPr rtlCol="0" anchor="ctr"/>
            <a:lstStyle/>
            <a:p>
              <a:endParaRPr lang="en-US" sz="2024"/>
            </a:p>
          </p:txBody>
        </p:sp>
        <p:sp>
          <p:nvSpPr>
            <p:cNvPr id="46" name="Freeform: Shape 45">
              <a:extLst>
                <a:ext uri="{FF2B5EF4-FFF2-40B4-BE49-F238E27FC236}">
                  <a16:creationId xmlns:a16="http://schemas.microsoft.com/office/drawing/2014/main" id="{43B04B81-1AA9-46A2-8444-FC51B285662F}"/>
                </a:ext>
              </a:extLst>
            </p:cNvPr>
            <p:cNvSpPr/>
            <p:nvPr/>
          </p:nvSpPr>
          <p:spPr>
            <a:xfrm>
              <a:off x="6659814" y="3596388"/>
              <a:ext cx="210265" cy="351964"/>
            </a:xfrm>
            <a:custGeom>
              <a:avLst/>
              <a:gdLst>
                <a:gd name="connsiteX0" fmla="*/ 431482 w 438150"/>
                <a:gd name="connsiteY0" fmla="*/ 417195 h 733425"/>
                <a:gd name="connsiteX1" fmla="*/ 140970 w 438150"/>
                <a:gd name="connsiteY1" fmla="*/ 722947 h 733425"/>
                <a:gd name="connsiteX2" fmla="*/ 0 w 438150"/>
                <a:gd name="connsiteY2" fmla="*/ 737235 h 733425"/>
                <a:gd name="connsiteX3" fmla="*/ 261938 w 438150"/>
                <a:gd name="connsiteY3" fmla="*/ 367665 h 733425"/>
                <a:gd name="connsiteX4" fmla="*/ 293370 w 438150"/>
                <a:gd name="connsiteY4" fmla="*/ 134302 h 733425"/>
                <a:gd name="connsiteX5" fmla="*/ 275273 w 438150"/>
                <a:gd name="connsiteY5" fmla="*/ 0 h 733425"/>
                <a:gd name="connsiteX6" fmla="*/ 340995 w 438150"/>
                <a:gd name="connsiteY6" fmla="*/ 30480 h 733425"/>
                <a:gd name="connsiteX7" fmla="*/ 431482 w 438150"/>
                <a:gd name="connsiteY7" fmla="*/ 417195 h 733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150" h="733425">
                  <a:moveTo>
                    <a:pt x="431482" y="417195"/>
                  </a:moveTo>
                  <a:cubicBezTo>
                    <a:pt x="388620" y="569595"/>
                    <a:pt x="294323" y="675322"/>
                    <a:pt x="140970" y="722947"/>
                  </a:cubicBezTo>
                  <a:cubicBezTo>
                    <a:pt x="95250" y="737235"/>
                    <a:pt x="47625" y="740093"/>
                    <a:pt x="0" y="737235"/>
                  </a:cubicBezTo>
                  <a:cubicBezTo>
                    <a:pt x="145733" y="653415"/>
                    <a:pt x="222885" y="531495"/>
                    <a:pt x="261938" y="367665"/>
                  </a:cubicBezTo>
                  <a:cubicBezTo>
                    <a:pt x="280988" y="287655"/>
                    <a:pt x="292417" y="220980"/>
                    <a:pt x="293370" y="134302"/>
                  </a:cubicBezTo>
                  <a:cubicBezTo>
                    <a:pt x="294323" y="105727"/>
                    <a:pt x="292417" y="80010"/>
                    <a:pt x="275273" y="0"/>
                  </a:cubicBezTo>
                  <a:cubicBezTo>
                    <a:pt x="291465" y="6667"/>
                    <a:pt x="324803" y="23813"/>
                    <a:pt x="340995" y="30480"/>
                  </a:cubicBezTo>
                  <a:cubicBezTo>
                    <a:pt x="408623" y="71438"/>
                    <a:pt x="463867" y="185738"/>
                    <a:pt x="431482" y="417195"/>
                  </a:cubicBezTo>
                  <a:close/>
                </a:path>
              </a:pathLst>
            </a:custGeom>
            <a:solidFill>
              <a:schemeClr val="bg1">
                <a:lumMod val="75000"/>
                <a:alpha val="40000"/>
              </a:schemeClr>
            </a:solidFill>
            <a:ln w="2859" cap="flat">
              <a:noFill/>
              <a:prstDash val="solid"/>
              <a:miter/>
            </a:ln>
          </p:spPr>
          <p:txBody>
            <a:bodyPr rtlCol="0" anchor="ctr"/>
            <a:lstStyle/>
            <a:p>
              <a:endParaRPr lang="en-US" sz="2024"/>
            </a:p>
          </p:txBody>
        </p:sp>
        <p:sp>
          <p:nvSpPr>
            <p:cNvPr id="47" name="Freeform: Shape 46">
              <a:extLst>
                <a:ext uri="{FF2B5EF4-FFF2-40B4-BE49-F238E27FC236}">
                  <a16:creationId xmlns:a16="http://schemas.microsoft.com/office/drawing/2014/main" id="{92B24108-E3E2-4C47-B4D5-35585C47152E}"/>
                </a:ext>
              </a:extLst>
            </p:cNvPr>
            <p:cNvSpPr/>
            <p:nvPr/>
          </p:nvSpPr>
          <p:spPr>
            <a:xfrm>
              <a:off x="6955369" y="3584377"/>
              <a:ext cx="402245" cy="374819"/>
            </a:xfrm>
            <a:custGeom>
              <a:avLst/>
              <a:gdLst>
                <a:gd name="connsiteX0" fmla="*/ 677615 w 838200"/>
                <a:gd name="connsiteY0" fmla="*/ 13598 h 781050"/>
                <a:gd name="connsiteX1" fmla="*/ 420440 w 838200"/>
                <a:gd name="connsiteY1" fmla="*/ 56461 h 781050"/>
                <a:gd name="connsiteX2" fmla="*/ 362338 w 838200"/>
                <a:gd name="connsiteY2" fmla="*/ 60271 h 781050"/>
                <a:gd name="connsiteX3" fmla="*/ 116593 w 838200"/>
                <a:gd name="connsiteY3" fmla="*/ 78368 h 781050"/>
                <a:gd name="connsiteX4" fmla="*/ 21343 w 838200"/>
                <a:gd name="connsiteY4" fmla="*/ 481276 h 781050"/>
                <a:gd name="connsiteX5" fmla="*/ 554743 w 838200"/>
                <a:gd name="connsiteY5" fmla="*/ 770836 h 781050"/>
                <a:gd name="connsiteX6" fmla="*/ 830968 w 838200"/>
                <a:gd name="connsiteY6" fmla="*/ 230768 h 781050"/>
                <a:gd name="connsiteX7" fmla="*/ 677615 w 838200"/>
                <a:gd name="connsiteY7" fmla="*/ 13598 h 781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00" h="781050">
                  <a:moveTo>
                    <a:pt x="677615" y="13598"/>
                  </a:moveTo>
                  <a:cubicBezTo>
                    <a:pt x="530931" y="-28312"/>
                    <a:pt x="517595" y="38363"/>
                    <a:pt x="420440" y="56461"/>
                  </a:cubicBezTo>
                  <a:lnTo>
                    <a:pt x="362338" y="60271"/>
                  </a:lnTo>
                  <a:cubicBezTo>
                    <a:pt x="264231" y="52651"/>
                    <a:pt x="251848" y="-25454"/>
                    <a:pt x="116593" y="78368"/>
                  </a:cubicBezTo>
                  <a:cubicBezTo>
                    <a:pt x="-565" y="189811"/>
                    <a:pt x="-23425" y="338401"/>
                    <a:pt x="21343" y="481276"/>
                  </a:cubicBezTo>
                  <a:cubicBezTo>
                    <a:pt x="91828" y="709876"/>
                    <a:pt x="330906" y="839416"/>
                    <a:pt x="554743" y="770836"/>
                  </a:cubicBezTo>
                  <a:cubicBezTo>
                    <a:pt x="778581" y="702256"/>
                    <a:pt x="892881" y="479371"/>
                    <a:pt x="830968" y="230768"/>
                  </a:cubicBezTo>
                  <a:cubicBezTo>
                    <a:pt x="796678" y="94561"/>
                    <a:pt x="750006" y="42173"/>
                    <a:pt x="677615" y="13598"/>
                  </a:cubicBezTo>
                  <a:close/>
                </a:path>
              </a:pathLst>
            </a:custGeom>
            <a:solidFill>
              <a:schemeClr val="accent6"/>
            </a:solidFill>
            <a:ln w="2859" cap="flat">
              <a:noFill/>
              <a:prstDash val="solid"/>
              <a:miter/>
            </a:ln>
          </p:spPr>
          <p:txBody>
            <a:bodyPr rtlCol="0" anchor="ctr"/>
            <a:lstStyle/>
            <a:p>
              <a:endParaRPr lang="en-US" sz="2024"/>
            </a:p>
          </p:txBody>
        </p:sp>
        <p:sp>
          <p:nvSpPr>
            <p:cNvPr id="48" name="Freeform: Shape 47">
              <a:extLst>
                <a:ext uri="{FF2B5EF4-FFF2-40B4-BE49-F238E27FC236}">
                  <a16:creationId xmlns:a16="http://schemas.microsoft.com/office/drawing/2014/main" id="{51736478-F4C5-4D07-85AF-E91797D55738}"/>
                </a:ext>
              </a:extLst>
            </p:cNvPr>
            <p:cNvSpPr/>
            <p:nvPr/>
          </p:nvSpPr>
          <p:spPr>
            <a:xfrm>
              <a:off x="7197360" y="3584960"/>
              <a:ext cx="164555" cy="370248"/>
            </a:xfrm>
            <a:custGeom>
              <a:avLst/>
              <a:gdLst>
                <a:gd name="connsiteX0" fmla="*/ 351472 w 342900"/>
                <a:gd name="connsiteY0" fmla="*/ 373380 h 771525"/>
                <a:gd name="connsiteX1" fmla="*/ 134303 w 342900"/>
                <a:gd name="connsiteY1" fmla="*/ 735330 h 771525"/>
                <a:gd name="connsiteX2" fmla="*/ 0 w 342900"/>
                <a:gd name="connsiteY2" fmla="*/ 780097 h 771525"/>
                <a:gd name="connsiteX3" fmla="*/ 175260 w 342900"/>
                <a:gd name="connsiteY3" fmla="*/ 361950 h 771525"/>
                <a:gd name="connsiteX4" fmla="*/ 155258 w 342900"/>
                <a:gd name="connsiteY4" fmla="*/ 126682 h 771525"/>
                <a:gd name="connsiteX5" fmla="*/ 108585 w 342900"/>
                <a:gd name="connsiteY5" fmla="*/ 0 h 771525"/>
                <a:gd name="connsiteX6" fmla="*/ 179070 w 342900"/>
                <a:gd name="connsiteY6" fmla="*/ 15240 h 771525"/>
                <a:gd name="connsiteX7" fmla="*/ 351472 w 342900"/>
                <a:gd name="connsiteY7" fmla="*/ 37338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2900" h="771525">
                  <a:moveTo>
                    <a:pt x="351472" y="373380"/>
                  </a:moveTo>
                  <a:cubicBezTo>
                    <a:pt x="341947" y="531495"/>
                    <a:pt x="274320" y="655320"/>
                    <a:pt x="134303" y="735330"/>
                  </a:cubicBezTo>
                  <a:cubicBezTo>
                    <a:pt x="92392" y="759143"/>
                    <a:pt x="46672" y="772477"/>
                    <a:pt x="0" y="780097"/>
                  </a:cubicBezTo>
                  <a:cubicBezTo>
                    <a:pt x="124778" y="666750"/>
                    <a:pt x="173355" y="530543"/>
                    <a:pt x="175260" y="361950"/>
                  </a:cubicBezTo>
                  <a:cubicBezTo>
                    <a:pt x="176213" y="280035"/>
                    <a:pt x="172403" y="211455"/>
                    <a:pt x="155258" y="126682"/>
                  </a:cubicBezTo>
                  <a:cubicBezTo>
                    <a:pt x="149542" y="99060"/>
                    <a:pt x="141922" y="74295"/>
                    <a:pt x="108585" y="0"/>
                  </a:cubicBezTo>
                  <a:cubicBezTo>
                    <a:pt x="125730" y="3810"/>
                    <a:pt x="162878" y="12382"/>
                    <a:pt x="179070" y="15240"/>
                  </a:cubicBezTo>
                  <a:cubicBezTo>
                    <a:pt x="254317" y="40957"/>
                    <a:pt x="332422" y="140017"/>
                    <a:pt x="351472" y="373380"/>
                  </a:cubicBezTo>
                  <a:close/>
                </a:path>
              </a:pathLst>
            </a:custGeom>
            <a:solidFill>
              <a:schemeClr val="bg1">
                <a:lumMod val="75000"/>
                <a:alpha val="40000"/>
              </a:schemeClr>
            </a:solidFill>
            <a:ln w="2859" cap="flat">
              <a:noFill/>
              <a:prstDash val="solid"/>
              <a:miter/>
            </a:ln>
          </p:spPr>
          <p:txBody>
            <a:bodyPr rtlCol="0" anchor="ctr"/>
            <a:lstStyle/>
            <a:p>
              <a:endParaRPr lang="en-US" sz="2024"/>
            </a:p>
          </p:txBody>
        </p:sp>
        <p:sp>
          <p:nvSpPr>
            <p:cNvPr id="49" name="Freeform: Shape 48">
              <a:extLst>
                <a:ext uri="{FF2B5EF4-FFF2-40B4-BE49-F238E27FC236}">
                  <a16:creationId xmlns:a16="http://schemas.microsoft.com/office/drawing/2014/main" id="{C35A070E-0429-4975-BF9A-B5844909F912}"/>
                </a:ext>
              </a:extLst>
            </p:cNvPr>
            <p:cNvSpPr/>
            <p:nvPr/>
          </p:nvSpPr>
          <p:spPr>
            <a:xfrm>
              <a:off x="6680318" y="2951406"/>
              <a:ext cx="479952" cy="690216"/>
            </a:xfrm>
            <a:custGeom>
              <a:avLst/>
              <a:gdLst>
                <a:gd name="connsiteX0" fmla="*/ 954541 w 1000125"/>
                <a:gd name="connsiteY0" fmla="*/ 1300200 h 1438275"/>
                <a:gd name="connsiteX1" fmla="*/ 764994 w 1000125"/>
                <a:gd name="connsiteY1" fmla="*/ 640118 h 1438275"/>
                <a:gd name="connsiteX2" fmla="*/ 686889 w 1000125"/>
                <a:gd name="connsiteY2" fmla="*/ 551535 h 1438275"/>
                <a:gd name="connsiteX3" fmla="*/ 558301 w 1000125"/>
                <a:gd name="connsiteY3" fmla="*/ 434378 h 1438275"/>
                <a:gd name="connsiteX4" fmla="*/ 477339 w 1000125"/>
                <a:gd name="connsiteY4" fmla="*/ 410565 h 1438275"/>
                <a:gd name="connsiteX5" fmla="*/ 533536 w 1000125"/>
                <a:gd name="connsiteY5" fmla="*/ 521055 h 1438275"/>
                <a:gd name="connsiteX6" fmla="*/ 596401 w 1000125"/>
                <a:gd name="connsiteY6" fmla="*/ 820140 h 1438275"/>
                <a:gd name="connsiteX7" fmla="*/ 596401 w 1000125"/>
                <a:gd name="connsiteY7" fmla="*/ 935393 h 1438275"/>
                <a:gd name="connsiteX8" fmla="*/ 567826 w 1000125"/>
                <a:gd name="connsiteY8" fmla="*/ 968730 h 1438275"/>
                <a:gd name="connsiteX9" fmla="*/ 545919 w 1000125"/>
                <a:gd name="connsiteY9" fmla="*/ 931583 h 1438275"/>
                <a:gd name="connsiteX10" fmla="*/ 547824 w 1000125"/>
                <a:gd name="connsiteY10" fmla="*/ 880148 h 1438275"/>
                <a:gd name="connsiteX11" fmla="*/ 488769 w 1000125"/>
                <a:gd name="connsiteY11" fmla="*/ 556298 h 1438275"/>
                <a:gd name="connsiteX12" fmla="*/ 437334 w 1000125"/>
                <a:gd name="connsiteY12" fmla="*/ 452475 h 1438275"/>
                <a:gd name="connsiteX13" fmla="*/ 345894 w 1000125"/>
                <a:gd name="connsiteY13" fmla="*/ 512483 h 1438275"/>
                <a:gd name="connsiteX14" fmla="*/ 136344 w 1000125"/>
                <a:gd name="connsiteY14" fmla="*/ 816330 h 1438275"/>
                <a:gd name="connsiteX15" fmla="*/ 76336 w 1000125"/>
                <a:gd name="connsiteY15" fmla="*/ 1021118 h 1438275"/>
                <a:gd name="connsiteX16" fmla="*/ 58239 w 1000125"/>
                <a:gd name="connsiteY16" fmla="*/ 1309725 h 1438275"/>
                <a:gd name="connsiteX17" fmla="*/ 29664 w 1000125"/>
                <a:gd name="connsiteY17" fmla="*/ 1443075 h 1438275"/>
                <a:gd name="connsiteX18" fmla="*/ 1089 w 1000125"/>
                <a:gd name="connsiteY18" fmla="*/ 1345920 h 1438275"/>
                <a:gd name="connsiteX19" fmla="*/ 9661 w 1000125"/>
                <a:gd name="connsiteY19" fmla="*/ 1103985 h 1438275"/>
                <a:gd name="connsiteX20" fmla="*/ 43951 w 1000125"/>
                <a:gd name="connsiteY20" fmla="*/ 905865 h 1438275"/>
                <a:gd name="connsiteX21" fmla="*/ 303031 w 1000125"/>
                <a:gd name="connsiteY21" fmla="*/ 471525 h 1438275"/>
                <a:gd name="connsiteX22" fmla="*/ 419236 w 1000125"/>
                <a:gd name="connsiteY22" fmla="*/ 368655 h 1438275"/>
                <a:gd name="connsiteX23" fmla="*/ 458289 w 1000125"/>
                <a:gd name="connsiteY23" fmla="*/ 334365 h 1438275"/>
                <a:gd name="connsiteX24" fmla="*/ 475434 w 1000125"/>
                <a:gd name="connsiteY24" fmla="*/ 36233 h 1438275"/>
                <a:gd name="connsiteX25" fmla="*/ 510676 w 1000125"/>
                <a:gd name="connsiteY25" fmla="*/ 38 h 1438275"/>
                <a:gd name="connsiteX26" fmla="*/ 544014 w 1000125"/>
                <a:gd name="connsiteY26" fmla="*/ 42900 h 1438275"/>
                <a:gd name="connsiteX27" fmla="*/ 530679 w 1000125"/>
                <a:gd name="connsiteY27" fmla="*/ 286740 h 1438275"/>
                <a:gd name="connsiteX28" fmla="*/ 589734 w 1000125"/>
                <a:gd name="connsiteY28" fmla="*/ 383895 h 1438275"/>
                <a:gd name="connsiteX29" fmla="*/ 750706 w 1000125"/>
                <a:gd name="connsiteY29" fmla="*/ 536295 h 1438275"/>
                <a:gd name="connsiteX30" fmla="*/ 789759 w 1000125"/>
                <a:gd name="connsiteY30" fmla="*/ 584873 h 1438275"/>
                <a:gd name="connsiteX31" fmla="*/ 891676 w 1000125"/>
                <a:gd name="connsiteY31" fmla="*/ 777278 h 1438275"/>
                <a:gd name="connsiteX32" fmla="*/ 993594 w 1000125"/>
                <a:gd name="connsiteY32" fmla="*/ 1185900 h 1438275"/>
                <a:gd name="connsiteX33" fmla="*/ 1001214 w 1000125"/>
                <a:gd name="connsiteY33" fmla="*/ 1403070 h 1438275"/>
                <a:gd name="connsiteX34" fmla="*/ 972639 w 1000125"/>
                <a:gd name="connsiteY34" fmla="*/ 1440218 h 1438275"/>
                <a:gd name="connsiteX35" fmla="*/ 956446 w 1000125"/>
                <a:gd name="connsiteY35" fmla="*/ 1394498 h 1438275"/>
                <a:gd name="connsiteX36" fmla="*/ 954541 w 1000125"/>
                <a:gd name="connsiteY36" fmla="*/ 1300200 h 143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000125" h="1438275">
                  <a:moveTo>
                    <a:pt x="954541" y="1300200"/>
                  </a:moveTo>
                  <a:cubicBezTo>
                    <a:pt x="952636" y="1052550"/>
                    <a:pt x="903106" y="853478"/>
                    <a:pt x="764994" y="640118"/>
                  </a:cubicBezTo>
                  <a:cubicBezTo>
                    <a:pt x="733561" y="604875"/>
                    <a:pt x="709749" y="572490"/>
                    <a:pt x="686889" y="551535"/>
                  </a:cubicBezTo>
                  <a:cubicBezTo>
                    <a:pt x="644026" y="512483"/>
                    <a:pt x="606879" y="466763"/>
                    <a:pt x="558301" y="434378"/>
                  </a:cubicBezTo>
                  <a:cubicBezTo>
                    <a:pt x="526869" y="408660"/>
                    <a:pt x="506866" y="390563"/>
                    <a:pt x="477339" y="410565"/>
                  </a:cubicBezTo>
                  <a:cubicBezTo>
                    <a:pt x="501151" y="444855"/>
                    <a:pt x="513534" y="484860"/>
                    <a:pt x="533536" y="521055"/>
                  </a:cubicBezTo>
                  <a:cubicBezTo>
                    <a:pt x="573541" y="616305"/>
                    <a:pt x="590686" y="714413"/>
                    <a:pt x="596401" y="820140"/>
                  </a:cubicBezTo>
                  <a:cubicBezTo>
                    <a:pt x="598306" y="871575"/>
                    <a:pt x="604021" y="897293"/>
                    <a:pt x="596401" y="935393"/>
                  </a:cubicBezTo>
                  <a:cubicBezTo>
                    <a:pt x="593544" y="952538"/>
                    <a:pt x="592591" y="973493"/>
                    <a:pt x="567826" y="968730"/>
                  </a:cubicBezTo>
                  <a:cubicBezTo>
                    <a:pt x="549729" y="965873"/>
                    <a:pt x="545919" y="947775"/>
                    <a:pt x="545919" y="931583"/>
                  </a:cubicBezTo>
                  <a:cubicBezTo>
                    <a:pt x="545919" y="914438"/>
                    <a:pt x="545919" y="897293"/>
                    <a:pt x="547824" y="880148"/>
                  </a:cubicBezTo>
                  <a:cubicBezTo>
                    <a:pt x="542109" y="769658"/>
                    <a:pt x="527821" y="661073"/>
                    <a:pt x="488769" y="556298"/>
                  </a:cubicBezTo>
                  <a:cubicBezTo>
                    <a:pt x="474481" y="520103"/>
                    <a:pt x="456384" y="485813"/>
                    <a:pt x="437334" y="452475"/>
                  </a:cubicBezTo>
                  <a:cubicBezTo>
                    <a:pt x="421141" y="431520"/>
                    <a:pt x="359229" y="500100"/>
                    <a:pt x="345894" y="512483"/>
                  </a:cubicBezTo>
                  <a:cubicBezTo>
                    <a:pt x="263026" y="600113"/>
                    <a:pt x="189684" y="705840"/>
                    <a:pt x="136344" y="816330"/>
                  </a:cubicBezTo>
                  <a:cubicBezTo>
                    <a:pt x="107769" y="883005"/>
                    <a:pt x="89671" y="949680"/>
                    <a:pt x="76336" y="1021118"/>
                  </a:cubicBezTo>
                  <a:cubicBezTo>
                    <a:pt x="61096" y="1095413"/>
                    <a:pt x="62049" y="1269720"/>
                    <a:pt x="58239" y="1309725"/>
                  </a:cubicBezTo>
                  <a:cubicBezTo>
                    <a:pt x="51571" y="1352588"/>
                    <a:pt x="66811" y="1437360"/>
                    <a:pt x="29664" y="1443075"/>
                  </a:cubicBezTo>
                  <a:cubicBezTo>
                    <a:pt x="-6531" y="1444028"/>
                    <a:pt x="136" y="1383068"/>
                    <a:pt x="1089" y="1345920"/>
                  </a:cubicBezTo>
                  <a:cubicBezTo>
                    <a:pt x="2041" y="1313535"/>
                    <a:pt x="-2721" y="1153515"/>
                    <a:pt x="9661" y="1103985"/>
                  </a:cubicBezTo>
                  <a:cubicBezTo>
                    <a:pt x="15376" y="1044930"/>
                    <a:pt x="26806" y="962063"/>
                    <a:pt x="43951" y="905865"/>
                  </a:cubicBezTo>
                  <a:cubicBezTo>
                    <a:pt x="99196" y="742035"/>
                    <a:pt x="186826" y="599160"/>
                    <a:pt x="303031" y="471525"/>
                  </a:cubicBezTo>
                  <a:cubicBezTo>
                    <a:pt x="336369" y="435330"/>
                    <a:pt x="368754" y="406755"/>
                    <a:pt x="419236" y="368655"/>
                  </a:cubicBezTo>
                  <a:cubicBezTo>
                    <a:pt x="433524" y="358178"/>
                    <a:pt x="448764" y="350558"/>
                    <a:pt x="458289" y="334365"/>
                  </a:cubicBezTo>
                  <a:cubicBezTo>
                    <a:pt x="457336" y="284835"/>
                    <a:pt x="472576" y="50520"/>
                    <a:pt x="475434" y="36233"/>
                  </a:cubicBezTo>
                  <a:cubicBezTo>
                    <a:pt x="478291" y="16230"/>
                    <a:pt x="486864" y="-915"/>
                    <a:pt x="510676" y="38"/>
                  </a:cubicBezTo>
                  <a:cubicBezTo>
                    <a:pt x="536394" y="990"/>
                    <a:pt x="544966" y="19088"/>
                    <a:pt x="544014" y="42900"/>
                  </a:cubicBezTo>
                  <a:cubicBezTo>
                    <a:pt x="541156" y="108623"/>
                    <a:pt x="530679" y="271500"/>
                    <a:pt x="530679" y="286740"/>
                  </a:cubicBezTo>
                  <a:cubicBezTo>
                    <a:pt x="523059" y="335318"/>
                    <a:pt x="554491" y="361035"/>
                    <a:pt x="589734" y="383895"/>
                  </a:cubicBezTo>
                  <a:cubicBezTo>
                    <a:pt x="650694" y="426758"/>
                    <a:pt x="704034" y="478193"/>
                    <a:pt x="750706" y="536295"/>
                  </a:cubicBezTo>
                  <a:cubicBezTo>
                    <a:pt x="760231" y="548678"/>
                    <a:pt x="776424" y="562965"/>
                    <a:pt x="789759" y="584873"/>
                  </a:cubicBezTo>
                  <a:cubicBezTo>
                    <a:pt x="827859" y="652500"/>
                    <a:pt x="859291" y="706793"/>
                    <a:pt x="891676" y="777278"/>
                  </a:cubicBezTo>
                  <a:cubicBezTo>
                    <a:pt x="951684" y="906818"/>
                    <a:pt x="982164" y="1043978"/>
                    <a:pt x="993594" y="1185900"/>
                  </a:cubicBezTo>
                  <a:cubicBezTo>
                    <a:pt x="994546" y="1200188"/>
                    <a:pt x="1001214" y="1371638"/>
                    <a:pt x="1001214" y="1403070"/>
                  </a:cubicBezTo>
                  <a:cubicBezTo>
                    <a:pt x="1001214" y="1418310"/>
                    <a:pt x="994546" y="1449743"/>
                    <a:pt x="972639" y="1440218"/>
                  </a:cubicBezTo>
                  <a:cubicBezTo>
                    <a:pt x="948826" y="1436408"/>
                    <a:pt x="953589" y="1413548"/>
                    <a:pt x="956446" y="1394498"/>
                  </a:cubicBezTo>
                  <a:cubicBezTo>
                    <a:pt x="954541" y="1360208"/>
                    <a:pt x="954541" y="1331633"/>
                    <a:pt x="954541" y="1300200"/>
                  </a:cubicBezTo>
                  <a:close/>
                </a:path>
              </a:pathLst>
            </a:custGeom>
            <a:solidFill>
              <a:schemeClr val="accent2">
                <a:lumMod val="75000"/>
              </a:schemeClr>
            </a:solidFill>
            <a:ln w="9525" cap="flat">
              <a:noFill/>
              <a:prstDash val="solid"/>
              <a:miter/>
            </a:ln>
          </p:spPr>
          <p:txBody>
            <a:bodyPr rtlCol="0" anchor="ctr"/>
            <a:lstStyle/>
            <a:p>
              <a:endParaRPr lang="en-US" sz="2024"/>
            </a:p>
          </p:txBody>
        </p:sp>
      </p:grpSp>
      <p:grpSp>
        <p:nvGrpSpPr>
          <p:cNvPr id="50" name="Graphic 220">
            <a:extLst>
              <a:ext uri="{FF2B5EF4-FFF2-40B4-BE49-F238E27FC236}">
                <a16:creationId xmlns:a16="http://schemas.microsoft.com/office/drawing/2014/main" id="{1D1CEDCA-E83E-4F2C-AE63-4B3BC882BF2F}"/>
              </a:ext>
            </a:extLst>
          </p:cNvPr>
          <p:cNvGrpSpPr/>
          <p:nvPr/>
        </p:nvGrpSpPr>
        <p:grpSpPr>
          <a:xfrm>
            <a:off x="8395370" y="3447356"/>
            <a:ext cx="332780" cy="416451"/>
            <a:chOff x="5262562" y="2386012"/>
            <a:chExt cx="1666875" cy="2085975"/>
          </a:xfrm>
        </p:grpSpPr>
        <p:sp>
          <p:nvSpPr>
            <p:cNvPr id="51" name="Freeform: Shape 50">
              <a:extLst>
                <a:ext uri="{FF2B5EF4-FFF2-40B4-BE49-F238E27FC236}">
                  <a16:creationId xmlns:a16="http://schemas.microsoft.com/office/drawing/2014/main" id="{74AE3275-0024-4B5E-930D-85E1439A3C8C}"/>
                </a:ext>
              </a:extLst>
            </p:cNvPr>
            <p:cNvSpPr/>
            <p:nvPr/>
          </p:nvSpPr>
          <p:spPr>
            <a:xfrm>
              <a:off x="5262562" y="2797492"/>
              <a:ext cx="1657350" cy="1657350"/>
            </a:xfrm>
            <a:custGeom>
              <a:avLst/>
              <a:gdLst>
                <a:gd name="connsiteX0" fmla="*/ 1663065 w 1657350"/>
                <a:gd name="connsiteY0" fmla="*/ 831533 h 1657350"/>
                <a:gd name="connsiteX1" fmla="*/ 831533 w 1657350"/>
                <a:gd name="connsiteY1" fmla="*/ 1663065 h 1657350"/>
                <a:gd name="connsiteX2" fmla="*/ 0 w 1657350"/>
                <a:gd name="connsiteY2" fmla="*/ 831533 h 1657350"/>
                <a:gd name="connsiteX3" fmla="*/ 831533 w 1657350"/>
                <a:gd name="connsiteY3" fmla="*/ 0 h 1657350"/>
                <a:gd name="connsiteX4" fmla="*/ 1663065 w 1657350"/>
                <a:gd name="connsiteY4" fmla="*/ 831533 h 1657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7350" h="1657350">
                  <a:moveTo>
                    <a:pt x="1663065" y="831533"/>
                  </a:moveTo>
                  <a:cubicBezTo>
                    <a:pt x="1663065" y="1290775"/>
                    <a:pt x="1290775" y="1663065"/>
                    <a:pt x="831533" y="1663065"/>
                  </a:cubicBezTo>
                  <a:cubicBezTo>
                    <a:pt x="372290" y="1663065"/>
                    <a:pt x="0" y="1290775"/>
                    <a:pt x="0" y="831533"/>
                  </a:cubicBezTo>
                  <a:cubicBezTo>
                    <a:pt x="0" y="372290"/>
                    <a:pt x="372290" y="0"/>
                    <a:pt x="831533" y="0"/>
                  </a:cubicBezTo>
                  <a:cubicBezTo>
                    <a:pt x="1290775" y="0"/>
                    <a:pt x="1663065" y="372290"/>
                    <a:pt x="1663065" y="831533"/>
                  </a:cubicBezTo>
                  <a:close/>
                </a:path>
              </a:pathLst>
            </a:custGeom>
            <a:solidFill>
              <a:schemeClr val="accent3"/>
            </a:solidFill>
            <a:ln w="9525" cap="flat">
              <a:noFill/>
              <a:prstDash val="solid"/>
              <a:miter/>
            </a:ln>
          </p:spPr>
          <p:txBody>
            <a:bodyPr rtlCol="0" anchor="ctr"/>
            <a:lstStyle/>
            <a:p>
              <a:endParaRPr lang="en-US" sz="2024"/>
            </a:p>
          </p:txBody>
        </p:sp>
        <p:sp>
          <p:nvSpPr>
            <p:cNvPr id="52" name="Freeform: Shape 51">
              <a:extLst>
                <a:ext uri="{FF2B5EF4-FFF2-40B4-BE49-F238E27FC236}">
                  <a16:creationId xmlns:a16="http://schemas.microsoft.com/office/drawing/2014/main" id="{7CDDE9DF-BD18-45A6-B214-CE0133B992B1}"/>
                </a:ext>
              </a:extLst>
            </p:cNvPr>
            <p:cNvSpPr/>
            <p:nvPr/>
          </p:nvSpPr>
          <p:spPr>
            <a:xfrm>
              <a:off x="5660707" y="3044189"/>
              <a:ext cx="1257300" cy="1419225"/>
            </a:xfrm>
            <a:custGeom>
              <a:avLst/>
              <a:gdLst>
                <a:gd name="connsiteX0" fmla="*/ 1014413 w 1257300"/>
                <a:gd name="connsiteY0" fmla="*/ 0 h 1419225"/>
                <a:gd name="connsiteX1" fmla="*/ 773430 w 1257300"/>
                <a:gd name="connsiteY1" fmla="*/ 974407 h 1419225"/>
                <a:gd name="connsiteX2" fmla="*/ 0 w 1257300"/>
                <a:gd name="connsiteY2" fmla="*/ 1303973 h 1419225"/>
                <a:gd name="connsiteX3" fmla="*/ 433388 w 1257300"/>
                <a:gd name="connsiteY3" fmla="*/ 1425893 h 1419225"/>
                <a:gd name="connsiteX4" fmla="*/ 1264920 w 1257300"/>
                <a:gd name="connsiteY4" fmla="*/ 594360 h 1419225"/>
                <a:gd name="connsiteX5" fmla="*/ 1014413 w 1257300"/>
                <a:gd name="connsiteY5" fmla="*/ 0 h 1419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7300" h="1419225">
                  <a:moveTo>
                    <a:pt x="1014413" y="0"/>
                  </a:moveTo>
                  <a:cubicBezTo>
                    <a:pt x="1141095" y="285750"/>
                    <a:pt x="1054418" y="679132"/>
                    <a:pt x="773430" y="974407"/>
                  </a:cubicBezTo>
                  <a:cubicBezTo>
                    <a:pt x="549593" y="1209675"/>
                    <a:pt x="256222" y="1323975"/>
                    <a:pt x="0" y="1303973"/>
                  </a:cubicBezTo>
                  <a:cubicBezTo>
                    <a:pt x="125730" y="1381125"/>
                    <a:pt x="274320" y="1425893"/>
                    <a:pt x="433388" y="1425893"/>
                  </a:cubicBezTo>
                  <a:cubicBezTo>
                    <a:pt x="892493" y="1425893"/>
                    <a:pt x="1264920" y="1053465"/>
                    <a:pt x="1264920" y="594360"/>
                  </a:cubicBezTo>
                  <a:cubicBezTo>
                    <a:pt x="1263968" y="360998"/>
                    <a:pt x="1168718" y="150495"/>
                    <a:pt x="1014413" y="0"/>
                  </a:cubicBezTo>
                  <a:close/>
                </a:path>
              </a:pathLst>
            </a:custGeom>
            <a:solidFill>
              <a:schemeClr val="bg1">
                <a:lumMod val="75000"/>
                <a:alpha val="40000"/>
              </a:schemeClr>
            </a:solidFill>
            <a:ln w="9525" cap="flat">
              <a:noFill/>
              <a:prstDash val="solid"/>
              <a:miter/>
            </a:ln>
          </p:spPr>
          <p:txBody>
            <a:bodyPr rtlCol="0" anchor="ctr"/>
            <a:lstStyle/>
            <a:p>
              <a:endParaRPr lang="en-US" sz="2024"/>
            </a:p>
          </p:txBody>
        </p:sp>
        <p:sp>
          <p:nvSpPr>
            <p:cNvPr id="53" name="Freeform: Shape 52">
              <a:extLst>
                <a:ext uri="{FF2B5EF4-FFF2-40B4-BE49-F238E27FC236}">
                  <a16:creationId xmlns:a16="http://schemas.microsoft.com/office/drawing/2014/main" id="{B1E9B2AC-D074-4EE4-946B-EDBA3F62CC3C}"/>
                </a:ext>
              </a:extLst>
            </p:cNvPr>
            <p:cNvSpPr/>
            <p:nvPr/>
          </p:nvSpPr>
          <p:spPr>
            <a:xfrm>
              <a:off x="6091967" y="2386403"/>
              <a:ext cx="733425" cy="495300"/>
            </a:xfrm>
            <a:custGeom>
              <a:avLst/>
              <a:gdLst>
                <a:gd name="connsiteX0" fmla="*/ 2128 w 733425"/>
                <a:gd name="connsiteY0" fmla="*/ 437759 h 495300"/>
                <a:gd name="connsiteX1" fmla="*/ 99282 w 733425"/>
                <a:gd name="connsiteY1" fmla="*/ 138674 h 495300"/>
                <a:gd name="connsiteX2" fmla="*/ 268828 w 733425"/>
                <a:gd name="connsiteY2" fmla="*/ 8181 h 495300"/>
                <a:gd name="connsiteX3" fmla="*/ 305975 w 733425"/>
                <a:gd name="connsiteY3" fmla="*/ 15801 h 495300"/>
                <a:gd name="connsiteX4" fmla="*/ 286925 w 733425"/>
                <a:gd name="connsiteY4" fmla="*/ 65331 h 495300"/>
                <a:gd name="connsiteX5" fmla="*/ 89757 w 733425"/>
                <a:gd name="connsiteY5" fmla="*/ 313934 h 495300"/>
                <a:gd name="connsiteX6" fmla="*/ 347885 w 733425"/>
                <a:gd name="connsiteY6" fmla="*/ 180584 h 495300"/>
                <a:gd name="connsiteX7" fmla="*/ 420275 w 733425"/>
                <a:gd name="connsiteY7" fmla="*/ 179631 h 495300"/>
                <a:gd name="connsiteX8" fmla="*/ 732695 w 733425"/>
                <a:gd name="connsiteY8" fmla="*/ 294884 h 495300"/>
                <a:gd name="connsiteX9" fmla="*/ 735553 w 733425"/>
                <a:gd name="connsiteY9" fmla="*/ 297741 h 495300"/>
                <a:gd name="connsiteX10" fmla="*/ 732695 w 733425"/>
                <a:gd name="connsiteY10" fmla="*/ 301551 h 495300"/>
                <a:gd name="connsiteX11" fmla="*/ 109760 w 733425"/>
                <a:gd name="connsiteY11" fmla="*/ 336794 h 495300"/>
                <a:gd name="connsiteX12" fmla="*/ 78328 w 733425"/>
                <a:gd name="connsiteY12" fmla="*/ 340604 h 495300"/>
                <a:gd name="connsiteX13" fmla="*/ 63087 w 733425"/>
                <a:gd name="connsiteY13" fmla="*/ 444426 h 495300"/>
                <a:gd name="connsiteX14" fmla="*/ 59278 w 733425"/>
                <a:gd name="connsiteY14" fmla="*/ 477764 h 495300"/>
                <a:gd name="connsiteX15" fmla="*/ 25940 w 733425"/>
                <a:gd name="connsiteY15" fmla="*/ 500624 h 495300"/>
                <a:gd name="connsiteX16" fmla="*/ 222 w 733425"/>
                <a:gd name="connsiteY16" fmla="*/ 475859 h 495300"/>
                <a:gd name="connsiteX17" fmla="*/ 2128 w 733425"/>
                <a:gd name="connsiteY17" fmla="*/ 437759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3425" h="495300">
                  <a:moveTo>
                    <a:pt x="2128" y="437759"/>
                  </a:moveTo>
                  <a:cubicBezTo>
                    <a:pt x="18320" y="332984"/>
                    <a:pt x="39275" y="229161"/>
                    <a:pt x="99282" y="138674"/>
                  </a:cubicBezTo>
                  <a:cubicBezTo>
                    <a:pt x="141193" y="75809"/>
                    <a:pt x="195485" y="30089"/>
                    <a:pt x="268828" y="8181"/>
                  </a:cubicBezTo>
                  <a:cubicBezTo>
                    <a:pt x="281210" y="4371"/>
                    <a:pt x="300260" y="-11821"/>
                    <a:pt x="305975" y="15801"/>
                  </a:cubicBezTo>
                  <a:cubicBezTo>
                    <a:pt x="309785" y="34851"/>
                    <a:pt x="315500" y="52949"/>
                    <a:pt x="286925" y="65331"/>
                  </a:cubicBezTo>
                  <a:cubicBezTo>
                    <a:pt x="177387" y="111051"/>
                    <a:pt x="125953" y="176774"/>
                    <a:pt x="89757" y="313934"/>
                  </a:cubicBezTo>
                  <a:cubicBezTo>
                    <a:pt x="170720" y="247259"/>
                    <a:pt x="254540" y="203444"/>
                    <a:pt x="347885" y="180584"/>
                  </a:cubicBezTo>
                  <a:cubicBezTo>
                    <a:pt x="371697" y="170106"/>
                    <a:pt x="396462" y="171059"/>
                    <a:pt x="420275" y="179631"/>
                  </a:cubicBezTo>
                  <a:cubicBezTo>
                    <a:pt x="528860" y="207254"/>
                    <a:pt x="626015" y="264404"/>
                    <a:pt x="732695" y="294884"/>
                  </a:cubicBezTo>
                  <a:cubicBezTo>
                    <a:pt x="733648" y="294884"/>
                    <a:pt x="735553" y="296789"/>
                    <a:pt x="735553" y="297741"/>
                  </a:cubicBezTo>
                  <a:cubicBezTo>
                    <a:pt x="735553" y="298694"/>
                    <a:pt x="733648" y="300599"/>
                    <a:pt x="732695" y="301551"/>
                  </a:cubicBezTo>
                  <a:cubicBezTo>
                    <a:pt x="526955" y="356796"/>
                    <a:pt x="320262" y="372036"/>
                    <a:pt x="109760" y="336794"/>
                  </a:cubicBezTo>
                  <a:cubicBezTo>
                    <a:pt x="98330" y="334889"/>
                    <a:pt x="87853" y="331079"/>
                    <a:pt x="78328" y="340604"/>
                  </a:cubicBezTo>
                  <a:cubicBezTo>
                    <a:pt x="73565" y="374894"/>
                    <a:pt x="67850" y="410136"/>
                    <a:pt x="63087" y="444426"/>
                  </a:cubicBezTo>
                  <a:cubicBezTo>
                    <a:pt x="62135" y="455856"/>
                    <a:pt x="59278" y="466334"/>
                    <a:pt x="59278" y="477764"/>
                  </a:cubicBezTo>
                  <a:cubicBezTo>
                    <a:pt x="59278" y="501576"/>
                    <a:pt x="42132" y="500624"/>
                    <a:pt x="25940" y="500624"/>
                  </a:cubicBezTo>
                  <a:cubicBezTo>
                    <a:pt x="8795" y="500624"/>
                    <a:pt x="-1682" y="495861"/>
                    <a:pt x="222" y="475859"/>
                  </a:cubicBezTo>
                  <a:cubicBezTo>
                    <a:pt x="3080" y="463476"/>
                    <a:pt x="2128" y="451094"/>
                    <a:pt x="2128" y="437759"/>
                  </a:cubicBezTo>
                  <a:close/>
                </a:path>
              </a:pathLst>
            </a:custGeom>
            <a:solidFill>
              <a:schemeClr val="accent2">
                <a:lumMod val="75000"/>
              </a:schemeClr>
            </a:solidFill>
            <a:ln w="9525" cap="flat">
              <a:noFill/>
              <a:prstDash val="solid"/>
              <a:miter/>
            </a:ln>
          </p:spPr>
          <p:txBody>
            <a:bodyPr rtlCol="0" anchor="ctr"/>
            <a:lstStyle/>
            <a:p>
              <a:endParaRPr lang="en-US" sz="2024"/>
            </a:p>
          </p:txBody>
        </p:sp>
      </p:grpSp>
      <p:grpSp>
        <p:nvGrpSpPr>
          <p:cNvPr id="54" name="Graphic 3">
            <a:extLst>
              <a:ext uri="{FF2B5EF4-FFF2-40B4-BE49-F238E27FC236}">
                <a16:creationId xmlns:a16="http://schemas.microsoft.com/office/drawing/2014/main" id="{22483662-375C-4A18-9622-6853ECD3E485}"/>
              </a:ext>
            </a:extLst>
          </p:cNvPr>
          <p:cNvGrpSpPr/>
          <p:nvPr/>
        </p:nvGrpSpPr>
        <p:grpSpPr>
          <a:xfrm>
            <a:off x="6488559" y="2691033"/>
            <a:ext cx="453382" cy="499293"/>
            <a:chOff x="4214812" y="1357312"/>
            <a:chExt cx="3762375" cy="4143375"/>
          </a:xfrm>
        </p:grpSpPr>
        <p:sp>
          <p:nvSpPr>
            <p:cNvPr id="55" name="Freeform: Shape 54">
              <a:extLst>
                <a:ext uri="{FF2B5EF4-FFF2-40B4-BE49-F238E27FC236}">
                  <a16:creationId xmlns:a16="http://schemas.microsoft.com/office/drawing/2014/main" id="{661F9CF0-9BA4-4EBD-B1D4-CEE8BDF5820C}"/>
                </a:ext>
              </a:extLst>
            </p:cNvPr>
            <p:cNvSpPr/>
            <p:nvPr/>
          </p:nvSpPr>
          <p:spPr>
            <a:xfrm>
              <a:off x="4540567" y="4509134"/>
              <a:ext cx="1143000" cy="238125"/>
            </a:xfrm>
            <a:custGeom>
              <a:avLst/>
              <a:gdLst>
                <a:gd name="connsiteX0" fmla="*/ 0 w 1143000"/>
                <a:gd name="connsiteY0" fmla="*/ 0 h 238125"/>
                <a:gd name="connsiteX1" fmla="*/ 848678 w 1143000"/>
                <a:gd name="connsiteY1" fmla="*/ 200025 h 238125"/>
                <a:gd name="connsiteX2" fmla="*/ 876300 w 1143000"/>
                <a:gd name="connsiteY2" fmla="*/ 207645 h 238125"/>
                <a:gd name="connsiteX3" fmla="*/ 1149667 w 1143000"/>
                <a:gd name="connsiteY3" fmla="*/ 240030 h 238125"/>
                <a:gd name="connsiteX4" fmla="*/ 893445 w 1143000"/>
                <a:gd name="connsiteY4" fmla="*/ 175260 h 238125"/>
                <a:gd name="connsiteX5" fmla="*/ 0 w 1143000"/>
                <a:gd name="connsiteY5" fmla="*/ 0 h 238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3000" h="238125">
                  <a:moveTo>
                    <a:pt x="0" y="0"/>
                  </a:moveTo>
                  <a:cubicBezTo>
                    <a:pt x="273368" y="107633"/>
                    <a:pt x="557212" y="167640"/>
                    <a:pt x="848678" y="200025"/>
                  </a:cubicBezTo>
                  <a:cubicBezTo>
                    <a:pt x="858203" y="202883"/>
                    <a:pt x="868680" y="207645"/>
                    <a:pt x="876300" y="207645"/>
                  </a:cubicBezTo>
                  <a:cubicBezTo>
                    <a:pt x="956310" y="227647"/>
                    <a:pt x="1040130" y="230505"/>
                    <a:pt x="1149667" y="240030"/>
                  </a:cubicBezTo>
                  <a:cubicBezTo>
                    <a:pt x="1047750" y="192405"/>
                    <a:pt x="967740" y="189547"/>
                    <a:pt x="893445" y="175260"/>
                  </a:cubicBezTo>
                  <a:cubicBezTo>
                    <a:pt x="594360" y="117158"/>
                    <a:pt x="298133" y="57150"/>
                    <a:pt x="0" y="0"/>
                  </a:cubicBezTo>
                  <a:close/>
                </a:path>
              </a:pathLst>
            </a:custGeom>
            <a:noFill/>
            <a:ln w="9525" cap="flat">
              <a:noFill/>
              <a:prstDash val="solid"/>
              <a:miter/>
            </a:ln>
          </p:spPr>
          <p:txBody>
            <a:bodyPr rtlCol="0" anchor="ctr"/>
            <a:lstStyle/>
            <a:p>
              <a:endParaRPr lang="en-US" sz="2024"/>
            </a:p>
          </p:txBody>
        </p:sp>
        <p:sp>
          <p:nvSpPr>
            <p:cNvPr id="56" name="Freeform: Shape 55">
              <a:extLst>
                <a:ext uri="{FF2B5EF4-FFF2-40B4-BE49-F238E27FC236}">
                  <a16:creationId xmlns:a16="http://schemas.microsoft.com/office/drawing/2014/main" id="{B671DAB4-01CD-4630-8836-9F421DDD2E32}"/>
                </a:ext>
              </a:extLst>
            </p:cNvPr>
            <p:cNvSpPr/>
            <p:nvPr/>
          </p:nvSpPr>
          <p:spPr>
            <a:xfrm>
              <a:off x="6081712" y="2087879"/>
              <a:ext cx="238125" cy="571500"/>
            </a:xfrm>
            <a:custGeom>
              <a:avLst/>
              <a:gdLst>
                <a:gd name="connsiteX0" fmla="*/ 228600 w 238125"/>
                <a:gd name="connsiteY0" fmla="*/ 0 h 571500"/>
                <a:gd name="connsiteX1" fmla="*/ 0 w 238125"/>
                <a:gd name="connsiteY1" fmla="*/ 580073 h 571500"/>
                <a:gd name="connsiteX2" fmla="*/ 228600 w 238125"/>
                <a:gd name="connsiteY2" fmla="*/ 0 h 571500"/>
              </a:gdLst>
              <a:ahLst/>
              <a:cxnLst>
                <a:cxn ang="0">
                  <a:pos x="connsiteX0" y="connsiteY0"/>
                </a:cxn>
                <a:cxn ang="0">
                  <a:pos x="connsiteX1" y="connsiteY1"/>
                </a:cxn>
                <a:cxn ang="0">
                  <a:pos x="connsiteX2" y="connsiteY2"/>
                </a:cxn>
              </a:cxnLst>
              <a:rect l="l" t="t" r="r" b="b"/>
              <a:pathLst>
                <a:path w="238125" h="571500">
                  <a:moveTo>
                    <a:pt x="228600" y="0"/>
                  </a:moveTo>
                  <a:cubicBezTo>
                    <a:pt x="213360" y="237173"/>
                    <a:pt x="128588" y="418148"/>
                    <a:pt x="0" y="580073"/>
                  </a:cubicBezTo>
                  <a:cubicBezTo>
                    <a:pt x="185738" y="467678"/>
                    <a:pt x="282892" y="232410"/>
                    <a:pt x="228600" y="0"/>
                  </a:cubicBezTo>
                  <a:close/>
                </a:path>
              </a:pathLst>
            </a:custGeom>
            <a:noFill/>
            <a:ln w="9525" cap="flat">
              <a:noFill/>
              <a:prstDash val="solid"/>
              <a:miter/>
            </a:ln>
          </p:spPr>
          <p:txBody>
            <a:bodyPr rtlCol="0" anchor="ctr"/>
            <a:lstStyle/>
            <a:p>
              <a:endParaRPr lang="en-US" sz="2024"/>
            </a:p>
          </p:txBody>
        </p:sp>
        <p:sp>
          <p:nvSpPr>
            <p:cNvPr id="57" name="Freeform: Shape 56">
              <a:extLst>
                <a:ext uri="{FF2B5EF4-FFF2-40B4-BE49-F238E27FC236}">
                  <a16:creationId xmlns:a16="http://schemas.microsoft.com/office/drawing/2014/main" id="{D7902A01-6CE1-4982-A036-472A34210926}"/>
                </a:ext>
              </a:extLst>
            </p:cNvPr>
            <p:cNvSpPr/>
            <p:nvPr/>
          </p:nvSpPr>
          <p:spPr>
            <a:xfrm>
              <a:off x="5597842" y="3106102"/>
              <a:ext cx="247650" cy="400050"/>
            </a:xfrm>
            <a:custGeom>
              <a:avLst/>
              <a:gdLst>
                <a:gd name="connsiteX0" fmla="*/ 0 w 247650"/>
                <a:gd name="connsiteY0" fmla="*/ 0 h 400050"/>
                <a:gd name="connsiteX1" fmla="*/ 246698 w 247650"/>
                <a:gd name="connsiteY1" fmla="*/ 404813 h 400050"/>
                <a:gd name="connsiteX2" fmla="*/ 0 w 247650"/>
                <a:gd name="connsiteY2" fmla="*/ 0 h 400050"/>
              </a:gdLst>
              <a:ahLst/>
              <a:cxnLst>
                <a:cxn ang="0">
                  <a:pos x="connsiteX0" y="connsiteY0"/>
                </a:cxn>
                <a:cxn ang="0">
                  <a:pos x="connsiteX1" y="connsiteY1"/>
                </a:cxn>
                <a:cxn ang="0">
                  <a:pos x="connsiteX2" y="connsiteY2"/>
                </a:cxn>
              </a:cxnLst>
              <a:rect l="l" t="t" r="r" b="b"/>
              <a:pathLst>
                <a:path w="247650" h="400050">
                  <a:moveTo>
                    <a:pt x="0" y="0"/>
                  </a:moveTo>
                  <a:cubicBezTo>
                    <a:pt x="124778" y="107632"/>
                    <a:pt x="194310" y="252413"/>
                    <a:pt x="246698" y="404813"/>
                  </a:cubicBezTo>
                  <a:cubicBezTo>
                    <a:pt x="261938" y="212407"/>
                    <a:pt x="166688" y="84772"/>
                    <a:pt x="0" y="0"/>
                  </a:cubicBezTo>
                  <a:close/>
                </a:path>
              </a:pathLst>
            </a:custGeom>
            <a:noFill/>
            <a:ln w="9525" cap="flat">
              <a:noFill/>
              <a:prstDash val="solid"/>
              <a:miter/>
            </a:ln>
          </p:spPr>
          <p:txBody>
            <a:bodyPr rtlCol="0" anchor="ctr"/>
            <a:lstStyle/>
            <a:p>
              <a:endParaRPr lang="en-US" sz="2024"/>
            </a:p>
          </p:txBody>
        </p:sp>
        <p:sp>
          <p:nvSpPr>
            <p:cNvPr id="58" name="Freeform: Shape 57">
              <a:extLst>
                <a:ext uri="{FF2B5EF4-FFF2-40B4-BE49-F238E27FC236}">
                  <a16:creationId xmlns:a16="http://schemas.microsoft.com/office/drawing/2014/main" id="{026D7214-FA59-4C1C-AA77-9A47B4AD315F}"/>
                </a:ext>
              </a:extLst>
            </p:cNvPr>
            <p:cNvSpPr/>
            <p:nvPr/>
          </p:nvSpPr>
          <p:spPr>
            <a:xfrm>
              <a:off x="6571297" y="4056697"/>
              <a:ext cx="390525" cy="133350"/>
            </a:xfrm>
            <a:custGeom>
              <a:avLst/>
              <a:gdLst>
                <a:gd name="connsiteX0" fmla="*/ 396240 w 390525"/>
                <a:gd name="connsiteY0" fmla="*/ 0 h 133350"/>
                <a:gd name="connsiteX1" fmla="*/ 0 w 390525"/>
                <a:gd name="connsiteY1" fmla="*/ 132397 h 133350"/>
                <a:gd name="connsiteX2" fmla="*/ 396240 w 390525"/>
                <a:gd name="connsiteY2" fmla="*/ 0 h 133350"/>
              </a:gdLst>
              <a:ahLst/>
              <a:cxnLst>
                <a:cxn ang="0">
                  <a:pos x="connsiteX0" y="connsiteY0"/>
                </a:cxn>
                <a:cxn ang="0">
                  <a:pos x="connsiteX1" y="connsiteY1"/>
                </a:cxn>
                <a:cxn ang="0">
                  <a:pos x="connsiteX2" y="connsiteY2"/>
                </a:cxn>
              </a:cxnLst>
              <a:rect l="l" t="t" r="r" b="b"/>
              <a:pathLst>
                <a:path w="390525" h="133350">
                  <a:moveTo>
                    <a:pt x="396240" y="0"/>
                  </a:moveTo>
                  <a:cubicBezTo>
                    <a:pt x="266700" y="52388"/>
                    <a:pt x="137160" y="102870"/>
                    <a:pt x="0" y="132397"/>
                  </a:cubicBezTo>
                  <a:cubicBezTo>
                    <a:pt x="157163" y="161925"/>
                    <a:pt x="281940" y="100013"/>
                    <a:pt x="396240" y="0"/>
                  </a:cubicBezTo>
                  <a:close/>
                </a:path>
              </a:pathLst>
            </a:custGeom>
            <a:noFill/>
            <a:ln w="9525" cap="flat">
              <a:noFill/>
              <a:prstDash val="solid"/>
              <a:miter/>
            </a:ln>
          </p:spPr>
          <p:txBody>
            <a:bodyPr rtlCol="0" anchor="ctr"/>
            <a:lstStyle/>
            <a:p>
              <a:endParaRPr lang="en-US" sz="2024"/>
            </a:p>
          </p:txBody>
        </p:sp>
        <p:sp>
          <p:nvSpPr>
            <p:cNvPr id="59" name="Freeform: Shape 58">
              <a:extLst>
                <a:ext uri="{FF2B5EF4-FFF2-40B4-BE49-F238E27FC236}">
                  <a16:creationId xmlns:a16="http://schemas.microsoft.com/office/drawing/2014/main" id="{18A2D65B-4001-4389-BEDF-3955B5521E2D}"/>
                </a:ext>
              </a:extLst>
            </p:cNvPr>
            <p:cNvSpPr/>
            <p:nvPr/>
          </p:nvSpPr>
          <p:spPr>
            <a:xfrm>
              <a:off x="6255067" y="4546282"/>
              <a:ext cx="1495425" cy="428625"/>
            </a:xfrm>
            <a:custGeom>
              <a:avLst/>
              <a:gdLst>
                <a:gd name="connsiteX0" fmla="*/ 1496377 w 1495425"/>
                <a:gd name="connsiteY0" fmla="*/ 0 h 428625"/>
                <a:gd name="connsiteX1" fmla="*/ 0 w 1495425"/>
                <a:gd name="connsiteY1" fmla="*/ 435293 h 428625"/>
                <a:gd name="connsiteX2" fmla="*/ 1496377 w 1495425"/>
                <a:gd name="connsiteY2" fmla="*/ 0 h 428625"/>
              </a:gdLst>
              <a:ahLst/>
              <a:cxnLst>
                <a:cxn ang="0">
                  <a:pos x="connsiteX0" y="connsiteY0"/>
                </a:cxn>
                <a:cxn ang="0">
                  <a:pos x="connsiteX1" y="connsiteY1"/>
                </a:cxn>
                <a:cxn ang="0">
                  <a:pos x="connsiteX2" y="connsiteY2"/>
                </a:cxn>
              </a:cxnLst>
              <a:rect l="l" t="t" r="r" b="b"/>
              <a:pathLst>
                <a:path w="1495425" h="428625">
                  <a:moveTo>
                    <a:pt x="1496377" y="0"/>
                  </a:moveTo>
                  <a:cubicBezTo>
                    <a:pt x="1177290" y="22860"/>
                    <a:pt x="283845" y="282893"/>
                    <a:pt x="0" y="435293"/>
                  </a:cubicBezTo>
                  <a:cubicBezTo>
                    <a:pt x="495300" y="285750"/>
                    <a:pt x="993458" y="132398"/>
                    <a:pt x="1496377" y="0"/>
                  </a:cubicBezTo>
                  <a:close/>
                </a:path>
              </a:pathLst>
            </a:custGeom>
            <a:noFill/>
            <a:ln w="9525" cap="flat">
              <a:noFill/>
              <a:prstDash val="solid"/>
              <a:miter/>
            </a:ln>
          </p:spPr>
          <p:txBody>
            <a:bodyPr rtlCol="0" anchor="ctr"/>
            <a:lstStyle/>
            <a:p>
              <a:endParaRPr lang="en-US" sz="2024"/>
            </a:p>
          </p:txBody>
        </p:sp>
        <p:sp>
          <p:nvSpPr>
            <p:cNvPr id="60" name="Freeform: Shape 59">
              <a:extLst>
                <a:ext uri="{FF2B5EF4-FFF2-40B4-BE49-F238E27FC236}">
                  <a16:creationId xmlns:a16="http://schemas.microsoft.com/office/drawing/2014/main" id="{2E010DF9-7D47-41C8-9F8D-2D28DE8FCC12}"/>
                </a:ext>
              </a:extLst>
            </p:cNvPr>
            <p:cNvSpPr/>
            <p:nvPr/>
          </p:nvSpPr>
          <p:spPr>
            <a:xfrm>
              <a:off x="4533433" y="2809824"/>
              <a:ext cx="1371600" cy="1095375"/>
            </a:xfrm>
            <a:custGeom>
              <a:avLst/>
              <a:gdLst>
                <a:gd name="connsiteX0" fmla="*/ 1373019 w 1371600"/>
                <a:gd name="connsiteY0" fmla="*/ 781101 h 1095375"/>
                <a:gd name="connsiteX1" fmla="*/ 1099652 w 1371600"/>
                <a:gd name="connsiteY1" fmla="*/ 248653 h 1095375"/>
                <a:gd name="connsiteX2" fmla="*/ 569109 w 1371600"/>
                <a:gd name="connsiteY2" fmla="*/ 11480 h 1095375"/>
                <a:gd name="connsiteX3" fmla="*/ 41424 w 1371600"/>
                <a:gd name="connsiteY3" fmla="*/ 203885 h 1095375"/>
                <a:gd name="connsiteX4" fmla="*/ 163344 w 1371600"/>
                <a:gd name="connsiteY4" fmla="*/ 742048 h 1095375"/>
                <a:gd name="connsiteX5" fmla="*/ 785327 w 1371600"/>
                <a:gd name="connsiteY5" fmla="*/ 1089711 h 1095375"/>
                <a:gd name="connsiteX6" fmla="*/ 1255862 w 1371600"/>
                <a:gd name="connsiteY6" fmla="*/ 984935 h 1095375"/>
                <a:gd name="connsiteX7" fmla="*/ 1328252 w 1371600"/>
                <a:gd name="connsiteY7" fmla="*/ 923023 h 1095375"/>
                <a:gd name="connsiteX8" fmla="*/ 1374924 w 1371600"/>
                <a:gd name="connsiteY8" fmla="*/ 821106 h 1095375"/>
                <a:gd name="connsiteX9" fmla="*/ 1373019 w 1371600"/>
                <a:gd name="connsiteY9" fmla="*/ 781101 h 1095375"/>
                <a:gd name="connsiteX10" fmla="*/ 1311107 w 1371600"/>
                <a:gd name="connsiteY10" fmla="*/ 701091 h 1095375"/>
                <a:gd name="connsiteX11" fmla="*/ 1064409 w 1371600"/>
                <a:gd name="connsiteY11" fmla="*/ 296278 h 1095375"/>
                <a:gd name="connsiteX12" fmla="*/ 1311107 w 1371600"/>
                <a:gd name="connsiteY12" fmla="*/ 701091 h 1095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71600" h="1095375">
                  <a:moveTo>
                    <a:pt x="1373019" y="781101"/>
                  </a:moveTo>
                  <a:cubicBezTo>
                    <a:pt x="1382544" y="550596"/>
                    <a:pt x="1273007" y="382955"/>
                    <a:pt x="1099652" y="248653"/>
                  </a:cubicBezTo>
                  <a:cubicBezTo>
                    <a:pt x="942489" y="128638"/>
                    <a:pt x="763419" y="48628"/>
                    <a:pt x="569109" y="11480"/>
                  </a:cubicBezTo>
                  <a:cubicBezTo>
                    <a:pt x="347177" y="-31382"/>
                    <a:pt x="130959" y="48628"/>
                    <a:pt x="41424" y="203885"/>
                  </a:cubicBezTo>
                  <a:cubicBezTo>
                    <a:pt x="-43348" y="348666"/>
                    <a:pt x="4277" y="576313"/>
                    <a:pt x="163344" y="742048"/>
                  </a:cubicBezTo>
                  <a:cubicBezTo>
                    <a:pt x="332889" y="922071"/>
                    <a:pt x="544344" y="1039228"/>
                    <a:pt x="785327" y="1089711"/>
                  </a:cubicBezTo>
                  <a:cubicBezTo>
                    <a:pt x="952014" y="1124953"/>
                    <a:pt x="1116797" y="1102093"/>
                    <a:pt x="1255862" y="984935"/>
                  </a:cubicBezTo>
                  <a:cubicBezTo>
                    <a:pt x="1279674" y="966838"/>
                    <a:pt x="1297772" y="928738"/>
                    <a:pt x="1328252" y="923023"/>
                  </a:cubicBezTo>
                  <a:lnTo>
                    <a:pt x="1374924" y="821106"/>
                  </a:lnTo>
                  <a:cubicBezTo>
                    <a:pt x="1373972" y="806818"/>
                    <a:pt x="1373019" y="793483"/>
                    <a:pt x="1373019" y="781101"/>
                  </a:cubicBezTo>
                  <a:close/>
                  <a:moveTo>
                    <a:pt x="1311107" y="701091"/>
                  </a:moveTo>
                  <a:cubicBezTo>
                    <a:pt x="1258719" y="548691"/>
                    <a:pt x="1189187" y="403910"/>
                    <a:pt x="1064409" y="296278"/>
                  </a:cubicBezTo>
                  <a:cubicBezTo>
                    <a:pt x="1231097" y="381051"/>
                    <a:pt x="1326347" y="508685"/>
                    <a:pt x="1311107" y="701091"/>
                  </a:cubicBezTo>
                  <a:close/>
                </a:path>
              </a:pathLst>
            </a:custGeom>
            <a:solidFill>
              <a:schemeClr val="accent2">
                <a:lumMod val="50000"/>
              </a:schemeClr>
            </a:solidFill>
            <a:ln w="9525" cap="flat">
              <a:noFill/>
              <a:prstDash val="solid"/>
              <a:miter/>
            </a:ln>
          </p:spPr>
          <p:txBody>
            <a:bodyPr rtlCol="0" anchor="ctr"/>
            <a:lstStyle/>
            <a:p>
              <a:endParaRPr lang="en-US" sz="2024"/>
            </a:p>
          </p:txBody>
        </p:sp>
        <p:sp>
          <p:nvSpPr>
            <p:cNvPr id="61" name="Freeform: Shape 60">
              <a:extLst>
                <a:ext uri="{FF2B5EF4-FFF2-40B4-BE49-F238E27FC236}">
                  <a16:creationId xmlns:a16="http://schemas.microsoft.com/office/drawing/2014/main" id="{E8C7452E-56BE-4BCC-B5A3-71C99287C0DF}"/>
                </a:ext>
              </a:extLst>
            </p:cNvPr>
            <p:cNvSpPr/>
            <p:nvPr/>
          </p:nvSpPr>
          <p:spPr>
            <a:xfrm>
              <a:off x="6196012" y="3105154"/>
              <a:ext cx="1228725" cy="1152525"/>
            </a:xfrm>
            <a:custGeom>
              <a:avLst/>
              <a:gdLst>
                <a:gd name="connsiteX0" fmla="*/ 81915 w 1228725"/>
                <a:gd name="connsiteY0" fmla="*/ 1063939 h 1152525"/>
                <a:gd name="connsiteX1" fmla="*/ 330517 w 1228725"/>
                <a:gd name="connsiteY1" fmla="*/ 1156331 h 1152525"/>
                <a:gd name="connsiteX2" fmla="*/ 1177290 w 1228725"/>
                <a:gd name="connsiteY2" fmla="*/ 653411 h 1152525"/>
                <a:gd name="connsiteX3" fmla="*/ 1214438 w 1228725"/>
                <a:gd name="connsiteY3" fmla="*/ 561018 h 1152525"/>
                <a:gd name="connsiteX4" fmla="*/ 788670 w 1228725"/>
                <a:gd name="connsiteY4" fmla="*/ 948 h 1152525"/>
                <a:gd name="connsiteX5" fmla="*/ 9525 w 1228725"/>
                <a:gd name="connsiteY5" fmla="*/ 788666 h 1152525"/>
                <a:gd name="connsiteX6" fmla="*/ 1905 w 1228725"/>
                <a:gd name="connsiteY6" fmla="*/ 913443 h 1152525"/>
                <a:gd name="connsiteX7" fmla="*/ 0 w 1228725"/>
                <a:gd name="connsiteY7" fmla="*/ 921064 h 1152525"/>
                <a:gd name="connsiteX8" fmla="*/ 57150 w 1228725"/>
                <a:gd name="connsiteY8" fmla="*/ 1042031 h 1152525"/>
                <a:gd name="connsiteX9" fmla="*/ 81915 w 1228725"/>
                <a:gd name="connsiteY9" fmla="*/ 1063939 h 1152525"/>
                <a:gd name="connsiteX10" fmla="*/ 771525 w 1228725"/>
                <a:gd name="connsiteY10" fmla="*/ 951543 h 1152525"/>
                <a:gd name="connsiteX11" fmla="*/ 375285 w 1228725"/>
                <a:gd name="connsiteY11" fmla="*/ 1083941 h 1152525"/>
                <a:gd name="connsiteX12" fmla="*/ 771525 w 1228725"/>
                <a:gd name="connsiteY12" fmla="*/ 951543 h 115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28725" h="1152525">
                  <a:moveTo>
                    <a:pt x="81915" y="1063939"/>
                  </a:moveTo>
                  <a:cubicBezTo>
                    <a:pt x="146685" y="1136328"/>
                    <a:pt x="236220" y="1163951"/>
                    <a:pt x="330517" y="1156331"/>
                  </a:cubicBezTo>
                  <a:cubicBezTo>
                    <a:pt x="691515" y="1125851"/>
                    <a:pt x="972503" y="951543"/>
                    <a:pt x="1177290" y="653411"/>
                  </a:cubicBezTo>
                  <a:cubicBezTo>
                    <a:pt x="1194435" y="625788"/>
                    <a:pt x="1209675" y="593403"/>
                    <a:pt x="1214438" y="561018"/>
                  </a:cubicBezTo>
                  <a:cubicBezTo>
                    <a:pt x="1286828" y="153348"/>
                    <a:pt x="1174432" y="-14292"/>
                    <a:pt x="788670" y="948"/>
                  </a:cubicBezTo>
                  <a:cubicBezTo>
                    <a:pt x="415290" y="16188"/>
                    <a:pt x="34290" y="400998"/>
                    <a:pt x="9525" y="788666"/>
                  </a:cubicBezTo>
                  <a:cubicBezTo>
                    <a:pt x="6667" y="831528"/>
                    <a:pt x="12383" y="873439"/>
                    <a:pt x="1905" y="913443"/>
                  </a:cubicBezTo>
                  <a:cubicBezTo>
                    <a:pt x="953" y="916301"/>
                    <a:pt x="0" y="918206"/>
                    <a:pt x="0" y="921064"/>
                  </a:cubicBezTo>
                  <a:lnTo>
                    <a:pt x="57150" y="1042031"/>
                  </a:lnTo>
                  <a:cubicBezTo>
                    <a:pt x="64770" y="1046793"/>
                    <a:pt x="73342" y="1054414"/>
                    <a:pt x="81915" y="1063939"/>
                  </a:cubicBezTo>
                  <a:close/>
                  <a:moveTo>
                    <a:pt x="771525" y="951543"/>
                  </a:moveTo>
                  <a:cubicBezTo>
                    <a:pt x="657225" y="1051556"/>
                    <a:pt x="532447" y="1114421"/>
                    <a:pt x="375285" y="1083941"/>
                  </a:cubicBezTo>
                  <a:cubicBezTo>
                    <a:pt x="512445" y="1053461"/>
                    <a:pt x="641985" y="1003931"/>
                    <a:pt x="771525" y="951543"/>
                  </a:cubicBezTo>
                  <a:close/>
                </a:path>
              </a:pathLst>
            </a:custGeom>
            <a:solidFill>
              <a:schemeClr val="accent2">
                <a:lumMod val="50000"/>
              </a:schemeClr>
            </a:solidFill>
            <a:ln w="9525" cap="flat">
              <a:noFill/>
              <a:prstDash val="solid"/>
              <a:miter/>
            </a:ln>
          </p:spPr>
          <p:txBody>
            <a:bodyPr rtlCol="0" anchor="ctr"/>
            <a:lstStyle/>
            <a:p>
              <a:endParaRPr lang="en-US" sz="2024" dirty="0"/>
            </a:p>
          </p:txBody>
        </p:sp>
        <p:sp>
          <p:nvSpPr>
            <p:cNvPr id="62" name="Freeform: Shape 61">
              <a:extLst>
                <a:ext uri="{FF2B5EF4-FFF2-40B4-BE49-F238E27FC236}">
                  <a16:creationId xmlns:a16="http://schemas.microsoft.com/office/drawing/2014/main" id="{C4478B9C-AED2-4CBB-ADF5-20534CF020A8}"/>
                </a:ext>
              </a:extLst>
            </p:cNvPr>
            <p:cNvSpPr/>
            <p:nvPr/>
          </p:nvSpPr>
          <p:spPr>
            <a:xfrm>
              <a:off x="4216819" y="2820352"/>
              <a:ext cx="3752850" cy="2676525"/>
            </a:xfrm>
            <a:custGeom>
              <a:avLst/>
              <a:gdLst>
                <a:gd name="connsiteX0" fmla="*/ 3756558 w 3752850"/>
                <a:gd name="connsiteY0" fmla="*/ 1681163 h 2676525"/>
                <a:gd name="connsiteX1" fmla="*/ 3664166 w 3752850"/>
                <a:gd name="connsiteY1" fmla="*/ 1638300 h 2676525"/>
                <a:gd name="connsiteX2" fmla="*/ 3330791 w 3752850"/>
                <a:gd name="connsiteY2" fmla="*/ 1598295 h 2676525"/>
                <a:gd name="connsiteX3" fmla="*/ 2148738 w 3752850"/>
                <a:gd name="connsiteY3" fmla="*/ 1925955 h 2676525"/>
                <a:gd name="connsiteX4" fmla="*/ 1914423 w 3752850"/>
                <a:gd name="connsiteY4" fmla="*/ 2150745 h 2676525"/>
                <a:gd name="connsiteX5" fmla="*/ 1812506 w 3752850"/>
                <a:gd name="connsiteY5" fmla="*/ 2181225 h 2676525"/>
                <a:gd name="connsiteX6" fmla="*/ 1784883 w 3752850"/>
                <a:gd name="connsiteY6" fmla="*/ 2093595 h 2676525"/>
                <a:gd name="connsiteX7" fmla="*/ 1807743 w 3752850"/>
                <a:gd name="connsiteY7" fmla="*/ 1618298 h 2676525"/>
                <a:gd name="connsiteX8" fmla="*/ 1929663 w 3752850"/>
                <a:gd name="connsiteY8" fmla="*/ 1355407 h 2676525"/>
                <a:gd name="connsiteX9" fmla="*/ 2037296 w 3752850"/>
                <a:gd name="connsiteY9" fmla="*/ 1325880 h 2676525"/>
                <a:gd name="connsiteX10" fmla="*/ 1980146 w 3752850"/>
                <a:gd name="connsiteY10" fmla="*/ 1204913 h 2676525"/>
                <a:gd name="connsiteX11" fmla="*/ 1847748 w 3752850"/>
                <a:gd name="connsiteY11" fmla="*/ 1324928 h 2676525"/>
                <a:gd name="connsiteX12" fmla="*/ 1818221 w 3752850"/>
                <a:gd name="connsiteY12" fmla="*/ 1194435 h 2676525"/>
                <a:gd name="connsiteX13" fmla="*/ 1756308 w 3752850"/>
                <a:gd name="connsiteY13" fmla="*/ 71438 h 2676525"/>
                <a:gd name="connsiteX14" fmla="*/ 1762976 w 3752850"/>
                <a:gd name="connsiteY14" fmla="*/ 0 h 2676525"/>
                <a:gd name="connsiteX15" fmla="*/ 1649628 w 3752850"/>
                <a:gd name="connsiteY15" fmla="*/ 2857 h 2676525"/>
                <a:gd name="connsiteX16" fmla="*/ 1702016 w 3752850"/>
                <a:gd name="connsiteY16" fmla="*/ 103822 h 2676525"/>
                <a:gd name="connsiteX17" fmla="*/ 1711541 w 3752850"/>
                <a:gd name="connsiteY17" fmla="*/ 849630 h 2676525"/>
                <a:gd name="connsiteX18" fmla="*/ 1696301 w 3752850"/>
                <a:gd name="connsiteY18" fmla="*/ 832485 h 2676525"/>
                <a:gd name="connsiteX19" fmla="*/ 1693443 w 3752850"/>
                <a:gd name="connsiteY19" fmla="*/ 808672 h 2676525"/>
                <a:gd name="connsiteX20" fmla="*/ 1646771 w 3752850"/>
                <a:gd name="connsiteY20" fmla="*/ 910590 h 2676525"/>
                <a:gd name="connsiteX21" fmla="*/ 1685823 w 3752850"/>
                <a:gd name="connsiteY21" fmla="*/ 920115 h 2676525"/>
                <a:gd name="connsiteX22" fmla="*/ 1738211 w 3752850"/>
                <a:gd name="connsiteY22" fmla="*/ 1052513 h 2676525"/>
                <a:gd name="connsiteX23" fmla="*/ 1708683 w 3752850"/>
                <a:gd name="connsiteY23" fmla="*/ 1803082 h 2676525"/>
                <a:gd name="connsiteX24" fmla="*/ 1554378 w 3752850"/>
                <a:gd name="connsiteY24" fmla="*/ 1870710 h 2676525"/>
                <a:gd name="connsiteX25" fmla="*/ 1435316 w 3752850"/>
                <a:gd name="connsiteY25" fmla="*/ 1783080 h 2676525"/>
                <a:gd name="connsiteX26" fmla="*/ 108483 w 3752850"/>
                <a:gd name="connsiteY26" fmla="*/ 1543050 h 2676525"/>
                <a:gd name="connsiteX27" fmla="*/ 1803 w 3752850"/>
                <a:gd name="connsiteY27" fmla="*/ 1593532 h 2676525"/>
                <a:gd name="connsiteX28" fmla="*/ 76098 w 3752850"/>
                <a:gd name="connsiteY28" fmla="*/ 1698307 h 2676525"/>
                <a:gd name="connsiteX29" fmla="*/ 1278153 w 3752850"/>
                <a:gd name="connsiteY29" fmla="*/ 2038350 h 2676525"/>
                <a:gd name="connsiteX30" fmla="*/ 1529613 w 3752850"/>
                <a:gd name="connsiteY30" fmla="*/ 1967865 h 2676525"/>
                <a:gd name="connsiteX31" fmla="*/ 1674393 w 3752850"/>
                <a:gd name="connsiteY31" fmla="*/ 2080260 h 2676525"/>
                <a:gd name="connsiteX32" fmla="*/ 1622006 w 3752850"/>
                <a:gd name="connsiteY32" fmla="*/ 2587942 h 2676525"/>
                <a:gd name="connsiteX33" fmla="*/ 1663916 w 3752850"/>
                <a:gd name="connsiteY33" fmla="*/ 2670810 h 2676525"/>
                <a:gd name="connsiteX34" fmla="*/ 1761071 w 3752850"/>
                <a:gd name="connsiteY34" fmla="*/ 2580323 h 2676525"/>
                <a:gd name="connsiteX35" fmla="*/ 2064918 w 3752850"/>
                <a:gd name="connsiteY35" fmla="*/ 2247900 h 2676525"/>
                <a:gd name="connsiteX36" fmla="*/ 3703218 w 3752850"/>
                <a:gd name="connsiteY36" fmla="*/ 1757363 h 2676525"/>
                <a:gd name="connsiteX37" fmla="*/ 3756558 w 3752850"/>
                <a:gd name="connsiteY37" fmla="*/ 1681163 h 2676525"/>
                <a:gd name="connsiteX38" fmla="*/ 1200048 w 3752850"/>
                <a:gd name="connsiteY38" fmla="*/ 1896428 h 2676525"/>
                <a:gd name="connsiteX39" fmla="*/ 1172426 w 3752850"/>
                <a:gd name="connsiteY39" fmla="*/ 1888807 h 2676525"/>
                <a:gd name="connsiteX40" fmla="*/ 323748 w 3752850"/>
                <a:gd name="connsiteY40" fmla="*/ 1688782 h 2676525"/>
                <a:gd name="connsiteX41" fmla="*/ 1217193 w 3752850"/>
                <a:gd name="connsiteY41" fmla="*/ 1864042 h 2676525"/>
                <a:gd name="connsiteX42" fmla="*/ 1473416 w 3752850"/>
                <a:gd name="connsiteY42" fmla="*/ 1928813 h 2676525"/>
                <a:gd name="connsiteX43" fmla="*/ 1200048 w 3752850"/>
                <a:gd name="connsiteY43" fmla="*/ 1896428 h 2676525"/>
                <a:gd name="connsiteX44" fmla="*/ 2038248 w 3752850"/>
                <a:gd name="connsiteY44" fmla="*/ 2161223 h 2676525"/>
                <a:gd name="connsiteX45" fmla="*/ 3534626 w 3752850"/>
                <a:gd name="connsiteY45" fmla="*/ 1725930 h 2676525"/>
                <a:gd name="connsiteX46" fmla="*/ 2038248 w 3752850"/>
                <a:gd name="connsiteY46" fmla="*/ 2161223 h 2676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52850" h="2676525">
                  <a:moveTo>
                    <a:pt x="3756558" y="1681163"/>
                  </a:moveTo>
                  <a:cubicBezTo>
                    <a:pt x="3747033" y="1636395"/>
                    <a:pt x="3699408" y="1644015"/>
                    <a:pt x="3664166" y="1638300"/>
                  </a:cubicBezTo>
                  <a:cubicBezTo>
                    <a:pt x="3551771" y="1623060"/>
                    <a:pt x="3442233" y="1603057"/>
                    <a:pt x="3330791" y="1598295"/>
                  </a:cubicBezTo>
                  <a:cubicBezTo>
                    <a:pt x="2900261" y="1575435"/>
                    <a:pt x="2494496" y="1641157"/>
                    <a:pt x="2148738" y="1925955"/>
                  </a:cubicBezTo>
                  <a:cubicBezTo>
                    <a:pt x="2066823" y="1993582"/>
                    <a:pt x="1991576" y="2076450"/>
                    <a:pt x="1914423" y="2150745"/>
                  </a:cubicBezTo>
                  <a:cubicBezTo>
                    <a:pt x="1884896" y="2181225"/>
                    <a:pt x="1852511" y="2195513"/>
                    <a:pt x="1812506" y="2181225"/>
                  </a:cubicBezTo>
                  <a:cubicBezTo>
                    <a:pt x="1772501" y="2165985"/>
                    <a:pt x="1784883" y="2124075"/>
                    <a:pt x="1784883" y="2093595"/>
                  </a:cubicBezTo>
                  <a:cubicBezTo>
                    <a:pt x="1792503" y="1936432"/>
                    <a:pt x="1807743" y="1778317"/>
                    <a:pt x="1807743" y="1618298"/>
                  </a:cubicBezTo>
                  <a:cubicBezTo>
                    <a:pt x="1807743" y="1507807"/>
                    <a:pt x="1852511" y="1430655"/>
                    <a:pt x="1929663" y="1355407"/>
                  </a:cubicBezTo>
                  <a:cubicBezTo>
                    <a:pt x="1966811" y="1317307"/>
                    <a:pt x="1997291" y="1297305"/>
                    <a:pt x="2037296" y="1325880"/>
                  </a:cubicBezTo>
                  <a:lnTo>
                    <a:pt x="1980146" y="1204913"/>
                  </a:lnTo>
                  <a:cubicBezTo>
                    <a:pt x="1960143" y="1271588"/>
                    <a:pt x="1905851" y="1326832"/>
                    <a:pt x="1847748" y="1324928"/>
                  </a:cubicBezTo>
                  <a:cubicBezTo>
                    <a:pt x="1795361" y="1322070"/>
                    <a:pt x="1820126" y="1240155"/>
                    <a:pt x="1818221" y="1194435"/>
                  </a:cubicBezTo>
                  <a:cubicBezTo>
                    <a:pt x="1815363" y="819150"/>
                    <a:pt x="1813458" y="443865"/>
                    <a:pt x="1756308" y="71438"/>
                  </a:cubicBezTo>
                  <a:cubicBezTo>
                    <a:pt x="1751546" y="40957"/>
                    <a:pt x="1753451" y="19050"/>
                    <a:pt x="1762976" y="0"/>
                  </a:cubicBezTo>
                  <a:lnTo>
                    <a:pt x="1649628" y="2857"/>
                  </a:lnTo>
                  <a:cubicBezTo>
                    <a:pt x="1675346" y="29527"/>
                    <a:pt x="1689633" y="62865"/>
                    <a:pt x="1702016" y="103822"/>
                  </a:cubicBezTo>
                  <a:cubicBezTo>
                    <a:pt x="1769643" y="348615"/>
                    <a:pt x="1734401" y="599122"/>
                    <a:pt x="1711541" y="849630"/>
                  </a:cubicBezTo>
                  <a:cubicBezTo>
                    <a:pt x="1706778" y="844868"/>
                    <a:pt x="1699158" y="837247"/>
                    <a:pt x="1696301" y="832485"/>
                  </a:cubicBezTo>
                  <a:cubicBezTo>
                    <a:pt x="1695348" y="824865"/>
                    <a:pt x="1694396" y="817245"/>
                    <a:pt x="1693443" y="808672"/>
                  </a:cubicBezTo>
                  <a:lnTo>
                    <a:pt x="1646771" y="910590"/>
                  </a:lnTo>
                  <a:cubicBezTo>
                    <a:pt x="1658201" y="908685"/>
                    <a:pt x="1670583" y="910590"/>
                    <a:pt x="1685823" y="920115"/>
                  </a:cubicBezTo>
                  <a:cubicBezTo>
                    <a:pt x="1733448" y="950595"/>
                    <a:pt x="1740116" y="1000125"/>
                    <a:pt x="1738211" y="1052513"/>
                  </a:cubicBezTo>
                  <a:cubicBezTo>
                    <a:pt x="1728686" y="1303020"/>
                    <a:pt x="1721066" y="1552575"/>
                    <a:pt x="1708683" y="1803082"/>
                  </a:cubicBezTo>
                  <a:cubicBezTo>
                    <a:pt x="1703921" y="1918335"/>
                    <a:pt x="1654391" y="1938338"/>
                    <a:pt x="1554378" y="1870710"/>
                  </a:cubicBezTo>
                  <a:cubicBezTo>
                    <a:pt x="1514373" y="1843088"/>
                    <a:pt x="1474368" y="1810703"/>
                    <a:pt x="1435316" y="1783080"/>
                  </a:cubicBezTo>
                  <a:cubicBezTo>
                    <a:pt x="1032408" y="1492567"/>
                    <a:pt x="586638" y="1427798"/>
                    <a:pt x="108483" y="1543050"/>
                  </a:cubicBezTo>
                  <a:cubicBezTo>
                    <a:pt x="68478" y="1553528"/>
                    <a:pt x="14186" y="1553528"/>
                    <a:pt x="1803" y="1593532"/>
                  </a:cubicBezTo>
                  <a:cubicBezTo>
                    <a:pt x="-10579" y="1644015"/>
                    <a:pt x="43713" y="1668780"/>
                    <a:pt x="76098" y="1698307"/>
                  </a:cubicBezTo>
                  <a:cubicBezTo>
                    <a:pt x="421856" y="2010728"/>
                    <a:pt x="815238" y="2150745"/>
                    <a:pt x="1278153" y="2038350"/>
                  </a:cubicBezTo>
                  <a:cubicBezTo>
                    <a:pt x="1362926" y="2018348"/>
                    <a:pt x="1444841" y="1990725"/>
                    <a:pt x="1529613" y="1967865"/>
                  </a:cubicBezTo>
                  <a:cubicBezTo>
                    <a:pt x="1654391" y="1932623"/>
                    <a:pt x="1681061" y="1952625"/>
                    <a:pt x="1674393" y="2080260"/>
                  </a:cubicBezTo>
                  <a:cubicBezTo>
                    <a:pt x="1664868" y="2250758"/>
                    <a:pt x="1657248" y="2420303"/>
                    <a:pt x="1622006" y="2587942"/>
                  </a:cubicBezTo>
                  <a:cubicBezTo>
                    <a:pt x="1612481" y="2632710"/>
                    <a:pt x="1617243" y="2663190"/>
                    <a:pt x="1663916" y="2670810"/>
                  </a:cubicBezTo>
                  <a:cubicBezTo>
                    <a:pt x="1728686" y="2681288"/>
                    <a:pt x="1773453" y="2693670"/>
                    <a:pt x="1761071" y="2580323"/>
                  </a:cubicBezTo>
                  <a:cubicBezTo>
                    <a:pt x="1723923" y="2249805"/>
                    <a:pt x="1738211" y="2189798"/>
                    <a:pt x="2064918" y="2247900"/>
                  </a:cubicBezTo>
                  <a:cubicBezTo>
                    <a:pt x="2686901" y="2355533"/>
                    <a:pt x="3242208" y="2203133"/>
                    <a:pt x="3703218" y="1757363"/>
                  </a:cubicBezTo>
                  <a:cubicBezTo>
                    <a:pt x="3724173" y="1736407"/>
                    <a:pt x="3763226" y="1716405"/>
                    <a:pt x="3756558" y="1681163"/>
                  </a:cubicBezTo>
                  <a:close/>
                  <a:moveTo>
                    <a:pt x="1200048" y="1896428"/>
                  </a:moveTo>
                  <a:cubicBezTo>
                    <a:pt x="1192428" y="1896428"/>
                    <a:pt x="1182903" y="1891665"/>
                    <a:pt x="1172426" y="1888807"/>
                  </a:cubicBezTo>
                  <a:cubicBezTo>
                    <a:pt x="880961" y="1856423"/>
                    <a:pt x="597116" y="1796415"/>
                    <a:pt x="323748" y="1688782"/>
                  </a:cubicBezTo>
                  <a:cubicBezTo>
                    <a:pt x="622833" y="1745932"/>
                    <a:pt x="919061" y="1805940"/>
                    <a:pt x="1217193" y="1864042"/>
                  </a:cubicBezTo>
                  <a:cubicBezTo>
                    <a:pt x="1291488" y="1879282"/>
                    <a:pt x="1371498" y="1881188"/>
                    <a:pt x="1473416" y="1928813"/>
                  </a:cubicBezTo>
                  <a:cubicBezTo>
                    <a:pt x="1363878" y="1918335"/>
                    <a:pt x="1279106" y="1916430"/>
                    <a:pt x="1200048" y="1896428"/>
                  </a:cubicBezTo>
                  <a:close/>
                  <a:moveTo>
                    <a:pt x="2038248" y="2161223"/>
                  </a:moveTo>
                  <a:cubicBezTo>
                    <a:pt x="2322093" y="2008823"/>
                    <a:pt x="3215538" y="1748790"/>
                    <a:pt x="3534626" y="1725930"/>
                  </a:cubicBezTo>
                  <a:cubicBezTo>
                    <a:pt x="3031706" y="1858328"/>
                    <a:pt x="2533548" y="2011680"/>
                    <a:pt x="2038248" y="2161223"/>
                  </a:cubicBezTo>
                  <a:close/>
                </a:path>
              </a:pathLst>
            </a:custGeom>
            <a:solidFill>
              <a:schemeClr val="accent2">
                <a:lumMod val="75000"/>
              </a:schemeClr>
            </a:solidFill>
            <a:ln w="9525" cap="flat">
              <a:noFill/>
              <a:prstDash val="solid"/>
              <a:miter/>
            </a:ln>
          </p:spPr>
          <p:txBody>
            <a:bodyPr rtlCol="0" anchor="ctr"/>
            <a:lstStyle/>
            <a:p>
              <a:endParaRPr lang="en-US" sz="2024" dirty="0"/>
            </a:p>
          </p:txBody>
        </p:sp>
        <p:sp>
          <p:nvSpPr>
            <p:cNvPr id="63" name="Freeform: Shape 62">
              <a:extLst>
                <a:ext uri="{FF2B5EF4-FFF2-40B4-BE49-F238E27FC236}">
                  <a16:creationId xmlns:a16="http://schemas.microsoft.com/office/drawing/2014/main" id="{0E08B04B-8AC6-4E4F-BA9B-531AE4B9F9BB}"/>
                </a:ext>
              </a:extLst>
            </p:cNvPr>
            <p:cNvSpPr/>
            <p:nvPr/>
          </p:nvSpPr>
          <p:spPr>
            <a:xfrm>
              <a:off x="5434753" y="1357191"/>
              <a:ext cx="942975" cy="1466850"/>
            </a:xfrm>
            <a:custGeom>
              <a:avLst/>
              <a:gdLst>
                <a:gd name="connsiteX0" fmla="*/ 606954 w 942975"/>
                <a:gd name="connsiteY0" fmla="*/ 1410773 h 1466850"/>
                <a:gd name="connsiteX1" fmla="*/ 883179 w 942975"/>
                <a:gd name="connsiteY1" fmla="*/ 1087876 h 1466850"/>
                <a:gd name="connsiteX2" fmla="*/ 900324 w 942975"/>
                <a:gd name="connsiteY2" fmla="*/ 412553 h 1466850"/>
                <a:gd name="connsiteX3" fmla="*/ 462174 w 942975"/>
                <a:gd name="connsiteY3" fmla="*/ 121 h 1466850"/>
                <a:gd name="connsiteX4" fmla="*/ 26882 w 942975"/>
                <a:gd name="connsiteY4" fmla="*/ 447796 h 1466850"/>
                <a:gd name="connsiteX5" fmla="*/ 101177 w 942975"/>
                <a:gd name="connsiteY5" fmla="*/ 1170743 h 1466850"/>
                <a:gd name="connsiteX6" fmla="*/ 360257 w 942975"/>
                <a:gd name="connsiteY6" fmla="*/ 1426013 h 1466850"/>
                <a:gd name="connsiteX7" fmla="*/ 429789 w 942975"/>
                <a:gd name="connsiteY7" fmla="*/ 1467923 h 1466850"/>
                <a:gd name="connsiteX8" fmla="*/ 543137 w 942975"/>
                <a:gd name="connsiteY8" fmla="*/ 1465066 h 1466850"/>
                <a:gd name="connsiteX9" fmla="*/ 606954 w 942975"/>
                <a:gd name="connsiteY9" fmla="*/ 1410773 h 1466850"/>
                <a:gd name="connsiteX10" fmla="*/ 875559 w 942975"/>
                <a:gd name="connsiteY10" fmla="*/ 730688 h 1466850"/>
                <a:gd name="connsiteX11" fmla="*/ 646959 w 942975"/>
                <a:gd name="connsiteY11" fmla="*/ 1310761 h 1466850"/>
                <a:gd name="connsiteX12" fmla="*/ 875559 w 942975"/>
                <a:gd name="connsiteY12" fmla="*/ 730688 h 146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42975" h="1466850">
                  <a:moveTo>
                    <a:pt x="606954" y="1410773"/>
                  </a:moveTo>
                  <a:cubicBezTo>
                    <a:pt x="746019" y="1343146"/>
                    <a:pt x="833649" y="1230751"/>
                    <a:pt x="883179" y="1087876"/>
                  </a:cubicBezTo>
                  <a:cubicBezTo>
                    <a:pt x="957474" y="864991"/>
                    <a:pt x="969857" y="637343"/>
                    <a:pt x="900324" y="412553"/>
                  </a:cubicBezTo>
                  <a:cubicBezTo>
                    <a:pt x="835554" y="192526"/>
                    <a:pt x="624099" y="-5594"/>
                    <a:pt x="462174" y="121"/>
                  </a:cubicBezTo>
                  <a:cubicBezTo>
                    <a:pt x="290724" y="4883"/>
                    <a:pt x="76412" y="220148"/>
                    <a:pt x="26882" y="447796"/>
                  </a:cubicBezTo>
                  <a:cubicBezTo>
                    <a:pt x="-27411" y="695446"/>
                    <a:pt x="2117" y="938333"/>
                    <a:pt x="101177" y="1170743"/>
                  </a:cubicBezTo>
                  <a:cubicBezTo>
                    <a:pt x="150707" y="1287901"/>
                    <a:pt x="235479" y="1383151"/>
                    <a:pt x="360257" y="1426013"/>
                  </a:cubicBezTo>
                  <a:cubicBezTo>
                    <a:pt x="390737" y="1436491"/>
                    <a:pt x="412644" y="1449826"/>
                    <a:pt x="429789" y="1467923"/>
                  </a:cubicBezTo>
                  <a:lnTo>
                    <a:pt x="543137" y="1465066"/>
                  </a:lnTo>
                  <a:cubicBezTo>
                    <a:pt x="553614" y="1442206"/>
                    <a:pt x="574569" y="1426013"/>
                    <a:pt x="606954" y="1410773"/>
                  </a:cubicBezTo>
                  <a:close/>
                  <a:moveTo>
                    <a:pt x="875559" y="730688"/>
                  </a:moveTo>
                  <a:cubicBezTo>
                    <a:pt x="929852" y="963098"/>
                    <a:pt x="833649" y="1198366"/>
                    <a:pt x="646959" y="1310761"/>
                  </a:cubicBezTo>
                  <a:cubicBezTo>
                    <a:pt x="775547" y="1147883"/>
                    <a:pt x="860319" y="967861"/>
                    <a:pt x="875559" y="730688"/>
                  </a:cubicBezTo>
                  <a:close/>
                </a:path>
              </a:pathLst>
            </a:custGeom>
            <a:solidFill>
              <a:schemeClr val="accent2">
                <a:lumMod val="50000"/>
              </a:schemeClr>
            </a:solidFill>
            <a:ln w="9525" cap="flat">
              <a:noFill/>
              <a:prstDash val="solid"/>
              <a:miter/>
            </a:ln>
          </p:spPr>
          <p:txBody>
            <a:bodyPr rtlCol="0" anchor="ctr"/>
            <a:lstStyle/>
            <a:p>
              <a:endParaRPr lang="en-US" sz="2024"/>
            </a:p>
          </p:txBody>
        </p:sp>
      </p:grpSp>
      <p:sp>
        <p:nvSpPr>
          <p:cNvPr id="64" name="Freeform: Shape 63">
            <a:extLst>
              <a:ext uri="{FF2B5EF4-FFF2-40B4-BE49-F238E27FC236}">
                <a16:creationId xmlns:a16="http://schemas.microsoft.com/office/drawing/2014/main" id="{4E997B29-9759-47D7-8908-AB29B953DA44}"/>
              </a:ext>
            </a:extLst>
          </p:cNvPr>
          <p:cNvSpPr/>
          <p:nvPr/>
        </p:nvSpPr>
        <p:spPr>
          <a:xfrm>
            <a:off x="7398538" y="2020506"/>
            <a:ext cx="322256" cy="401914"/>
          </a:xfrm>
          <a:custGeom>
            <a:avLst/>
            <a:gdLst>
              <a:gd name="connsiteX0" fmla="*/ 297995 w 442762"/>
              <a:gd name="connsiteY0" fmla="*/ 54 h 552207"/>
              <a:gd name="connsiteX1" fmla="*/ 302274 w 442762"/>
              <a:gd name="connsiteY1" fmla="*/ 4207 h 552207"/>
              <a:gd name="connsiteX2" fmla="*/ 297203 w 442762"/>
              <a:gd name="connsiteY2" fmla="*/ 17393 h 552207"/>
              <a:gd name="connsiteX3" fmla="*/ 244710 w 442762"/>
              <a:gd name="connsiteY3" fmla="*/ 83579 h 552207"/>
              <a:gd name="connsiteX4" fmla="*/ 313432 w 442762"/>
              <a:gd name="connsiteY4" fmla="*/ 48077 h 552207"/>
              <a:gd name="connsiteX5" fmla="*/ 332705 w 442762"/>
              <a:gd name="connsiteY5" fmla="*/ 47824 h 552207"/>
              <a:gd name="connsiteX6" fmla="*/ 415881 w 442762"/>
              <a:gd name="connsiteY6" fmla="*/ 78508 h 552207"/>
              <a:gd name="connsiteX7" fmla="*/ 416642 w 442762"/>
              <a:gd name="connsiteY7" fmla="*/ 79268 h 552207"/>
              <a:gd name="connsiteX8" fmla="*/ 415881 w 442762"/>
              <a:gd name="connsiteY8" fmla="*/ 80283 h 552207"/>
              <a:gd name="connsiteX9" fmla="*/ 250036 w 442762"/>
              <a:gd name="connsiteY9" fmla="*/ 89666 h 552207"/>
              <a:gd name="connsiteX10" fmla="*/ 241668 w 442762"/>
              <a:gd name="connsiteY10" fmla="*/ 90680 h 552207"/>
              <a:gd name="connsiteX11" fmla="*/ 238408 w 442762"/>
              <a:gd name="connsiteY11" fmla="*/ 112883 h 552207"/>
              <a:gd name="connsiteX12" fmla="*/ 307552 w 442762"/>
              <a:gd name="connsiteY12" fmla="*/ 126842 h 552207"/>
              <a:gd name="connsiteX13" fmla="*/ 442762 w 442762"/>
              <a:gd name="connsiteY13" fmla="*/ 330826 h 552207"/>
              <a:gd name="connsiteX14" fmla="*/ 221381 w 442762"/>
              <a:gd name="connsiteY14" fmla="*/ 552207 h 552207"/>
              <a:gd name="connsiteX15" fmla="*/ 0 w 442762"/>
              <a:gd name="connsiteY15" fmla="*/ 330826 h 552207"/>
              <a:gd name="connsiteX16" fmla="*/ 221381 w 442762"/>
              <a:gd name="connsiteY16" fmla="*/ 109445 h 552207"/>
              <a:gd name="connsiteX17" fmla="*/ 222795 w 442762"/>
              <a:gd name="connsiteY17" fmla="*/ 109730 h 552207"/>
              <a:gd name="connsiteX18" fmla="*/ 229939 w 442762"/>
              <a:gd name="connsiteY18" fmla="*/ 75306 h 552207"/>
              <a:gd name="connsiteX19" fmla="*/ 247246 w 442762"/>
              <a:gd name="connsiteY19" fmla="*/ 36920 h 552207"/>
              <a:gd name="connsiteX20" fmla="*/ 292385 w 442762"/>
              <a:gd name="connsiteY20" fmla="*/ 2178 h 552207"/>
              <a:gd name="connsiteX21" fmla="*/ 297995 w 442762"/>
              <a:gd name="connsiteY21" fmla="*/ 54 h 552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42762" h="552207">
                <a:moveTo>
                  <a:pt x="297995" y="54"/>
                </a:moveTo>
                <a:cubicBezTo>
                  <a:pt x="299865" y="-231"/>
                  <a:pt x="301514" y="530"/>
                  <a:pt x="302274" y="4207"/>
                </a:cubicBezTo>
                <a:cubicBezTo>
                  <a:pt x="303289" y="9278"/>
                  <a:pt x="304810" y="14097"/>
                  <a:pt x="297203" y="17393"/>
                </a:cubicBezTo>
                <a:cubicBezTo>
                  <a:pt x="268040" y="29565"/>
                  <a:pt x="254347" y="47063"/>
                  <a:pt x="244710" y="83579"/>
                </a:cubicBezTo>
                <a:cubicBezTo>
                  <a:pt x="266265" y="65828"/>
                  <a:pt x="288581" y="54163"/>
                  <a:pt x="313432" y="48077"/>
                </a:cubicBezTo>
                <a:cubicBezTo>
                  <a:pt x="319772" y="45288"/>
                  <a:pt x="326365" y="45541"/>
                  <a:pt x="332705" y="47824"/>
                </a:cubicBezTo>
                <a:cubicBezTo>
                  <a:pt x="361613" y="55178"/>
                  <a:pt x="387479" y="70393"/>
                  <a:pt x="415881" y="78508"/>
                </a:cubicBezTo>
                <a:cubicBezTo>
                  <a:pt x="416135" y="78508"/>
                  <a:pt x="416642" y="79015"/>
                  <a:pt x="416642" y="79268"/>
                </a:cubicBezTo>
                <a:cubicBezTo>
                  <a:pt x="416642" y="79522"/>
                  <a:pt x="416135" y="80029"/>
                  <a:pt x="415881" y="80283"/>
                </a:cubicBezTo>
                <a:cubicBezTo>
                  <a:pt x="361106" y="94991"/>
                  <a:pt x="306078" y="99048"/>
                  <a:pt x="250036" y="89666"/>
                </a:cubicBezTo>
                <a:cubicBezTo>
                  <a:pt x="246993" y="89158"/>
                  <a:pt x="244203" y="88144"/>
                  <a:pt x="241668" y="90680"/>
                </a:cubicBezTo>
                <a:lnTo>
                  <a:pt x="238408" y="112883"/>
                </a:lnTo>
                <a:lnTo>
                  <a:pt x="307552" y="126842"/>
                </a:lnTo>
                <a:cubicBezTo>
                  <a:pt x="387009" y="160450"/>
                  <a:pt x="442762" y="239127"/>
                  <a:pt x="442762" y="330826"/>
                </a:cubicBezTo>
                <a:cubicBezTo>
                  <a:pt x="442762" y="453091"/>
                  <a:pt x="343646" y="552207"/>
                  <a:pt x="221381" y="552207"/>
                </a:cubicBezTo>
                <a:cubicBezTo>
                  <a:pt x="99116" y="552207"/>
                  <a:pt x="0" y="453091"/>
                  <a:pt x="0" y="330826"/>
                </a:cubicBezTo>
                <a:cubicBezTo>
                  <a:pt x="0" y="208561"/>
                  <a:pt x="99116" y="109445"/>
                  <a:pt x="221381" y="109445"/>
                </a:cubicBezTo>
                <a:lnTo>
                  <a:pt x="222795" y="109730"/>
                </a:lnTo>
                <a:lnTo>
                  <a:pt x="229939" y="75306"/>
                </a:lnTo>
                <a:cubicBezTo>
                  <a:pt x="233870" y="61898"/>
                  <a:pt x="239258" y="48965"/>
                  <a:pt x="247246" y="36920"/>
                </a:cubicBezTo>
                <a:cubicBezTo>
                  <a:pt x="258404" y="20183"/>
                  <a:pt x="272858" y="8011"/>
                  <a:pt x="292385" y="2178"/>
                </a:cubicBezTo>
                <a:cubicBezTo>
                  <a:pt x="294033" y="1671"/>
                  <a:pt x="296125" y="340"/>
                  <a:pt x="297995" y="54"/>
                </a:cubicBezTo>
                <a:close/>
              </a:path>
            </a:pathLst>
          </a:custGeom>
          <a:solidFill>
            <a:schemeClr val="accent3"/>
          </a:solidFill>
          <a:ln w="9525" cap="flat">
            <a:noFill/>
            <a:prstDash val="solid"/>
            <a:miter/>
          </a:ln>
        </p:spPr>
        <p:txBody>
          <a:bodyPr wrap="square" rtlCol="0" anchor="ctr">
            <a:noAutofit/>
          </a:bodyPr>
          <a:lstStyle/>
          <a:p>
            <a:endParaRPr lang="en-US" sz="2024"/>
          </a:p>
        </p:txBody>
      </p:sp>
      <p:sp>
        <p:nvSpPr>
          <p:cNvPr id="65" name="Freeform: Shape 64">
            <a:extLst>
              <a:ext uri="{FF2B5EF4-FFF2-40B4-BE49-F238E27FC236}">
                <a16:creationId xmlns:a16="http://schemas.microsoft.com/office/drawing/2014/main" id="{7AB06BF6-DA7B-42F9-BE8A-478077E724C3}"/>
              </a:ext>
            </a:extLst>
          </p:cNvPr>
          <p:cNvSpPr/>
          <p:nvPr/>
        </p:nvSpPr>
        <p:spPr>
          <a:xfrm>
            <a:off x="6427665" y="2008718"/>
            <a:ext cx="191149" cy="397227"/>
          </a:xfrm>
          <a:custGeom>
            <a:avLst/>
            <a:gdLst>
              <a:gd name="connsiteX0" fmla="*/ 138016 w 334757"/>
              <a:gd name="connsiteY0" fmla="*/ 168842 h 695659"/>
              <a:gd name="connsiteX1" fmla="*/ 185963 w 334757"/>
              <a:gd name="connsiteY1" fmla="*/ 179606 h 695659"/>
              <a:gd name="connsiteX2" fmla="*/ 190659 w 334757"/>
              <a:gd name="connsiteY2" fmla="*/ 189992 h 695659"/>
              <a:gd name="connsiteX3" fmla="*/ 223509 w 334757"/>
              <a:gd name="connsiteY3" fmla="*/ 283316 h 695659"/>
              <a:gd name="connsiteX4" fmla="*/ 251133 w 334757"/>
              <a:gd name="connsiteY4" fmla="*/ 364696 h 695659"/>
              <a:gd name="connsiteX5" fmla="*/ 280997 w 334757"/>
              <a:gd name="connsiteY5" fmla="*/ 411359 h 695659"/>
              <a:gd name="connsiteX6" fmla="*/ 334753 w 334757"/>
              <a:gd name="connsiteY6" fmla="*/ 562545 h 695659"/>
              <a:gd name="connsiteX7" fmla="*/ 260466 w 334757"/>
              <a:gd name="connsiteY7" fmla="*/ 678642 h 695659"/>
              <a:gd name="connsiteX8" fmla="*/ 148103 w 334757"/>
              <a:gd name="connsiteY8" fmla="*/ 687601 h 695659"/>
              <a:gd name="connsiteX9" fmla="*/ 72324 w 334757"/>
              <a:gd name="connsiteY9" fmla="*/ 615553 h 695659"/>
              <a:gd name="connsiteX10" fmla="*/ 28647 w 334757"/>
              <a:gd name="connsiteY10" fmla="*/ 484152 h 695659"/>
              <a:gd name="connsiteX11" fmla="*/ 16328 w 334757"/>
              <a:gd name="connsiteY11" fmla="*/ 378508 h 695659"/>
              <a:gd name="connsiteX12" fmla="*/ 9609 w 334757"/>
              <a:gd name="connsiteY12" fmla="*/ 271372 h 695659"/>
              <a:gd name="connsiteX13" fmla="*/ 13341 w 334757"/>
              <a:gd name="connsiteY13" fmla="*/ 221349 h 695659"/>
              <a:gd name="connsiteX14" fmla="*/ 16613 w 334757"/>
              <a:gd name="connsiteY14" fmla="*/ 207434 h 695659"/>
              <a:gd name="connsiteX15" fmla="*/ 39678 w 334757"/>
              <a:gd name="connsiteY15" fmla="*/ 189312 h 695659"/>
              <a:gd name="connsiteX16" fmla="*/ 50515 w 334757"/>
              <a:gd name="connsiteY16" fmla="*/ 188108 h 695659"/>
              <a:gd name="connsiteX17" fmla="*/ 87040 w 334757"/>
              <a:gd name="connsiteY17" fmla="*/ 204965 h 695659"/>
              <a:gd name="connsiteX18" fmla="*/ 97476 w 334757"/>
              <a:gd name="connsiteY18" fmla="*/ 202959 h 695659"/>
              <a:gd name="connsiteX19" fmla="*/ 124770 w 334757"/>
              <a:gd name="connsiteY19" fmla="*/ 173257 h 695659"/>
              <a:gd name="connsiteX20" fmla="*/ 138016 w 334757"/>
              <a:gd name="connsiteY20" fmla="*/ 168842 h 695659"/>
              <a:gd name="connsiteX21" fmla="*/ 78670 w 334757"/>
              <a:gd name="connsiteY21" fmla="*/ 241 h 695659"/>
              <a:gd name="connsiteX22" fmla="*/ 83888 w 334757"/>
              <a:gd name="connsiteY22" fmla="*/ 4656 h 695659"/>
              <a:gd name="connsiteX23" fmla="*/ 91915 w 334757"/>
              <a:gd name="connsiteY23" fmla="*/ 48405 h 695659"/>
              <a:gd name="connsiteX24" fmla="*/ 92317 w 334757"/>
              <a:gd name="connsiteY24" fmla="*/ 76101 h 695659"/>
              <a:gd name="connsiteX25" fmla="*/ 99541 w 334757"/>
              <a:gd name="connsiteY25" fmla="*/ 83727 h 695659"/>
              <a:gd name="connsiteX26" fmla="*/ 151720 w 334757"/>
              <a:gd name="connsiteY26" fmla="*/ 100986 h 695659"/>
              <a:gd name="connsiteX27" fmla="*/ 191056 w 334757"/>
              <a:gd name="connsiteY27" fmla="*/ 158785 h 695659"/>
              <a:gd name="connsiteX28" fmla="*/ 132054 w 334757"/>
              <a:gd name="connsiteY28" fmla="*/ 145539 h 695659"/>
              <a:gd name="connsiteX29" fmla="*/ 118808 w 334757"/>
              <a:gd name="connsiteY29" fmla="*/ 149954 h 695659"/>
              <a:gd name="connsiteX30" fmla="*/ 91514 w 334757"/>
              <a:gd name="connsiteY30" fmla="*/ 179656 h 695659"/>
              <a:gd name="connsiteX31" fmla="*/ 81078 w 334757"/>
              <a:gd name="connsiteY31" fmla="*/ 181662 h 695659"/>
              <a:gd name="connsiteX32" fmla="*/ 44553 w 334757"/>
              <a:gd name="connsiteY32" fmla="*/ 164805 h 695659"/>
              <a:gd name="connsiteX33" fmla="*/ 33716 w 334757"/>
              <a:gd name="connsiteY33" fmla="*/ 166009 h 695659"/>
              <a:gd name="connsiteX34" fmla="*/ 0 w 334757"/>
              <a:gd name="connsiteY34" fmla="*/ 192499 h 695659"/>
              <a:gd name="connsiteX35" fmla="*/ 45355 w 334757"/>
              <a:gd name="connsiteY35" fmla="*/ 98176 h 695659"/>
              <a:gd name="connsiteX36" fmla="*/ 64221 w 334757"/>
              <a:gd name="connsiteY36" fmla="*/ 88945 h 695659"/>
              <a:gd name="connsiteX37" fmla="*/ 72249 w 334757"/>
              <a:gd name="connsiteY37" fmla="*/ 76903 h 695659"/>
              <a:gd name="connsiteX38" fmla="*/ 69840 w 334757"/>
              <a:gd name="connsiteY38" fmla="*/ 31950 h 695659"/>
              <a:gd name="connsiteX39" fmla="*/ 67432 w 334757"/>
              <a:gd name="connsiteY39" fmla="*/ 18704 h 695659"/>
              <a:gd name="connsiteX40" fmla="*/ 78670 w 334757"/>
              <a:gd name="connsiteY40" fmla="*/ 241 h 695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34757" h="695659">
                <a:moveTo>
                  <a:pt x="138016" y="168842"/>
                </a:moveTo>
                <a:lnTo>
                  <a:pt x="185963" y="179606"/>
                </a:lnTo>
                <a:lnTo>
                  <a:pt x="190659" y="189992"/>
                </a:lnTo>
                <a:cubicBezTo>
                  <a:pt x="205591" y="219855"/>
                  <a:pt x="213804" y="251960"/>
                  <a:pt x="223509" y="283316"/>
                </a:cubicBezTo>
                <a:cubicBezTo>
                  <a:pt x="231723" y="310568"/>
                  <a:pt x="239189" y="338565"/>
                  <a:pt x="251133" y="364696"/>
                </a:cubicBezTo>
                <a:cubicBezTo>
                  <a:pt x="258973" y="381495"/>
                  <a:pt x="270172" y="396427"/>
                  <a:pt x="280997" y="411359"/>
                </a:cubicBezTo>
                <a:cubicBezTo>
                  <a:pt x="313475" y="456528"/>
                  <a:pt x="334379" y="506177"/>
                  <a:pt x="334753" y="562545"/>
                </a:cubicBezTo>
                <a:cubicBezTo>
                  <a:pt x="335127" y="616674"/>
                  <a:pt x="310488" y="656243"/>
                  <a:pt x="260466" y="678642"/>
                </a:cubicBezTo>
                <a:cubicBezTo>
                  <a:pt x="224256" y="695067"/>
                  <a:pt x="186926" y="702533"/>
                  <a:pt x="148103" y="687601"/>
                </a:cubicBezTo>
                <a:cubicBezTo>
                  <a:pt x="113013" y="674162"/>
                  <a:pt x="89869" y="647284"/>
                  <a:pt x="72324" y="615553"/>
                </a:cubicBezTo>
                <a:cubicBezTo>
                  <a:pt x="49552" y="574490"/>
                  <a:pt x="37606" y="529695"/>
                  <a:pt x="28647" y="484152"/>
                </a:cubicBezTo>
                <a:cubicBezTo>
                  <a:pt x="21928" y="449435"/>
                  <a:pt x="20435" y="413598"/>
                  <a:pt x="16328" y="378508"/>
                </a:cubicBezTo>
                <a:cubicBezTo>
                  <a:pt x="12222" y="343045"/>
                  <a:pt x="9235" y="307208"/>
                  <a:pt x="9609" y="271372"/>
                </a:cubicBezTo>
                <a:cubicBezTo>
                  <a:pt x="9609" y="254573"/>
                  <a:pt x="11102" y="237774"/>
                  <a:pt x="13341" y="221349"/>
                </a:cubicBezTo>
                <a:lnTo>
                  <a:pt x="16613" y="207434"/>
                </a:lnTo>
                <a:lnTo>
                  <a:pt x="39678" y="189312"/>
                </a:lnTo>
                <a:cubicBezTo>
                  <a:pt x="43691" y="186101"/>
                  <a:pt x="46501" y="186101"/>
                  <a:pt x="50515" y="188108"/>
                </a:cubicBezTo>
                <a:cubicBezTo>
                  <a:pt x="62556" y="194128"/>
                  <a:pt x="75000" y="199347"/>
                  <a:pt x="87040" y="204965"/>
                </a:cubicBezTo>
                <a:cubicBezTo>
                  <a:pt x="91455" y="206973"/>
                  <a:pt x="94265" y="206571"/>
                  <a:pt x="97476" y="202959"/>
                </a:cubicBezTo>
                <a:cubicBezTo>
                  <a:pt x="106307" y="192925"/>
                  <a:pt x="115940" y="183291"/>
                  <a:pt x="124770" y="173257"/>
                </a:cubicBezTo>
                <a:cubicBezTo>
                  <a:pt x="128382" y="169243"/>
                  <a:pt x="131593" y="167236"/>
                  <a:pt x="138016" y="168842"/>
                </a:cubicBezTo>
                <a:close/>
                <a:moveTo>
                  <a:pt x="78670" y="241"/>
                </a:moveTo>
                <a:cubicBezTo>
                  <a:pt x="83486" y="-964"/>
                  <a:pt x="83086" y="2648"/>
                  <a:pt x="83888" y="4656"/>
                </a:cubicBezTo>
                <a:cubicBezTo>
                  <a:pt x="89106" y="18704"/>
                  <a:pt x="90712" y="33555"/>
                  <a:pt x="91915" y="48405"/>
                </a:cubicBezTo>
                <a:cubicBezTo>
                  <a:pt x="92719" y="57637"/>
                  <a:pt x="92317" y="66869"/>
                  <a:pt x="92317" y="76101"/>
                </a:cubicBezTo>
                <a:cubicBezTo>
                  <a:pt x="92317" y="81318"/>
                  <a:pt x="93521" y="83325"/>
                  <a:pt x="99541" y="83727"/>
                </a:cubicBezTo>
                <a:cubicBezTo>
                  <a:pt x="118406" y="84529"/>
                  <a:pt x="136468" y="89747"/>
                  <a:pt x="151720" y="100986"/>
                </a:cubicBezTo>
                <a:cubicBezTo>
                  <a:pt x="171790" y="115034"/>
                  <a:pt x="183830" y="135103"/>
                  <a:pt x="191056" y="158785"/>
                </a:cubicBezTo>
                <a:cubicBezTo>
                  <a:pt x="171388" y="154368"/>
                  <a:pt x="151720" y="150355"/>
                  <a:pt x="132054" y="145539"/>
                </a:cubicBezTo>
                <a:cubicBezTo>
                  <a:pt x="125631" y="143933"/>
                  <a:pt x="122420" y="145940"/>
                  <a:pt x="118808" y="149954"/>
                </a:cubicBezTo>
                <a:cubicBezTo>
                  <a:pt x="109978" y="159988"/>
                  <a:pt x="100345" y="169622"/>
                  <a:pt x="91514" y="179656"/>
                </a:cubicBezTo>
                <a:cubicBezTo>
                  <a:pt x="88303" y="183268"/>
                  <a:pt x="85493" y="183670"/>
                  <a:pt x="81078" y="181662"/>
                </a:cubicBezTo>
                <a:cubicBezTo>
                  <a:pt x="69038" y="176044"/>
                  <a:pt x="56594" y="170825"/>
                  <a:pt x="44553" y="164805"/>
                </a:cubicBezTo>
                <a:cubicBezTo>
                  <a:pt x="40539" y="162798"/>
                  <a:pt x="37729" y="162798"/>
                  <a:pt x="33716" y="166009"/>
                </a:cubicBezTo>
                <a:cubicBezTo>
                  <a:pt x="22879" y="174840"/>
                  <a:pt x="11239" y="183670"/>
                  <a:pt x="0" y="192499"/>
                </a:cubicBezTo>
                <a:cubicBezTo>
                  <a:pt x="3211" y="155172"/>
                  <a:pt x="14450" y="121858"/>
                  <a:pt x="45355" y="98176"/>
                </a:cubicBezTo>
                <a:cubicBezTo>
                  <a:pt x="50975" y="93762"/>
                  <a:pt x="57397" y="90951"/>
                  <a:pt x="64221" y="88945"/>
                </a:cubicBezTo>
                <a:cubicBezTo>
                  <a:pt x="70643" y="86938"/>
                  <a:pt x="73051" y="84529"/>
                  <a:pt x="72249" y="76903"/>
                </a:cubicBezTo>
                <a:cubicBezTo>
                  <a:pt x="70242" y="62053"/>
                  <a:pt x="72649" y="46800"/>
                  <a:pt x="69840" y="31950"/>
                </a:cubicBezTo>
                <a:cubicBezTo>
                  <a:pt x="69038" y="27533"/>
                  <a:pt x="68636" y="22717"/>
                  <a:pt x="67432" y="18704"/>
                </a:cubicBezTo>
                <a:cubicBezTo>
                  <a:pt x="64622" y="7465"/>
                  <a:pt x="67432" y="3050"/>
                  <a:pt x="78670" y="241"/>
                </a:cubicBezTo>
                <a:close/>
              </a:path>
            </a:pathLst>
          </a:custGeom>
          <a:solidFill>
            <a:schemeClr val="accent5"/>
          </a:solidFill>
          <a:ln w="9525" cap="flat">
            <a:noFill/>
            <a:prstDash val="solid"/>
            <a:miter/>
          </a:ln>
        </p:spPr>
        <p:txBody>
          <a:bodyPr wrap="square" rtlCol="0" anchor="ctr">
            <a:noAutofit/>
          </a:bodyPr>
          <a:lstStyle/>
          <a:p>
            <a:endParaRPr lang="en-US" sz="2024"/>
          </a:p>
        </p:txBody>
      </p:sp>
      <p:sp>
        <p:nvSpPr>
          <p:cNvPr id="66" name="Freeform: Shape 65">
            <a:extLst>
              <a:ext uri="{FF2B5EF4-FFF2-40B4-BE49-F238E27FC236}">
                <a16:creationId xmlns:a16="http://schemas.microsoft.com/office/drawing/2014/main" id="{5F3D0955-6C6D-466D-BA3D-7FE3A9DF8B2A}"/>
              </a:ext>
            </a:extLst>
          </p:cNvPr>
          <p:cNvSpPr/>
          <p:nvPr/>
        </p:nvSpPr>
        <p:spPr>
          <a:xfrm>
            <a:off x="6918756" y="1978142"/>
            <a:ext cx="232758" cy="458306"/>
          </a:xfrm>
          <a:custGeom>
            <a:avLst/>
            <a:gdLst>
              <a:gd name="connsiteX0" fmla="*/ 254841 w 379585"/>
              <a:gd name="connsiteY0" fmla="*/ 0 h 747412"/>
              <a:gd name="connsiteX1" fmla="*/ 265299 w 379585"/>
              <a:gd name="connsiteY1" fmla="*/ 0 h 747412"/>
              <a:gd name="connsiteX2" fmla="*/ 186040 w 379585"/>
              <a:gd name="connsiteY2" fmla="*/ 93570 h 747412"/>
              <a:gd name="connsiteX3" fmla="*/ 176131 w 379585"/>
              <a:gd name="connsiteY3" fmla="*/ 111184 h 747412"/>
              <a:gd name="connsiteX4" fmla="*/ 187484 w 379585"/>
              <a:gd name="connsiteY4" fmla="*/ 134783 h 747412"/>
              <a:gd name="connsiteX5" fmla="*/ 195831 w 379585"/>
              <a:gd name="connsiteY5" fmla="*/ 159282 h 747412"/>
              <a:gd name="connsiteX6" fmla="*/ 220370 w 379585"/>
              <a:gd name="connsiteY6" fmla="*/ 171315 h 747412"/>
              <a:gd name="connsiteX7" fmla="*/ 233374 w 379585"/>
              <a:gd name="connsiteY7" fmla="*/ 195946 h 747412"/>
              <a:gd name="connsiteX8" fmla="*/ 306578 w 379585"/>
              <a:gd name="connsiteY8" fmla="*/ 399597 h 747412"/>
              <a:gd name="connsiteX9" fmla="*/ 351161 w 379585"/>
              <a:gd name="connsiteY9" fmla="*/ 483260 h 747412"/>
              <a:gd name="connsiteX10" fmla="*/ 348960 w 379585"/>
              <a:gd name="connsiteY10" fmla="*/ 677004 h 747412"/>
              <a:gd name="connsiteX11" fmla="*/ 200349 w 379585"/>
              <a:gd name="connsiteY11" fmla="*/ 745255 h 747412"/>
              <a:gd name="connsiteX12" fmla="*/ 199247 w 379585"/>
              <a:gd name="connsiteY12" fmla="*/ 745804 h 747412"/>
              <a:gd name="connsiteX13" fmla="*/ 70453 w 379585"/>
              <a:gd name="connsiteY13" fmla="*/ 723789 h 747412"/>
              <a:gd name="connsiteX14" fmla="*/ 0 w 379585"/>
              <a:gd name="connsiteY14" fmla="*/ 618110 h 747412"/>
              <a:gd name="connsiteX15" fmla="*/ 0 w 379585"/>
              <a:gd name="connsiteY15" fmla="*/ 555914 h 747412"/>
              <a:gd name="connsiteX16" fmla="*/ 35226 w 379585"/>
              <a:gd name="connsiteY16" fmla="*/ 455740 h 747412"/>
              <a:gd name="connsiteX17" fmla="*/ 95771 w 379585"/>
              <a:gd name="connsiteY17" fmla="*/ 313734 h 747412"/>
              <a:gd name="connsiteX18" fmla="*/ 138703 w 379585"/>
              <a:gd name="connsiteY18" fmla="*/ 193744 h 747412"/>
              <a:gd name="connsiteX19" fmla="*/ 174480 w 379585"/>
              <a:gd name="connsiteY19" fmla="*/ 158518 h 747412"/>
              <a:gd name="connsiteX20" fmla="*/ 174690 w 379585"/>
              <a:gd name="connsiteY20" fmla="*/ 158681 h 747412"/>
              <a:gd name="connsiteX21" fmla="*/ 161753 w 379585"/>
              <a:gd name="connsiteY21" fmla="*/ 113110 h 747412"/>
              <a:gd name="connsiteX22" fmla="*/ 134301 w 379585"/>
              <a:gd name="connsiteY22" fmla="*/ 71003 h 747412"/>
              <a:gd name="connsiteX23" fmla="*/ 91368 w 379585"/>
              <a:gd name="connsiteY23" fmla="*/ 48437 h 747412"/>
              <a:gd name="connsiteX24" fmla="*/ 80910 w 379585"/>
              <a:gd name="connsiteY24" fmla="*/ 38529 h 747412"/>
              <a:gd name="connsiteX25" fmla="*/ 93569 w 379585"/>
              <a:gd name="connsiteY25" fmla="*/ 33025 h 747412"/>
              <a:gd name="connsiteX26" fmla="*/ 167326 w 379585"/>
              <a:gd name="connsiteY26" fmla="*/ 89167 h 747412"/>
              <a:gd name="connsiteX27" fmla="*/ 238329 w 379585"/>
              <a:gd name="connsiteY27" fmla="*/ 6054 h 747412"/>
              <a:gd name="connsiteX28" fmla="*/ 254841 w 379585"/>
              <a:gd name="connsiteY28" fmla="*/ 2752 h 747412"/>
              <a:gd name="connsiteX29" fmla="*/ 254841 w 379585"/>
              <a:gd name="connsiteY29" fmla="*/ 0 h 74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379585" h="747412">
                <a:moveTo>
                  <a:pt x="254841" y="0"/>
                </a:moveTo>
                <a:cubicBezTo>
                  <a:pt x="258144" y="0"/>
                  <a:pt x="261997" y="0"/>
                  <a:pt x="265299" y="0"/>
                </a:cubicBezTo>
                <a:cubicBezTo>
                  <a:pt x="264749" y="48988"/>
                  <a:pt x="233375" y="86415"/>
                  <a:pt x="186040" y="93570"/>
                </a:cubicBezTo>
                <a:cubicBezTo>
                  <a:pt x="174481" y="95221"/>
                  <a:pt x="170628" y="97974"/>
                  <a:pt x="176131" y="111184"/>
                </a:cubicBezTo>
                <a:cubicBezTo>
                  <a:pt x="179709" y="119165"/>
                  <a:pt x="183838" y="126871"/>
                  <a:pt x="187484" y="134783"/>
                </a:cubicBezTo>
                <a:lnTo>
                  <a:pt x="195831" y="159282"/>
                </a:lnTo>
                <a:lnTo>
                  <a:pt x="220370" y="171315"/>
                </a:lnTo>
                <a:cubicBezTo>
                  <a:pt x="226218" y="177920"/>
                  <a:pt x="230071" y="186589"/>
                  <a:pt x="233374" y="195946"/>
                </a:cubicBezTo>
                <a:cubicBezTo>
                  <a:pt x="257592" y="263646"/>
                  <a:pt x="281810" y="331898"/>
                  <a:pt x="306578" y="399597"/>
                </a:cubicBezTo>
                <a:cubicBezTo>
                  <a:pt x="317586" y="429871"/>
                  <a:pt x="334648" y="456289"/>
                  <a:pt x="351161" y="483260"/>
                </a:cubicBezTo>
                <a:cubicBezTo>
                  <a:pt x="389690" y="546557"/>
                  <a:pt x="389139" y="623615"/>
                  <a:pt x="348960" y="677004"/>
                </a:cubicBezTo>
                <a:cubicBezTo>
                  <a:pt x="311532" y="725440"/>
                  <a:pt x="259243" y="743602"/>
                  <a:pt x="200349" y="745255"/>
                </a:cubicBezTo>
                <a:cubicBezTo>
                  <a:pt x="199798" y="745255"/>
                  <a:pt x="199798" y="745804"/>
                  <a:pt x="199247" y="745804"/>
                </a:cubicBezTo>
                <a:cubicBezTo>
                  <a:pt x="154665" y="749107"/>
                  <a:pt x="110081" y="749658"/>
                  <a:pt x="70453" y="723789"/>
                </a:cubicBezTo>
                <a:cubicBezTo>
                  <a:pt x="32474" y="699020"/>
                  <a:pt x="4403" y="665995"/>
                  <a:pt x="0" y="618110"/>
                </a:cubicBezTo>
                <a:cubicBezTo>
                  <a:pt x="0" y="597195"/>
                  <a:pt x="0" y="576829"/>
                  <a:pt x="0" y="555914"/>
                </a:cubicBezTo>
                <a:cubicBezTo>
                  <a:pt x="1100" y="519037"/>
                  <a:pt x="14861" y="486561"/>
                  <a:pt x="35226" y="455740"/>
                </a:cubicBezTo>
                <a:cubicBezTo>
                  <a:pt x="64397" y="412257"/>
                  <a:pt x="78158" y="362170"/>
                  <a:pt x="95771" y="313734"/>
                </a:cubicBezTo>
                <a:cubicBezTo>
                  <a:pt x="110081" y="273553"/>
                  <a:pt x="124393" y="233374"/>
                  <a:pt x="138703" y="193744"/>
                </a:cubicBezTo>
                <a:cubicBezTo>
                  <a:pt x="144757" y="176682"/>
                  <a:pt x="150262" y="157418"/>
                  <a:pt x="174480" y="158518"/>
                </a:cubicBezTo>
                <a:lnTo>
                  <a:pt x="174690" y="158681"/>
                </a:lnTo>
                <a:lnTo>
                  <a:pt x="161753" y="113110"/>
                </a:lnTo>
                <a:cubicBezTo>
                  <a:pt x="155079" y="97836"/>
                  <a:pt x="146135" y="83663"/>
                  <a:pt x="134301" y="71003"/>
                </a:cubicBezTo>
                <a:cubicBezTo>
                  <a:pt x="122742" y="58894"/>
                  <a:pt x="108981" y="50088"/>
                  <a:pt x="91368" y="48437"/>
                </a:cubicBezTo>
                <a:cubicBezTo>
                  <a:pt x="85313" y="47886"/>
                  <a:pt x="79810" y="46786"/>
                  <a:pt x="80910" y="38529"/>
                </a:cubicBezTo>
                <a:cubicBezTo>
                  <a:pt x="81461" y="29173"/>
                  <a:pt x="88066" y="31923"/>
                  <a:pt x="93569" y="33025"/>
                </a:cubicBezTo>
                <a:cubicBezTo>
                  <a:pt x="128245" y="38529"/>
                  <a:pt x="149713" y="61096"/>
                  <a:pt x="167326" y="89167"/>
                </a:cubicBezTo>
                <a:cubicBezTo>
                  <a:pt x="177233" y="49537"/>
                  <a:pt x="200901" y="22017"/>
                  <a:pt x="238329" y="6054"/>
                </a:cubicBezTo>
                <a:cubicBezTo>
                  <a:pt x="243833" y="3852"/>
                  <a:pt x="249338" y="2752"/>
                  <a:pt x="254841" y="2752"/>
                </a:cubicBezTo>
                <a:cubicBezTo>
                  <a:pt x="254841" y="2202"/>
                  <a:pt x="254841" y="1100"/>
                  <a:pt x="254841" y="0"/>
                </a:cubicBezTo>
                <a:close/>
              </a:path>
            </a:pathLst>
          </a:custGeom>
          <a:solidFill>
            <a:schemeClr val="accent4"/>
          </a:solidFill>
          <a:ln w="3309" cap="flat">
            <a:noFill/>
            <a:prstDash val="solid"/>
            <a:miter/>
          </a:ln>
        </p:spPr>
        <p:txBody>
          <a:bodyPr wrap="square" rtlCol="0" anchor="ctr">
            <a:noAutofit/>
          </a:bodyPr>
          <a:lstStyle/>
          <a:p>
            <a:endParaRPr lang="en-US" sz="2024"/>
          </a:p>
        </p:txBody>
      </p:sp>
      <p:grpSp>
        <p:nvGrpSpPr>
          <p:cNvPr id="67" name="Group 66">
            <a:extLst>
              <a:ext uri="{FF2B5EF4-FFF2-40B4-BE49-F238E27FC236}">
                <a16:creationId xmlns:a16="http://schemas.microsoft.com/office/drawing/2014/main" id="{85549E25-B314-4EB0-9EB3-145EF3E34517}"/>
              </a:ext>
            </a:extLst>
          </p:cNvPr>
          <p:cNvGrpSpPr/>
          <p:nvPr/>
        </p:nvGrpSpPr>
        <p:grpSpPr>
          <a:xfrm>
            <a:off x="3915011" y="1019337"/>
            <a:ext cx="1062461" cy="1515848"/>
            <a:chOff x="3941816" y="1814078"/>
            <a:chExt cx="1781788" cy="2593958"/>
          </a:xfrm>
        </p:grpSpPr>
        <p:grpSp>
          <p:nvGrpSpPr>
            <p:cNvPr id="68" name="Group 67">
              <a:extLst>
                <a:ext uri="{FF2B5EF4-FFF2-40B4-BE49-F238E27FC236}">
                  <a16:creationId xmlns:a16="http://schemas.microsoft.com/office/drawing/2014/main" id="{FE4B7801-6B98-4C1F-8834-B14F062BC5C1}"/>
                </a:ext>
              </a:extLst>
            </p:cNvPr>
            <p:cNvGrpSpPr/>
            <p:nvPr/>
          </p:nvGrpSpPr>
          <p:grpSpPr>
            <a:xfrm>
              <a:off x="3941816" y="1814078"/>
              <a:ext cx="1781788" cy="2593958"/>
              <a:chOff x="2371069" y="2877253"/>
              <a:chExt cx="416267" cy="606009"/>
            </a:xfrm>
          </p:grpSpPr>
          <p:sp>
            <p:nvSpPr>
              <p:cNvPr id="73" name="Freeform 21">
                <a:extLst>
                  <a:ext uri="{FF2B5EF4-FFF2-40B4-BE49-F238E27FC236}">
                    <a16:creationId xmlns:a16="http://schemas.microsoft.com/office/drawing/2014/main" id="{65E07811-2EFE-4BB9-9A95-C8C7A9C145BA}"/>
                  </a:ext>
                </a:extLst>
              </p:cNvPr>
              <p:cNvSpPr>
                <a:spLocks/>
              </p:cNvSpPr>
              <p:nvPr/>
            </p:nvSpPr>
            <p:spPr bwMode="auto">
              <a:xfrm>
                <a:off x="2371069" y="2912822"/>
                <a:ext cx="416267" cy="570440"/>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4"/>
              </a:solidFill>
              <a:ln>
                <a:noFill/>
              </a:ln>
            </p:spPr>
            <p:txBody>
              <a:bodyPr vert="horz" wrap="square" lIns="68570" tIns="34285" rIns="68570" bIns="34285" numCol="1" anchor="t" anchorCtr="0" compatLnSpc="1">
                <a:prstTxWarp prst="textNoShape">
                  <a:avLst/>
                </a:prstTxWarp>
              </a:bodyPr>
              <a:lstStyle/>
              <a:p>
                <a:endParaRPr lang="en-US" sz="2024" dirty="0"/>
              </a:p>
            </p:txBody>
          </p:sp>
          <p:sp>
            <p:nvSpPr>
              <p:cNvPr id="74" name="Rectangle 73">
                <a:extLst>
                  <a:ext uri="{FF2B5EF4-FFF2-40B4-BE49-F238E27FC236}">
                    <a16:creationId xmlns:a16="http://schemas.microsoft.com/office/drawing/2014/main" id="{0725843D-03C9-4F11-BCE8-681551CE55F4}"/>
                  </a:ext>
                </a:extLst>
              </p:cNvPr>
              <p:cNvSpPr>
                <a:spLocks noChangeArrowheads="1"/>
              </p:cNvSpPr>
              <p:nvPr/>
            </p:nvSpPr>
            <p:spPr bwMode="auto">
              <a:xfrm>
                <a:off x="2408866" y="2956587"/>
                <a:ext cx="340673" cy="47147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75" name="Freeform 23">
                <a:extLst>
                  <a:ext uri="{FF2B5EF4-FFF2-40B4-BE49-F238E27FC236}">
                    <a16:creationId xmlns:a16="http://schemas.microsoft.com/office/drawing/2014/main" id="{0125669B-000E-468B-9564-BE3D710CE037}"/>
                  </a:ext>
                </a:extLst>
              </p:cNvPr>
              <p:cNvSpPr>
                <a:spLocks/>
              </p:cNvSpPr>
              <p:nvPr/>
            </p:nvSpPr>
            <p:spPr bwMode="auto">
              <a:xfrm>
                <a:off x="2406877" y="2954100"/>
                <a:ext cx="345148" cy="476444"/>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76" name="Freeform: Shape 75">
                <a:extLst>
                  <a:ext uri="{FF2B5EF4-FFF2-40B4-BE49-F238E27FC236}">
                    <a16:creationId xmlns:a16="http://schemas.microsoft.com/office/drawing/2014/main" id="{4E2DE6E9-0587-4148-B62E-937FE1C20B08}"/>
                  </a:ext>
                </a:extLst>
              </p:cNvPr>
              <p:cNvSpPr>
                <a:spLocks/>
              </p:cNvSpPr>
              <p:nvPr/>
            </p:nvSpPr>
            <p:spPr bwMode="auto">
              <a:xfrm>
                <a:off x="2506261" y="3056183"/>
                <a:ext cx="220670" cy="301384"/>
              </a:xfrm>
              <a:custGeom>
                <a:avLst/>
                <a:gdLst>
                  <a:gd name="connsiteX0" fmla="*/ 27458 w 277014"/>
                  <a:gd name="connsiteY0" fmla="*/ 286961 h 301384"/>
                  <a:gd name="connsiteX1" fmla="*/ 250055 w 277014"/>
                  <a:gd name="connsiteY1" fmla="*/ 286961 h 301384"/>
                  <a:gd name="connsiteX2" fmla="*/ 257121 w 277014"/>
                  <a:gd name="connsiteY2" fmla="*/ 294173 h 301384"/>
                  <a:gd name="connsiteX3" fmla="*/ 250055 w 277014"/>
                  <a:gd name="connsiteY3" fmla="*/ 301384 h 301384"/>
                  <a:gd name="connsiteX4" fmla="*/ 27458 w 277014"/>
                  <a:gd name="connsiteY4" fmla="*/ 301384 h 301384"/>
                  <a:gd name="connsiteX5" fmla="*/ 20391 w 277014"/>
                  <a:gd name="connsiteY5" fmla="*/ 294173 h 301384"/>
                  <a:gd name="connsiteX6" fmla="*/ 27458 w 277014"/>
                  <a:gd name="connsiteY6" fmla="*/ 286961 h 301384"/>
                  <a:gd name="connsiteX7" fmla="*/ 7073 w 277014"/>
                  <a:gd name="connsiteY7" fmla="*/ 238720 h 301384"/>
                  <a:gd name="connsiteX8" fmla="*/ 269941 w 277014"/>
                  <a:gd name="connsiteY8" fmla="*/ 238720 h 301384"/>
                  <a:gd name="connsiteX9" fmla="*/ 277014 w 277014"/>
                  <a:gd name="connsiteY9" fmla="*/ 245932 h 301384"/>
                  <a:gd name="connsiteX10" fmla="*/ 269941 w 277014"/>
                  <a:gd name="connsiteY10" fmla="*/ 253143 h 301384"/>
                  <a:gd name="connsiteX11" fmla="*/ 7073 w 277014"/>
                  <a:gd name="connsiteY11" fmla="*/ 253143 h 301384"/>
                  <a:gd name="connsiteX12" fmla="*/ 0 w 277014"/>
                  <a:gd name="connsiteY12" fmla="*/ 245932 h 301384"/>
                  <a:gd name="connsiteX13" fmla="*/ 7073 w 277014"/>
                  <a:gd name="connsiteY13" fmla="*/ 238720 h 301384"/>
                  <a:gd name="connsiteX14" fmla="*/ 27458 w 277014"/>
                  <a:gd name="connsiteY14" fmla="*/ 191971 h 301384"/>
                  <a:gd name="connsiteX15" fmla="*/ 250055 w 277014"/>
                  <a:gd name="connsiteY15" fmla="*/ 191971 h 301384"/>
                  <a:gd name="connsiteX16" fmla="*/ 257121 w 277014"/>
                  <a:gd name="connsiteY16" fmla="*/ 198933 h 301384"/>
                  <a:gd name="connsiteX17" fmla="*/ 250055 w 277014"/>
                  <a:gd name="connsiteY17" fmla="*/ 205896 h 301384"/>
                  <a:gd name="connsiteX18" fmla="*/ 27458 w 277014"/>
                  <a:gd name="connsiteY18" fmla="*/ 205896 h 301384"/>
                  <a:gd name="connsiteX19" fmla="*/ 20391 w 277014"/>
                  <a:gd name="connsiteY19" fmla="*/ 198933 h 301384"/>
                  <a:gd name="connsiteX20" fmla="*/ 27458 w 277014"/>
                  <a:gd name="connsiteY20" fmla="*/ 191971 h 301384"/>
                  <a:gd name="connsiteX21" fmla="*/ 7073 w 277014"/>
                  <a:gd name="connsiteY21" fmla="*/ 143729 h 301384"/>
                  <a:gd name="connsiteX22" fmla="*/ 269941 w 277014"/>
                  <a:gd name="connsiteY22" fmla="*/ 143729 h 301384"/>
                  <a:gd name="connsiteX23" fmla="*/ 277014 w 277014"/>
                  <a:gd name="connsiteY23" fmla="*/ 150691 h 301384"/>
                  <a:gd name="connsiteX24" fmla="*/ 269941 w 277014"/>
                  <a:gd name="connsiteY24" fmla="*/ 157654 h 301384"/>
                  <a:gd name="connsiteX25" fmla="*/ 7073 w 277014"/>
                  <a:gd name="connsiteY25" fmla="*/ 157654 h 301384"/>
                  <a:gd name="connsiteX26" fmla="*/ 0 w 277014"/>
                  <a:gd name="connsiteY26" fmla="*/ 150691 h 301384"/>
                  <a:gd name="connsiteX27" fmla="*/ 7073 w 277014"/>
                  <a:gd name="connsiteY27" fmla="*/ 143729 h 301384"/>
                  <a:gd name="connsiteX28" fmla="*/ 27458 w 277014"/>
                  <a:gd name="connsiteY28" fmla="*/ 95488 h 301384"/>
                  <a:gd name="connsiteX29" fmla="*/ 250055 w 277014"/>
                  <a:gd name="connsiteY29" fmla="*/ 95488 h 301384"/>
                  <a:gd name="connsiteX30" fmla="*/ 257121 w 277014"/>
                  <a:gd name="connsiteY30" fmla="*/ 102450 h 301384"/>
                  <a:gd name="connsiteX31" fmla="*/ 250055 w 277014"/>
                  <a:gd name="connsiteY31" fmla="*/ 109413 h 301384"/>
                  <a:gd name="connsiteX32" fmla="*/ 27458 w 277014"/>
                  <a:gd name="connsiteY32" fmla="*/ 109413 h 301384"/>
                  <a:gd name="connsiteX33" fmla="*/ 20391 w 277014"/>
                  <a:gd name="connsiteY33" fmla="*/ 102450 h 301384"/>
                  <a:gd name="connsiteX34" fmla="*/ 27458 w 277014"/>
                  <a:gd name="connsiteY34" fmla="*/ 95488 h 301384"/>
                  <a:gd name="connsiteX35" fmla="*/ 7073 w 277014"/>
                  <a:gd name="connsiteY35" fmla="*/ 47247 h 301384"/>
                  <a:gd name="connsiteX36" fmla="*/ 269941 w 277014"/>
                  <a:gd name="connsiteY36" fmla="*/ 47247 h 301384"/>
                  <a:gd name="connsiteX37" fmla="*/ 277014 w 277014"/>
                  <a:gd name="connsiteY37" fmla="*/ 54209 h 301384"/>
                  <a:gd name="connsiteX38" fmla="*/ 269941 w 277014"/>
                  <a:gd name="connsiteY38" fmla="*/ 61172 h 301384"/>
                  <a:gd name="connsiteX39" fmla="*/ 7073 w 277014"/>
                  <a:gd name="connsiteY39" fmla="*/ 61172 h 301384"/>
                  <a:gd name="connsiteX40" fmla="*/ 0 w 277014"/>
                  <a:gd name="connsiteY40" fmla="*/ 54209 h 301384"/>
                  <a:gd name="connsiteX41" fmla="*/ 7073 w 277014"/>
                  <a:gd name="connsiteY41" fmla="*/ 47247 h 301384"/>
                  <a:gd name="connsiteX42" fmla="*/ 27458 w 277014"/>
                  <a:gd name="connsiteY42" fmla="*/ 0 h 301384"/>
                  <a:gd name="connsiteX43" fmla="*/ 250055 w 277014"/>
                  <a:gd name="connsiteY43" fmla="*/ 0 h 301384"/>
                  <a:gd name="connsiteX44" fmla="*/ 257121 w 277014"/>
                  <a:gd name="connsiteY44" fmla="*/ 7211 h 301384"/>
                  <a:gd name="connsiteX45" fmla="*/ 250055 w 277014"/>
                  <a:gd name="connsiteY45" fmla="*/ 14423 h 301384"/>
                  <a:gd name="connsiteX46" fmla="*/ 27458 w 277014"/>
                  <a:gd name="connsiteY46" fmla="*/ 14423 h 301384"/>
                  <a:gd name="connsiteX47" fmla="*/ 20391 w 277014"/>
                  <a:gd name="connsiteY47" fmla="*/ 7211 h 301384"/>
                  <a:gd name="connsiteX48" fmla="*/ 27458 w 277014"/>
                  <a:gd name="connsiteY48" fmla="*/ 0 h 301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277014" h="301384">
                    <a:moveTo>
                      <a:pt x="27458" y="286961"/>
                    </a:moveTo>
                    <a:cubicBezTo>
                      <a:pt x="27458" y="286961"/>
                      <a:pt x="27458" y="286961"/>
                      <a:pt x="250055" y="286961"/>
                    </a:cubicBezTo>
                    <a:cubicBezTo>
                      <a:pt x="254766" y="286961"/>
                      <a:pt x="257121" y="290567"/>
                      <a:pt x="257121" y="294173"/>
                    </a:cubicBezTo>
                    <a:cubicBezTo>
                      <a:pt x="257121" y="297778"/>
                      <a:pt x="254766" y="301384"/>
                      <a:pt x="250055" y="301384"/>
                    </a:cubicBezTo>
                    <a:cubicBezTo>
                      <a:pt x="250055" y="301384"/>
                      <a:pt x="250055" y="301384"/>
                      <a:pt x="27458" y="301384"/>
                    </a:cubicBezTo>
                    <a:cubicBezTo>
                      <a:pt x="23924" y="301384"/>
                      <a:pt x="20391" y="297778"/>
                      <a:pt x="20391" y="294173"/>
                    </a:cubicBezTo>
                    <a:cubicBezTo>
                      <a:pt x="20391" y="290567"/>
                      <a:pt x="23924" y="286961"/>
                      <a:pt x="27458" y="286961"/>
                    </a:cubicBezTo>
                    <a:close/>
                    <a:moveTo>
                      <a:pt x="7073" y="238720"/>
                    </a:moveTo>
                    <a:cubicBezTo>
                      <a:pt x="7073" y="238720"/>
                      <a:pt x="7073" y="238720"/>
                      <a:pt x="269941" y="238720"/>
                    </a:cubicBezTo>
                    <a:cubicBezTo>
                      <a:pt x="273478" y="238720"/>
                      <a:pt x="277014" y="242326"/>
                      <a:pt x="277014" y="245932"/>
                    </a:cubicBezTo>
                    <a:cubicBezTo>
                      <a:pt x="277014" y="250739"/>
                      <a:pt x="273478" y="253143"/>
                      <a:pt x="269941" y="253143"/>
                    </a:cubicBezTo>
                    <a:cubicBezTo>
                      <a:pt x="269941" y="253143"/>
                      <a:pt x="269941" y="253143"/>
                      <a:pt x="7073" y="253143"/>
                    </a:cubicBezTo>
                    <a:cubicBezTo>
                      <a:pt x="3536" y="253143"/>
                      <a:pt x="0" y="250739"/>
                      <a:pt x="0" y="245932"/>
                    </a:cubicBezTo>
                    <a:cubicBezTo>
                      <a:pt x="0" y="242326"/>
                      <a:pt x="3536" y="238720"/>
                      <a:pt x="7073" y="238720"/>
                    </a:cubicBezTo>
                    <a:close/>
                    <a:moveTo>
                      <a:pt x="27458" y="191971"/>
                    </a:moveTo>
                    <a:cubicBezTo>
                      <a:pt x="27458" y="191971"/>
                      <a:pt x="27458" y="191971"/>
                      <a:pt x="250055" y="191971"/>
                    </a:cubicBezTo>
                    <a:cubicBezTo>
                      <a:pt x="254766" y="191971"/>
                      <a:pt x="257121" y="194292"/>
                      <a:pt x="257121" y="198933"/>
                    </a:cubicBezTo>
                    <a:cubicBezTo>
                      <a:pt x="257121" y="202415"/>
                      <a:pt x="254766" y="205896"/>
                      <a:pt x="250055" y="205896"/>
                    </a:cubicBezTo>
                    <a:cubicBezTo>
                      <a:pt x="250055" y="205896"/>
                      <a:pt x="250055" y="205896"/>
                      <a:pt x="27458" y="205896"/>
                    </a:cubicBezTo>
                    <a:cubicBezTo>
                      <a:pt x="23924" y="205896"/>
                      <a:pt x="20391" y="202415"/>
                      <a:pt x="20391" y="198933"/>
                    </a:cubicBezTo>
                    <a:cubicBezTo>
                      <a:pt x="20391" y="194292"/>
                      <a:pt x="23924" y="191971"/>
                      <a:pt x="27458" y="191971"/>
                    </a:cubicBezTo>
                    <a:close/>
                    <a:moveTo>
                      <a:pt x="7073" y="143729"/>
                    </a:moveTo>
                    <a:cubicBezTo>
                      <a:pt x="7073" y="143729"/>
                      <a:pt x="7073" y="143729"/>
                      <a:pt x="269941" y="143729"/>
                    </a:cubicBezTo>
                    <a:cubicBezTo>
                      <a:pt x="273478" y="143729"/>
                      <a:pt x="277014" y="147210"/>
                      <a:pt x="277014" y="150691"/>
                    </a:cubicBezTo>
                    <a:cubicBezTo>
                      <a:pt x="277014" y="154173"/>
                      <a:pt x="273478" y="157654"/>
                      <a:pt x="269941" y="157654"/>
                    </a:cubicBezTo>
                    <a:cubicBezTo>
                      <a:pt x="269941" y="157654"/>
                      <a:pt x="269941" y="157654"/>
                      <a:pt x="7073" y="157654"/>
                    </a:cubicBezTo>
                    <a:cubicBezTo>
                      <a:pt x="3536" y="157654"/>
                      <a:pt x="0" y="154173"/>
                      <a:pt x="0" y="150691"/>
                    </a:cubicBezTo>
                    <a:cubicBezTo>
                      <a:pt x="0" y="147210"/>
                      <a:pt x="3536" y="143729"/>
                      <a:pt x="7073" y="143729"/>
                    </a:cubicBezTo>
                    <a:close/>
                    <a:moveTo>
                      <a:pt x="27458" y="95488"/>
                    </a:moveTo>
                    <a:cubicBezTo>
                      <a:pt x="27458" y="95488"/>
                      <a:pt x="27458" y="95488"/>
                      <a:pt x="250055" y="95488"/>
                    </a:cubicBezTo>
                    <a:cubicBezTo>
                      <a:pt x="254766" y="95488"/>
                      <a:pt x="257121" y="98969"/>
                      <a:pt x="257121" y="102450"/>
                    </a:cubicBezTo>
                    <a:cubicBezTo>
                      <a:pt x="257121" y="107092"/>
                      <a:pt x="254766" y="109413"/>
                      <a:pt x="250055" y="109413"/>
                    </a:cubicBezTo>
                    <a:cubicBezTo>
                      <a:pt x="250055" y="109413"/>
                      <a:pt x="250055" y="109413"/>
                      <a:pt x="27458" y="109413"/>
                    </a:cubicBezTo>
                    <a:cubicBezTo>
                      <a:pt x="23924" y="109413"/>
                      <a:pt x="20391" y="107092"/>
                      <a:pt x="20391" y="102450"/>
                    </a:cubicBezTo>
                    <a:cubicBezTo>
                      <a:pt x="20391" y="98969"/>
                      <a:pt x="23924" y="95488"/>
                      <a:pt x="27458" y="95488"/>
                    </a:cubicBezTo>
                    <a:close/>
                    <a:moveTo>
                      <a:pt x="7073" y="47247"/>
                    </a:moveTo>
                    <a:cubicBezTo>
                      <a:pt x="7073" y="47247"/>
                      <a:pt x="7073" y="47247"/>
                      <a:pt x="269941" y="47247"/>
                    </a:cubicBezTo>
                    <a:cubicBezTo>
                      <a:pt x="273478" y="47247"/>
                      <a:pt x="277014" y="50728"/>
                      <a:pt x="277014" y="54209"/>
                    </a:cubicBezTo>
                    <a:cubicBezTo>
                      <a:pt x="277014" y="58851"/>
                      <a:pt x="273478" y="61172"/>
                      <a:pt x="269941" y="61172"/>
                    </a:cubicBezTo>
                    <a:cubicBezTo>
                      <a:pt x="269941" y="61172"/>
                      <a:pt x="269941" y="61172"/>
                      <a:pt x="7073" y="61172"/>
                    </a:cubicBezTo>
                    <a:cubicBezTo>
                      <a:pt x="3536" y="61172"/>
                      <a:pt x="0" y="58851"/>
                      <a:pt x="0" y="54209"/>
                    </a:cubicBezTo>
                    <a:cubicBezTo>
                      <a:pt x="0" y="50728"/>
                      <a:pt x="3536" y="47247"/>
                      <a:pt x="7073" y="47247"/>
                    </a:cubicBezTo>
                    <a:close/>
                    <a:moveTo>
                      <a:pt x="27458" y="0"/>
                    </a:moveTo>
                    <a:cubicBezTo>
                      <a:pt x="27458" y="0"/>
                      <a:pt x="27458" y="0"/>
                      <a:pt x="250055" y="0"/>
                    </a:cubicBezTo>
                    <a:cubicBezTo>
                      <a:pt x="254766" y="0"/>
                      <a:pt x="257121" y="2404"/>
                      <a:pt x="257121" y="7211"/>
                    </a:cubicBezTo>
                    <a:cubicBezTo>
                      <a:pt x="257121" y="10817"/>
                      <a:pt x="254766" y="14423"/>
                      <a:pt x="250055" y="14423"/>
                    </a:cubicBezTo>
                    <a:cubicBezTo>
                      <a:pt x="250055" y="14423"/>
                      <a:pt x="250055" y="14423"/>
                      <a:pt x="27458" y="14423"/>
                    </a:cubicBezTo>
                    <a:cubicBezTo>
                      <a:pt x="23924" y="14423"/>
                      <a:pt x="20391" y="10817"/>
                      <a:pt x="20391" y="7211"/>
                    </a:cubicBezTo>
                    <a:cubicBezTo>
                      <a:pt x="20391" y="2404"/>
                      <a:pt x="23924" y="0"/>
                      <a:pt x="27458" y="0"/>
                    </a:cubicBezTo>
                    <a:close/>
                  </a:path>
                </a:pathLst>
              </a:custGeom>
              <a:solidFill>
                <a:schemeClr val="accent4"/>
              </a:solidFill>
              <a:ln>
                <a:noFill/>
              </a:ln>
            </p:spPr>
            <p:txBody>
              <a:bodyPr vert="horz" wrap="square" lIns="68570" tIns="34285" rIns="68570" bIns="34285" numCol="1" anchor="t" anchorCtr="0" compatLnSpc="1">
                <a:prstTxWarp prst="textNoShape">
                  <a:avLst/>
                </a:prstTxWarp>
                <a:noAutofit/>
              </a:bodyPr>
              <a:lstStyle/>
              <a:p>
                <a:endParaRPr lang="en-US" sz="2024"/>
              </a:p>
            </p:txBody>
          </p:sp>
          <p:sp>
            <p:nvSpPr>
              <p:cNvPr id="77" name="Freeform: Shape 76">
                <a:extLst>
                  <a:ext uri="{FF2B5EF4-FFF2-40B4-BE49-F238E27FC236}">
                    <a16:creationId xmlns:a16="http://schemas.microsoft.com/office/drawing/2014/main" id="{D949385D-44E3-4157-AA1C-CECB47C7A2D1}"/>
                  </a:ext>
                </a:extLst>
              </p:cNvPr>
              <p:cNvSpPr/>
              <p:nvPr/>
            </p:nvSpPr>
            <p:spPr>
              <a:xfrm>
                <a:off x="2484461" y="2877253"/>
                <a:ext cx="189484" cy="105196"/>
              </a:xfrm>
              <a:custGeom>
                <a:avLst/>
                <a:gdLst>
                  <a:gd name="connsiteX0" fmla="*/ 94742 w 189484"/>
                  <a:gd name="connsiteY0" fmla="*/ 19975 h 105196"/>
                  <a:gd name="connsiteX1" fmla="*/ 68758 w 189484"/>
                  <a:gd name="connsiteY1" fmla="*/ 30738 h 105196"/>
                  <a:gd name="connsiteX2" fmla="*/ 61813 w 189484"/>
                  <a:gd name="connsiteY2" fmla="*/ 47505 h 105196"/>
                  <a:gd name="connsiteX3" fmla="*/ 87055 w 189484"/>
                  <a:gd name="connsiteY3" fmla="*/ 47505 h 105196"/>
                  <a:gd name="connsiteX4" fmla="*/ 127671 w 189484"/>
                  <a:gd name="connsiteY4" fmla="*/ 47505 h 105196"/>
                  <a:gd name="connsiteX5" fmla="*/ 120726 w 189484"/>
                  <a:gd name="connsiteY5" fmla="*/ 30738 h 105196"/>
                  <a:gd name="connsiteX6" fmla="*/ 94742 w 189484"/>
                  <a:gd name="connsiteY6" fmla="*/ 19975 h 105196"/>
                  <a:gd name="connsiteX7" fmla="*/ 94742 w 189484"/>
                  <a:gd name="connsiteY7" fmla="*/ 0 h 105196"/>
                  <a:gd name="connsiteX8" fmla="*/ 134851 w 189484"/>
                  <a:gd name="connsiteY8" fmla="*/ 16614 h 105196"/>
                  <a:gd name="connsiteX9" fmla="*/ 147646 w 189484"/>
                  <a:gd name="connsiteY9" fmla="*/ 47505 h 105196"/>
                  <a:gd name="connsiteX10" fmla="*/ 148292 w 189484"/>
                  <a:gd name="connsiteY10" fmla="*/ 47505 h 105196"/>
                  <a:gd name="connsiteX11" fmla="*/ 189484 w 189484"/>
                  <a:gd name="connsiteY11" fmla="*/ 89890 h 105196"/>
                  <a:gd name="connsiteX12" fmla="*/ 174184 w 189484"/>
                  <a:gd name="connsiteY12" fmla="*/ 105196 h 105196"/>
                  <a:gd name="connsiteX13" fmla="*/ 15300 w 189484"/>
                  <a:gd name="connsiteY13" fmla="*/ 105196 h 105196"/>
                  <a:gd name="connsiteX14" fmla="*/ 0 w 189484"/>
                  <a:gd name="connsiteY14" fmla="*/ 89890 h 105196"/>
                  <a:gd name="connsiteX15" fmla="*/ 12358 w 189484"/>
                  <a:gd name="connsiteY15" fmla="*/ 59868 h 105196"/>
                  <a:gd name="connsiteX16" fmla="*/ 41729 w 189484"/>
                  <a:gd name="connsiteY16" fmla="*/ 47769 h 105196"/>
                  <a:gd name="connsiteX17" fmla="*/ 54634 w 189484"/>
                  <a:gd name="connsiteY17" fmla="*/ 16614 h 105196"/>
                  <a:gd name="connsiteX18" fmla="*/ 94742 w 189484"/>
                  <a:gd name="connsiteY18" fmla="*/ 0 h 105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9484" h="105196">
                    <a:moveTo>
                      <a:pt x="94742" y="19975"/>
                    </a:moveTo>
                    <a:cubicBezTo>
                      <a:pt x="84595" y="19975"/>
                      <a:pt x="75408" y="24088"/>
                      <a:pt x="68758" y="30738"/>
                    </a:cubicBezTo>
                    <a:lnTo>
                      <a:pt x="61813" y="47505"/>
                    </a:lnTo>
                    <a:lnTo>
                      <a:pt x="87055" y="47505"/>
                    </a:lnTo>
                    <a:lnTo>
                      <a:pt x="127671" y="47505"/>
                    </a:lnTo>
                    <a:lnTo>
                      <a:pt x="120726" y="30738"/>
                    </a:lnTo>
                    <a:cubicBezTo>
                      <a:pt x="114076" y="24088"/>
                      <a:pt x="104890" y="19975"/>
                      <a:pt x="94742" y="19975"/>
                    </a:cubicBezTo>
                    <a:close/>
                    <a:moveTo>
                      <a:pt x="94742" y="0"/>
                    </a:moveTo>
                    <a:cubicBezTo>
                      <a:pt x="110406" y="0"/>
                      <a:pt x="124586" y="6349"/>
                      <a:pt x="134851" y="16614"/>
                    </a:cubicBezTo>
                    <a:lnTo>
                      <a:pt x="147646" y="47505"/>
                    </a:lnTo>
                    <a:lnTo>
                      <a:pt x="148292" y="47505"/>
                    </a:lnTo>
                    <a:cubicBezTo>
                      <a:pt x="171830" y="47505"/>
                      <a:pt x="189484" y="66343"/>
                      <a:pt x="189484" y="89890"/>
                    </a:cubicBezTo>
                    <a:cubicBezTo>
                      <a:pt x="189484" y="98132"/>
                      <a:pt x="182423" y="105196"/>
                      <a:pt x="174184" y="105196"/>
                    </a:cubicBezTo>
                    <a:cubicBezTo>
                      <a:pt x="174184" y="105196"/>
                      <a:pt x="174184" y="105196"/>
                      <a:pt x="15300" y="105196"/>
                    </a:cubicBezTo>
                    <a:cubicBezTo>
                      <a:pt x="7061" y="105196"/>
                      <a:pt x="0" y="98132"/>
                      <a:pt x="0" y="89890"/>
                    </a:cubicBezTo>
                    <a:cubicBezTo>
                      <a:pt x="0" y="78117"/>
                      <a:pt x="4708" y="67520"/>
                      <a:pt x="12358" y="59868"/>
                    </a:cubicBezTo>
                    <a:lnTo>
                      <a:pt x="41729" y="47769"/>
                    </a:lnTo>
                    <a:lnTo>
                      <a:pt x="54634" y="16614"/>
                    </a:lnTo>
                    <a:cubicBezTo>
                      <a:pt x="64898" y="6349"/>
                      <a:pt x="79079" y="0"/>
                      <a:pt x="94742"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4">
                  <a:solidFill>
                    <a:schemeClr val="tx1"/>
                  </a:solidFill>
                </a:endParaRPr>
              </a:p>
            </p:txBody>
          </p:sp>
        </p:grpSp>
        <p:sp>
          <p:nvSpPr>
            <p:cNvPr id="69" name="Chevron 2">
              <a:extLst>
                <a:ext uri="{FF2B5EF4-FFF2-40B4-BE49-F238E27FC236}">
                  <a16:creationId xmlns:a16="http://schemas.microsoft.com/office/drawing/2014/main" id="{504F9157-03A3-47BB-AEA8-C10D44717161}"/>
                </a:ext>
              </a:extLst>
            </p:cNvPr>
            <p:cNvSpPr/>
            <p:nvPr/>
          </p:nvSpPr>
          <p:spPr>
            <a:xfrm rot="5400000">
              <a:off x="4198486" y="2547223"/>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solidFill>
                  <a:schemeClr val="tx1"/>
                </a:solidFill>
              </a:endParaRPr>
            </a:p>
          </p:txBody>
        </p:sp>
        <p:sp>
          <p:nvSpPr>
            <p:cNvPr id="70" name="Chevron 2">
              <a:extLst>
                <a:ext uri="{FF2B5EF4-FFF2-40B4-BE49-F238E27FC236}">
                  <a16:creationId xmlns:a16="http://schemas.microsoft.com/office/drawing/2014/main" id="{087E05AE-C545-4D4C-86C7-67E297C7F3EB}"/>
                </a:ext>
              </a:extLst>
            </p:cNvPr>
            <p:cNvSpPr/>
            <p:nvPr/>
          </p:nvSpPr>
          <p:spPr>
            <a:xfrm rot="5400000">
              <a:off x="4201989" y="2898837"/>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solidFill>
                  <a:schemeClr val="tx1"/>
                </a:solidFill>
              </a:endParaRPr>
            </a:p>
          </p:txBody>
        </p:sp>
        <p:sp>
          <p:nvSpPr>
            <p:cNvPr id="71" name="Chevron 2">
              <a:extLst>
                <a:ext uri="{FF2B5EF4-FFF2-40B4-BE49-F238E27FC236}">
                  <a16:creationId xmlns:a16="http://schemas.microsoft.com/office/drawing/2014/main" id="{ACAC2002-A8EC-40ED-93B2-AEEB1F099D2A}"/>
                </a:ext>
              </a:extLst>
            </p:cNvPr>
            <p:cNvSpPr/>
            <p:nvPr/>
          </p:nvSpPr>
          <p:spPr>
            <a:xfrm rot="5400000">
              <a:off x="4205492" y="3250451"/>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solidFill>
                  <a:schemeClr val="tx1"/>
                </a:solidFill>
              </a:endParaRPr>
            </a:p>
          </p:txBody>
        </p:sp>
        <p:sp>
          <p:nvSpPr>
            <p:cNvPr id="72" name="Chevron 2">
              <a:extLst>
                <a:ext uri="{FF2B5EF4-FFF2-40B4-BE49-F238E27FC236}">
                  <a16:creationId xmlns:a16="http://schemas.microsoft.com/office/drawing/2014/main" id="{3FE6FC87-CBF9-492D-9910-792B9AD82534}"/>
                </a:ext>
              </a:extLst>
            </p:cNvPr>
            <p:cNvSpPr/>
            <p:nvPr/>
          </p:nvSpPr>
          <p:spPr>
            <a:xfrm rot="5400000">
              <a:off x="4208995" y="3602065"/>
              <a:ext cx="270623" cy="267207"/>
            </a:xfrm>
            <a:custGeom>
              <a:avLst/>
              <a:gdLst/>
              <a:ahLst/>
              <a:cxnLst/>
              <a:rect l="l" t="t" r="r" b="b"/>
              <a:pathLst>
                <a:path w="3830741" h="3782395">
                  <a:moveTo>
                    <a:pt x="272737" y="3782395"/>
                  </a:moveTo>
                  <a:lnTo>
                    <a:pt x="272737" y="1129329"/>
                  </a:lnTo>
                  <a:cubicBezTo>
                    <a:pt x="368718" y="1192933"/>
                    <a:pt x="457831" y="1251924"/>
                    <a:pt x="541946" y="1307175"/>
                  </a:cubicBezTo>
                  <a:lnTo>
                    <a:pt x="541946" y="3513186"/>
                  </a:lnTo>
                  <a:lnTo>
                    <a:pt x="3561532" y="3513186"/>
                  </a:lnTo>
                  <a:lnTo>
                    <a:pt x="3561532" y="1985872"/>
                  </a:lnTo>
                  <a:lnTo>
                    <a:pt x="3590324" y="1967561"/>
                  </a:lnTo>
                  <a:cubicBezTo>
                    <a:pt x="3580733" y="1962993"/>
                    <a:pt x="3571122" y="1958413"/>
                    <a:pt x="3561532" y="1953733"/>
                  </a:cubicBezTo>
                  <a:lnTo>
                    <a:pt x="3561532" y="522839"/>
                  </a:lnTo>
                  <a:lnTo>
                    <a:pt x="881682" y="522839"/>
                  </a:lnTo>
                  <a:cubicBezTo>
                    <a:pt x="739027" y="434224"/>
                    <a:pt x="600115" y="344664"/>
                    <a:pt x="466828" y="253630"/>
                  </a:cubicBezTo>
                  <a:lnTo>
                    <a:pt x="3830741" y="253630"/>
                  </a:lnTo>
                  <a:lnTo>
                    <a:pt x="3830741" y="3782395"/>
                  </a:lnTo>
                  <a:close/>
                  <a:moveTo>
                    <a:pt x="0" y="0"/>
                  </a:moveTo>
                  <a:cubicBezTo>
                    <a:pt x="678168" y="716943"/>
                    <a:pt x="2221880" y="1454406"/>
                    <a:pt x="3416058" y="1983649"/>
                  </a:cubicBezTo>
                  <a:cubicBezTo>
                    <a:pt x="2906515" y="2315100"/>
                    <a:pt x="1976707" y="2643252"/>
                    <a:pt x="1914290" y="3355250"/>
                  </a:cubicBezTo>
                  <a:lnTo>
                    <a:pt x="1318205" y="3154450"/>
                  </a:lnTo>
                  <a:cubicBezTo>
                    <a:pt x="1531531" y="2503259"/>
                    <a:pt x="1765419" y="2324696"/>
                    <a:pt x="2221606" y="1999551"/>
                  </a:cubicBezTo>
                  <a:cubicBezTo>
                    <a:pt x="1369032" y="1616387"/>
                    <a:pt x="1025337" y="1447905"/>
                    <a:pt x="21688" y="786442"/>
                  </a:cubicBezTo>
                  <a:cubicBezTo>
                    <a:pt x="14534" y="524743"/>
                    <a:pt x="14718" y="351758"/>
                    <a:pt x="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024">
                <a:solidFill>
                  <a:schemeClr val="tx1"/>
                </a:solidFill>
              </a:endParaRPr>
            </a:p>
          </p:txBody>
        </p:sp>
      </p:grpSp>
      <p:grpSp>
        <p:nvGrpSpPr>
          <p:cNvPr id="78" name="Group 77">
            <a:extLst>
              <a:ext uri="{FF2B5EF4-FFF2-40B4-BE49-F238E27FC236}">
                <a16:creationId xmlns:a16="http://schemas.microsoft.com/office/drawing/2014/main" id="{B9B7FF86-C2F8-40DC-8487-B2A4598DD17D}"/>
              </a:ext>
            </a:extLst>
          </p:cNvPr>
          <p:cNvGrpSpPr/>
          <p:nvPr/>
        </p:nvGrpSpPr>
        <p:grpSpPr>
          <a:xfrm rot="19652038">
            <a:off x="2654327" y="1076248"/>
            <a:ext cx="836675" cy="1456967"/>
            <a:chOff x="2755505" y="1879063"/>
            <a:chExt cx="552450" cy="962025"/>
          </a:xfrm>
          <a:solidFill>
            <a:schemeClr val="accent4"/>
          </a:solidFill>
        </p:grpSpPr>
        <p:sp>
          <p:nvSpPr>
            <p:cNvPr id="79" name="Freeform: Shape 78">
              <a:extLst>
                <a:ext uri="{FF2B5EF4-FFF2-40B4-BE49-F238E27FC236}">
                  <a16:creationId xmlns:a16="http://schemas.microsoft.com/office/drawing/2014/main" id="{1D2EF700-9C18-41F6-80C3-D2077B3D2BC2}"/>
                </a:ext>
              </a:extLst>
            </p:cNvPr>
            <p:cNvSpPr/>
            <p:nvPr/>
          </p:nvSpPr>
          <p:spPr>
            <a:xfrm>
              <a:off x="2755505" y="1879063"/>
              <a:ext cx="552450" cy="962025"/>
            </a:xfrm>
            <a:custGeom>
              <a:avLst/>
              <a:gdLst>
                <a:gd name="connsiteX0" fmla="*/ 407432 w 552450"/>
                <a:gd name="connsiteY0" fmla="*/ 33338 h 962025"/>
                <a:gd name="connsiteX1" fmla="*/ 281702 w 552450"/>
                <a:gd name="connsiteY1" fmla="*/ 0 h 962025"/>
                <a:gd name="connsiteX2" fmla="*/ 266462 w 552450"/>
                <a:gd name="connsiteY2" fmla="*/ 0 h 962025"/>
                <a:gd name="connsiteX3" fmla="*/ 246459 w 552450"/>
                <a:gd name="connsiteY3" fmla="*/ 1905 h 962025"/>
                <a:gd name="connsiteX4" fmla="*/ 714 w 552450"/>
                <a:gd name="connsiteY4" fmla="*/ 260985 h 962025"/>
                <a:gd name="connsiteX5" fmla="*/ 714 w 552450"/>
                <a:gd name="connsiteY5" fmla="*/ 294322 h 962025"/>
                <a:gd name="connsiteX6" fmla="*/ 28337 w 552450"/>
                <a:gd name="connsiteY6" fmla="*/ 401003 h 962025"/>
                <a:gd name="connsiteX7" fmla="*/ 114062 w 552450"/>
                <a:gd name="connsiteY7" fmla="*/ 502920 h 962025"/>
                <a:gd name="connsiteX8" fmla="*/ 233124 w 552450"/>
                <a:gd name="connsiteY8" fmla="*/ 552450 h 962025"/>
                <a:gd name="connsiteX9" fmla="*/ 234077 w 552450"/>
                <a:gd name="connsiteY9" fmla="*/ 553403 h 962025"/>
                <a:gd name="connsiteX10" fmla="*/ 238839 w 552450"/>
                <a:gd name="connsiteY10" fmla="*/ 553403 h 962025"/>
                <a:gd name="connsiteX11" fmla="*/ 241697 w 552450"/>
                <a:gd name="connsiteY11" fmla="*/ 556260 h 962025"/>
                <a:gd name="connsiteX12" fmla="*/ 237887 w 552450"/>
                <a:gd name="connsiteY12" fmla="*/ 581025 h 962025"/>
                <a:gd name="connsiteX13" fmla="*/ 233124 w 552450"/>
                <a:gd name="connsiteY13" fmla="*/ 622935 h 962025"/>
                <a:gd name="connsiteX14" fmla="*/ 255032 w 552450"/>
                <a:gd name="connsiteY14" fmla="*/ 700087 h 962025"/>
                <a:gd name="connsiteX15" fmla="*/ 241697 w 552450"/>
                <a:gd name="connsiteY15" fmla="*/ 794385 h 962025"/>
                <a:gd name="connsiteX16" fmla="*/ 242649 w 552450"/>
                <a:gd name="connsiteY16" fmla="*/ 933450 h 962025"/>
                <a:gd name="connsiteX17" fmla="*/ 257889 w 552450"/>
                <a:gd name="connsiteY17" fmla="*/ 962025 h 962025"/>
                <a:gd name="connsiteX18" fmla="*/ 279797 w 552450"/>
                <a:gd name="connsiteY18" fmla="*/ 967740 h 962025"/>
                <a:gd name="connsiteX19" fmla="*/ 301704 w 552450"/>
                <a:gd name="connsiteY19" fmla="*/ 962025 h 962025"/>
                <a:gd name="connsiteX20" fmla="*/ 316944 w 552450"/>
                <a:gd name="connsiteY20" fmla="*/ 933450 h 962025"/>
                <a:gd name="connsiteX21" fmla="*/ 317897 w 552450"/>
                <a:gd name="connsiteY21" fmla="*/ 794385 h 962025"/>
                <a:gd name="connsiteX22" fmla="*/ 304562 w 552450"/>
                <a:gd name="connsiteY22" fmla="*/ 700087 h 962025"/>
                <a:gd name="connsiteX23" fmla="*/ 326469 w 552450"/>
                <a:gd name="connsiteY23" fmla="*/ 622935 h 962025"/>
                <a:gd name="connsiteX24" fmla="*/ 321707 w 552450"/>
                <a:gd name="connsiteY24" fmla="*/ 581025 h 962025"/>
                <a:gd name="connsiteX25" fmla="*/ 317897 w 552450"/>
                <a:gd name="connsiteY25" fmla="*/ 556260 h 962025"/>
                <a:gd name="connsiteX26" fmla="*/ 320754 w 552450"/>
                <a:gd name="connsiteY26" fmla="*/ 553403 h 962025"/>
                <a:gd name="connsiteX27" fmla="*/ 322659 w 552450"/>
                <a:gd name="connsiteY27" fmla="*/ 553403 h 962025"/>
                <a:gd name="connsiteX28" fmla="*/ 333137 w 552450"/>
                <a:gd name="connsiteY28" fmla="*/ 550545 h 962025"/>
                <a:gd name="connsiteX29" fmla="*/ 556022 w 552450"/>
                <a:gd name="connsiteY29" fmla="*/ 316230 h 962025"/>
                <a:gd name="connsiteX30" fmla="*/ 407432 w 552450"/>
                <a:gd name="connsiteY30" fmla="*/ 33338 h 962025"/>
                <a:gd name="connsiteX31" fmla="*/ 277892 w 552450"/>
                <a:gd name="connsiteY31" fmla="*/ 939165 h 962025"/>
                <a:gd name="connsiteX32" fmla="*/ 263604 w 552450"/>
                <a:gd name="connsiteY32" fmla="*/ 924878 h 962025"/>
                <a:gd name="connsiteX33" fmla="*/ 277892 w 552450"/>
                <a:gd name="connsiteY33" fmla="*/ 910590 h 962025"/>
                <a:gd name="connsiteX34" fmla="*/ 292179 w 552450"/>
                <a:gd name="connsiteY34" fmla="*/ 924878 h 962025"/>
                <a:gd name="connsiteX35" fmla="*/ 277892 w 552450"/>
                <a:gd name="connsiteY35" fmla="*/ 939165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52450" h="962025">
                  <a:moveTo>
                    <a:pt x="407432" y="33338"/>
                  </a:moveTo>
                  <a:cubicBezTo>
                    <a:pt x="368379" y="12382"/>
                    <a:pt x="325517" y="2857"/>
                    <a:pt x="281702" y="0"/>
                  </a:cubicBezTo>
                  <a:cubicBezTo>
                    <a:pt x="276939" y="0"/>
                    <a:pt x="271224" y="0"/>
                    <a:pt x="266462" y="0"/>
                  </a:cubicBezTo>
                  <a:cubicBezTo>
                    <a:pt x="259794" y="2857"/>
                    <a:pt x="253127" y="0"/>
                    <a:pt x="246459" y="1905"/>
                  </a:cubicBezTo>
                  <a:cubicBezTo>
                    <a:pt x="110252" y="18097"/>
                    <a:pt x="9287" y="124778"/>
                    <a:pt x="714" y="260985"/>
                  </a:cubicBezTo>
                  <a:cubicBezTo>
                    <a:pt x="-238" y="271462"/>
                    <a:pt x="-238" y="282893"/>
                    <a:pt x="714" y="294322"/>
                  </a:cubicBezTo>
                  <a:cubicBezTo>
                    <a:pt x="714" y="332422"/>
                    <a:pt x="12144" y="367665"/>
                    <a:pt x="28337" y="401003"/>
                  </a:cubicBezTo>
                  <a:cubicBezTo>
                    <a:pt x="47387" y="441960"/>
                    <a:pt x="77867" y="475297"/>
                    <a:pt x="114062" y="502920"/>
                  </a:cubicBezTo>
                  <a:cubicBezTo>
                    <a:pt x="149304" y="529590"/>
                    <a:pt x="189309" y="544830"/>
                    <a:pt x="233124" y="552450"/>
                  </a:cubicBezTo>
                  <a:cubicBezTo>
                    <a:pt x="233124" y="552450"/>
                    <a:pt x="234077" y="553403"/>
                    <a:pt x="234077" y="553403"/>
                  </a:cubicBezTo>
                  <a:lnTo>
                    <a:pt x="238839" y="553403"/>
                  </a:lnTo>
                  <a:cubicBezTo>
                    <a:pt x="239792" y="554355"/>
                    <a:pt x="240744" y="555308"/>
                    <a:pt x="241697" y="556260"/>
                  </a:cubicBezTo>
                  <a:cubicBezTo>
                    <a:pt x="240744" y="566737"/>
                    <a:pt x="247412" y="575310"/>
                    <a:pt x="237887" y="581025"/>
                  </a:cubicBezTo>
                  <a:cubicBezTo>
                    <a:pt x="223599" y="590550"/>
                    <a:pt x="229314" y="612458"/>
                    <a:pt x="233124" y="622935"/>
                  </a:cubicBezTo>
                  <a:cubicBezTo>
                    <a:pt x="245507" y="652462"/>
                    <a:pt x="255984" y="666750"/>
                    <a:pt x="255032" y="700087"/>
                  </a:cubicBezTo>
                  <a:cubicBezTo>
                    <a:pt x="254079" y="721995"/>
                    <a:pt x="240744" y="772478"/>
                    <a:pt x="241697" y="794385"/>
                  </a:cubicBezTo>
                  <a:cubicBezTo>
                    <a:pt x="241697" y="841058"/>
                    <a:pt x="242649" y="886778"/>
                    <a:pt x="242649" y="933450"/>
                  </a:cubicBezTo>
                  <a:cubicBezTo>
                    <a:pt x="242649" y="945833"/>
                    <a:pt x="246459" y="956310"/>
                    <a:pt x="257889" y="962025"/>
                  </a:cubicBezTo>
                  <a:cubicBezTo>
                    <a:pt x="265509" y="965835"/>
                    <a:pt x="273129" y="967740"/>
                    <a:pt x="279797" y="967740"/>
                  </a:cubicBezTo>
                  <a:cubicBezTo>
                    <a:pt x="286464" y="967740"/>
                    <a:pt x="294084" y="965835"/>
                    <a:pt x="301704" y="962025"/>
                  </a:cubicBezTo>
                  <a:cubicBezTo>
                    <a:pt x="313134" y="956310"/>
                    <a:pt x="316944" y="945833"/>
                    <a:pt x="316944" y="933450"/>
                  </a:cubicBezTo>
                  <a:cubicBezTo>
                    <a:pt x="316944" y="886778"/>
                    <a:pt x="316944" y="841058"/>
                    <a:pt x="317897" y="794385"/>
                  </a:cubicBezTo>
                  <a:cubicBezTo>
                    <a:pt x="317897" y="772478"/>
                    <a:pt x="305514" y="721995"/>
                    <a:pt x="304562" y="700087"/>
                  </a:cubicBezTo>
                  <a:cubicBezTo>
                    <a:pt x="303609" y="666750"/>
                    <a:pt x="314087" y="653415"/>
                    <a:pt x="326469" y="622935"/>
                  </a:cubicBezTo>
                  <a:cubicBezTo>
                    <a:pt x="331232" y="612458"/>
                    <a:pt x="335994" y="590550"/>
                    <a:pt x="321707" y="581025"/>
                  </a:cubicBezTo>
                  <a:cubicBezTo>
                    <a:pt x="312182" y="574358"/>
                    <a:pt x="318849" y="565785"/>
                    <a:pt x="317897" y="556260"/>
                  </a:cubicBezTo>
                  <a:cubicBezTo>
                    <a:pt x="318849" y="555308"/>
                    <a:pt x="319802" y="554355"/>
                    <a:pt x="320754" y="553403"/>
                  </a:cubicBezTo>
                  <a:lnTo>
                    <a:pt x="322659" y="553403"/>
                  </a:lnTo>
                  <a:cubicBezTo>
                    <a:pt x="325517" y="551498"/>
                    <a:pt x="328374" y="550545"/>
                    <a:pt x="333137" y="550545"/>
                  </a:cubicBezTo>
                  <a:cubicBezTo>
                    <a:pt x="451247" y="527685"/>
                    <a:pt x="537924" y="435293"/>
                    <a:pt x="556022" y="316230"/>
                  </a:cubicBezTo>
                  <a:cubicBezTo>
                    <a:pt x="569357" y="202883"/>
                    <a:pt x="511254" y="89535"/>
                    <a:pt x="407432" y="33338"/>
                  </a:cubicBezTo>
                  <a:close/>
                  <a:moveTo>
                    <a:pt x="277892" y="939165"/>
                  </a:moveTo>
                  <a:cubicBezTo>
                    <a:pt x="269319" y="939165"/>
                    <a:pt x="263604" y="932498"/>
                    <a:pt x="263604" y="924878"/>
                  </a:cubicBezTo>
                  <a:cubicBezTo>
                    <a:pt x="263604" y="916305"/>
                    <a:pt x="270272" y="910590"/>
                    <a:pt x="277892" y="910590"/>
                  </a:cubicBezTo>
                  <a:cubicBezTo>
                    <a:pt x="286464" y="910590"/>
                    <a:pt x="292179" y="917258"/>
                    <a:pt x="292179" y="924878"/>
                  </a:cubicBezTo>
                  <a:cubicBezTo>
                    <a:pt x="292179" y="932498"/>
                    <a:pt x="285512" y="939165"/>
                    <a:pt x="277892" y="939165"/>
                  </a:cubicBezTo>
                  <a:close/>
                </a:path>
              </a:pathLst>
            </a:custGeom>
            <a:solidFill>
              <a:schemeClr val="tx1">
                <a:lumMod val="75000"/>
                <a:lumOff val="25000"/>
              </a:schemeClr>
            </a:solidFill>
            <a:ln w="9525" cap="flat">
              <a:noFill/>
              <a:prstDash val="solid"/>
              <a:miter/>
            </a:ln>
          </p:spPr>
          <p:txBody>
            <a:bodyPr rtlCol="0" anchor="ctr"/>
            <a:lstStyle/>
            <a:p>
              <a:endParaRPr lang="en-US" sz="2024" dirty="0"/>
            </a:p>
          </p:txBody>
        </p:sp>
        <p:sp>
          <p:nvSpPr>
            <p:cNvPr id="80" name="Freeform: Shape 79">
              <a:extLst>
                <a:ext uri="{FF2B5EF4-FFF2-40B4-BE49-F238E27FC236}">
                  <a16:creationId xmlns:a16="http://schemas.microsoft.com/office/drawing/2014/main" id="{C2B66A2E-9310-4964-B7E6-C57BE311522F}"/>
                </a:ext>
              </a:extLst>
            </p:cNvPr>
            <p:cNvSpPr/>
            <p:nvPr/>
          </p:nvSpPr>
          <p:spPr>
            <a:xfrm>
              <a:off x="2801939" y="1928593"/>
              <a:ext cx="457200" cy="457200"/>
            </a:xfrm>
            <a:custGeom>
              <a:avLst/>
              <a:gdLst>
                <a:gd name="connsiteX0" fmla="*/ 230505 w 457200"/>
                <a:gd name="connsiteY0" fmla="*/ 0 h 457200"/>
                <a:gd name="connsiteX1" fmla="*/ 0 w 457200"/>
                <a:gd name="connsiteY1" fmla="*/ 225742 h 457200"/>
                <a:gd name="connsiteX2" fmla="*/ 229552 w 457200"/>
                <a:gd name="connsiteY2" fmla="*/ 459105 h 457200"/>
                <a:gd name="connsiteX3" fmla="*/ 459105 w 457200"/>
                <a:gd name="connsiteY3" fmla="*/ 229552 h 457200"/>
                <a:gd name="connsiteX4" fmla="*/ 230505 w 457200"/>
                <a:gd name="connsiteY4" fmla="*/ 0 h 457200"/>
                <a:gd name="connsiteX5" fmla="*/ 230505 w 457200"/>
                <a:gd name="connsiteY5" fmla="*/ 442913 h 457200"/>
                <a:gd name="connsiteX6" fmla="*/ 16192 w 457200"/>
                <a:gd name="connsiteY6" fmla="*/ 225742 h 457200"/>
                <a:gd name="connsiteX7" fmla="*/ 230505 w 457200"/>
                <a:gd name="connsiteY7" fmla="*/ 16192 h 457200"/>
                <a:gd name="connsiteX8" fmla="*/ 443865 w 457200"/>
                <a:gd name="connsiteY8" fmla="*/ 229552 h 457200"/>
                <a:gd name="connsiteX9" fmla="*/ 230505 w 457200"/>
                <a:gd name="connsiteY9" fmla="*/ 442913 h 45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7200" h="457200">
                  <a:moveTo>
                    <a:pt x="230505" y="0"/>
                  </a:moveTo>
                  <a:cubicBezTo>
                    <a:pt x="103822" y="0"/>
                    <a:pt x="0" y="100965"/>
                    <a:pt x="0" y="225742"/>
                  </a:cubicBezTo>
                  <a:cubicBezTo>
                    <a:pt x="0" y="356235"/>
                    <a:pt x="100965" y="459105"/>
                    <a:pt x="229552" y="459105"/>
                  </a:cubicBezTo>
                  <a:cubicBezTo>
                    <a:pt x="356235" y="459105"/>
                    <a:pt x="459105" y="356235"/>
                    <a:pt x="459105" y="229552"/>
                  </a:cubicBezTo>
                  <a:cubicBezTo>
                    <a:pt x="459105" y="102870"/>
                    <a:pt x="357188" y="0"/>
                    <a:pt x="230505" y="0"/>
                  </a:cubicBezTo>
                  <a:close/>
                  <a:moveTo>
                    <a:pt x="230505" y="442913"/>
                  </a:moveTo>
                  <a:cubicBezTo>
                    <a:pt x="110490" y="442913"/>
                    <a:pt x="16192" y="346710"/>
                    <a:pt x="16192" y="225742"/>
                  </a:cubicBezTo>
                  <a:cubicBezTo>
                    <a:pt x="16192" y="110490"/>
                    <a:pt x="113347" y="15240"/>
                    <a:pt x="230505" y="16192"/>
                  </a:cubicBezTo>
                  <a:cubicBezTo>
                    <a:pt x="347663" y="16192"/>
                    <a:pt x="442913" y="111442"/>
                    <a:pt x="443865" y="229552"/>
                  </a:cubicBezTo>
                  <a:cubicBezTo>
                    <a:pt x="444817" y="345757"/>
                    <a:pt x="347663" y="442913"/>
                    <a:pt x="230505" y="442913"/>
                  </a:cubicBezTo>
                  <a:close/>
                </a:path>
              </a:pathLst>
            </a:custGeom>
            <a:solidFill>
              <a:schemeClr val="bg1"/>
            </a:solidFill>
            <a:ln w="9525" cap="flat">
              <a:noFill/>
              <a:prstDash val="solid"/>
              <a:miter/>
            </a:ln>
          </p:spPr>
          <p:txBody>
            <a:bodyPr rtlCol="0" anchor="ctr"/>
            <a:lstStyle/>
            <a:p>
              <a:endParaRPr lang="en-US" sz="2024"/>
            </a:p>
          </p:txBody>
        </p:sp>
      </p:grpSp>
      <p:grpSp>
        <p:nvGrpSpPr>
          <p:cNvPr id="81" name="Group 80">
            <a:extLst>
              <a:ext uri="{FF2B5EF4-FFF2-40B4-BE49-F238E27FC236}">
                <a16:creationId xmlns:a16="http://schemas.microsoft.com/office/drawing/2014/main" id="{716C74C7-6D21-4BD7-8B5A-034FE9ADB850}"/>
              </a:ext>
            </a:extLst>
          </p:cNvPr>
          <p:cNvGrpSpPr/>
          <p:nvPr/>
        </p:nvGrpSpPr>
        <p:grpSpPr>
          <a:xfrm>
            <a:off x="6540003" y="3373637"/>
            <a:ext cx="525343" cy="476792"/>
            <a:chOff x="6587475" y="3356075"/>
            <a:chExt cx="700565" cy="635820"/>
          </a:xfrm>
        </p:grpSpPr>
        <p:sp>
          <p:nvSpPr>
            <p:cNvPr id="82" name="Oval 5">
              <a:extLst>
                <a:ext uri="{FF2B5EF4-FFF2-40B4-BE49-F238E27FC236}">
                  <a16:creationId xmlns:a16="http://schemas.microsoft.com/office/drawing/2014/main" id="{B21767C4-9467-4DF6-A36B-8D9B644D6C4E}"/>
                </a:ext>
              </a:extLst>
            </p:cNvPr>
            <p:cNvSpPr/>
            <p:nvPr/>
          </p:nvSpPr>
          <p:spPr>
            <a:xfrm>
              <a:off x="6587475" y="3356075"/>
              <a:ext cx="700565" cy="635820"/>
            </a:xfrm>
            <a:custGeom>
              <a:avLst/>
              <a:gdLst>
                <a:gd name="connsiteX0" fmla="*/ 0 w 1412340"/>
                <a:gd name="connsiteY0" fmla="*/ 706170 h 1412340"/>
                <a:gd name="connsiteX1" fmla="*/ 706170 w 1412340"/>
                <a:gd name="connsiteY1" fmla="*/ 0 h 1412340"/>
                <a:gd name="connsiteX2" fmla="*/ 1412340 w 1412340"/>
                <a:gd name="connsiteY2" fmla="*/ 706170 h 1412340"/>
                <a:gd name="connsiteX3" fmla="*/ 706170 w 1412340"/>
                <a:gd name="connsiteY3" fmla="*/ 1412340 h 1412340"/>
                <a:gd name="connsiteX4" fmla="*/ 0 w 1412340"/>
                <a:gd name="connsiteY4" fmla="*/ 706170 h 1412340"/>
                <a:gd name="connsiteX0" fmla="*/ 0 w 1440106"/>
                <a:gd name="connsiteY0" fmla="*/ 723095 h 1429265"/>
                <a:gd name="connsiteX1" fmla="*/ 706170 w 1440106"/>
                <a:gd name="connsiteY1" fmla="*/ 16925 h 1429265"/>
                <a:gd name="connsiteX2" fmla="*/ 1240325 w 1440106"/>
                <a:gd name="connsiteY2" fmla="*/ 261368 h 1429265"/>
                <a:gd name="connsiteX3" fmla="*/ 1412340 w 1440106"/>
                <a:gd name="connsiteY3" fmla="*/ 723095 h 1429265"/>
                <a:gd name="connsiteX4" fmla="*/ 706170 w 1440106"/>
                <a:gd name="connsiteY4" fmla="*/ 1429265 h 1429265"/>
                <a:gd name="connsiteX5" fmla="*/ 0 w 1440106"/>
                <a:gd name="connsiteY5" fmla="*/ 723095 h 1429265"/>
                <a:gd name="connsiteX0" fmla="*/ 23086 w 1463192"/>
                <a:gd name="connsiteY0" fmla="*/ 723095 h 1450970"/>
                <a:gd name="connsiteX1" fmla="*/ 729256 w 1463192"/>
                <a:gd name="connsiteY1" fmla="*/ 16925 h 1450970"/>
                <a:gd name="connsiteX2" fmla="*/ 1263411 w 1463192"/>
                <a:gd name="connsiteY2" fmla="*/ 261368 h 1450970"/>
                <a:gd name="connsiteX3" fmla="*/ 1435426 w 1463192"/>
                <a:gd name="connsiteY3" fmla="*/ 723095 h 1450970"/>
                <a:gd name="connsiteX4" fmla="*/ 729256 w 1463192"/>
                <a:gd name="connsiteY4" fmla="*/ 1429265 h 1450970"/>
                <a:gd name="connsiteX5" fmla="*/ 222263 w 1463192"/>
                <a:gd name="connsiteY5" fmla="*/ 1221036 h 1450970"/>
                <a:gd name="connsiteX6" fmla="*/ 23086 w 1463192"/>
                <a:gd name="connsiteY6" fmla="*/ 723095 h 1450970"/>
                <a:gd name="connsiteX0" fmla="*/ 23086 w 1438966"/>
                <a:gd name="connsiteY0" fmla="*/ 723095 h 1431250"/>
                <a:gd name="connsiteX1" fmla="*/ 729256 w 1438966"/>
                <a:gd name="connsiteY1" fmla="*/ 16925 h 1431250"/>
                <a:gd name="connsiteX2" fmla="*/ 1263411 w 1438966"/>
                <a:gd name="connsiteY2" fmla="*/ 261368 h 1431250"/>
                <a:gd name="connsiteX3" fmla="*/ 1435426 w 1438966"/>
                <a:gd name="connsiteY3" fmla="*/ 723095 h 1431250"/>
                <a:gd name="connsiteX4" fmla="*/ 1136663 w 1438966"/>
                <a:gd name="connsiteY4" fmla="*/ 1112394 h 1431250"/>
                <a:gd name="connsiteX5" fmla="*/ 729256 w 1438966"/>
                <a:gd name="connsiteY5" fmla="*/ 1429265 h 1431250"/>
                <a:gd name="connsiteX6" fmla="*/ 222263 w 1438966"/>
                <a:gd name="connsiteY6" fmla="*/ 1221036 h 1431250"/>
                <a:gd name="connsiteX7" fmla="*/ 23086 w 1438966"/>
                <a:gd name="connsiteY7" fmla="*/ 723095 h 1431250"/>
                <a:gd name="connsiteX0" fmla="*/ 23086 w 1438966"/>
                <a:gd name="connsiteY0" fmla="*/ 723095 h 1432175"/>
                <a:gd name="connsiteX1" fmla="*/ 729256 w 1438966"/>
                <a:gd name="connsiteY1" fmla="*/ 16925 h 1432175"/>
                <a:gd name="connsiteX2" fmla="*/ 1263411 w 1438966"/>
                <a:gd name="connsiteY2" fmla="*/ 261368 h 1432175"/>
                <a:gd name="connsiteX3" fmla="*/ 1435426 w 1438966"/>
                <a:gd name="connsiteY3" fmla="*/ 723095 h 1432175"/>
                <a:gd name="connsiteX4" fmla="*/ 1109503 w 1438966"/>
                <a:gd name="connsiteY4" fmla="*/ 1085233 h 1432175"/>
                <a:gd name="connsiteX5" fmla="*/ 729256 w 1438966"/>
                <a:gd name="connsiteY5" fmla="*/ 1429265 h 1432175"/>
                <a:gd name="connsiteX6" fmla="*/ 222263 w 1438966"/>
                <a:gd name="connsiteY6" fmla="*/ 1221036 h 1432175"/>
                <a:gd name="connsiteX7" fmla="*/ 23086 w 1438966"/>
                <a:gd name="connsiteY7" fmla="*/ 723095 h 1432175"/>
                <a:gd name="connsiteX0" fmla="*/ 23086 w 1492024"/>
                <a:gd name="connsiteY0" fmla="*/ 723095 h 1432175"/>
                <a:gd name="connsiteX1" fmla="*/ 729256 w 1492024"/>
                <a:gd name="connsiteY1" fmla="*/ 16925 h 1432175"/>
                <a:gd name="connsiteX2" fmla="*/ 1263411 w 1492024"/>
                <a:gd name="connsiteY2" fmla="*/ 261368 h 1432175"/>
                <a:gd name="connsiteX3" fmla="*/ 1489747 w 1492024"/>
                <a:gd name="connsiteY3" fmla="*/ 723095 h 1432175"/>
                <a:gd name="connsiteX4" fmla="*/ 1109503 w 1492024"/>
                <a:gd name="connsiteY4" fmla="*/ 1085233 h 1432175"/>
                <a:gd name="connsiteX5" fmla="*/ 729256 w 1492024"/>
                <a:gd name="connsiteY5" fmla="*/ 1429265 h 1432175"/>
                <a:gd name="connsiteX6" fmla="*/ 222263 w 1492024"/>
                <a:gd name="connsiteY6" fmla="*/ 1221036 h 1432175"/>
                <a:gd name="connsiteX7" fmla="*/ 23086 w 1492024"/>
                <a:gd name="connsiteY7" fmla="*/ 723095 h 1432175"/>
                <a:gd name="connsiteX0" fmla="*/ 23086 w 1491219"/>
                <a:gd name="connsiteY0" fmla="*/ 719305 h 1428385"/>
                <a:gd name="connsiteX1" fmla="*/ 729256 w 1491219"/>
                <a:gd name="connsiteY1" fmla="*/ 13135 h 1428385"/>
                <a:gd name="connsiteX2" fmla="*/ 1181929 w 1491219"/>
                <a:gd name="connsiteY2" fmla="*/ 293792 h 1428385"/>
                <a:gd name="connsiteX3" fmla="*/ 1489747 w 1491219"/>
                <a:gd name="connsiteY3" fmla="*/ 719305 h 1428385"/>
                <a:gd name="connsiteX4" fmla="*/ 1109503 w 1491219"/>
                <a:gd name="connsiteY4" fmla="*/ 1081443 h 1428385"/>
                <a:gd name="connsiteX5" fmla="*/ 729256 w 1491219"/>
                <a:gd name="connsiteY5" fmla="*/ 1425475 h 1428385"/>
                <a:gd name="connsiteX6" fmla="*/ 222263 w 1491219"/>
                <a:gd name="connsiteY6" fmla="*/ 1217246 h 1428385"/>
                <a:gd name="connsiteX7" fmla="*/ 23086 w 1491219"/>
                <a:gd name="connsiteY7" fmla="*/ 719305 h 1428385"/>
                <a:gd name="connsiteX0" fmla="*/ 23086 w 1491662"/>
                <a:gd name="connsiteY0" fmla="*/ 719305 h 1428385"/>
                <a:gd name="connsiteX1" fmla="*/ 729256 w 1491662"/>
                <a:gd name="connsiteY1" fmla="*/ 13135 h 1428385"/>
                <a:gd name="connsiteX2" fmla="*/ 1181929 w 1491662"/>
                <a:gd name="connsiteY2" fmla="*/ 293792 h 1428385"/>
                <a:gd name="connsiteX3" fmla="*/ 1489747 w 1491662"/>
                <a:gd name="connsiteY3" fmla="*/ 719305 h 1428385"/>
                <a:gd name="connsiteX4" fmla="*/ 1109503 w 1491662"/>
                <a:gd name="connsiteY4" fmla="*/ 1081443 h 1428385"/>
                <a:gd name="connsiteX5" fmla="*/ 729256 w 1491662"/>
                <a:gd name="connsiteY5" fmla="*/ 1425475 h 1428385"/>
                <a:gd name="connsiteX6" fmla="*/ 222263 w 1491662"/>
                <a:gd name="connsiteY6" fmla="*/ 1217246 h 1428385"/>
                <a:gd name="connsiteX7" fmla="*/ 23086 w 1491662"/>
                <a:gd name="connsiteY7" fmla="*/ 719305 h 1428385"/>
                <a:gd name="connsiteX0" fmla="*/ 23086 w 1491662"/>
                <a:gd name="connsiteY0" fmla="*/ 715831 h 1424911"/>
                <a:gd name="connsiteX1" fmla="*/ 729256 w 1491662"/>
                <a:gd name="connsiteY1" fmla="*/ 9661 h 1424911"/>
                <a:gd name="connsiteX2" fmla="*/ 1181929 w 1491662"/>
                <a:gd name="connsiteY2" fmla="*/ 290318 h 1424911"/>
                <a:gd name="connsiteX3" fmla="*/ 1489747 w 1491662"/>
                <a:gd name="connsiteY3" fmla="*/ 715831 h 1424911"/>
                <a:gd name="connsiteX4" fmla="*/ 1109503 w 1491662"/>
                <a:gd name="connsiteY4" fmla="*/ 1077969 h 1424911"/>
                <a:gd name="connsiteX5" fmla="*/ 729256 w 1491662"/>
                <a:gd name="connsiteY5" fmla="*/ 1422001 h 1424911"/>
                <a:gd name="connsiteX6" fmla="*/ 222263 w 1491662"/>
                <a:gd name="connsiteY6" fmla="*/ 1213772 h 1424911"/>
                <a:gd name="connsiteX7" fmla="*/ 23086 w 1491662"/>
                <a:gd name="connsiteY7" fmla="*/ 715831 h 1424911"/>
                <a:gd name="connsiteX0" fmla="*/ 11335 w 1479911"/>
                <a:gd name="connsiteY0" fmla="*/ 602287 h 1311367"/>
                <a:gd name="connsiteX1" fmla="*/ 518329 w 1479911"/>
                <a:gd name="connsiteY1" fmla="*/ 13812 h 1311367"/>
                <a:gd name="connsiteX2" fmla="*/ 1170178 w 1479911"/>
                <a:gd name="connsiteY2" fmla="*/ 176774 h 1311367"/>
                <a:gd name="connsiteX3" fmla="*/ 1477996 w 1479911"/>
                <a:gd name="connsiteY3" fmla="*/ 602287 h 1311367"/>
                <a:gd name="connsiteX4" fmla="*/ 1097752 w 1479911"/>
                <a:gd name="connsiteY4" fmla="*/ 964425 h 1311367"/>
                <a:gd name="connsiteX5" fmla="*/ 717505 w 1479911"/>
                <a:gd name="connsiteY5" fmla="*/ 1308457 h 1311367"/>
                <a:gd name="connsiteX6" fmla="*/ 210512 w 1479911"/>
                <a:gd name="connsiteY6" fmla="*/ 1100228 h 1311367"/>
                <a:gd name="connsiteX7" fmla="*/ 11335 w 1479911"/>
                <a:gd name="connsiteY7" fmla="*/ 602287 h 1311367"/>
                <a:gd name="connsiteX0" fmla="*/ 17558 w 1486134"/>
                <a:gd name="connsiteY0" fmla="*/ 645596 h 1354676"/>
                <a:gd name="connsiteX1" fmla="*/ 633193 w 1486134"/>
                <a:gd name="connsiteY1" fmla="*/ 11853 h 1354676"/>
                <a:gd name="connsiteX2" fmla="*/ 1176401 w 1486134"/>
                <a:gd name="connsiteY2" fmla="*/ 220083 h 1354676"/>
                <a:gd name="connsiteX3" fmla="*/ 1484219 w 1486134"/>
                <a:gd name="connsiteY3" fmla="*/ 645596 h 1354676"/>
                <a:gd name="connsiteX4" fmla="*/ 1103975 w 1486134"/>
                <a:gd name="connsiteY4" fmla="*/ 1007734 h 1354676"/>
                <a:gd name="connsiteX5" fmla="*/ 723728 w 1486134"/>
                <a:gd name="connsiteY5" fmla="*/ 1351766 h 1354676"/>
                <a:gd name="connsiteX6" fmla="*/ 216735 w 1486134"/>
                <a:gd name="connsiteY6" fmla="*/ 1143537 h 1354676"/>
                <a:gd name="connsiteX7" fmla="*/ 17558 w 1486134"/>
                <a:gd name="connsiteY7" fmla="*/ 645596 h 1354676"/>
                <a:gd name="connsiteX0" fmla="*/ 17558 w 1486134"/>
                <a:gd name="connsiteY0" fmla="*/ 659413 h 1368493"/>
                <a:gd name="connsiteX1" fmla="*/ 633193 w 1486134"/>
                <a:gd name="connsiteY1" fmla="*/ 25670 h 1368493"/>
                <a:gd name="connsiteX2" fmla="*/ 1176401 w 1486134"/>
                <a:gd name="connsiteY2" fmla="*/ 233900 h 1368493"/>
                <a:gd name="connsiteX3" fmla="*/ 1484219 w 1486134"/>
                <a:gd name="connsiteY3" fmla="*/ 659413 h 1368493"/>
                <a:gd name="connsiteX4" fmla="*/ 1103975 w 1486134"/>
                <a:gd name="connsiteY4" fmla="*/ 1021551 h 1368493"/>
                <a:gd name="connsiteX5" fmla="*/ 723728 w 1486134"/>
                <a:gd name="connsiteY5" fmla="*/ 1365583 h 1368493"/>
                <a:gd name="connsiteX6" fmla="*/ 216735 w 1486134"/>
                <a:gd name="connsiteY6" fmla="*/ 1157354 h 1368493"/>
                <a:gd name="connsiteX7" fmla="*/ 17558 w 1486134"/>
                <a:gd name="connsiteY7" fmla="*/ 659413 h 1368493"/>
                <a:gd name="connsiteX0" fmla="*/ 11272 w 1479848"/>
                <a:gd name="connsiteY0" fmla="*/ 659413 h 1366902"/>
                <a:gd name="connsiteX1" fmla="*/ 626907 w 1479848"/>
                <a:gd name="connsiteY1" fmla="*/ 25670 h 1366902"/>
                <a:gd name="connsiteX2" fmla="*/ 1170115 w 1479848"/>
                <a:gd name="connsiteY2" fmla="*/ 233900 h 1366902"/>
                <a:gd name="connsiteX3" fmla="*/ 1477933 w 1479848"/>
                <a:gd name="connsiteY3" fmla="*/ 659413 h 1366902"/>
                <a:gd name="connsiteX4" fmla="*/ 1097689 w 1479848"/>
                <a:gd name="connsiteY4" fmla="*/ 1021551 h 1366902"/>
                <a:gd name="connsiteX5" fmla="*/ 717442 w 1479848"/>
                <a:gd name="connsiteY5" fmla="*/ 1365583 h 1366902"/>
                <a:gd name="connsiteX6" fmla="*/ 264770 w 1479848"/>
                <a:gd name="connsiteY6" fmla="*/ 1121140 h 1366902"/>
                <a:gd name="connsiteX7" fmla="*/ 11272 w 1479848"/>
                <a:gd name="connsiteY7" fmla="*/ 659413 h 1366902"/>
                <a:gd name="connsiteX0" fmla="*/ 18522 w 1387510"/>
                <a:gd name="connsiteY0" fmla="*/ 429299 h 1345017"/>
                <a:gd name="connsiteX1" fmla="*/ 534569 w 1387510"/>
                <a:gd name="connsiteY1" fmla="*/ 3785 h 1345017"/>
                <a:gd name="connsiteX2" fmla="*/ 1077777 w 1387510"/>
                <a:gd name="connsiteY2" fmla="*/ 212015 h 1345017"/>
                <a:gd name="connsiteX3" fmla="*/ 1385595 w 1387510"/>
                <a:gd name="connsiteY3" fmla="*/ 637528 h 1345017"/>
                <a:gd name="connsiteX4" fmla="*/ 1005351 w 1387510"/>
                <a:gd name="connsiteY4" fmla="*/ 999666 h 1345017"/>
                <a:gd name="connsiteX5" fmla="*/ 625104 w 1387510"/>
                <a:gd name="connsiteY5" fmla="*/ 1343698 h 1345017"/>
                <a:gd name="connsiteX6" fmla="*/ 172432 w 1387510"/>
                <a:gd name="connsiteY6" fmla="*/ 1099255 h 1345017"/>
                <a:gd name="connsiteX7" fmla="*/ 18522 w 1387510"/>
                <a:gd name="connsiteY7" fmla="*/ 429299 h 1345017"/>
                <a:gd name="connsiteX0" fmla="*/ 18522 w 1387510"/>
                <a:gd name="connsiteY0" fmla="*/ 429299 h 1300270"/>
                <a:gd name="connsiteX1" fmla="*/ 534569 w 1387510"/>
                <a:gd name="connsiteY1" fmla="*/ 3785 h 1300270"/>
                <a:gd name="connsiteX2" fmla="*/ 1077777 w 1387510"/>
                <a:gd name="connsiteY2" fmla="*/ 212015 h 1300270"/>
                <a:gd name="connsiteX3" fmla="*/ 1385595 w 1387510"/>
                <a:gd name="connsiteY3" fmla="*/ 637528 h 1300270"/>
                <a:gd name="connsiteX4" fmla="*/ 1005351 w 1387510"/>
                <a:gd name="connsiteY4" fmla="*/ 999666 h 1300270"/>
                <a:gd name="connsiteX5" fmla="*/ 634157 w 1387510"/>
                <a:gd name="connsiteY5" fmla="*/ 1298431 h 1300270"/>
                <a:gd name="connsiteX6" fmla="*/ 172432 w 1387510"/>
                <a:gd name="connsiteY6" fmla="*/ 1099255 h 1300270"/>
                <a:gd name="connsiteX7" fmla="*/ 18522 w 1387510"/>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300270"/>
                <a:gd name="connsiteX1" fmla="*/ 534569 w 1389168"/>
                <a:gd name="connsiteY1" fmla="*/ 3785 h 1300270"/>
                <a:gd name="connsiteX2" fmla="*/ 1077777 w 1389168"/>
                <a:gd name="connsiteY2" fmla="*/ 212015 h 1300270"/>
                <a:gd name="connsiteX3" fmla="*/ 1385595 w 1389168"/>
                <a:gd name="connsiteY3" fmla="*/ 637528 h 1300270"/>
                <a:gd name="connsiteX4" fmla="*/ 1005351 w 1389168"/>
                <a:gd name="connsiteY4" fmla="*/ 999666 h 1300270"/>
                <a:gd name="connsiteX5" fmla="*/ 634157 w 1389168"/>
                <a:gd name="connsiteY5" fmla="*/ 1298431 h 1300270"/>
                <a:gd name="connsiteX6" fmla="*/ 172432 w 1389168"/>
                <a:gd name="connsiteY6" fmla="*/ 1099255 h 1300270"/>
                <a:gd name="connsiteX7" fmla="*/ 18522 w 1389168"/>
                <a:gd name="connsiteY7" fmla="*/ 429299 h 1300270"/>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634157 w 1389168"/>
                <a:gd name="connsiteY5" fmla="*/ 1298431 h 1298451"/>
                <a:gd name="connsiteX6" fmla="*/ 172432 w 1389168"/>
                <a:gd name="connsiteY6" fmla="*/ 1099255 h 1298451"/>
                <a:gd name="connsiteX7" fmla="*/ 18522 w 1389168"/>
                <a:gd name="connsiteY7" fmla="*/ 429299 h 1298451"/>
                <a:gd name="connsiteX0" fmla="*/ 18522 w 1389168"/>
                <a:gd name="connsiteY0" fmla="*/ 429299 h 1298451"/>
                <a:gd name="connsiteX1" fmla="*/ 534569 w 1389168"/>
                <a:gd name="connsiteY1" fmla="*/ 3785 h 1298451"/>
                <a:gd name="connsiteX2" fmla="*/ 1077777 w 1389168"/>
                <a:gd name="connsiteY2" fmla="*/ 212015 h 1298451"/>
                <a:gd name="connsiteX3" fmla="*/ 1385595 w 1389168"/>
                <a:gd name="connsiteY3" fmla="*/ 637528 h 1298451"/>
                <a:gd name="connsiteX4" fmla="*/ 1005351 w 1389168"/>
                <a:gd name="connsiteY4" fmla="*/ 1090200 h 1298451"/>
                <a:gd name="connsiteX5" fmla="*/ 570782 w 1389168"/>
                <a:gd name="connsiteY5" fmla="*/ 1298431 h 1298451"/>
                <a:gd name="connsiteX6" fmla="*/ 172432 w 1389168"/>
                <a:gd name="connsiteY6" fmla="*/ 1099255 h 1298451"/>
                <a:gd name="connsiteX7" fmla="*/ 18522 w 1389168"/>
                <a:gd name="connsiteY7" fmla="*/ 429299 h 1298451"/>
                <a:gd name="connsiteX0" fmla="*/ 44205 w 1414851"/>
                <a:gd name="connsiteY0" fmla="*/ 429299 h 1298451"/>
                <a:gd name="connsiteX1" fmla="*/ 560252 w 1414851"/>
                <a:gd name="connsiteY1" fmla="*/ 3785 h 1298451"/>
                <a:gd name="connsiteX2" fmla="*/ 1103460 w 1414851"/>
                <a:gd name="connsiteY2" fmla="*/ 212015 h 1298451"/>
                <a:gd name="connsiteX3" fmla="*/ 1411278 w 1414851"/>
                <a:gd name="connsiteY3" fmla="*/ 637528 h 1298451"/>
                <a:gd name="connsiteX4" fmla="*/ 1031034 w 1414851"/>
                <a:gd name="connsiteY4" fmla="*/ 1090200 h 1298451"/>
                <a:gd name="connsiteX5" fmla="*/ 596465 w 1414851"/>
                <a:gd name="connsiteY5" fmla="*/ 1298431 h 1298451"/>
                <a:gd name="connsiteX6" fmla="*/ 107580 w 1414851"/>
                <a:gd name="connsiteY6" fmla="*/ 1099255 h 1298451"/>
                <a:gd name="connsiteX7" fmla="*/ 44205 w 1414851"/>
                <a:gd name="connsiteY7" fmla="*/ 429299 h 1298451"/>
                <a:gd name="connsiteX0" fmla="*/ 44205 w 1414851"/>
                <a:gd name="connsiteY0" fmla="*/ 429299 h 1298473"/>
                <a:gd name="connsiteX1" fmla="*/ 560252 w 1414851"/>
                <a:gd name="connsiteY1" fmla="*/ 3785 h 1298473"/>
                <a:gd name="connsiteX2" fmla="*/ 1103460 w 1414851"/>
                <a:gd name="connsiteY2" fmla="*/ 212015 h 1298473"/>
                <a:gd name="connsiteX3" fmla="*/ 1411278 w 1414851"/>
                <a:gd name="connsiteY3" fmla="*/ 637528 h 1298473"/>
                <a:gd name="connsiteX4" fmla="*/ 1031034 w 1414851"/>
                <a:gd name="connsiteY4" fmla="*/ 1090200 h 1298473"/>
                <a:gd name="connsiteX5" fmla="*/ 596465 w 1414851"/>
                <a:gd name="connsiteY5" fmla="*/ 1298431 h 1298473"/>
                <a:gd name="connsiteX6" fmla="*/ 107580 w 1414851"/>
                <a:gd name="connsiteY6" fmla="*/ 1099255 h 1298473"/>
                <a:gd name="connsiteX7" fmla="*/ 44205 w 1414851"/>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 name="connsiteX0" fmla="*/ 60049 w 1430695"/>
                <a:gd name="connsiteY0" fmla="*/ 429299 h 1298473"/>
                <a:gd name="connsiteX1" fmla="*/ 576096 w 1430695"/>
                <a:gd name="connsiteY1" fmla="*/ 3785 h 1298473"/>
                <a:gd name="connsiteX2" fmla="*/ 1119304 w 1430695"/>
                <a:gd name="connsiteY2" fmla="*/ 212015 h 1298473"/>
                <a:gd name="connsiteX3" fmla="*/ 1427122 w 1430695"/>
                <a:gd name="connsiteY3" fmla="*/ 637528 h 1298473"/>
                <a:gd name="connsiteX4" fmla="*/ 1046878 w 1430695"/>
                <a:gd name="connsiteY4" fmla="*/ 1090200 h 1298473"/>
                <a:gd name="connsiteX5" fmla="*/ 612309 w 1430695"/>
                <a:gd name="connsiteY5" fmla="*/ 1298431 h 1298473"/>
                <a:gd name="connsiteX6" fmla="*/ 123424 w 1430695"/>
                <a:gd name="connsiteY6" fmla="*/ 1099255 h 1298473"/>
                <a:gd name="connsiteX7" fmla="*/ 60049 w 1430695"/>
                <a:gd name="connsiteY7" fmla="*/ 429299 h 129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0695" h="1298473">
                  <a:moveTo>
                    <a:pt x="60049" y="429299"/>
                  </a:moveTo>
                  <a:cubicBezTo>
                    <a:pt x="171708" y="165240"/>
                    <a:pt x="263752" y="39999"/>
                    <a:pt x="576096" y="3785"/>
                  </a:cubicBezTo>
                  <a:cubicBezTo>
                    <a:pt x="888440" y="-32429"/>
                    <a:pt x="874861" y="202962"/>
                    <a:pt x="1119304" y="212015"/>
                  </a:cubicBezTo>
                  <a:cubicBezTo>
                    <a:pt x="1291320" y="248229"/>
                    <a:pt x="1457300" y="368941"/>
                    <a:pt x="1427122" y="637528"/>
                  </a:cubicBezTo>
                  <a:cubicBezTo>
                    <a:pt x="1369783" y="933275"/>
                    <a:pt x="1164573" y="972505"/>
                    <a:pt x="1046878" y="1090200"/>
                  </a:cubicBezTo>
                  <a:cubicBezTo>
                    <a:pt x="929183" y="1207895"/>
                    <a:pt x="766218" y="1296922"/>
                    <a:pt x="612309" y="1298431"/>
                  </a:cubicBezTo>
                  <a:cubicBezTo>
                    <a:pt x="458400" y="1299940"/>
                    <a:pt x="268279" y="1262218"/>
                    <a:pt x="123424" y="1099255"/>
                  </a:cubicBezTo>
                  <a:cubicBezTo>
                    <a:pt x="5729" y="981560"/>
                    <a:pt x="-51610" y="693358"/>
                    <a:pt x="60049" y="429299"/>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4"/>
            </a:p>
          </p:txBody>
        </p:sp>
        <p:sp>
          <p:nvSpPr>
            <p:cNvPr id="83" name="Oval 82">
              <a:extLst>
                <a:ext uri="{FF2B5EF4-FFF2-40B4-BE49-F238E27FC236}">
                  <a16:creationId xmlns:a16="http://schemas.microsoft.com/office/drawing/2014/main" id="{7907AE6C-F2D1-4F28-A292-BDA878C8C4D1}"/>
                </a:ext>
              </a:extLst>
            </p:cNvPr>
            <p:cNvSpPr/>
            <p:nvPr/>
          </p:nvSpPr>
          <p:spPr>
            <a:xfrm>
              <a:off x="6706673" y="3557473"/>
              <a:ext cx="258243" cy="25824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24"/>
            </a:p>
          </p:txBody>
        </p:sp>
      </p:grpSp>
      <p:grpSp>
        <p:nvGrpSpPr>
          <p:cNvPr id="84" name="Group 83">
            <a:extLst>
              <a:ext uri="{FF2B5EF4-FFF2-40B4-BE49-F238E27FC236}">
                <a16:creationId xmlns:a16="http://schemas.microsoft.com/office/drawing/2014/main" id="{39242C21-7C51-4B0C-98A2-AB65992FBCF5}"/>
              </a:ext>
            </a:extLst>
          </p:cNvPr>
          <p:cNvGrpSpPr/>
          <p:nvPr/>
        </p:nvGrpSpPr>
        <p:grpSpPr>
          <a:xfrm>
            <a:off x="1554555" y="1233707"/>
            <a:ext cx="337660" cy="1243930"/>
            <a:chOff x="3996689" y="2386001"/>
            <a:chExt cx="728344" cy="2683192"/>
          </a:xfrm>
        </p:grpSpPr>
        <p:sp>
          <p:nvSpPr>
            <p:cNvPr id="85" name="Freeform: Shape 84">
              <a:extLst>
                <a:ext uri="{FF2B5EF4-FFF2-40B4-BE49-F238E27FC236}">
                  <a16:creationId xmlns:a16="http://schemas.microsoft.com/office/drawing/2014/main" id="{C2A8FB60-7399-43D7-B030-E58613F5C7CE}"/>
                </a:ext>
              </a:extLst>
            </p:cNvPr>
            <p:cNvSpPr/>
            <p:nvPr/>
          </p:nvSpPr>
          <p:spPr>
            <a:xfrm>
              <a:off x="3996689" y="2386001"/>
              <a:ext cx="728344" cy="1631633"/>
            </a:xfrm>
            <a:custGeom>
              <a:avLst/>
              <a:gdLst>
                <a:gd name="connsiteX0" fmla="*/ 590643 w 728344"/>
                <a:gd name="connsiteY0" fmla="*/ 141923 h 1631633"/>
                <a:gd name="connsiteX1" fmla="*/ 562068 w 728344"/>
                <a:gd name="connsiteY1" fmla="*/ 165735 h 1631633"/>
                <a:gd name="connsiteX2" fmla="*/ 562068 w 728344"/>
                <a:gd name="connsiteY2" fmla="*/ 782955 h 1631633"/>
                <a:gd name="connsiteX3" fmla="*/ 590643 w 728344"/>
                <a:gd name="connsiteY3" fmla="*/ 806768 h 1631633"/>
                <a:gd name="connsiteX4" fmla="*/ 619218 w 728344"/>
                <a:gd name="connsiteY4" fmla="*/ 782955 h 1631633"/>
                <a:gd name="connsiteX5" fmla="*/ 619218 w 728344"/>
                <a:gd name="connsiteY5" fmla="*/ 165735 h 1631633"/>
                <a:gd name="connsiteX6" fmla="*/ 590643 w 728344"/>
                <a:gd name="connsiteY6" fmla="*/ 141923 h 1631633"/>
                <a:gd name="connsiteX7" fmla="*/ 479201 w 728344"/>
                <a:gd name="connsiteY7" fmla="*/ 141923 h 1631633"/>
                <a:gd name="connsiteX8" fmla="*/ 450626 w 728344"/>
                <a:gd name="connsiteY8" fmla="*/ 165735 h 1631633"/>
                <a:gd name="connsiteX9" fmla="*/ 450626 w 728344"/>
                <a:gd name="connsiteY9" fmla="*/ 782955 h 1631633"/>
                <a:gd name="connsiteX10" fmla="*/ 479201 w 728344"/>
                <a:gd name="connsiteY10" fmla="*/ 806768 h 1631633"/>
                <a:gd name="connsiteX11" fmla="*/ 507776 w 728344"/>
                <a:gd name="connsiteY11" fmla="*/ 782955 h 1631633"/>
                <a:gd name="connsiteX12" fmla="*/ 507776 w 728344"/>
                <a:gd name="connsiteY12" fmla="*/ 165735 h 1631633"/>
                <a:gd name="connsiteX13" fmla="*/ 479201 w 728344"/>
                <a:gd name="connsiteY13" fmla="*/ 141923 h 1631633"/>
                <a:gd name="connsiteX14" fmla="*/ 367758 w 728344"/>
                <a:gd name="connsiteY14" fmla="*/ 141923 h 1631633"/>
                <a:gd name="connsiteX15" fmla="*/ 339183 w 728344"/>
                <a:gd name="connsiteY15" fmla="*/ 165735 h 1631633"/>
                <a:gd name="connsiteX16" fmla="*/ 339183 w 728344"/>
                <a:gd name="connsiteY16" fmla="*/ 782955 h 1631633"/>
                <a:gd name="connsiteX17" fmla="*/ 367758 w 728344"/>
                <a:gd name="connsiteY17" fmla="*/ 806768 h 1631633"/>
                <a:gd name="connsiteX18" fmla="*/ 396333 w 728344"/>
                <a:gd name="connsiteY18" fmla="*/ 782955 h 1631633"/>
                <a:gd name="connsiteX19" fmla="*/ 396333 w 728344"/>
                <a:gd name="connsiteY19" fmla="*/ 165735 h 1631633"/>
                <a:gd name="connsiteX20" fmla="*/ 367758 w 728344"/>
                <a:gd name="connsiteY20" fmla="*/ 141923 h 1631633"/>
                <a:gd name="connsiteX21" fmla="*/ 256315 w 728344"/>
                <a:gd name="connsiteY21" fmla="*/ 141923 h 1631633"/>
                <a:gd name="connsiteX22" fmla="*/ 227740 w 728344"/>
                <a:gd name="connsiteY22" fmla="*/ 165735 h 1631633"/>
                <a:gd name="connsiteX23" fmla="*/ 227740 w 728344"/>
                <a:gd name="connsiteY23" fmla="*/ 782955 h 1631633"/>
                <a:gd name="connsiteX24" fmla="*/ 256315 w 728344"/>
                <a:gd name="connsiteY24" fmla="*/ 806768 h 1631633"/>
                <a:gd name="connsiteX25" fmla="*/ 284890 w 728344"/>
                <a:gd name="connsiteY25" fmla="*/ 782955 h 1631633"/>
                <a:gd name="connsiteX26" fmla="*/ 284890 w 728344"/>
                <a:gd name="connsiteY26" fmla="*/ 165735 h 1631633"/>
                <a:gd name="connsiteX27" fmla="*/ 256315 w 728344"/>
                <a:gd name="connsiteY27" fmla="*/ 141923 h 1631633"/>
                <a:gd name="connsiteX28" fmla="*/ 144873 w 728344"/>
                <a:gd name="connsiteY28" fmla="*/ 141923 h 1631633"/>
                <a:gd name="connsiteX29" fmla="*/ 116298 w 728344"/>
                <a:gd name="connsiteY29" fmla="*/ 165735 h 1631633"/>
                <a:gd name="connsiteX30" fmla="*/ 116298 w 728344"/>
                <a:gd name="connsiteY30" fmla="*/ 782955 h 1631633"/>
                <a:gd name="connsiteX31" fmla="*/ 144873 w 728344"/>
                <a:gd name="connsiteY31" fmla="*/ 806768 h 1631633"/>
                <a:gd name="connsiteX32" fmla="*/ 173448 w 728344"/>
                <a:gd name="connsiteY32" fmla="*/ 782955 h 1631633"/>
                <a:gd name="connsiteX33" fmla="*/ 173448 w 728344"/>
                <a:gd name="connsiteY33" fmla="*/ 165735 h 1631633"/>
                <a:gd name="connsiteX34" fmla="*/ 144873 w 728344"/>
                <a:gd name="connsiteY34" fmla="*/ 141923 h 1631633"/>
                <a:gd name="connsiteX35" fmla="*/ 229646 w 728344"/>
                <a:gd name="connsiteY35" fmla="*/ 0 h 1631633"/>
                <a:gd name="connsiteX36" fmla="*/ 499203 w 728344"/>
                <a:gd name="connsiteY36" fmla="*/ 0 h 1631633"/>
                <a:gd name="connsiteX37" fmla="*/ 726851 w 728344"/>
                <a:gd name="connsiteY37" fmla="*/ 228600 h 1631633"/>
                <a:gd name="connsiteX38" fmla="*/ 688751 w 728344"/>
                <a:gd name="connsiteY38" fmla="*/ 783908 h 1631633"/>
                <a:gd name="connsiteX39" fmla="*/ 583976 w 728344"/>
                <a:gd name="connsiteY39" fmla="*/ 888683 h 1631633"/>
                <a:gd name="connsiteX40" fmla="*/ 412526 w 728344"/>
                <a:gd name="connsiteY40" fmla="*/ 888683 h 1631633"/>
                <a:gd name="connsiteX41" fmla="*/ 412526 w 728344"/>
                <a:gd name="connsiteY41" fmla="*/ 1631633 h 1631633"/>
                <a:gd name="connsiteX42" fmla="*/ 322038 w 728344"/>
                <a:gd name="connsiteY42" fmla="*/ 1631633 h 1631633"/>
                <a:gd name="connsiteX43" fmla="*/ 322038 w 728344"/>
                <a:gd name="connsiteY43" fmla="*/ 888683 h 1631633"/>
                <a:gd name="connsiteX44" fmla="*/ 143921 w 728344"/>
                <a:gd name="connsiteY44" fmla="*/ 888683 h 1631633"/>
                <a:gd name="connsiteX45" fmla="*/ 39146 w 728344"/>
                <a:gd name="connsiteY45" fmla="*/ 783908 h 1631633"/>
                <a:gd name="connsiteX46" fmla="*/ 1046 w 728344"/>
                <a:gd name="connsiteY46" fmla="*/ 228600 h 1631633"/>
                <a:gd name="connsiteX47" fmla="*/ 229646 w 728344"/>
                <a:gd name="connsiteY47" fmla="*/ 0 h 1631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728344" h="1631633">
                  <a:moveTo>
                    <a:pt x="590643" y="141923"/>
                  </a:moveTo>
                  <a:cubicBezTo>
                    <a:pt x="575403" y="141923"/>
                    <a:pt x="562068" y="152400"/>
                    <a:pt x="562068" y="165735"/>
                  </a:cubicBezTo>
                  <a:lnTo>
                    <a:pt x="562068" y="782955"/>
                  </a:lnTo>
                  <a:cubicBezTo>
                    <a:pt x="562068" y="796290"/>
                    <a:pt x="574451" y="806768"/>
                    <a:pt x="590643" y="806768"/>
                  </a:cubicBezTo>
                  <a:cubicBezTo>
                    <a:pt x="605883" y="806768"/>
                    <a:pt x="619218" y="796290"/>
                    <a:pt x="619218" y="782955"/>
                  </a:cubicBezTo>
                  <a:lnTo>
                    <a:pt x="619218" y="165735"/>
                  </a:lnTo>
                  <a:cubicBezTo>
                    <a:pt x="619218" y="152400"/>
                    <a:pt x="606835" y="141923"/>
                    <a:pt x="590643" y="141923"/>
                  </a:cubicBezTo>
                  <a:close/>
                  <a:moveTo>
                    <a:pt x="479201" y="141923"/>
                  </a:moveTo>
                  <a:cubicBezTo>
                    <a:pt x="463960" y="141923"/>
                    <a:pt x="450626" y="152400"/>
                    <a:pt x="450626" y="165735"/>
                  </a:cubicBezTo>
                  <a:lnTo>
                    <a:pt x="450626" y="782955"/>
                  </a:lnTo>
                  <a:cubicBezTo>
                    <a:pt x="450626" y="796290"/>
                    <a:pt x="463008" y="806768"/>
                    <a:pt x="479201" y="806768"/>
                  </a:cubicBezTo>
                  <a:cubicBezTo>
                    <a:pt x="494440" y="806768"/>
                    <a:pt x="507776" y="796290"/>
                    <a:pt x="507776" y="782955"/>
                  </a:cubicBezTo>
                  <a:lnTo>
                    <a:pt x="507776" y="165735"/>
                  </a:lnTo>
                  <a:cubicBezTo>
                    <a:pt x="507776" y="152400"/>
                    <a:pt x="495393" y="141923"/>
                    <a:pt x="479201" y="141923"/>
                  </a:cubicBezTo>
                  <a:close/>
                  <a:moveTo>
                    <a:pt x="367758" y="141923"/>
                  </a:moveTo>
                  <a:cubicBezTo>
                    <a:pt x="352518" y="141923"/>
                    <a:pt x="339183" y="152400"/>
                    <a:pt x="339183" y="165735"/>
                  </a:cubicBezTo>
                  <a:lnTo>
                    <a:pt x="339183" y="782955"/>
                  </a:lnTo>
                  <a:cubicBezTo>
                    <a:pt x="339183" y="796290"/>
                    <a:pt x="351565" y="806768"/>
                    <a:pt x="367758" y="806768"/>
                  </a:cubicBezTo>
                  <a:cubicBezTo>
                    <a:pt x="382998" y="806768"/>
                    <a:pt x="396333" y="796290"/>
                    <a:pt x="396333" y="782955"/>
                  </a:cubicBezTo>
                  <a:lnTo>
                    <a:pt x="396333" y="165735"/>
                  </a:lnTo>
                  <a:cubicBezTo>
                    <a:pt x="396333" y="152400"/>
                    <a:pt x="383951" y="141923"/>
                    <a:pt x="367758" y="141923"/>
                  </a:cubicBezTo>
                  <a:close/>
                  <a:moveTo>
                    <a:pt x="256315" y="141923"/>
                  </a:moveTo>
                  <a:cubicBezTo>
                    <a:pt x="241076" y="141923"/>
                    <a:pt x="227740" y="152400"/>
                    <a:pt x="227740" y="165735"/>
                  </a:cubicBezTo>
                  <a:lnTo>
                    <a:pt x="227740" y="782955"/>
                  </a:lnTo>
                  <a:cubicBezTo>
                    <a:pt x="227740" y="796290"/>
                    <a:pt x="240123" y="806768"/>
                    <a:pt x="256315" y="806768"/>
                  </a:cubicBezTo>
                  <a:cubicBezTo>
                    <a:pt x="271555" y="806768"/>
                    <a:pt x="284890" y="796290"/>
                    <a:pt x="284890" y="782955"/>
                  </a:cubicBezTo>
                  <a:lnTo>
                    <a:pt x="284890" y="165735"/>
                  </a:lnTo>
                  <a:cubicBezTo>
                    <a:pt x="284890" y="152400"/>
                    <a:pt x="272508" y="141923"/>
                    <a:pt x="256315" y="141923"/>
                  </a:cubicBezTo>
                  <a:close/>
                  <a:moveTo>
                    <a:pt x="144873" y="141923"/>
                  </a:moveTo>
                  <a:cubicBezTo>
                    <a:pt x="129633" y="141923"/>
                    <a:pt x="116298" y="152400"/>
                    <a:pt x="116298" y="165735"/>
                  </a:cubicBezTo>
                  <a:lnTo>
                    <a:pt x="116298" y="782955"/>
                  </a:lnTo>
                  <a:cubicBezTo>
                    <a:pt x="116298" y="796290"/>
                    <a:pt x="128680" y="806768"/>
                    <a:pt x="144873" y="806768"/>
                  </a:cubicBezTo>
                  <a:cubicBezTo>
                    <a:pt x="160113" y="806768"/>
                    <a:pt x="173448" y="796290"/>
                    <a:pt x="173448" y="782955"/>
                  </a:cubicBezTo>
                  <a:lnTo>
                    <a:pt x="173448" y="165735"/>
                  </a:lnTo>
                  <a:cubicBezTo>
                    <a:pt x="173448" y="152400"/>
                    <a:pt x="161065" y="141923"/>
                    <a:pt x="144873" y="141923"/>
                  </a:cubicBezTo>
                  <a:close/>
                  <a:moveTo>
                    <a:pt x="229646" y="0"/>
                  </a:moveTo>
                  <a:lnTo>
                    <a:pt x="499203" y="0"/>
                  </a:lnTo>
                  <a:cubicBezTo>
                    <a:pt x="624933" y="0"/>
                    <a:pt x="743043" y="36195"/>
                    <a:pt x="726851" y="228600"/>
                  </a:cubicBezTo>
                  <a:lnTo>
                    <a:pt x="688751" y="783908"/>
                  </a:lnTo>
                  <a:cubicBezTo>
                    <a:pt x="688751" y="841058"/>
                    <a:pt x="642078" y="888683"/>
                    <a:pt x="583976" y="888683"/>
                  </a:cubicBezTo>
                  <a:lnTo>
                    <a:pt x="412526" y="888683"/>
                  </a:lnTo>
                  <a:lnTo>
                    <a:pt x="412526" y="1631633"/>
                  </a:lnTo>
                  <a:lnTo>
                    <a:pt x="322038" y="1631633"/>
                  </a:lnTo>
                  <a:lnTo>
                    <a:pt x="322038" y="888683"/>
                  </a:lnTo>
                  <a:lnTo>
                    <a:pt x="143921" y="888683"/>
                  </a:lnTo>
                  <a:cubicBezTo>
                    <a:pt x="86771" y="888683"/>
                    <a:pt x="39146" y="842010"/>
                    <a:pt x="39146" y="783908"/>
                  </a:cubicBezTo>
                  <a:lnTo>
                    <a:pt x="1046" y="228600"/>
                  </a:lnTo>
                  <a:cubicBezTo>
                    <a:pt x="-12290" y="34290"/>
                    <a:pt x="103915" y="0"/>
                    <a:pt x="229646" y="0"/>
                  </a:cubicBezTo>
                  <a:close/>
                </a:path>
              </a:pathLst>
            </a:custGeom>
            <a:solidFill>
              <a:schemeClr val="accent3"/>
            </a:solidFill>
            <a:ln w="9525" cap="flat">
              <a:noFill/>
              <a:prstDash val="solid"/>
              <a:miter/>
            </a:ln>
          </p:spPr>
          <p:txBody>
            <a:bodyPr wrap="square" rtlCol="0" anchor="ctr">
              <a:noAutofit/>
            </a:bodyPr>
            <a:lstStyle/>
            <a:p>
              <a:endParaRPr lang="en-US" sz="2024"/>
            </a:p>
          </p:txBody>
        </p:sp>
        <p:sp>
          <p:nvSpPr>
            <p:cNvPr id="86" name="Freeform: Shape 85">
              <a:extLst>
                <a:ext uri="{FF2B5EF4-FFF2-40B4-BE49-F238E27FC236}">
                  <a16:creationId xmlns:a16="http://schemas.microsoft.com/office/drawing/2014/main" id="{6F81ACAA-DEC5-46AC-A397-026482BDDC55}"/>
                </a:ext>
              </a:extLst>
            </p:cNvPr>
            <p:cNvSpPr/>
            <p:nvPr/>
          </p:nvSpPr>
          <p:spPr>
            <a:xfrm>
              <a:off x="4273008" y="3907143"/>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6802 h 1162050"/>
                <a:gd name="connsiteX8" fmla="*/ 55245 w 180975"/>
                <a:gd name="connsiteY8" fmla="*/ 1063943 h 1162050"/>
                <a:gd name="connsiteX9" fmla="*/ 78105 w 180975"/>
                <a:gd name="connsiteY9" fmla="*/ 1015365 h 1162050"/>
                <a:gd name="connsiteX10" fmla="*/ 126683 w 180975"/>
                <a:gd name="connsiteY10" fmla="*/ 1038225 h 1162050"/>
                <a:gd name="connsiteX11" fmla="*/ 103822 w 180975"/>
                <a:gd name="connsiteY11" fmla="*/ 1086802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8" y="0"/>
                    <a:pt x="0" y="40958"/>
                    <a:pt x="0" y="90488"/>
                  </a:cubicBezTo>
                  <a:lnTo>
                    <a:pt x="0" y="1071563"/>
                  </a:lnTo>
                  <a:cubicBezTo>
                    <a:pt x="0" y="1121093"/>
                    <a:pt x="40958" y="1162050"/>
                    <a:pt x="90488" y="1162050"/>
                  </a:cubicBezTo>
                  <a:cubicBezTo>
                    <a:pt x="140017" y="1162050"/>
                    <a:pt x="180975" y="1121093"/>
                    <a:pt x="180975" y="1071563"/>
                  </a:cubicBezTo>
                  <a:lnTo>
                    <a:pt x="180975" y="90488"/>
                  </a:lnTo>
                  <a:cubicBezTo>
                    <a:pt x="180975" y="40005"/>
                    <a:pt x="140970" y="0"/>
                    <a:pt x="90488" y="0"/>
                  </a:cubicBezTo>
                  <a:close/>
                  <a:moveTo>
                    <a:pt x="103822" y="1086802"/>
                  </a:moveTo>
                  <a:cubicBezTo>
                    <a:pt x="83820" y="1094423"/>
                    <a:pt x="61913" y="1083945"/>
                    <a:pt x="55245" y="1063943"/>
                  </a:cubicBezTo>
                  <a:cubicBezTo>
                    <a:pt x="47625" y="1043940"/>
                    <a:pt x="58103" y="1022033"/>
                    <a:pt x="78105" y="1015365"/>
                  </a:cubicBezTo>
                  <a:cubicBezTo>
                    <a:pt x="98108" y="1008698"/>
                    <a:pt x="120015" y="1018223"/>
                    <a:pt x="126683" y="1038225"/>
                  </a:cubicBezTo>
                  <a:cubicBezTo>
                    <a:pt x="134303" y="1058227"/>
                    <a:pt x="123825" y="1080135"/>
                    <a:pt x="103822" y="1086802"/>
                  </a:cubicBezTo>
                  <a:close/>
                </a:path>
              </a:pathLst>
            </a:custGeom>
            <a:solidFill>
              <a:schemeClr val="accent1"/>
            </a:solidFill>
            <a:ln w="9525" cap="flat">
              <a:noFill/>
              <a:prstDash val="solid"/>
              <a:miter/>
            </a:ln>
          </p:spPr>
          <p:txBody>
            <a:bodyPr rtlCol="0" anchor="ctr"/>
            <a:lstStyle/>
            <a:p>
              <a:endParaRPr lang="en-US" sz="2024"/>
            </a:p>
          </p:txBody>
        </p:sp>
      </p:grpSp>
      <p:grpSp>
        <p:nvGrpSpPr>
          <p:cNvPr id="87" name="Group 86">
            <a:extLst>
              <a:ext uri="{FF2B5EF4-FFF2-40B4-BE49-F238E27FC236}">
                <a16:creationId xmlns:a16="http://schemas.microsoft.com/office/drawing/2014/main" id="{38EF4914-E694-4728-B032-EA54A8C08AAC}"/>
              </a:ext>
            </a:extLst>
          </p:cNvPr>
          <p:cNvGrpSpPr/>
          <p:nvPr/>
        </p:nvGrpSpPr>
        <p:grpSpPr>
          <a:xfrm rot="20700000">
            <a:off x="7259669" y="3385363"/>
            <a:ext cx="434365" cy="453342"/>
            <a:chOff x="4685146" y="3951535"/>
            <a:chExt cx="846571" cy="883557"/>
          </a:xfrm>
        </p:grpSpPr>
        <p:sp>
          <p:nvSpPr>
            <p:cNvPr id="88" name="Freeform: Shape 87">
              <a:extLst>
                <a:ext uri="{FF2B5EF4-FFF2-40B4-BE49-F238E27FC236}">
                  <a16:creationId xmlns:a16="http://schemas.microsoft.com/office/drawing/2014/main" id="{51B72716-0C38-4BD6-BA1D-27EB88A043FB}"/>
                </a:ext>
              </a:extLst>
            </p:cNvPr>
            <p:cNvSpPr/>
            <p:nvPr/>
          </p:nvSpPr>
          <p:spPr>
            <a:xfrm>
              <a:off x="4685146" y="3951535"/>
              <a:ext cx="846571" cy="883557"/>
            </a:xfrm>
            <a:custGeom>
              <a:avLst/>
              <a:gdLst>
                <a:gd name="connsiteX0" fmla="*/ 3929811 w 3924300"/>
                <a:gd name="connsiteY0" fmla="*/ 1288776 h 4095750"/>
                <a:gd name="connsiteX1" fmla="*/ 3929811 w 3924300"/>
                <a:gd name="connsiteY1" fmla="*/ 1491658 h 4095750"/>
                <a:gd name="connsiteX2" fmla="*/ 3728834 w 3924300"/>
                <a:gd name="connsiteY2" fmla="*/ 2112688 h 4095750"/>
                <a:gd name="connsiteX3" fmla="*/ 2990646 w 3924300"/>
                <a:gd name="connsiteY3" fmla="*/ 3125196 h 4095750"/>
                <a:gd name="connsiteX4" fmla="*/ 1449501 w 3924300"/>
                <a:gd name="connsiteY4" fmla="*/ 4044358 h 4095750"/>
                <a:gd name="connsiteX5" fmla="*/ 634161 w 3924300"/>
                <a:gd name="connsiteY5" fmla="*/ 4067218 h 4095750"/>
                <a:gd name="connsiteX6" fmla="*/ 80758 w 3924300"/>
                <a:gd name="connsiteY6" fmla="*/ 2915646 h 4095750"/>
                <a:gd name="connsiteX7" fmla="*/ 223633 w 3924300"/>
                <a:gd name="connsiteY7" fmla="*/ 2713716 h 4095750"/>
                <a:gd name="connsiteX8" fmla="*/ 942771 w 3924300"/>
                <a:gd name="connsiteY8" fmla="*/ 1723116 h 4095750"/>
                <a:gd name="connsiteX9" fmla="*/ 1302816 w 3924300"/>
                <a:gd name="connsiteY9" fmla="*/ 776331 h 4095750"/>
                <a:gd name="connsiteX10" fmla="*/ 1350441 w 3924300"/>
                <a:gd name="connsiteY10" fmla="*/ 655363 h 4095750"/>
                <a:gd name="connsiteX11" fmla="*/ 2846819 w 3924300"/>
                <a:gd name="connsiteY11" fmla="*/ 36238 h 4095750"/>
                <a:gd name="connsiteX12" fmla="*/ 3929811 w 3924300"/>
                <a:gd name="connsiteY12" fmla="*/ 1288776 h 4095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24300" h="4095750">
                  <a:moveTo>
                    <a:pt x="3929811" y="1288776"/>
                  </a:moveTo>
                  <a:cubicBezTo>
                    <a:pt x="3929811" y="1356403"/>
                    <a:pt x="3929811" y="1424031"/>
                    <a:pt x="3929811" y="1491658"/>
                  </a:cubicBezTo>
                  <a:cubicBezTo>
                    <a:pt x="3908856" y="1713591"/>
                    <a:pt x="3840276" y="1919331"/>
                    <a:pt x="3728834" y="2112688"/>
                  </a:cubicBezTo>
                  <a:cubicBezTo>
                    <a:pt x="3519284" y="2477496"/>
                    <a:pt x="3288778" y="2827063"/>
                    <a:pt x="2990646" y="3125196"/>
                  </a:cubicBezTo>
                  <a:cubicBezTo>
                    <a:pt x="2555353" y="3559536"/>
                    <a:pt x="2065768" y="3911008"/>
                    <a:pt x="1449501" y="4044358"/>
                  </a:cubicBezTo>
                  <a:cubicBezTo>
                    <a:pt x="1179943" y="4103413"/>
                    <a:pt x="906576" y="4129131"/>
                    <a:pt x="634161" y="4067218"/>
                  </a:cubicBezTo>
                  <a:cubicBezTo>
                    <a:pt x="125526" y="3951966"/>
                    <a:pt x="-145937" y="3385228"/>
                    <a:pt x="80758" y="2915646"/>
                  </a:cubicBezTo>
                  <a:cubicBezTo>
                    <a:pt x="116953" y="2840398"/>
                    <a:pt x="173151" y="2778486"/>
                    <a:pt x="223633" y="2713716"/>
                  </a:cubicBezTo>
                  <a:cubicBezTo>
                    <a:pt x="474141" y="2390818"/>
                    <a:pt x="729411" y="2073636"/>
                    <a:pt x="942771" y="1723116"/>
                  </a:cubicBezTo>
                  <a:cubicBezTo>
                    <a:pt x="1123746" y="1427841"/>
                    <a:pt x="1228521" y="1108753"/>
                    <a:pt x="1302816" y="776331"/>
                  </a:cubicBezTo>
                  <a:cubicBezTo>
                    <a:pt x="1312341" y="732516"/>
                    <a:pt x="1326628" y="692511"/>
                    <a:pt x="1350441" y="655363"/>
                  </a:cubicBezTo>
                  <a:cubicBezTo>
                    <a:pt x="1660003" y="152443"/>
                    <a:pt x="2265794" y="-99017"/>
                    <a:pt x="2846819" y="36238"/>
                  </a:cubicBezTo>
                  <a:cubicBezTo>
                    <a:pt x="3456419" y="178161"/>
                    <a:pt x="3861231" y="646791"/>
                    <a:pt x="3929811" y="1288776"/>
                  </a:cubicBezTo>
                  <a:close/>
                </a:path>
              </a:pathLst>
            </a:custGeom>
            <a:solidFill>
              <a:schemeClr val="accent6">
                <a:lumMod val="60000"/>
                <a:lumOff val="40000"/>
              </a:schemeClr>
            </a:solidFill>
            <a:ln w="9525" cap="flat">
              <a:noFill/>
              <a:prstDash val="solid"/>
              <a:miter/>
            </a:ln>
          </p:spPr>
          <p:txBody>
            <a:bodyPr rtlCol="0" anchor="ctr"/>
            <a:lstStyle/>
            <a:p>
              <a:endParaRPr lang="en-US" sz="2024"/>
            </a:p>
          </p:txBody>
        </p:sp>
        <p:sp>
          <p:nvSpPr>
            <p:cNvPr id="89" name="Freeform: Shape 88">
              <a:extLst>
                <a:ext uri="{FF2B5EF4-FFF2-40B4-BE49-F238E27FC236}">
                  <a16:creationId xmlns:a16="http://schemas.microsoft.com/office/drawing/2014/main" id="{CADB802B-4B89-4648-8496-5CA7A8ECD6A7}"/>
                </a:ext>
              </a:extLst>
            </p:cNvPr>
            <p:cNvSpPr/>
            <p:nvPr/>
          </p:nvSpPr>
          <p:spPr>
            <a:xfrm>
              <a:off x="4729727" y="4023487"/>
              <a:ext cx="745887" cy="754105"/>
            </a:xfrm>
            <a:custGeom>
              <a:avLst/>
              <a:gdLst>
                <a:gd name="connsiteX0" fmla="*/ 3464073 w 3457575"/>
                <a:gd name="connsiteY0" fmla="*/ 1172412 h 3495675"/>
                <a:gd name="connsiteX1" fmla="*/ 3317388 w 3457575"/>
                <a:gd name="connsiteY1" fmla="*/ 1743912 h 3495675"/>
                <a:gd name="connsiteX2" fmla="*/ 2803038 w 3457575"/>
                <a:gd name="connsiteY2" fmla="*/ 2498292 h 3495675"/>
                <a:gd name="connsiteX3" fmla="*/ 1423818 w 3457575"/>
                <a:gd name="connsiteY3" fmla="*/ 3428885 h 3495675"/>
                <a:gd name="connsiteX4" fmla="*/ 601810 w 3457575"/>
                <a:gd name="connsiteY4" fmla="*/ 3474605 h 3495675"/>
                <a:gd name="connsiteX5" fmla="*/ 455125 w 3457575"/>
                <a:gd name="connsiteY5" fmla="*/ 3406025 h 3495675"/>
                <a:gd name="connsiteX6" fmla="*/ 66505 w 3457575"/>
                <a:gd name="connsiteY6" fmla="*/ 3025978 h 3495675"/>
                <a:gd name="connsiteX7" fmla="*/ 104605 w 3457575"/>
                <a:gd name="connsiteY7" fmla="*/ 2525915 h 3495675"/>
                <a:gd name="connsiteX8" fmla="*/ 738970 w 3457575"/>
                <a:gd name="connsiteY8" fmla="*/ 1676285 h 3495675"/>
                <a:gd name="connsiteX9" fmla="*/ 1224745 w 3457575"/>
                <a:gd name="connsiteY9" fmla="*/ 614247 h 3495675"/>
                <a:gd name="connsiteX10" fmla="*/ 1439058 w 3457575"/>
                <a:gd name="connsiteY10" fmla="*/ 278015 h 3495675"/>
                <a:gd name="connsiteX11" fmla="*/ 2737315 w 3457575"/>
                <a:gd name="connsiteY11" fmla="*/ 77037 h 3495675"/>
                <a:gd name="connsiteX12" fmla="*/ 3464073 w 3457575"/>
                <a:gd name="connsiteY12" fmla="*/ 1172412 h 34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457575" h="3495675">
                  <a:moveTo>
                    <a:pt x="3464073" y="1172412"/>
                  </a:moveTo>
                  <a:cubicBezTo>
                    <a:pt x="3465025" y="1376247"/>
                    <a:pt x="3415495" y="1566747"/>
                    <a:pt x="3317388" y="1743912"/>
                  </a:cubicBezTo>
                  <a:cubicBezTo>
                    <a:pt x="3169750" y="2011565"/>
                    <a:pt x="3007825" y="2271597"/>
                    <a:pt x="2803038" y="2498292"/>
                  </a:cubicBezTo>
                  <a:cubicBezTo>
                    <a:pt x="2421085" y="2922155"/>
                    <a:pt x="1990555" y="3276485"/>
                    <a:pt x="1423818" y="3428885"/>
                  </a:cubicBezTo>
                  <a:cubicBezTo>
                    <a:pt x="1152355" y="3502228"/>
                    <a:pt x="878988" y="3516515"/>
                    <a:pt x="601810" y="3474605"/>
                  </a:cubicBezTo>
                  <a:cubicBezTo>
                    <a:pt x="546565" y="3466032"/>
                    <a:pt x="501798" y="3432695"/>
                    <a:pt x="455125" y="3406025"/>
                  </a:cubicBezTo>
                  <a:cubicBezTo>
                    <a:pt x="293200" y="3312680"/>
                    <a:pt x="156040" y="3192665"/>
                    <a:pt x="66505" y="3025978"/>
                  </a:cubicBezTo>
                  <a:cubicBezTo>
                    <a:pt x="-26840" y="2852622"/>
                    <a:pt x="-28745" y="2673553"/>
                    <a:pt x="104605" y="2525915"/>
                  </a:cubicBezTo>
                  <a:cubicBezTo>
                    <a:pt x="342730" y="2262072"/>
                    <a:pt x="548470" y="1975370"/>
                    <a:pt x="738970" y="1676285"/>
                  </a:cubicBezTo>
                  <a:cubicBezTo>
                    <a:pt x="951378" y="1343862"/>
                    <a:pt x="1136163" y="1000010"/>
                    <a:pt x="1224745" y="614247"/>
                  </a:cubicBezTo>
                  <a:cubicBezTo>
                    <a:pt x="1258083" y="470420"/>
                    <a:pt x="1323805" y="358025"/>
                    <a:pt x="1439058" y="278015"/>
                  </a:cubicBezTo>
                  <a:cubicBezTo>
                    <a:pt x="1838155" y="1790"/>
                    <a:pt x="2276305" y="-75363"/>
                    <a:pt x="2737315" y="77037"/>
                  </a:cubicBezTo>
                  <a:cubicBezTo>
                    <a:pt x="3163083" y="218960"/>
                    <a:pt x="3465025" y="691400"/>
                    <a:pt x="3464073" y="1172412"/>
                  </a:cubicBezTo>
                  <a:close/>
                </a:path>
              </a:pathLst>
            </a:custGeom>
            <a:solidFill>
              <a:schemeClr val="accent6">
                <a:lumMod val="40000"/>
                <a:lumOff val="60000"/>
              </a:schemeClr>
            </a:solidFill>
            <a:ln w="9525" cap="flat">
              <a:noFill/>
              <a:prstDash val="solid"/>
              <a:miter/>
            </a:ln>
          </p:spPr>
          <p:txBody>
            <a:bodyPr rtlCol="0" anchor="ctr"/>
            <a:lstStyle/>
            <a:p>
              <a:endParaRPr lang="en-US" sz="2024"/>
            </a:p>
          </p:txBody>
        </p:sp>
        <p:sp>
          <p:nvSpPr>
            <p:cNvPr id="90" name="Freeform: Shape 89">
              <a:extLst>
                <a:ext uri="{FF2B5EF4-FFF2-40B4-BE49-F238E27FC236}">
                  <a16:creationId xmlns:a16="http://schemas.microsoft.com/office/drawing/2014/main" id="{96E3AA5E-DD40-44AA-AE95-4CDDDCCE9726}"/>
                </a:ext>
              </a:extLst>
            </p:cNvPr>
            <p:cNvSpPr/>
            <p:nvPr/>
          </p:nvSpPr>
          <p:spPr>
            <a:xfrm>
              <a:off x="4812362" y="4086187"/>
              <a:ext cx="595887" cy="641092"/>
            </a:xfrm>
            <a:custGeom>
              <a:avLst/>
              <a:gdLst>
                <a:gd name="connsiteX0" fmla="*/ 2764788 w 2762250"/>
                <a:gd name="connsiteY0" fmla="*/ 760797 h 2971800"/>
                <a:gd name="connsiteX1" fmla="*/ 2659061 w 2762250"/>
                <a:gd name="connsiteY1" fmla="*/ 1238953 h 2971800"/>
                <a:gd name="connsiteX2" fmla="*/ 2379978 w 2762250"/>
                <a:gd name="connsiteY2" fmla="*/ 1676150 h 2971800"/>
                <a:gd name="connsiteX3" fmla="*/ 779778 w 2762250"/>
                <a:gd name="connsiteY3" fmla="*/ 2902970 h 2971800"/>
                <a:gd name="connsiteX4" fmla="*/ 417828 w 2762250"/>
                <a:gd name="connsiteY4" fmla="*/ 2979170 h 2971800"/>
                <a:gd name="connsiteX5" fmla="*/ 18731 w 2762250"/>
                <a:gd name="connsiteY5" fmla="*/ 2677228 h 2971800"/>
                <a:gd name="connsiteX6" fmla="*/ 180656 w 2762250"/>
                <a:gd name="connsiteY6" fmla="*/ 2202882 h 2971800"/>
                <a:gd name="connsiteX7" fmla="*/ 510221 w 2762250"/>
                <a:gd name="connsiteY7" fmla="*/ 2033337 h 2971800"/>
                <a:gd name="connsiteX8" fmla="*/ 955038 w 2762250"/>
                <a:gd name="connsiteY8" fmla="*/ 1575185 h 2971800"/>
                <a:gd name="connsiteX9" fmla="*/ 1090293 w 2762250"/>
                <a:gd name="connsiteY9" fmla="*/ 884622 h 2971800"/>
                <a:gd name="connsiteX10" fmla="*/ 2266631 w 2762250"/>
                <a:gd name="connsiteY10" fmla="*/ 74997 h 2971800"/>
                <a:gd name="connsiteX11" fmla="*/ 2764788 w 2762250"/>
                <a:gd name="connsiteY11" fmla="*/ 760797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2250" h="2971800">
                  <a:moveTo>
                    <a:pt x="2764788" y="760797"/>
                  </a:moveTo>
                  <a:cubicBezTo>
                    <a:pt x="2766693" y="977015"/>
                    <a:pt x="2729546" y="1112270"/>
                    <a:pt x="2659061" y="1238953"/>
                  </a:cubicBezTo>
                  <a:cubicBezTo>
                    <a:pt x="2575241" y="1390400"/>
                    <a:pt x="2486658" y="1539942"/>
                    <a:pt x="2379978" y="1676150"/>
                  </a:cubicBezTo>
                  <a:cubicBezTo>
                    <a:pt x="1951353" y="2220980"/>
                    <a:pt x="1450338" y="2672465"/>
                    <a:pt x="779778" y="2902970"/>
                  </a:cubicBezTo>
                  <a:cubicBezTo>
                    <a:pt x="662621" y="2942975"/>
                    <a:pt x="544511" y="2982980"/>
                    <a:pt x="417828" y="2979170"/>
                  </a:cubicBezTo>
                  <a:cubicBezTo>
                    <a:pt x="230186" y="2973455"/>
                    <a:pt x="72071" y="2853440"/>
                    <a:pt x="18731" y="2677228"/>
                  </a:cubicBezTo>
                  <a:cubicBezTo>
                    <a:pt x="-35562" y="2500063"/>
                    <a:pt x="31113" y="2315278"/>
                    <a:pt x="180656" y="2202882"/>
                  </a:cubicBezTo>
                  <a:cubicBezTo>
                    <a:pt x="281621" y="2127635"/>
                    <a:pt x="396873" y="2081915"/>
                    <a:pt x="510221" y="2033337"/>
                  </a:cubicBezTo>
                  <a:cubicBezTo>
                    <a:pt x="722628" y="1939993"/>
                    <a:pt x="868361" y="1792355"/>
                    <a:pt x="955038" y="1575185"/>
                  </a:cubicBezTo>
                  <a:cubicBezTo>
                    <a:pt x="1044573" y="1351347"/>
                    <a:pt x="1105533" y="1131320"/>
                    <a:pt x="1090293" y="884622"/>
                  </a:cubicBezTo>
                  <a:cubicBezTo>
                    <a:pt x="1050288" y="247400"/>
                    <a:pt x="1682748" y="-180273"/>
                    <a:pt x="2266631" y="74997"/>
                  </a:cubicBezTo>
                  <a:cubicBezTo>
                    <a:pt x="2597149" y="220730"/>
                    <a:pt x="2743833" y="483620"/>
                    <a:pt x="2764788" y="760797"/>
                  </a:cubicBezTo>
                  <a:close/>
                </a:path>
              </a:pathLst>
            </a:custGeom>
            <a:solidFill>
              <a:schemeClr val="accent6"/>
            </a:solidFill>
            <a:ln w="9525" cap="flat">
              <a:noFill/>
              <a:prstDash val="solid"/>
              <a:miter/>
            </a:ln>
          </p:spPr>
          <p:txBody>
            <a:bodyPr rtlCol="0" anchor="ctr"/>
            <a:lstStyle/>
            <a:p>
              <a:endParaRPr lang="en-US" sz="2024"/>
            </a:p>
          </p:txBody>
        </p:sp>
        <p:sp>
          <p:nvSpPr>
            <p:cNvPr id="91" name="Freeform: Shape 90">
              <a:extLst>
                <a:ext uri="{FF2B5EF4-FFF2-40B4-BE49-F238E27FC236}">
                  <a16:creationId xmlns:a16="http://schemas.microsoft.com/office/drawing/2014/main" id="{D67EEE7A-344E-42F5-A44D-056EE82BBA03}"/>
                </a:ext>
              </a:extLst>
            </p:cNvPr>
            <p:cNvSpPr/>
            <p:nvPr/>
          </p:nvSpPr>
          <p:spPr>
            <a:xfrm>
              <a:off x="5157281" y="4202843"/>
              <a:ext cx="129452" cy="129452"/>
            </a:xfrm>
            <a:custGeom>
              <a:avLst/>
              <a:gdLst>
                <a:gd name="connsiteX0" fmla="*/ 306750 w 600075"/>
                <a:gd name="connsiteY0" fmla="*/ 5 h 600075"/>
                <a:gd name="connsiteX1" fmla="*/ 603929 w 600075"/>
                <a:gd name="connsiteY1" fmla="*/ 303853 h 600075"/>
                <a:gd name="connsiteX2" fmla="*/ 301035 w 600075"/>
                <a:gd name="connsiteY2" fmla="*/ 603890 h 600075"/>
                <a:gd name="connsiteX3" fmla="*/ 44 w 600075"/>
                <a:gd name="connsiteY3" fmla="*/ 295280 h 600075"/>
                <a:gd name="connsiteX4" fmla="*/ 306750 w 600075"/>
                <a:gd name="connsiteY4" fmla="*/ 5 h 6000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0075" h="600075">
                  <a:moveTo>
                    <a:pt x="306750" y="5"/>
                  </a:moveTo>
                  <a:cubicBezTo>
                    <a:pt x="472485" y="1910"/>
                    <a:pt x="605835" y="138118"/>
                    <a:pt x="603929" y="303853"/>
                  </a:cubicBezTo>
                  <a:cubicBezTo>
                    <a:pt x="602977" y="469588"/>
                    <a:pt x="466769" y="603890"/>
                    <a:pt x="301035" y="603890"/>
                  </a:cubicBezTo>
                  <a:cubicBezTo>
                    <a:pt x="132442" y="603890"/>
                    <a:pt x="-2813" y="464825"/>
                    <a:pt x="44" y="295280"/>
                  </a:cubicBezTo>
                  <a:cubicBezTo>
                    <a:pt x="2902" y="129545"/>
                    <a:pt x="139110" y="-947"/>
                    <a:pt x="306750" y="5"/>
                  </a:cubicBezTo>
                  <a:close/>
                </a:path>
              </a:pathLst>
            </a:custGeom>
            <a:solidFill>
              <a:schemeClr val="bg1"/>
            </a:solidFill>
            <a:ln w="9525" cap="flat">
              <a:noFill/>
              <a:prstDash val="solid"/>
              <a:miter/>
            </a:ln>
          </p:spPr>
          <p:txBody>
            <a:bodyPr rtlCol="0" anchor="ctr"/>
            <a:lstStyle/>
            <a:p>
              <a:endParaRPr lang="en-US" sz="2024"/>
            </a:p>
          </p:txBody>
        </p:sp>
      </p:grpSp>
      <p:grpSp>
        <p:nvGrpSpPr>
          <p:cNvPr id="92" name="Group 91">
            <a:extLst>
              <a:ext uri="{FF2B5EF4-FFF2-40B4-BE49-F238E27FC236}">
                <a16:creationId xmlns:a16="http://schemas.microsoft.com/office/drawing/2014/main" id="{034322E8-4A5A-412F-B808-9E4AA51285DA}"/>
              </a:ext>
            </a:extLst>
          </p:cNvPr>
          <p:cNvGrpSpPr/>
          <p:nvPr/>
        </p:nvGrpSpPr>
        <p:grpSpPr>
          <a:xfrm>
            <a:off x="2111363" y="1202571"/>
            <a:ext cx="265942" cy="1315463"/>
            <a:chOff x="6983182" y="3979844"/>
            <a:chExt cx="533400" cy="2638426"/>
          </a:xfrm>
        </p:grpSpPr>
        <p:sp>
          <p:nvSpPr>
            <p:cNvPr id="93" name="Freeform: Shape 92">
              <a:extLst>
                <a:ext uri="{FF2B5EF4-FFF2-40B4-BE49-F238E27FC236}">
                  <a16:creationId xmlns:a16="http://schemas.microsoft.com/office/drawing/2014/main" id="{0B770519-CD8D-4CE5-98B2-1C853F41909A}"/>
                </a:ext>
              </a:extLst>
            </p:cNvPr>
            <p:cNvSpPr/>
            <p:nvPr/>
          </p:nvSpPr>
          <p:spPr>
            <a:xfrm>
              <a:off x="6983182" y="3979844"/>
              <a:ext cx="533400" cy="1587818"/>
            </a:xfrm>
            <a:custGeom>
              <a:avLst/>
              <a:gdLst>
                <a:gd name="connsiteX0" fmla="*/ 324803 w 533400"/>
                <a:gd name="connsiteY0" fmla="*/ 0 h 1587818"/>
                <a:gd name="connsiteX1" fmla="*/ 474345 w 533400"/>
                <a:gd name="connsiteY1" fmla="*/ 0 h 1587818"/>
                <a:gd name="connsiteX2" fmla="*/ 533400 w 533400"/>
                <a:gd name="connsiteY2" fmla="*/ 59055 h 1587818"/>
                <a:gd name="connsiteX3" fmla="*/ 533400 w 533400"/>
                <a:gd name="connsiteY3" fmla="*/ 776288 h 1587818"/>
                <a:gd name="connsiteX4" fmla="*/ 452438 w 533400"/>
                <a:gd name="connsiteY4" fmla="*/ 857250 h 1587818"/>
                <a:gd name="connsiteX5" fmla="*/ 304800 w 533400"/>
                <a:gd name="connsiteY5" fmla="*/ 857250 h 1587818"/>
                <a:gd name="connsiteX6" fmla="*/ 304800 w 533400"/>
                <a:gd name="connsiteY6" fmla="*/ 1587818 h 1587818"/>
                <a:gd name="connsiteX7" fmla="*/ 214313 w 533400"/>
                <a:gd name="connsiteY7" fmla="*/ 1587818 h 1587818"/>
                <a:gd name="connsiteX8" fmla="*/ 214313 w 533400"/>
                <a:gd name="connsiteY8" fmla="*/ 857250 h 1587818"/>
                <a:gd name="connsiteX9" fmla="*/ 81915 w 533400"/>
                <a:gd name="connsiteY9" fmla="*/ 857250 h 1587818"/>
                <a:gd name="connsiteX10" fmla="*/ 0 w 533400"/>
                <a:gd name="connsiteY10" fmla="*/ 775335 h 1587818"/>
                <a:gd name="connsiteX11" fmla="*/ 0 w 533400"/>
                <a:gd name="connsiteY11" fmla="*/ 324803 h 1587818"/>
                <a:gd name="connsiteX12" fmla="*/ 324803 w 533400"/>
                <a:gd name="connsiteY12" fmla="*/ 0 h 15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33400" h="1587818">
                  <a:moveTo>
                    <a:pt x="324803" y="0"/>
                  </a:moveTo>
                  <a:lnTo>
                    <a:pt x="474345" y="0"/>
                  </a:lnTo>
                  <a:cubicBezTo>
                    <a:pt x="506730" y="0"/>
                    <a:pt x="533400" y="26670"/>
                    <a:pt x="533400" y="59055"/>
                  </a:cubicBezTo>
                  <a:lnTo>
                    <a:pt x="533400" y="776288"/>
                  </a:lnTo>
                  <a:cubicBezTo>
                    <a:pt x="533400" y="821055"/>
                    <a:pt x="497205" y="857250"/>
                    <a:pt x="452438" y="857250"/>
                  </a:cubicBezTo>
                  <a:lnTo>
                    <a:pt x="304800" y="857250"/>
                  </a:lnTo>
                  <a:lnTo>
                    <a:pt x="304800" y="1587818"/>
                  </a:lnTo>
                  <a:lnTo>
                    <a:pt x="214313" y="1587818"/>
                  </a:lnTo>
                  <a:lnTo>
                    <a:pt x="214313" y="857250"/>
                  </a:lnTo>
                  <a:lnTo>
                    <a:pt x="81915" y="857250"/>
                  </a:lnTo>
                  <a:cubicBezTo>
                    <a:pt x="37148" y="857250"/>
                    <a:pt x="0" y="820102"/>
                    <a:pt x="0" y="775335"/>
                  </a:cubicBezTo>
                  <a:lnTo>
                    <a:pt x="0" y="324803"/>
                  </a:lnTo>
                  <a:cubicBezTo>
                    <a:pt x="0" y="146685"/>
                    <a:pt x="145733" y="0"/>
                    <a:pt x="324803" y="0"/>
                  </a:cubicBezTo>
                  <a:close/>
                </a:path>
              </a:pathLst>
            </a:custGeom>
            <a:solidFill>
              <a:schemeClr val="accent3"/>
            </a:solidFill>
            <a:ln w="9525" cap="flat">
              <a:noFill/>
              <a:prstDash val="solid"/>
              <a:miter/>
            </a:ln>
          </p:spPr>
          <p:txBody>
            <a:bodyPr wrap="square" rtlCol="0" anchor="ctr">
              <a:noAutofit/>
            </a:bodyPr>
            <a:lstStyle/>
            <a:p>
              <a:endParaRPr lang="en-US" sz="2024"/>
            </a:p>
          </p:txBody>
        </p:sp>
        <p:sp>
          <p:nvSpPr>
            <p:cNvPr id="94" name="Freeform: Shape 93">
              <a:extLst>
                <a:ext uri="{FF2B5EF4-FFF2-40B4-BE49-F238E27FC236}">
                  <a16:creationId xmlns:a16="http://schemas.microsoft.com/office/drawing/2014/main" id="{6DC67ED9-DFB8-4113-86A6-192401D31555}"/>
                </a:ext>
              </a:extLst>
            </p:cNvPr>
            <p:cNvSpPr/>
            <p:nvPr/>
          </p:nvSpPr>
          <p:spPr>
            <a:xfrm>
              <a:off x="7151775" y="5456220"/>
              <a:ext cx="180975" cy="1162050"/>
            </a:xfrm>
            <a:custGeom>
              <a:avLst/>
              <a:gdLst>
                <a:gd name="connsiteX0" fmla="*/ 90488 w 180975"/>
                <a:gd name="connsiteY0" fmla="*/ 0 h 1162050"/>
                <a:gd name="connsiteX1" fmla="*/ 0 w 180975"/>
                <a:gd name="connsiteY1" fmla="*/ 90488 h 1162050"/>
                <a:gd name="connsiteX2" fmla="*/ 0 w 180975"/>
                <a:gd name="connsiteY2" fmla="*/ 1071563 h 1162050"/>
                <a:gd name="connsiteX3" fmla="*/ 90488 w 180975"/>
                <a:gd name="connsiteY3" fmla="*/ 1162050 h 1162050"/>
                <a:gd name="connsiteX4" fmla="*/ 180975 w 180975"/>
                <a:gd name="connsiteY4" fmla="*/ 1071563 h 1162050"/>
                <a:gd name="connsiteX5" fmla="*/ 180975 w 180975"/>
                <a:gd name="connsiteY5" fmla="*/ 90488 h 1162050"/>
                <a:gd name="connsiteX6" fmla="*/ 90488 w 180975"/>
                <a:gd name="connsiteY6" fmla="*/ 0 h 1162050"/>
                <a:gd name="connsiteX7" fmla="*/ 103822 w 180975"/>
                <a:gd name="connsiteY7" fmla="*/ 1087755 h 1162050"/>
                <a:gd name="connsiteX8" fmla="*/ 55245 w 180975"/>
                <a:gd name="connsiteY8" fmla="*/ 1064895 h 1162050"/>
                <a:gd name="connsiteX9" fmla="*/ 78105 w 180975"/>
                <a:gd name="connsiteY9" fmla="*/ 1016317 h 1162050"/>
                <a:gd name="connsiteX10" fmla="*/ 126682 w 180975"/>
                <a:gd name="connsiteY10" fmla="*/ 1039178 h 1162050"/>
                <a:gd name="connsiteX11" fmla="*/ 103822 w 180975"/>
                <a:gd name="connsiteY11" fmla="*/ 1087755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975" h="1162050">
                  <a:moveTo>
                    <a:pt x="90488" y="0"/>
                  </a:moveTo>
                  <a:cubicBezTo>
                    <a:pt x="40957" y="0"/>
                    <a:pt x="0" y="40957"/>
                    <a:pt x="0" y="90488"/>
                  </a:cubicBezTo>
                  <a:lnTo>
                    <a:pt x="0" y="1071563"/>
                  </a:lnTo>
                  <a:cubicBezTo>
                    <a:pt x="0" y="1121092"/>
                    <a:pt x="40957" y="1162050"/>
                    <a:pt x="90488" y="1162050"/>
                  </a:cubicBezTo>
                  <a:cubicBezTo>
                    <a:pt x="140017" y="1162050"/>
                    <a:pt x="180975" y="1121092"/>
                    <a:pt x="180975" y="1071563"/>
                  </a:cubicBezTo>
                  <a:lnTo>
                    <a:pt x="180975" y="90488"/>
                  </a:lnTo>
                  <a:cubicBezTo>
                    <a:pt x="180975" y="40957"/>
                    <a:pt x="140970" y="0"/>
                    <a:pt x="90488" y="0"/>
                  </a:cubicBezTo>
                  <a:close/>
                  <a:moveTo>
                    <a:pt x="103822" y="1087755"/>
                  </a:moveTo>
                  <a:cubicBezTo>
                    <a:pt x="83820" y="1095375"/>
                    <a:pt x="61913" y="1084898"/>
                    <a:pt x="55245" y="1064895"/>
                  </a:cubicBezTo>
                  <a:cubicBezTo>
                    <a:pt x="47625" y="1044892"/>
                    <a:pt x="58102" y="1022985"/>
                    <a:pt x="78105" y="1016317"/>
                  </a:cubicBezTo>
                  <a:cubicBezTo>
                    <a:pt x="98107" y="1009650"/>
                    <a:pt x="120015" y="1019175"/>
                    <a:pt x="126682" y="1039178"/>
                  </a:cubicBezTo>
                  <a:cubicBezTo>
                    <a:pt x="134302" y="1058228"/>
                    <a:pt x="123825" y="1080135"/>
                    <a:pt x="103822" y="1087755"/>
                  </a:cubicBezTo>
                  <a:close/>
                </a:path>
              </a:pathLst>
            </a:custGeom>
            <a:solidFill>
              <a:schemeClr val="accent1"/>
            </a:solidFill>
            <a:ln w="9525" cap="flat">
              <a:noFill/>
              <a:prstDash val="solid"/>
              <a:miter/>
            </a:ln>
          </p:spPr>
          <p:txBody>
            <a:bodyPr rtlCol="0" anchor="ctr"/>
            <a:lstStyle/>
            <a:p>
              <a:endParaRPr lang="en-US" sz="2024"/>
            </a:p>
          </p:txBody>
        </p:sp>
      </p:grpSp>
      <p:grpSp>
        <p:nvGrpSpPr>
          <p:cNvPr id="95" name="Group 94">
            <a:extLst>
              <a:ext uri="{FF2B5EF4-FFF2-40B4-BE49-F238E27FC236}">
                <a16:creationId xmlns:a16="http://schemas.microsoft.com/office/drawing/2014/main" id="{385E15E2-0A0B-4680-B3F2-C6ED3CCDBE95}"/>
              </a:ext>
            </a:extLst>
          </p:cNvPr>
          <p:cNvGrpSpPr/>
          <p:nvPr/>
        </p:nvGrpSpPr>
        <p:grpSpPr>
          <a:xfrm>
            <a:off x="8067698" y="4107679"/>
            <a:ext cx="902974" cy="911702"/>
            <a:chOff x="4483745" y="2197915"/>
            <a:chExt cx="3299490" cy="3331381"/>
          </a:xfrm>
        </p:grpSpPr>
        <p:sp>
          <p:nvSpPr>
            <p:cNvPr id="96" name="Freeform: Shape 95">
              <a:extLst>
                <a:ext uri="{FF2B5EF4-FFF2-40B4-BE49-F238E27FC236}">
                  <a16:creationId xmlns:a16="http://schemas.microsoft.com/office/drawing/2014/main" id="{5C1DD00E-962D-4F5F-B010-48596FB8AD6D}"/>
                </a:ext>
              </a:extLst>
            </p:cNvPr>
            <p:cNvSpPr/>
            <p:nvPr/>
          </p:nvSpPr>
          <p:spPr>
            <a:xfrm>
              <a:off x="5019749" y="3017040"/>
              <a:ext cx="990600" cy="1171575"/>
            </a:xfrm>
            <a:custGeom>
              <a:avLst/>
              <a:gdLst>
                <a:gd name="connsiteX0" fmla="*/ 31050 w 990600"/>
                <a:gd name="connsiteY0" fmla="*/ 828675 h 1171575"/>
                <a:gd name="connsiteX1" fmla="*/ 225360 w 990600"/>
                <a:gd name="connsiteY1" fmla="*/ 867728 h 1171575"/>
                <a:gd name="connsiteX2" fmla="*/ 390142 w 990600"/>
                <a:gd name="connsiteY2" fmla="*/ 1032510 h 1171575"/>
                <a:gd name="connsiteX3" fmla="*/ 410145 w 990600"/>
                <a:gd name="connsiteY3" fmla="*/ 1081088 h 1171575"/>
                <a:gd name="connsiteX4" fmla="*/ 468247 w 990600"/>
                <a:gd name="connsiteY4" fmla="*/ 1160145 h 1171575"/>
                <a:gd name="connsiteX5" fmla="*/ 541590 w 990600"/>
                <a:gd name="connsiteY5" fmla="*/ 1147763 h 1171575"/>
                <a:gd name="connsiteX6" fmla="*/ 558735 w 990600"/>
                <a:gd name="connsiteY6" fmla="*/ 1116330 h 1171575"/>
                <a:gd name="connsiteX7" fmla="*/ 609217 w 990600"/>
                <a:gd name="connsiteY7" fmla="*/ 975360 h 1171575"/>
                <a:gd name="connsiteX8" fmla="*/ 730185 w 990600"/>
                <a:gd name="connsiteY8" fmla="*/ 912495 h 1171575"/>
                <a:gd name="connsiteX9" fmla="*/ 768285 w 990600"/>
                <a:gd name="connsiteY9" fmla="*/ 923925 h 1171575"/>
                <a:gd name="connsiteX10" fmla="*/ 996885 w 990600"/>
                <a:gd name="connsiteY10" fmla="*/ 667703 h 1171575"/>
                <a:gd name="connsiteX11" fmla="*/ 893062 w 990600"/>
                <a:gd name="connsiteY11" fmla="*/ 449580 h 1171575"/>
                <a:gd name="connsiteX12" fmla="*/ 867345 w 990600"/>
                <a:gd name="connsiteY12" fmla="*/ 447675 h 1171575"/>
                <a:gd name="connsiteX13" fmla="*/ 681607 w 990600"/>
                <a:gd name="connsiteY13" fmla="*/ 428625 h 1171575"/>
                <a:gd name="connsiteX14" fmla="*/ 653032 w 990600"/>
                <a:gd name="connsiteY14" fmla="*/ 356235 h 1171575"/>
                <a:gd name="connsiteX15" fmla="*/ 650175 w 990600"/>
                <a:gd name="connsiteY15" fmla="*/ 319088 h 1171575"/>
                <a:gd name="connsiteX16" fmla="*/ 569212 w 990600"/>
                <a:gd name="connsiteY16" fmla="*/ 186690 h 1171575"/>
                <a:gd name="connsiteX17" fmla="*/ 462532 w 990600"/>
                <a:gd name="connsiteY17" fmla="*/ 100965 h 1171575"/>
                <a:gd name="connsiteX18" fmla="*/ 442530 w 990600"/>
                <a:gd name="connsiteY18" fmla="*/ 0 h 1171575"/>
                <a:gd name="connsiteX19" fmla="*/ 287272 w 990600"/>
                <a:gd name="connsiteY19" fmla="*/ 119063 h 1171575"/>
                <a:gd name="connsiteX20" fmla="*/ 157732 w 990600"/>
                <a:gd name="connsiteY20" fmla="*/ 287655 h 1171575"/>
                <a:gd name="connsiteX21" fmla="*/ 101535 w 990600"/>
                <a:gd name="connsiteY21" fmla="*/ 349568 h 1171575"/>
                <a:gd name="connsiteX22" fmla="*/ 64387 w 990600"/>
                <a:gd name="connsiteY22" fmla="*/ 415290 h 1171575"/>
                <a:gd name="connsiteX23" fmla="*/ 2475 w 990600"/>
                <a:gd name="connsiteY23" fmla="*/ 693420 h 1171575"/>
                <a:gd name="connsiteX24" fmla="*/ 9142 w 990600"/>
                <a:gd name="connsiteY24" fmla="*/ 806768 h 1171575"/>
                <a:gd name="connsiteX25" fmla="*/ 31050 w 990600"/>
                <a:gd name="connsiteY25" fmla="*/ 828675 h 1171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990600" h="1171575">
                  <a:moveTo>
                    <a:pt x="31050" y="828675"/>
                  </a:moveTo>
                  <a:cubicBezTo>
                    <a:pt x="97725" y="832485"/>
                    <a:pt x="162495" y="844868"/>
                    <a:pt x="225360" y="867728"/>
                  </a:cubicBezTo>
                  <a:cubicBezTo>
                    <a:pt x="304417" y="897255"/>
                    <a:pt x="371092" y="941070"/>
                    <a:pt x="390142" y="1032510"/>
                  </a:cubicBezTo>
                  <a:cubicBezTo>
                    <a:pt x="393000" y="1049655"/>
                    <a:pt x="400620" y="1065848"/>
                    <a:pt x="410145" y="1081088"/>
                  </a:cubicBezTo>
                  <a:cubicBezTo>
                    <a:pt x="427290" y="1108710"/>
                    <a:pt x="441577" y="1140143"/>
                    <a:pt x="468247" y="1160145"/>
                  </a:cubicBezTo>
                  <a:cubicBezTo>
                    <a:pt x="495870" y="1181100"/>
                    <a:pt x="521587" y="1177290"/>
                    <a:pt x="541590" y="1147763"/>
                  </a:cubicBezTo>
                  <a:cubicBezTo>
                    <a:pt x="548257" y="1137285"/>
                    <a:pt x="553020" y="1126808"/>
                    <a:pt x="558735" y="1116330"/>
                  </a:cubicBezTo>
                  <a:cubicBezTo>
                    <a:pt x="580642" y="1071563"/>
                    <a:pt x="594930" y="1022985"/>
                    <a:pt x="609217" y="975360"/>
                  </a:cubicBezTo>
                  <a:cubicBezTo>
                    <a:pt x="630172" y="905828"/>
                    <a:pt x="662557" y="888683"/>
                    <a:pt x="730185" y="912495"/>
                  </a:cubicBezTo>
                  <a:cubicBezTo>
                    <a:pt x="742567" y="917258"/>
                    <a:pt x="754950" y="922973"/>
                    <a:pt x="768285" y="923925"/>
                  </a:cubicBezTo>
                  <a:cubicBezTo>
                    <a:pt x="894967" y="931545"/>
                    <a:pt x="1012125" y="809625"/>
                    <a:pt x="996885" y="667703"/>
                  </a:cubicBezTo>
                  <a:cubicBezTo>
                    <a:pt x="987360" y="582930"/>
                    <a:pt x="942592" y="515303"/>
                    <a:pt x="893062" y="449580"/>
                  </a:cubicBezTo>
                  <a:cubicBezTo>
                    <a:pt x="883537" y="437198"/>
                    <a:pt x="878775" y="436245"/>
                    <a:pt x="867345" y="447675"/>
                  </a:cubicBezTo>
                  <a:cubicBezTo>
                    <a:pt x="806385" y="508635"/>
                    <a:pt x="730185" y="500063"/>
                    <a:pt x="681607" y="428625"/>
                  </a:cubicBezTo>
                  <a:cubicBezTo>
                    <a:pt x="667320" y="406718"/>
                    <a:pt x="657795" y="381953"/>
                    <a:pt x="653032" y="356235"/>
                  </a:cubicBezTo>
                  <a:cubicBezTo>
                    <a:pt x="651127" y="343853"/>
                    <a:pt x="645412" y="333375"/>
                    <a:pt x="650175" y="319088"/>
                  </a:cubicBezTo>
                  <a:cubicBezTo>
                    <a:pt x="670177" y="251460"/>
                    <a:pt x="638745" y="200025"/>
                    <a:pt x="569212" y="186690"/>
                  </a:cubicBezTo>
                  <a:cubicBezTo>
                    <a:pt x="518730" y="176213"/>
                    <a:pt x="483487" y="148590"/>
                    <a:pt x="462532" y="100965"/>
                  </a:cubicBezTo>
                  <a:cubicBezTo>
                    <a:pt x="449197" y="69533"/>
                    <a:pt x="445387" y="35243"/>
                    <a:pt x="442530" y="0"/>
                  </a:cubicBezTo>
                  <a:cubicBezTo>
                    <a:pt x="375855" y="21908"/>
                    <a:pt x="317752" y="55245"/>
                    <a:pt x="287272" y="119063"/>
                  </a:cubicBezTo>
                  <a:cubicBezTo>
                    <a:pt x="255840" y="185738"/>
                    <a:pt x="211072" y="239078"/>
                    <a:pt x="157732" y="287655"/>
                  </a:cubicBezTo>
                  <a:cubicBezTo>
                    <a:pt x="137730" y="306705"/>
                    <a:pt x="120585" y="328613"/>
                    <a:pt x="101535" y="349568"/>
                  </a:cubicBezTo>
                  <a:cubicBezTo>
                    <a:pt x="84390" y="368618"/>
                    <a:pt x="72960" y="391478"/>
                    <a:pt x="64387" y="415290"/>
                  </a:cubicBezTo>
                  <a:cubicBezTo>
                    <a:pt x="34860" y="505778"/>
                    <a:pt x="12000" y="598170"/>
                    <a:pt x="2475" y="693420"/>
                  </a:cubicBezTo>
                  <a:cubicBezTo>
                    <a:pt x="-383" y="731520"/>
                    <a:pt x="-3240" y="769620"/>
                    <a:pt x="9142" y="806768"/>
                  </a:cubicBezTo>
                  <a:cubicBezTo>
                    <a:pt x="12000" y="820103"/>
                    <a:pt x="16762" y="827723"/>
                    <a:pt x="31050" y="828675"/>
                  </a:cubicBezTo>
                  <a:close/>
                </a:path>
              </a:pathLst>
            </a:custGeom>
            <a:solidFill>
              <a:schemeClr val="accent3"/>
            </a:solidFill>
            <a:ln w="9525" cap="flat">
              <a:noFill/>
              <a:prstDash val="solid"/>
              <a:miter/>
            </a:ln>
          </p:spPr>
          <p:txBody>
            <a:bodyPr rtlCol="0" anchor="ctr"/>
            <a:lstStyle/>
            <a:p>
              <a:endParaRPr lang="en-US" sz="2024"/>
            </a:p>
          </p:txBody>
        </p:sp>
        <p:sp>
          <p:nvSpPr>
            <p:cNvPr id="97" name="Freeform: Shape 96">
              <a:extLst>
                <a:ext uri="{FF2B5EF4-FFF2-40B4-BE49-F238E27FC236}">
                  <a16:creationId xmlns:a16="http://schemas.microsoft.com/office/drawing/2014/main" id="{6725AAC5-C7C6-4DAD-BBA0-75A501C02564}"/>
                </a:ext>
              </a:extLst>
            </p:cNvPr>
            <p:cNvSpPr/>
            <p:nvPr/>
          </p:nvSpPr>
          <p:spPr>
            <a:xfrm>
              <a:off x="5512127" y="2743047"/>
              <a:ext cx="1724025" cy="1038225"/>
            </a:xfrm>
            <a:custGeom>
              <a:avLst/>
              <a:gdLst>
                <a:gd name="connsiteX0" fmla="*/ 124555 w 1724025"/>
                <a:gd name="connsiteY0" fmla="*/ 378975 h 1038225"/>
                <a:gd name="connsiteX1" fmla="*/ 197897 w 1724025"/>
                <a:gd name="connsiteY1" fmla="*/ 412312 h 1038225"/>
                <a:gd name="connsiteX2" fmla="*/ 239807 w 1724025"/>
                <a:gd name="connsiteY2" fmla="*/ 502800 h 1038225"/>
                <a:gd name="connsiteX3" fmla="*/ 236950 w 1724025"/>
                <a:gd name="connsiteY3" fmla="*/ 601860 h 1038225"/>
                <a:gd name="connsiteX4" fmla="*/ 324580 w 1724025"/>
                <a:gd name="connsiteY4" fmla="*/ 636150 h 1038225"/>
                <a:gd name="connsiteX5" fmla="*/ 391255 w 1724025"/>
                <a:gd name="connsiteY5" fmla="*/ 561855 h 1038225"/>
                <a:gd name="connsiteX6" fmla="*/ 459835 w 1724025"/>
                <a:gd name="connsiteY6" fmla="*/ 489465 h 1038225"/>
                <a:gd name="connsiteX7" fmla="*/ 568420 w 1724025"/>
                <a:gd name="connsiteY7" fmla="*/ 493275 h 1038225"/>
                <a:gd name="connsiteX8" fmla="*/ 651287 w 1724025"/>
                <a:gd name="connsiteY8" fmla="*/ 571380 h 1038225"/>
                <a:gd name="connsiteX9" fmla="*/ 705580 w 1724025"/>
                <a:gd name="connsiteY9" fmla="*/ 597097 h 1038225"/>
                <a:gd name="connsiteX10" fmla="*/ 820832 w 1724025"/>
                <a:gd name="connsiteY10" fmla="*/ 611385 h 1038225"/>
                <a:gd name="connsiteX11" fmla="*/ 906557 w 1724025"/>
                <a:gd name="connsiteY11" fmla="*/ 710445 h 1038225"/>
                <a:gd name="connsiteX12" fmla="*/ 985615 w 1724025"/>
                <a:gd name="connsiteY12" fmla="*/ 817125 h 1038225"/>
                <a:gd name="connsiteX13" fmla="*/ 1076102 w 1724025"/>
                <a:gd name="connsiteY13" fmla="*/ 836175 h 1038225"/>
                <a:gd name="connsiteX14" fmla="*/ 1192307 w 1724025"/>
                <a:gd name="connsiteY14" fmla="*/ 841890 h 1038225"/>
                <a:gd name="connsiteX15" fmla="*/ 1226597 w 1724025"/>
                <a:gd name="connsiteY15" fmla="*/ 898087 h 1038225"/>
                <a:gd name="connsiteX16" fmla="*/ 1197070 w 1724025"/>
                <a:gd name="connsiteY16" fmla="*/ 955237 h 1038225"/>
                <a:gd name="connsiteX17" fmla="*/ 1180877 w 1724025"/>
                <a:gd name="connsiteY17" fmla="*/ 1022865 h 1038225"/>
                <a:gd name="connsiteX18" fmla="*/ 1251362 w 1724025"/>
                <a:gd name="connsiteY18" fmla="*/ 1047630 h 1038225"/>
                <a:gd name="connsiteX19" fmla="*/ 1253268 w 1724025"/>
                <a:gd name="connsiteY19" fmla="*/ 1047630 h 1038225"/>
                <a:gd name="connsiteX20" fmla="*/ 1443768 w 1724025"/>
                <a:gd name="connsiteY20" fmla="*/ 976192 h 1038225"/>
                <a:gd name="connsiteX21" fmla="*/ 1603787 w 1724025"/>
                <a:gd name="connsiteY21" fmla="*/ 941902 h 1038225"/>
                <a:gd name="connsiteX22" fmla="*/ 1708562 w 1724025"/>
                <a:gd name="connsiteY22" fmla="*/ 984765 h 1038225"/>
                <a:gd name="connsiteX23" fmla="*/ 1729518 w 1724025"/>
                <a:gd name="connsiteY23" fmla="*/ 975240 h 1038225"/>
                <a:gd name="connsiteX24" fmla="*/ 1707610 w 1724025"/>
                <a:gd name="connsiteY24" fmla="*/ 867607 h 1038225"/>
                <a:gd name="connsiteX25" fmla="*/ 1667605 w 1724025"/>
                <a:gd name="connsiteY25" fmla="*/ 702825 h 1038225"/>
                <a:gd name="connsiteX26" fmla="*/ 1613312 w 1724025"/>
                <a:gd name="connsiteY26" fmla="*/ 558997 h 1038225"/>
                <a:gd name="connsiteX27" fmla="*/ 1539970 w 1724025"/>
                <a:gd name="connsiteY27" fmla="*/ 508515 h 1038225"/>
                <a:gd name="connsiteX28" fmla="*/ 1447577 w 1724025"/>
                <a:gd name="connsiteY28" fmla="*/ 363735 h 1038225"/>
                <a:gd name="connsiteX29" fmla="*/ 1410430 w 1724025"/>
                <a:gd name="connsiteY29" fmla="*/ 294202 h 1038225"/>
                <a:gd name="connsiteX30" fmla="*/ 1359947 w 1724025"/>
                <a:gd name="connsiteY30" fmla="*/ 255150 h 1038225"/>
                <a:gd name="connsiteX31" fmla="*/ 1268507 w 1724025"/>
                <a:gd name="connsiteY31" fmla="*/ 191332 h 1038225"/>
                <a:gd name="connsiteX32" fmla="*/ 1043718 w 1724025"/>
                <a:gd name="connsiteY32" fmla="*/ 107512 h 1038225"/>
                <a:gd name="connsiteX33" fmla="*/ 893222 w 1724025"/>
                <a:gd name="connsiteY33" fmla="*/ 63697 h 1038225"/>
                <a:gd name="connsiteX34" fmla="*/ 849407 w 1724025"/>
                <a:gd name="connsiteY34" fmla="*/ 35122 h 1038225"/>
                <a:gd name="connsiteX35" fmla="*/ 746537 w 1724025"/>
                <a:gd name="connsiteY35" fmla="*/ 2737 h 1038225"/>
                <a:gd name="connsiteX36" fmla="*/ 570325 w 1724025"/>
                <a:gd name="connsiteY36" fmla="*/ 832 h 1038225"/>
                <a:gd name="connsiteX37" fmla="*/ 342677 w 1724025"/>
                <a:gd name="connsiteY37" fmla="*/ 69412 h 1038225"/>
                <a:gd name="connsiteX38" fmla="*/ 253143 w 1724025"/>
                <a:gd name="connsiteY38" fmla="*/ 127515 h 1038225"/>
                <a:gd name="connsiteX39" fmla="*/ 185515 w 1724025"/>
                <a:gd name="connsiteY39" fmla="*/ 137992 h 1038225"/>
                <a:gd name="connsiteX40" fmla="*/ 5493 w 1724025"/>
                <a:gd name="connsiteY40" fmla="*/ 210382 h 1038225"/>
                <a:gd name="connsiteX41" fmla="*/ 730 w 1724025"/>
                <a:gd name="connsiteY41" fmla="*/ 232290 h 1038225"/>
                <a:gd name="connsiteX42" fmla="*/ 124555 w 1724025"/>
                <a:gd name="connsiteY42" fmla="*/ 378975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724025" h="1038225">
                  <a:moveTo>
                    <a:pt x="124555" y="378975"/>
                  </a:moveTo>
                  <a:cubicBezTo>
                    <a:pt x="149320" y="389452"/>
                    <a:pt x="175037" y="398025"/>
                    <a:pt x="197897" y="412312"/>
                  </a:cubicBezTo>
                  <a:cubicBezTo>
                    <a:pt x="232187" y="434220"/>
                    <a:pt x="246475" y="462795"/>
                    <a:pt x="239807" y="502800"/>
                  </a:cubicBezTo>
                  <a:cubicBezTo>
                    <a:pt x="234093" y="535185"/>
                    <a:pt x="229330" y="568522"/>
                    <a:pt x="236950" y="601860"/>
                  </a:cubicBezTo>
                  <a:cubicBezTo>
                    <a:pt x="248380" y="655200"/>
                    <a:pt x="279812" y="667582"/>
                    <a:pt x="324580" y="636150"/>
                  </a:cubicBezTo>
                  <a:cubicBezTo>
                    <a:pt x="352202" y="616147"/>
                    <a:pt x="370300" y="587572"/>
                    <a:pt x="391255" y="561855"/>
                  </a:cubicBezTo>
                  <a:cubicBezTo>
                    <a:pt x="412210" y="535185"/>
                    <a:pt x="432212" y="509467"/>
                    <a:pt x="459835" y="489465"/>
                  </a:cubicBezTo>
                  <a:cubicBezTo>
                    <a:pt x="499840" y="458985"/>
                    <a:pt x="530320" y="459937"/>
                    <a:pt x="568420" y="493275"/>
                  </a:cubicBezTo>
                  <a:cubicBezTo>
                    <a:pt x="596995" y="518992"/>
                    <a:pt x="624618" y="544710"/>
                    <a:pt x="651287" y="571380"/>
                  </a:cubicBezTo>
                  <a:cubicBezTo>
                    <a:pt x="666527" y="586620"/>
                    <a:pt x="684625" y="594240"/>
                    <a:pt x="705580" y="597097"/>
                  </a:cubicBezTo>
                  <a:cubicBezTo>
                    <a:pt x="743680" y="601860"/>
                    <a:pt x="782732" y="601860"/>
                    <a:pt x="820832" y="611385"/>
                  </a:cubicBezTo>
                  <a:cubicBezTo>
                    <a:pt x="877030" y="625672"/>
                    <a:pt x="901795" y="652342"/>
                    <a:pt x="906557" y="710445"/>
                  </a:cubicBezTo>
                  <a:cubicBezTo>
                    <a:pt x="910368" y="763785"/>
                    <a:pt x="938943" y="796170"/>
                    <a:pt x="985615" y="817125"/>
                  </a:cubicBezTo>
                  <a:cubicBezTo>
                    <a:pt x="1014190" y="830460"/>
                    <a:pt x="1044670" y="835222"/>
                    <a:pt x="1076102" y="836175"/>
                  </a:cubicBezTo>
                  <a:cubicBezTo>
                    <a:pt x="1115155" y="838080"/>
                    <a:pt x="1154207" y="838080"/>
                    <a:pt x="1192307" y="841890"/>
                  </a:cubicBezTo>
                  <a:cubicBezTo>
                    <a:pt x="1227550" y="845700"/>
                    <a:pt x="1238027" y="864750"/>
                    <a:pt x="1226597" y="898087"/>
                  </a:cubicBezTo>
                  <a:cubicBezTo>
                    <a:pt x="1219930" y="919042"/>
                    <a:pt x="1207547" y="937140"/>
                    <a:pt x="1197070" y="955237"/>
                  </a:cubicBezTo>
                  <a:cubicBezTo>
                    <a:pt x="1184687" y="976192"/>
                    <a:pt x="1165637" y="997147"/>
                    <a:pt x="1180877" y="1022865"/>
                  </a:cubicBezTo>
                  <a:cubicBezTo>
                    <a:pt x="1196118" y="1049535"/>
                    <a:pt x="1224693" y="1047630"/>
                    <a:pt x="1251362" y="1047630"/>
                  </a:cubicBezTo>
                  <a:cubicBezTo>
                    <a:pt x="1252315" y="1047630"/>
                    <a:pt x="1252315" y="1047630"/>
                    <a:pt x="1253268" y="1047630"/>
                  </a:cubicBezTo>
                  <a:cubicBezTo>
                    <a:pt x="1323752" y="1043820"/>
                    <a:pt x="1386618" y="1015245"/>
                    <a:pt x="1443768" y="976192"/>
                  </a:cubicBezTo>
                  <a:cubicBezTo>
                    <a:pt x="1492345" y="942855"/>
                    <a:pt x="1545685" y="930472"/>
                    <a:pt x="1603787" y="941902"/>
                  </a:cubicBezTo>
                  <a:cubicBezTo>
                    <a:pt x="1641887" y="949522"/>
                    <a:pt x="1676177" y="963810"/>
                    <a:pt x="1708562" y="984765"/>
                  </a:cubicBezTo>
                  <a:cubicBezTo>
                    <a:pt x="1722850" y="994290"/>
                    <a:pt x="1726660" y="990480"/>
                    <a:pt x="1729518" y="975240"/>
                  </a:cubicBezTo>
                  <a:cubicBezTo>
                    <a:pt x="1739043" y="935235"/>
                    <a:pt x="1725707" y="900945"/>
                    <a:pt x="1707610" y="867607"/>
                  </a:cubicBezTo>
                  <a:cubicBezTo>
                    <a:pt x="1678082" y="811410"/>
                    <a:pt x="1650460" y="756165"/>
                    <a:pt x="1667605" y="702825"/>
                  </a:cubicBezTo>
                  <a:cubicBezTo>
                    <a:pt x="1670462" y="638055"/>
                    <a:pt x="1656175" y="590430"/>
                    <a:pt x="1613312" y="558997"/>
                  </a:cubicBezTo>
                  <a:cubicBezTo>
                    <a:pt x="1590452" y="540900"/>
                    <a:pt x="1562830" y="526612"/>
                    <a:pt x="1539970" y="508515"/>
                  </a:cubicBezTo>
                  <a:cubicBezTo>
                    <a:pt x="1492345" y="471367"/>
                    <a:pt x="1452340" y="428505"/>
                    <a:pt x="1447577" y="363735"/>
                  </a:cubicBezTo>
                  <a:cubicBezTo>
                    <a:pt x="1445672" y="335160"/>
                    <a:pt x="1431385" y="312300"/>
                    <a:pt x="1410430" y="294202"/>
                  </a:cubicBezTo>
                  <a:cubicBezTo>
                    <a:pt x="1394237" y="279915"/>
                    <a:pt x="1377093" y="267532"/>
                    <a:pt x="1359947" y="255150"/>
                  </a:cubicBezTo>
                  <a:cubicBezTo>
                    <a:pt x="1329468" y="233242"/>
                    <a:pt x="1296130" y="215145"/>
                    <a:pt x="1268507" y="191332"/>
                  </a:cubicBezTo>
                  <a:cubicBezTo>
                    <a:pt x="1203737" y="134182"/>
                    <a:pt x="1133252" y="100845"/>
                    <a:pt x="1043718" y="107512"/>
                  </a:cubicBezTo>
                  <a:cubicBezTo>
                    <a:pt x="989425" y="111322"/>
                    <a:pt x="938943" y="95130"/>
                    <a:pt x="893222" y="63697"/>
                  </a:cubicBezTo>
                  <a:cubicBezTo>
                    <a:pt x="878935" y="53220"/>
                    <a:pt x="863695" y="44647"/>
                    <a:pt x="849407" y="35122"/>
                  </a:cubicBezTo>
                  <a:cubicBezTo>
                    <a:pt x="818927" y="14167"/>
                    <a:pt x="783685" y="4642"/>
                    <a:pt x="746537" y="2737"/>
                  </a:cubicBezTo>
                  <a:cubicBezTo>
                    <a:pt x="688435" y="-120"/>
                    <a:pt x="629380" y="5595"/>
                    <a:pt x="570325" y="832"/>
                  </a:cubicBezTo>
                  <a:cubicBezTo>
                    <a:pt x="486505" y="-4883"/>
                    <a:pt x="411257" y="18930"/>
                    <a:pt x="342677" y="69412"/>
                  </a:cubicBezTo>
                  <a:cubicBezTo>
                    <a:pt x="314102" y="90367"/>
                    <a:pt x="282670" y="107512"/>
                    <a:pt x="253143" y="127515"/>
                  </a:cubicBezTo>
                  <a:cubicBezTo>
                    <a:pt x="232187" y="141802"/>
                    <a:pt x="209327" y="143707"/>
                    <a:pt x="185515" y="137992"/>
                  </a:cubicBezTo>
                  <a:cubicBezTo>
                    <a:pt x="108362" y="118942"/>
                    <a:pt x="51212" y="151327"/>
                    <a:pt x="5493" y="210382"/>
                  </a:cubicBezTo>
                  <a:cubicBezTo>
                    <a:pt x="730" y="218002"/>
                    <a:pt x="-1175" y="223717"/>
                    <a:pt x="730" y="232290"/>
                  </a:cubicBezTo>
                  <a:cubicBezTo>
                    <a:pt x="15970" y="301822"/>
                    <a:pt x="55975" y="351352"/>
                    <a:pt x="124555" y="378975"/>
                  </a:cubicBezTo>
                  <a:close/>
                </a:path>
              </a:pathLst>
            </a:custGeom>
            <a:solidFill>
              <a:schemeClr val="accent1"/>
            </a:solidFill>
            <a:ln w="9525" cap="flat">
              <a:noFill/>
              <a:prstDash val="solid"/>
              <a:miter/>
            </a:ln>
          </p:spPr>
          <p:txBody>
            <a:bodyPr rtlCol="0" anchor="ctr"/>
            <a:lstStyle/>
            <a:p>
              <a:endParaRPr lang="en-US" sz="2024" dirty="0"/>
            </a:p>
          </p:txBody>
        </p:sp>
        <p:sp>
          <p:nvSpPr>
            <p:cNvPr id="98" name="Freeform: Shape 97">
              <a:extLst>
                <a:ext uri="{FF2B5EF4-FFF2-40B4-BE49-F238E27FC236}">
                  <a16:creationId xmlns:a16="http://schemas.microsoft.com/office/drawing/2014/main" id="{83C16E2F-13F2-416C-930B-A429A22006C1}"/>
                </a:ext>
              </a:extLst>
            </p:cNvPr>
            <p:cNvSpPr/>
            <p:nvPr/>
          </p:nvSpPr>
          <p:spPr>
            <a:xfrm>
              <a:off x="5040150" y="4500596"/>
              <a:ext cx="1704975" cy="1028700"/>
            </a:xfrm>
            <a:custGeom>
              <a:avLst/>
              <a:gdLst>
                <a:gd name="connsiteX0" fmla="*/ 1344457 w 1704975"/>
                <a:gd name="connsiteY0" fmla="*/ 620482 h 1028700"/>
                <a:gd name="connsiteX1" fmla="*/ 1391130 w 1704975"/>
                <a:gd name="connsiteY1" fmla="*/ 765262 h 1028700"/>
                <a:gd name="connsiteX2" fmla="*/ 1383509 w 1704975"/>
                <a:gd name="connsiteY2" fmla="*/ 758594 h 1028700"/>
                <a:gd name="connsiteX3" fmla="*/ 1214917 w 1704975"/>
                <a:gd name="connsiteY3" fmla="*/ 547139 h 1028700"/>
                <a:gd name="connsiteX4" fmla="*/ 1190152 w 1704975"/>
                <a:gd name="connsiteY4" fmla="*/ 526185 h 1028700"/>
                <a:gd name="connsiteX5" fmla="*/ 1016797 w 1704975"/>
                <a:gd name="connsiteY5" fmla="*/ 502372 h 1028700"/>
                <a:gd name="connsiteX6" fmla="*/ 905355 w 1704975"/>
                <a:gd name="connsiteY6" fmla="*/ 508087 h 1028700"/>
                <a:gd name="connsiteX7" fmla="*/ 886305 w 1704975"/>
                <a:gd name="connsiteY7" fmla="*/ 529994 h 1028700"/>
                <a:gd name="connsiteX8" fmla="*/ 903449 w 1704975"/>
                <a:gd name="connsiteY8" fmla="*/ 790027 h 1028700"/>
                <a:gd name="connsiteX9" fmla="*/ 857730 w 1704975"/>
                <a:gd name="connsiteY9" fmla="*/ 935760 h 1028700"/>
                <a:gd name="connsiteX10" fmla="*/ 857730 w 1704975"/>
                <a:gd name="connsiteY10" fmla="*/ 935760 h 1028700"/>
                <a:gd name="connsiteX11" fmla="*/ 857730 w 1704975"/>
                <a:gd name="connsiteY11" fmla="*/ 935760 h 1028700"/>
                <a:gd name="connsiteX12" fmla="*/ 853920 w 1704975"/>
                <a:gd name="connsiteY12" fmla="*/ 931949 h 1028700"/>
                <a:gd name="connsiteX13" fmla="*/ 852967 w 1704975"/>
                <a:gd name="connsiteY13" fmla="*/ 939569 h 1028700"/>
                <a:gd name="connsiteX14" fmla="*/ 852967 w 1704975"/>
                <a:gd name="connsiteY14" fmla="*/ 939569 h 1028700"/>
                <a:gd name="connsiteX15" fmla="*/ 853920 w 1704975"/>
                <a:gd name="connsiteY15" fmla="*/ 930997 h 1028700"/>
                <a:gd name="connsiteX16" fmla="*/ 854872 w 1704975"/>
                <a:gd name="connsiteY16" fmla="*/ 721447 h 1028700"/>
                <a:gd name="connsiteX17" fmla="*/ 718664 w 1704975"/>
                <a:gd name="connsiteY17" fmla="*/ 893849 h 1028700"/>
                <a:gd name="connsiteX18" fmla="*/ 831059 w 1704975"/>
                <a:gd name="connsiteY18" fmla="*/ 662392 h 1028700"/>
                <a:gd name="connsiteX19" fmla="*/ 838680 w 1704975"/>
                <a:gd name="connsiteY19" fmla="*/ 632864 h 1028700"/>
                <a:gd name="connsiteX20" fmla="*/ 805342 w 1704975"/>
                <a:gd name="connsiteY20" fmla="*/ 496657 h 1028700"/>
                <a:gd name="connsiteX21" fmla="*/ 775814 w 1704975"/>
                <a:gd name="connsiteY21" fmla="*/ 470939 h 1028700"/>
                <a:gd name="connsiteX22" fmla="*/ 670087 w 1704975"/>
                <a:gd name="connsiteY22" fmla="*/ 456652 h 1028700"/>
                <a:gd name="connsiteX23" fmla="*/ 556739 w 1704975"/>
                <a:gd name="connsiteY23" fmla="*/ 423314 h 1028700"/>
                <a:gd name="connsiteX24" fmla="*/ 390052 w 1704975"/>
                <a:gd name="connsiteY24" fmla="*/ 401407 h 1028700"/>
                <a:gd name="connsiteX25" fmla="*/ 363382 w 1704975"/>
                <a:gd name="connsiteY25" fmla="*/ 410932 h 1028700"/>
                <a:gd name="connsiteX26" fmla="*/ 144307 w 1704975"/>
                <a:gd name="connsiteY26" fmla="*/ 527137 h 1028700"/>
                <a:gd name="connsiteX27" fmla="*/ 143354 w 1704975"/>
                <a:gd name="connsiteY27" fmla="*/ 527137 h 1028700"/>
                <a:gd name="connsiteX28" fmla="*/ 141449 w 1704975"/>
                <a:gd name="connsiteY28" fmla="*/ 524279 h 1028700"/>
                <a:gd name="connsiteX29" fmla="*/ 132877 w 1704975"/>
                <a:gd name="connsiteY29" fmla="*/ 529042 h 1028700"/>
                <a:gd name="connsiteX30" fmla="*/ 132877 w 1704975"/>
                <a:gd name="connsiteY30" fmla="*/ 529042 h 1028700"/>
                <a:gd name="connsiteX31" fmla="*/ 141449 w 1704975"/>
                <a:gd name="connsiteY31" fmla="*/ 523327 h 1028700"/>
                <a:gd name="connsiteX32" fmla="*/ 304327 w 1704975"/>
                <a:gd name="connsiteY32" fmla="*/ 386167 h 1028700"/>
                <a:gd name="connsiteX33" fmla="*/ 90014 w 1704975"/>
                <a:gd name="connsiteY33" fmla="*/ 390929 h 1028700"/>
                <a:gd name="connsiteX34" fmla="*/ 481492 w 1704975"/>
                <a:gd name="connsiteY34" fmla="*/ 344257 h 1028700"/>
                <a:gd name="connsiteX35" fmla="*/ 399577 w 1704975"/>
                <a:gd name="connsiteY35" fmla="*/ 276629 h 1028700"/>
                <a:gd name="connsiteX36" fmla="*/ 300517 w 1704975"/>
                <a:gd name="connsiteY36" fmla="*/ 242339 h 1028700"/>
                <a:gd name="connsiteX37" fmla="*/ 223364 w 1704975"/>
                <a:gd name="connsiteY37" fmla="*/ 149947 h 1028700"/>
                <a:gd name="connsiteX38" fmla="*/ 130972 w 1704975"/>
                <a:gd name="connsiteY38" fmla="*/ 5167 h 1028700"/>
                <a:gd name="connsiteX39" fmla="*/ 107159 w 1704975"/>
                <a:gd name="connsiteY39" fmla="*/ 7072 h 1028700"/>
                <a:gd name="connsiteX40" fmla="*/ 52867 w 1704975"/>
                <a:gd name="connsiteY40" fmla="*/ 98512 h 1028700"/>
                <a:gd name="connsiteX41" fmla="*/ 2384 w 1704975"/>
                <a:gd name="connsiteY41" fmla="*/ 322349 h 1028700"/>
                <a:gd name="connsiteX42" fmla="*/ 30007 w 1704975"/>
                <a:gd name="connsiteY42" fmla="*/ 564285 h 1028700"/>
                <a:gd name="connsiteX43" fmla="*/ 178597 w 1704975"/>
                <a:gd name="connsiteY43" fmla="*/ 687157 h 1028700"/>
                <a:gd name="connsiteX44" fmla="*/ 341474 w 1704975"/>
                <a:gd name="connsiteY44" fmla="*/ 678585 h 1028700"/>
                <a:gd name="connsiteX45" fmla="*/ 531974 w 1704975"/>
                <a:gd name="connsiteY45" fmla="*/ 750974 h 1028700"/>
                <a:gd name="connsiteX46" fmla="*/ 605317 w 1704975"/>
                <a:gd name="connsiteY46" fmla="*/ 865274 h 1028700"/>
                <a:gd name="connsiteX47" fmla="*/ 701520 w 1704975"/>
                <a:gd name="connsiteY47" fmla="*/ 996719 h 1028700"/>
                <a:gd name="connsiteX48" fmla="*/ 855824 w 1704975"/>
                <a:gd name="connsiteY48" fmla="*/ 1016722 h 1028700"/>
                <a:gd name="connsiteX49" fmla="*/ 912974 w 1704975"/>
                <a:gd name="connsiteY49" fmla="*/ 977669 h 1028700"/>
                <a:gd name="connsiteX50" fmla="*/ 1028227 w 1704975"/>
                <a:gd name="connsiteY50" fmla="*/ 886229 h 1028700"/>
                <a:gd name="connsiteX51" fmla="*/ 1095855 w 1704975"/>
                <a:gd name="connsiteY51" fmla="*/ 851939 h 1028700"/>
                <a:gd name="connsiteX52" fmla="*/ 1247302 w 1704975"/>
                <a:gd name="connsiteY52" fmla="*/ 883372 h 1028700"/>
                <a:gd name="connsiteX53" fmla="*/ 1343505 w 1704975"/>
                <a:gd name="connsiteY53" fmla="*/ 939569 h 1028700"/>
                <a:gd name="connsiteX54" fmla="*/ 1539720 w 1704975"/>
                <a:gd name="connsiteY54" fmla="*/ 910042 h 1028700"/>
                <a:gd name="connsiteX55" fmla="*/ 1700692 w 1704975"/>
                <a:gd name="connsiteY55" fmla="*/ 722399 h 1028700"/>
                <a:gd name="connsiteX56" fmla="*/ 1706407 w 1704975"/>
                <a:gd name="connsiteY56" fmla="*/ 708112 h 1028700"/>
                <a:gd name="connsiteX57" fmla="*/ 1344457 w 1704975"/>
                <a:gd name="connsiteY57" fmla="*/ 620482 h 102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1704975" h="1028700">
                  <a:moveTo>
                    <a:pt x="1344457" y="620482"/>
                  </a:moveTo>
                  <a:cubicBezTo>
                    <a:pt x="1363507" y="669060"/>
                    <a:pt x="1381605" y="713827"/>
                    <a:pt x="1391130" y="765262"/>
                  </a:cubicBezTo>
                  <a:cubicBezTo>
                    <a:pt x="1386367" y="761452"/>
                    <a:pt x="1384462" y="760499"/>
                    <a:pt x="1383509" y="758594"/>
                  </a:cubicBezTo>
                  <a:cubicBezTo>
                    <a:pt x="1340647" y="677632"/>
                    <a:pt x="1279687" y="610957"/>
                    <a:pt x="1214917" y="547139"/>
                  </a:cubicBezTo>
                  <a:cubicBezTo>
                    <a:pt x="1207297" y="539519"/>
                    <a:pt x="1201582" y="529042"/>
                    <a:pt x="1190152" y="526185"/>
                  </a:cubicBezTo>
                  <a:cubicBezTo>
                    <a:pt x="1133002" y="510944"/>
                    <a:pt x="1075852" y="497609"/>
                    <a:pt x="1016797" y="502372"/>
                  </a:cubicBezTo>
                  <a:cubicBezTo>
                    <a:pt x="979649" y="506182"/>
                    <a:pt x="942502" y="510944"/>
                    <a:pt x="905355" y="508087"/>
                  </a:cubicBezTo>
                  <a:cubicBezTo>
                    <a:pt x="887257" y="506182"/>
                    <a:pt x="882495" y="510944"/>
                    <a:pt x="886305" y="529994"/>
                  </a:cubicBezTo>
                  <a:cubicBezTo>
                    <a:pt x="905355" y="615719"/>
                    <a:pt x="913927" y="702397"/>
                    <a:pt x="903449" y="790027"/>
                  </a:cubicBezTo>
                  <a:cubicBezTo>
                    <a:pt x="897734" y="841462"/>
                    <a:pt x="888209" y="891944"/>
                    <a:pt x="857730" y="935760"/>
                  </a:cubicBezTo>
                  <a:lnTo>
                    <a:pt x="857730" y="935760"/>
                  </a:lnTo>
                  <a:lnTo>
                    <a:pt x="857730" y="935760"/>
                  </a:lnTo>
                  <a:cubicBezTo>
                    <a:pt x="855824" y="933854"/>
                    <a:pt x="854872" y="932902"/>
                    <a:pt x="853920" y="931949"/>
                  </a:cubicBezTo>
                  <a:lnTo>
                    <a:pt x="852967" y="939569"/>
                  </a:lnTo>
                  <a:lnTo>
                    <a:pt x="852967" y="939569"/>
                  </a:lnTo>
                  <a:cubicBezTo>
                    <a:pt x="850109" y="937664"/>
                    <a:pt x="852014" y="933854"/>
                    <a:pt x="853920" y="930997"/>
                  </a:cubicBezTo>
                  <a:cubicBezTo>
                    <a:pt x="866302" y="862417"/>
                    <a:pt x="868207" y="792885"/>
                    <a:pt x="854872" y="721447"/>
                  </a:cubicBezTo>
                  <a:cubicBezTo>
                    <a:pt x="799627" y="773835"/>
                    <a:pt x="754859" y="830032"/>
                    <a:pt x="718664" y="893849"/>
                  </a:cubicBezTo>
                  <a:cubicBezTo>
                    <a:pt x="736762" y="807172"/>
                    <a:pt x="768195" y="727162"/>
                    <a:pt x="831059" y="662392"/>
                  </a:cubicBezTo>
                  <a:cubicBezTo>
                    <a:pt x="838680" y="653819"/>
                    <a:pt x="842489" y="646199"/>
                    <a:pt x="838680" y="632864"/>
                  </a:cubicBezTo>
                  <a:cubicBezTo>
                    <a:pt x="826297" y="587144"/>
                    <a:pt x="814867" y="542377"/>
                    <a:pt x="805342" y="496657"/>
                  </a:cubicBezTo>
                  <a:cubicBezTo>
                    <a:pt x="801532" y="477607"/>
                    <a:pt x="792959" y="472844"/>
                    <a:pt x="775814" y="470939"/>
                  </a:cubicBezTo>
                  <a:cubicBezTo>
                    <a:pt x="740572" y="467129"/>
                    <a:pt x="705330" y="461414"/>
                    <a:pt x="670087" y="456652"/>
                  </a:cubicBezTo>
                  <a:cubicBezTo>
                    <a:pt x="631034" y="450937"/>
                    <a:pt x="594839" y="429982"/>
                    <a:pt x="556739" y="423314"/>
                  </a:cubicBezTo>
                  <a:cubicBezTo>
                    <a:pt x="501495" y="413789"/>
                    <a:pt x="445297" y="409027"/>
                    <a:pt x="390052" y="401407"/>
                  </a:cubicBezTo>
                  <a:cubicBezTo>
                    <a:pt x="378622" y="399502"/>
                    <a:pt x="371954" y="402359"/>
                    <a:pt x="363382" y="410932"/>
                  </a:cubicBezTo>
                  <a:cubicBezTo>
                    <a:pt x="302422" y="472844"/>
                    <a:pt x="228127" y="509039"/>
                    <a:pt x="144307" y="527137"/>
                  </a:cubicBezTo>
                  <a:lnTo>
                    <a:pt x="143354" y="527137"/>
                  </a:lnTo>
                  <a:lnTo>
                    <a:pt x="141449" y="524279"/>
                  </a:lnTo>
                  <a:lnTo>
                    <a:pt x="132877" y="529042"/>
                  </a:lnTo>
                  <a:lnTo>
                    <a:pt x="132877" y="529042"/>
                  </a:lnTo>
                  <a:cubicBezTo>
                    <a:pt x="130972" y="522374"/>
                    <a:pt x="138592" y="525232"/>
                    <a:pt x="141449" y="523327"/>
                  </a:cubicBezTo>
                  <a:cubicBezTo>
                    <a:pt x="202409" y="487132"/>
                    <a:pt x="255749" y="441412"/>
                    <a:pt x="304327" y="386167"/>
                  </a:cubicBezTo>
                  <a:cubicBezTo>
                    <a:pt x="230984" y="373784"/>
                    <a:pt x="160499" y="377594"/>
                    <a:pt x="90014" y="390929"/>
                  </a:cubicBezTo>
                  <a:cubicBezTo>
                    <a:pt x="210982" y="306157"/>
                    <a:pt x="345284" y="323302"/>
                    <a:pt x="481492" y="344257"/>
                  </a:cubicBezTo>
                  <a:cubicBezTo>
                    <a:pt x="463395" y="307109"/>
                    <a:pt x="432914" y="289964"/>
                    <a:pt x="399577" y="276629"/>
                  </a:cubicBezTo>
                  <a:cubicBezTo>
                    <a:pt x="367192" y="264247"/>
                    <a:pt x="333854" y="254722"/>
                    <a:pt x="300517" y="242339"/>
                  </a:cubicBezTo>
                  <a:cubicBezTo>
                    <a:pt x="257654" y="226147"/>
                    <a:pt x="229079" y="199477"/>
                    <a:pt x="223364" y="149947"/>
                  </a:cubicBezTo>
                  <a:cubicBezTo>
                    <a:pt x="216697" y="87082"/>
                    <a:pt x="178597" y="43267"/>
                    <a:pt x="130972" y="5167"/>
                  </a:cubicBezTo>
                  <a:cubicBezTo>
                    <a:pt x="121447" y="-2453"/>
                    <a:pt x="115732" y="-1501"/>
                    <a:pt x="107159" y="7072"/>
                  </a:cubicBezTo>
                  <a:cubicBezTo>
                    <a:pt x="83347" y="34694"/>
                    <a:pt x="66202" y="66127"/>
                    <a:pt x="52867" y="98512"/>
                  </a:cubicBezTo>
                  <a:cubicBezTo>
                    <a:pt x="23339" y="170902"/>
                    <a:pt x="7147" y="246149"/>
                    <a:pt x="2384" y="322349"/>
                  </a:cubicBezTo>
                  <a:cubicBezTo>
                    <a:pt x="-3330" y="404264"/>
                    <a:pt x="-473" y="486179"/>
                    <a:pt x="30007" y="564285"/>
                  </a:cubicBezTo>
                  <a:cubicBezTo>
                    <a:pt x="56677" y="632864"/>
                    <a:pt x="106207" y="673822"/>
                    <a:pt x="178597" y="687157"/>
                  </a:cubicBezTo>
                  <a:cubicBezTo>
                    <a:pt x="232889" y="697635"/>
                    <a:pt x="287182" y="689062"/>
                    <a:pt x="341474" y="678585"/>
                  </a:cubicBezTo>
                  <a:cubicBezTo>
                    <a:pt x="420532" y="663344"/>
                    <a:pt x="483397" y="688110"/>
                    <a:pt x="531974" y="750974"/>
                  </a:cubicBezTo>
                  <a:cubicBezTo>
                    <a:pt x="559597" y="787169"/>
                    <a:pt x="582457" y="826222"/>
                    <a:pt x="605317" y="865274"/>
                  </a:cubicBezTo>
                  <a:cubicBezTo>
                    <a:pt x="632939" y="912899"/>
                    <a:pt x="661514" y="959572"/>
                    <a:pt x="701520" y="996719"/>
                  </a:cubicBezTo>
                  <a:cubicBezTo>
                    <a:pt x="747239" y="1039582"/>
                    <a:pt x="801532" y="1047202"/>
                    <a:pt x="855824" y="1016722"/>
                  </a:cubicBezTo>
                  <a:cubicBezTo>
                    <a:pt x="875827" y="1005292"/>
                    <a:pt x="894877" y="991957"/>
                    <a:pt x="912974" y="977669"/>
                  </a:cubicBezTo>
                  <a:cubicBezTo>
                    <a:pt x="952027" y="947189"/>
                    <a:pt x="989174" y="915757"/>
                    <a:pt x="1028227" y="886229"/>
                  </a:cubicBezTo>
                  <a:cubicBezTo>
                    <a:pt x="1048230" y="870037"/>
                    <a:pt x="1070137" y="857654"/>
                    <a:pt x="1095855" y="851939"/>
                  </a:cubicBezTo>
                  <a:cubicBezTo>
                    <a:pt x="1151099" y="837652"/>
                    <a:pt x="1200630" y="857654"/>
                    <a:pt x="1247302" y="883372"/>
                  </a:cubicBezTo>
                  <a:cubicBezTo>
                    <a:pt x="1279687" y="901469"/>
                    <a:pt x="1311120" y="922424"/>
                    <a:pt x="1343505" y="939569"/>
                  </a:cubicBezTo>
                  <a:cubicBezTo>
                    <a:pt x="1421609" y="980527"/>
                    <a:pt x="1476855" y="971954"/>
                    <a:pt x="1539720" y="910042"/>
                  </a:cubicBezTo>
                  <a:cubicBezTo>
                    <a:pt x="1598774" y="851939"/>
                    <a:pt x="1651162" y="788122"/>
                    <a:pt x="1700692" y="722399"/>
                  </a:cubicBezTo>
                  <a:cubicBezTo>
                    <a:pt x="1703549" y="718589"/>
                    <a:pt x="1710217" y="715732"/>
                    <a:pt x="1706407" y="708112"/>
                  </a:cubicBezTo>
                  <a:cubicBezTo>
                    <a:pt x="1585439" y="691919"/>
                    <a:pt x="1464472" y="665249"/>
                    <a:pt x="1344457" y="620482"/>
                  </a:cubicBezTo>
                  <a:close/>
                </a:path>
              </a:pathLst>
            </a:custGeom>
            <a:solidFill>
              <a:schemeClr val="accent2"/>
            </a:solidFill>
            <a:ln w="9525" cap="flat">
              <a:noFill/>
              <a:prstDash val="solid"/>
              <a:miter/>
            </a:ln>
          </p:spPr>
          <p:txBody>
            <a:bodyPr rtlCol="0" anchor="ctr"/>
            <a:lstStyle/>
            <a:p>
              <a:endParaRPr lang="en-US" sz="2024"/>
            </a:p>
          </p:txBody>
        </p:sp>
        <p:sp>
          <p:nvSpPr>
            <p:cNvPr id="99" name="Freeform: Shape 98">
              <a:extLst>
                <a:ext uri="{FF2B5EF4-FFF2-40B4-BE49-F238E27FC236}">
                  <a16:creationId xmlns:a16="http://schemas.microsoft.com/office/drawing/2014/main" id="{07D14670-28AE-485B-BF00-402D5BE0443E}"/>
                </a:ext>
              </a:extLst>
            </p:cNvPr>
            <p:cNvSpPr/>
            <p:nvPr/>
          </p:nvSpPr>
          <p:spPr>
            <a:xfrm>
              <a:off x="6344960" y="3647163"/>
              <a:ext cx="1438275" cy="1514475"/>
            </a:xfrm>
            <a:custGeom>
              <a:avLst/>
              <a:gdLst>
                <a:gd name="connsiteX0" fmla="*/ 17145 w 1438275"/>
                <a:gd name="connsiteY0" fmla="*/ 1407987 h 1514475"/>
                <a:gd name="connsiteX1" fmla="*/ 239077 w 1438275"/>
                <a:gd name="connsiteY1" fmla="*/ 1473709 h 1514475"/>
                <a:gd name="connsiteX2" fmla="*/ 615315 w 1438275"/>
                <a:gd name="connsiteY2" fmla="*/ 1516572 h 1514475"/>
                <a:gd name="connsiteX3" fmla="*/ 716280 w 1438275"/>
                <a:gd name="connsiteY3" fmla="*/ 1457517 h 1514475"/>
                <a:gd name="connsiteX4" fmla="*/ 754380 w 1438275"/>
                <a:gd name="connsiteY4" fmla="*/ 1363219 h 1514475"/>
                <a:gd name="connsiteX5" fmla="*/ 787718 w 1438275"/>
                <a:gd name="connsiteY5" fmla="*/ 1256539 h 1514475"/>
                <a:gd name="connsiteX6" fmla="*/ 901065 w 1438275"/>
                <a:gd name="connsiteY6" fmla="*/ 1156527 h 1514475"/>
                <a:gd name="connsiteX7" fmla="*/ 978218 w 1438275"/>
                <a:gd name="connsiteY7" fmla="*/ 1145097 h 1514475"/>
                <a:gd name="connsiteX8" fmla="*/ 1122045 w 1438275"/>
                <a:gd name="connsiteY8" fmla="*/ 1129857 h 1514475"/>
                <a:gd name="connsiteX9" fmla="*/ 1235393 w 1438275"/>
                <a:gd name="connsiteY9" fmla="*/ 1014604 h 1514475"/>
                <a:gd name="connsiteX10" fmla="*/ 1217295 w 1438275"/>
                <a:gd name="connsiteY10" fmla="*/ 849822 h 1514475"/>
                <a:gd name="connsiteX11" fmla="*/ 1190625 w 1438275"/>
                <a:gd name="connsiteY11" fmla="*/ 677419 h 1514475"/>
                <a:gd name="connsiteX12" fmla="*/ 1252538 w 1438275"/>
                <a:gd name="connsiteY12" fmla="*/ 552641 h 1514475"/>
                <a:gd name="connsiteX13" fmla="*/ 1332547 w 1438275"/>
                <a:gd name="connsiteY13" fmla="*/ 492634 h 1514475"/>
                <a:gd name="connsiteX14" fmla="*/ 1438275 w 1438275"/>
                <a:gd name="connsiteY14" fmla="*/ 260224 h 1514475"/>
                <a:gd name="connsiteX15" fmla="*/ 1251585 w 1438275"/>
                <a:gd name="connsiteY15" fmla="*/ 16384 h 1514475"/>
                <a:gd name="connsiteX16" fmla="*/ 1130618 w 1438275"/>
                <a:gd name="connsiteY16" fmla="*/ 192 h 1514475"/>
                <a:gd name="connsiteX17" fmla="*/ 1008697 w 1438275"/>
                <a:gd name="connsiteY17" fmla="*/ 3049 h 1514475"/>
                <a:gd name="connsiteX18" fmla="*/ 997268 w 1438275"/>
                <a:gd name="connsiteY18" fmla="*/ 15432 h 1514475"/>
                <a:gd name="connsiteX19" fmla="*/ 974407 w 1438275"/>
                <a:gd name="connsiteY19" fmla="*/ 108777 h 1514475"/>
                <a:gd name="connsiteX20" fmla="*/ 988695 w 1438275"/>
                <a:gd name="connsiteY20" fmla="*/ 311659 h 1514475"/>
                <a:gd name="connsiteX21" fmla="*/ 1015365 w 1438275"/>
                <a:gd name="connsiteY21" fmla="*/ 274512 h 1514475"/>
                <a:gd name="connsiteX22" fmla="*/ 1119188 w 1438275"/>
                <a:gd name="connsiteY22" fmla="*/ 28767 h 1514475"/>
                <a:gd name="connsiteX23" fmla="*/ 1123950 w 1438275"/>
                <a:gd name="connsiteY23" fmla="*/ 24004 h 1514475"/>
                <a:gd name="connsiteX24" fmla="*/ 1123950 w 1438275"/>
                <a:gd name="connsiteY24" fmla="*/ 24957 h 1514475"/>
                <a:gd name="connsiteX25" fmla="*/ 1119188 w 1438275"/>
                <a:gd name="connsiteY25" fmla="*/ 29719 h 1514475"/>
                <a:gd name="connsiteX26" fmla="*/ 1122997 w 1438275"/>
                <a:gd name="connsiteY26" fmla="*/ 32577 h 1514475"/>
                <a:gd name="connsiteX27" fmla="*/ 1079182 w 1438275"/>
                <a:gd name="connsiteY27" fmla="*/ 230697 h 1514475"/>
                <a:gd name="connsiteX28" fmla="*/ 1291590 w 1438275"/>
                <a:gd name="connsiteY28" fmla="*/ 156402 h 1514475"/>
                <a:gd name="connsiteX29" fmla="*/ 1281113 w 1438275"/>
                <a:gd name="connsiteY29" fmla="*/ 161164 h 1514475"/>
                <a:gd name="connsiteX30" fmla="*/ 1079182 w 1438275"/>
                <a:gd name="connsiteY30" fmla="*/ 316422 h 1514475"/>
                <a:gd name="connsiteX31" fmla="*/ 951547 w 1438275"/>
                <a:gd name="connsiteY31" fmla="*/ 469774 h 1514475"/>
                <a:gd name="connsiteX32" fmla="*/ 898207 w 1438275"/>
                <a:gd name="connsiteY32" fmla="*/ 685991 h 1514475"/>
                <a:gd name="connsiteX33" fmla="*/ 1047750 w 1438275"/>
                <a:gd name="connsiteY33" fmla="*/ 559309 h 1514475"/>
                <a:gd name="connsiteX34" fmla="*/ 1050607 w 1438275"/>
                <a:gd name="connsiteY34" fmla="*/ 561214 h 1514475"/>
                <a:gd name="connsiteX35" fmla="*/ 1049655 w 1438275"/>
                <a:gd name="connsiteY35" fmla="*/ 563119 h 1514475"/>
                <a:gd name="connsiteX36" fmla="*/ 971550 w 1438275"/>
                <a:gd name="connsiteY36" fmla="*/ 689802 h 1514475"/>
                <a:gd name="connsiteX37" fmla="*/ 815340 w 1438275"/>
                <a:gd name="connsiteY37" fmla="*/ 816484 h 1514475"/>
                <a:gd name="connsiteX38" fmla="*/ 727710 w 1438275"/>
                <a:gd name="connsiteY38" fmla="*/ 920307 h 1514475"/>
                <a:gd name="connsiteX39" fmla="*/ 643890 w 1438275"/>
                <a:gd name="connsiteY39" fmla="*/ 1204152 h 1514475"/>
                <a:gd name="connsiteX40" fmla="*/ 635318 w 1438275"/>
                <a:gd name="connsiteY40" fmla="*/ 1414654 h 1514475"/>
                <a:gd name="connsiteX41" fmla="*/ 638175 w 1438275"/>
                <a:gd name="connsiteY41" fmla="*/ 1430847 h 1514475"/>
                <a:gd name="connsiteX42" fmla="*/ 638175 w 1438275"/>
                <a:gd name="connsiteY42" fmla="*/ 1445134 h 1514475"/>
                <a:gd name="connsiteX43" fmla="*/ 601027 w 1438275"/>
                <a:gd name="connsiteY43" fmla="*/ 1061277 h 1514475"/>
                <a:gd name="connsiteX44" fmla="*/ 499110 w 1438275"/>
                <a:gd name="connsiteY44" fmla="*/ 1123189 h 1514475"/>
                <a:gd name="connsiteX45" fmla="*/ 367665 w 1438275"/>
                <a:gd name="connsiteY45" fmla="*/ 1207009 h 1514475"/>
                <a:gd name="connsiteX46" fmla="*/ 174307 w 1438275"/>
                <a:gd name="connsiteY46" fmla="*/ 1328929 h 1514475"/>
                <a:gd name="connsiteX47" fmla="*/ 952 w 1438275"/>
                <a:gd name="connsiteY47" fmla="*/ 1401319 h 1514475"/>
                <a:gd name="connsiteX48" fmla="*/ 0 w 1438275"/>
                <a:gd name="connsiteY48" fmla="*/ 1403224 h 1514475"/>
                <a:gd name="connsiteX49" fmla="*/ 17145 w 1438275"/>
                <a:gd name="connsiteY49" fmla="*/ 140798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438275" h="1514475">
                  <a:moveTo>
                    <a:pt x="17145" y="1407987"/>
                  </a:moveTo>
                  <a:cubicBezTo>
                    <a:pt x="88582" y="1436562"/>
                    <a:pt x="163830" y="1457517"/>
                    <a:pt x="239077" y="1473709"/>
                  </a:cubicBezTo>
                  <a:cubicBezTo>
                    <a:pt x="362902" y="1501332"/>
                    <a:pt x="487680" y="1521334"/>
                    <a:pt x="615315" y="1516572"/>
                  </a:cubicBezTo>
                  <a:cubicBezTo>
                    <a:pt x="658177" y="1514667"/>
                    <a:pt x="692468" y="1493712"/>
                    <a:pt x="716280" y="1457517"/>
                  </a:cubicBezTo>
                  <a:cubicBezTo>
                    <a:pt x="735330" y="1428942"/>
                    <a:pt x="744855" y="1395604"/>
                    <a:pt x="754380" y="1363219"/>
                  </a:cubicBezTo>
                  <a:cubicBezTo>
                    <a:pt x="763905" y="1327024"/>
                    <a:pt x="772477" y="1290829"/>
                    <a:pt x="787718" y="1256539"/>
                  </a:cubicBezTo>
                  <a:cubicBezTo>
                    <a:pt x="810577" y="1206057"/>
                    <a:pt x="845820" y="1169862"/>
                    <a:pt x="901065" y="1156527"/>
                  </a:cubicBezTo>
                  <a:cubicBezTo>
                    <a:pt x="925830" y="1149859"/>
                    <a:pt x="951547" y="1146049"/>
                    <a:pt x="978218" y="1145097"/>
                  </a:cubicBezTo>
                  <a:cubicBezTo>
                    <a:pt x="1026795" y="1142239"/>
                    <a:pt x="1074420" y="1138429"/>
                    <a:pt x="1122045" y="1129857"/>
                  </a:cubicBezTo>
                  <a:cubicBezTo>
                    <a:pt x="1191577" y="1117474"/>
                    <a:pt x="1223963" y="1085089"/>
                    <a:pt x="1235393" y="1014604"/>
                  </a:cubicBezTo>
                  <a:cubicBezTo>
                    <a:pt x="1244918" y="957454"/>
                    <a:pt x="1229677" y="904114"/>
                    <a:pt x="1217295" y="849822"/>
                  </a:cubicBezTo>
                  <a:cubicBezTo>
                    <a:pt x="1204913" y="792672"/>
                    <a:pt x="1188720" y="736474"/>
                    <a:pt x="1190625" y="677419"/>
                  </a:cubicBezTo>
                  <a:cubicBezTo>
                    <a:pt x="1192530" y="625032"/>
                    <a:pt x="1212532" y="584074"/>
                    <a:pt x="1252538" y="552641"/>
                  </a:cubicBezTo>
                  <a:cubicBezTo>
                    <a:pt x="1279207" y="531687"/>
                    <a:pt x="1305877" y="512637"/>
                    <a:pt x="1332547" y="492634"/>
                  </a:cubicBezTo>
                  <a:cubicBezTo>
                    <a:pt x="1412557" y="435484"/>
                    <a:pt x="1445895" y="358332"/>
                    <a:pt x="1438275" y="260224"/>
                  </a:cubicBezTo>
                  <a:cubicBezTo>
                    <a:pt x="1429702" y="148782"/>
                    <a:pt x="1352550" y="45912"/>
                    <a:pt x="1251585" y="16384"/>
                  </a:cubicBezTo>
                  <a:cubicBezTo>
                    <a:pt x="1211580" y="4954"/>
                    <a:pt x="1171575" y="1144"/>
                    <a:pt x="1130618" y="192"/>
                  </a:cubicBezTo>
                  <a:cubicBezTo>
                    <a:pt x="1089660" y="-761"/>
                    <a:pt x="1049655" y="2097"/>
                    <a:pt x="1008697" y="3049"/>
                  </a:cubicBezTo>
                  <a:cubicBezTo>
                    <a:pt x="1001077" y="3049"/>
                    <a:pt x="995363" y="4954"/>
                    <a:pt x="997268" y="15432"/>
                  </a:cubicBezTo>
                  <a:cubicBezTo>
                    <a:pt x="1002982" y="49722"/>
                    <a:pt x="990600" y="80202"/>
                    <a:pt x="974407" y="108777"/>
                  </a:cubicBezTo>
                  <a:cubicBezTo>
                    <a:pt x="936307" y="180214"/>
                    <a:pt x="965835" y="244032"/>
                    <a:pt x="988695" y="311659"/>
                  </a:cubicBezTo>
                  <a:cubicBezTo>
                    <a:pt x="1013460" y="288799"/>
                    <a:pt x="1013460" y="288799"/>
                    <a:pt x="1015365" y="274512"/>
                  </a:cubicBezTo>
                  <a:cubicBezTo>
                    <a:pt x="1022985" y="181167"/>
                    <a:pt x="1062038" y="101157"/>
                    <a:pt x="1119188" y="28767"/>
                  </a:cubicBezTo>
                  <a:cubicBezTo>
                    <a:pt x="1120140" y="25909"/>
                    <a:pt x="1120140" y="22099"/>
                    <a:pt x="1123950" y="24004"/>
                  </a:cubicBezTo>
                  <a:lnTo>
                    <a:pt x="1123950" y="24957"/>
                  </a:lnTo>
                  <a:lnTo>
                    <a:pt x="1119188" y="29719"/>
                  </a:lnTo>
                  <a:lnTo>
                    <a:pt x="1122997" y="32577"/>
                  </a:lnTo>
                  <a:lnTo>
                    <a:pt x="1079182" y="230697"/>
                  </a:lnTo>
                  <a:cubicBezTo>
                    <a:pt x="1215390" y="158307"/>
                    <a:pt x="1240155" y="148782"/>
                    <a:pt x="1291590" y="156402"/>
                  </a:cubicBezTo>
                  <a:cubicBezTo>
                    <a:pt x="1286827" y="159259"/>
                    <a:pt x="1283970" y="160212"/>
                    <a:pt x="1281113" y="161164"/>
                  </a:cubicBezTo>
                  <a:cubicBezTo>
                    <a:pt x="1202055" y="197359"/>
                    <a:pt x="1138238" y="253557"/>
                    <a:pt x="1079182" y="316422"/>
                  </a:cubicBezTo>
                  <a:cubicBezTo>
                    <a:pt x="1034415" y="364999"/>
                    <a:pt x="998220" y="422149"/>
                    <a:pt x="951547" y="469774"/>
                  </a:cubicBezTo>
                  <a:cubicBezTo>
                    <a:pt x="889635" y="533591"/>
                    <a:pt x="896302" y="607887"/>
                    <a:pt x="898207" y="685991"/>
                  </a:cubicBezTo>
                  <a:lnTo>
                    <a:pt x="1047750" y="559309"/>
                  </a:lnTo>
                  <a:lnTo>
                    <a:pt x="1050607" y="561214"/>
                  </a:lnTo>
                  <a:lnTo>
                    <a:pt x="1049655" y="563119"/>
                  </a:lnTo>
                  <a:cubicBezTo>
                    <a:pt x="1027747" y="607887"/>
                    <a:pt x="1003935" y="650749"/>
                    <a:pt x="971550" y="689802"/>
                  </a:cubicBezTo>
                  <a:cubicBezTo>
                    <a:pt x="927735" y="743141"/>
                    <a:pt x="869632" y="777432"/>
                    <a:pt x="815340" y="816484"/>
                  </a:cubicBezTo>
                  <a:cubicBezTo>
                    <a:pt x="777240" y="845059"/>
                    <a:pt x="747713" y="877444"/>
                    <a:pt x="727710" y="920307"/>
                  </a:cubicBezTo>
                  <a:cubicBezTo>
                    <a:pt x="685800" y="1010794"/>
                    <a:pt x="663893" y="1107949"/>
                    <a:pt x="643890" y="1204152"/>
                  </a:cubicBezTo>
                  <a:cubicBezTo>
                    <a:pt x="629602" y="1273684"/>
                    <a:pt x="624840" y="1344169"/>
                    <a:pt x="635318" y="1414654"/>
                  </a:cubicBezTo>
                  <a:cubicBezTo>
                    <a:pt x="636270" y="1420369"/>
                    <a:pt x="638175" y="1425132"/>
                    <a:pt x="638175" y="1430847"/>
                  </a:cubicBezTo>
                  <a:cubicBezTo>
                    <a:pt x="638175" y="1435609"/>
                    <a:pt x="638175" y="1440372"/>
                    <a:pt x="638175" y="1445134"/>
                  </a:cubicBezTo>
                  <a:cubicBezTo>
                    <a:pt x="568643" y="1322262"/>
                    <a:pt x="581025" y="1193674"/>
                    <a:pt x="601027" y="1061277"/>
                  </a:cubicBezTo>
                  <a:cubicBezTo>
                    <a:pt x="568643" y="1086042"/>
                    <a:pt x="535305" y="1109854"/>
                    <a:pt x="499110" y="1123189"/>
                  </a:cubicBezTo>
                  <a:cubicBezTo>
                    <a:pt x="448627" y="1142239"/>
                    <a:pt x="406718" y="1170814"/>
                    <a:pt x="367665" y="1207009"/>
                  </a:cubicBezTo>
                  <a:cubicBezTo>
                    <a:pt x="311468" y="1260349"/>
                    <a:pt x="246697" y="1301307"/>
                    <a:pt x="174307" y="1328929"/>
                  </a:cubicBezTo>
                  <a:cubicBezTo>
                    <a:pt x="117157" y="1351789"/>
                    <a:pt x="64770" y="1385127"/>
                    <a:pt x="952" y="1401319"/>
                  </a:cubicBezTo>
                  <a:lnTo>
                    <a:pt x="0" y="1403224"/>
                  </a:lnTo>
                  <a:cubicBezTo>
                    <a:pt x="9525" y="1405129"/>
                    <a:pt x="13335" y="1406082"/>
                    <a:pt x="17145" y="1407987"/>
                  </a:cubicBezTo>
                  <a:close/>
                </a:path>
              </a:pathLst>
            </a:custGeom>
            <a:solidFill>
              <a:schemeClr val="accent4"/>
            </a:solidFill>
            <a:ln w="9525" cap="flat">
              <a:noFill/>
              <a:prstDash val="solid"/>
              <a:miter/>
            </a:ln>
          </p:spPr>
          <p:txBody>
            <a:bodyPr rtlCol="0" anchor="ctr"/>
            <a:lstStyle/>
            <a:p>
              <a:endParaRPr lang="en-US" sz="2024"/>
            </a:p>
          </p:txBody>
        </p:sp>
        <p:sp>
          <p:nvSpPr>
            <p:cNvPr id="100" name="Freeform: Shape 99">
              <a:extLst>
                <a:ext uri="{FF2B5EF4-FFF2-40B4-BE49-F238E27FC236}">
                  <a16:creationId xmlns:a16="http://schemas.microsoft.com/office/drawing/2014/main" id="{58C8116B-4E17-4DDF-9A9A-28D3811B1552}"/>
                </a:ext>
              </a:extLst>
            </p:cNvPr>
            <p:cNvSpPr/>
            <p:nvPr/>
          </p:nvSpPr>
          <p:spPr>
            <a:xfrm>
              <a:off x="4866530" y="2197915"/>
              <a:ext cx="1552575" cy="1019175"/>
            </a:xfrm>
            <a:custGeom>
              <a:avLst/>
              <a:gdLst>
                <a:gd name="connsiteX0" fmla="*/ 12383 w 1552575"/>
                <a:gd name="connsiteY0" fmla="*/ 947738 h 1019175"/>
                <a:gd name="connsiteX1" fmla="*/ 224790 w 1552575"/>
                <a:gd name="connsiteY1" fmla="*/ 1024890 h 1019175"/>
                <a:gd name="connsiteX2" fmla="*/ 245745 w 1552575"/>
                <a:gd name="connsiteY2" fmla="*/ 1022033 h 1019175"/>
                <a:gd name="connsiteX3" fmla="*/ 378143 w 1552575"/>
                <a:gd name="connsiteY3" fmla="*/ 857250 h 1019175"/>
                <a:gd name="connsiteX4" fmla="*/ 375285 w 1552575"/>
                <a:gd name="connsiteY4" fmla="*/ 842010 h 1019175"/>
                <a:gd name="connsiteX5" fmla="*/ 140970 w 1552575"/>
                <a:gd name="connsiteY5" fmla="*/ 724853 h 1019175"/>
                <a:gd name="connsiteX6" fmla="*/ 144780 w 1552575"/>
                <a:gd name="connsiteY6" fmla="*/ 720090 h 1019175"/>
                <a:gd name="connsiteX7" fmla="*/ 135255 w 1552575"/>
                <a:gd name="connsiteY7" fmla="*/ 719138 h 1019175"/>
                <a:gd name="connsiteX8" fmla="*/ 135255 w 1552575"/>
                <a:gd name="connsiteY8" fmla="*/ 719138 h 1019175"/>
                <a:gd name="connsiteX9" fmla="*/ 144780 w 1552575"/>
                <a:gd name="connsiteY9" fmla="*/ 721043 h 1019175"/>
                <a:gd name="connsiteX10" fmla="*/ 418148 w 1552575"/>
                <a:gd name="connsiteY10" fmla="*/ 766763 h 1019175"/>
                <a:gd name="connsiteX11" fmla="*/ 592455 w 1552575"/>
                <a:gd name="connsiteY11" fmla="*/ 700088 h 1019175"/>
                <a:gd name="connsiteX12" fmla="*/ 762953 w 1552575"/>
                <a:gd name="connsiteY12" fmla="*/ 515303 h 1019175"/>
                <a:gd name="connsiteX13" fmla="*/ 769620 w 1552575"/>
                <a:gd name="connsiteY13" fmla="*/ 482918 h 1019175"/>
                <a:gd name="connsiteX14" fmla="*/ 751523 w 1552575"/>
                <a:gd name="connsiteY14" fmla="*/ 380048 h 1019175"/>
                <a:gd name="connsiteX15" fmla="*/ 788670 w 1552575"/>
                <a:gd name="connsiteY15" fmla="*/ 125730 h 1019175"/>
                <a:gd name="connsiteX16" fmla="*/ 832485 w 1552575"/>
                <a:gd name="connsiteY16" fmla="*/ 421005 h 1019175"/>
                <a:gd name="connsiteX17" fmla="*/ 947738 w 1552575"/>
                <a:gd name="connsiteY17" fmla="*/ 181928 h 1019175"/>
                <a:gd name="connsiteX18" fmla="*/ 799148 w 1552575"/>
                <a:gd name="connsiteY18" fmla="*/ 583883 h 1019175"/>
                <a:gd name="connsiteX19" fmla="*/ 835343 w 1552575"/>
                <a:gd name="connsiteY19" fmla="*/ 588645 h 1019175"/>
                <a:gd name="connsiteX20" fmla="*/ 947738 w 1552575"/>
                <a:gd name="connsiteY20" fmla="*/ 544830 h 1019175"/>
                <a:gd name="connsiteX21" fmla="*/ 1065848 w 1552575"/>
                <a:gd name="connsiteY21" fmla="*/ 475298 h 1019175"/>
                <a:gd name="connsiteX22" fmla="*/ 1081088 w 1552575"/>
                <a:gd name="connsiteY22" fmla="*/ 461010 h 1019175"/>
                <a:gd name="connsiteX23" fmla="*/ 1178243 w 1552575"/>
                <a:gd name="connsiteY23" fmla="*/ 371475 h 1019175"/>
                <a:gd name="connsiteX24" fmla="*/ 1557338 w 1552575"/>
                <a:gd name="connsiteY24" fmla="*/ 145733 h 1019175"/>
                <a:gd name="connsiteX25" fmla="*/ 1447800 w 1552575"/>
                <a:gd name="connsiteY25" fmla="*/ 83820 h 1019175"/>
                <a:gd name="connsiteX26" fmla="*/ 1314450 w 1552575"/>
                <a:gd name="connsiteY26" fmla="*/ 114300 h 1019175"/>
                <a:gd name="connsiteX27" fmla="*/ 1152525 w 1552575"/>
                <a:gd name="connsiteY27" fmla="*/ 128588 h 1019175"/>
                <a:gd name="connsiteX28" fmla="*/ 964883 w 1552575"/>
                <a:gd name="connsiteY28" fmla="*/ 54293 h 1019175"/>
                <a:gd name="connsiteX29" fmla="*/ 854393 w 1552575"/>
                <a:gd name="connsiteY29" fmla="*/ 12383 h 1019175"/>
                <a:gd name="connsiteX30" fmla="*/ 779145 w 1552575"/>
                <a:gd name="connsiteY30" fmla="*/ 0 h 1019175"/>
                <a:gd name="connsiteX31" fmla="*/ 641033 w 1552575"/>
                <a:gd name="connsiteY31" fmla="*/ 120968 h 1019175"/>
                <a:gd name="connsiteX32" fmla="*/ 585788 w 1552575"/>
                <a:gd name="connsiteY32" fmla="*/ 239078 h 1019175"/>
                <a:gd name="connsiteX33" fmla="*/ 461010 w 1552575"/>
                <a:gd name="connsiteY33" fmla="*/ 303848 h 1019175"/>
                <a:gd name="connsiteX34" fmla="*/ 352425 w 1552575"/>
                <a:gd name="connsiteY34" fmla="*/ 291465 h 1019175"/>
                <a:gd name="connsiteX35" fmla="*/ 157163 w 1552575"/>
                <a:gd name="connsiteY35" fmla="*/ 336233 h 1019175"/>
                <a:gd name="connsiteX36" fmla="*/ 56198 w 1552575"/>
                <a:gd name="connsiteY36" fmla="*/ 512445 h 1019175"/>
                <a:gd name="connsiteX37" fmla="*/ 22860 w 1552575"/>
                <a:gd name="connsiteY37" fmla="*/ 752475 h 1019175"/>
                <a:gd name="connsiteX38" fmla="*/ 0 w 1552575"/>
                <a:gd name="connsiteY38" fmla="*/ 922020 h 1019175"/>
                <a:gd name="connsiteX39" fmla="*/ 12383 w 1552575"/>
                <a:gd name="connsiteY39" fmla="*/ 947738 h 1019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1552575" h="1019175">
                  <a:moveTo>
                    <a:pt x="12383" y="947738"/>
                  </a:moveTo>
                  <a:cubicBezTo>
                    <a:pt x="84773" y="969645"/>
                    <a:pt x="154305" y="998220"/>
                    <a:pt x="224790" y="1024890"/>
                  </a:cubicBezTo>
                  <a:cubicBezTo>
                    <a:pt x="232410" y="1027748"/>
                    <a:pt x="239078" y="1029653"/>
                    <a:pt x="245745" y="1022033"/>
                  </a:cubicBezTo>
                  <a:cubicBezTo>
                    <a:pt x="297180" y="972503"/>
                    <a:pt x="342900" y="919163"/>
                    <a:pt x="378143" y="857250"/>
                  </a:cubicBezTo>
                  <a:cubicBezTo>
                    <a:pt x="381000" y="851535"/>
                    <a:pt x="388620" y="844868"/>
                    <a:pt x="375285" y="842010"/>
                  </a:cubicBezTo>
                  <a:cubicBezTo>
                    <a:pt x="287655" y="822008"/>
                    <a:pt x="214313" y="772478"/>
                    <a:pt x="140970" y="724853"/>
                  </a:cubicBezTo>
                  <a:cubicBezTo>
                    <a:pt x="141923" y="722948"/>
                    <a:pt x="143828" y="721995"/>
                    <a:pt x="144780" y="720090"/>
                  </a:cubicBezTo>
                  <a:lnTo>
                    <a:pt x="135255" y="719138"/>
                  </a:lnTo>
                  <a:lnTo>
                    <a:pt x="135255" y="719138"/>
                  </a:lnTo>
                  <a:cubicBezTo>
                    <a:pt x="139065" y="715328"/>
                    <a:pt x="141923" y="717233"/>
                    <a:pt x="144780" y="721043"/>
                  </a:cubicBezTo>
                  <a:cubicBezTo>
                    <a:pt x="233363" y="748665"/>
                    <a:pt x="324803" y="762953"/>
                    <a:pt x="418148" y="766763"/>
                  </a:cubicBezTo>
                  <a:cubicBezTo>
                    <a:pt x="487680" y="769620"/>
                    <a:pt x="541973" y="744855"/>
                    <a:pt x="592455" y="700088"/>
                  </a:cubicBezTo>
                  <a:cubicBezTo>
                    <a:pt x="655320" y="643890"/>
                    <a:pt x="712470" y="582930"/>
                    <a:pt x="762953" y="515303"/>
                  </a:cubicBezTo>
                  <a:cubicBezTo>
                    <a:pt x="770573" y="504825"/>
                    <a:pt x="773430" y="495300"/>
                    <a:pt x="769620" y="482918"/>
                  </a:cubicBezTo>
                  <a:cubicBezTo>
                    <a:pt x="761048" y="448628"/>
                    <a:pt x="753428" y="415290"/>
                    <a:pt x="751523" y="380048"/>
                  </a:cubicBezTo>
                  <a:cubicBezTo>
                    <a:pt x="747713" y="292418"/>
                    <a:pt x="762000" y="208598"/>
                    <a:pt x="788670" y="125730"/>
                  </a:cubicBezTo>
                  <a:cubicBezTo>
                    <a:pt x="786765" y="225743"/>
                    <a:pt x="802005" y="322898"/>
                    <a:pt x="832485" y="421005"/>
                  </a:cubicBezTo>
                  <a:cubicBezTo>
                    <a:pt x="885825" y="346710"/>
                    <a:pt x="926783" y="269558"/>
                    <a:pt x="947738" y="181928"/>
                  </a:cubicBezTo>
                  <a:cubicBezTo>
                    <a:pt x="970598" y="342900"/>
                    <a:pt x="887730" y="462915"/>
                    <a:pt x="799148" y="583883"/>
                  </a:cubicBezTo>
                  <a:cubicBezTo>
                    <a:pt x="812483" y="585788"/>
                    <a:pt x="823913" y="587693"/>
                    <a:pt x="835343" y="588645"/>
                  </a:cubicBezTo>
                  <a:cubicBezTo>
                    <a:pt x="879158" y="591503"/>
                    <a:pt x="913448" y="569595"/>
                    <a:pt x="947738" y="544830"/>
                  </a:cubicBezTo>
                  <a:cubicBezTo>
                    <a:pt x="984885" y="518160"/>
                    <a:pt x="1019175" y="486728"/>
                    <a:pt x="1065848" y="475298"/>
                  </a:cubicBezTo>
                  <a:cubicBezTo>
                    <a:pt x="1073468" y="473393"/>
                    <a:pt x="1076325" y="465773"/>
                    <a:pt x="1081088" y="461010"/>
                  </a:cubicBezTo>
                  <a:cubicBezTo>
                    <a:pt x="1110615" y="428625"/>
                    <a:pt x="1143000" y="398145"/>
                    <a:pt x="1178243" y="371475"/>
                  </a:cubicBezTo>
                  <a:cubicBezTo>
                    <a:pt x="1294448" y="280988"/>
                    <a:pt x="1424940" y="212408"/>
                    <a:pt x="1557338" y="145733"/>
                  </a:cubicBezTo>
                  <a:cubicBezTo>
                    <a:pt x="1534478" y="101918"/>
                    <a:pt x="1493521" y="87630"/>
                    <a:pt x="1447800" y="83820"/>
                  </a:cubicBezTo>
                  <a:cubicBezTo>
                    <a:pt x="1400175" y="79058"/>
                    <a:pt x="1358265" y="99060"/>
                    <a:pt x="1314450" y="114300"/>
                  </a:cubicBezTo>
                  <a:cubicBezTo>
                    <a:pt x="1262063" y="134303"/>
                    <a:pt x="1207771" y="147638"/>
                    <a:pt x="1152525" y="128588"/>
                  </a:cubicBezTo>
                  <a:cubicBezTo>
                    <a:pt x="1088708" y="106680"/>
                    <a:pt x="1025843" y="82868"/>
                    <a:pt x="964883" y="54293"/>
                  </a:cubicBezTo>
                  <a:cubicBezTo>
                    <a:pt x="928688" y="37148"/>
                    <a:pt x="892493" y="22860"/>
                    <a:pt x="854393" y="12383"/>
                  </a:cubicBezTo>
                  <a:cubicBezTo>
                    <a:pt x="825818" y="3810"/>
                    <a:pt x="801053" y="0"/>
                    <a:pt x="779145" y="0"/>
                  </a:cubicBezTo>
                  <a:cubicBezTo>
                    <a:pt x="713423" y="0"/>
                    <a:pt x="673418" y="37148"/>
                    <a:pt x="641033" y="120968"/>
                  </a:cubicBezTo>
                  <a:cubicBezTo>
                    <a:pt x="625793" y="161925"/>
                    <a:pt x="612458" y="203835"/>
                    <a:pt x="585788" y="239078"/>
                  </a:cubicBezTo>
                  <a:cubicBezTo>
                    <a:pt x="555308" y="280988"/>
                    <a:pt x="515303" y="305753"/>
                    <a:pt x="461010" y="303848"/>
                  </a:cubicBezTo>
                  <a:cubicBezTo>
                    <a:pt x="424815" y="302895"/>
                    <a:pt x="388620" y="295275"/>
                    <a:pt x="352425" y="291465"/>
                  </a:cubicBezTo>
                  <a:cubicBezTo>
                    <a:pt x="281940" y="282893"/>
                    <a:pt x="214313" y="286703"/>
                    <a:pt x="157163" y="336233"/>
                  </a:cubicBezTo>
                  <a:cubicBezTo>
                    <a:pt x="101918" y="382905"/>
                    <a:pt x="70485" y="442913"/>
                    <a:pt x="56198" y="512445"/>
                  </a:cubicBezTo>
                  <a:cubicBezTo>
                    <a:pt x="40005" y="591503"/>
                    <a:pt x="37148" y="673418"/>
                    <a:pt x="22860" y="752475"/>
                  </a:cubicBezTo>
                  <a:cubicBezTo>
                    <a:pt x="13335" y="808673"/>
                    <a:pt x="3810" y="864870"/>
                    <a:pt x="0" y="922020"/>
                  </a:cubicBezTo>
                  <a:cubicBezTo>
                    <a:pt x="953" y="933450"/>
                    <a:pt x="-2857" y="942975"/>
                    <a:pt x="12383" y="947738"/>
                  </a:cubicBezTo>
                  <a:close/>
                </a:path>
              </a:pathLst>
            </a:custGeom>
            <a:solidFill>
              <a:schemeClr val="accent5"/>
            </a:solidFill>
            <a:ln w="9525" cap="flat">
              <a:noFill/>
              <a:prstDash val="solid"/>
              <a:miter/>
            </a:ln>
          </p:spPr>
          <p:txBody>
            <a:bodyPr rtlCol="0" anchor="ctr"/>
            <a:lstStyle/>
            <a:p>
              <a:endParaRPr lang="en-US" sz="2024"/>
            </a:p>
          </p:txBody>
        </p:sp>
        <p:sp>
          <p:nvSpPr>
            <p:cNvPr id="101" name="Freeform: Shape 100">
              <a:extLst>
                <a:ext uri="{FF2B5EF4-FFF2-40B4-BE49-F238E27FC236}">
                  <a16:creationId xmlns:a16="http://schemas.microsoft.com/office/drawing/2014/main" id="{C30A0155-1D2F-4395-8A18-89E3508E81D8}"/>
                </a:ext>
              </a:extLst>
            </p:cNvPr>
            <p:cNvSpPr/>
            <p:nvPr/>
          </p:nvSpPr>
          <p:spPr>
            <a:xfrm>
              <a:off x="5642818" y="3817300"/>
              <a:ext cx="828675" cy="790575"/>
            </a:xfrm>
            <a:custGeom>
              <a:avLst/>
              <a:gdLst>
                <a:gd name="connsiteX0" fmla="*/ 782002 w 828675"/>
                <a:gd name="connsiteY0" fmla="*/ 401002 h 790575"/>
                <a:gd name="connsiteX1" fmla="*/ 836295 w 828675"/>
                <a:gd name="connsiteY1" fmla="*/ 360997 h 790575"/>
                <a:gd name="connsiteX2" fmla="*/ 814388 w 828675"/>
                <a:gd name="connsiteY2" fmla="*/ 291465 h 790575"/>
                <a:gd name="connsiteX3" fmla="*/ 729615 w 828675"/>
                <a:gd name="connsiteY3" fmla="*/ 162877 h 790575"/>
                <a:gd name="connsiteX4" fmla="*/ 584835 w 828675"/>
                <a:gd name="connsiteY4" fmla="*/ 117157 h 790575"/>
                <a:gd name="connsiteX5" fmla="*/ 454342 w 828675"/>
                <a:gd name="connsiteY5" fmla="*/ 55245 h 790575"/>
                <a:gd name="connsiteX6" fmla="*/ 420052 w 828675"/>
                <a:gd name="connsiteY6" fmla="*/ 0 h 790575"/>
                <a:gd name="connsiteX7" fmla="*/ 272415 w 828675"/>
                <a:gd name="connsiteY7" fmla="*/ 151447 h 790575"/>
                <a:gd name="connsiteX8" fmla="*/ 126682 w 828675"/>
                <a:gd name="connsiteY8" fmla="*/ 168592 h 790575"/>
                <a:gd name="connsiteX9" fmla="*/ 60007 w 828675"/>
                <a:gd name="connsiteY9" fmla="*/ 191452 h 790575"/>
                <a:gd name="connsiteX10" fmla="*/ 0 w 828675"/>
                <a:gd name="connsiteY10" fmla="*/ 334327 h 790575"/>
                <a:gd name="connsiteX11" fmla="*/ 23813 w 828675"/>
                <a:gd name="connsiteY11" fmla="*/ 325755 h 790575"/>
                <a:gd name="connsiteX12" fmla="*/ 248602 w 828675"/>
                <a:gd name="connsiteY12" fmla="*/ 366713 h 790575"/>
                <a:gd name="connsiteX13" fmla="*/ 301942 w 828675"/>
                <a:gd name="connsiteY13" fmla="*/ 410527 h 790575"/>
                <a:gd name="connsiteX14" fmla="*/ 461010 w 828675"/>
                <a:gd name="connsiteY14" fmla="*/ 427672 h 790575"/>
                <a:gd name="connsiteX15" fmla="*/ 490538 w 828675"/>
                <a:gd name="connsiteY15" fmla="*/ 413385 h 790575"/>
                <a:gd name="connsiteX16" fmla="*/ 609600 w 828675"/>
                <a:gd name="connsiteY16" fmla="*/ 468630 h 790575"/>
                <a:gd name="connsiteX17" fmla="*/ 657225 w 828675"/>
                <a:gd name="connsiteY17" fmla="*/ 671513 h 790575"/>
                <a:gd name="connsiteX18" fmla="*/ 692467 w 828675"/>
                <a:gd name="connsiteY18" fmla="*/ 791527 h 790575"/>
                <a:gd name="connsiteX19" fmla="*/ 738188 w 828675"/>
                <a:gd name="connsiteY19" fmla="*/ 574357 h 790575"/>
                <a:gd name="connsiteX20" fmla="*/ 725805 w 828675"/>
                <a:gd name="connsiteY20" fmla="*/ 499110 h 790575"/>
                <a:gd name="connsiteX21" fmla="*/ 782002 w 828675"/>
                <a:gd name="connsiteY21" fmla="*/ 401002 h 790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28675" h="790575">
                  <a:moveTo>
                    <a:pt x="782002" y="401002"/>
                  </a:moveTo>
                  <a:cubicBezTo>
                    <a:pt x="800100" y="386715"/>
                    <a:pt x="833438" y="382905"/>
                    <a:pt x="836295" y="360997"/>
                  </a:cubicBezTo>
                  <a:cubicBezTo>
                    <a:pt x="839152" y="339090"/>
                    <a:pt x="822960" y="315277"/>
                    <a:pt x="814388" y="291465"/>
                  </a:cubicBezTo>
                  <a:cubicBezTo>
                    <a:pt x="797242" y="240982"/>
                    <a:pt x="771525" y="196215"/>
                    <a:pt x="729615" y="162877"/>
                  </a:cubicBezTo>
                  <a:cubicBezTo>
                    <a:pt x="687705" y="128588"/>
                    <a:pt x="636270" y="122872"/>
                    <a:pt x="584835" y="117157"/>
                  </a:cubicBezTo>
                  <a:cubicBezTo>
                    <a:pt x="534352" y="110490"/>
                    <a:pt x="485775" y="100965"/>
                    <a:pt x="454342" y="55245"/>
                  </a:cubicBezTo>
                  <a:cubicBezTo>
                    <a:pt x="442913" y="38100"/>
                    <a:pt x="432435" y="20002"/>
                    <a:pt x="420052" y="0"/>
                  </a:cubicBezTo>
                  <a:cubicBezTo>
                    <a:pt x="386715" y="68580"/>
                    <a:pt x="339090" y="120015"/>
                    <a:pt x="272415" y="151447"/>
                  </a:cubicBezTo>
                  <a:cubicBezTo>
                    <a:pt x="226695" y="173355"/>
                    <a:pt x="180022" y="194310"/>
                    <a:pt x="126682" y="168592"/>
                  </a:cubicBezTo>
                  <a:cubicBezTo>
                    <a:pt x="95250" y="153352"/>
                    <a:pt x="77152" y="160972"/>
                    <a:pt x="60007" y="191452"/>
                  </a:cubicBezTo>
                  <a:cubicBezTo>
                    <a:pt x="35242" y="235267"/>
                    <a:pt x="22860" y="284797"/>
                    <a:pt x="0" y="334327"/>
                  </a:cubicBezTo>
                  <a:cubicBezTo>
                    <a:pt x="11430" y="330517"/>
                    <a:pt x="17145" y="328613"/>
                    <a:pt x="23813" y="325755"/>
                  </a:cubicBezTo>
                  <a:cubicBezTo>
                    <a:pt x="106680" y="296227"/>
                    <a:pt x="181927" y="303847"/>
                    <a:pt x="248602" y="366713"/>
                  </a:cubicBezTo>
                  <a:cubicBezTo>
                    <a:pt x="264795" y="382905"/>
                    <a:pt x="283845" y="397192"/>
                    <a:pt x="301942" y="410527"/>
                  </a:cubicBezTo>
                  <a:cubicBezTo>
                    <a:pt x="351472" y="448627"/>
                    <a:pt x="404813" y="452438"/>
                    <a:pt x="461010" y="427672"/>
                  </a:cubicBezTo>
                  <a:cubicBezTo>
                    <a:pt x="470535" y="422910"/>
                    <a:pt x="481013" y="418147"/>
                    <a:pt x="490538" y="413385"/>
                  </a:cubicBezTo>
                  <a:cubicBezTo>
                    <a:pt x="561022" y="380047"/>
                    <a:pt x="589597" y="392430"/>
                    <a:pt x="609600" y="468630"/>
                  </a:cubicBezTo>
                  <a:cubicBezTo>
                    <a:pt x="626745" y="536257"/>
                    <a:pt x="641032" y="603885"/>
                    <a:pt x="657225" y="671513"/>
                  </a:cubicBezTo>
                  <a:cubicBezTo>
                    <a:pt x="666750" y="712470"/>
                    <a:pt x="676275" y="752475"/>
                    <a:pt x="692467" y="791527"/>
                  </a:cubicBezTo>
                  <a:cubicBezTo>
                    <a:pt x="763905" y="727710"/>
                    <a:pt x="762952" y="651510"/>
                    <a:pt x="738188" y="574357"/>
                  </a:cubicBezTo>
                  <a:cubicBezTo>
                    <a:pt x="730567" y="549592"/>
                    <a:pt x="724852" y="522922"/>
                    <a:pt x="725805" y="499110"/>
                  </a:cubicBezTo>
                  <a:cubicBezTo>
                    <a:pt x="727710" y="459105"/>
                    <a:pt x="748665" y="425767"/>
                    <a:pt x="782002" y="401002"/>
                  </a:cubicBezTo>
                  <a:close/>
                </a:path>
              </a:pathLst>
            </a:custGeom>
            <a:solidFill>
              <a:schemeClr val="accent5"/>
            </a:solidFill>
            <a:ln w="9525" cap="flat">
              <a:noFill/>
              <a:prstDash val="solid"/>
              <a:miter/>
            </a:ln>
          </p:spPr>
          <p:txBody>
            <a:bodyPr rtlCol="0" anchor="ctr"/>
            <a:lstStyle/>
            <a:p>
              <a:endParaRPr lang="en-US" sz="2024"/>
            </a:p>
          </p:txBody>
        </p:sp>
        <p:sp>
          <p:nvSpPr>
            <p:cNvPr id="102" name="Freeform: Shape 101">
              <a:extLst>
                <a:ext uri="{FF2B5EF4-FFF2-40B4-BE49-F238E27FC236}">
                  <a16:creationId xmlns:a16="http://schemas.microsoft.com/office/drawing/2014/main" id="{589D541D-C770-45F8-AE99-133A0130A052}"/>
                </a:ext>
              </a:extLst>
            </p:cNvPr>
            <p:cNvSpPr/>
            <p:nvPr/>
          </p:nvSpPr>
          <p:spPr>
            <a:xfrm>
              <a:off x="6374139" y="3724976"/>
              <a:ext cx="885825" cy="1162050"/>
            </a:xfrm>
            <a:custGeom>
              <a:avLst/>
              <a:gdLst>
                <a:gd name="connsiteX0" fmla="*/ 877055 w 885825"/>
                <a:gd name="connsiteY0" fmla="*/ 91833 h 1162050"/>
                <a:gd name="connsiteX1" fmla="*/ 870388 w 885825"/>
                <a:gd name="connsiteY1" fmla="*/ 76593 h 1162050"/>
                <a:gd name="connsiteX2" fmla="*/ 743705 w 885825"/>
                <a:gd name="connsiteY2" fmla="*/ 3251 h 1162050"/>
                <a:gd name="connsiteX3" fmla="*/ 596068 w 885825"/>
                <a:gd name="connsiteY3" fmla="*/ 47066 h 1162050"/>
                <a:gd name="connsiteX4" fmla="*/ 374136 w 885825"/>
                <a:gd name="connsiteY4" fmla="*/ 114693 h 1162050"/>
                <a:gd name="connsiteX5" fmla="*/ 353180 w 885825"/>
                <a:gd name="connsiteY5" fmla="*/ 138506 h 1162050"/>
                <a:gd name="connsiteX6" fmla="*/ 370326 w 885825"/>
                <a:gd name="connsiteY6" fmla="*/ 315671 h 1162050"/>
                <a:gd name="connsiteX7" fmla="*/ 312223 w 885825"/>
                <a:gd name="connsiteY7" fmla="*/ 422351 h 1162050"/>
                <a:gd name="connsiteX8" fmla="*/ 230308 w 885825"/>
                <a:gd name="connsiteY8" fmla="*/ 465213 h 1162050"/>
                <a:gd name="connsiteX9" fmla="*/ 139821 w 885825"/>
                <a:gd name="connsiteY9" fmla="*/ 508076 h 1162050"/>
                <a:gd name="connsiteX10" fmla="*/ 82671 w 885825"/>
                <a:gd name="connsiteY10" fmla="*/ 644283 h 1162050"/>
                <a:gd name="connsiteX11" fmla="*/ 96958 w 885825"/>
                <a:gd name="connsiteY11" fmla="*/ 764298 h 1162050"/>
                <a:gd name="connsiteX12" fmla="*/ 25521 w 885825"/>
                <a:gd name="connsiteY12" fmla="*/ 930986 h 1162050"/>
                <a:gd name="connsiteX13" fmla="*/ 30283 w 885825"/>
                <a:gd name="connsiteY13" fmla="*/ 1067193 h 1162050"/>
                <a:gd name="connsiteX14" fmla="*/ 161728 w 885825"/>
                <a:gd name="connsiteY14" fmla="*/ 1164348 h 1162050"/>
                <a:gd name="connsiteX15" fmla="*/ 183636 w 885825"/>
                <a:gd name="connsiteY15" fmla="*/ 1162443 h 1162050"/>
                <a:gd name="connsiteX16" fmla="*/ 222688 w 885825"/>
                <a:gd name="connsiteY16" fmla="*/ 1133868 h 1162050"/>
                <a:gd name="connsiteX17" fmla="*/ 408426 w 885825"/>
                <a:gd name="connsiteY17" fmla="*/ 1007186 h 1162050"/>
                <a:gd name="connsiteX18" fmla="*/ 690366 w 885825"/>
                <a:gd name="connsiteY18" fmla="*/ 749058 h 1162050"/>
                <a:gd name="connsiteX19" fmla="*/ 728466 w 885825"/>
                <a:gd name="connsiteY19" fmla="*/ 706196 h 1162050"/>
                <a:gd name="connsiteX20" fmla="*/ 808476 w 885825"/>
                <a:gd name="connsiteY20" fmla="*/ 553796 h 1162050"/>
                <a:gd name="connsiteX21" fmla="*/ 810380 w 885825"/>
                <a:gd name="connsiteY21" fmla="*/ 510933 h 1162050"/>
                <a:gd name="connsiteX22" fmla="*/ 846576 w 885825"/>
                <a:gd name="connsiteY22" fmla="*/ 371868 h 1162050"/>
                <a:gd name="connsiteX23" fmla="*/ 887533 w 885825"/>
                <a:gd name="connsiteY23" fmla="*/ 226136 h 1162050"/>
                <a:gd name="connsiteX24" fmla="*/ 877055 w 885825"/>
                <a:gd name="connsiteY24" fmla="*/ 91833 h 1162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85825" h="1162050">
                  <a:moveTo>
                    <a:pt x="877055" y="91833"/>
                  </a:moveTo>
                  <a:cubicBezTo>
                    <a:pt x="877055" y="86118"/>
                    <a:pt x="875151" y="81356"/>
                    <a:pt x="870388" y="76593"/>
                  </a:cubicBezTo>
                  <a:cubicBezTo>
                    <a:pt x="835146" y="40398"/>
                    <a:pt x="791330" y="11823"/>
                    <a:pt x="743705" y="3251"/>
                  </a:cubicBezTo>
                  <a:cubicBezTo>
                    <a:pt x="696080" y="-6274"/>
                    <a:pt x="644646" y="4203"/>
                    <a:pt x="596068" y="47066"/>
                  </a:cubicBezTo>
                  <a:cubicBezTo>
                    <a:pt x="533203" y="102311"/>
                    <a:pt x="456051" y="119456"/>
                    <a:pt x="374136" y="114693"/>
                  </a:cubicBezTo>
                  <a:cubicBezTo>
                    <a:pt x="347466" y="112788"/>
                    <a:pt x="349371" y="111836"/>
                    <a:pt x="353180" y="138506"/>
                  </a:cubicBezTo>
                  <a:cubicBezTo>
                    <a:pt x="361753" y="197561"/>
                    <a:pt x="374136" y="255663"/>
                    <a:pt x="370326" y="315671"/>
                  </a:cubicBezTo>
                  <a:cubicBezTo>
                    <a:pt x="367468" y="361391"/>
                    <a:pt x="348418" y="396633"/>
                    <a:pt x="312223" y="422351"/>
                  </a:cubicBezTo>
                  <a:cubicBezTo>
                    <a:pt x="287458" y="440448"/>
                    <a:pt x="258883" y="453783"/>
                    <a:pt x="230308" y="465213"/>
                  </a:cubicBezTo>
                  <a:cubicBezTo>
                    <a:pt x="199828" y="477596"/>
                    <a:pt x="168396" y="490931"/>
                    <a:pt x="139821" y="508076"/>
                  </a:cubicBezTo>
                  <a:cubicBezTo>
                    <a:pt x="77908" y="544271"/>
                    <a:pt x="65526" y="574751"/>
                    <a:pt x="82671" y="644283"/>
                  </a:cubicBezTo>
                  <a:cubicBezTo>
                    <a:pt x="92196" y="683336"/>
                    <a:pt x="101721" y="722388"/>
                    <a:pt x="96958" y="764298"/>
                  </a:cubicBezTo>
                  <a:cubicBezTo>
                    <a:pt x="89338" y="827163"/>
                    <a:pt x="60763" y="880503"/>
                    <a:pt x="25521" y="930986"/>
                  </a:cubicBezTo>
                  <a:cubicBezTo>
                    <a:pt x="-9722" y="982421"/>
                    <a:pt x="-8770" y="1018616"/>
                    <a:pt x="30283" y="1067193"/>
                  </a:cubicBezTo>
                  <a:cubicBezTo>
                    <a:pt x="65526" y="1111008"/>
                    <a:pt x="113151" y="1138631"/>
                    <a:pt x="161728" y="1164348"/>
                  </a:cubicBezTo>
                  <a:cubicBezTo>
                    <a:pt x="169348" y="1169111"/>
                    <a:pt x="176968" y="1168158"/>
                    <a:pt x="183636" y="1162443"/>
                  </a:cubicBezTo>
                  <a:cubicBezTo>
                    <a:pt x="196971" y="1152918"/>
                    <a:pt x="211258" y="1144346"/>
                    <a:pt x="222688" y="1133868"/>
                  </a:cubicBezTo>
                  <a:cubicBezTo>
                    <a:pt x="278886" y="1082433"/>
                    <a:pt x="339846" y="1039571"/>
                    <a:pt x="408426" y="1007186"/>
                  </a:cubicBezTo>
                  <a:cubicBezTo>
                    <a:pt x="529393" y="950036"/>
                    <a:pt x="619880" y="859548"/>
                    <a:pt x="690366" y="749058"/>
                  </a:cubicBezTo>
                  <a:cubicBezTo>
                    <a:pt x="700843" y="731913"/>
                    <a:pt x="713226" y="717626"/>
                    <a:pt x="728466" y="706196"/>
                  </a:cubicBezTo>
                  <a:cubicBezTo>
                    <a:pt x="779901" y="668096"/>
                    <a:pt x="812286" y="620471"/>
                    <a:pt x="808476" y="553796"/>
                  </a:cubicBezTo>
                  <a:cubicBezTo>
                    <a:pt x="807523" y="539508"/>
                    <a:pt x="810380" y="525221"/>
                    <a:pt x="810380" y="510933"/>
                  </a:cubicBezTo>
                  <a:cubicBezTo>
                    <a:pt x="811333" y="461403"/>
                    <a:pt x="820858" y="415683"/>
                    <a:pt x="846576" y="371868"/>
                  </a:cubicBezTo>
                  <a:cubicBezTo>
                    <a:pt x="872293" y="327101"/>
                    <a:pt x="889438" y="278523"/>
                    <a:pt x="887533" y="226136"/>
                  </a:cubicBezTo>
                  <a:cubicBezTo>
                    <a:pt x="890391" y="179463"/>
                    <a:pt x="874198" y="136601"/>
                    <a:pt x="877055" y="91833"/>
                  </a:cubicBezTo>
                  <a:close/>
                </a:path>
              </a:pathLst>
            </a:custGeom>
            <a:solidFill>
              <a:schemeClr val="accent4"/>
            </a:solidFill>
            <a:ln w="9525" cap="flat">
              <a:noFill/>
              <a:prstDash val="solid"/>
              <a:miter/>
            </a:ln>
          </p:spPr>
          <p:txBody>
            <a:bodyPr rtlCol="0" anchor="ctr"/>
            <a:lstStyle/>
            <a:p>
              <a:endParaRPr lang="en-US" sz="2024"/>
            </a:p>
          </p:txBody>
        </p:sp>
        <p:sp>
          <p:nvSpPr>
            <p:cNvPr id="103" name="Freeform: Shape 102">
              <a:extLst>
                <a:ext uri="{FF2B5EF4-FFF2-40B4-BE49-F238E27FC236}">
                  <a16:creationId xmlns:a16="http://schemas.microsoft.com/office/drawing/2014/main" id="{8FFDE2A0-23A2-4039-9881-70E951B7A194}"/>
                </a:ext>
              </a:extLst>
            </p:cNvPr>
            <p:cNvSpPr/>
            <p:nvPr/>
          </p:nvSpPr>
          <p:spPr>
            <a:xfrm>
              <a:off x="6044708" y="2341405"/>
              <a:ext cx="1733550" cy="1285875"/>
            </a:xfrm>
            <a:custGeom>
              <a:avLst/>
              <a:gdLst>
                <a:gd name="connsiteX0" fmla="*/ 1642109 w 1733550"/>
                <a:gd name="connsiteY0" fmla="*/ 857136 h 1285875"/>
                <a:gd name="connsiteX1" fmla="*/ 1514475 w 1733550"/>
                <a:gd name="connsiteY1" fmla="*/ 796176 h 1285875"/>
                <a:gd name="connsiteX2" fmla="*/ 1399222 w 1733550"/>
                <a:gd name="connsiteY2" fmla="*/ 652348 h 1285875"/>
                <a:gd name="connsiteX3" fmla="*/ 1393507 w 1733550"/>
                <a:gd name="connsiteY3" fmla="*/ 585673 h 1285875"/>
                <a:gd name="connsiteX4" fmla="*/ 1388744 w 1733550"/>
                <a:gd name="connsiteY4" fmla="*/ 409461 h 1285875"/>
                <a:gd name="connsiteX5" fmla="*/ 1204913 w 1733550"/>
                <a:gd name="connsiteY5" fmla="*/ 259918 h 1285875"/>
                <a:gd name="connsiteX6" fmla="*/ 1030605 w 1733550"/>
                <a:gd name="connsiteY6" fmla="*/ 283731 h 1285875"/>
                <a:gd name="connsiteX7" fmla="*/ 923925 w 1733550"/>
                <a:gd name="connsiteY7" fmla="*/ 254203 h 1285875"/>
                <a:gd name="connsiteX8" fmla="*/ 838200 w 1733550"/>
                <a:gd name="connsiteY8" fmla="*/ 137046 h 1285875"/>
                <a:gd name="connsiteX9" fmla="*/ 788669 w 1733550"/>
                <a:gd name="connsiteY9" fmla="*/ 56083 h 1285875"/>
                <a:gd name="connsiteX10" fmla="*/ 647700 w 1733550"/>
                <a:gd name="connsiteY10" fmla="*/ 3696 h 1285875"/>
                <a:gd name="connsiteX11" fmla="*/ 239077 w 1733550"/>
                <a:gd name="connsiteY11" fmla="*/ 161811 h 1285875"/>
                <a:gd name="connsiteX12" fmla="*/ 20002 w 1733550"/>
                <a:gd name="connsiteY12" fmla="*/ 312306 h 1285875"/>
                <a:gd name="connsiteX13" fmla="*/ 0 w 1733550"/>
                <a:gd name="connsiteY13" fmla="*/ 337071 h 1285875"/>
                <a:gd name="connsiteX14" fmla="*/ 32384 w 1733550"/>
                <a:gd name="connsiteY14" fmla="*/ 338976 h 1285875"/>
                <a:gd name="connsiteX15" fmla="*/ 228600 w 1733550"/>
                <a:gd name="connsiteY15" fmla="*/ 327546 h 1285875"/>
                <a:gd name="connsiteX16" fmla="*/ 340042 w 1733550"/>
                <a:gd name="connsiteY16" fmla="*/ 324688 h 1285875"/>
                <a:gd name="connsiteX17" fmla="*/ 446722 w 1733550"/>
                <a:gd name="connsiteY17" fmla="*/ 300876 h 1285875"/>
                <a:gd name="connsiteX18" fmla="*/ 610552 w 1733550"/>
                <a:gd name="connsiteY18" fmla="*/ 253251 h 1285875"/>
                <a:gd name="connsiteX19" fmla="*/ 759142 w 1733550"/>
                <a:gd name="connsiteY19" fmla="*/ 169431 h 1285875"/>
                <a:gd name="connsiteX20" fmla="*/ 762000 w 1733550"/>
                <a:gd name="connsiteY20" fmla="*/ 172288 h 1285875"/>
                <a:gd name="connsiteX21" fmla="*/ 748665 w 1733550"/>
                <a:gd name="connsiteY21" fmla="*/ 196101 h 1285875"/>
                <a:gd name="connsiteX22" fmla="*/ 552450 w 1733550"/>
                <a:gd name="connsiteY22" fmla="*/ 337071 h 1285875"/>
                <a:gd name="connsiteX23" fmla="*/ 401002 w 1733550"/>
                <a:gd name="connsiteY23" fmla="*/ 382791 h 1285875"/>
                <a:gd name="connsiteX24" fmla="*/ 473392 w 1733550"/>
                <a:gd name="connsiteY24" fmla="*/ 424701 h 1285875"/>
                <a:gd name="connsiteX25" fmla="*/ 581977 w 1733550"/>
                <a:gd name="connsiteY25" fmla="*/ 429463 h 1285875"/>
                <a:gd name="connsiteX26" fmla="*/ 719138 w 1733550"/>
                <a:gd name="connsiteY26" fmla="*/ 474231 h 1285875"/>
                <a:gd name="connsiteX27" fmla="*/ 800100 w 1733550"/>
                <a:gd name="connsiteY27" fmla="*/ 534238 h 1285875"/>
                <a:gd name="connsiteX28" fmla="*/ 962977 w 1733550"/>
                <a:gd name="connsiteY28" fmla="*/ 655206 h 1285875"/>
                <a:gd name="connsiteX29" fmla="*/ 1002982 w 1733550"/>
                <a:gd name="connsiteY29" fmla="*/ 720928 h 1285875"/>
                <a:gd name="connsiteX30" fmla="*/ 1012507 w 1733550"/>
                <a:gd name="connsiteY30" fmla="*/ 767601 h 1285875"/>
                <a:gd name="connsiteX31" fmla="*/ 1104900 w 1733550"/>
                <a:gd name="connsiteY31" fmla="*/ 883806 h 1285875"/>
                <a:gd name="connsiteX32" fmla="*/ 1089659 w 1733550"/>
                <a:gd name="connsiteY32" fmla="*/ 671398 h 1285875"/>
                <a:gd name="connsiteX33" fmla="*/ 1159192 w 1733550"/>
                <a:gd name="connsiteY33" fmla="*/ 478041 h 1285875"/>
                <a:gd name="connsiteX34" fmla="*/ 1156334 w 1733550"/>
                <a:gd name="connsiteY34" fmla="*/ 770458 h 1285875"/>
                <a:gd name="connsiteX35" fmla="*/ 1332547 w 1733550"/>
                <a:gd name="connsiteY35" fmla="*/ 528523 h 1285875"/>
                <a:gd name="connsiteX36" fmla="*/ 1335405 w 1733550"/>
                <a:gd name="connsiteY36" fmla="*/ 539953 h 1285875"/>
                <a:gd name="connsiteX37" fmla="*/ 1180147 w 1733550"/>
                <a:gd name="connsiteY37" fmla="*/ 859041 h 1285875"/>
                <a:gd name="connsiteX38" fmla="*/ 1174432 w 1733550"/>
                <a:gd name="connsiteY38" fmla="*/ 878091 h 1285875"/>
                <a:gd name="connsiteX39" fmla="*/ 1185863 w 1733550"/>
                <a:gd name="connsiteY39" fmla="*/ 931431 h 1285875"/>
                <a:gd name="connsiteX40" fmla="*/ 1201102 w 1733550"/>
                <a:gd name="connsiteY40" fmla="*/ 1076211 h 1285875"/>
                <a:gd name="connsiteX41" fmla="*/ 1221105 w 1733550"/>
                <a:gd name="connsiteY41" fmla="*/ 1176223 h 1285875"/>
                <a:gd name="connsiteX42" fmla="*/ 1283017 w 1733550"/>
                <a:gd name="connsiteY42" fmla="*/ 1266711 h 1285875"/>
                <a:gd name="connsiteX43" fmla="*/ 1299209 w 1733550"/>
                <a:gd name="connsiteY43" fmla="*/ 1273378 h 1285875"/>
                <a:gd name="connsiteX44" fmla="*/ 1352550 w 1733550"/>
                <a:gd name="connsiteY44" fmla="*/ 1265758 h 1285875"/>
                <a:gd name="connsiteX45" fmla="*/ 1599247 w 1733550"/>
                <a:gd name="connsiteY45" fmla="*/ 1281951 h 1285875"/>
                <a:gd name="connsiteX46" fmla="*/ 1669732 w 1733550"/>
                <a:gd name="connsiteY46" fmla="*/ 1261948 h 1285875"/>
                <a:gd name="connsiteX47" fmla="*/ 1719263 w 1733550"/>
                <a:gd name="connsiteY47" fmla="*/ 1184796 h 1285875"/>
                <a:gd name="connsiteX48" fmla="*/ 1713547 w 1733550"/>
                <a:gd name="connsiteY48" fmla="*/ 940003 h 1285875"/>
                <a:gd name="connsiteX49" fmla="*/ 1642109 w 1733550"/>
                <a:gd name="connsiteY49" fmla="*/ 857136 h 1285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733550" h="1285875">
                  <a:moveTo>
                    <a:pt x="1642109" y="857136"/>
                  </a:moveTo>
                  <a:cubicBezTo>
                    <a:pt x="1602105" y="832371"/>
                    <a:pt x="1559242" y="812368"/>
                    <a:pt x="1514475" y="796176"/>
                  </a:cubicBezTo>
                  <a:cubicBezTo>
                    <a:pt x="1445894" y="772363"/>
                    <a:pt x="1411605" y="720928"/>
                    <a:pt x="1399222" y="652348"/>
                  </a:cubicBezTo>
                  <a:cubicBezTo>
                    <a:pt x="1395413" y="630441"/>
                    <a:pt x="1394459" y="607581"/>
                    <a:pt x="1393507" y="585673"/>
                  </a:cubicBezTo>
                  <a:cubicBezTo>
                    <a:pt x="1391602" y="526618"/>
                    <a:pt x="1395413" y="468516"/>
                    <a:pt x="1388744" y="409461"/>
                  </a:cubicBezTo>
                  <a:cubicBezTo>
                    <a:pt x="1375409" y="298971"/>
                    <a:pt x="1323975" y="242773"/>
                    <a:pt x="1204913" y="259918"/>
                  </a:cubicBezTo>
                  <a:cubicBezTo>
                    <a:pt x="1146809" y="268491"/>
                    <a:pt x="1089659" y="279921"/>
                    <a:pt x="1030605" y="283731"/>
                  </a:cubicBezTo>
                  <a:cubicBezTo>
                    <a:pt x="992505" y="286588"/>
                    <a:pt x="954405" y="280873"/>
                    <a:pt x="923925" y="254203"/>
                  </a:cubicBezTo>
                  <a:cubicBezTo>
                    <a:pt x="886777" y="221818"/>
                    <a:pt x="859155" y="181813"/>
                    <a:pt x="838200" y="137046"/>
                  </a:cubicBezTo>
                  <a:cubicBezTo>
                    <a:pt x="824865" y="108471"/>
                    <a:pt x="808672" y="80848"/>
                    <a:pt x="788669" y="56083"/>
                  </a:cubicBezTo>
                  <a:cubicBezTo>
                    <a:pt x="752475" y="10363"/>
                    <a:pt x="705802" y="-8687"/>
                    <a:pt x="647700" y="3696"/>
                  </a:cubicBezTo>
                  <a:cubicBezTo>
                    <a:pt x="503872" y="35128"/>
                    <a:pt x="369569" y="93231"/>
                    <a:pt x="239077" y="161811"/>
                  </a:cubicBezTo>
                  <a:cubicBezTo>
                    <a:pt x="160019" y="203721"/>
                    <a:pt x="85725" y="251346"/>
                    <a:pt x="20002" y="312306"/>
                  </a:cubicBezTo>
                  <a:cubicBezTo>
                    <a:pt x="13334" y="318973"/>
                    <a:pt x="4763" y="325641"/>
                    <a:pt x="0" y="337071"/>
                  </a:cubicBezTo>
                  <a:cubicBezTo>
                    <a:pt x="12382" y="338023"/>
                    <a:pt x="21907" y="338023"/>
                    <a:pt x="32384" y="338976"/>
                  </a:cubicBezTo>
                  <a:cubicBezTo>
                    <a:pt x="98107" y="342786"/>
                    <a:pt x="162877" y="332308"/>
                    <a:pt x="228600" y="327546"/>
                  </a:cubicBezTo>
                  <a:cubicBezTo>
                    <a:pt x="265747" y="324688"/>
                    <a:pt x="302894" y="334213"/>
                    <a:pt x="340042" y="324688"/>
                  </a:cubicBezTo>
                  <a:cubicBezTo>
                    <a:pt x="375284" y="315163"/>
                    <a:pt x="411480" y="308496"/>
                    <a:pt x="446722" y="300876"/>
                  </a:cubicBezTo>
                  <a:cubicBezTo>
                    <a:pt x="501967" y="287541"/>
                    <a:pt x="558165" y="273253"/>
                    <a:pt x="610552" y="253251"/>
                  </a:cubicBezTo>
                  <a:lnTo>
                    <a:pt x="759142" y="169431"/>
                  </a:lnTo>
                  <a:lnTo>
                    <a:pt x="762000" y="172288"/>
                  </a:lnTo>
                  <a:lnTo>
                    <a:pt x="748665" y="196101"/>
                  </a:lnTo>
                  <a:cubicBezTo>
                    <a:pt x="700088" y="265633"/>
                    <a:pt x="629602" y="305638"/>
                    <a:pt x="552450" y="337071"/>
                  </a:cubicBezTo>
                  <a:cubicBezTo>
                    <a:pt x="504825" y="357073"/>
                    <a:pt x="454342" y="370408"/>
                    <a:pt x="401002" y="382791"/>
                  </a:cubicBezTo>
                  <a:cubicBezTo>
                    <a:pt x="422909" y="404698"/>
                    <a:pt x="445769" y="418986"/>
                    <a:pt x="473392" y="424701"/>
                  </a:cubicBezTo>
                  <a:cubicBezTo>
                    <a:pt x="509588" y="432321"/>
                    <a:pt x="545782" y="430416"/>
                    <a:pt x="581977" y="429463"/>
                  </a:cubicBezTo>
                  <a:cubicBezTo>
                    <a:pt x="632459" y="429463"/>
                    <a:pt x="678180" y="443751"/>
                    <a:pt x="719138" y="474231"/>
                  </a:cubicBezTo>
                  <a:cubicBezTo>
                    <a:pt x="745807" y="494233"/>
                    <a:pt x="773430" y="513283"/>
                    <a:pt x="800100" y="534238"/>
                  </a:cubicBezTo>
                  <a:cubicBezTo>
                    <a:pt x="853440" y="576148"/>
                    <a:pt x="911542" y="610438"/>
                    <a:pt x="962977" y="655206"/>
                  </a:cubicBezTo>
                  <a:cubicBezTo>
                    <a:pt x="982980" y="673303"/>
                    <a:pt x="996315" y="695211"/>
                    <a:pt x="1002982" y="720928"/>
                  </a:cubicBezTo>
                  <a:cubicBezTo>
                    <a:pt x="1006792" y="736168"/>
                    <a:pt x="1009650" y="751408"/>
                    <a:pt x="1012507" y="767601"/>
                  </a:cubicBezTo>
                  <a:cubicBezTo>
                    <a:pt x="1022032" y="820941"/>
                    <a:pt x="1057275" y="854278"/>
                    <a:pt x="1104900" y="883806"/>
                  </a:cubicBezTo>
                  <a:cubicBezTo>
                    <a:pt x="1091565" y="810463"/>
                    <a:pt x="1083944" y="741883"/>
                    <a:pt x="1089659" y="671398"/>
                  </a:cubicBezTo>
                  <a:cubicBezTo>
                    <a:pt x="1095375" y="600913"/>
                    <a:pt x="1110615" y="534238"/>
                    <a:pt x="1159192" y="478041"/>
                  </a:cubicBezTo>
                  <a:cubicBezTo>
                    <a:pt x="1134427" y="575196"/>
                    <a:pt x="1140142" y="671398"/>
                    <a:pt x="1156334" y="770458"/>
                  </a:cubicBezTo>
                  <a:cubicBezTo>
                    <a:pt x="1226819" y="697116"/>
                    <a:pt x="1288732" y="619963"/>
                    <a:pt x="1332547" y="528523"/>
                  </a:cubicBezTo>
                  <a:cubicBezTo>
                    <a:pt x="1335405" y="534238"/>
                    <a:pt x="1335405" y="537096"/>
                    <a:pt x="1335405" y="539953"/>
                  </a:cubicBezTo>
                  <a:cubicBezTo>
                    <a:pt x="1309688" y="659016"/>
                    <a:pt x="1270634" y="771411"/>
                    <a:pt x="1180147" y="859041"/>
                  </a:cubicBezTo>
                  <a:cubicBezTo>
                    <a:pt x="1174432" y="864756"/>
                    <a:pt x="1172527" y="870471"/>
                    <a:pt x="1174432" y="878091"/>
                  </a:cubicBezTo>
                  <a:cubicBezTo>
                    <a:pt x="1177290" y="896188"/>
                    <a:pt x="1181100" y="913333"/>
                    <a:pt x="1185863" y="931431"/>
                  </a:cubicBezTo>
                  <a:cubicBezTo>
                    <a:pt x="1197292" y="979056"/>
                    <a:pt x="1212532" y="1025728"/>
                    <a:pt x="1201102" y="1076211"/>
                  </a:cubicBezTo>
                  <a:cubicBezTo>
                    <a:pt x="1192530" y="1112406"/>
                    <a:pt x="1202055" y="1145743"/>
                    <a:pt x="1221105" y="1176223"/>
                  </a:cubicBezTo>
                  <a:cubicBezTo>
                    <a:pt x="1240155" y="1206703"/>
                    <a:pt x="1262063" y="1236231"/>
                    <a:pt x="1283017" y="1266711"/>
                  </a:cubicBezTo>
                  <a:cubicBezTo>
                    <a:pt x="1287780" y="1272426"/>
                    <a:pt x="1291590" y="1274331"/>
                    <a:pt x="1299209" y="1273378"/>
                  </a:cubicBezTo>
                  <a:cubicBezTo>
                    <a:pt x="1316355" y="1270521"/>
                    <a:pt x="1334452" y="1267663"/>
                    <a:pt x="1352550" y="1265758"/>
                  </a:cubicBezTo>
                  <a:cubicBezTo>
                    <a:pt x="1435417" y="1256233"/>
                    <a:pt x="1519238" y="1252423"/>
                    <a:pt x="1599247" y="1281951"/>
                  </a:cubicBezTo>
                  <a:cubicBezTo>
                    <a:pt x="1632584" y="1294333"/>
                    <a:pt x="1650682" y="1286713"/>
                    <a:pt x="1669732" y="1261948"/>
                  </a:cubicBezTo>
                  <a:cubicBezTo>
                    <a:pt x="1687830" y="1237183"/>
                    <a:pt x="1707832" y="1214323"/>
                    <a:pt x="1719263" y="1184796"/>
                  </a:cubicBezTo>
                  <a:cubicBezTo>
                    <a:pt x="1751647" y="1101928"/>
                    <a:pt x="1748790" y="1020013"/>
                    <a:pt x="1713547" y="940003"/>
                  </a:cubicBezTo>
                  <a:cubicBezTo>
                    <a:pt x="1700213" y="904761"/>
                    <a:pt x="1674494" y="877138"/>
                    <a:pt x="1642109" y="857136"/>
                  </a:cubicBezTo>
                  <a:close/>
                </a:path>
              </a:pathLst>
            </a:custGeom>
            <a:solidFill>
              <a:schemeClr val="accent1"/>
            </a:solidFill>
            <a:ln w="9525" cap="flat">
              <a:noFill/>
              <a:prstDash val="solid"/>
              <a:miter/>
            </a:ln>
          </p:spPr>
          <p:txBody>
            <a:bodyPr rtlCol="0" anchor="ctr"/>
            <a:lstStyle/>
            <a:p>
              <a:endParaRPr lang="en-US" sz="2024"/>
            </a:p>
          </p:txBody>
        </p:sp>
        <p:sp>
          <p:nvSpPr>
            <p:cNvPr id="104" name="Freeform: Shape 103">
              <a:extLst>
                <a:ext uri="{FF2B5EF4-FFF2-40B4-BE49-F238E27FC236}">
                  <a16:creationId xmlns:a16="http://schemas.microsoft.com/office/drawing/2014/main" id="{7C94D2B2-11A5-417D-9B2A-4D6C4B2F4CFF}"/>
                </a:ext>
              </a:extLst>
            </p:cNvPr>
            <p:cNvSpPr/>
            <p:nvPr/>
          </p:nvSpPr>
          <p:spPr>
            <a:xfrm>
              <a:off x="4483745" y="3205685"/>
              <a:ext cx="600075" cy="1609725"/>
            </a:xfrm>
            <a:custGeom>
              <a:avLst/>
              <a:gdLst>
                <a:gd name="connsiteX0" fmla="*/ 390327 w 600075"/>
                <a:gd name="connsiteY0" fmla="*/ 393698 h 1609725"/>
                <a:gd name="connsiteX1" fmla="*/ 454144 w 600075"/>
                <a:gd name="connsiteY1" fmla="*/ 460373 h 1609725"/>
                <a:gd name="connsiteX2" fmla="*/ 496054 w 600075"/>
                <a:gd name="connsiteY2" fmla="*/ 321309 h 1609725"/>
                <a:gd name="connsiteX3" fmla="*/ 600829 w 600075"/>
                <a:gd name="connsiteY3" fmla="*/ 81278 h 1609725"/>
                <a:gd name="connsiteX4" fmla="*/ 340797 w 600075"/>
                <a:gd name="connsiteY4" fmla="*/ 6983 h 1609725"/>
                <a:gd name="connsiteX5" fmla="*/ 57904 w 600075"/>
                <a:gd name="connsiteY5" fmla="*/ 117473 h 1609725"/>
                <a:gd name="connsiteX6" fmla="*/ 38854 w 600075"/>
                <a:gd name="connsiteY6" fmla="*/ 408938 h 1609725"/>
                <a:gd name="connsiteX7" fmla="*/ 102672 w 600075"/>
                <a:gd name="connsiteY7" fmla="*/ 491806 h 1609725"/>
                <a:gd name="connsiteX8" fmla="*/ 138867 w 600075"/>
                <a:gd name="connsiteY8" fmla="*/ 719453 h 1609725"/>
                <a:gd name="connsiteX9" fmla="*/ 90289 w 600075"/>
                <a:gd name="connsiteY9" fmla="*/ 820419 h 1609725"/>
                <a:gd name="connsiteX10" fmla="*/ 34092 w 600075"/>
                <a:gd name="connsiteY10" fmla="*/ 956626 h 1609725"/>
                <a:gd name="connsiteX11" fmla="*/ 112197 w 600075"/>
                <a:gd name="connsiteY11" fmla="*/ 1119504 h 1609725"/>
                <a:gd name="connsiteX12" fmla="*/ 156012 w 600075"/>
                <a:gd name="connsiteY12" fmla="*/ 1137601 h 1609725"/>
                <a:gd name="connsiteX13" fmla="*/ 300792 w 600075"/>
                <a:gd name="connsiteY13" fmla="*/ 1189988 h 1609725"/>
                <a:gd name="connsiteX14" fmla="*/ 407472 w 600075"/>
                <a:gd name="connsiteY14" fmla="*/ 1322386 h 1609725"/>
                <a:gd name="connsiteX15" fmla="*/ 413187 w 600075"/>
                <a:gd name="connsiteY15" fmla="*/ 1400491 h 1609725"/>
                <a:gd name="connsiteX16" fmla="*/ 421759 w 600075"/>
                <a:gd name="connsiteY16" fmla="*/ 1516696 h 1609725"/>
                <a:gd name="connsiteX17" fmla="*/ 491292 w 600075"/>
                <a:gd name="connsiteY17" fmla="*/ 1612898 h 1609725"/>
                <a:gd name="connsiteX18" fmla="*/ 502722 w 600075"/>
                <a:gd name="connsiteY18" fmla="*/ 1488121 h 1609725"/>
                <a:gd name="connsiteX19" fmla="*/ 591304 w 600075"/>
                <a:gd name="connsiteY19" fmla="*/ 1290001 h 1609725"/>
                <a:gd name="connsiteX20" fmla="*/ 596067 w 600075"/>
                <a:gd name="connsiteY20" fmla="*/ 1269998 h 1609725"/>
                <a:gd name="connsiteX21" fmla="*/ 524629 w 600075"/>
                <a:gd name="connsiteY21" fmla="*/ 1107121 h 1609725"/>
                <a:gd name="connsiteX22" fmla="*/ 466527 w 600075"/>
                <a:gd name="connsiteY22" fmla="*/ 921384 h 1609725"/>
                <a:gd name="connsiteX23" fmla="*/ 444619 w 600075"/>
                <a:gd name="connsiteY23" fmla="*/ 909953 h 1609725"/>
                <a:gd name="connsiteX24" fmla="*/ 183634 w 600075"/>
                <a:gd name="connsiteY24" fmla="*/ 937576 h 1609725"/>
                <a:gd name="connsiteX25" fmla="*/ 192207 w 600075"/>
                <a:gd name="connsiteY25" fmla="*/ 934719 h 1609725"/>
                <a:gd name="connsiteX26" fmla="*/ 428427 w 600075"/>
                <a:gd name="connsiteY26" fmla="*/ 846136 h 1609725"/>
                <a:gd name="connsiteX27" fmla="*/ 447477 w 600075"/>
                <a:gd name="connsiteY27" fmla="*/ 829944 h 1609725"/>
                <a:gd name="connsiteX28" fmla="*/ 480814 w 600075"/>
                <a:gd name="connsiteY28" fmla="*/ 743266 h 1609725"/>
                <a:gd name="connsiteX29" fmla="*/ 450334 w 600075"/>
                <a:gd name="connsiteY29" fmla="*/ 570863 h 1609725"/>
                <a:gd name="connsiteX30" fmla="*/ 334129 w 600075"/>
                <a:gd name="connsiteY30" fmla="*/ 429894 h 1609725"/>
                <a:gd name="connsiteX31" fmla="*/ 132199 w 600075"/>
                <a:gd name="connsiteY31" fmla="*/ 265111 h 1609725"/>
                <a:gd name="connsiteX32" fmla="*/ 108387 w 600075"/>
                <a:gd name="connsiteY32" fmla="*/ 248919 h 1609725"/>
                <a:gd name="connsiteX33" fmla="*/ 319842 w 600075"/>
                <a:gd name="connsiteY33" fmla="*/ 329881 h 1609725"/>
                <a:gd name="connsiteX34" fmla="*/ 273169 w 600075"/>
                <a:gd name="connsiteY34" fmla="*/ 122236 h 1609725"/>
                <a:gd name="connsiteX35" fmla="*/ 382707 w 600075"/>
                <a:gd name="connsiteY35" fmla="*/ 367981 h 1609725"/>
                <a:gd name="connsiteX36" fmla="*/ 390327 w 600075"/>
                <a:gd name="connsiteY36" fmla="*/ 393698 h 160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00075" h="1609725">
                  <a:moveTo>
                    <a:pt x="390327" y="393698"/>
                  </a:moveTo>
                  <a:cubicBezTo>
                    <a:pt x="411282" y="415606"/>
                    <a:pt x="431284" y="437513"/>
                    <a:pt x="454144" y="460373"/>
                  </a:cubicBezTo>
                  <a:cubicBezTo>
                    <a:pt x="474147" y="414653"/>
                    <a:pt x="483672" y="367981"/>
                    <a:pt x="496054" y="321309"/>
                  </a:cubicBezTo>
                  <a:cubicBezTo>
                    <a:pt x="519867" y="236536"/>
                    <a:pt x="531297" y="147001"/>
                    <a:pt x="600829" y="81278"/>
                  </a:cubicBezTo>
                  <a:cubicBezTo>
                    <a:pt x="515104" y="50798"/>
                    <a:pt x="428427" y="25081"/>
                    <a:pt x="340797" y="6983"/>
                  </a:cubicBezTo>
                  <a:cubicBezTo>
                    <a:pt x="223639" y="-16829"/>
                    <a:pt x="127437" y="20319"/>
                    <a:pt x="57904" y="117473"/>
                  </a:cubicBezTo>
                  <a:cubicBezTo>
                    <a:pt x="-198" y="200341"/>
                    <a:pt x="-27821" y="314641"/>
                    <a:pt x="38854" y="408938"/>
                  </a:cubicBezTo>
                  <a:cubicBezTo>
                    <a:pt x="58857" y="437513"/>
                    <a:pt x="77907" y="467041"/>
                    <a:pt x="102672" y="491806"/>
                  </a:cubicBezTo>
                  <a:cubicBezTo>
                    <a:pt x="169347" y="559434"/>
                    <a:pt x="175062" y="636586"/>
                    <a:pt x="138867" y="719453"/>
                  </a:cubicBezTo>
                  <a:cubicBezTo>
                    <a:pt x="123627" y="753744"/>
                    <a:pt x="107434" y="787081"/>
                    <a:pt x="90289" y="820419"/>
                  </a:cubicBezTo>
                  <a:cubicBezTo>
                    <a:pt x="68382" y="864234"/>
                    <a:pt x="44569" y="908048"/>
                    <a:pt x="34092" y="956626"/>
                  </a:cubicBezTo>
                  <a:cubicBezTo>
                    <a:pt x="16947" y="1033778"/>
                    <a:pt x="41712" y="1086166"/>
                    <a:pt x="112197" y="1119504"/>
                  </a:cubicBezTo>
                  <a:cubicBezTo>
                    <a:pt x="126484" y="1126171"/>
                    <a:pt x="140772" y="1132838"/>
                    <a:pt x="156012" y="1137601"/>
                  </a:cubicBezTo>
                  <a:cubicBezTo>
                    <a:pt x="203637" y="1155698"/>
                    <a:pt x="252214" y="1171891"/>
                    <a:pt x="300792" y="1189988"/>
                  </a:cubicBezTo>
                  <a:cubicBezTo>
                    <a:pt x="361752" y="1213801"/>
                    <a:pt x="395089" y="1259521"/>
                    <a:pt x="407472" y="1322386"/>
                  </a:cubicBezTo>
                  <a:cubicBezTo>
                    <a:pt x="412234" y="1348104"/>
                    <a:pt x="412234" y="1374773"/>
                    <a:pt x="413187" y="1400491"/>
                  </a:cubicBezTo>
                  <a:cubicBezTo>
                    <a:pt x="414139" y="1439544"/>
                    <a:pt x="413187" y="1478596"/>
                    <a:pt x="421759" y="1516696"/>
                  </a:cubicBezTo>
                  <a:cubicBezTo>
                    <a:pt x="430332" y="1557654"/>
                    <a:pt x="450334" y="1590991"/>
                    <a:pt x="491292" y="1612898"/>
                  </a:cubicBezTo>
                  <a:cubicBezTo>
                    <a:pt x="490339" y="1569084"/>
                    <a:pt x="495102" y="1528126"/>
                    <a:pt x="502722" y="1488121"/>
                  </a:cubicBezTo>
                  <a:cubicBezTo>
                    <a:pt x="517009" y="1414779"/>
                    <a:pt x="552252" y="1351913"/>
                    <a:pt x="591304" y="1290001"/>
                  </a:cubicBezTo>
                  <a:cubicBezTo>
                    <a:pt x="595115" y="1284286"/>
                    <a:pt x="605592" y="1278571"/>
                    <a:pt x="596067" y="1269998"/>
                  </a:cubicBezTo>
                  <a:cubicBezTo>
                    <a:pt x="548442" y="1226184"/>
                    <a:pt x="540822" y="1164271"/>
                    <a:pt x="524629" y="1107121"/>
                  </a:cubicBezTo>
                  <a:cubicBezTo>
                    <a:pt x="507484" y="1044256"/>
                    <a:pt x="491292" y="981391"/>
                    <a:pt x="466527" y="921384"/>
                  </a:cubicBezTo>
                  <a:cubicBezTo>
                    <a:pt x="461764" y="909953"/>
                    <a:pt x="457954" y="905191"/>
                    <a:pt x="444619" y="909953"/>
                  </a:cubicBezTo>
                  <a:cubicBezTo>
                    <a:pt x="360799" y="943291"/>
                    <a:pt x="272217" y="944244"/>
                    <a:pt x="183634" y="937576"/>
                  </a:cubicBezTo>
                  <a:cubicBezTo>
                    <a:pt x="186492" y="936623"/>
                    <a:pt x="189349" y="934719"/>
                    <a:pt x="192207" y="934719"/>
                  </a:cubicBezTo>
                  <a:cubicBezTo>
                    <a:pt x="276027" y="920431"/>
                    <a:pt x="354132" y="887094"/>
                    <a:pt x="428427" y="846136"/>
                  </a:cubicBezTo>
                  <a:cubicBezTo>
                    <a:pt x="435094" y="841373"/>
                    <a:pt x="445572" y="840421"/>
                    <a:pt x="447477" y="829944"/>
                  </a:cubicBezTo>
                  <a:cubicBezTo>
                    <a:pt x="454144" y="799463"/>
                    <a:pt x="471289" y="772794"/>
                    <a:pt x="480814" y="743266"/>
                  </a:cubicBezTo>
                  <a:cubicBezTo>
                    <a:pt x="500817" y="680401"/>
                    <a:pt x="482719" y="621346"/>
                    <a:pt x="450334" y="570863"/>
                  </a:cubicBezTo>
                  <a:cubicBezTo>
                    <a:pt x="417949" y="519428"/>
                    <a:pt x="373182" y="475613"/>
                    <a:pt x="334129" y="429894"/>
                  </a:cubicBezTo>
                  <a:cubicBezTo>
                    <a:pt x="276979" y="362266"/>
                    <a:pt x="209352" y="307973"/>
                    <a:pt x="132199" y="265111"/>
                  </a:cubicBezTo>
                  <a:cubicBezTo>
                    <a:pt x="124579" y="260348"/>
                    <a:pt x="113149" y="262253"/>
                    <a:pt x="108387" y="248919"/>
                  </a:cubicBezTo>
                  <a:cubicBezTo>
                    <a:pt x="188397" y="250823"/>
                    <a:pt x="255072" y="284161"/>
                    <a:pt x="319842" y="329881"/>
                  </a:cubicBezTo>
                  <a:cubicBezTo>
                    <a:pt x="315079" y="255586"/>
                    <a:pt x="300792" y="187959"/>
                    <a:pt x="273169" y="122236"/>
                  </a:cubicBezTo>
                  <a:cubicBezTo>
                    <a:pt x="333177" y="194626"/>
                    <a:pt x="375087" y="273684"/>
                    <a:pt x="382707" y="367981"/>
                  </a:cubicBezTo>
                  <a:cubicBezTo>
                    <a:pt x="383659" y="378459"/>
                    <a:pt x="383659" y="386078"/>
                    <a:pt x="390327" y="393698"/>
                  </a:cubicBezTo>
                  <a:close/>
                </a:path>
              </a:pathLst>
            </a:custGeom>
            <a:solidFill>
              <a:schemeClr val="accent3"/>
            </a:solidFill>
            <a:ln w="9525" cap="flat">
              <a:noFill/>
              <a:prstDash val="solid"/>
              <a:miter/>
            </a:ln>
          </p:spPr>
          <p:txBody>
            <a:bodyPr rtlCol="0" anchor="ctr"/>
            <a:lstStyle/>
            <a:p>
              <a:endParaRPr lang="en-US" sz="2024"/>
            </a:p>
          </p:txBody>
        </p:sp>
        <p:sp>
          <p:nvSpPr>
            <p:cNvPr id="105" name="Freeform: Shape 104">
              <a:extLst>
                <a:ext uri="{FF2B5EF4-FFF2-40B4-BE49-F238E27FC236}">
                  <a16:creationId xmlns:a16="http://schemas.microsoft.com/office/drawing/2014/main" id="{C952D9DE-A438-4366-A5BF-54A43524E082}"/>
                </a:ext>
              </a:extLst>
            </p:cNvPr>
            <p:cNvSpPr/>
            <p:nvPr/>
          </p:nvSpPr>
          <p:spPr>
            <a:xfrm>
              <a:off x="5043243" y="3905508"/>
              <a:ext cx="1409700" cy="1076325"/>
            </a:xfrm>
            <a:custGeom>
              <a:avLst/>
              <a:gdLst>
                <a:gd name="connsiteX0" fmla="*/ 1266031 w 1409700"/>
                <a:gd name="connsiteY0" fmla="*/ 846937 h 1076325"/>
                <a:gd name="connsiteX1" fmla="*/ 1197451 w 1409700"/>
                <a:gd name="connsiteY1" fmla="*/ 619289 h 1076325"/>
                <a:gd name="connsiteX2" fmla="*/ 1151731 w 1409700"/>
                <a:gd name="connsiteY2" fmla="*/ 458317 h 1076325"/>
                <a:gd name="connsiteX3" fmla="*/ 1071721 w 1409700"/>
                <a:gd name="connsiteY3" fmla="*/ 426884 h 1076325"/>
                <a:gd name="connsiteX4" fmla="*/ 948849 w 1409700"/>
                <a:gd name="connsiteY4" fmla="*/ 431647 h 1076325"/>
                <a:gd name="connsiteX5" fmla="*/ 853599 w 1409700"/>
                <a:gd name="connsiteY5" fmla="*/ 374497 h 1076325"/>
                <a:gd name="connsiteX6" fmla="*/ 765969 w 1409700"/>
                <a:gd name="connsiteY6" fmla="*/ 309727 h 1076325"/>
                <a:gd name="connsiteX7" fmla="*/ 667861 w 1409700"/>
                <a:gd name="connsiteY7" fmla="*/ 294487 h 1076325"/>
                <a:gd name="connsiteX8" fmla="*/ 535463 w 1409700"/>
                <a:gd name="connsiteY8" fmla="*/ 345922 h 1076325"/>
                <a:gd name="connsiteX9" fmla="*/ 415449 w 1409700"/>
                <a:gd name="connsiteY9" fmla="*/ 335444 h 1076325"/>
                <a:gd name="connsiteX10" fmla="*/ 339249 w 1409700"/>
                <a:gd name="connsiteY10" fmla="*/ 242099 h 1076325"/>
                <a:gd name="connsiteX11" fmla="*/ 292576 w 1409700"/>
                <a:gd name="connsiteY11" fmla="*/ 148754 h 1076325"/>
                <a:gd name="connsiteX12" fmla="*/ 123031 w 1409700"/>
                <a:gd name="connsiteY12" fmla="*/ 17309 h 1076325"/>
                <a:gd name="connsiteX13" fmla="*/ 30639 w 1409700"/>
                <a:gd name="connsiteY13" fmla="*/ 1117 h 1076325"/>
                <a:gd name="connsiteX14" fmla="*/ 15399 w 1409700"/>
                <a:gd name="connsiteY14" fmla="*/ 7784 h 1076325"/>
                <a:gd name="connsiteX15" fmla="*/ 1111 w 1409700"/>
                <a:gd name="connsiteY15" fmla="*/ 130656 h 1076325"/>
                <a:gd name="connsiteX16" fmla="*/ 92551 w 1409700"/>
                <a:gd name="connsiteY16" fmla="*/ 459269 h 1076325"/>
                <a:gd name="connsiteX17" fmla="*/ 182086 w 1409700"/>
                <a:gd name="connsiteY17" fmla="*/ 558329 h 1076325"/>
                <a:gd name="connsiteX18" fmla="*/ 287813 w 1409700"/>
                <a:gd name="connsiteY18" fmla="*/ 704062 h 1076325"/>
                <a:gd name="connsiteX19" fmla="*/ 378301 w 1409700"/>
                <a:gd name="connsiteY19" fmla="*/ 808837 h 1076325"/>
                <a:gd name="connsiteX20" fmla="*/ 461169 w 1409700"/>
                <a:gd name="connsiteY20" fmla="*/ 843127 h 1076325"/>
                <a:gd name="connsiteX21" fmla="*/ 507841 w 1409700"/>
                <a:gd name="connsiteY21" fmla="*/ 878369 h 1076325"/>
                <a:gd name="connsiteX22" fmla="*/ 583088 w 1409700"/>
                <a:gd name="connsiteY22" fmla="*/ 969809 h 1076325"/>
                <a:gd name="connsiteX23" fmla="*/ 694531 w 1409700"/>
                <a:gd name="connsiteY23" fmla="*/ 1009814 h 1076325"/>
                <a:gd name="connsiteX24" fmla="*/ 861219 w 1409700"/>
                <a:gd name="connsiteY24" fmla="*/ 1038389 h 1076325"/>
                <a:gd name="connsiteX25" fmla="*/ 993616 w 1409700"/>
                <a:gd name="connsiteY25" fmla="*/ 1051724 h 1076325"/>
                <a:gd name="connsiteX26" fmla="*/ 1264126 w 1409700"/>
                <a:gd name="connsiteY26" fmla="*/ 1075537 h 1076325"/>
                <a:gd name="connsiteX27" fmla="*/ 1418431 w 1409700"/>
                <a:gd name="connsiteY27" fmla="*/ 1046962 h 1076325"/>
                <a:gd name="connsiteX28" fmla="*/ 1266031 w 1409700"/>
                <a:gd name="connsiteY28" fmla="*/ 846937 h 107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409700" h="1076325">
                  <a:moveTo>
                    <a:pt x="1266031" y="846937"/>
                  </a:moveTo>
                  <a:cubicBezTo>
                    <a:pt x="1234599" y="773594"/>
                    <a:pt x="1216501" y="696442"/>
                    <a:pt x="1197451" y="619289"/>
                  </a:cubicBezTo>
                  <a:cubicBezTo>
                    <a:pt x="1184116" y="564997"/>
                    <a:pt x="1176496" y="508799"/>
                    <a:pt x="1151731" y="458317"/>
                  </a:cubicBezTo>
                  <a:cubicBezTo>
                    <a:pt x="1132681" y="418312"/>
                    <a:pt x="1112679" y="410692"/>
                    <a:pt x="1071721" y="426884"/>
                  </a:cubicBezTo>
                  <a:cubicBezTo>
                    <a:pt x="1030763" y="443077"/>
                    <a:pt x="990759" y="445934"/>
                    <a:pt x="948849" y="431647"/>
                  </a:cubicBezTo>
                  <a:cubicBezTo>
                    <a:pt x="913606" y="419264"/>
                    <a:pt x="883126" y="397356"/>
                    <a:pt x="853599" y="374497"/>
                  </a:cubicBezTo>
                  <a:cubicBezTo>
                    <a:pt x="825024" y="351637"/>
                    <a:pt x="797401" y="327824"/>
                    <a:pt x="765969" y="309727"/>
                  </a:cubicBezTo>
                  <a:cubicBezTo>
                    <a:pt x="735488" y="291629"/>
                    <a:pt x="702151" y="282104"/>
                    <a:pt x="667861" y="294487"/>
                  </a:cubicBezTo>
                  <a:cubicBezTo>
                    <a:pt x="623094" y="309727"/>
                    <a:pt x="578326" y="325919"/>
                    <a:pt x="535463" y="345922"/>
                  </a:cubicBezTo>
                  <a:cubicBezTo>
                    <a:pt x="492601" y="366877"/>
                    <a:pt x="453549" y="364019"/>
                    <a:pt x="415449" y="335444"/>
                  </a:cubicBezTo>
                  <a:cubicBezTo>
                    <a:pt x="382111" y="310679"/>
                    <a:pt x="359251" y="277342"/>
                    <a:pt x="339249" y="242099"/>
                  </a:cubicBezTo>
                  <a:cubicBezTo>
                    <a:pt x="323056" y="211619"/>
                    <a:pt x="309721" y="179234"/>
                    <a:pt x="292576" y="148754"/>
                  </a:cubicBezTo>
                  <a:cubicBezTo>
                    <a:pt x="255429" y="81127"/>
                    <a:pt x="195421" y="39217"/>
                    <a:pt x="123031" y="17309"/>
                  </a:cubicBezTo>
                  <a:cubicBezTo>
                    <a:pt x="93504" y="7784"/>
                    <a:pt x="63024" y="-3646"/>
                    <a:pt x="30639" y="1117"/>
                  </a:cubicBezTo>
                  <a:cubicBezTo>
                    <a:pt x="24924" y="2069"/>
                    <a:pt x="16351" y="-1741"/>
                    <a:pt x="15399" y="7784"/>
                  </a:cubicBezTo>
                  <a:cubicBezTo>
                    <a:pt x="13494" y="49694"/>
                    <a:pt x="-4604" y="89699"/>
                    <a:pt x="1111" y="130656"/>
                  </a:cubicBezTo>
                  <a:cubicBezTo>
                    <a:pt x="16351" y="244004"/>
                    <a:pt x="40164" y="355447"/>
                    <a:pt x="92551" y="459269"/>
                  </a:cubicBezTo>
                  <a:cubicBezTo>
                    <a:pt x="112554" y="500227"/>
                    <a:pt x="141129" y="533564"/>
                    <a:pt x="182086" y="558329"/>
                  </a:cubicBezTo>
                  <a:cubicBezTo>
                    <a:pt x="237331" y="591667"/>
                    <a:pt x="276384" y="640244"/>
                    <a:pt x="287813" y="704062"/>
                  </a:cubicBezTo>
                  <a:cubicBezTo>
                    <a:pt x="297338" y="760259"/>
                    <a:pt x="328771" y="790739"/>
                    <a:pt x="378301" y="808837"/>
                  </a:cubicBezTo>
                  <a:cubicBezTo>
                    <a:pt x="405924" y="819314"/>
                    <a:pt x="435451" y="827887"/>
                    <a:pt x="461169" y="843127"/>
                  </a:cubicBezTo>
                  <a:cubicBezTo>
                    <a:pt x="477361" y="852652"/>
                    <a:pt x="501174" y="854556"/>
                    <a:pt x="507841" y="878369"/>
                  </a:cubicBezTo>
                  <a:cubicBezTo>
                    <a:pt x="520224" y="919327"/>
                    <a:pt x="544988" y="949806"/>
                    <a:pt x="583088" y="969809"/>
                  </a:cubicBezTo>
                  <a:cubicBezTo>
                    <a:pt x="618331" y="988859"/>
                    <a:pt x="655479" y="1000289"/>
                    <a:pt x="694531" y="1009814"/>
                  </a:cubicBezTo>
                  <a:cubicBezTo>
                    <a:pt x="749776" y="1023149"/>
                    <a:pt x="805974" y="1027912"/>
                    <a:pt x="861219" y="1038389"/>
                  </a:cubicBezTo>
                  <a:cubicBezTo>
                    <a:pt x="905034" y="1046009"/>
                    <a:pt x="948849" y="1054581"/>
                    <a:pt x="993616" y="1051724"/>
                  </a:cubicBezTo>
                  <a:cubicBezTo>
                    <a:pt x="1085056" y="1044104"/>
                    <a:pt x="1174591" y="1047914"/>
                    <a:pt x="1264126" y="1075537"/>
                  </a:cubicBezTo>
                  <a:cubicBezTo>
                    <a:pt x="1316514" y="1091729"/>
                    <a:pt x="1368901" y="1083156"/>
                    <a:pt x="1418431" y="1046962"/>
                  </a:cubicBezTo>
                  <a:cubicBezTo>
                    <a:pt x="1345089" y="992669"/>
                    <a:pt x="1298416" y="923137"/>
                    <a:pt x="1266031" y="846937"/>
                  </a:cubicBezTo>
                  <a:close/>
                </a:path>
              </a:pathLst>
            </a:custGeom>
            <a:solidFill>
              <a:schemeClr val="accent2"/>
            </a:solidFill>
            <a:ln w="9525" cap="flat">
              <a:noFill/>
              <a:prstDash val="solid"/>
              <a:miter/>
            </a:ln>
          </p:spPr>
          <p:txBody>
            <a:bodyPr rtlCol="0" anchor="ctr"/>
            <a:lstStyle/>
            <a:p>
              <a:endParaRPr lang="en-US" sz="2024" dirty="0"/>
            </a:p>
          </p:txBody>
        </p:sp>
        <p:sp>
          <p:nvSpPr>
            <p:cNvPr id="106" name="Freeform: Shape 105">
              <a:extLst>
                <a:ext uri="{FF2B5EF4-FFF2-40B4-BE49-F238E27FC236}">
                  <a16:creationId xmlns:a16="http://schemas.microsoft.com/office/drawing/2014/main" id="{C6CA4DCB-A94E-4FC3-BF6E-AB32E6297BBB}"/>
                </a:ext>
              </a:extLst>
            </p:cNvPr>
            <p:cNvSpPr/>
            <p:nvPr/>
          </p:nvSpPr>
          <p:spPr>
            <a:xfrm>
              <a:off x="5943996" y="3310638"/>
              <a:ext cx="733425" cy="828675"/>
            </a:xfrm>
            <a:custGeom>
              <a:avLst/>
              <a:gdLst>
                <a:gd name="connsiteX0" fmla="*/ 702331 w 733425"/>
                <a:gd name="connsiteY0" fmla="*/ 384810 h 828675"/>
                <a:gd name="connsiteX1" fmla="*/ 690901 w 733425"/>
                <a:gd name="connsiteY1" fmla="*/ 340995 h 828675"/>
                <a:gd name="connsiteX2" fmla="*/ 623274 w 733425"/>
                <a:gd name="connsiteY2" fmla="*/ 328613 h 828675"/>
                <a:gd name="connsiteX3" fmla="*/ 456587 w 733425"/>
                <a:gd name="connsiteY3" fmla="*/ 285750 h 828675"/>
                <a:gd name="connsiteX4" fmla="*/ 389912 w 733425"/>
                <a:gd name="connsiteY4" fmla="*/ 183832 h 828675"/>
                <a:gd name="connsiteX5" fmla="*/ 346097 w 733425"/>
                <a:gd name="connsiteY5" fmla="*/ 127635 h 828675"/>
                <a:gd name="connsiteX6" fmla="*/ 308949 w 733425"/>
                <a:gd name="connsiteY6" fmla="*/ 119063 h 828675"/>
                <a:gd name="connsiteX7" fmla="*/ 116544 w 733425"/>
                <a:gd name="connsiteY7" fmla="*/ 18097 h 828675"/>
                <a:gd name="connsiteX8" fmla="*/ 80349 w 733425"/>
                <a:gd name="connsiteY8" fmla="*/ 0 h 828675"/>
                <a:gd name="connsiteX9" fmla="*/ 69872 w 733425"/>
                <a:gd name="connsiteY9" fmla="*/ 3810 h 828675"/>
                <a:gd name="connsiteX10" fmla="*/ 2244 w 733425"/>
                <a:gd name="connsiteY10" fmla="*/ 61913 h 828675"/>
                <a:gd name="connsiteX11" fmla="*/ 6054 w 733425"/>
                <a:gd name="connsiteY11" fmla="*/ 78105 h 828675"/>
                <a:gd name="connsiteX12" fmla="*/ 157501 w 733425"/>
                <a:gd name="connsiteY12" fmla="*/ 424815 h 828675"/>
                <a:gd name="connsiteX13" fmla="*/ 254656 w 733425"/>
                <a:gd name="connsiteY13" fmla="*/ 528638 h 828675"/>
                <a:gd name="connsiteX14" fmla="*/ 376576 w 733425"/>
                <a:gd name="connsiteY14" fmla="*/ 557213 h 828675"/>
                <a:gd name="connsiteX15" fmla="*/ 540406 w 733425"/>
                <a:gd name="connsiteY15" fmla="*/ 700088 h 828675"/>
                <a:gd name="connsiteX16" fmla="*/ 597556 w 733425"/>
                <a:gd name="connsiteY16" fmla="*/ 822960 h 828675"/>
                <a:gd name="connsiteX17" fmla="*/ 614701 w 733425"/>
                <a:gd name="connsiteY17" fmla="*/ 834390 h 828675"/>
                <a:gd name="connsiteX18" fmla="*/ 736621 w 733425"/>
                <a:gd name="connsiteY18" fmla="*/ 665797 h 828675"/>
                <a:gd name="connsiteX19" fmla="*/ 716619 w 733425"/>
                <a:gd name="connsiteY19" fmla="*/ 551497 h 828675"/>
                <a:gd name="connsiteX20" fmla="*/ 695664 w 733425"/>
                <a:gd name="connsiteY20" fmla="*/ 520065 h 828675"/>
                <a:gd name="connsiteX21" fmla="*/ 668994 w 733425"/>
                <a:gd name="connsiteY21" fmla="*/ 435292 h 828675"/>
                <a:gd name="connsiteX22" fmla="*/ 702331 w 733425"/>
                <a:gd name="connsiteY22" fmla="*/ 384810 h 828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33425" h="828675">
                  <a:moveTo>
                    <a:pt x="702331" y="384810"/>
                  </a:moveTo>
                  <a:cubicBezTo>
                    <a:pt x="726144" y="363855"/>
                    <a:pt x="721381" y="349567"/>
                    <a:pt x="690901" y="340995"/>
                  </a:cubicBezTo>
                  <a:cubicBezTo>
                    <a:pt x="668994" y="335280"/>
                    <a:pt x="646134" y="331470"/>
                    <a:pt x="623274" y="328613"/>
                  </a:cubicBezTo>
                  <a:cubicBezTo>
                    <a:pt x="566124" y="319088"/>
                    <a:pt x="508974" y="312420"/>
                    <a:pt x="456587" y="285750"/>
                  </a:cubicBezTo>
                  <a:cubicBezTo>
                    <a:pt x="415629" y="263842"/>
                    <a:pt x="391816" y="231457"/>
                    <a:pt x="389912" y="183832"/>
                  </a:cubicBezTo>
                  <a:cubicBezTo>
                    <a:pt x="388006" y="149542"/>
                    <a:pt x="378481" y="137160"/>
                    <a:pt x="346097" y="127635"/>
                  </a:cubicBezTo>
                  <a:cubicBezTo>
                    <a:pt x="333714" y="123825"/>
                    <a:pt x="321331" y="120967"/>
                    <a:pt x="308949" y="119063"/>
                  </a:cubicBezTo>
                  <a:cubicBezTo>
                    <a:pt x="234654" y="105727"/>
                    <a:pt x="168931" y="75247"/>
                    <a:pt x="116544" y="18097"/>
                  </a:cubicBezTo>
                  <a:cubicBezTo>
                    <a:pt x="107019" y="7620"/>
                    <a:pt x="95589" y="952"/>
                    <a:pt x="80349" y="0"/>
                  </a:cubicBezTo>
                  <a:cubicBezTo>
                    <a:pt x="77491" y="952"/>
                    <a:pt x="72729" y="1905"/>
                    <a:pt x="69872" y="3810"/>
                  </a:cubicBezTo>
                  <a:cubicBezTo>
                    <a:pt x="40344" y="14288"/>
                    <a:pt x="22247" y="39052"/>
                    <a:pt x="2244" y="61913"/>
                  </a:cubicBezTo>
                  <a:cubicBezTo>
                    <a:pt x="-3471" y="69532"/>
                    <a:pt x="3197" y="74295"/>
                    <a:pt x="6054" y="78105"/>
                  </a:cubicBezTo>
                  <a:cubicBezTo>
                    <a:pt x="90826" y="179070"/>
                    <a:pt x="130831" y="300038"/>
                    <a:pt x="157501" y="424815"/>
                  </a:cubicBezTo>
                  <a:cubicBezTo>
                    <a:pt x="168931" y="481965"/>
                    <a:pt x="200364" y="515303"/>
                    <a:pt x="254656" y="528638"/>
                  </a:cubicBezTo>
                  <a:cubicBezTo>
                    <a:pt x="294662" y="539115"/>
                    <a:pt x="335619" y="547688"/>
                    <a:pt x="376576" y="557213"/>
                  </a:cubicBezTo>
                  <a:cubicBezTo>
                    <a:pt x="455634" y="576263"/>
                    <a:pt x="512784" y="621030"/>
                    <a:pt x="540406" y="700088"/>
                  </a:cubicBezTo>
                  <a:cubicBezTo>
                    <a:pt x="555647" y="742950"/>
                    <a:pt x="574697" y="783907"/>
                    <a:pt x="597556" y="822960"/>
                  </a:cubicBezTo>
                  <a:cubicBezTo>
                    <a:pt x="601366" y="829628"/>
                    <a:pt x="602319" y="837247"/>
                    <a:pt x="614701" y="834390"/>
                  </a:cubicBezTo>
                  <a:cubicBezTo>
                    <a:pt x="709951" y="815340"/>
                    <a:pt x="748051" y="762953"/>
                    <a:pt x="736621" y="665797"/>
                  </a:cubicBezTo>
                  <a:cubicBezTo>
                    <a:pt x="732812" y="626745"/>
                    <a:pt x="722334" y="589597"/>
                    <a:pt x="716619" y="551497"/>
                  </a:cubicBezTo>
                  <a:cubicBezTo>
                    <a:pt x="714714" y="537210"/>
                    <a:pt x="708999" y="527685"/>
                    <a:pt x="695664" y="520065"/>
                  </a:cubicBezTo>
                  <a:cubicBezTo>
                    <a:pt x="660422" y="500063"/>
                    <a:pt x="651849" y="472440"/>
                    <a:pt x="668994" y="435292"/>
                  </a:cubicBezTo>
                  <a:cubicBezTo>
                    <a:pt x="676614" y="418147"/>
                    <a:pt x="684234" y="399097"/>
                    <a:pt x="702331" y="384810"/>
                  </a:cubicBezTo>
                  <a:close/>
                </a:path>
              </a:pathLst>
            </a:custGeom>
            <a:solidFill>
              <a:schemeClr val="accent5"/>
            </a:solidFill>
            <a:ln w="9525" cap="flat">
              <a:noFill/>
              <a:prstDash val="solid"/>
              <a:miter/>
            </a:ln>
          </p:spPr>
          <p:txBody>
            <a:bodyPr rtlCol="0" anchor="ctr"/>
            <a:lstStyle/>
            <a:p>
              <a:endParaRPr lang="en-US" sz="2024"/>
            </a:p>
          </p:txBody>
        </p:sp>
      </p:grpSp>
      <p:grpSp>
        <p:nvGrpSpPr>
          <p:cNvPr id="118" name="Group 117">
            <a:extLst>
              <a:ext uri="{FF2B5EF4-FFF2-40B4-BE49-F238E27FC236}">
                <a16:creationId xmlns:a16="http://schemas.microsoft.com/office/drawing/2014/main" id="{E4A465B3-64AE-4E63-9818-BBD43EE77A60}"/>
              </a:ext>
            </a:extLst>
          </p:cNvPr>
          <p:cNvGrpSpPr/>
          <p:nvPr/>
        </p:nvGrpSpPr>
        <p:grpSpPr>
          <a:xfrm>
            <a:off x="6985198" y="4165203"/>
            <a:ext cx="788707" cy="771308"/>
            <a:chOff x="4230870" y="4507421"/>
            <a:chExt cx="533921" cy="522143"/>
          </a:xfrm>
        </p:grpSpPr>
        <p:grpSp>
          <p:nvGrpSpPr>
            <p:cNvPr id="119" name="Group 118">
              <a:extLst>
                <a:ext uri="{FF2B5EF4-FFF2-40B4-BE49-F238E27FC236}">
                  <a16:creationId xmlns:a16="http://schemas.microsoft.com/office/drawing/2014/main" id="{0C0ED41E-34D8-4252-AA00-5D153788661B}"/>
                </a:ext>
              </a:extLst>
            </p:cNvPr>
            <p:cNvGrpSpPr/>
            <p:nvPr/>
          </p:nvGrpSpPr>
          <p:grpSpPr>
            <a:xfrm>
              <a:off x="4230870" y="4507421"/>
              <a:ext cx="533921" cy="522143"/>
              <a:chOff x="9975148" y="4071651"/>
              <a:chExt cx="1727200" cy="1689100"/>
            </a:xfrm>
          </p:grpSpPr>
          <p:sp>
            <p:nvSpPr>
              <p:cNvPr id="123" name="Freeform 9">
                <a:extLst>
                  <a:ext uri="{FF2B5EF4-FFF2-40B4-BE49-F238E27FC236}">
                    <a16:creationId xmlns:a16="http://schemas.microsoft.com/office/drawing/2014/main" id="{0F7B7377-8077-4C42-8AC0-7F7C025F9F46}"/>
                  </a:ext>
                </a:extLst>
              </p:cNvPr>
              <p:cNvSpPr>
                <a:spLocks/>
              </p:cNvSpPr>
              <p:nvPr/>
            </p:nvSpPr>
            <p:spPr bwMode="auto">
              <a:xfrm>
                <a:off x="9975148" y="4071651"/>
                <a:ext cx="1727200" cy="1689100"/>
              </a:xfrm>
              <a:custGeom>
                <a:avLst/>
                <a:gdLst>
                  <a:gd name="T0" fmla="*/ 459 w 459"/>
                  <a:gd name="T1" fmla="*/ 364 h 450"/>
                  <a:gd name="T2" fmla="*/ 372 w 459"/>
                  <a:gd name="T3" fmla="*/ 450 h 450"/>
                  <a:gd name="T4" fmla="*/ 87 w 459"/>
                  <a:gd name="T5" fmla="*/ 450 h 450"/>
                  <a:gd name="T6" fmla="*/ 0 w 459"/>
                  <a:gd name="T7" fmla="*/ 364 h 450"/>
                  <a:gd name="T8" fmla="*/ 0 w 459"/>
                  <a:gd name="T9" fmla="*/ 87 h 450"/>
                  <a:gd name="T10" fmla="*/ 87 w 459"/>
                  <a:gd name="T11" fmla="*/ 0 h 450"/>
                  <a:gd name="T12" fmla="*/ 372 w 459"/>
                  <a:gd name="T13" fmla="*/ 0 h 450"/>
                  <a:gd name="T14" fmla="*/ 459 w 459"/>
                  <a:gd name="T15" fmla="*/ 87 h 450"/>
                  <a:gd name="T16" fmla="*/ 459 w 459"/>
                  <a:gd name="T17" fmla="*/ 364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9" h="450">
                    <a:moveTo>
                      <a:pt x="459" y="364"/>
                    </a:moveTo>
                    <a:cubicBezTo>
                      <a:pt x="459" y="411"/>
                      <a:pt x="420" y="450"/>
                      <a:pt x="372" y="450"/>
                    </a:cubicBezTo>
                    <a:cubicBezTo>
                      <a:pt x="87" y="450"/>
                      <a:pt x="87" y="450"/>
                      <a:pt x="87" y="450"/>
                    </a:cubicBezTo>
                    <a:cubicBezTo>
                      <a:pt x="39" y="450"/>
                      <a:pt x="0" y="411"/>
                      <a:pt x="0" y="364"/>
                    </a:cubicBezTo>
                    <a:cubicBezTo>
                      <a:pt x="0" y="87"/>
                      <a:pt x="0" y="87"/>
                      <a:pt x="0" y="87"/>
                    </a:cubicBezTo>
                    <a:cubicBezTo>
                      <a:pt x="0" y="39"/>
                      <a:pt x="39" y="0"/>
                      <a:pt x="87" y="0"/>
                    </a:cubicBezTo>
                    <a:cubicBezTo>
                      <a:pt x="372" y="0"/>
                      <a:pt x="372" y="0"/>
                      <a:pt x="372" y="0"/>
                    </a:cubicBezTo>
                    <a:cubicBezTo>
                      <a:pt x="420" y="0"/>
                      <a:pt x="459" y="39"/>
                      <a:pt x="459" y="87"/>
                    </a:cubicBezTo>
                    <a:lnTo>
                      <a:pt x="459" y="364"/>
                    </a:lnTo>
                    <a:close/>
                  </a:path>
                </a:pathLst>
              </a:custGeom>
              <a:solidFill>
                <a:schemeClr val="accent1"/>
              </a:solidFill>
              <a:ln>
                <a:noFill/>
              </a:ln>
            </p:spPr>
            <p:txBody>
              <a:bodyPr vert="horz" wrap="square" lIns="68570" tIns="34285" rIns="68570" bIns="34285" numCol="1" anchor="t" anchorCtr="0" compatLnSpc="1">
                <a:prstTxWarp prst="textNoShape">
                  <a:avLst/>
                </a:prstTxWarp>
              </a:bodyPr>
              <a:lstStyle/>
              <a:p>
                <a:endParaRPr lang="en-US" sz="2024"/>
              </a:p>
            </p:txBody>
          </p:sp>
          <p:sp>
            <p:nvSpPr>
              <p:cNvPr id="124" name="Freeform 10">
                <a:extLst>
                  <a:ext uri="{FF2B5EF4-FFF2-40B4-BE49-F238E27FC236}">
                    <a16:creationId xmlns:a16="http://schemas.microsoft.com/office/drawing/2014/main" id="{39CF3992-D797-4650-8367-84FE1A900FD6}"/>
                  </a:ext>
                </a:extLst>
              </p:cNvPr>
              <p:cNvSpPr>
                <a:spLocks/>
              </p:cNvSpPr>
              <p:nvPr/>
            </p:nvSpPr>
            <p:spPr bwMode="auto">
              <a:xfrm>
                <a:off x="10087861" y="4184363"/>
                <a:ext cx="1497013" cy="1463675"/>
              </a:xfrm>
              <a:custGeom>
                <a:avLst/>
                <a:gdLst>
                  <a:gd name="T0" fmla="*/ 398 w 398"/>
                  <a:gd name="T1" fmla="*/ 332 h 390"/>
                  <a:gd name="T2" fmla="*/ 340 w 398"/>
                  <a:gd name="T3" fmla="*/ 390 h 390"/>
                  <a:gd name="T4" fmla="*/ 59 w 398"/>
                  <a:gd name="T5" fmla="*/ 390 h 390"/>
                  <a:gd name="T6" fmla="*/ 0 w 398"/>
                  <a:gd name="T7" fmla="*/ 332 h 390"/>
                  <a:gd name="T8" fmla="*/ 0 w 398"/>
                  <a:gd name="T9" fmla="*/ 59 h 390"/>
                  <a:gd name="T10" fmla="*/ 59 w 398"/>
                  <a:gd name="T11" fmla="*/ 0 h 390"/>
                  <a:gd name="T12" fmla="*/ 340 w 398"/>
                  <a:gd name="T13" fmla="*/ 0 h 390"/>
                  <a:gd name="T14" fmla="*/ 398 w 398"/>
                  <a:gd name="T15" fmla="*/ 59 h 390"/>
                  <a:gd name="T16" fmla="*/ 398 w 398"/>
                  <a:gd name="T17" fmla="*/ 332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8" h="390">
                    <a:moveTo>
                      <a:pt x="398" y="332"/>
                    </a:moveTo>
                    <a:cubicBezTo>
                      <a:pt x="398" y="364"/>
                      <a:pt x="372" y="390"/>
                      <a:pt x="340" y="390"/>
                    </a:cubicBezTo>
                    <a:cubicBezTo>
                      <a:pt x="59" y="390"/>
                      <a:pt x="59" y="390"/>
                      <a:pt x="59" y="390"/>
                    </a:cubicBezTo>
                    <a:cubicBezTo>
                      <a:pt x="27" y="390"/>
                      <a:pt x="0" y="364"/>
                      <a:pt x="0" y="332"/>
                    </a:cubicBezTo>
                    <a:cubicBezTo>
                      <a:pt x="0" y="59"/>
                      <a:pt x="0" y="59"/>
                      <a:pt x="0" y="59"/>
                    </a:cubicBezTo>
                    <a:cubicBezTo>
                      <a:pt x="0" y="26"/>
                      <a:pt x="27" y="0"/>
                      <a:pt x="59" y="0"/>
                    </a:cubicBezTo>
                    <a:cubicBezTo>
                      <a:pt x="340" y="0"/>
                      <a:pt x="340" y="0"/>
                      <a:pt x="340" y="0"/>
                    </a:cubicBezTo>
                    <a:cubicBezTo>
                      <a:pt x="372" y="0"/>
                      <a:pt x="398" y="26"/>
                      <a:pt x="398" y="59"/>
                    </a:cubicBezTo>
                    <a:lnTo>
                      <a:pt x="398" y="332"/>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25" name="Freeform 11">
                <a:extLst>
                  <a:ext uri="{FF2B5EF4-FFF2-40B4-BE49-F238E27FC236}">
                    <a16:creationId xmlns:a16="http://schemas.microsoft.com/office/drawing/2014/main" id="{1433EF45-7A9E-47A7-AFD0-0B33523E2190}"/>
                  </a:ext>
                </a:extLst>
              </p:cNvPr>
              <p:cNvSpPr>
                <a:spLocks noEditPoints="1"/>
              </p:cNvSpPr>
              <p:nvPr/>
            </p:nvSpPr>
            <p:spPr bwMode="auto">
              <a:xfrm>
                <a:off x="10475211" y="4274851"/>
                <a:ext cx="727075" cy="303213"/>
              </a:xfrm>
              <a:custGeom>
                <a:avLst/>
                <a:gdLst>
                  <a:gd name="T0" fmla="*/ 97 w 193"/>
                  <a:gd name="T1" fmla="*/ 8 h 81"/>
                  <a:gd name="T2" fmla="*/ 184 w 193"/>
                  <a:gd name="T3" fmla="*/ 25 h 81"/>
                  <a:gd name="T4" fmla="*/ 172 w 193"/>
                  <a:gd name="T5" fmla="*/ 72 h 81"/>
                  <a:gd name="T6" fmla="*/ 96 w 193"/>
                  <a:gd name="T7" fmla="*/ 60 h 81"/>
                  <a:gd name="T8" fmla="*/ 21 w 193"/>
                  <a:gd name="T9" fmla="*/ 73 h 81"/>
                  <a:gd name="T10" fmla="*/ 8 w 193"/>
                  <a:gd name="T11" fmla="*/ 25 h 81"/>
                  <a:gd name="T12" fmla="*/ 97 w 193"/>
                  <a:gd name="T13" fmla="*/ 8 h 81"/>
                  <a:gd name="T14" fmla="*/ 97 w 193"/>
                  <a:gd name="T15" fmla="*/ 0 h 81"/>
                  <a:gd name="T16" fmla="*/ 5 w 193"/>
                  <a:gd name="T17" fmla="*/ 18 h 81"/>
                  <a:gd name="T18" fmla="*/ 1 w 193"/>
                  <a:gd name="T19" fmla="*/ 27 h 81"/>
                  <a:gd name="T20" fmla="*/ 13 w 193"/>
                  <a:gd name="T21" fmla="*/ 75 h 81"/>
                  <a:gd name="T22" fmla="*/ 17 w 193"/>
                  <a:gd name="T23" fmla="*/ 80 h 81"/>
                  <a:gd name="T24" fmla="*/ 21 w 193"/>
                  <a:gd name="T25" fmla="*/ 81 h 81"/>
                  <a:gd name="T26" fmla="*/ 24 w 193"/>
                  <a:gd name="T27" fmla="*/ 80 h 81"/>
                  <a:gd name="T28" fmla="*/ 96 w 193"/>
                  <a:gd name="T29" fmla="*/ 68 h 81"/>
                  <a:gd name="T30" fmla="*/ 169 w 193"/>
                  <a:gd name="T31" fmla="*/ 80 h 81"/>
                  <a:gd name="T32" fmla="*/ 172 w 193"/>
                  <a:gd name="T33" fmla="*/ 80 h 81"/>
                  <a:gd name="T34" fmla="*/ 175 w 193"/>
                  <a:gd name="T35" fmla="*/ 80 h 81"/>
                  <a:gd name="T36" fmla="*/ 179 w 193"/>
                  <a:gd name="T37" fmla="*/ 75 h 81"/>
                  <a:gd name="T38" fmla="*/ 192 w 193"/>
                  <a:gd name="T39" fmla="*/ 27 h 81"/>
                  <a:gd name="T40" fmla="*/ 187 w 193"/>
                  <a:gd name="T41" fmla="*/ 17 h 81"/>
                  <a:gd name="T42" fmla="*/ 97 w 193"/>
                  <a:gd name="T43"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3" h="81">
                    <a:moveTo>
                      <a:pt x="97" y="8"/>
                    </a:moveTo>
                    <a:cubicBezTo>
                      <a:pt x="128" y="8"/>
                      <a:pt x="158" y="14"/>
                      <a:pt x="184" y="25"/>
                    </a:cubicBezTo>
                    <a:cubicBezTo>
                      <a:pt x="172" y="72"/>
                      <a:pt x="172" y="72"/>
                      <a:pt x="172" y="72"/>
                    </a:cubicBezTo>
                    <a:cubicBezTo>
                      <a:pt x="150" y="64"/>
                      <a:pt x="124" y="60"/>
                      <a:pt x="96" y="60"/>
                    </a:cubicBezTo>
                    <a:cubicBezTo>
                      <a:pt x="68" y="60"/>
                      <a:pt x="43" y="64"/>
                      <a:pt x="21" y="73"/>
                    </a:cubicBezTo>
                    <a:cubicBezTo>
                      <a:pt x="8" y="25"/>
                      <a:pt x="8" y="25"/>
                      <a:pt x="8" y="25"/>
                    </a:cubicBezTo>
                    <a:cubicBezTo>
                      <a:pt x="35" y="14"/>
                      <a:pt x="65" y="8"/>
                      <a:pt x="97" y="8"/>
                    </a:cubicBezTo>
                    <a:moveTo>
                      <a:pt x="97" y="0"/>
                    </a:moveTo>
                    <a:cubicBezTo>
                      <a:pt x="65" y="0"/>
                      <a:pt x="33" y="6"/>
                      <a:pt x="5" y="18"/>
                    </a:cubicBezTo>
                    <a:cubicBezTo>
                      <a:pt x="2" y="19"/>
                      <a:pt x="0" y="24"/>
                      <a:pt x="1" y="27"/>
                    </a:cubicBezTo>
                    <a:cubicBezTo>
                      <a:pt x="13" y="75"/>
                      <a:pt x="13" y="75"/>
                      <a:pt x="13" y="75"/>
                    </a:cubicBezTo>
                    <a:cubicBezTo>
                      <a:pt x="14" y="77"/>
                      <a:pt x="15" y="79"/>
                      <a:pt x="17" y="80"/>
                    </a:cubicBezTo>
                    <a:cubicBezTo>
                      <a:pt x="18" y="80"/>
                      <a:pt x="20" y="81"/>
                      <a:pt x="21" y="81"/>
                    </a:cubicBezTo>
                    <a:cubicBezTo>
                      <a:pt x="22" y="81"/>
                      <a:pt x="23" y="80"/>
                      <a:pt x="24" y="80"/>
                    </a:cubicBezTo>
                    <a:cubicBezTo>
                      <a:pt x="44" y="72"/>
                      <a:pt x="69" y="68"/>
                      <a:pt x="96" y="68"/>
                    </a:cubicBezTo>
                    <a:cubicBezTo>
                      <a:pt x="123" y="68"/>
                      <a:pt x="148" y="72"/>
                      <a:pt x="169" y="80"/>
                    </a:cubicBezTo>
                    <a:cubicBezTo>
                      <a:pt x="170" y="80"/>
                      <a:pt x="171" y="80"/>
                      <a:pt x="172" y="80"/>
                    </a:cubicBezTo>
                    <a:cubicBezTo>
                      <a:pt x="173" y="80"/>
                      <a:pt x="174" y="80"/>
                      <a:pt x="175" y="80"/>
                    </a:cubicBezTo>
                    <a:cubicBezTo>
                      <a:pt x="177" y="79"/>
                      <a:pt x="179" y="77"/>
                      <a:pt x="179" y="75"/>
                    </a:cubicBezTo>
                    <a:cubicBezTo>
                      <a:pt x="192" y="27"/>
                      <a:pt x="192" y="27"/>
                      <a:pt x="192" y="27"/>
                    </a:cubicBezTo>
                    <a:cubicBezTo>
                      <a:pt x="193" y="23"/>
                      <a:pt x="191" y="19"/>
                      <a:pt x="187" y="17"/>
                    </a:cubicBezTo>
                    <a:cubicBezTo>
                      <a:pt x="160" y="6"/>
                      <a:pt x="128" y="0"/>
                      <a:pt x="97" y="0"/>
                    </a:cubicBezTo>
                    <a:close/>
                  </a:path>
                </a:pathLst>
              </a:custGeom>
              <a:solidFill>
                <a:schemeClr val="accent1"/>
              </a:solidFill>
              <a:ln>
                <a:noFill/>
              </a:ln>
            </p:spPr>
            <p:txBody>
              <a:bodyPr vert="horz" wrap="square" lIns="68570" tIns="34285" rIns="68570" bIns="34285" numCol="1" anchor="t" anchorCtr="0" compatLnSpc="1">
                <a:prstTxWarp prst="textNoShape">
                  <a:avLst/>
                </a:prstTxWarp>
              </a:bodyPr>
              <a:lstStyle/>
              <a:p>
                <a:endParaRPr lang="en-US" sz="2024"/>
              </a:p>
            </p:txBody>
          </p:sp>
          <p:sp>
            <p:nvSpPr>
              <p:cNvPr id="126" name="Freeform 12">
                <a:extLst>
                  <a:ext uri="{FF2B5EF4-FFF2-40B4-BE49-F238E27FC236}">
                    <a16:creationId xmlns:a16="http://schemas.microsoft.com/office/drawing/2014/main" id="{5BB0E99A-AAA9-4672-A28D-8D1184C8D600}"/>
                  </a:ext>
                </a:extLst>
              </p:cNvPr>
              <p:cNvSpPr>
                <a:spLocks/>
              </p:cNvSpPr>
              <p:nvPr/>
            </p:nvSpPr>
            <p:spPr bwMode="auto">
              <a:xfrm>
                <a:off x="10505373" y="4303426"/>
                <a:ext cx="661988" cy="244475"/>
              </a:xfrm>
              <a:custGeom>
                <a:avLst/>
                <a:gdLst>
                  <a:gd name="T0" fmla="*/ 0 w 176"/>
                  <a:gd name="T1" fmla="*/ 17 h 65"/>
                  <a:gd name="T2" fmla="*/ 13 w 176"/>
                  <a:gd name="T3" fmla="*/ 65 h 65"/>
                  <a:gd name="T4" fmla="*/ 88 w 176"/>
                  <a:gd name="T5" fmla="*/ 52 h 65"/>
                  <a:gd name="T6" fmla="*/ 164 w 176"/>
                  <a:gd name="T7" fmla="*/ 64 h 65"/>
                  <a:gd name="T8" fmla="*/ 176 w 176"/>
                  <a:gd name="T9" fmla="*/ 17 h 65"/>
                  <a:gd name="T10" fmla="*/ 89 w 176"/>
                  <a:gd name="T11" fmla="*/ 0 h 65"/>
                  <a:gd name="T12" fmla="*/ 0 w 176"/>
                  <a:gd name="T13" fmla="*/ 17 h 65"/>
                </a:gdLst>
                <a:ahLst/>
                <a:cxnLst>
                  <a:cxn ang="0">
                    <a:pos x="T0" y="T1"/>
                  </a:cxn>
                  <a:cxn ang="0">
                    <a:pos x="T2" y="T3"/>
                  </a:cxn>
                  <a:cxn ang="0">
                    <a:pos x="T4" y="T5"/>
                  </a:cxn>
                  <a:cxn ang="0">
                    <a:pos x="T6" y="T7"/>
                  </a:cxn>
                  <a:cxn ang="0">
                    <a:pos x="T8" y="T9"/>
                  </a:cxn>
                  <a:cxn ang="0">
                    <a:pos x="T10" y="T11"/>
                  </a:cxn>
                  <a:cxn ang="0">
                    <a:pos x="T12" y="T13"/>
                  </a:cxn>
                </a:cxnLst>
                <a:rect l="0" t="0" r="r" b="b"/>
                <a:pathLst>
                  <a:path w="176" h="65">
                    <a:moveTo>
                      <a:pt x="0" y="17"/>
                    </a:moveTo>
                    <a:cubicBezTo>
                      <a:pt x="13" y="65"/>
                      <a:pt x="13" y="65"/>
                      <a:pt x="13" y="65"/>
                    </a:cubicBezTo>
                    <a:cubicBezTo>
                      <a:pt x="35" y="56"/>
                      <a:pt x="60" y="52"/>
                      <a:pt x="88" y="52"/>
                    </a:cubicBezTo>
                    <a:cubicBezTo>
                      <a:pt x="116" y="52"/>
                      <a:pt x="142" y="56"/>
                      <a:pt x="164" y="64"/>
                    </a:cubicBezTo>
                    <a:cubicBezTo>
                      <a:pt x="176" y="17"/>
                      <a:pt x="176" y="17"/>
                      <a:pt x="176" y="17"/>
                    </a:cubicBezTo>
                    <a:cubicBezTo>
                      <a:pt x="150" y="6"/>
                      <a:pt x="120" y="0"/>
                      <a:pt x="89" y="0"/>
                    </a:cubicBezTo>
                    <a:cubicBezTo>
                      <a:pt x="57" y="0"/>
                      <a:pt x="27" y="6"/>
                      <a:pt x="0" y="17"/>
                    </a:cubicBezTo>
                    <a:close/>
                  </a:path>
                </a:pathLst>
              </a:custGeom>
              <a:solidFill>
                <a:srgbClr val="F8F7F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27" name="Freeform 13">
                <a:extLst>
                  <a:ext uri="{FF2B5EF4-FFF2-40B4-BE49-F238E27FC236}">
                    <a16:creationId xmlns:a16="http://schemas.microsoft.com/office/drawing/2014/main" id="{17CE82D5-B3FC-4203-B0EE-ACB09EA142AC}"/>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 name="T8" fmla="*/ 14 w 14"/>
                  <a:gd name="T9" fmla="*/ 0 h 26"/>
                </a:gdLst>
                <a:ahLst/>
                <a:cxnLst>
                  <a:cxn ang="0">
                    <a:pos x="T0" y="T1"/>
                  </a:cxn>
                  <a:cxn ang="0">
                    <a:pos x="T2" y="T3"/>
                  </a:cxn>
                  <a:cxn ang="0">
                    <a:pos x="T4" y="T5"/>
                  </a:cxn>
                  <a:cxn ang="0">
                    <a:pos x="T6" y="T7"/>
                  </a:cxn>
                  <a:cxn ang="0">
                    <a:pos x="T8" y="T9"/>
                  </a:cxn>
                </a:cxnLst>
                <a:rect l="0" t="0" r="r" b="b"/>
                <a:pathLst>
                  <a:path w="14" h="26">
                    <a:moveTo>
                      <a:pt x="14" y="0"/>
                    </a:moveTo>
                    <a:lnTo>
                      <a:pt x="12" y="0"/>
                    </a:lnTo>
                    <a:lnTo>
                      <a:pt x="0" y="26"/>
                    </a:lnTo>
                    <a:lnTo>
                      <a:pt x="2" y="26"/>
                    </a:lnTo>
                    <a:lnTo>
                      <a:pt x="1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28" name="Freeform 14">
                <a:extLst>
                  <a:ext uri="{FF2B5EF4-FFF2-40B4-BE49-F238E27FC236}">
                    <a16:creationId xmlns:a16="http://schemas.microsoft.com/office/drawing/2014/main" id="{44CB4399-9FC7-40D1-89D2-9784A8579567}"/>
                  </a:ext>
                </a:extLst>
              </p:cNvPr>
              <p:cNvSpPr>
                <a:spLocks/>
              </p:cNvSpPr>
              <p:nvPr/>
            </p:nvSpPr>
            <p:spPr bwMode="auto">
              <a:xfrm>
                <a:off x="11145136" y="4387563"/>
                <a:ext cx="22225" cy="41275"/>
              </a:xfrm>
              <a:custGeom>
                <a:avLst/>
                <a:gdLst>
                  <a:gd name="T0" fmla="*/ 14 w 14"/>
                  <a:gd name="T1" fmla="*/ 0 h 26"/>
                  <a:gd name="T2" fmla="*/ 12 w 14"/>
                  <a:gd name="T3" fmla="*/ 0 h 26"/>
                  <a:gd name="T4" fmla="*/ 0 w 14"/>
                  <a:gd name="T5" fmla="*/ 26 h 26"/>
                  <a:gd name="T6" fmla="*/ 2 w 14"/>
                  <a:gd name="T7" fmla="*/ 26 h 26"/>
                </a:gdLst>
                <a:ahLst/>
                <a:cxnLst>
                  <a:cxn ang="0">
                    <a:pos x="T0" y="T1"/>
                  </a:cxn>
                  <a:cxn ang="0">
                    <a:pos x="T2" y="T3"/>
                  </a:cxn>
                  <a:cxn ang="0">
                    <a:pos x="T4" y="T5"/>
                  </a:cxn>
                  <a:cxn ang="0">
                    <a:pos x="T6" y="T7"/>
                  </a:cxn>
                </a:cxnLst>
                <a:rect l="0" t="0" r="r" b="b"/>
                <a:pathLst>
                  <a:path w="14" h="26">
                    <a:moveTo>
                      <a:pt x="14" y="0"/>
                    </a:moveTo>
                    <a:lnTo>
                      <a:pt x="12" y="0"/>
                    </a:lnTo>
                    <a:lnTo>
                      <a:pt x="0" y="26"/>
                    </a:lnTo>
                    <a:lnTo>
                      <a:pt x="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29" name="Freeform 15">
                <a:extLst>
                  <a:ext uri="{FF2B5EF4-FFF2-40B4-BE49-F238E27FC236}">
                    <a16:creationId xmlns:a16="http://schemas.microsoft.com/office/drawing/2014/main" id="{814F3290-E6B1-4217-9024-ED8ACB964C1A}"/>
                  </a:ext>
                </a:extLst>
              </p:cNvPr>
              <p:cNvSpPr>
                <a:spLocks noEditPoints="1"/>
              </p:cNvSpPr>
              <p:nvPr/>
            </p:nvSpPr>
            <p:spPr bwMode="auto">
              <a:xfrm>
                <a:off x="10584748" y="4327238"/>
                <a:ext cx="504825" cy="77788"/>
              </a:xfrm>
              <a:custGeom>
                <a:avLst/>
                <a:gdLst>
                  <a:gd name="T0" fmla="*/ 2 w 134"/>
                  <a:gd name="T1" fmla="*/ 9 h 21"/>
                  <a:gd name="T2" fmla="*/ 0 w 134"/>
                  <a:gd name="T3" fmla="*/ 9 h 21"/>
                  <a:gd name="T4" fmla="*/ 4 w 134"/>
                  <a:gd name="T5" fmla="*/ 21 h 21"/>
                  <a:gd name="T6" fmla="*/ 5 w 134"/>
                  <a:gd name="T7" fmla="*/ 20 h 21"/>
                  <a:gd name="T8" fmla="*/ 2 w 134"/>
                  <a:gd name="T9" fmla="*/ 9 h 21"/>
                  <a:gd name="T10" fmla="*/ 24 w 134"/>
                  <a:gd name="T11" fmla="*/ 4 h 21"/>
                  <a:gd name="T12" fmla="*/ 22 w 134"/>
                  <a:gd name="T13" fmla="*/ 4 h 21"/>
                  <a:gd name="T14" fmla="*/ 24 w 134"/>
                  <a:gd name="T15" fmla="*/ 16 h 21"/>
                  <a:gd name="T16" fmla="*/ 26 w 134"/>
                  <a:gd name="T17" fmla="*/ 15 h 21"/>
                  <a:gd name="T18" fmla="*/ 24 w 134"/>
                  <a:gd name="T19" fmla="*/ 4 h 21"/>
                  <a:gd name="T20" fmla="*/ 46 w 134"/>
                  <a:gd name="T21" fmla="*/ 1 h 21"/>
                  <a:gd name="T22" fmla="*/ 44 w 134"/>
                  <a:gd name="T23" fmla="*/ 1 h 21"/>
                  <a:gd name="T24" fmla="*/ 45 w 134"/>
                  <a:gd name="T25" fmla="*/ 13 h 21"/>
                  <a:gd name="T26" fmla="*/ 47 w 134"/>
                  <a:gd name="T27" fmla="*/ 13 h 21"/>
                  <a:gd name="T28" fmla="*/ 46 w 134"/>
                  <a:gd name="T29" fmla="*/ 1 h 21"/>
                  <a:gd name="T30" fmla="*/ 68 w 134"/>
                  <a:gd name="T31" fmla="*/ 0 h 21"/>
                  <a:gd name="T32" fmla="*/ 68 w 134"/>
                  <a:gd name="T33" fmla="*/ 0 h 21"/>
                  <a:gd name="T34" fmla="*/ 66 w 134"/>
                  <a:gd name="T35" fmla="*/ 0 h 21"/>
                  <a:gd name="T36" fmla="*/ 66 w 134"/>
                  <a:gd name="T37" fmla="*/ 12 h 21"/>
                  <a:gd name="T38" fmla="*/ 68 w 134"/>
                  <a:gd name="T39" fmla="*/ 12 h 21"/>
                  <a:gd name="T40" fmla="*/ 68 w 134"/>
                  <a:gd name="T41" fmla="*/ 12 h 21"/>
                  <a:gd name="T42" fmla="*/ 68 w 134"/>
                  <a:gd name="T43" fmla="*/ 0 h 21"/>
                  <a:gd name="T44" fmla="*/ 91 w 134"/>
                  <a:gd name="T45" fmla="*/ 1 h 21"/>
                  <a:gd name="T46" fmla="*/ 89 w 134"/>
                  <a:gd name="T47" fmla="*/ 1 h 21"/>
                  <a:gd name="T48" fmla="*/ 88 w 134"/>
                  <a:gd name="T49" fmla="*/ 13 h 21"/>
                  <a:gd name="T50" fmla="*/ 89 w 134"/>
                  <a:gd name="T51" fmla="*/ 13 h 21"/>
                  <a:gd name="T52" fmla="*/ 91 w 134"/>
                  <a:gd name="T53" fmla="*/ 1 h 21"/>
                  <a:gd name="T54" fmla="*/ 113 w 134"/>
                  <a:gd name="T55" fmla="*/ 4 h 21"/>
                  <a:gd name="T56" fmla="*/ 111 w 134"/>
                  <a:gd name="T57" fmla="*/ 3 h 21"/>
                  <a:gd name="T58" fmla="*/ 109 w 134"/>
                  <a:gd name="T59" fmla="*/ 15 h 21"/>
                  <a:gd name="T60" fmla="*/ 110 w 134"/>
                  <a:gd name="T61" fmla="*/ 16 h 21"/>
                  <a:gd name="T62" fmla="*/ 113 w 134"/>
                  <a:gd name="T63" fmla="*/ 4 h 21"/>
                  <a:gd name="T64" fmla="*/ 134 w 134"/>
                  <a:gd name="T65" fmla="*/ 9 h 21"/>
                  <a:gd name="T66" fmla="*/ 132 w 134"/>
                  <a:gd name="T67" fmla="*/ 9 h 21"/>
                  <a:gd name="T68" fmla="*/ 129 w 134"/>
                  <a:gd name="T69" fmla="*/ 20 h 21"/>
                  <a:gd name="T70" fmla="*/ 131 w 134"/>
                  <a:gd name="T71" fmla="*/ 21 h 21"/>
                  <a:gd name="T72" fmla="*/ 134 w 134"/>
                  <a:gd name="T73"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4" h="21">
                    <a:moveTo>
                      <a:pt x="2" y="9"/>
                    </a:moveTo>
                    <a:cubicBezTo>
                      <a:pt x="1" y="9"/>
                      <a:pt x="1" y="9"/>
                      <a:pt x="0" y="9"/>
                    </a:cubicBezTo>
                    <a:cubicBezTo>
                      <a:pt x="4" y="21"/>
                      <a:pt x="4" y="21"/>
                      <a:pt x="4" y="21"/>
                    </a:cubicBezTo>
                    <a:cubicBezTo>
                      <a:pt x="4" y="21"/>
                      <a:pt x="5" y="21"/>
                      <a:pt x="5" y="20"/>
                    </a:cubicBezTo>
                    <a:cubicBezTo>
                      <a:pt x="2" y="9"/>
                      <a:pt x="2" y="9"/>
                      <a:pt x="2" y="9"/>
                    </a:cubicBezTo>
                    <a:close/>
                    <a:moveTo>
                      <a:pt x="24" y="4"/>
                    </a:moveTo>
                    <a:cubicBezTo>
                      <a:pt x="23" y="4"/>
                      <a:pt x="23" y="4"/>
                      <a:pt x="22" y="4"/>
                    </a:cubicBezTo>
                    <a:cubicBezTo>
                      <a:pt x="24" y="16"/>
                      <a:pt x="24" y="16"/>
                      <a:pt x="24" y="16"/>
                    </a:cubicBezTo>
                    <a:cubicBezTo>
                      <a:pt x="25" y="16"/>
                      <a:pt x="25" y="16"/>
                      <a:pt x="26" y="15"/>
                    </a:cubicBezTo>
                    <a:cubicBezTo>
                      <a:pt x="24" y="4"/>
                      <a:pt x="24" y="4"/>
                      <a:pt x="24" y="4"/>
                    </a:cubicBezTo>
                    <a:close/>
                    <a:moveTo>
                      <a:pt x="46" y="1"/>
                    </a:moveTo>
                    <a:cubicBezTo>
                      <a:pt x="45" y="1"/>
                      <a:pt x="45" y="1"/>
                      <a:pt x="44" y="1"/>
                    </a:cubicBezTo>
                    <a:cubicBezTo>
                      <a:pt x="45" y="13"/>
                      <a:pt x="45" y="13"/>
                      <a:pt x="45" y="13"/>
                    </a:cubicBezTo>
                    <a:cubicBezTo>
                      <a:pt x="46" y="13"/>
                      <a:pt x="46" y="13"/>
                      <a:pt x="47" y="13"/>
                    </a:cubicBezTo>
                    <a:lnTo>
                      <a:pt x="46" y="1"/>
                    </a:lnTo>
                    <a:close/>
                    <a:moveTo>
                      <a:pt x="68" y="0"/>
                    </a:moveTo>
                    <a:cubicBezTo>
                      <a:pt x="68" y="0"/>
                      <a:pt x="68" y="0"/>
                      <a:pt x="68" y="0"/>
                    </a:cubicBezTo>
                    <a:cubicBezTo>
                      <a:pt x="67" y="0"/>
                      <a:pt x="67" y="0"/>
                      <a:pt x="66" y="0"/>
                    </a:cubicBezTo>
                    <a:cubicBezTo>
                      <a:pt x="66" y="12"/>
                      <a:pt x="66" y="12"/>
                      <a:pt x="66" y="12"/>
                    </a:cubicBezTo>
                    <a:cubicBezTo>
                      <a:pt x="67" y="12"/>
                      <a:pt x="67" y="12"/>
                      <a:pt x="68" y="12"/>
                    </a:cubicBezTo>
                    <a:cubicBezTo>
                      <a:pt x="68" y="12"/>
                      <a:pt x="68" y="12"/>
                      <a:pt x="68" y="12"/>
                    </a:cubicBezTo>
                    <a:cubicBezTo>
                      <a:pt x="68" y="0"/>
                      <a:pt x="68" y="0"/>
                      <a:pt x="68" y="0"/>
                    </a:cubicBezTo>
                    <a:close/>
                    <a:moveTo>
                      <a:pt x="91" y="1"/>
                    </a:moveTo>
                    <a:cubicBezTo>
                      <a:pt x="90" y="1"/>
                      <a:pt x="89" y="1"/>
                      <a:pt x="89" y="1"/>
                    </a:cubicBezTo>
                    <a:cubicBezTo>
                      <a:pt x="88" y="13"/>
                      <a:pt x="88" y="13"/>
                      <a:pt x="88" y="13"/>
                    </a:cubicBezTo>
                    <a:cubicBezTo>
                      <a:pt x="88" y="13"/>
                      <a:pt x="89" y="13"/>
                      <a:pt x="89" y="13"/>
                    </a:cubicBezTo>
                    <a:cubicBezTo>
                      <a:pt x="91" y="1"/>
                      <a:pt x="91" y="1"/>
                      <a:pt x="91" y="1"/>
                    </a:cubicBezTo>
                    <a:close/>
                    <a:moveTo>
                      <a:pt x="113" y="4"/>
                    </a:moveTo>
                    <a:cubicBezTo>
                      <a:pt x="112" y="4"/>
                      <a:pt x="111" y="4"/>
                      <a:pt x="111" y="3"/>
                    </a:cubicBezTo>
                    <a:cubicBezTo>
                      <a:pt x="109" y="15"/>
                      <a:pt x="109" y="15"/>
                      <a:pt x="109" y="15"/>
                    </a:cubicBezTo>
                    <a:cubicBezTo>
                      <a:pt x="109" y="15"/>
                      <a:pt x="110" y="16"/>
                      <a:pt x="110" y="16"/>
                    </a:cubicBezTo>
                    <a:cubicBezTo>
                      <a:pt x="113" y="4"/>
                      <a:pt x="113" y="4"/>
                      <a:pt x="113" y="4"/>
                    </a:cubicBezTo>
                    <a:close/>
                    <a:moveTo>
                      <a:pt x="134" y="9"/>
                    </a:moveTo>
                    <a:cubicBezTo>
                      <a:pt x="134" y="9"/>
                      <a:pt x="133" y="9"/>
                      <a:pt x="132" y="9"/>
                    </a:cubicBezTo>
                    <a:cubicBezTo>
                      <a:pt x="129" y="20"/>
                      <a:pt x="129" y="20"/>
                      <a:pt x="129" y="20"/>
                    </a:cubicBezTo>
                    <a:cubicBezTo>
                      <a:pt x="130" y="20"/>
                      <a:pt x="130" y="20"/>
                      <a:pt x="131" y="21"/>
                    </a:cubicBezTo>
                    <a:lnTo>
                      <a:pt x="134" y="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0" name="Freeform 16">
                <a:extLst>
                  <a:ext uri="{FF2B5EF4-FFF2-40B4-BE49-F238E27FC236}">
                    <a16:creationId xmlns:a16="http://schemas.microsoft.com/office/drawing/2014/main" id="{0009BCEF-2C85-49AA-AF0F-ECA44B27A38D}"/>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 name="T8" fmla="*/ 2 w 12"/>
                  <a:gd name="T9" fmla="*/ 0 h 28"/>
                </a:gdLst>
                <a:ahLst/>
                <a:cxnLst>
                  <a:cxn ang="0">
                    <a:pos x="T0" y="T1"/>
                  </a:cxn>
                  <a:cxn ang="0">
                    <a:pos x="T2" y="T3"/>
                  </a:cxn>
                  <a:cxn ang="0">
                    <a:pos x="T4" y="T5"/>
                  </a:cxn>
                  <a:cxn ang="0">
                    <a:pos x="T6" y="T7"/>
                  </a:cxn>
                  <a:cxn ang="0">
                    <a:pos x="T8" y="T9"/>
                  </a:cxn>
                </a:cxnLst>
                <a:rect l="0" t="0" r="r" b="b"/>
                <a:pathLst>
                  <a:path w="12" h="28">
                    <a:moveTo>
                      <a:pt x="2" y="0"/>
                    </a:moveTo>
                    <a:lnTo>
                      <a:pt x="0" y="0"/>
                    </a:lnTo>
                    <a:lnTo>
                      <a:pt x="9" y="28"/>
                    </a:lnTo>
                    <a:lnTo>
                      <a:pt x="12" y="26"/>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1" name="Freeform 17">
                <a:extLst>
                  <a:ext uri="{FF2B5EF4-FFF2-40B4-BE49-F238E27FC236}">
                    <a16:creationId xmlns:a16="http://schemas.microsoft.com/office/drawing/2014/main" id="{D0A851F2-7B89-4212-9361-554FFE86B117}"/>
                  </a:ext>
                </a:extLst>
              </p:cNvPr>
              <p:cNvSpPr>
                <a:spLocks/>
              </p:cNvSpPr>
              <p:nvPr/>
            </p:nvSpPr>
            <p:spPr bwMode="auto">
              <a:xfrm>
                <a:off x="10510136" y="4387563"/>
                <a:ext cx="19050" cy="44450"/>
              </a:xfrm>
              <a:custGeom>
                <a:avLst/>
                <a:gdLst>
                  <a:gd name="T0" fmla="*/ 2 w 12"/>
                  <a:gd name="T1" fmla="*/ 0 h 28"/>
                  <a:gd name="T2" fmla="*/ 0 w 12"/>
                  <a:gd name="T3" fmla="*/ 0 h 28"/>
                  <a:gd name="T4" fmla="*/ 9 w 12"/>
                  <a:gd name="T5" fmla="*/ 28 h 28"/>
                  <a:gd name="T6" fmla="*/ 12 w 12"/>
                  <a:gd name="T7" fmla="*/ 26 h 28"/>
                </a:gdLst>
                <a:ahLst/>
                <a:cxnLst>
                  <a:cxn ang="0">
                    <a:pos x="T0" y="T1"/>
                  </a:cxn>
                  <a:cxn ang="0">
                    <a:pos x="T2" y="T3"/>
                  </a:cxn>
                  <a:cxn ang="0">
                    <a:pos x="T4" y="T5"/>
                  </a:cxn>
                  <a:cxn ang="0">
                    <a:pos x="T6" y="T7"/>
                  </a:cxn>
                </a:cxnLst>
                <a:rect l="0" t="0" r="r" b="b"/>
                <a:pathLst>
                  <a:path w="12" h="28">
                    <a:moveTo>
                      <a:pt x="2" y="0"/>
                    </a:moveTo>
                    <a:lnTo>
                      <a:pt x="0" y="0"/>
                    </a:lnTo>
                    <a:lnTo>
                      <a:pt x="9" y="28"/>
                    </a:lnTo>
                    <a:lnTo>
                      <a:pt x="12" y="2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2" name="Freeform 18">
                <a:extLst>
                  <a:ext uri="{FF2B5EF4-FFF2-40B4-BE49-F238E27FC236}">
                    <a16:creationId xmlns:a16="http://schemas.microsoft.com/office/drawing/2014/main" id="{76DB0E4F-354C-4B58-999F-65ABE1BE2D7A}"/>
                  </a:ext>
                </a:extLst>
              </p:cNvPr>
              <p:cNvSpPr>
                <a:spLocks/>
              </p:cNvSpPr>
              <p:nvPr/>
            </p:nvSpPr>
            <p:spPr bwMode="auto">
              <a:xfrm>
                <a:off x="10765723" y="4379626"/>
                <a:ext cx="150813" cy="123825"/>
              </a:xfrm>
              <a:custGeom>
                <a:avLst/>
                <a:gdLst>
                  <a:gd name="T0" fmla="*/ 22 w 40"/>
                  <a:gd name="T1" fmla="*/ 21 h 33"/>
                  <a:gd name="T2" fmla="*/ 14 w 40"/>
                  <a:gd name="T3" fmla="*/ 0 h 33"/>
                  <a:gd name="T4" fmla="*/ 13 w 40"/>
                  <a:gd name="T5" fmla="*/ 22 h 33"/>
                  <a:gd name="T6" fmla="*/ 0 w 40"/>
                  <a:gd name="T7" fmla="*/ 33 h 33"/>
                  <a:gd name="T8" fmla="*/ 19 w 40"/>
                  <a:gd name="T9" fmla="*/ 32 h 33"/>
                  <a:gd name="T10" fmla="*/ 40 w 40"/>
                  <a:gd name="T11" fmla="*/ 33 h 33"/>
                  <a:gd name="T12" fmla="*/ 22 w 40"/>
                  <a:gd name="T13" fmla="*/ 21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22" y="21"/>
                    </a:moveTo>
                    <a:cubicBezTo>
                      <a:pt x="14" y="0"/>
                      <a:pt x="14" y="0"/>
                      <a:pt x="14" y="0"/>
                    </a:cubicBezTo>
                    <a:cubicBezTo>
                      <a:pt x="13" y="22"/>
                      <a:pt x="13" y="22"/>
                      <a:pt x="13" y="22"/>
                    </a:cubicBezTo>
                    <a:cubicBezTo>
                      <a:pt x="7" y="24"/>
                      <a:pt x="3" y="28"/>
                      <a:pt x="0" y="33"/>
                    </a:cubicBezTo>
                    <a:cubicBezTo>
                      <a:pt x="6" y="32"/>
                      <a:pt x="13" y="32"/>
                      <a:pt x="19" y="32"/>
                    </a:cubicBezTo>
                    <a:cubicBezTo>
                      <a:pt x="26" y="32"/>
                      <a:pt x="33" y="32"/>
                      <a:pt x="40" y="33"/>
                    </a:cubicBezTo>
                    <a:cubicBezTo>
                      <a:pt x="36" y="26"/>
                      <a:pt x="30" y="22"/>
                      <a:pt x="22" y="21"/>
                    </a:cubicBezTo>
                    <a:close/>
                  </a:path>
                </a:pathLst>
              </a:custGeom>
              <a:solidFill>
                <a:schemeClr val="accent1"/>
              </a:solidFill>
              <a:ln>
                <a:noFill/>
              </a:ln>
            </p:spPr>
            <p:txBody>
              <a:bodyPr vert="horz" wrap="square" lIns="68570" tIns="34285" rIns="68570" bIns="34285" numCol="1" anchor="t" anchorCtr="0" compatLnSpc="1">
                <a:prstTxWarp prst="textNoShape">
                  <a:avLst/>
                </a:prstTxWarp>
              </a:bodyPr>
              <a:lstStyle/>
              <a:p>
                <a:endParaRPr lang="en-US" sz="2024"/>
              </a:p>
            </p:txBody>
          </p:sp>
        </p:grpSp>
        <p:grpSp>
          <p:nvGrpSpPr>
            <p:cNvPr id="120" name="Group 119">
              <a:extLst>
                <a:ext uri="{FF2B5EF4-FFF2-40B4-BE49-F238E27FC236}">
                  <a16:creationId xmlns:a16="http://schemas.microsoft.com/office/drawing/2014/main" id="{172E388E-813E-488E-A32B-6AEDB7E7B8C5}"/>
                </a:ext>
              </a:extLst>
            </p:cNvPr>
            <p:cNvGrpSpPr/>
            <p:nvPr/>
          </p:nvGrpSpPr>
          <p:grpSpPr>
            <a:xfrm>
              <a:off x="4368400" y="4740010"/>
              <a:ext cx="259191" cy="199241"/>
              <a:chOff x="4414297" y="3575463"/>
              <a:chExt cx="2657173" cy="2042584"/>
            </a:xfrm>
            <a:solidFill>
              <a:schemeClr val="accent1"/>
            </a:solidFill>
          </p:grpSpPr>
          <p:sp>
            <p:nvSpPr>
              <p:cNvPr id="121" name="Freeform: Shape 120">
                <a:extLst>
                  <a:ext uri="{FF2B5EF4-FFF2-40B4-BE49-F238E27FC236}">
                    <a16:creationId xmlns:a16="http://schemas.microsoft.com/office/drawing/2014/main" id="{53A9277B-CB1F-43F2-857E-EFE96AA32B66}"/>
                  </a:ext>
                </a:extLst>
              </p:cNvPr>
              <p:cNvSpPr/>
              <p:nvPr/>
            </p:nvSpPr>
            <p:spPr>
              <a:xfrm>
                <a:off x="4414297"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endParaRPr lang="en-US" sz="2024"/>
              </a:p>
            </p:txBody>
          </p:sp>
          <p:sp>
            <p:nvSpPr>
              <p:cNvPr id="122" name="Freeform: Shape 121">
                <a:extLst>
                  <a:ext uri="{FF2B5EF4-FFF2-40B4-BE49-F238E27FC236}">
                    <a16:creationId xmlns:a16="http://schemas.microsoft.com/office/drawing/2014/main" id="{048B09F1-3F48-4F2B-AE26-98908452262E}"/>
                  </a:ext>
                </a:extLst>
              </p:cNvPr>
              <p:cNvSpPr/>
              <p:nvPr/>
            </p:nvSpPr>
            <p:spPr>
              <a:xfrm flipH="1">
                <a:off x="6041493" y="3575463"/>
                <a:ext cx="1029977" cy="2042584"/>
              </a:xfrm>
              <a:custGeom>
                <a:avLst/>
                <a:gdLst>
                  <a:gd name="connsiteX0" fmla="*/ 283197 w 778862"/>
                  <a:gd name="connsiteY0" fmla="*/ 1135 h 1597074"/>
                  <a:gd name="connsiteX1" fmla="*/ 352387 w 778862"/>
                  <a:gd name="connsiteY1" fmla="*/ 33275 h 1597074"/>
                  <a:gd name="connsiteX2" fmla="*/ 622245 w 778862"/>
                  <a:gd name="connsiteY2" fmla="*/ 543771 h 1597074"/>
                  <a:gd name="connsiteX3" fmla="*/ 609353 w 778862"/>
                  <a:gd name="connsiteY3" fmla="*/ 664090 h 1597074"/>
                  <a:gd name="connsiteX4" fmla="*/ 594743 w 778862"/>
                  <a:gd name="connsiteY4" fmla="*/ 841131 h 1597074"/>
                  <a:gd name="connsiteX5" fmla="*/ 695295 w 778862"/>
                  <a:gd name="connsiteY5" fmla="*/ 1124739 h 1597074"/>
                  <a:gd name="connsiteX6" fmla="*/ 759752 w 778862"/>
                  <a:gd name="connsiteY6" fmla="*/ 1472805 h 1597074"/>
                  <a:gd name="connsiteX7" fmla="*/ 540599 w 778862"/>
                  <a:gd name="connsiteY7" fmla="*/ 1584530 h 1597074"/>
                  <a:gd name="connsiteX8" fmla="*/ 307697 w 778862"/>
                  <a:gd name="connsiteY8" fmla="*/ 1307796 h 1597074"/>
                  <a:gd name="connsiteX9" fmla="*/ 303399 w 778862"/>
                  <a:gd name="connsiteY9" fmla="*/ 1248496 h 1597074"/>
                  <a:gd name="connsiteX10" fmla="*/ 206285 w 778862"/>
                  <a:gd name="connsiteY10" fmla="*/ 988951 h 1597074"/>
                  <a:gd name="connsiteX11" fmla="*/ 68778 w 778862"/>
                  <a:gd name="connsiteY11" fmla="*/ 794722 h 1597074"/>
                  <a:gd name="connsiteX12" fmla="*/ 24 w 778862"/>
                  <a:gd name="connsiteY12" fmla="*/ 571273 h 1597074"/>
                  <a:gd name="connsiteX13" fmla="*/ 2602 w 778862"/>
                  <a:gd name="connsiteY13" fmla="*/ 363293 h 1597074"/>
                  <a:gd name="connsiteX14" fmla="*/ 94561 w 778862"/>
                  <a:gd name="connsiteY14" fmla="*/ 83982 h 1597074"/>
                  <a:gd name="connsiteX15" fmla="*/ 283197 w 778862"/>
                  <a:gd name="connsiteY15" fmla="*/ 1135 h 1597074"/>
                  <a:gd name="connsiteX0" fmla="*/ 283197 w 778862"/>
                  <a:gd name="connsiteY0" fmla="*/ 1135 h 1597074"/>
                  <a:gd name="connsiteX1" fmla="*/ 352387 w 778862"/>
                  <a:gd name="connsiteY1" fmla="*/ 33275 h 1597074"/>
                  <a:gd name="connsiteX2" fmla="*/ 622245 w 778862"/>
                  <a:gd name="connsiteY2" fmla="*/ 543771 h 1597074"/>
                  <a:gd name="connsiteX3" fmla="*/ 594743 w 778862"/>
                  <a:gd name="connsiteY3" fmla="*/ 841131 h 1597074"/>
                  <a:gd name="connsiteX4" fmla="*/ 695295 w 778862"/>
                  <a:gd name="connsiteY4" fmla="*/ 1124739 h 1597074"/>
                  <a:gd name="connsiteX5" fmla="*/ 759752 w 778862"/>
                  <a:gd name="connsiteY5" fmla="*/ 1472805 h 1597074"/>
                  <a:gd name="connsiteX6" fmla="*/ 540599 w 778862"/>
                  <a:gd name="connsiteY6" fmla="*/ 1584530 h 1597074"/>
                  <a:gd name="connsiteX7" fmla="*/ 307697 w 778862"/>
                  <a:gd name="connsiteY7" fmla="*/ 1307796 h 1597074"/>
                  <a:gd name="connsiteX8" fmla="*/ 303399 w 778862"/>
                  <a:gd name="connsiteY8" fmla="*/ 1248496 h 1597074"/>
                  <a:gd name="connsiteX9" fmla="*/ 206285 w 778862"/>
                  <a:gd name="connsiteY9" fmla="*/ 988951 h 1597074"/>
                  <a:gd name="connsiteX10" fmla="*/ 68778 w 778862"/>
                  <a:gd name="connsiteY10" fmla="*/ 794722 h 1597074"/>
                  <a:gd name="connsiteX11" fmla="*/ 24 w 778862"/>
                  <a:gd name="connsiteY11" fmla="*/ 571273 h 1597074"/>
                  <a:gd name="connsiteX12" fmla="*/ 2602 w 778862"/>
                  <a:gd name="connsiteY12" fmla="*/ 363293 h 1597074"/>
                  <a:gd name="connsiteX13" fmla="*/ 94561 w 778862"/>
                  <a:gd name="connsiteY13" fmla="*/ 83982 h 1597074"/>
                  <a:gd name="connsiteX14" fmla="*/ 283197 w 778862"/>
                  <a:gd name="connsiteY14" fmla="*/ 1135 h 1597074"/>
                  <a:gd name="connsiteX0" fmla="*/ 280941 w 776606"/>
                  <a:gd name="connsiteY0" fmla="*/ 1135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13" fmla="*/ 280941 w 776606"/>
                  <a:gd name="connsiteY13" fmla="*/ 1135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301143 w 776606"/>
                  <a:gd name="connsiteY8" fmla="*/ 1248496 h 1597074"/>
                  <a:gd name="connsiteX9" fmla="*/ 204029 w 776606"/>
                  <a:gd name="connsiteY9" fmla="*/ 988951 h 1597074"/>
                  <a:gd name="connsiteX10" fmla="*/ 66522 w 776606"/>
                  <a:gd name="connsiteY10" fmla="*/ 794722 h 1597074"/>
                  <a:gd name="connsiteX11" fmla="*/ 346 w 776606"/>
                  <a:gd name="connsiteY11" fmla="*/ 363293 h 1597074"/>
                  <a:gd name="connsiteX12" fmla="*/ 92305 w 776606"/>
                  <a:gd name="connsiteY12" fmla="*/ 83982 h 1597074"/>
                  <a:gd name="connsiteX0" fmla="*/ 92305 w 776606"/>
                  <a:gd name="connsiteY0" fmla="*/ 83982 h 1597074"/>
                  <a:gd name="connsiteX1" fmla="*/ 350131 w 776606"/>
                  <a:gd name="connsiteY1" fmla="*/ 33275 h 1597074"/>
                  <a:gd name="connsiteX2" fmla="*/ 619989 w 776606"/>
                  <a:gd name="connsiteY2" fmla="*/ 543771 h 1597074"/>
                  <a:gd name="connsiteX3" fmla="*/ 592487 w 776606"/>
                  <a:gd name="connsiteY3" fmla="*/ 841131 h 1597074"/>
                  <a:gd name="connsiteX4" fmla="*/ 693039 w 776606"/>
                  <a:gd name="connsiteY4" fmla="*/ 1124739 h 1597074"/>
                  <a:gd name="connsiteX5" fmla="*/ 757496 w 776606"/>
                  <a:gd name="connsiteY5" fmla="*/ 1472805 h 1597074"/>
                  <a:gd name="connsiteX6" fmla="*/ 538343 w 776606"/>
                  <a:gd name="connsiteY6" fmla="*/ 1584530 h 1597074"/>
                  <a:gd name="connsiteX7" fmla="*/ 305441 w 776606"/>
                  <a:gd name="connsiteY7" fmla="*/ 1307796 h 1597074"/>
                  <a:gd name="connsiteX8" fmla="*/ 204029 w 776606"/>
                  <a:gd name="connsiteY8" fmla="*/ 988951 h 1597074"/>
                  <a:gd name="connsiteX9" fmla="*/ 66522 w 776606"/>
                  <a:gd name="connsiteY9" fmla="*/ 794722 h 1597074"/>
                  <a:gd name="connsiteX10" fmla="*/ 346 w 776606"/>
                  <a:gd name="connsiteY10" fmla="*/ 363293 h 1597074"/>
                  <a:gd name="connsiteX11" fmla="*/ 92305 w 776606"/>
                  <a:gd name="connsiteY11" fmla="*/ 83982 h 1597074"/>
                  <a:gd name="connsiteX0" fmla="*/ 92361 w 776662"/>
                  <a:gd name="connsiteY0" fmla="*/ 83982 h 1597074"/>
                  <a:gd name="connsiteX1" fmla="*/ 350187 w 776662"/>
                  <a:gd name="connsiteY1" fmla="*/ 33275 h 1597074"/>
                  <a:gd name="connsiteX2" fmla="*/ 620045 w 776662"/>
                  <a:gd name="connsiteY2" fmla="*/ 543771 h 1597074"/>
                  <a:gd name="connsiteX3" fmla="*/ 592543 w 776662"/>
                  <a:gd name="connsiteY3" fmla="*/ 841131 h 1597074"/>
                  <a:gd name="connsiteX4" fmla="*/ 693095 w 776662"/>
                  <a:gd name="connsiteY4" fmla="*/ 1124739 h 1597074"/>
                  <a:gd name="connsiteX5" fmla="*/ 757552 w 776662"/>
                  <a:gd name="connsiteY5" fmla="*/ 1472805 h 1597074"/>
                  <a:gd name="connsiteX6" fmla="*/ 538399 w 776662"/>
                  <a:gd name="connsiteY6" fmla="*/ 1584530 h 1597074"/>
                  <a:gd name="connsiteX7" fmla="*/ 305497 w 776662"/>
                  <a:gd name="connsiteY7" fmla="*/ 1307796 h 1597074"/>
                  <a:gd name="connsiteX8" fmla="*/ 239254 w 776662"/>
                  <a:gd name="connsiteY8" fmla="*/ 1050497 h 1597074"/>
                  <a:gd name="connsiteX9" fmla="*/ 66578 w 776662"/>
                  <a:gd name="connsiteY9" fmla="*/ 794722 h 1597074"/>
                  <a:gd name="connsiteX10" fmla="*/ 402 w 776662"/>
                  <a:gd name="connsiteY10" fmla="*/ 363293 h 1597074"/>
                  <a:gd name="connsiteX11" fmla="*/ 92361 w 776662"/>
                  <a:gd name="connsiteY11"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2532 w 776833"/>
                  <a:gd name="connsiteY0" fmla="*/ 83982 h 1597074"/>
                  <a:gd name="connsiteX1" fmla="*/ 350358 w 776833"/>
                  <a:gd name="connsiteY1" fmla="*/ 33275 h 1597074"/>
                  <a:gd name="connsiteX2" fmla="*/ 620216 w 776833"/>
                  <a:gd name="connsiteY2" fmla="*/ 543771 h 1597074"/>
                  <a:gd name="connsiteX3" fmla="*/ 592714 w 776833"/>
                  <a:gd name="connsiteY3" fmla="*/ 841131 h 1597074"/>
                  <a:gd name="connsiteX4" fmla="*/ 693266 w 776833"/>
                  <a:gd name="connsiteY4" fmla="*/ 1124739 h 1597074"/>
                  <a:gd name="connsiteX5" fmla="*/ 757723 w 776833"/>
                  <a:gd name="connsiteY5" fmla="*/ 1472805 h 1597074"/>
                  <a:gd name="connsiteX6" fmla="*/ 538570 w 776833"/>
                  <a:gd name="connsiteY6" fmla="*/ 1584530 h 1597074"/>
                  <a:gd name="connsiteX7" fmla="*/ 305668 w 776833"/>
                  <a:gd name="connsiteY7" fmla="*/ 1307796 h 1597074"/>
                  <a:gd name="connsiteX8" fmla="*/ 66749 w 776833"/>
                  <a:gd name="connsiteY8" fmla="*/ 794722 h 1597074"/>
                  <a:gd name="connsiteX9" fmla="*/ 573 w 776833"/>
                  <a:gd name="connsiteY9" fmla="*/ 363293 h 1597074"/>
                  <a:gd name="connsiteX10" fmla="*/ 92532 w 776833"/>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78380"/>
                  <a:gd name="connsiteY0" fmla="*/ 83982 h 1597074"/>
                  <a:gd name="connsiteX1" fmla="*/ 351905 w 778380"/>
                  <a:gd name="connsiteY1" fmla="*/ 33275 h 1597074"/>
                  <a:gd name="connsiteX2" fmla="*/ 621763 w 778380"/>
                  <a:gd name="connsiteY2" fmla="*/ 543771 h 1597074"/>
                  <a:gd name="connsiteX3" fmla="*/ 594261 w 778380"/>
                  <a:gd name="connsiteY3" fmla="*/ 841131 h 1597074"/>
                  <a:gd name="connsiteX4" fmla="*/ 694813 w 778380"/>
                  <a:gd name="connsiteY4" fmla="*/ 1124739 h 1597074"/>
                  <a:gd name="connsiteX5" fmla="*/ 759270 w 778380"/>
                  <a:gd name="connsiteY5" fmla="*/ 1472805 h 1597074"/>
                  <a:gd name="connsiteX6" fmla="*/ 540117 w 778380"/>
                  <a:gd name="connsiteY6" fmla="*/ 1584530 h 1597074"/>
                  <a:gd name="connsiteX7" fmla="*/ 307215 w 778380"/>
                  <a:gd name="connsiteY7" fmla="*/ 1307796 h 1597074"/>
                  <a:gd name="connsiteX8" fmla="*/ 68296 w 778380"/>
                  <a:gd name="connsiteY8" fmla="*/ 794722 h 1597074"/>
                  <a:gd name="connsiteX9" fmla="*/ 2120 w 778380"/>
                  <a:gd name="connsiteY9" fmla="*/ 363293 h 1597074"/>
                  <a:gd name="connsiteX10" fmla="*/ 94079 w 778380"/>
                  <a:gd name="connsiteY10" fmla="*/ 83982 h 1597074"/>
                  <a:gd name="connsiteX0" fmla="*/ 94079 w 791761"/>
                  <a:gd name="connsiteY0" fmla="*/ 83982 h 1593901"/>
                  <a:gd name="connsiteX1" fmla="*/ 351905 w 791761"/>
                  <a:gd name="connsiteY1" fmla="*/ 33275 h 1593901"/>
                  <a:gd name="connsiteX2" fmla="*/ 621763 w 791761"/>
                  <a:gd name="connsiteY2" fmla="*/ 543771 h 1593901"/>
                  <a:gd name="connsiteX3" fmla="*/ 594261 w 791761"/>
                  <a:gd name="connsiteY3" fmla="*/ 841131 h 1593901"/>
                  <a:gd name="connsiteX4" fmla="*/ 694813 w 791761"/>
                  <a:gd name="connsiteY4" fmla="*/ 1124739 h 1593901"/>
                  <a:gd name="connsiteX5" fmla="*/ 785647 w 791761"/>
                  <a:gd name="connsiteY5" fmla="*/ 1472805 h 1593901"/>
                  <a:gd name="connsiteX6" fmla="*/ 540117 w 791761"/>
                  <a:gd name="connsiteY6" fmla="*/ 1584530 h 1593901"/>
                  <a:gd name="connsiteX7" fmla="*/ 307215 w 791761"/>
                  <a:gd name="connsiteY7" fmla="*/ 1307796 h 1593901"/>
                  <a:gd name="connsiteX8" fmla="*/ 68296 w 791761"/>
                  <a:gd name="connsiteY8" fmla="*/ 794722 h 1593901"/>
                  <a:gd name="connsiteX9" fmla="*/ 2120 w 791761"/>
                  <a:gd name="connsiteY9" fmla="*/ 363293 h 1593901"/>
                  <a:gd name="connsiteX10" fmla="*/ 94079 w 791761"/>
                  <a:gd name="connsiteY10" fmla="*/ 83982 h 1593901"/>
                  <a:gd name="connsiteX0" fmla="*/ 94079 w 803730"/>
                  <a:gd name="connsiteY0" fmla="*/ 83982 h 1593901"/>
                  <a:gd name="connsiteX1" fmla="*/ 351905 w 803730"/>
                  <a:gd name="connsiteY1" fmla="*/ 33275 h 1593901"/>
                  <a:gd name="connsiteX2" fmla="*/ 621763 w 803730"/>
                  <a:gd name="connsiteY2" fmla="*/ 543771 h 1593901"/>
                  <a:gd name="connsiteX3" fmla="*/ 594261 w 803730"/>
                  <a:gd name="connsiteY3" fmla="*/ 841131 h 1593901"/>
                  <a:gd name="connsiteX4" fmla="*/ 773944 w 803730"/>
                  <a:gd name="connsiteY4" fmla="*/ 1221455 h 1593901"/>
                  <a:gd name="connsiteX5" fmla="*/ 785647 w 803730"/>
                  <a:gd name="connsiteY5" fmla="*/ 1472805 h 1593901"/>
                  <a:gd name="connsiteX6" fmla="*/ 540117 w 803730"/>
                  <a:gd name="connsiteY6" fmla="*/ 1584530 h 1593901"/>
                  <a:gd name="connsiteX7" fmla="*/ 307215 w 803730"/>
                  <a:gd name="connsiteY7" fmla="*/ 1307796 h 1593901"/>
                  <a:gd name="connsiteX8" fmla="*/ 68296 w 803730"/>
                  <a:gd name="connsiteY8" fmla="*/ 794722 h 1593901"/>
                  <a:gd name="connsiteX9" fmla="*/ 2120 w 803730"/>
                  <a:gd name="connsiteY9" fmla="*/ 363293 h 1593901"/>
                  <a:gd name="connsiteX10" fmla="*/ 94079 w 803730"/>
                  <a:gd name="connsiteY10" fmla="*/ 83982 h 15939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03730" h="1593901">
                    <a:moveTo>
                      <a:pt x="94079" y="83982"/>
                    </a:moveTo>
                    <a:cubicBezTo>
                      <a:pt x="152376" y="28979"/>
                      <a:pt x="263958" y="-43356"/>
                      <a:pt x="351905" y="33275"/>
                    </a:cubicBezTo>
                    <a:cubicBezTo>
                      <a:pt x="509178" y="125234"/>
                      <a:pt x="607615" y="305977"/>
                      <a:pt x="621763" y="543771"/>
                    </a:cubicBezTo>
                    <a:cubicBezTo>
                      <a:pt x="635779" y="695998"/>
                      <a:pt x="582086" y="744303"/>
                      <a:pt x="594261" y="841131"/>
                    </a:cubicBezTo>
                    <a:cubicBezTo>
                      <a:pt x="585667" y="951136"/>
                      <a:pt x="742046" y="1116176"/>
                      <a:pt x="773944" y="1221455"/>
                    </a:cubicBezTo>
                    <a:cubicBezTo>
                      <a:pt x="805842" y="1326734"/>
                      <a:pt x="815726" y="1349907"/>
                      <a:pt x="785647" y="1472805"/>
                    </a:cubicBezTo>
                    <a:cubicBezTo>
                      <a:pt x="759864" y="1580232"/>
                      <a:pt x="619856" y="1612031"/>
                      <a:pt x="540117" y="1584530"/>
                    </a:cubicBezTo>
                    <a:cubicBezTo>
                      <a:pt x="460378" y="1557029"/>
                      <a:pt x="320106" y="1454757"/>
                      <a:pt x="307215" y="1307796"/>
                    </a:cubicBezTo>
                    <a:cubicBezTo>
                      <a:pt x="290124" y="1105822"/>
                      <a:pt x="171899" y="996101"/>
                      <a:pt x="68296" y="794722"/>
                    </a:cubicBezTo>
                    <a:cubicBezTo>
                      <a:pt x="-7382" y="647622"/>
                      <a:pt x="-2177" y="481750"/>
                      <a:pt x="2120" y="363293"/>
                    </a:cubicBezTo>
                    <a:cubicBezTo>
                      <a:pt x="7277" y="261881"/>
                      <a:pt x="35781" y="138985"/>
                      <a:pt x="94079" y="83982"/>
                    </a:cubicBezTo>
                    <a:close/>
                  </a:path>
                </a:pathLst>
              </a:custGeom>
              <a:grpFill/>
              <a:ln w="9525" cap="flat">
                <a:noFill/>
                <a:prstDash val="solid"/>
                <a:miter/>
              </a:ln>
            </p:spPr>
            <p:txBody>
              <a:bodyPr rtlCol="0" anchor="ctr"/>
              <a:lstStyle/>
              <a:p>
                <a:endParaRPr lang="en-US" sz="2024" dirty="0"/>
              </a:p>
            </p:txBody>
          </p:sp>
        </p:grpSp>
      </p:grpSp>
      <p:grpSp>
        <p:nvGrpSpPr>
          <p:cNvPr id="133" name="Group 132">
            <a:extLst>
              <a:ext uri="{FF2B5EF4-FFF2-40B4-BE49-F238E27FC236}">
                <a16:creationId xmlns:a16="http://schemas.microsoft.com/office/drawing/2014/main" id="{3262CFCA-08FF-433F-9B23-E20FD94C1423}"/>
              </a:ext>
            </a:extLst>
          </p:cNvPr>
          <p:cNvGrpSpPr/>
          <p:nvPr/>
        </p:nvGrpSpPr>
        <p:grpSpPr>
          <a:xfrm>
            <a:off x="5044912" y="997782"/>
            <a:ext cx="1038584" cy="1537403"/>
            <a:chOff x="6477000" y="3016250"/>
            <a:chExt cx="1328738" cy="1966913"/>
          </a:xfrm>
        </p:grpSpPr>
        <p:sp>
          <p:nvSpPr>
            <p:cNvPr id="134" name="Freeform 21">
              <a:extLst>
                <a:ext uri="{FF2B5EF4-FFF2-40B4-BE49-F238E27FC236}">
                  <a16:creationId xmlns:a16="http://schemas.microsoft.com/office/drawing/2014/main" id="{220DD168-AEFB-4EF0-A9E0-09B8723571D1}"/>
                </a:ext>
              </a:extLst>
            </p:cNvPr>
            <p:cNvSpPr>
              <a:spLocks/>
            </p:cNvSpPr>
            <p:nvPr/>
          </p:nvSpPr>
          <p:spPr bwMode="auto">
            <a:xfrm>
              <a:off x="6477000" y="3162300"/>
              <a:ext cx="1328738" cy="1820863"/>
            </a:xfrm>
            <a:custGeom>
              <a:avLst/>
              <a:gdLst>
                <a:gd name="T0" fmla="*/ 353 w 353"/>
                <a:gd name="T1" fmla="*/ 461 h 485"/>
                <a:gd name="T2" fmla="*/ 329 w 353"/>
                <a:gd name="T3" fmla="*/ 485 h 485"/>
                <a:gd name="T4" fmla="*/ 24 w 353"/>
                <a:gd name="T5" fmla="*/ 485 h 485"/>
                <a:gd name="T6" fmla="*/ 0 w 353"/>
                <a:gd name="T7" fmla="*/ 461 h 485"/>
                <a:gd name="T8" fmla="*/ 0 w 353"/>
                <a:gd name="T9" fmla="*/ 24 h 485"/>
                <a:gd name="T10" fmla="*/ 24 w 353"/>
                <a:gd name="T11" fmla="*/ 0 h 485"/>
                <a:gd name="T12" fmla="*/ 329 w 353"/>
                <a:gd name="T13" fmla="*/ 0 h 485"/>
                <a:gd name="T14" fmla="*/ 353 w 353"/>
                <a:gd name="T15" fmla="*/ 24 h 485"/>
                <a:gd name="T16" fmla="*/ 353 w 353"/>
                <a:gd name="T17" fmla="*/ 461 h 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485">
                  <a:moveTo>
                    <a:pt x="353" y="461"/>
                  </a:moveTo>
                  <a:cubicBezTo>
                    <a:pt x="353" y="475"/>
                    <a:pt x="343" y="485"/>
                    <a:pt x="329" y="485"/>
                  </a:cubicBezTo>
                  <a:cubicBezTo>
                    <a:pt x="24" y="485"/>
                    <a:pt x="24" y="485"/>
                    <a:pt x="24" y="485"/>
                  </a:cubicBezTo>
                  <a:cubicBezTo>
                    <a:pt x="11" y="485"/>
                    <a:pt x="0" y="475"/>
                    <a:pt x="0" y="461"/>
                  </a:cubicBezTo>
                  <a:cubicBezTo>
                    <a:pt x="0" y="24"/>
                    <a:pt x="0" y="24"/>
                    <a:pt x="0" y="24"/>
                  </a:cubicBezTo>
                  <a:cubicBezTo>
                    <a:pt x="0" y="11"/>
                    <a:pt x="11" y="0"/>
                    <a:pt x="24" y="0"/>
                  </a:cubicBezTo>
                  <a:cubicBezTo>
                    <a:pt x="329" y="0"/>
                    <a:pt x="329" y="0"/>
                    <a:pt x="329" y="0"/>
                  </a:cubicBezTo>
                  <a:cubicBezTo>
                    <a:pt x="343" y="0"/>
                    <a:pt x="353" y="11"/>
                    <a:pt x="353" y="24"/>
                  </a:cubicBezTo>
                  <a:lnTo>
                    <a:pt x="353" y="461"/>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5" name="Rectangle 22">
              <a:extLst>
                <a:ext uri="{FF2B5EF4-FFF2-40B4-BE49-F238E27FC236}">
                  <a16:creationId xmlns:a16="http://schemas.microsoft.com/office/drawing/2014/main" id="{8BD53893-EA69-4E4B-94F7-220736EAE263}"/>
                </a:ext>
              </a:extLst>
            </p:cNvPr>
            <p:cNvSpPr>
              <a:spLocks noChangeArrowheads="1"/>
            </p:cNvSpPr>
            <p:nvPr/>
          </p:nvSpPr>
          <p:spPr bwMode="auto">
            <a:xfrm>
              <a:off x="6597650" y="3302000"/>
              <a:ext cx="1087438" cy="15049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6" name="Freeform 23">
              <a:extLst>
                <a:ext uri="{FF2B5EF4-FFF2-40B4-BE49-F238E27FC236}">
                  <a16:creationId xmlns:a16="http://schemas.microsoft.com/office/drawing/2014/main" id="{4AFF9661-3DC8-4CBE-ADE0-2486A3FCC103}"/>
                </a:ext>
              </a:extLst>
            </p:cNvPr>
            <p:cNvSpPr>
              <a:spLocks/>
            </p:cNvSpPr>
            <p:nvPr/>
          </p:nvSpPr>
          <p:spPr bwMode="auto">
            <a:xfrm>
              <a:off x="6591300" y="3294062"/>
              <a:ext cx="1101725" cy="1520825"/>
            </a:xfrm>
            <a:custGeom>
              <a:avLst/>
              <a:gdLst>
                <a:gd name="T0" fmla="*/ 689 w 694"/>
                <a:gd name="T1" fmla="*/ 953 h 958"/>
                <a:gd name="T2" fmla="*/ 689 w 694"/>
                <a:gd name="T3" fmla="*/ 948 h 958"/>
                <a:gd name="T4" fmla="*/ 9 w 694"/>
                <a:gd name="T5" fmla="*/ 948 h 958"/>
                <a:gd name="T6" fmla="*/ 9 w 694"/>
                <a:gd name="T7" fmla="*/ 9 h 958"/>
                <a:gd name="T8" fmla="*/ 684 w 694"/>
                <a:gd name="T9" fmla="*/ 9 h 958"/>
                <a:gd name="T10" fmla="*/ 684 w 694"/>
                <a:gd name="T11" fmla="*/ 953 h 958"/>
                <a:gd name="T12" fmla="*/ 689 w 694"/>
                <a:gd name="T13" fmla="*/ 953 h 958"/>
                <a:gd name="T14" fmla="*/ 689 w 694"/>
                <a:gd name="T15" fmla="*/ 948 h 958"/>
                <a:gd name="T16" fmla="*/ 689 w 694"/>
                <a:gd name="T17" fmla="*/ 953 h 958"/>
                <a:gd name="T18" fmla="*/ 694 w 694"/>
                <a:gd name="T19" fmla="*/ 953 h 958"/>
                <a:gd name="T20" fmla="*/ 694 w 694"/>
                <a:gd name="T21" fmla="*/ 0 h 958"/>
                <a:gd name="T22" fmla="*/ 0 w 694"/>
                <a:gd name="T23" fmla="*/ 0 h 958"/>
                <a:gd name="T24" fmla="*/ 0 w 694"/>
                <a:gd name="T25" fmla="*/ 958 h 958"/>
                <a:gd name="T26" fmla="*/ 694 w 694"/>
                <a:gd name="T27" fmla="*/ 958 h 958"/>
                <a:gd name="T28" fmla="*/ 694 w 694"/>
                <a:gd name="T29" fmla="*/ 953 h 958"/>
                <a:gd name="T30" fmla="*/ 689 w 694"/>
                <a:gd name="T31" fmla="*/ 953 h 9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4" h="958">
                  <a:moveTo>
                    <a:pt x="689" y="953"/>
                  </a:moveTo>
                  <a:lnTo>
                    <a:pt x="689" y="948"/>
                  </a:lnTo>
                  <a:lnTo>
                    <a:pt x="9" y="948"/>
                  </a:lnTo>
                  <a:lnTo>
                    <a:pt x="9" y="9"/>
                  </a:lnTo>
                  <a:lnTo>
                    <a:pt x="684" y="9"/>
                  </a:lnTo>
                  <a:lnTo>
                    <a:pt x="684" y="953"/>
                  </a:lnTo>
                  <a:lnTo>
                    <a:pt x="689" y="953"/>
                  </a:lnTo>
                  <a:lnTo>
                    <a:pt x="689" y="948"/>
                  </a:lnTo>
                  <a:lnTo>
                    <a:pt x="689" y="953"/>
                  </a:lnTo>
                  <a:lnTo>
                    <a:pt x="694" y="953"/>
                  </a:lnTo>
                  <a:lnTo>
                    <a:pt x="694" y="0"/>
                  </a:lnTo>
                  <a:lnTo>
                    <a:pt x="0" y="0"/>
                  </a:lnTo>
                  <a:lnTo>
                    <a:pt x="0" y="958"/>
                  </a:lnTo>
                  <a:lnTo>
                    <a:pt x="694" y="958"/>
                  </a:lnTo>
                  <a:lnTo>
                    <a:pt x="694" y="953"/>
                  </a:lnTo>
                  <a:lnTo>
                    <a:pt x="689" y="95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7" name="Freeform 24">
              <a:extLst>
                <a:ext uri="{FF2B5EF4-FFF2-40B4-BE49-F238E27FC236}">
                  <a16:creationId xmlns:a16="http://schemas.microsoft.com/office/drawing/2014/main" id="{822967FE-09E1-4138-8580-1FF2C6394C1A}"/>
                </a:ext>
              </a:extLst>
            </p:cNvPr>
            <p:cNvSpPr>
              <a:spLocks/>
            </p:cNvSpPr>
            <p:nvPr/>
          </p:nvSpPr>
          <p:spPr bwMode="auto">
            <a:xfrm>
              <a:off x="6786563" y="3609975"/>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8" name="Line 25">
              <a:extLst>
                <a:ext uri="{FF2B5EF4-FFF2-40B4-BE49-F238E27FC236}">
                  <a16:creationId xmlns:a16="http://schemas.microsoft.com/office/drawing/2014/main" id="{A1DBAC0C-BCCB-4996-BCF5-42413D602053}"/>
                </a:ext>
              </a:extLst>
            </p:cNvPr>
            <p:cNvSpPr>
              <a:spLocks noChangeShapeType="1"/>
            </p:cNvSpPr>
            <p:nvPr/>
          </p:nvSpPr>
          <p:spPr bwMode="auto">
            <a:xfrm>
              <a:off x="6786563" y="3609975"/>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39" name="Freeform 26">
              <a:extLst>
                <a:ext uri="{FF2B5EF4-FFF2-40B4-BE49-F238E27FC236}">
                  <a16:creationId xmlns:a16="http://schemas.microsoft.com/office/drawing/2014/main" id="{6D7BEC45-1AE6-4502-9239-FE0F3832747E}"/>
                </a:ext>
              </a:extLst>
            </p:cNvPr>
            <p:cNvSpPr>
              <a:spLocks/>
            </p:cNvSpPr>
            <p:nvPr/>
          </p:nvSpPr>
          <p:spPr bwMode="auto">
            <a:xfrm>
              <a:off x="6764338" y="3586163"/>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0" name="Freeform 27">
              <a:extLst>
                <a:ext uri="{FF2B5EF4-FFF2-40B4-BE49-F238E27FC236}">
                  <a16:creationId xmlns:a16="http://schemas.microsoft.com/office/drawing/2014/main" id="{0CB285B5-0F61-43C5-A294-F434C241BB01}"/>
                </a:ext>
              </a:extLst>
            </p:cNvPr>
            <p:cNvSpPr>
              <a:spLocks/>
            </p:cNvSpPr>
            <p:nvPr/>
          </p:nvSpPr>
          <p:spPr bwMode="auto">
            <a:xfrm>
              <a:off x="6721475" y="3759200"/>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1" name="Line 28">
              <a:extLst>
                <a:ext uri="{FF2B5EF4-FFF2-40B4-BE49-F238E27FC236}">
                  <a16:creationId xmlns:a16="http://schemas.microsoft.com/office/drawing/2014/main" id="{2360E2F4-A30F-45DD-BF21-66CEF13BFFCF}"/>
                </a:ext>
              </a:extLst>
            </p:cNvPr>
            <p:cNvSpPr>
              <a:spLocks noChangeShapeType="1"/>
            </p:cNvSpPr>
            <p:nvPr/>
          </p:nvSpPr>
          <p:spPr bwMode="auto">
            <a:xfrm>
              <a:off x="6721475" y="3759200"/>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2" name="Freeform 29">
              <a:extLst>
                <a:ext uri="{FF2B5EF4-FFF2-40B4-BE49-F238E27FC236}">
                  <a16:creationId xmlns:a16="http://schemas.microsoft.com/office/drawing/2014/main" id="{80422660-F21D-4768-B08F-7AAFDE87FFDC}"/>
                </a:ext>
              </a:extLst>
            </p:cNvPr>
            <p:cNvSpPr>
              <a:spLocks/>
            </p:cNvSpPr>
            <p:nvPr/>
          </p:nvSpPr>
          <p:spPr bwMode="auto">
            <a:xfrm>
              <a:off x="6699250" y="3736975"/>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3" name="Freeform 30">
              <a:extLst>
                <a:ext uri="{FF2B5EF4-FFF2-40B4-BE49-F238E27FC236}">
                  <a16:creationId xmlns:a16="http://schemas.microsoft.com/office/drawing/2014/main" id="{7D36A584-2996-42BF-A981-3AA5430DBD83}"/>
                </a:ext>
              </a:extLst>
            </p:cNvPr>
            <p:cNvSpPr>
              <a:spLocks/>
            </p:cNvSpPr>
            <p:nvPr/>
          </p:nvSpPr>
          <p:spPr bwMode="auto">
            <a:xfrm>
              <a:off x="6786563" y="3913188"/>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4" name="Line 31">
              <a:extLst>
                <a:ext uri="{FF2B5EF4-FFF2-40B4-BE49-F238E27FC236}">
                  <a16:creationId xmlns:a16="http://schemas.microsoft.com/office/drawing/2014/main" id="{25263B23-7391-405E-8C3A-9E9A19CE79AB}"/>
                </a:ext>
              </a:extLst>
            </p:cNvPr>
            <p:cNvSpPr>
              <a:spLocks noChangeShapeType="1"/>
            </p:cNvSpPr>
            <p:nvPr/>
          </p:nvSpPr>
          <p:spPr bwMode="auto">
            <a:xfrm>
              <a:off x="6786563" y="3913188"/>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5" name="Freeform 32">
              <a:extLst>
                <a:ext uri="{FF2B5EF4-FFF2-40B4-BE49-F238E27FC236}">
                  <a16:creationId xmlns:a16="http://schemas.microsoft.com/office/drawing/2014/main" id="{0A0AB632-BAD9-4C93-98E3-19EEC307B65A}"/>
                </a:ext>
              </a:extLst>
            </p:cNvPr>
            <p:cNvSpPr>
              <a:spLocks/>
            </p:cNvSpPr>
            <p:nvPr/>
          </p:nvSpPr>
          <p:spPr bwMode="auto">
            <a:xfrm>
              <a:off x="6764338" y="3890963"/>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10"/>
                    <a:pt x="201" y="6"/>
                  </a:cubicBezTo>
                  <a:cubicBezTo>
                    <a:pt x="201" y="3"/>
                    <a:pt x="199" y="0"/>
                    <a:pt x="195"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6" name="Freeform 33">
              <a:extLst>
                <a:ext uri="{FF2B5EF4-FFF2-40B4-BE49-F238E27FC236}">
                  <a16:creationId xmlns:a16="http://schemas.microsoft.com/office/drawing/2014/main" id="{FCCFF27D-679A-44B0-B851-D662B0B4D952}"/>
                </a:ext>
              </a:extLst>
            </p:cNvPr>
            <p:cNvSpPr>
              <a:spLocks/>
            </p:cNvSpPr>
            <p:nvPr/>
          </p:nvSpPr>
          <p:spPr bwMode="auto">
            <a:xfrm>
              <a:off x="6721475" y="40671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7" name="Line 34">
              <a:extLst>
                <a:ext uri="{FF2B5EF4-FFF2-40B4-BE49-F238E27FC236}">
                  <a16:creationId xmlns:a16="http://schemas.microsoft.com/office/drawing/2014/main" id="{00B59AB9-CE52-4B26-A05C-3FCA011A86FA}"/>
                </a:ext>
              </a:extLst>
            </p:cNvPr>
            <p:cNvSpPr>
              <a:spLocks noChangeShapeType="1"/>
            </p:cNvSpPr>
            <p:nvPr/>
          </p:nvSpPr>
          <p:spPr bwMode="auto">
            <a:xfrm>
              <a:off x="6721475" y="40671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8" name="Freeform 35">
              <a:extLst>
                <a:ext uri="{FF2B5EF4-FFF2-40B4-BE49-F238E27FC236}">
                  <a16:creationId xmlns:a16="http://schemas.microsoft.com/office/drawing/2014/main" id="{906B1B9F-08F3-4860-A206-CC99379BAD31}"/>
                </a:ext>
              </a:extLst>
            </p:cNvPr>
            <p:cNvSpPr>
              <a:spLocks/>
            </p:cNvSpPr>
            <p:nvPr/>
          </p:nvSpPr>
          <p:spPr bwMode="auto">
            <a:xfrm>
              <a:off x="6699250" y="4044950"/>
              <a:ext cx="884238" cy="44450"/>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9"/>
                    <a:pt x="235" y="6"/>
                  </a:cubicBezTo>
                  <a:cubicBezTo>
                    <a:pt x="235" y="3"/>
                    <a:pt x="232" y="0"/>
                    <a:pt x="229"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49" name="Freeform 36">
              <a:extLst>
                <a:ext uri="{FF2B5EF4-FFF2-40B4-BE49-F238E27FC236}">
                  <a16:creationId xmlns:a16="http://schemas.microsoft.com/office/drawing/2014/main" id="{12B5342E-A6C8-49DC-AD3A-15530D8F23DC}"/>
                </a:ext>
              </a:extLst>
            </p:cNvPr>
            <p:cNvSpPr>
              <a:spLocks/>
            </p:cNvSpPr>
            <p:nvPr/>
          </p:nvSpPr>
          <p:spPr bwMode="auto">
            <a:xfrm>
              <a:off x="6786563" y="42211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0" name="Line 37">
              <a:extLst>
                <a:ext uri="{FF2B5EF4-FFF2-40B4-BE49-F238E27FC236}">
                  <a16:creationId xmlns:a16="http://schemas.microsoft.com/office/drawing/2014/main" id="{B729FCA0-E52D-4DCC-B8A5-538F81F72E85}"/>
                </a:ext>
              </a:extLst>
            </p:cNvPr>
            <p:cNvSpPr>
              <a:spLocks noChangeShapeType="1"/>
            </p:cNvSpPr>
            <p:nvPr/>
          </p:nvSpPr>
          <p:spPr bwMode="auto">
            <a:xfrm>
              <a:off x="6786563" y="42211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1" name="Freeform 38">
              <a:extLst>
                <a:ext uri="{FF2B5EF4-FFF2-40B4-BE49-F238E27FC236}">
                  <a16:creationId xmlns:a16="http://schemas.microsoft.com/office/drawing/2014/main" id="{4EC40AF2-DD8E-40DA-9B2D-E95A452F610E}"/>
                </a:ext>
              </a:extLst>
            </p:cNvPr>
            <p:cNvSpPr>
              <a:spLocks/>
            </p:cNvSpPr>
            <p:nvPr/>
          </p:nvSpPr>
          <p:spPr bwMode="auto">
            <a:xfrm>
              <a:off x="6764338" y="4198938"/>
              <a:ext cx="755650" cy="44450"/>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2"/>
                    <a:pt x="199" y="0"/>
                    <a:pt x="195" y="0"/>
                  </a:cubicBezTo>
                  <a:cubicBezTo>
                    <a:pt x="6" y="0"/>
                    <a:pt x="6" y="0"/>
                    <a:pt x="6" y="0"/>
                  </a:cubicBezTo>
                  <a:cubicBezTo>
                    <a:pt x="3" y="0"/>
                    <a:pt x="0" y="2"/>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2" name="Freeform 39">
              <a:extLst>
                <a:ext uri="{FF2B5EF4-FFF2-40B4-BE49-F238E27FC236}">
                  <a16:creationId xmlns:a16="http://schemas.microsoft.com/office/drawing/2014/main" id="{BCC65561-5868-4037-B9FE-D44B1E824DE0}"/>
                </a:ext>
              </a:extLst>
            </p:cNvPr>
            <p:cNvSpPr>
              <a:spLocks/>
            </p:cNvSpPr>
            <p:nvPr/>
          </p:nvSpPr>
          <p:spPr bwMode="auto">
            <a:xfrm>
              <a:off x="6786563" y="4525963"/>
              <a:ext cx="711200" cy="0"/>
            </a:xfrm>
            <a:custGeom>
              <a:avLst/>
              <a:gdLst>
                <a:gd name="T0" fmla="*/ 0 w 448"/>
                <a:gd name="T1" fmla="*/ 448 w 448"/>
                <a:gd name="T2" fmla="*/ 0 w 448"/>
              </a:gdLst>
              <a:ahLst/>
              <a:cxnLst>
                <a:cxn ang="0">
                  <a:pos x="T0" y="0"/>
                </a:cxn>
                <a:cxn ang="0">
                  <a:pos x="T1" y="0"/>
                </a:cxn>
                <a:cxn ang="0">
                  <a:pos x="T2" y="0"/>
                </a:cxn>
              </a:cxnLst>
              <a:rect l="0" t="0" r="r" b="b"/>
              <a:pathLst>
                <a:path w="448">
                  <a:moveTo>
                    <a:pt x="0" y="0"/>
                  </a:moveTo>
                  <a:lnTo>
                    <a:pt x="448"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3" name="Line 40">
              <a:extLst>
                <a:ext uri="{FF2B5EF4-FFF2-40B4-BE49-F238E27FC236}">
                  <a16:creationId xmlns:a16="http://schemas.microsoft.com/office/drawing/2014/main" id="{A3F93BE3-79D0-41FA-B074-3EA68D3220B2}"/>
                </a:ext>
              </a:extLst>
            </p:cNvPr>
            <p:cNvSpPr>
              <a:spLocks noChangeShapeType="1"/>
            </p:cNvSpPr>
            <p:nvPr/>
          </p:nvSpPr>
          <p:spPr bwMode="auto">
            <a:xfrm>
              <a:off x="6786563" y="4525963"/>
              <a:ext cx="711200"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4" name="Freeform 41">
              <a:extLst>
                <a:ext uri="{FF2B5EF4-FFF2-40B4-BE49-F238E27FC236}">
                  <a16:creationId xmlns:a16="http://schemas.microsoft.com/office/drawing/2014/main" id="{4E32DE1A-39A5-45D8-ABE4-33FA1EC412E4}"/>
                </a:ext>
              </a:extLst>
            </p:cNvPr>
            <p:cNvSpPr>
              <a:spLocks/>
            </p:cNvSpPr>
            <p:nvPr/>
          </p:nvSpPr>
          <p:spPr bwMode="auto">
            <a:xfrm>
              <a:off x="6764338" y="4502150"/>
              <a:ext cx="755650" cy="46038"/>
            </a:xfrm>
            <a:custGeom>
              <a:avLst/>
              <a:gdLst>
                <a:gd name="T0" fmla="*/ 6 w 201"/>
                <a:gd name="T1" fmla="*/ 12 h 12"/>
                <a:gd name="T2" fmla="*/ 195 w 201"/>
                <a:gd name="T3" fmla="*/ 12 h 12"/>
                <a:gd name="T4" fmla="*/ 201 w 201"/>
                <a:gd name="T5" fmla="*/ 6 h 12"/>
                <a:gd name="T6" fmla="*/ 195 w 201"/>
                <a:gd name="T7" fmla="*/ 0 h 12"/>
                <a:gd name="T8" fmla="*/ 6 w 201"/>
                <a:gd name="T9" fmla="*/ 0 h 12"/>
                <a:gd name="T10" fmla="*/ 0 w 201"/>
                <a:gd name="T11" fmla="*/ 6 h 12"/>
                <a:gd name="T12" fmla="*/ 6 w 201"/>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01" h="12">
                  <a:moveTo>
                    <a:pt x="6" y="12"/>
                  </a:moveTo>
                  <a:cubicBezTo>
                    <a:pt x="195" y="12"/>
                    <a:pt x="195" y="12"/>
                    <a:pt x="195" y="12"/>
                  </a:cubicBezTo>
                  <a:cubicBezTo>
                    <a:pt x="199" y="12"/>
                    <a:pt x="201" y="9"/>
                    <a:pt x="201" y="6"/>
                  </a:cubicBezTo>
                  <a:cubicBezTo>
                    <a:pt x="201" y="3"/>
                    <a:pt x="199" y="0"/>
                    <a:pt x="195" y="0"/>
                  </a:cubicBezTo>
                  <a:cubicBezTo>
                    <a:pt x="6" y="0"/>
                    <a:pt x="6" y="0"/>
                    <a:pt x="6" y="0"/>
                  </a:cubicBezTo>
                  <a:cubicBezTo>
                    <a:pt x="3" y="0"/>
                    <a:pt x="0" y="3"/>
                    <a:pt x="0" y="6"/>
                  </a:cubicBezTo>
                  <a:cubicBezTo>
                    <a:pt x="0" y="9"/>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5" name="Freeform 42">
              <a:extLst>
                <a:ext uri="{FF2B5EF4-FFF2-40B4-BE49-F238E27FC236}">
                  <a16:creationId xmlns:a16="http://schemas.microsoft.com/office/drawing/2014/main" id="{A7F8269D-E7AF-4994-B963-9C13ABC0C80A}"/>
                </a:ext>
              </a:extLst>
            </p:cNvPr>
            <p:cNvSpPr>
              <a:spLocks/>
            </p:cNvSpPr>
            <p:nvPr/>
          </p:nvSpPr>
          <p:spPr bwMode="auto">
            <a:xfrm>
              <a:off x="6721475" y="4371975"/>
              <a:ext cx="839788" cy="0"/>
            </a:xfrm>
            <a:custGeom>
              <a:avLst/>
              <a:gdLst>
                <a:gd name="T0" fmla="*/ 0 w 529"/>
                <a:gd name="T1" fmla="*/ 529 w 529"/>
                <a:gd name="T2" fmla="*/ 0 w 529"/>
              </a:gdLst>
              <a:ahLst/>
              <a:cxnLst>
                <a:cxn ang="0">
                  <a:pos x="T0" y="0"/>
                </a:cxn>
                <a:cxn ang="0">
                  <a:pos x="T1" y="0"/>
                </a:cxn>
                <a:cxn ang="0">
                  <a:pos x="T2" y="0"/>
                </a:cxn>
              </a:cxnLst>
              <a:rect l="0" t="0" r="r" b="b"/>
              <a:pathLst>
                <a:path w="529">
                  <a:moveTo>
                    <a:pt x="0" y="0"/>
                  </a:moveTo>
                  <a:lnTo>
                    <a:pt x="529"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6" name="Line 43">
              <a:extLst>
                <a:ext uri="{FF2B5EF4-FFF2-40B4-BE49-F238E27FC236}">
                  <a16:creationId xmlns:a16="http://schemas.microsoft.com/office/drawing/2014/main" id="{55BFD90C-F307-46B6-8FD2-FA07306E65CD}"/>
                </a:ext>
              </a:extLst>
            </p:cNvPr>
            <p:cNvSpPr>
              <a:spLocks noChangeShapeType="1"/>
            </p:cNvSpPr>
            <p:nvPr/>
          </p:nvSpPr>
          <p:spPr bwMode="auto">
            <a:xfrm>
              <a:off x="6721475" y="4371975"/>
              <a:ext cx="839788"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7" name="Freeform 44">
              <a:extLst>
                <a:ext uri="{FF2B5EF4-FFF2-40B4-BE49-F238E27FC236}">
                  <a16:creationId xmlns:a16="http://schemas.microsoft.com/office/drawing/2014/main" id="{5E4538D3-5DC5-4B6A-89D4-1F1F123B165D}"/>
                </a:ext>
              </a:extLst>
            </p:cNvPr>
            <p:cNvSpPr>
              <a:spLocks/>
            </p:cNvSpPr>
            <p:nvPr/>
          </p:nvSpPr>
          <p:spPr bwMode="auto">
            <a:xfrm>
              <a:off x="6699250" y="4348163"/>
              <a:ext cx="884238" cy="46038"/>
            </a:xfrm>
            <a:custGeom>
              <a:avLst/>
              <a:gdLst>
                <a:gd name="T0" fmla="*/ 6 w 235"/>
                <a:gd name="T1" fmla="*/ 12 h 12"/>
                <a:gd name="T2" fmla="*/ 229 w 235"/>
                <a:gd name="T3" fmla="*/ 12 h 12"/>
                <a:gd name="T4" fmla="*/ 235 w 235"/>
                <a:gd name="T5" fmla="*/ 6 h 12"/>
                <a:gd name="T6" fmla="*/ 229 w 235"/>
                <a:gd name="T7" fmla="*/ 0 h 12"/>
                <a:gd name="T8" fmla="*/ 6 w 235"/>
                <a:gd name="T9" fmla="*/ 0 h 12"/>
                <a:gd name="T10" fmla="*/ 0 w 235"/>
                <a:gd name="T11" fmla="*/ 6 h 12"/>
                <a:gd name="T12" fmla="*/ 6 w 23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235" h="12">
                  <a:moveTo>
                    <a:pt x="6" y="12"/>
                  </a:moveTo>
                  <a:cubicBezTo>
                    <a:pt x="229" y="12"/>
                    <a:pt x="229" y="12"/>
                    <a:pt x="229" y="12"/>
                  </a:cubicBezTo>
                  <a:cubicBezTo>
                    <a:pt x="232" y="12"/>
                    <a:pt x="235" y="10"/>
                    <a:pt x="235" y="6"/>
                  </a:cubicBezTo>
                  <a:cubicBezTo>
                    <a:pt x="235" y="3"/>
                    <a:pt x="232" y="0"/>
                    <a:pt x="229" y="0"/>
                  </a:cubicBezTo>
                  <a:cubicBezTo>
                    <a:pt x="6" y="0"/>
                    <a:pt x="6" y="0"/>
                    <a:pt x="6" y="0"/>
                  </a:cubicBezTo>
                  <a:cubicBezTo>
                    <a:pt x="3" y="0"/>
                    <a:pt x="0" y="3"/>
                    <a:pt x="0" y="6"/>
                  </a:cubicBezTo>
                  <a:cubicBezTo>
                    <a:pt x="0" y="10"/>
                    <a:pt x="3" y="12"/>
                    <a:pt x="6" y="12"/>
                  </a:cubicBezTo>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8" name="Freeform 45">
              <a:extLst>
                <a:ext uri="{FF2B5EF4-FFF2-40B4-BE49-F238E27FC236}">
                  <a16:creationId xmlns:a16="http://schemas.microsoft.com/office/drawing/2014/main" id="{141B31E6-79E3-4983-99E7-9580A72305B5}"/>
                </a:ext>
              </a:extLst>
            </p:cNvPr>
            <p:cNvSpPr>
              <a:spLocks/>
            </p:cNvSpPr>
            <p:nvPr/>
          </p:nvSpPr>
          <p:spPr bwMode="auto">
            <a:xfrm>
              <a:off x="6838950" y="3200400"/>
              <a:ext cx="604838" cy="184150"/>
            </a:xfrm>
            <a:custGeom>
              <a:avLst/>
              <a:gdLst>
                <a:gd name="T0" fmla="*/ 161 w 161"/>
                <a:gd name="T1" fmla="*/ 36 h 49"/>
                <a:gd name="T2" fmla="*/ 126 w 161"/>
                <a:gd name="T3" fmla="*/ 0 h 49"/>
                <a:gd name="T4" fmla="*/ 36 w 161"/>
                <a:gd name="T5" fmla="*/ 0 h 49"/>
                <a:gd name="T6" fmla="*/ 0 w 161"/>
                <a:gd name="T7" fmla="*/ 36 h 49"/>
                <a:gd name="T8" fmla="*/ 0 w 161"/>
                <a:gd name="T9" fmla="*/ 36 h 49"/>
                <a:gd name="T10" fmla="*/ 13 w 161"/>
                <a:gd name="T11" fmla="*/ 49 h 49"/>
                <a:gd name="T12" fmla="*/ 148 w 161"/>
                <a:gd name="T13" fmla="*/ 49 h 49"/>
                <a:gd name="T14" fmla="*/ 161 w 161"/>
                <a:gd name="T15" fmla="*/ 36 h 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49">
                  <a:moveTo>
                    <a:pt x="161" y="36"/>
                  </a:moveTo>
                  <a:cubicBezTo>
                    <a:pt x="161" y="16"/>
                    <a:pt x="146" y="0"/>
                    <a:pt x="126" y="0"/>
                  </a:cubicBezTo>
                  <a:cubicBezTo>
                    <a:pt x="36" y="0"/>
                    <a:pt x="36" y="0"/>
                    <a:pt x="36" y="0"/>
                  </a:cubicBezTo>
                  <a:cubicBezTo>
                    <a:pt x="16" y="0"/>
                    <a:pt x="0" y="16"/>
                    <a:pt x="0" y="36"/>
                  </a:cubicBezTo>
                  <a:cubicBezTo>
                    <a:pt x="0" y="36"/>
                    <a:pt x="0" y="36"/>
                    <a:pt x="0" y="36"/>
                  </a:cubicBezTo>
                  <a:cubicBezTo>
                    <a:pt x="0" y="43"/>
                    <a:pt x="6" y="49"/>
                    <a:pt x="13" y="49"/>
                  </a:cubicBezTo>
                  <a:cubicBezTo>
                    <a:pt x="148" y="49"/>
                    <a:pt x="148" y="49"/>
                    <a:pt x="148" y="49"/>
                  </a:cubicBezTo>
                  <a:cubicBezTo>
                    <a:pt x="155" y="49"/>
                    <a:pt x="161" y="43"/>
                    <a:pt x="161" y="36"/>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sp>
          <p:nvSpPr>
            <p:cNvPr id="159" name="Freeform 46">
              <a:extLst>
                <a:ext uri="{FF2B5EF4-FFF2-40B4-BE49-F238E27FC236}">
                  <a16:creationId xmlns:a16="http://schemas.microsoft.com/office/drawing/2014/main" id="{6B02554B-E47F-414C-90BB-0F92EC198F5F}"/>
                </a:ext>
              </a:extLst>
            </p:cNvPr>
            <p:cNvSpPr>
              <a:spLocks noEditPoints="1"/>
            </p:cNvSpPr>
            <p:nvPr/>
          </p:nvSpPr>
          <p:spPr bwMode="auto">
            <a:xfrm>
              <a:off x="6989763" y="3016250"/>
              <a:ext cx="304800" cy="303213"/>
            </a:xfrm>
            <a:custGeom>
              <a:avLst/>
              <a:gdLst>
                <a:gd name="T0" fmla="*/ 41 w 81"/>
                <a:gd name="T1" fmla="*/ 0 h 81"/>
                <a:gd name="T2" fmla="*/ 0 w 81"/>
                <a:gd name="T3" fmla="*/ 40 h 81"/>
                <a:gd name="T4" fmla="*/ 41 w 81"/>
                <a:gd name="T5" fmla="*/ 81 h 81"/>
                <a:gd name="T6" fmla="*/ 81 w 81"/>
                <a:gd name="T7" fmla="*/ 40 h 81"/>
                <a:gd name="T8" fmla="*/ 41 w 81"/>
                <a:gd name="T9" fmla="*/ 0 h 81"/>
                <a:gd name="T10" fmla="*/ 41 w 81"/>
                <a:gd name="T11" fmla="*/ 69 h 81"/>
                <a:gd name="T12" fmla="*/ 12 w 81"/>
                <a:gd name="T13" fmla="*/ 40 h 81"/>
                <a:gd name="T14" fmla="*/ 41 w 81"/>
                <a:gd name="T15" fmla="*/ 12 h 81"/>
                <a:gd name="T16" fmla="*/ 69 w 81"/>
                <a:gd name="T17" fmla="*/ 40 h 81"/>
                <a:gd name="T18" fmla="*/ 41 w 81"/>
                <a:gd name="T19" fmla="*/ 6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 h="81">
                  <a:moveTo>
                    <a:pt x="41" y="0"/>
                  </a:moveTo>
                  <a:cubicBezTo>
                    <a:pt x="18" y="0"/>
                    <a:pt x="0" y="18"/>
                    <a:pt x="0" y="40"/>
                  </a:cubicBezTo>
                  <a:cubicBezTo>
                    <a:pt x="0" y="63"/>
                    <a:pt x="18" y="81"/>
                    <a:pt x="41" y="81"/>
                  </a:cubicBezTo>
                  <a:cubicBezTo>
                    <a:pt x="63" y="81"/>
                    <a:pt x="81" y="63"/>
                    <a:pt x="81" y="40"/>
                  </a:cubicBezTo>
                  <a:cubicBezTo>
                    <a:pt x="81" y="18"/>
                    <a:pt x="63" y="0"/>
                    <a:pt x="41" y="0"/>
                  </a:cubicBezTo>
                  <a:close/>
                  <a:moveTo>
                    <a:pt x="41" y="69"/>
                  </a:moveTo>
                  <a:cubicBezTo>
                    <a:pt x="25" y="69"/>
                    <a:pt x="12" y="56"/>
                    <a:pt x="12" y="40"/>
                  </a:cubicBezTo>
                  <a:cubicBezTo>
                    <a:pt x="12" y="24"/>
                    <a:pt x="25" y="12"/>
                    <a:pt x="41" y="12"/>
                  </a:cubicBezTo>
                  <a:cubicBezTo>
                    <a:pt x="56" y="12"/>
                    <a:pt x="69" y="24"/>
                    <a:pt x="69" y="40"/>
                  </a:cubicBezTo>
                  <a:cubicBezTo>
                    <a:pt x="69" y="56"/>
                    <a:pt x="56" y="69"/>
                    <a:pt x="41" y="69"/>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70" tIns="34285" rIns="68570" bIns="34285" numCol="1" anchor="t" anchorCtr="0" compatLnSpc="1">
              <a:prstTxWarp prst="textNoShape">
                <a:avLst/>
              </a:prstTxWarp>
            </a:bodyPr>
            <a:lstStyle/>
            <a:p>
              <a:endParaRPr lang="en-US" sz="2024"/>
            </a:p>
          </p:txBody>
        </p:sp>
      </p:grpSp>
      <p:sp>
        <p:nvSpPr>
          <p:cNvPr id="189" name="Google Shape;927;p74">
            <a:extLst>
              <a:ext uri="{FF2B5EF4-FFF2-40B4-BE49-F238E27FC236}">
                <a16:creationId xmlns:a16="http://schemas.microsoft.com/office/drawing/2014/main" id="{4ADC5CAB-4154-4EE5-9309-CF3FA2745F5D}"/>
              </a:ext>
            </a:extLst>
          </p:cNvPr>
          <p:cNvSpPr txBox="1">
            <a:spLocks/>
          </p:cNvSpPr>
          <p:nvPr/>
        </p:nvSpPr>
        <p:spPr>
          <a:xfrm>
            <a:off x="130225" y="187943"/>
            <a:ext cx="3182732" cy="951753"/>
          </a:xfrm>
          <a:prstGeom prst="rect">
            <a:avLst/>
          </a:prstGeom>
        </p:spPr>
        <p:txBody>
          <a:bodyPr spcFirstLastPara="1" wrap="square" lIns="91411" tIns="91411" rIns="91411" bIns="91411"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fa-IR" sz="3300" dirty="0">
                <a:solidFill>
                  <a:srgbClr val="FFC000"/>
                </a:solidFill>
                <a:cs typeface="B Nazanin" panose="00000700000000000000" pitchFamily="2" charset="-78"/>
              </a:rPr>
              <a:t>منابع</a:t>
            </a:r>
            <a:endParaRPr lang="es-PE" sz="3300" dirty="0">
              <a:solidFill>
                <a:srgbClr val="FFC000"/>
              </a:solidFill>
              <a:cs typeface="B Nazanin" panose="00000700000000000000" pitchFamily="2" charset="-78"/>
            </a:endParaRPr>
          </a:p>
        </p:txBody>
      </p:sp>
      <p:pic>
        <p:nvPicPr>
          <p:cNvPr id="24" name="Imagen 23">
            <a:extLst>
              <a:ext uri="{FF2B5EF4-FFF2-40B4-BE49-F238E27FC236}">
                <a16:creationId xmlns:a16="http://schemas.microsoft.com/office/drawing/2014/main" id="{930824D0-0C6F-4197-BA90-24ED5F5A752B}"/>
              </a:ext>
            </a:extLst>
          </p:cNvPr>
          <p:cNvPicPr>
            <a:picLocks noChangeAspect="1"/>
          </p:cNvPicPr>
          <p:nvPr/>
        </p:nvPicPr>
        <p:blipFill>
          <a:blip r:embed="rId2"/>
          <a:stretch>
            <a:fillRect/>
          </a:stretch>
        </p:blipFill>
        <p:spPr>
          <a:xfrm>
            <a:off x="211321" y="2882029"/>
            <a:ext cx="2117339" cy="2137352"/>
          </a:xfrm>
          <a:prstGeom prst="rect">
            <a:avLst/>
          </a:prstGeom>
        </p:spPr>
      </p:pic>
      <p:pic>
        <p:nvPicPr>
          <p:cNvPr id="108" name="Imagen 107">
            <a:extLst>
              <a:ext uri="{FF2B5EF4-FFF2-40B4-BE49-F238E27FC236}">
                <a16:creationId xmlns:a16="http://schemas.microsoft.com/office/drawing/2014/main" id="{9AA755C9-9CFC-4774-9A58-0C302C019D31}"/>
              </a:ext>
            </a:extLst>
          </p:cNvPr>
          <p:cNvPicPr>
            <a:picLocks noChangeAspect="1"/>
          </p:cNvPicPr>
          <p:nvPr/>
        </p:nvPicPr>
        <p:blipFill>
          <a:blip r:embed="rId3"/>
          <a:stretch>
            <a:fillRect/>
          </a:stretch>
        </p:blipFill>
        <p:spPr>
          <a:xfrm>
            <a:off x="2463410" y="2751283"/>
            <a:ext cx="973531" cy="2330090"/>
          </a:xfrm>
          <a:prstGeom prst="rect">
            <a:avLst/>
          </a:prstGeom>
        </p:spPr>
      </p:pic>
      <p:pic>
        <p:nvPicPr>
          <p:cNvPr id="110" name="Imagen 109">
            <a:extLst>
              <a:ext uri="{FF2B5EF4-FFF2-40B4-BE49-F238E27FC236}">
                <a16:creationId xmlns:a16="http://schemas.microsoft.com/office/drawing/2014/main" id="{BDD4A67A-0A00-4B4D-9EFA-8E497228369E}"/>
              </a:ext>
            </a:extLst>
          </p:cNvPr>
          <p:cNvPicPr>
            <a:picLocks noChangeAspect="1"/>
          </p:cNvPicPr>
          <p:nvPr/>
        </p:nvPicPr>
        <p:blipFill>
          <a:blip r:embed="rId4"/>
          <a:stretch>
            <a:fillRect/>
          </a:stretch>
        </p:blipFill>
        <p:spPr>
          <a:xfrm>
            <a:off x="3537851" y="2772766"/>
            <a:ext cx="1456042" cy="1202081"/>
          </a:xfrm>
          <a:prstGeom prst="rect">
            <a:avLst/>
          </a:prstGeom>
        </p:spPr>
      </p:pic>
      <p:pic>
        <p:nvPicPr>
          <p:cNvPr id="112" name="Imagen 111">
            <a:extLst>
              <a:ext uri="{FF2B5EF4-FFF2-40B4-BE49-F238E27FC236}">
                <a16:creationId xmlns:a16="http://schemas.microsoft.com/office/drawing/2014/main" id="{ABC5F37B-D881-4033-9930-2BAF1B4FF4FC}"/>
              </a:ext>
            </a:extLst>
          </p:cNvPr>
          <p:cNvPicPr>
            <a:picLocks noChangeAspect="1"/>
          </p:cNvPicPr>
          <p:nvPr/>
        </p:nvPicPr>
        <p:blipFill>
          <a:blip r:embed="rId5"/>
          <a:stretch>
            <a:fillRect/>
          </a:stretch>
        </p:blipFill>
        <p:spPr>
          <a:xfrm>
            <a:off x="5020422" y="2873627"/>
            <a:ext cx="1371389" cy="1064933"/>
          </a:xfrm>
          <a:prstGeom prst="rect">
            <a:avLst/>
          </a:prstGeom>
        </p:spPr>
      </p:pic>
      <p:pic>
        <p:nvPicPr>
          <p:cNvPr id="114" name="Imagen 113">
            <a:extLst>
              <a:ext uri="{FF2B5EF4-FFF2-40B4-BE49-F238E27FC236}">
                <a16:creationId xmlns:a16="http://schemas.microsoft.com/office/drawing/2014/main" id="{255D5B39-A19E-4BC3-9C4D-E9B1781B8459}"/>
              </a:ext>
            </a:extLst>
          </p:cNvPr>
          <p:cNvPicPr>
            <a:picLocks noChangeAspect="1"/>
          </p:cNvPicPr>
          <p:nvPr/>
        </p:nvPicPr>
        <p:blipFill>
          <a:blip r:embed="rId6"/>
          <a:stretch>
            <a:fillRect/>
          </a:stretch>
        </p:blipFill>
        <p:spPr>
          <a:xfrm>
            <a:off x="155397" y="1255324"/>
            <a:ext cx="1196752" cy="1316427"/>
          </a:xfrm>
          <a:prstGeom prst="rect">
            <a:avLst/>
          </a:prstGeom>
        </p:spPr>
      </p:pic>
      <p:pic>
        <p:nvPicPr>
          <p:cNvPr id="116" name="Imagen 115">
            <a:extLst>
              <a:ext uri="{FF2B5EF4-FFF2-40B4-BE49-F238E27FC236}">
                <a16:creationId xmlns:a16="http://schemas.microsoft.com/office/drawing/2014/main" id="{F2C34F4C-2FF9-4953-B018-9F2862EBEA4C}"/>
              </a:ext>
            </a:extLst>
          </p:cNvPr>
          <p:cNvPicPr>
            <a:picLocks noChangeAspect="1"/>
          </p:cNvPicPr>
          <p:nvPr/>
        </p:nvPicPr>
        <p:blipFill>
          <a:blip r:embed="rId7"/>
          <a:stretch>
            <a:fillRect/>
          </a:stretch>
        </p:blipFill>
        <p:spPr>
          <a:xfrm>
            <a:off x="3784877" y="4309514"/>
            <a:ext cx="2554085" cy="635733"/>
          </a:xfrm>
          <a:prstGeom prst="rect">
            <a:avLst/>
          </a:prstGeom>
        </p:spPr>
      </p:pic>
    </p:spTree>
    <p:extLst>
      <p:ext uri="{BB962C8B-B14F-4D97-AF65-F5344CB8AC3E}">
        <p14:creationId xmlns:p14="http://schemas.microsoft.com/office/powerpoint/2010/main" val="1597715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9" name="Graphic 39">
            <a:extLst>
              <a:ext uri="{FF2B5EF4-FFF2-40B4-BE49-F238E27FC236}">
                <a16:creationId xmlns:a16="http://schemas.microsoft.com/office/drawing/2014/main" id="{E25CE632-03E4-4E04-96CA-7567AE843DB1}"/>
              </a:ext>
            </a:extLst>
          </p:cNvPr>
          <p:cNvGrpSpPr/>
          <p:nvPr/>
        </p:nvGrpSpPr>
        <p:grpSpPr>
          <a:xfrm>
            <a:off x="158661" y="723036"/>
            <a:ext cx="3339836" cy="2733127"/>
            <a:chOff x="5888538" y="1654600"/>
            <a:chExt cx="6450406" cy="4973348"/>
          </a:xfrm>
        </p:grpSpPr>
        <p:sp>
          <p:nvSpPr>
            <p:cNvPr id="90" name="Freeform: Shape 89">
              <a:extLst>
                <a:ext uri="{FF2B5EF4-FFF2-40B4-BE49-F238E27FC236}">
                  <a16:creationId xmlns:a16="http://schemas.microsoft.com/office/drawing/2014/main" id="{F0052D18-C66C-4B57-AF9D-46C52CACB1E6}"/>
                </a:ext>
              </a:extLst>
            </p:cNvPr>
            <p:cNvSpPr/>
            <p:nvPr/>
          </p:nvSpPr>
          <p:spPr>
            <a:xfrm>
              <a:off x="5888538" y="1654600"/>
              <a:ext cx="1903176" cy="4952804"/>
            </a:xfrm>
            <a:custGeom>
              <a:avLst/>
              <a:gdLst>
                <a:gd name="connsiteX0" fmla="*/ 1886365 w 1893376"/>
                <a:gd name="connsiteY0" fmla="*/ 1356651 h 3982921"/>
                <a:gd name="connsiteX1" fmla="*/ 1884164 w 1893376"/>
                <a:gd name="connsiteY1" fmla="*/ 1329791 h 3982921"/>
                <a:gd name="connsiteX2" fmla="*/ 588278 w 1893376"/>
                <a:gd name="connsiteY2" fmla="*/ 467188 h 3982921"/>
                <a:gd name="connsiteX3" fmla="*/ 587398 w 1893376"/>
                <a:gd name="connsiteY3" fmla="*/ 461023 h 3982921"/>
                <a:gd name="connsiteX4" fmla="*/ 519587 w 1893376"/>
                <a:gd name="connsiteY4" fmla="*/ 7045 h 3982921"/>
                <a:gd name="connsiteX5" fmla="*/ 516064 w 1893376"/>
                <a:gd name="connsiteY5" fmla="*/ 440 h 3982921"/>
                <a:gd name="connsiteX6" fmla="*/ 422715 w 1893376"/>
                <a:gd name="connsiteY6" fmla="*/ 440 h 3982921"/>
                <a:gd name="connsiteX7" fmla="*/ 416550 w 1893376"/>
                <a:gd name="connsiteY7" fmla="*/ 440 h 3982921"/>
                <a:gd name="connsiteX8" fmla="*/ 11449 w 1893376"/>
                <a:gd name="connsiteY8" fmla="*/ 0 h 3982921"/>
                <a:gd name="connsiteX9" fmla="*/ 0 w 1893376"/>
                <a:gd name="connsiteY9" fmla="*/ 12329 h 3982921"/>
                <a:gd name="connsiteX10" fmla="*/ 881 w 1893376"/>
                <a:gd name="connsiteY10" fmla="*/ 3982767 h 3982921"/>
                <a:gd name="connsiteX11" fmla="*/ 166004 w 1893376"/>
                <a:gd name="connsiteY11" fmla="*/ 3856393 h 3982921"/>
                <a:gd name="connsiteX12" fmla="*/ 251427 w 1893376"/>
                <a:gd name="connsiteY12" fmla="*/ 3517341 h 3982921"/>
                <a:gd name="connsiteX13" fmla="*/ 453538 w 1893376"/>
                <a:gd name="connsiteY13" fmla="*/ 2721228 h 3982921"/>
                <a:gd name="connsiteX14" fmla="*/ 470711 w 1893376"/>
                <a:gd name="connsiteY14" fmla="*/ 2707577 h 3982921"/>
                <a:gd name="connsiteX15" fmla="*/ 1376466 w 1893376"/>
                <a:gd name="connsiteY15" fmla="*/ 2963848 h 3982921"/>
                <a:gd name="connsiteX16" fmla="*/ 1686456 w 1893376"/>
                <a:gd name="connsiteY16" fmla="*/ 2527923 h 3982921"/>
                <a:gd name="connsiteX17" fmla="*/ 1882402 w 1893376"/>
                <a:gd name="connsiteY17" fmla="*/ 1811950 h 3982921"/>
                <a:gd name="connsiteX18" fmla="*/ 1865670 w 1893376"/>
                <a:gd name="connsiteY18" fmla="*/ 1793896 h 3982921"/>
                <a:gd name="connsiteX19" fmla="*/ 1575934 w 1893376"/>
                <a:gd name="connsiteY19" fmla="*/ 1778485 h 3982921"/>
                <a:gd name="connsiteX20" fmla="*/ 1564486 w 1893376"/>
                <a:gd name="connsiteY20" fmla="*/ 1775843 h 3982921"/>
                <a:gd name="connsiteX21" fmla="*/ 1569329 w 1893376"/>
                <a:gd name="connsiteY21" fmla="*/ 1763954 h 3982921"/>
                <a:gd name="connsiteX22" fmla="*/ 1886365 w 1893376"/>
                <a:gd name="connsiteY22" fmla="*/ 1356651 h 3982921"/>
                <a:gd name="connsiteX23" fmla="*/ 349180 w 1893376"/>
                <a:gd name="connsiteY23" fmla="*/ 2997754 h 3982921"/>
                <a:gd name="connsiteX24" fmla="*/ 350061 w 1893376"/>
                <a:gd name="connsiteY24" fmla="*/ 2996433 h 3982921"/>
                <a:gd name="connsiteX25" fmla="*/ 351382 w 1893376"/>
                <a:gd name="connsiteY25" fmla="*/ 2997313 h 3982921"/>
                <a:gd name="connsiteX26" fmla="*/ 349180 w 1893376"/>
                <a:gd name="connsiteY26" fmla="*/ 2997754 h 3982921"/>
                <a:gd name="connsiteX27" fmla="*/ 93790 w 1893376"/>
                <a:gd name="connsiteY27" fmla="*/ 1177437 h 3982921"/>
                <a:gd name="connsiteX28" fmla="*/ 92029 w 1893376"/>
                <a:gd name="connsiteY28" fmla="*/ 1176116 h 3982921"/>
                <a:gd name="connsiteX29" fmla="*/ 93790 w 1893376"/>
                <a:gd name="connsiteY29"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422715 w 1886365"/>
                <a:gd name="connsiteY6" fmla="*/ 440 h 3982921"/>
                <a:gd name="connsiteX7" fmla="*/ 11449 w 1886365"/>
                <a:gd name="connsiteY7" fmla="*/ 0 h 3982921"/>
                <a:gd name="connsiteX8" fmla="*/ 0 w 1886365"/>
                <a:gd name="connsiteY8" fmla="*/ 12329 h 3982921"/>
                <a:gd name="connsiteX9" fmla="*/ 881 w 1886365"/>
                <a:gd name="connsiteY9" fmla="*/ 3982767 h 3982921"/>
                <a:gd name="connsiteX10" fmla="*/ 166004 w 1886365"/>
                <a:gd name="connsiteY10" fmla="*/ 3856393 h 3982921"/>
                <a:gd name="connsiteX11" fmla="*/ 251427 w 1886365"/>
                <a:gd name="connsiteY11" fmla="*/ 3517341 h 3982921"/>
                <a:gd name="connsiteX12" fmla="*/ 453538 w 1886365"/>
                <a:gd name="connsiteY12" fmla="*/ 2721228 h 3982921"/>
                <a:gd name="connsiteX13" fmla="*/ 470711 w 1886365"/>
                <a:gd name="connsiteY13" fmla="*/ 2707577 h 3982921"/>
                <a:gd name="connsiteX14" fmla="*/ 1376466 w 1886365"/>
                <a:gd name="connsiteY14" fmla="*/ 2963848 h 3982921"/>
                <a:gd name="connsiteX15" fmla="*/ 1686456 w 1886365"/>
                <a:gd name="connsiteY15" fmla="*/ 2527923 h 3982921"/>
                <a:gd name="connsiteX16" fmla="*/ 1882402 w 1886365"/>
                <a:gd name="connsiteY16" fmla="*/ 1811950 h 3982921"/>
                <a:gd name="connsiteX17" fmla="*/ 1865670 w 1886365"/>
                <a:gd name="connsiteY17" fmla="*/ 1793896 h 3982921"/>
                <a:gd name="connsiteX18" fmla="*/ 1575934 w 1886365"/>
                <a:gd name="connsiteY18" fmla="*/ 1778485 h 3982921"/>
                <a:gd name="connsiteX19" fmla="*/ 1564486 w 1886365"/>
                <a:gd name="connsiteY19" fmla="*/ 1775843 h 3982921"/>
                <a:gd name="connsiteX20" fmla="*/ 1569329 w 1886365"/>
                <a:gd name="connsiteY20" fmla="*/ 1763954 h 3982921"/>
                <a:gd name="connsiteX21" fmla="*/ 1886365 w 1886365"/>
                <a:gd name="connsiteY21" fmla="*/ 1356651 h 3982921"/>
                <a:gd name="connsiteX22" fmla="*/ 349180 w 1886365"/>
                <a:gd name="connsiteY22" fmla="*/ 2997754 h 3982921"/>
                <a:gd name="connsiteX23" fmla="*/ 350061 w 1886365"/>
                <a:gd name="connsiteY23" fmla="*/ 2996433 h 3982921"/>
                <a:gd name="connsiteX24" fmla="*/ 351382 w 1886365"/>
                <a:gd name="connsiteY24" fmla="*/ 2997313 h 3982921"/>
                <a:gd name="connsiteX25" fmla="*/ 349180 w 1886365"/>
                <a:gd name="connsiteY25" fmla="*/ 2997754 h 3982921"/>
                <a:gd name="connsiteX26" fmla="*/ 93790 w 1886365"/>
                <a:gd name="connsiteY26" fmla="*/ 1177437 h 3982921"/>
                <a:gd name="connsiteX27" fmla="*/ 92029 w 1886365"/>
                <a:gd name="connsiteY27" fmla="*/ 1176116 h 3982921"/>
                <a:gd name="connsiteX28" fmla="*/ 93790 w 1886365"/>
                <a:gd name="connsiteY28" fmla="*/ 1177437 h 3982921"/>
                <a:gd name="connsiteX0" fmla="*/ 1886365 w 1886365"/>
                <a:gd name="connsiteY0" fmla="*/ 1356651 h 3982921"/>
                <a:gd name="connsiteX1" fmla="*/ 1884164 w 1886365"/>
                <a:gd name="connsiteY1" fmla="*/ 1329791 h 3982921"/>
                <a:gd name="connsiteX2" fmla="*/ 588278 w 1886365"/>
                <a:gd name="connsiteY2" fmla="*/ 467188 h 3982921"/>
                <a:gd name="connsiteX3" fmla="*/ 587398 w 1886365"/>
                <a:gd name="connsiteY3" fmla="*/ 461023 h 3982921"/>
                <a:gd name="connsiteX4" fmla="*/ 519587 w 1886365"/>
                <a:gd name="connsiteY4" fmla="*/ 7045 h 3982921"/>
                <a:gd name="connsiteX5" fmla="*/ 516064 w 1886365"/>
                <a:gd name="connsiteY5" fmla="*/ 440 h 3982921"/>
                <a:gd name="connsiteX6" fmla="*/ 11449 w 1886365"/>
                <a:gd name="connsiteY6" fmla="*/ 0 h 3982921"/>
                <a:gd name="connsiteX7" fmla="*/ 0 w 1886365"/>
                <a:gd name="connsiteY7" fmla="*/ 12329 h 3982921"/>
                <a:gd name="connsiteX8" fmla="*/ 881 w 1886365"/>
                <a:gd name="connsiteY8" fmla="*/ 3982767 h 3982921"/>
                <a:gd name="connsiteX9" fmla="*/ 166004 w 1886365"/>
                <a:gd name="connsiteY9" fmla="*/ 3856393 h 3982921"/>
                <a:gd name="connsiteX10" fmla="*/ 251427 w 1886365"/>
                <a:gd name="connsiteY10" fmla="*/ 3517341 h 3982921"/>
                <a:gd name="connsiteX11" fmla="*/ 453538 w 1886365"/>
                <a:gd name="connsiteY11" fmla="*/ 2721228 h 3982921"/>
                <a:gd name="connsiteX12" fmla="*/ 470711 w 1886365"/>
                <a:gd name="connsiteY12" fmla="*/ 2707577 h 3982921"/>
                <a:gd name="connsiteX13" fmla="*/ 1376466 w 1886365"/>
                <a:gd name="connsiteY13" fmla="*/ 2963848 h 3982921"/>
                <a:gd name="connsiteX14" fmla="*/ 1686456 w 1886365"/>
                <a:gd name="connsiteY14" fmla="*/ 2527923 h 3982921"/>
                <a:gd name="connsiteX15" fmla="*/ 1882402 w 1886365"/>
                <a:gd name="connsiteY15" fmla="*/ 1811950 h 3982921"/>
                <a:gd name="connsiteX16" fmla="*/ 1865670 w 1886365"/>
                <a:gd name="connsiteY16" fmla="*/ 1793896 h 3982921"/>
                <a:gd name="connsiteX17" fmla="*/ 1575934 w 1886365"/>
                <a:gd name="connsiteY17" fmla="*/ 1778485 h 3982921"/>
                <a:gd name="connsiteX18" fmla="*/ 1564486 w 1886365"/>
                <a:gd name="connsiteY18" fmla="*/ 1775843 h 3982921"/>
                <a:gd name="connsiteX19" fmla="*/ 1569329 w 1886365"/>
                <a:gd name="connsiteY19" fmla="*/ 1763954 h 3982921"/>
                <a:gd name="connsiteX20" fmla="*/ 1886365 w 1886365"/>
                <a:gd name="connsiteY20" fmla="*/ 1356651 h 3982921"/>
                <a:gd name="connsiteX21" fmla="*/ 349180 w 1886365"/>
                <a:gd name="connsiteY21" fmla="*/ 2997754 h 3982921"/>
                <a:gd name="connsiteX22" fmla="*/ 350061 w 1886365"/>
                <a:gd name="connsiteY22" fmla="*/ 2996433 h 3982921"/>
                <a:gd name="connsiteX23" fmla="*/ 351382 w 1886365"/>
                <a:gd name="connsiteY23" fmla="*/ 2997313 h 3982921"/>
                <a:gd name="connsiteX24" fmla="*/ 349180 w 1886365"/>
                <a:gd name="connsiteY24" fmla="*/ 2997754 h 3982921"/>
                <a:gd name="connsiteX25" fmla="*/ 93790 w 1886365"/>
                <a:gd name="connsiteY25" fmla="*/ 1177437 h 3982921"/>
                <a:gd name="connsiteX26" fmla="*/ 92029 w 1886365"/>
                <a:gd name="connsiteY26" fmla="*/ 1176116 h 3982921"/>
                <a:gd name="connsiteX27" fmla="*/ 93790 w 1886365"/>
                <a:gd name="connsiteY27" fmla="*/ 1177437 h 3982921"/>
                <a:gd name="connsiteX0" fmla="*/ 1886365 w 1886365"/>
                <a:gd name="connsiteY0" fmla="*/ 2326094 h 4952364"/>
                <a:gd name="connsiteX1" fmla="*/ 1884164 w 1886365"/>
                <a:gd name="connsiteY1" fmla="*/ 2299234 h 4952364"/>
                <a:gd name="connsiteX2" fmla="*/ 588278 w 1886365"/>
                <a:gd name="connsiteY2" fmla="*/ 1436631 h 4952364"/>
                <a:gd name="connsiteX3" fmla="*/ 587398 w 1886365"/>
                <a:gd name="connsiteY3" fmla="*/ 1430466 h 4952364"/>
                <a:gd name="connsiteX4" fmla="*/ 519587 w 1886365"/>
                <a:gd name="connsiteY4" fmla="*/ 976488 h 4952364"/>
                <a:gd name="connsiteX5" fmla="*/ 319662 w 1886365"/>
                <a:gd name="connsiteY5" fmla="*/ 0 h 4952364"/>
                <a:gd name="connsiteX6" fmla="*/ 11449 w 1886365"/>
                <a:gd name="connsiteY6" fmla="*/ 969443 h 4952364"/>
                <a:gd name="connsiteX7" fmla="*/ 0 w 1886365"/>
                <a:gd name="connsiteY7" fmla="*/ 981772 h 4952364"/>
                <a:gd name="connsiteX8" fmla="*/ 881 w 1886365"/>
                <a:gd name="connsiteY8" fmla="*/ 4952210 h 4952364"/>
                <a:gd name="connsiteX9" fmla="*/ 166004 w 1886365"/>
                <a:gd name="connsiteY9" fmla="*/ 4825836 h 4952364"/>
                <a:gd name="connsiteX10" fmla="*/ 251427 w 1886365"/>
                <a:gd name="connsiteY10" fmla="*/ 4486784 h 4952364"/>
                <a:gd name="connsiteX11" fmla="*/ 453538 w 1886365"/>
                <a:gd name="connsiteY11" fmla="*/ 3690671 h 4952364"/>
                <a:gd name="connsiteX12" fmla="*/ 470711 w 1886365"/>
                <a:gd name="connsiteY12" fmla="*/ 3677020 h 4952364"/>
                <a:gd name="connsiteX13" fmla="*/ 1376466 w 1886365"/>
                <a:gd name="connsiteY13" fmla="*/ 3933291 h 4952364"/>
                <a:gd name="connsiteX14" fmla="*/ 1686456 w 1886365"/>
                <a:gd name="connsiteY14" fmla="*/ 3497366 h 4952364"/>
                <a:gd name="connsiteX15" fmla="*/ 1882402 w 1886365"/>
                <a:gd name="connsiteY15" fmla="*/ 2781393 h 4952364"/>
                <a:gd name="connsiteX16" fmla="*/ 1865670 w 1886365"/>
                <a:gd name="connsiteY16" fmla="*/ 2763339 h 4952364"/>
                <a:gd name="connsiteX17" fmla="*/ 1575934 w 1886365"/>
                <a:gd name="connsiteY17" fmla="*/ 2747928 h 4952364"/>
                <a:gd name="connsiteX18" fmla="*/ 1564486 w 1886365"/>
                <a:gd name="connsiteY18" fmla="*/ 2745286 h 4952364"/>
                <a:gd name="connsiteX19" fmla="*/ 1569329 w 1886365"/>
                <a:gd name="connsiteY19" fmla="*/ 2733397 h 4952364"/>
                <a:gd name="connsiteX20" fmla="*/ 1886365 w 1886365"/>
                <a:gd name="connsiteY20" fmla="*/ 2326094 h 4952364"/>
                <a:gd name="connsiteX21" fmla="*/ 349180 w 1886365"/>
                <a:gd name="connsiteY21" fmla="*/ 3967197 h 4952364"/>
                <a:gd name="connsiteX22" fmla="*/ 350061 w 1886365"/>
                <a:gd name="connsiteY22" fmla="*/ 3965876 h 4952364"/>
                <a:gd name="connsiteX23" fmla="*/ 351382 w 1886365"/>
                <a:gd name="connsiteY23" fmla="*/ 3966756 h 4952364"/>
                <a:gd name="connsiteX24" fmla="*/ 349180 w 1886365"/>
                <a:gd name="connsiteY24" fmla="*/ 3967197 h 4952364"/>
                <a:gd name="connsiteX25" fmla="*/ 93790 w 1886365"/>
                <a:gd name="connsiteY25" fmla="*/ 2146880 h 4952364"/>
                <a:gd name="connsiteX26" fmla="*/ 92029 w 1886365"/>
                <a:gd name="connsiteY26" fmla="*/ 2145559 h 4952364"/>
                <a:gd name="connsiteX27" fmla="*/ 93790 w 1886365"/>
                <a:gd name="connsiteY27" fmla="*/ 2146880 h 4952364"/>
                <a:gd name="connsiteX0" fmla="*/ 1909829 w 1909829"/>
                <a:gd name="connsiteY0" fmla="*/ 2326094 h 4952364"/>
                <a:gd name="connsiteX1" fmla="*/ 1907628 w 1909829"/>
                <a:gd name="connsiteY1" fmla="*/ 2299234 h 4952364"/>
                <a:gd name="connsiteX2" fmla="*/ 611742 w 1909829"/>
                <a:gd name="connsiteY2" fmla="*/ 1436631 h 4952364"/>
                <a:gd name="connsiteX3" fmla="*/ 610862 w 1909829"/>
                <a:gd name="connsiteY3" fmla="*/ 1430466 h 4952364"/>
                <a:gd name="connsiteX4" fmla="*/ 543051 w 1909829"/>
                <a:gd name="connsiteY4" fmla="*/ 976488 h 4952364"/>
                <a:gd name="connsiteX5" fmla="*/ 343126 w 1909829"/>
                <a:gd name="connsiteY5" fmla="*/ 0 h 4952364"/>
                <a:gd name="connsiteX6" fmla="*/ 34913 w 1909829"/>
                <a:gd name="connsiteY6" fmla="*/ 969443 h 4952364"/>
                <a:gd name="connsiteX7" fmla="*/ 24345 w 1909829"/>
                <a:gd name="connsiteY7" fmla="*/ 4952210 h 4952364"/>
                <a:gd name="connsiteX8" fmla="*/ 189468 w 1909829"/>
                <a:gd name="connsiteY8" fmla="*/ 4825836 h 4952364"/>
                <a:gd name="connsiteX9" fmla="*/ 274891 w 1909829"/>
                <a:gd name="connsiteY9" fmla="*/ 4486784 h 4952364"/>
                <a:gd name="connsiteX10" fmla="*/ 477002 w 1909829"/>
                <a:gd name="connsiteY10" fmla="*/ 3690671 h 4952364"/>
                <a:gd name="connsiteX11" fmla="*/ 494175 w 1909829"/>
                <a:gd name="connsiteY11" fmla="*/ 3677020 h 4952364"/>
                <a:gd name="connsiteX12" fmla="*/ 1399930 w 1909829"/>
                <a:gd name="connsiteY12" fmla="*/ 3933291 h 4952364"/>
                <a:gd name="connsiteX13" fmla="*/ 1709920 w 1909829"/>
                <a:gd name="connsiteY13" fmla="*/ 3497366 h 4952364"/>
                <a:gd name="connsiteX14" fmla="*/ 1905866 w 1909829"/>
                <a:gd name="connsiteY14" fmla="*/ 2781393 h 4952364"/>
                <a:gd name="connsiteX15" fmla="*/ 1889134 w 1909829"/>
                <a:gd name="connsiteY15" fmla="*/ 2763339 h 4952364"/>
                <a:gd name="connsiteX16" fmla="*/ 1599398 w 1909829"/>
                <a:gd name="connsiteY16" fmla="*/ 2747928 h 4952364"/>
                <a:gd name="connsiteX17" fmla="*/ 1587950 w 1909829"/>
                <a:gd name="connsiteY17" fmla="*/ 2745286 h 4952364"/>
                <a:gd name="connsiteX18" fmla="*/ 1592793 w 1909829"/>
                <a:gd name="connsiteY18" fmla="*/ 2733397 h 4952364"/>
                <a:gd name="connsiteX19" fmla="*/ 1909829 w 1909829"/>
                <a:gd name="connsiteY19" fmla="*/ 2326094 h 4952364"/>
                <a:gd name="connsiteX20" fmla="*/ 372644 w 1909829"/>
                <a:gd name="connsiteY20" fmla="*/ 3967197 h 4952364"/>
                <a:gd name="connsiteX21" fmla="*/ 373525 w 1909829"/>
                <a:gd name="connsiteY21" fmla="*/ 3965876 h 4952364"/>
                <a:gd name="connsiteX22" fmla="*/ 374846 w 1909829"/>
                <a:gd name="connsiteY22" fmla="*/ 3966756 h 4952364"/>
                <a:gd name="connsiteX23" fmla="*/ 372644 w 1909829"/>
                <a:gd name="connsiteY23" fmla="*/ 3967197 h 4952364"/>
                <a:gd name="connsiteX24" fmla="*/ 117254 w 1909829"/>
                <a:gd name="connsiteY24" fmla="*/ 2146880 h 4952364"/>
                <a:gd name="connsiteX25" fmla="*/ 115493 w 1909829"/>
                <a:gd name="connsiteY25" fmla="*/ 2145559 h 4952364"/>
                <a:gd name="connsiteX26" fmla="*/ 117254 w 1909829"/>
                <a:gd name="connsiteY26" fmla="*/ 2146880 h 4952364"/>
                <a:gd name="connsiteX0" fmla="*/ 1909829 w 1909829"/>
                <a:gd name="connsiteY0" fmla="*/ 2339296 h 4965566"/>
                <a:gd name="connsiteX1" fmla="*/ 1907628 w 1909829"/>
                <a:gd name="connsiteY1" fmla="*/ 2312436 h 4965566"/>
                <a:gd name="connsiteX2" fmla="*/ 611742 w 1909829"/>
                <a:gd name="connsiteY2" fmla="*/ 1449833 h 4965566"/>
                <a:gd name="connsiteX3" fmla="*/ 610862 w 1909829"/>
                <a:gd name="connsiteY3" fmla="*/ 1443668 h 4965566"/>
                <a:gd name="connsiteX4" fmla="*/ 543051 w 1909829"/>
                <a:gd name="connsiteY4" fmla="*/ 989690 h 4965566"/>
                <a:gd name="connsiteX5" fmla="*/ 343126 w 1909829"/>
                <a:gd name="connsiteY5" fmla="*/ 13202 h 4965566"/>
                <a:gd name="connsiteX6" fmla="*/ 34913 w 1909829"/>
                <a:gd name="connsiteY6" fmla="*/ 0 h 4965566"/>
                <a:gd name="connsiteX7" fmla="*/ 24345 w 1909829"/>
                <a:gd name="connsiteY7" fmla="*/ 4965412 h 4965566"/>
                <a:gd name="connsiteX8" fmla="*/ 189468 w 1909829"/>
                <a:gd name="connsiteY8" fmla="*/ 4839038 h 4965566"/>
                <a:gd name="connsiteX9" fmla="*/ 274891 w 1909829"/>
                <a:gd name="connsiteY9" fmla="*/ 4499986 h 4965566"/>
                <a:gd name="connsiteX10" fmla="*/ 477002 w 1909829"/>
                <a:gd name="connsiteY10" fmla="*/ 3703873 h 4965566"/>
                <a:gd name="connsiteX11" fmla="*/ 494175 w 1909829"/>
                <a:gd name="connsiteY11" fmla="*/ 3690222 h 4965566"/>
                <a:gd name="connsiteX12" fmla="*/ 1399930 w 1909829"/>
                <a:gd name="connsiteY12" fmla="*/ 3946493 h 4965566"/>
                <a:gd name="connsiteX13" fmla="*/ 1709920 w 1909829"/>
                <a:gd name="connsiteY13" fmla="*/ 3510568 h 4965566"/>
                <a:gd name="connsiteX14" fmla="*/ 1905866 w 1909829"/>
                <a:gd name="connsiteY14" fmla="*/ 2794595 h 4965566"/>
                <a:gd name="connsiteX15" fmla="*/ 1889134 w 1909829"/>
                <a:gd name="connsiteY15" fmla="*/ 2776541 h 4965566"/>
                <a:gd name="connsiteX16" fmla="*/ 1599398 w 1909829"/>
                <a:gd name="connsiteY16" fmla="*/ 2761130 h 4965566"/>
                <a:gd name="connsiteX17" fmla="*/ 1587950 w 1909829"/>
                <a:gd name="connsiteY17" fmla="*/ 2758488 h 4965566"/>
                <a:gd name="connsiteX18" fmla="*/ 1592793 w 1909829"/>
                <a:gd name="connsiteY18" fmla="*/ 2746599 h 4965566"/>
                <a:gd name="connsiteX19" fmla="*/ 1909829 w 1909829"/>
                <a:gd name="connsiteY19" fmla="*/ 2339296 h 4965566"/>
                <a:gd name="connsiteX20" fmla="*/ 372644 w 1909829"/>
                <a:gd name="connsiteY20" fmla="*/ 3980399 h 4965566"/>
                <a:gd name="connsiteX21" fmla="*/ 373525 w 1909829"/>
                <a:gd name="connsiteY21" fmla="*/ 3979078 h 4965566"/>
                <a:gd name="connsiteX22" fmla="*/ 374846 w 1909829"/>
                <a:gd name="connsiteY22" fmla="*/ 3979958 h 4965566"/>
                <a:gd name="connsiteX23" fmla="*/ 372644 w 1909829"/>
                <a:gd name="connsiteY23" fmla="*/ 3980399 h 4965566"/>
                <a:gd name="connsiteX24" fmla="*/ 117254 w 1909829"/>
                <a:gd name="connsiteY24" fmla="*/ 2160082 h 4965566"/>
                <a:gd name="connsiteX25" fmla="*/ 115493 w 1909829"/>
                <a:gd name="connsiteY25" fmla="*/ 2158761 h 4965566"/>
                <a:gd name="connsiteX26" fmla="*/ 117254 w 1909829"/>
                <a:gd name="connsiteY26" fmla="*/ 2160082 h 4965566"/>
                <a:gd name="connsiteX0" fmla="*/ 1927079 w 1927079"/>
                <a:gd name="connsiteY0" fmla="*/ 2326534 h 4952804"/>
                <a:gd name="connsiteX1" fmla="*/ 1924878 w 1927079"/>
                <a:gd name="connsiteY1" fmla="*/ 2299674 h 4952804"/>
                <a:gd name="connsiteX2" fmla="*/ 628992 w 1927079"/>
                <a:gd name="connsiteY2" fmla="*/ 1437071 h 4952804"/>
                <a:gd name="connsiteX3" fmla="*/ 628112 w 1927079"/>
                <a:gd name="connsiteY3" fmla="*/ 1430906 h 4952804"/>
                <a:gd name="connsiteX4" fmla="*/ 560301 w 1927079"/>
                <a:gd name="connsiteY4" fmla="*/ 976928 h 4952804"/>
                <a:gd name="connsiteX5" fmla="*/ 360376 w 1927079"/>
                <a:gd name="connsiteY5" fmla="*/ 440 h 4952804"/>
                <a:gd name="connsiteX6" fmla="*/ 25073 w 1927079"/>
                <a:gd name="connsiteY6" fmla="*/ 0 h 4952804"/>
                <a:gd name="connsiteX7" fmla="*/ 41595 w 1927079"/>
                <a:gd name="connsiteY7" fmla="*/ 4952650 h 4952804"/>
                <a:gd name="connsiteX8" fmla="*/ 206718 w 1927079"/>
                <a:gd name="connsiteY8" fmla="*/ 4826276 h 4952804"/>
                <a:gd name="connsiteX9" fmla="*/ 292141 w 1927079"/>
                <a:gd name="connsiteY9" fmla="*/ 4487224 h 4952804"/>
                <a:gd name="connsiteX10" fmla="*/ 494252 w 1927079"/>
                <a:gd name="connsiteY10" fmla="*/ 3691111 h 4952804"/>
                <a:gd name="connsiteX11" fmla="*/ 511425 w 1927079"/>
                <a:gd name="connsiteY11" fmla="*/ 3677460 h 4952804"/>
                <a:gd name="connsiteX12" fmla="*/ 1417180 w 1927079"/>
                <a:gd name="connsiteY12" fmla="*/ 3933731 h 4952804"/>
                <a:gd name="connsiteX13" fmla="*/ 1727170 w 1927079"/>
                <a:gd name="connsiteY13" fmla="*/ 3497806 h 4952804"/>
                <a:gd name="connsiteX14" fmla="*/ 1923116 w 1927079"/>
                <a:gd name="connsiteY14" fmla="*/ 2781833 h 4952804"/>
                <a:gd name="connsiteX15" fmla="*/ 1906384 w 1927079"/>
                <a:gd name="connsiteY15" fmla="*/ 2763779 h 4952804"/>
                <a:gd name="connsiteX16" fmla="*/ 1616648 w 1927079"/>
                <a:gd name="connsiteY16" fmla="*/ 2748368 h 4952804"/>
                <a:gd name="connsiteX17" fmla="*/ 1605200 w 1927079"/>
                <a:gd name="connsiteY17" fmla="*/ 2745726 h 4952804"/>
                <a:gd name="connsiteX18" fmla="*/ 1610043 w 1927079"/>
                <a:gd name="connsiteY18" fmla="*/ 2733837 h 4952804"/>
                <a:gd name="connsiteX19" fmla="*/ 1927079 w 1927079"/>
                <a:gd name="connsiteY19" fmla="*/ 2326534 h 4952804"/>
                <a:gd name="connsiteX20" fmla="*/ 389894 w 1927079"/>
                <a:gd name="connsiteY20" fmla="*/ 3967637 h 4952804"/>
                <a:gd name="connsiteX21" fmla="*/ 390775 w 1927079"/>
                <a:gd name="connsiteY21" fmla="*/ 3966316 h 4952804"/>
                <a:gd name="connsiteX22" fmla="*/ 392096 w 1927079"/>
                <a:gd name="connsiteY22" fmla="*/ 3967196 h 4952804"/>
                <a:gd name="connsiteX23" fmla="*/ 389894 w 1927079"/>
                <a:gd name="connsiteY23" fmla="*/ 3967637 h 4952804"/>
                <a:gd name="connsiteX24" fmla="*/ 134504 w 1927079"/>
                <a:gd name="connsiteY24" fmla="*/ 2147320 h 4952804"/>
                <a:gd name="connsiteX25" fmla="*/ 132743 w 1927079"/>
                <a:gd name="connsiteY25" fmla="*/ 2145999 h 4952804"/>
                <a:gd name="connsiteX26" fmla="*/ 134504 w 1927079"/>
                <a:gd name="connsiteY26" fmla="*/ 2147320 h 4952804"/>
                <a:gd name="connsiteX0" fmla="*/ 1903174 w 1903174"/>
                <a:gd name="connsiteY0" fmla="*/ 2326534 h 4952804"/>
                <a:gd name="connsiteX1" fmla="*/ 1900973 w 1903174"/>
                <a:gd name="connsiteY1" fmla="*/ 2299674 h 4952804"/>
                <a:gd name="connsiteX2" fmla="*/ 605087 w 1903174"/>
                <a:gd name="connsiteY2" fmla="*/ 1437071 h 4952804"/>
                <a:gd name="connsiteX3" fmla="*/ 604207 w 1903174"/>
                <a:gd name="connsiteY3" fmla="*/ 1430906 h 4952804"/>
                <a:gd name="connsiteX4" fmla="*/ 536396 w 1903174"/>
                <a:gd name="connsiteY4" fmla="*/ 976928 h 4952804"/>
                <a:gd name="connsiteX5" fmla="*/ 336471 w 1903174"/>
                <a:gd name="connsiteY5" fmla="*/ 440 h 4952804"/>
                <a:gd name="connsiteX6" fmla="*/ 1168 w 1903174"/>
                <a:gd name="connsiteY6" fmla="*/ 0 h 4952804"/>
                <a:gd name="connsiteX7" fmla="*/ 17690 w 1903174"/>
                <a:gd name="connsiteY7" fmla="*/ 4952650 h 4952804"/>
                <a:gd name="connsiteX8" fmla="*/ 182813 w 1903174"/>
                <a:gd name="connsiteY8" fmla="*/ 4826276 h 4952804"/>
                <a:gd name="connsiteX9" fmla="*/ 268236 w 1903174"/>
                <a:gd name="connsiteY9" fmla="*/ 4487224 h 4952804"/>
                <a:gd name="connsiteX10" fmla="*/ 470347 w 1903174"/>
                <a:gd name="connsiteY10" fmla="*/ 3691111 h 4952804"/>
                <a:gd name="connsiteX11" fmla="*/ 487520 w 1903174"/>
                <a:gd name="connsiteY11" fmla="*/ 3677460 h 4952804"/>
                <a:gd name="connsiteX12" fmla="*/ 1393275 w 1903174"/>
                <a:gd name="connsiteY12" fmla="*/ 3933731 h 4952804"/>
                <a:gd name="connsiteX13" fmla="*/ 1703265 w 1903174"/>
                <a:gd name="connsiteY13" fmla="*/ 3497806 h 4952804"/>
                <a:gd name="connsiteX14" fmla="*/ 1899211 w 1903174"/>
                <a:gd name="connsiteY14" fmla="*/ 2781833 h 4952804"/>
                <a:gd name="connsiteX15" fmla="*/ 1882479 w 1903174"/>
                <a:gd name="connsiteY15" fmla="*/ 2763779 h 4952804"/>
                <a:gd name="connsiteX16" fmla="*/ 1592743 w 1903174"/>
                <a:gd name="connsiteY16" fmla="*/ 2748368 h 4952804"/>
                <a:gd name="connsiteX17" fmla="*/ 1581295 w 1903174"/>
                <a:gd name="connsiteY17" fmla="*/ 2745726 h 4952804"/>
                <a:gd name="connsiteX18" fmla="*/ 1586138 w 1903174"/>
                <a:gd name="connsiteY18" fmla="*/ 2733837 h 4952804"/>
                <a:gd name="connsiteX19" fmla="*/ 1903174 w 1903174"/>
                <a:gd name="connsiteY19" fmla="*/ 2326534 h 4952804"/>
                <a:gd name="connsiteX20" fmla="*/ 365989 w 1903174"/>
                <a:gd name="connsiteY20" fmla="*/ 3967637 h 4952804"/>
                <a:gd name="connsiteX21" fmla="*/ 366870 w 1903174"/>
                <a:gd name="connsiteY21" fmla="*/ 3966316 h 4952804"/>
                <a:gd name="connsiteX22" fmla="*/ 368191 w 1903174"/>
                <a:gd name="connsiteY22" fmla="*/ 3967196 h 4952804"/>
                <a:gd name="connsiteX23" fmla="*/ 365989 w 1903174"/>
                <a:gd name="connsiteY23" fmla="*/ 3967637 h 4952804"/>
                <a:gd name="connsiteX24" fmla="*/ 110599 w 1903174"/>
                <a:gd name="connsiteY24" fmla="*/ 2147320 h 4952804"/>
                <a:gd name="connsiteX25" fmla="*/ 108838 w 1903174"/>
                <a:gd name="connsiteY25" fmla="*/ 2145999 h 4952804"/>
                <a:gd name="connsiteX26" fmla="*/ 110599 w 1903174"/>
                <a:gd name="connsiteY26" fmla="*/ 2147320 h 4952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903174" h="4952804">
                  <a:moveTo>
                    <a:pt x="1903174" y="2326534"/>
                  </a:moveTo>
                  <a:lnTo>
                    <a:pt x="1900973" y="2299674"/>
                  </a:lnTo>
                  <a:cubicBezTo>
                    <a:pt x="1881598" y="2289546"/>
                    <a:pt x="601124" y="1461289"/>
                    <a:pt x="605087" y="1437071"/>
                  </a:cubicBezTo>
                  <a:cubicBezTo>
                    <a:pt x="605528" y="1434869"/>
                    <a:pt x="604647" y="1433108"/>
                    <a:pt x="604207" y="1430906"/>
                  </a:cubicBezTo>
                  <a:cubicBezTo>
                    <a:pt x="592758" y="1380709"/>
                    <a:pt x="533754" y="1001587"/>
                    <a:pt x="536396" y="976928"/>
                  </a:cubicBezTo>
                  <a:cubicBezTo>
                    <a:pt x="536836" y="974286"/>
                    <a:pt x="338233" y="2202"/>
                    <a:pt x="336471" y="440"/>
                  </a:cubicBezTo>
                  <a:lnTo>
                    <a:pt x="1168" y="0"/>
                  </a:lnTo>
                  <a:cubicBezTo>
                    <a:pt x="2217" y="857272"/>
                    <a:pt x="-8069" y="4309918"/>
                    <a:pt x="17690" y="4952650"/>
                  </a:cubicBezTo>
                  <a:cubicBezTo>
                    <a:pt x="147586" y="4953531"/>
                    <a:pt x="150669" y="4954852"/>
                    <a:pt x="182813" y="4826276"/>
                  </a:cubicBezTo>
                  <a:cubicBezTo>
                    <a:pt x="211434" y="4713112"/>
                    <a:pt x="240055" y="4599948"/>
                    <a:pt x="268236" y="4487224"/>
                  </a:cubicBezTo>
                  <a:cubicBezTo>
                    <a:pt x="321956" y="4219064"/>
                    <a:pt x="417948" y="3959270"/>
                    <a:pt x="470347" y="3691111"/>
                  </a:cubicBezTo>
                  <a:cubicBezTo>
                    <a:pt x="472108" y="3683184"/>
                    <a:pt x="476511" y="3674378"/>
                    <a:pt x="487520" y="3677460"/>
                  </a:cubicBezTo>
                  <a:cubicBezTo>
                    <a:pt x="779457" y="3765086"/>
                    <a:pt x="1092090" y="3886616"/>
                    <a:pt x="1393275" y="3933731"/>
                  </a:cubicBezTo>
                  <a:cubicBezTo>
                    <a:pt x="1519208" y="3953546"/>
                    <a:pt x="1656150" y="3602164"/>
                    <a:pt x="1703265" y="3497806"/>
                  </a:cubicBezTo>
                  <a:cubicBezTo>
                    <a:pt x="1797936" y="3289091"/>
                    <a:pt x="1911981" y="3016088"/>
                    <a:pt x="1899211" y="2781833"/>
                  </a:cubicBezTo>
                  <a:cubicBezTo>
                    <a:pt x="1898771" y="2770384"/>
                    <a:pt x="1893927" y="2765541"/>
                    <a:pt x="1882479" y="2763779"/>
                  </a:cubicBezTo>
                  <a:cubicBezTo>
                    <a:pt x="1855619" y="2759817"/>
                    <a:pt x="1662315" y="2751891"/>
                    <a:pt x="1592743" y="2748368"/>
                  </a:cubicBezTo>
                  <a:cubicBezTo>
                    <a:pt x="1588780" y="2748368"/>
                    <a:pt x="1583496" y="2749689"/>
                    <a:pt x="1581295" y="2745726"/>
                  </a:cubicBezTo>
                  <a:cubicBezTo>
                    <a:pt x="1578212" y="2740883"/>
                    <a:pt x="1583056" y="2737360"/>
                    <a:pt x="1586138" y="2733837"/>
                  </a:cubicBezTo>
                  <a:lnTo>
                    <a:pt x="1903174" y="2326534"/>
                  </a:lnTo>
                  <a:close/>
                  <a:moveTo>
                    <a:pt x="365989" y="3967637"/>
                  </a:moveTo>
                  <a:cubicBezTo>
                    <a:pt x="366429" y="3967196"/>
                    <a:pt x="366429" y="3966756"/>
                    <a:pt x="366870" y="3966316"/>
                  </a:cubicBezTo>
                  <a:cubicBezTo>
                    <a:pt x="367310" y="3966756"/>
                    <a:pt x="367750" y="3966756"/>
                    <a:pt x="368191" y="3967196"/>
                  </a:cubicBezTo>
                  <a:cubicBezTo>
                    <a:pt x="367310" y="3967196"/>
                    <a:pt x="366870" y="3967196"/>
                    <a:pt x="365989" y="3967637"/>
                  </a:cubicBezTo>
                  <a:close/>
                  <a:moveTo>
                    <a:pt x="110599" y="2147320"/>
                  </a:moveTo>
                  <a:cubicBezTo>
                    <a:pt x="110159" y="2146880"/>
                    <a:pt x="109278" y="2146440"/>
                    <a:pt x="108838" y="2145999"/>
                  </a:cubicBezTo>
                  <a:cubicBezTo>
                    <a:pt x="109718" y="2145999"/>
                    <a:pt x="110159" y="2146440"/>
                    <a:pt x="110599" y="2147320"/>
                  </a:cubicBezTo>
                  <a:close/>
                </a:path>
              </a:pathLst>
            </a:custGeom>
            <a:solidFill>
              <a:srgbClr val="F2F2F2"/>
            </a:solidFill>
            <a:ln w="4403" cap="flat">
              <a:noFill/>
              <a:prstDash val="solid"/>
              <a:miter/>
            </a:ln>
          </p:spPr>
          <p:txBody>
            <a:bodyPr rtlCol="0" anchor="ctr"/>
            <a:lstStyle/>
            <a:p>
              <a:endParaRPr lang="en-US" sz="2024" dirty="0"/>
            </a:p>
          </p:txBody>
        </p:sp>
        <p:sp>
          <p:nvSpPr>
            <p:cNvPr id="91" name="Freeform: Shape 90">
              <a:extLst>
                <a:ext uri="{FF2B5EF4-FFF2-40B4-BE49-F238E27FC236}">
                  <a16:creationId xmlns:a16="http://schemas.microsoft.com/office/drawing/2014/main" id="{66F82F15-DCE9-46D8-AFD9-2DD1DBCDFC8E}"/>
                </a:ext>
              </a:extLst>
            </p:cNvPr>
            <p:cNvSpPr/>
            <p:nvPr/>
          </p:nvSpPr>
          <p:spPr>
            <a:xfrm>
              <a:off x="8614118" y="2646941"/>
              <a:ext cx="3230842" cy="3979684"/>
            </a:xfrm>
            <a:custGeom>
              <a:avLst/>
              <a:gdLst>
                <a:gd name="connsiteX0" fmla="*/ 3230814 w 3230842"/>
                <a:gd name="connsiteY0" fmla="*/ 0 h 3979684"/>
                <a:gd name="connsiteX1" fmla="*/ 653133 w 3230842"/>
                <a:gd name="connsiteY1" fmla="*/ 0 h 3979684"/>
                <a:gd name="connsiteX2" fmla="*/ 606018 w 3230842"/>
                <a:gd name="connsiteY2" fmla="*/ 118008 h 3979684"/>
                <a:gd name="connsiteX3" fmla="*/ 524117 w 3230842"/>
                <a:gd name="connsiteY3" fmla="*/ 236896 h 3979684"/>
                <a:gd name="connsiteX4" fmla="*/ 440455 w 3230842"/>
                <a:gd name="connsiteY4" fmla="*/ 280049 h 3979684"/>
                <a:gd name="connsiteX5" fmla="*/ 324648 w 3230842"/>
                <a:gd name="connsiteY5" fmla="*/ 349620 h 3979684"/>
                <a:gd name="connsiteX6" fmla="*/ 263002 w 3230842"/>
                <a:gd name="connsiteY6" fmla="*/ 421394 h 3979684"/>
                <a:gd name="connsiteX7" fmla="*/ 194311 w 3230842"/>
                <a:gd name="connsiteY7" fmla="*/ 484361 h 3979684"/>
                <a:gd name="connsiteX8" fmla="*/ 141032 w 3230842"/>
                <a:gd name="connsiteY8" fmla="*/ 505497 h 3979684"/>
                <a:gd name="connsiteX9" fmla="*/ 60892 w 3230842"/>
                <a:gd name="connsiteY9" fmla="*/ 574628 h 3979684"/>
                <a:gd name="connsiteX10" fmla="*/ 3649 w 3230842"/>
                <a:gd name="connsiteY10" fmla="*/ 853356 h 3979684"/>
                <a:gd name="connsiteX11" fmla="*/ 72781 w 3230842"/>
                <a:gd name="connsiteY11" fmla="*/ 964318 h 3979684"/>
                <a:gd name="connsiteX12" fmla="*/ 245389 w 3230842"/>
                <a:gd name="connsiteY12" fmla="*/ 1014516 h 3979684"/>
                <a:gd name="connsiteX13" fmla="*/ 245389 w 3230842"/>
                <a:gd name="connsiteY13" fmla="*/ 1014516 h 3979684"/>
                <a:gd name="connsiteX14" fmla="*/ 231739 w 3230842"/>
                <a:gd name="connsiteY14" fmla="*/ 1066034 h 3979684"/>
                <a:gd name="connsiteX15" fmla="*/ 208842 w 3230842"/>
                <a:gd name="connsiteY15" fmla="*/ 1277392 h 3979684"/>
                <a:gd name="connsiteX16" fmla="*/ 226896 w 3230842"/>
                <a:gd name="connsiteY16" fmla="*/ 1623049 h 3979684"/>
                <a:gd name="connsiteX17" fmla="*/ 226896 w 3230842"/>
                <a:gd name="connsiteY17" fmla="*/ 1623049 h 3979684"/>
                <a:gd name="connsiteX18" fmla="*/ 285459 w 3230842"/>
                <a:gd name="connsiteY18" fmla="*/ 1894291 h 3979684"/>
                <a:gd name="connsiteX19" fmla="*/ 425484 w 3230842"/>
                <a:gd name="connsiteY19" fmla="*/ 2184908 h 3979684"/>
                <a:gd name="connsiteX20" fmla="*/ 628475 w 3230842"/>
                <a:gd name="connsiteY20" fmla="*/ 2423566 h 3979684"/>
                <a:gd name="connsiteX21" fmla="*/ 814293 w 3230842"/>
                <a:gd name="connsiteY21" fmla="*/ 2520878 h 3979684"/>
                <a:gd name="connsiteX22" fmla="*/ 833227 w 3230842"/>
                <a:gd name="connsiteY22" fmla="*/ 2554784 h 3979684"/>
                <a:gd name="connsiteX23" fmla="*/ 785231 w 3230842"/>
                <a:gd name="connsiteY23" fmla="*/ 2923778 h 3979684"/>
                <a:gd name="connsiteX24" fmla="*/ 769820 w 3230842"/>
                <a:gd name="connsiteY24" fmla="*/ 3262831 h 3979684"/>
                <a:gd name="connsiteX25" fmla="*/ 818697 w 3230842"/>
                <a:gd name="connsiteY25" fmla="*/ 3679381 h 3979684"/>
                <a:gd name="connsiteX26" fmla="*/ 889589 w 3230842"/>
                <a:gd name="connsiteY26" fmla="*/ 3979245 h 3979684"/>
                <a:gd name="connsiteX27" fmla="*/ 900597 w 3230842"/>
                <a:gd name="connsiteY27" fmla="*/ 3979685 h 3979684"/>
                <a:gd name="connsiteX28" fmla="*/ 3184139 w 3230842"/>
                <a:gd name="connsiteY28" fmla="*/ 3979685 h 3979684"/>
                <a:gd name="connsiteX29" fmla="*/ 3192505 w 3230842"/>
                <a:gd name="connsiteY29" fmla="*/ 3960751 h 3979684"/>
                <a:gd name="connsiteX30" fmla="*/ 3229933 w 3230842"/>
                <a:gd name="connsiteY30" fmla="*/ 3634027 h 3979684"/>
                <a:gd name="connsiteX31" fmla="*/ 3161682 w 3230842"/>
                <a:gd name="connsiteY31" fmla="*/ 2196356 h 3979684"/>
                <a:gd name="connsiteX32" fmla="*/ 2997880 w 3230842"/>
                <a:gd name="connsiteY32" fmla="*/ 1655634 h 3979684"/>
                <a:gd name="connsiteX33" fmla="*/ 2996559 w 3230842"/>
                <a:gd name="connsiteY33" fmla="*/ 1656514 h 3979684"/>
                <a:gd name="connsiteX34" fmla="*/ 3230814 w 3230842"/>
                <a:gd name="connsiteY34" fmla="*/ 0 h 3979684"/>
                <a:gd name="connsiteX35" fmla="*/ 1303938 w 3230842"/>
                <a:gd name="connsiteY35" fmla="*/ 329365 h 3979684"/>
                <a:gd name="connsiteX36" fmla="*/ 1304378 w 3230842"/>
                <a:gd name="connsiteY36" fmla="*/ 329365 h 3979684"/>
                <a:gd name="connsiteX37" fmla="*/ 1304378 w 3230842"/>
                <a:gd name="connsiteY37" fmla="*/ 329806 h 3979684"/>
                <a:gd name="connsiteX38" fmla="*/ 1303938 w 3230842"/>
                <a:gd name="connsiteY38" fmla="*/ 329365 h 3979684"/>
                <a:gd name="connsiteX39" fmla="*/ 2616996 w 3230842"/>
                <a:gd name="connsiteY39" fmla="*/ 1455725 h 3979684"/>
                <a:gd name="connsiteX40" fmla="*/ 2616996 w 3230842"/>
                <a:gd name="connsiteY40" fmla="*/ 1455725 h 3979684"/>
                <a:gd name="connsiteX41" fmla="*/ 2616996 w 3230842"/>
                <a:gd name="connsiteY41" fmla="*/ 1455725 h 3979684"/>
                <a:gd name="connsiteX42" fmla="*/ 2616996 w 3230842"/>
                <a:gd name="connsiteY42" fmla="*/ 1456165 h 3979684"/>
                <a:gd name="connsiteX43" fmla="*/ 2616996 w 3230842"/>
                <a:gd name="connsiteY43" fmla="*/ 1456165 h 3979684"/>
                <a:gd name="connsiteX44" fmla="*/ 2616996 w 3230842"/>
                <a:gd name="connsiteY44" fmla="*/ 1456165 h 3979684"/>
                <a:gd name="connsiteX45" fmla="*/ 2616996 w 3230842"/>
                <a:gd name="connsiteY45" fmla="*/ 1456165 h 3979684"/>
                <a:gd name="connsiteX46" fmla="*/ 2061743 w 3230842"/>
                <a:gd name="connsiteY46" fmla="*/ 177452 h 3979684"/>
                <a:gd name="connsiteX47" fmla="*/ 2060421 w 3230842"/>
                <a:gd name="connsiteY47" fmla="*/ 177893 h 3979684"/>
                <a:gd name="connsiteX48" fmla="*/ 2060421 w 3230842"/>
                <a:gd name="connsiteY48" fmla="*/ 177452 h 3979684"/>
                <a:gd name="connsiteX49" fmla="*/ 2061743 w 3230842"/>
                <a:gd name="connsiteY49" fmla="*/ 177452 h 3979684"/>
                <a:gd name="connsiteX50" fmla="*/ 2670717 w 3230842"/>
                <a:gd name="connsiteY50" fmla="*/ 261115 h 3979684"/>
                <a:gd name="connsiteX51" fmla="*/ 2670717 w 3230842"/>
                <a:gd name="connsiteY51" fmla="*/ 261115 h 3979684"/>
                <a:gd name="connsiteX52" fmla="*/ 2670717 w 3230842"/>
                <a:gd name="connsiteY52" fmla="*/ 260674 h 3979684"/>
                <a:gd name="connsiteX53" fmla="*/ 2670717 w 3230842"/>
                <a:gd name="connsiteY53" fmla="*/ 261115 h 3979684"/>
                <a:gd name="connsiteX54" fmla="*/ 2267376 w 3230842"/>
                <a:gd name="connsiteY54" fmla="*/ 103037 h 3979684"/>
                <a:gd name="connsiteX55" fmla="*/ 2267816 w 3230842"/>
                <a:gd name="connsiteY55" fmla="*/ 103917 h 3979684"/>
                <a:gd name="connsiteX56" fmla="*/ 2263413 w 3230842"/>
                <a:gd name="connsiteY56" fmla="*/ 104798 h 3979684"/>
                <a:gd name="connsiteX57" fmla="*/ 2266495 w 3230842"/>
                <a:gd name="connsiteY57" fmla="*/ 103917 h 3979684"/>
                <a:gd name="connsiteX58" fmla="*/ 2267376 w 3230842"/>
                <a:gd name="connsiteY58" fmla="*/ 103037 h 3979684"/>
                <a:gd name="connsiteX59" fmla="*/ 1940212 w 3230842"/>
                <a:gd name="connsiteY59" fmla="*/ 177452 h 3979684"/>
                <a:gd name="connsiteX60" fmla="*/ 1940212 w 3230842"/>
                <a:gd name="connsiteY60" fmla="*/ 177452 h 3979684"/>
                <a:gd name="connsiteX61" fmla="*/ 1940212 w 3230842"/>
                <a:gd name="connsiteY61" fmla="*/ 177452 h 3979684"/>
                <a:gd name="connsiteX62" fmla="*/ 1940212 w 3230842"/>
                <a:gd name="connsiteY62" fmla="*/ 177452 h 3979684"/>
                <a:gd name="connsiteX63" fmla="*/ 1940212 w 3230842"/>
                <a:gd name="connsiteY63" fmla="*/ 177452 h 3979684"/>
                <a:gd name="connsiteX64" fmla="*/ 1940212 w 3230842"/>
                <a:gd name="connsiteY64" fmla="*/ 177452 h 3979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3230842" h="3979684">
                  <a:moveTo>
                    <a:pt x="3230814" y="0"/>
                  </a:moveTo>
                  <a:cubicBezTo>
                    <a:pt x="3201752" y="0"/>
                    <a:pt x="929659" y="0"/>
                    <a:pt x="653133" y="0"/>
                  </a:cubicBezTo>
                  <a:cubicBezTo>
                    <a:pt x="637722" y="39630"/>
                    <a:pt x="624071" y="79699"/>
                    <a:pt x="606018" y="118008"/>
                  </a:cubicBezTo>
                  <a:cubicBezTo>
                    <a:pt x="584882" y="162041"/>
                    <a:pt x="563306" y="205193"/>
                    <a:pt x="524117" y="236896"/>
                  </a:cubicBezTo>
                  <a:cubicBezTo>
                    <a:pt x="499018" y="257152"/>
                    <a:pt x="469076" y="267279"/>
                    <a:pt x="440455" y="280049"/>
                  </a:cubicBezTo>
                  <a:cubicBezTo>
                    <a:pt x="399064" y="298542"/>
                    <a:pt x="355031" y="312633"/>
                    <a:pt x="324648" y="349620"/>
                  </a:cubicBezTo>
                  <a:cubicBezTo>
                    <a:pt x="304393" y="373839"/>
                    <a:pt x="284138" y="398057"/>
                    <a:pt x="263002" y="421394"/>
                  </a:cubicBezTo>
                  <a:cubicBezTo>
                    <a:pt x="242307" y="444731"/>
                    <a:pt x="226896" y="473793"/>
                    <a:pt x="194311" y="484361"/>
                  </a:cubicBezTo>
                  <a:cubicBezTo>
                    <a:pt x="176258" y="490525"/>
                    <a:pt x="159085" y="499772"/>
                    <a:pt x="141032" y="505497"/>
                  </a:cubicBezTo>
                  <a:cubicBezTo>
                    <a:pt x="103604" y="516505"/>
                    <a:pt x="79386" y="542484"/>
                    <a:pt x="60892" y="574628"/>
                  </a:cubicBezTo>
                  <a:cubicBezTo>
                    <a:pt x="12016" y="661373"/>
                    <a:pt x="-9120" y="754722"/>
                    <a:pt x="3649" y="853356"/>
                  </a:cubicBezTo>
                  <a:cubicBezTo>
                    <a:pt x="9374" y="899590"/>
                    <a:pt x="30950" y="938779"/>
                    <a:pt x="72781" y="964318"/>
                  </a:cubicBezTo>
                  <a:cubicBezTo>
                    <a:pt x="125620" y="996462"/>
                    <a:pt x="184624" y="1008792"/>
                    <a:pt x="245389" y="1014516"/>
                  </a:cubicBezTo>
                  <a:lnTo>
                    <a:pt x="245389" y="1014516"/>
                  </a:lnTo>
                  <a:cubicBezTo>
                    <a:pt x="237023" y="1030808"/>
                    <a:pt x="235262" y="1048421"/>
                    <a:pt x="231739" y="1066034"/>
                  </a:cubicBezTo>
                  <a:cubicBezTo>
                    <a:pt x="218089" y="1135606"/>
                    <a:pt x="210603" y="1206499"/>
                    <a:pt x="208842" y="1277392"/>
                  </a:cubicBezTo>
                  <a:cubicBezTo>
                    <a:pt x="207521" y="1332873"/>
                    <a:pt x="225575" y="1623049"/>
                    <a:pt x="226896" y="1623049"/>
                  </a:cubicBezTo>
                  <a:cubicBezTo>
                    <a:pt x="226896" y="1623049"/>
                    <a:pt x="226896" y="1623049"/>
                    <a:pt x="226896" y="1623049"/>
                  </a:cubicBezTo>
                  <a:cubicBezTo>
                    <a:pt x="226896" y="1634057"/>
                    <a:pt x="259480" y="1815913"/>
                    <a:pt x="285459" y="1894291"/>
                  </a:cubicBezTo>
                  <a:cubicBezTo>
                    <a:pt x="319805" y="1997328"/>
                    <a:pt x="365599" y="2094200"/>
                    <a:pt x="425484" y="2184908"/>
                  </a:cubicBezTo>
                  <a:cubicBezTo>
                    <a:pt x="483167" y="2272974"/>
                    <a:pt x="548335" y="2354874"/>
                    <a:pt x="628475" y="2423566"/>
                  </a:cubicBezTo>
                  <a:cubicBezTo>
                    <a:pt x="683076" y="2470241"/>
                    <a:pt x="743400" y="2506347"/>
                    <a:pt x="814293" y="2520878"/>
                  </a:cubicBezTo>
                  <a:cubicBezTo>
                    <a:pt x="834108" y="2524841"/>
                    <a:pt x="835429" y="2542454"/>
                    <a:pt x="833227" y="2554784"/>
                  </a:cubicBezTo>
                  <a:cubicBezTo>
                    <a:pt x="814733" y="2677635"/>
                    <a:pt x="797120" y="2800046"/>
                    <a:pt x="785231" y="2923778"/>
                  </a:cubicBezTo>
                  <a:cubicBezTo>
                    <a:pt x="774664" y="3036502"/>
                    <a:pt x="766738" y="3149667"/>
                    <a:pt x="769820" y="3262831"/>
                  </a:cubicBezTo>
                  <a:cubicBezTo>
                    <a:pt x="773343" y="3403296"/>
                    <a:pt x="791836" y="3541999"/>
                    <a:pt x="818697" y="3679381"/>
                  </a:cubicBezTo>
                  <a:cubicBezTo>
                    <a:pt x="838511" y="3780216"/>
                    <a:pt x="863170" y="3879730"/>
                    <a:pt x="889589" y="3979245"/>
                  </a:cubicBezTo>
                  <a:cubicBezTo>
                    <a:pt x="893112" y="3979245"/>
                    <a:pt x="896635" y="3979685"/>
                    <a:pt x="900597" y="3979685"/>
                  </a:cubicBezTo>
                  <a:cubicBezTo>
                    <a:pt x="1661925" y="3979685"/>
                    <a:pt x="2422812" y="3979685"/>
                    <a:pt x="3184139" y="3979685"/>
                  </a:cubicBezTo>
                  <a:cubicBezTo>
                    <a:pt x="3191624" y="3975282"/>
                    <a:pt x="3191184" y="3967796"/>
                    <a:pt x="3192505" y="3960751"/>
                  </a:cubicBezTo>
                  <a:cubicBezTo>
                    <a:pt x="3207036" y="3851990"/>
                    <a:pt x="3223768" y="3743669"/>
                    <a:pt x="3229933" y="3634027"/>
                  </a:cubicBezTo>
                  <a:cubicBezTo>
                    <a:pt x="3229933" y="3613773"/>
                    <a:pt x="3217604" y="2588689"/>
                    <a:pt x="3161682" y="2196356"/>
                  </a:cubicBezTo>
                  <a:cubicBezTo>
                    <a:pt x="3130859" y="1980596"/>
                    <a:pt x="3031785" y="1846296"/>
                    <a:pt x="2997880" y="1655634"/>
                  </a:cubicBezTo>
                  <a:cubicBezTo>
                    <a:pt x="2997440" y="1656074"/>
                    <a:pt x="2996999" y="1656514"/>
                    <a:pt x="2996559" y="1656514"/>
                  </a:cubicBezTo>
                  <a:cubicBezTo>
                    <a:pt x="2919942" y="811525"/>
                    <a:pt x="3234336" y="26420"/>
                    <a:pt x="3230814" y="0"/>
                  </a:cubicBezTo>
                  <a:close/>
                  <a:moveTo>
                    <a:pt x="1303938" y="329365"/>
                  </a:moveTo>
                  <a:cubicBezTo>
                    <a:pt x="1303938" y="329365"/>
                    <a:pt x="1304378" y="329365"/>
                    <a:pt x="1304378" y="329365"/>
                  </a:cubicBezTo>
                  <a:cubicBezTo>
                    <a:pt x="1304378" y="329365"/>
                    <a:pt x="1304378" y="329365"/>
                    <a:pt x="1304378" y="329806"/>
                  </a:cubicBezTo>
                  <a:cubicBezTo>
                    <a:pt x="1305699" y="331127"/>
                    <a:pt x="1303498" y="330246"/>
                    <a:pt x="1303938" y="329365"/>
                  </a:cubicBezTo>
                  <a:close/>
                  <a:moveTo>
                    <a:pt x="2616996" y="1455725"/>
                  </a:moveTo>
                  <a:cubicBezTo>
                    <a:pt x="2616996" y="1454844"/>
                    <a:pt x="2617436" y="1455284"/>
                    <a:pt x="2616996" y="1455725"/>
                  </a:cubicBezTo>
                  <a:lnTo>
                    <a:pt x="2616996" y="1455725"/>
                  </a:lnTo>
                  <a:close/>
                  <a:moveTo>
                    <a:pt x="2616996" y="1456165"/>
                  </a:moveTo>
                  <a:cubicBezTo>
                    <a:pt x="2616996" y="1456165"/>
                    <a:pt x="2616996" y="1456165"/>
                    <a:pt x="2616996" y="1456165"/>
                  </a:cubicBezTo>
                  <a:cubicBezTo>
                    <a:pt x="2616996" y="1456165"/>
                    <a:pt x="2616996" y="1456165"/>
                    <a:pt x="2616996" y="1456165"/>
                  </a:cubicBezTo>
                  <a:cubicBezTo>
                    <a:pt x="2616996" y="1456165"/>
                    <a:pt x="2616996" y="1456165"/>
                    <a:pt x="2616996" y="1456165"/>
                  </a:cubicBezTo>
                  <a:close/>
                  <a:moveTo>
                    <a:pt x="2061743" y="177452"/>
                  </a:moveTo>
                  <a:cubicBezTo>
                    <a:pt x="2061302" y="177452"/>
                    <a:pt x="2060862" y="177893"/>
                    <a:pt x="2060421" y="177893"/>
                  </a:cubicBezTo>
                  <a:cubicBezTo>
                    <a:pt x="2060421" y="177893"/>
                    <a:pt x="2060421" y="177893"/>
                    <a:pt x="2060421" y="177452"/>
                  </a:cubicBezTo>
                  <a:cubicBezTo>
                    <a:pt x="2060421" y="177452"/>
                    <a:pt x="2060862" y="177452"/>
                    <a:pt x="2061743" y="177452"/>
                  </a:cubicBezTo>
                  <a:close/>
                  <a:moveTo>
                    <a:pt x="2670717" y="261115"/>
                  </a:moveTo>
                  <a:cubicBezTo>
                    <a:pt x="2670717" y="261115"/>
                    <a:pt x="2670276" y="261115"/>
                    <a:pt x="2670717" y="261115"/>
                  </a:cubicBezTo>
                  <a:cubicBezTo>
                    <a:pt x="2670276" y="260674"/>
                    <a:pt x="2670717" y="260674"/>
                    <a:pt x="2670717" y="260674"/>
                  </a:cubicBezTo>
                  <a:cubicBezTo>
                    <a:pt x="2671157" y="259353"/>
                    <a:pt x="2671157" y="260674"/>
                    <a:pt x="2670717" y="261115"/>
                  </a:cubicBezTo>
                  <a:close/>
                  <a:moveTo>
                    <a:pt x="2267376" y="103037"/>
                  </a:moveTo>
                  <a:cubicBezTo>
                    <a:pt x="2266495" y="101275"/>
                    <a:pt x="2268697" y="103037"/>
                    <a:pt x="2267816" y="103917"/>
                  </a:cubicBezTo>
                  <a:cubicBezTo>
                    <a:pt x="2266495" y="104358"/>
                    <a:pt x="2265174" y="104358"/>
                    <a:pt x="2263413" y="104798"/>
                  </a:cubicBezTo>
                  <a:cubicBezTo>
                    <a:pt x="2264294" y="104358"/>
                    <a:pt x="2265615" y="104358"/>
                    <a:pt x="2266495" y="103917"/>
                  </a:cubicBezTo>
                  <a:cubicBezTo>
                    <a:pt x="2267376" y="103917"/>
                    <a:pt x="2267816" y="103477"/>
                    <a:pt x="2267376" y="103037"/>
                  </a:cubicBezTo>
                  <a:close/>
                  <a:moveTo>
                    <a:pt x="1940212" y="177452"/>
                  </a:moveTo>
                  <a:cubicBezTo>
                    <a:pt x="1940212" y="177452"/>
                    <a:pt x="1940212" y="177452"/>
                    <a:pt x="1940212" y="177452"/>
                  </a:cubicBezTo>
                  <a:cubicBezTo>
                    <a:pt x="1940212" y="177452"/>
                    <a:pt x="1940212" y="177452"/>
                    <a:pt x="1940212" y="177452"/>
                  </a:cubicBezTo>
                  <a:cubicBezTo>
                    <a:pt x="1940212" y="177452"/>
                    <a:pt x="1940212" y="177012"/>
                    <a:pt x="1940212" y="177452"/>
                  </a:cubicBezTo>
                  <a:cubicBezTo>
                    <a:pt x="1940212" y="177012"/>
                    <a:pt x="1940212" y="177452"/>
                    <a:pt x="1940212" y="177452"/>
                  </a:cubicBezTo>
                  <a:cubicBezTo>
                    <a:pt x="1940212" y="177452"/>
                    <a:pt x="1940212" y="177452"/>
                    <a:pt x="1940212" y="177452"/>
                  </a:cubicBezTo>
                  <a:close/>
                </a:path>
              </a:pathLst>
            </a:custGeom>
            <a:solidFill>
              <a:srgbClr val="FEC790"/>
            </a:solidFill>
            <a:ln w="4403" cap="flat">
              <a:noFill/>
              <a:prstDash val="solid"/>
              <a:miter/>
            </a:ln>
          </p:spPr>
          <p:txBody>
            <a:bodyPr rtlCol="0" anchor="ctr"/>
            <a:lstStyle/>
            <a:p>
              <a:endParaRPr lang="en-US" sz="2024"/>
            </a:p>
          </p:txBody>
        </p:sp>
        <p:sp>
          <p:nvSpPr>
            <p:cNvPr id="92" name="Freeform: Shape 91">
              <a:extLst>
                <a:ext uri="{FF2B5EF4-FFF2-40B4-BE49-F238E27FC236}">
                  <a16:creationId xmlns:a16="http://schemas.microsoft.com/office/drawing/2014/main" id="{80AB2494-4A75-4533-BB27-F1809A826460}"/>
                </a:ext>
              </a:extLst>
            </p:cNvPr>
            <p:cNvSpPr/>
            <p:nvPr/>
          </p:nvSpPr>
          <p:spPr>
            <a:xfrm>
              <a:off x="8614560" y="2394126"/>
              <a:ext cx="3299744" cy="1573799"/>
            </a:xfrm>
            <a:custGeom>
              <a:avLst/>
              <a:gdLst>
                <a:gd name="connsiteX0" fmla="*/ 3230813 w 3231002"/>
                <a:gd name="connsiteY0" fmla="*/ 0 h 1342560"/>
                <a:gd name="connsiteX1" fmla="*/ 653133 w 3231002"/>
                <a:gd name="connsiteY1" fmla="*/ 17613 h 1342560"/>
                <a:gd name="connsiteX2" fmla="*/ 606018 w 3231002"/>
                <a:gd name="connsiteY2" fmla="*/ 135621 h 1342560"/>
                <a:gd name="connsiteX3" fmla="*/ 524117 w 3231002"/>
                <a:gd name="connsiteY3" fmla="*/ 254510 h 1342560"/>
                <a:gd name="connsiteX4" fmla="*/ 440455 w 3231002"/>
                <a:gd name="connsiteY4" fmla="*/ 297662 h 1342560"/>
                <a:gd name="connsiteX5" fmla="*/ 324648 w 3231002"/>
                <a:gd name="connsiteY5" fmla="*/ 367234 h 1342560"/>
                <a:gd name="connsiteX6" fmla="*/ 263002 w 3231002"/>
                <a:gd name="connsiteY6" fmla="*/ 439007 h 1342560"/>
                <a:gd name="connsiteX7" fmla="*/ 194311 w 3231002"/>
                <a:gd name="connsiteY7" fmla="*/ 501974 h 1342560"/>
                <a:gd name="connsiteX8" fmla="*/ 141032 w 3231002"/>
                <a:gd name="connsiteY8" fmla="*/ 523110 h 1342560"/>
                <a:gd name="connsiteX9" fmla="*/ 60892 w 3231002"/>
                <a:gd name="connsiteY9" fmla="*/ 592241 h 1342560"/>
                <a:gd name="connsiteX10" fmla="*/ 3649 w 3231002"/>
                <a:gd name="connsiteY10" fmla="*/ 870969 h 1342560"/>
                <a:gd name="connsiteX11" fmla="*/ 72781 w 3231002"/>
                <a:gd name="connsiteY11" fmla="*/ 981932 h 1342560"/>
                <a:gd name="connsiteX12" fmla="*/ 245389 w 3231002"/>
                <a:gd name="connsiteY12" fmla="*/ 1032129 h 1342560"/>
                <a:gd name="connsiteX13" fmla="*/ 260801 w 3231002"/>
                <a:gd name="connsiteY13" fmla="*/ 1024643 h 1342560"/>
                <a:gd name="connsiteX14" fmla="*/ 329932 w 3231002"/>
                <a:gd name="connsiteY14" fmla="*/ 967841 h 1342560"/>
                <a:gd name="connsiteX15" fmla="*/ 371763 w 3231002"/>
                <a:gd name="connsiteY15" fmla="*/ 926450 h 1342560"/>
                <a:gd name="connsiteX16" fmla="*/ 812091 w 3231002"/>
                <a:gd name="connsiteY16" fmla="*/ 650365 h 1342560"/>
                <a:gd name="connsiteX17" fmla="*/ 2992596 w 3231002"/>
                <a:gd name="connsiteY17" fmla="*/ 1342560 h 1342560"/>
                <a:gd name="connsiteX18" fmla="*/ 3230813 w 3231002"/>
                <a:gd name="connsiteY18" fmla="*/ 0 h 1342560"/>
                <a:gd name="connsiteX0" fmla="*/ 3230813 w 3231002"/>
                <a:gd name="connsiteY0" fmla="*/ 231239 h 1573799"/>
                <a:gd name="connsiteX1" fmla="*/ 592181 w 3231002"/>
                <a:gd name="connsiteY1" fmla="*/ 0 h 1573799"/>
                <a:gd name="connsiteX2" fmla="*/ 606018 w 3231002"/>
                <a:gd name="connsiteY2" fmla="*/ 366860 h 1573799"/>
                <a:gd name="connsiteX3" fmla="*/ 524117 w 3231002"/>
                <a:gd name="connsiteY3" fmla="*/ 485749 h 1573799"/>
                <a:gd name="connsiteX4" fmla="*/ 440455 w 3231002"/>
                <a:gd name="connsiteY4" fmla="*/ 528901 h 1573799"/>
                <a:gd name="connsiteX5" fmla="*/ 324648 w 3231002"/>
                <a:gd name="connsiteY5" fmla="*/ 598473 h 1573799"/>
                <a:gd name="connsiteX6" fmla="*/ 263002 w 3231002"/>
                <a:gd name="connsiteY6" fmla="*/ 670246 h 1573799"/>
                <a:gd name="connsiteX7" fmla="*/ 194311 w 3231002"/>
                <a:gd name="connsiteY7" fmla="*/ 733213 h 1573799"/>
                <a:gd name="connsiteX8" fmla="*/ 141032 w 3231002"/>
                <a:gd name="connsiteY8" fmla="*/ 754349 h 1573799"/>
                <a:gd name="connsiteX9" fmla="*/ 60892 w 3231002"/>
                <a:gd name="connsiteY9" fmla="*/ 823480 h 1573799"/>
                <a:gd name="connsiteX10" fmla="*/ 3649 w 3231002"/>
                <a:gd name="connsiteY10" fmla="*/ 1102208 h 1573799"/>
                <a:gd name="connsiteX11" fmla="*/ 72781 w 3231002"/>
                <a:gd name="connsiteY11" fmla="*/ 1213171 h 1573799"/>
                <a:gd name="connsiteX12" fmla="*/ 245389 w 3231002"/>
                <a:gd name="connsiteY12" fmla="*/ 1263368 h 1573799"/>
                <a:gd name="connsiteX13" fmla="*/ 260801 w 3231002"/>
                <a:gd name="connsiteY13" fmla="*/ 1255882 h 1573799"/>
                <a:gd name="connsiteX14" fmla="*/ 329932 w 3231002"/>
                <a:gd name="connsiteY14" fmla="*/ 1199080 h 1573799"/>
                <a:gd name="connsiteX15" fmla="*/ 371763 w 3231002"/>
                <a:gd name="connsiteY15" fmla="*/ 1157689 h 1573799"/>
                <a:gd name="connsiteX16" fmla="*/ 812091 w 3231002"/>
                <a:gd name="connsiteY16" fmla="*/ 881604 h 1573799"/>
                <a:gd name="connsiteX17" fmla="*/ 2992596 w 3231002"/>
                <a:gd name="connsiteY17" fmla="*/ 1573799 h 1573799"/>
                <a:gd name="connsiteX18" fmla="*/ 3230813 w 3231002"/>
                <a:gd name="connsiteY18" fmla="*/ 231239 h 1573799"/>
                <a:gd name="connsiteX0" fmla="*/ 3237586 w 3237767"/>
                <a:gd name="connsiteY0" fmla="*/ 20672 h 1573799"/>
                <a:gd name="connsiteX1" fmla="*/ 592181 w 3237767"/>
                <a:gd name="connsiteY1" fmla="*/ 0 h 1573799"/>
                <a:gd name="connsiteX2" fmla="*/ 606018 w 3237767"/>
                <a:gd name="connsiteY2" fmla="*/ 366860 h 1573799"/>
                <a:gd name="connsiteX3" fmla="*/ 524117 w 3237767"/>
                <a:gd name="connsiteY3" fmla="*/ 485749 h 1573799"/>
                <a:gd name="connsiteX4" fmla="*/ 440455 w 3237767"/>
                <a:gd name="connsiteY4" fmla="*/ 528901 h 1573799"/>
                <a:gd name="connsiteX5" fmla="*/ 324648 w 3237767"/>
                <a:gd name="connsiteY5" fmla="*/ 598473 h 1573799"/>
                <a:gd name="connsiteX6" fmla="*/ 263002 w 3237767"/>
                <a:gd name="connsiteY6" fmla="*/ 670246 h 1573799"/>
                <a:gd name="connsiteX7" fmla="*/ 194311 w 3237767"/>
                <a:gd name="connsiteY7" fmla="*/ 733213 h 1573799"/>
                <a:gd name="connsiteX8" fmla="*/ 141032 w 3237767"/>
                <a:gd name="connsiteY8" fmla="*/ 754349 h 1573799"/>
                <a:gd name="connsiteX9" fmla="*/ 60892 w 3237767"/>
                <a:gd name="connsiteY9" fmla="*/ 823480 h 1573799"/>
                <a:gd name="connsiteX10" fmla="*/ 3649 w 3237767"/>
                <a:gd name="connsiteY10" fmla="*/ 1102208 h 1573799"/>
                <a:gd name="connsiteX11" fmla="*/ 72781 w 3237767"/>
                <a:gd name="connsiteY11" fmla="*/ 1213171 h 1573799"/>
                <a:gd name="connsiteX12" fmla="*/ 245389 w 3237767"/>
                <a:gd name="connsiteY12" fmla="*/ 1263368 h 1573799"/>
                <a:gd name="connsiteX13" fmla="*/ 260801 w 3237767"/>
                <a:gd name="connsiteY13" fmla="*/ 1255882 h 1573799"/>
                <a:gd name="connsiteX14" fmla="*/ 329932 w 3237767"/>
                <a:gd name="connsiteY14" fmla="*/ 1199080 h 1573799"/>
                <a:gd name="connsiteX15" fmla="*/ 371763 w 3237767"/>
                <a:gd name="connsiteY15" fmla="*/ 1157689 h 1573799"/>
                <a:gd name="connsiteX16" fmla="*/ 812091 w 3237767"/>
                <a:gd name="connsiteY16" fmla="*/ 881604 h 1573799"/>
                <a:gd name="connsiteX17" fmla="*/ 2992596 w 3237767"/>
                <a:gd name="connsiteY17" fmla="*/ 1573799 h 1573799"/>
                <a:gd name="connsiteX18" fmla="*/ 3237586 w 3237767"/>
                <a:gd name="connsiteY18" fmla="*/ 20672 h 1573799"/>
                <a:gd name="connsiteX0" fmla="*/ 3237586 w 3299744"/>
                <a:gd name="connsiteY0" fmla="*/ 20672 h 1573799"/>
                <a:gd name="connsiteX1" fmla="*/ 592181 w 3299744"/>
                <a:gd name="connsiteY1" fmla="*/ 0 h 1573799"/>
                <a:gd name="connsiteX2" fmla="*/ 606018 w 3299744"/>
                <a:gd name="connsiteY2" fmla="*/ 366860 h 1573799"/>
                <a:gd name="connsiteX3" fmla="*/ 524117 w 3299744"/>
                <a:gd name="connsiteY3" fmla="*/ 485749 h 1573799"/>
                <a:gd name="connsiteX4" fmla="*/ 440455 w 3299744"/>
                <a:gd name="connsiteY4" fmla="*/ 528901 h 1573799"/>
                <a:gd name="connsiteX5" fmla="*/ 324648 w 3299744"/>
                <a:gd name="connsiteY5" fmla="*/ 598473 h 1573799"/>
                <a:gd name="connsiteX6" fmla="*/ 263002 w 3299744"/>
                <a:gd name="connsiteY6" fmla="*/ 670246 h 1573799"/>
                <a:gd name="connsiteX7" fmla="*/ 194311 w 3299744"/>
                <a:gd name="connsiteY7" fmla="*/ 733213 h 1573799"/>
                <a:gd name="connsiteX8" fmla="*/ 141032 w 3299744"/>
                <a:gd name="connsiteY8" fmla="*/ 754349 h 1573799"/>
                <a:gd name="connsiteX9" fmla="*/ 60892 w 3299744"/>
                <a:gd name="connsiteY9" fmla="*/ 823480 h 1573799"/>
                <a:gd name="connsiteX10" fmla="*/ 3649 w 3299744"/>
                <a:gd name="connsiteY10" fmla="*/ 1102208 h 1573799"/>
                <a:gd name="connsiteX11" fmla="*/ 72781 w 3299744"/>
                <a:gd name="connsiteY11" fmla="*/ 1213171 h 1573799"/>
                <a:gd name="connsiteX12" fmla="*/ 245389 w 3299744"/>
                <a:gd name="connsiteY12" fmla="*/ 1263368 h 1573799"/>
                <a:gd name="connsiteX13" fmla="*/ 260801 w 3299744"/>
                <a:gd name="connsiteY13" fmla="*/ 1255882 h 1573799"/>
                <a:gd name="connsiteX14" fmla="*/ 329932 w 3299744"/>
                <a:gd name="connsiteY14" fmla="*/ 1199080 h 1573799"/>
                <a:gd name="connsiteX15" fmla="*/ 371763 w 3299744"/>
                <a:gd name="connsiteY15" fmla="*/ 1157689 h 1573799"/>
                <a:gd name="connsiteX16" fmla="*/ 812091 w 3299744"/>
                <a:gd name="connsiteY16" fmla="*/ 881604 h 1573799"/>
                <a:gd name="connsiteX17" fmla="*/ 2992596 w 3299744"/>
                <a:gd name="connsiteY17" fmla="*/ 1573799 h 1573799"/>
                <a:gd name="connsiteX18" fmla="*/ 3237586 w 3299744"/>
                <a:gd name="connsiteY18"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 name="connsiteX0" fmla="*/ 3237586 w 3299744"/>
                <a:gd name="connsiteY0" fmla="*/ 20672 h 1573799"/>
                <a:gd name="connsiteX1" fmla="*/ 592181 w 3299744"/>
                <a:gd name="connsiteY1" fmla="*/ 0 h 1573799"/>
                <a:gd name="connsiteX2" fmla="*/ 524117 w 3299744"/>
                <a:gd name="connsiteY2" fmla="*/ 485749 h 1573799"/>
                <a:gd name="connsiteX3" fmla="*/ 440455 w 3299744"/>
                <a:gd name="connsiteY3" fmla="*/ 528901 h 1573799"/>
                <a:gd name="connsiteX4" fmla="*/ 324648 w 3299744"/>
                <a:gd name="connsiteY4" fmla="*/ 598473 h 1573799"/>
                <a:gd name="connsiteX5" fmla="*/ 263002 w 3299744"/>
                <a:gd name="connsiteY5" fmla="*/ 670246 h 1573799"/>
                <a:gd name="connsiteX6" fmla="*/ 194311 w 3299744"/>
                <a:gd name="connsiteY6" fmla="*/ 733213 h 1573799"/>
                <a:gd name="connsiteX7" fmla="*/ 141032 w 3299744"/>
                <a:gd name="connsiteY7" fmla="*/ 754349 h 1573799"/>
                <a:gd name="connsiteX8" fmla="*/ 60892 w 3299744"/>
                <a:gd name="connsiteY8" fmla="*/ 823480 h 1573799"/>
                <a:gd name="connsiteX9" fmla="*/ 3649 w 3299744"/>
                <a:gd name="connsiteY9" fmla="*/ 1102208 h 1573799"/>
                <a:gd name="connsiteX10" fmla="*/ 72781 w 3299744"/>
                <a:gd name="connsiteY10" fmla="*/ 1213171 h 1573799"/>
                <a:gd name="connsiteX11" fmla="*/ 245389 w 3299744"/>
                <a:gd name="connsiteY11" fmla="*/ 1263368 h 1573799"/>
                <a:gd name="connsiteX12" fmla="*/ 260801 w 3299744"/>
                <a:gd name="connsiteY12" fmla="*/ 1255882 h 1573799"/>
                <a:gd name="connsiteX13" fmla="*/ 329932 w 3299744"/>
                <a:gd name="connsiteY13" fmla="*/ 1199080 h 1573799"/>
                <a:gd name="connsiteX14" fmla="*/ 371763 w 3299744"/>
                <a:gd name="connsiteY14" fmla="*/ 1157689 h 1573799"/>
                <a:gd name="connsiteX15" fmla="*/ 812091 w 3299744"/>
                <a:gd name="connsiteY15" fmla="*/ 881604 h 1573799"/>
                <a:gd name="connsiteX16" fmla="*/ 2992596 w 3299744"/>
                <a:gd name="connsiteY16" fmla="*/ 1573799 h 1573799"/>
                <a:gd name="connsiteX17" fmla="*/ 3237586 w 3299744"/>
                <a:gd name="connsiteY17" fmla="*/ 20672 h 15737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99744" h="1573799">
                  <a:moveTo>
                    <a:pt x="3237586" y="20672"/>
                  </a:moveTo>
                  <a:lnTo>
                    <a:pt x="592181" y="0"/>
                  </a:lnTo>
                  <a:cubicBezTo>
                    <a:pt x="478560" y="294461"/>
                    <a:pt x="549405" y="397599"/>
                    <a:pt x="524117" y="485749"/>
                  </a:cubicBezTo>
                  <a:cubicBezTo>
                    <a:pt x="498829" y="573899"/>
                    <a:pt x="469076" y="516131"/>
                    <a:pt x="440455" y="528901"/>
                  </a:cubicBezTo>
                  <a:cubicBezTo>
                    <a:pt x="399064" y="547395"/>
                    <a:pt x="355031" y="561485"/>
                    <a:pt x="324648" y="598473"/>
                  </a:cubicBezTo>
                  <a:cubicBezTo>
                    <a:pt x="304393" y="622691"/>
                    <a:pt x="284138" y="646909"/>
                    <a:pt x="263002" y="670246"/>
                  </a:cubicBezTo>
                  <a:cubicBezTo>
                    <a:pt x="242307" y="693583"/>
                    <a:pt x="226896" y="722645"/>
                    <a:pt x="194311" y="733213"/>
                  </a:cubicBezTo>
                  <a:cubicBezTo>
                    <a:pt x="176258" y="739378"/>
                    <a:pt x="159085" y="748624"/>
                    <a:pt x="141032" y="754349"/>
                  </a:cubicBezTo>
                  <a:cubicBezTo>
                    <a:pt x="103604" y="765357"/>
                    <a:pt x="79386" y="791336"/>
                    <a:pt x="60892" y="823480"/>
                  </a:cubicBezTo>
                  <a:cubicBezTo>
                    <a:pt x="12015" y="910225"/>
                    <a:pt x="-9120" y="1003574"/>
                    <a:pt x="3649" y="1102208"/>
                  </a:cubicBezTo>
                  <a:cubicBezTo>
                    <a:pt x="9373" y="1148442"/>
                    <a:pt x="30950" y="1187632"/>
                    <a:pt x="72781" y="1213171"/>
                  </a:cubicBezTo>
                  <a:cubicBezTo>
                    <a:pt x="125620" y="1245315"/>
                    <a:pt x="184624" y="1257644"/>
                    <a:pt x="245389" y="1263368"/>
                  </a:cubicBezTo>
                  <a:cubicBezTo>
                    <a:pt x="252875" y="1266010"/>
                    <a:pt x="256397" y="1259405"/>
                    <a:pt x="260801" y="1255882"/>
                  </a:cubicBezTo>
                  <a:cubicBezTo>
                    <a:pt x="284138" y="1237389"/>
                    <a:pt x="308797" y="1220216"/>
                    <a:pt x="329932" y="1199080"/>
                  </a:cubicBezTo>
                  <a:cubicBezTo>
                    <a:pt x="343583" y="1184990"/>
                    <a:pt x="357233" y="1170899"/>
                    <a:pt x="371763" y="1157689"/>
                  </a:cubicBezTo>
                  <a:cubicBezTo>
                    <a:pt x="403467" y="1127747"/>
                    <a:pt x="812091" y="881604"/>
                    <a:pt x="812091" y="881604"/>
                  </a:cubicBezTo>
                  <a:cubicBezTo>
                    <a:pt x="1122523" y="713398"/>
                    <a:pt x="2992596" y="1573799"/>
                    <a:pt x="2992596" y="1573799"/>
                  </a:cubicBezTo>
                  <a:cubicBezTo>
                    <a:pt x="3091230" y="1353635"/>
                    <a:pt x="3440154" y="766316"/>
                    <a:pt x="3237586" y="20672"/>
                  </a:cubicBezTo>
                  <a:close/>
                </a:path>
              </a:pathLst>
            </a:custGeom>
            <a:solidFill>
              <a:schemeClr val="accent1"/>
            </a:solidFill>
            <a:ln w="4403" cap="flat">
              <a:noFill/>
              <a:prstDash val="solid"/>
              <a:miter/>
            </a:ln>
          </p:spPr>
          <p:txBody>
            <a:bodyPr rtlCol="0" anchor="ctr"/>
            <a:lstStyle/>
            <a:p>
              <a:endParaRPr lang="en-US" sz="2024" dirty="0"/>
            </a:p>
          </p:txBody>
        </p:sp>
        <p:sp>
          <p:nvSpPr>
            <p:cNvPr id="93" name="Freeform: Shape 92">
              <a:extLst>
                <a:ext uri="{FF2B5EF4-FFF2-40B4-BE49-F238E27FC236}">
                  <a16:creationId xmlns:a16="http://schemas.microsoft.com/office/drawing/2014/main" id="{D5AB4B37-926A-4C35-A7DA-B5868E2CD1F6}"/>
                </a:ext>
              </a:extLst>
            </p:cNvPr>
            <p:cNvSpPr/>
            <p:nvPr/>
          </p:nvSpPr>
          <p:spPr>
            <a:xfrm>
              <a:off x="11461846" y="2624484"/>
              <a:ext cx="300744" cy="217081"/>
            </a:xfrm>
            <a:custGeom>
              <a:avLst/>
              <a:gdLst>
                <a:gd name="connsiteX0" fmla="*/ 300744 w 300744"/>
                <a:gd name="connsiteY0" fmla="*/ 440 h 217081"/>
                <a:gd name="connsiteX1" fmla="*/ 201230 w 300744"/>
                <a:gd name="connsiteY1" fmla="*/ 52839 h 217081"/>
                <a:gd name="connsiteX2" fmla="*/ 104358 w 300744"/>
                <a:gd name="connsiteY2" fmla="*/ 103917 h 217081"/>
                <a:gd name="connsiteX3" fmla="*/ 43593 w 300744"/>
                <a:gd name="connsiteY3" fmla="*/ 167325 h 217081"/>
                <a:gd name="connsiteX4" fmla="*/ 0 w 300744"/>
                <a:gd name="connsiteY4" fmla="*/ 217082 h 217081"/>
                <a:gd name="connsiteX5" fmla="*/ 100395 w 300744"/>
                <a:gd name="connsiteY5" fmla="*/ 67370 h 217081"/>
                <a:gd name="connsiteX6" fmla="*/ 244822 w 300744"/>
                <a:gd name="connsiteY6" fmla="*/ 5724 h 217081"/>
                <a:gd name="connsiteX7" fmla="*/ 257152 w 300744"/>
                <a:gd name="connsiteY7" fmla="*/ 0 h 217081"/>
                <a:gd name="connsiteX8" fmla="*/ 300744 w 300744"/>
                <a:gd name="connsiteY8" fmla="*/ 440 h 217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0744" h="217081">
                  <a:moveTo>
                    <a:pt x="300744" y="440"/>
                  </a:moveTo>
                  <a:cubicBezTo>
                    <a:pt x="267720" y="18053"/>
                    <a:pt x="234254" y="35667"/>
                    <a:pt x="201230" y="52839"/>
                  </a:cubicBezTo>
                  <a:cubicBezTo>
                    <a:pt x="168646" y="70012"/>
                    <a:pt x="135180" y="84543"/>
                    <a:pt x="104358" y="103917"/>
                  </a:cubicBezTo>
                  <a:cubicBezTo>
                    <a:pt x="79699" y="119769"/>
                    <a:pt x="62967" y="145749"/>
                    <a:pt x="43593" y="167325"/>
                  </a:cubicBezTo>
                  <a:cubicBezTo>
                    <a:pt x="29502" y="183176"/>
                    <a:pt x="12770" y="195946"/>
                    <a:pt x="0" y="217082"/>
                  </a:cubicBezTo>
                  <a:cubicBezTo>
                    <a:pt x="9247" y="151473"/>
                    <a:pt x="45794" y="99514"/>
                    <a:pt x="100395" y="67370"/>
                  </a:cubicBezTo>
                  <a:cubicBezTo>
                    <a:pt x="146189" y="40510"/>
                    <a:pt x="195506" y="23337"/>
                    <a:pt x="244822" y="5724"/>
                  </a:cubicBezTo>
                  <a:cubicBezTo>
                    <a:pt x="249226" y="4403"/>
                    <a:pt x="254069" y="3963"/>
                    <a:pt x="257152" y="0"/>
                  </a:cubicBezTo>
                  <a:cubicBezTo>
                    <a:pt x="271682" y="440"/>
                    <a:pt x="286213" y="440"/>
                    <a:pt x="300744" y="440"/>
                  </a:cubicBezTo>
                  <a:close/>
                </a:path>
              </a:pathLst>
            </a:custGeom>
            <a:solidFill>
              <a:schemeClr val="tx1">
                <a:lumMod val="50000"/>
                <a:lumOff val="50000"/>
                <a:alpha val="40000"/>
              </a:schemeClr>
            </a:solidFill>
            <a:ln w="4403" cap="flat">
              <a:noFill/>
              <a:prstDash val="solid"/>
              <a:miter/>
            </a:ln>
          </p:spPr>
          <p:txBody>
            <a:bodyPr rtlCol="0" anchor="ctr"/>
            <a:lstStyle/>
            <a:p>
              <a:endParaRPr lang="en-US" sz="2024"/>
            </a:p>
          </p:txBody>
        </p:sp>
        <p:sp>
          <p:nvSpPr>
            <p:cNvPr id="94" name="Freeform: Shape 93">
              <a:extLst>
                <a:ext uri="{FF2B5EF4-FFF2-40B4-BE49-F238E27FC236}">
                  <a16:creationId xmlns:a16="http://schemas.microsoft.com/office/drawing/2014/main" id="{7D5E0886-3261-48C2-943C-F15CA86FA736}"/>
                </a:ext>
              </a:extLst>
            </p:cNvPr>
            <p:cNvSpPr/>
            <p:nvPr/>
          </p:nvSpPr>
          <p:spPr>
            <a:xfrm>
              <a:off x="10917601" y="2624925"/>
              <a:ext cx="379122" cy="266838"/>
            </a:xfrm>
            <a:custGeom>
              <a:avLst/>
              <a:gdLst>
                <a:gd name="connsiteX0" fmla="*/ 18053 w 379122"/>
                <a:gd name="connsiteY0" fmla="*/ 0 h 266838"/>
                <a:gd name="connsiteX1" fmla="*/ 84983 w 379122"/>
                <a:gd name="connsiteY1" fmla="*/ 51518 h 266838"/>
                <a:gd name="connsiteX2" fmla="*/ 191543 w 379122"/>
                <a:gd name="connsiteY2" fmla="*/ 128135 h 266838"/>
                <a:gd name="connsiteX3" fmla="*/ 321880 w 379122"/>
                <a:gd name="connsiteY3" fmla="*/ 221925 h 266838"/>
                <a:gd name="connsiteX4" fmla="*/ 379122 w 379122"/>
                <a:gd name="connsiteY4" fmla="*/ 266839 h 266838"/>
                <a:gd name="connsiteX5" fmla="*/ 350061 w 379122"/>
                <a:gd name="connsiteY5" fmla="*/ 251427 h 266838"/>
                <a:gd name="connsiteX6" fmla="*/ 164683 w 379122"/>
                <a:gd name="connsiteY6" fmla="*/ 146189 h 266838"/>
                <a:gd name="connsiteX7" fmla="*/ 33905 w 379122"/>
                <a:gd name="connsiteY7" fmla="*/ 39189 h 266838"/>
                <a:gd name="connsiteX8" fmla="*/ 15411 w 379122"/>
                <a:gd name="connsiteY8" fmla="*/ 18934 h 266838"/>
                <a:gd name="connsiteX9" fmla="*/ 0 w 379122"/>
                <a:gd name="connsiteY9" fmla="*/ 3082 h 266838"/>
                <a:gd name="connsiteX10" fmla="*/ 0 w 379122"/>
                <a:gd name="connsiteY10" fmla="*/ 0 h 266838"/>
                <a:gd name="connsiteX11" fmla="*/ 18053 w 379122"/>
                <a:gd name="connsiteY11" fmla="*/ 0 h 266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79122" h="266838">
                  <a:moveTo>
                    <a:pt x="18053" y="0"/>
                  </a:moveTo>
                  <a:cubicBezTo>
                    <a:pt x="38308" y="19815"/>
                    <a:pt x="62526" y="34786"/>
                    <a:pt x="84983" y="51518"/>
                  </a:cubicBezTo>
                  <a:cubicBezTo>
                    <a:pt x="119769" y="77938"/>
                    <a:pt x="155876" y="102596"/>
                    <a:pt x="191543" y="128135"/>
                  </a:cubicBezTo>
                  <a:cubicBezTo>
                    <a:pt x="235135" y="159399"/>
                    <a:pt x="278727" y="190662"/>
                    <a:pt x="321880" y="221925"/>
                  </a:cubicBezTo>
                  <a:cubicBezTo>
                    <a:pt x="341254" y="236016"/>
                    <a:pt x="360629" y="250547"/>
                    <a:pt x="379122" y="266839"/>
                  </a:cubicBezTo>
                  <a:cubicBezTo>
                    <a:pt x="369435" y="261555"/>
                    <a:pt x="359748" y="256271"/>
                    <a:pt x="350061" y="251427"/>
                  </a:cubicBezTo>
                  <a:cubicBezTo>
                    <a:pt x="286653" y="218843"/>
                    <a:pt x="224567" y="184497"/>
                    <a:pt x="164683" y="146189"/>
                  </a:cubicBezTo>
                  <a:cubicBezTo>
                    <a:pt x="116687" y="115806"/>
                    <a:pt x="73975" y="79259"/>
                    <a:pt x="33905" y="39189"/>
                  </a:cubicBezTo>
                  <a:cubicBezTo>
                    <a:pt x="27300" y="32584"/>
                    <a:pt x="24218" y="23337"/>
                    <a:pt x="15411" y="18934"/>
                  </a:cubicBezTo>
                  <a:cubicBezTo>
                    <a:pt x="8807" y="14971"/>
                    <a:pt x="3963" y="9247"/>
                    <a:pt x="0" y="3082"/>
                  </a:cubicBezTo>
                  <a:cubicBezTo>
                    <a:pt x="0" y="2202"/>
                    <a:pt x="0" y="1321"/>
                    <a:pt x="0" y="0"/>
                  </a:cubicBezTo>
                  <a:cubicBezTo>
                    <a:pt x="5724" y="0"/>
                    <a:pt x="11889" y="0"/>
                    <a:pt x="18053" y="0"/>
                  </a:cubicBezTo>
                  <a:close/>
                </a:path>
              </a:pathLst>
            </a:custGeom>
            <a:solidFill>
              <a:schemeClr val="tx1">
                <a:lumMod val="50000"/>
                <a:lumOff val="50000"/>
                <a:alpha val="40000"/>
              </a:schemeClr>
            </a:solidFill>
            <a:ln w="4403" cap="flat">
              <a:noFill/>
              <a:prstDash val="solid"/>
              <a:miter/>
            </a:ln>
          </p:spPr>
          <p:txBody>
            <a:bodyPr rtlCol="0" anchor="ctr"/>
            <a:lstStyle/>
            <a:p>
              <a:endParaRPr lang="en-US" sz="2024"/>
            </a:p>
          </p:txBody>
        </p:sp>
        <p:sp>
          <p:nvSpPr>
            <p:cNvPr id="95" name="Freeform: Shape 94">
              <a:extLst>
                <a:ext uri="{FF2B5EF4-FFF2-40B4-BE49-F238E27FC236}">
                  <a16:creationId xmlns:a16="http://schemas.microsoft.com/office/drawing/2014/main" id="{BCA11553-3382-4318-9971-FB6195205889}"/>
                </a:ext>
              </a:extLst>
            </p:cNvPr>
            <p:cNvSpPr/>
            <p:nvPr/>
          </p:nvSpPr>
          <p:spPr>
            <a:xfrm>
              <a:off x="9918496" y="2727521"/>
              <a:ext cx="976647" cy="228089"/>
            </a:xfrm>
            <a:custGeom>
              <a:avLst/>
              <a:gdLst>
                <a:gd name="connsiteX0" fmla="*/ 715093 w 976647"/>
                <a:gd name="connsiteY0" fmla="*/ 59004 h 228089"/>
                <a:gd name="connsiteX1" fmla="*/ 836623 w 976647"/>
                <a:gd name="connsiteY1" fmla="*/ 29942 h 228089"/>
                <a:gd name="connsiteX2" fmla="*/ 976648 w 976647"/>
                <a:gd name="connsiteY2" fmla="*/ 0 h 228089"/>
                <a:gd name="connsiteX3" fmla="*/ 932615 w 976647"/>
                <a:gd name="connsiteY3" fmla="*/ 16292 h 228089"/>
                <a:gd name="connsiteX4" fmla="*/ 819450 w 976647"/>
                <a:gd name="connsiteY4" fmla="*/ 56362 h 228089"/>
                <a:gd name="connsiteX5" fmla="*/ 761768 w 976647"/>
                <a:gd name="connsiteY5" fmla="*/ 75296 h 228089"/>
                <a:gd name="connsiteX6" fmla="*/ 671500 w 976647"/>
                <a:gd name="connsiteY6" fmla="*/ 102156 h 228089"/>
                <a:gd name="connsiteX7" fmla="*/ 512982 w 976647"/>
                <a:gd name="connsiteY7" fmla="*/ 149271 h 228089"/>
                <a:gd name="connsiteX8" fmla="*/ 352703 w 976647"/>
                <a:gd name="connsiteY8" fmla="*/ 188460 h 228089"/>
                <a:gd name="connsiteX9" fmla="*/ 197267 w 976647"/>
                <a:gd name="connsiteY9" fmla="*/ 213119 h 228089"/>
                <a:gd name="connsiteX10" fmla="*/ 9687 w 976647"/>
                <a:gd name="connsiteY10" fmla="*/ 228090 h 228089"/>
                <a:gd name="connsiteX11" fmla="*/ 0 w 976647"/>
                <a:gd name="connsiteY11" fmla="*/ 225448 h 228089"/>
                <a:gd name="connsiteX12" fmla="*/ 73975 w 976647"/>
                <a:gd name="connsiteY12" fmla="*/ 208275 h 228089"/>
                <a:gd name="connsiteX13" fmla="*/ 239098 w 976647"/>
                <a:gd name="connsiteY13" fmla="*/ 169086 h 228089"/>
                <a:gd name="connsiteX14" fmla="*/ 628348 w 976647"/>
                <a:gd name="connsiteY14" fmla="*/ 78819 h 228089"/>
                <a:gd name="connsiteX15" fmla="*/ 640237 w 976647"/>
                <a:gd name="connsiteY15" fmla="*/ 75736 h 228089"/>
                <a:gd name="connsiteX16" fmla="*/ 677665 w 976647"/>
                <a:gd name="connsiteY16" fmla="*/ 66490 h 228089"/>
                <a:gd name="connsiteX17" fmla="*/ 715093 w 976647"/>
                <a:gd name="connsiteY17" fmla="*/ 59004 h 22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76647" h="228089">
                  <a:moveTo>
                    <a:pt x="715093" y="59004"/>
                  </a:moveTo>
                  <a:cubicBezTo>
                    <a:pt x="755603" y="49317"/>
                    <a:pt x="796113" y="39189"/>
                    <a:pt x="836623" y="29942"/>
                  </a:cubicBezTo>
                  <a:cubicBezTo>
                    <a:pt x="882858" y="18934"/>
                    <a:pt x="929532" y="8366"/>
                    <a:pt x="976648" y="0"/>
                  </a:cubicBezTo>
                  <a:cubicBezTo>
                    <a:pt x="962117" y="5284"/>
                    <a:pt x="947146" y="10128"/>
                    <a:pt x="932615" y="16292"/>
                  </a:cubicBezTo>
                  <a:cubicBezTo>
                    <a:pt x="895627" y="32144"/>
                    <a:pt x="856438" y="40510"/>
                    <a:pt x="819450" y="56362"/>
                  </a:cubicBezTo>
                  <a:cubicBezTo>
                    <a:pt x="801397" y="63848"/>
                    <a:pt x="780261" y="66490"/>
                    <a:pt x="761768" y="75296"/>
                  </a:cubicBezTo>
                  <a:cubicBezTo>
                    <a:pt x="730945" y="81461"/>
                    <a:pt x="701443" y="92469"/>
                    <a:pt x="671500" y="102156"/>
                  </a:cubicBezTo>
                  <a:cubicBezTo>
                    <a:pt x="619101" y="119769"/>
                    <a:pt x="565822" y="133860"/>
                    <a:pt x="512982" y="149271"/>
                  </a:cubicBezTo>
                  <a:cubicBezTo>
                    <a:pt x="460143" y="164683"/>
                    <a:pt x="406423" y="177893"/>
                    <a:pt x="352703" y="188460"/>
                  </a:cubicBezTo>
                  <a:cubicBezTo>
                    <a:pt x="301184" y="198588"/>
                    <a:pt x="249666" y="206954"/>
                    <a:pt x="197267" y="213119"/>
                  </a:cubicBezTo>
                  <a:cubicBezTo>
                    <a:pt x="134740" y="220604"/>
                    <a:pt x="72214" y="226329"/>
                    <a:pt x="9687" y="228090"/>
                  </a:cubicBezTo>
                  <a:cubicBezTo>
                    <a:pt x="6605" y="228090"/>
                    <a:pt x="3523" y="228090"/>
                    <a:pt x="0" y="225448"/>
                  </a:cubicBezTo>
                  <a:cubicBezTo>
                    <a:pt x="24658" y="219724"/>
                    <a:pt x="49317" y="213999"/>
                    <a:pt x="73975" y="208275"/>
                  </a:cubicBezTo>
                  <a:cubicBezTo>
                    <a:pt x="129016" y="195065"/>
                    <a:pt x="184057" y="181855"/>
                    <a:pt x="239098" y="169086"/>
                  </a:cubicBezTo>
                  <a:cubicBezTo>
                    <a:pt x="368995" y="138703"/>
                    <a:pt x="498892" y="108761"/>
                    <a:pt x="628348" y="78819"/>
                  </a:cubicBezTo>
                  <a:cubicBezTo>
                    <a:pt x="632311" y="77938"/>
                    <a:pt x="636274" y="76617"/>
                    <a:pt x="640237" y="75736"/>
                  </a:cubicBezTo>
                  <a:cubicBezTo>
                    <a:pt x="652566" y="72214"/>
                    <a:pt x="665776" y="72654"/>
                    <a:pt x="677665" y="66490"/>
                  </a:cubicBezTo>
                  <a:cubicBezTo>
                    <a:pt x="689994" y="59444"/>
                    <a:pt x="702323" y="56362"/>
                    <a:pt x="715093" y="59004"/>
                  </a:cubicBezTo>
                  <a:close/>
                </a:path>
              </a:pathLst>
            </a:custGeom>
            <a:solidFill>
              <a:schemeClr val="tx1">
                <a:lumMod val="50000"/>
                <a:lumOff val="50000"/>
                <a:alpha val="40000"/>
              </a:schemeClr>
            </a:solidFill>
            <a:ln w="4403" cap="flat">
              <a:noFill/>
              <a:prstDash val="solid"/>
              <a:miter/>
            </a:ln>
          </p:spPr>
          <p:txBody>
            <a:bodyPr rtlCol="0" anchor="ctr"/>
            <a:lstStyle/>
            <a:p>
              <a:endParaRPr lang="en-US" sz="2024"/>
            </a:p>
          </p:txBody>
        </p:sp>
        <p:sp>
          <p:nvSpPr>
            <p:cNvPr id="96" name="Freeform: Shape 95">
              <a:extLst>
                <a:ext uri="{FF2B5EF4-FFF2-40B4-BE49-F238E27FC236}">
                  <a16:creationId xmlns:a16="http://schemas.microsoft.com/office/drawing/2014/main" id="{E6BB1D16-2898-4A52-9484-4F626F661337}"/>
                </a:ext>
              </a:extLst>
            </p:cNvPr>
            <p:cNvSpPr/>
            <p:nvPr/>
          </p:nvSpPr>
          <p:spPr>
            <a:xfrm>
              <a:off x="8894294" y="2970958"/>
              <a:ext cx="128563" cy="136565"/>
            </a:xfrm>
            <a:custGeom>
              <a:avLst/>
              <a:gdLst>
                <a:gd name="connsiteX0" fmla="*/ 0 w 128563"/>
                <a:gd name="connsiteY0" fmla="*/ 132603 h 136565"/>
                <a:gd name="connsiteX1" fmla="*/ 107880 w 128563"/>
                <a:gd name="connsiteY1" fmla="*/ 5788 h 136565"/>
                <a:gd name="connsiteX2" fmla="*/ 117127 w 128563"/>
                <a:gd name="connsiteY2" fmla="*/ 4467 h 136565"/>
                <a:gd name="connsiteX3" fmla="*/ 127695 w 128563"/>
                <a:gd name="connsiteY3" fmla="*/ 69196 h 136565"/>
                <a:gd name="connsiteX4" fmla="*/ 95551 w 128563"/>
                <a:gd name="connsiteY4" fmla="*/ 110146 h 136565"/>
                <a:gd name="connsiteX5" fmla="*/ 1321 w 128563"/>
                <a:gd name="connsiteY5" fmla="*/ 136566 h 136565"/>
                <a:gd name="connsiteX6" fmla="*/ 0 w 128563"/>
                <a:gd name="connsiteY6" fmla="*/ 132603 h 13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8563" h="136565">
                  <a:moveTo>
                    <a:pt x="0" y="132603"/>
                  </a:moveTo>
                  <a:cubicBezTo>
                    <a:pt x="36107" y="90331"/>
                    <a:pt x="71773" y="48060"/>
                    <a:pt x="107880" y="5788"/>
                  </a:cubicBezTo>
                  <a:cubicBezTo>
                    <a:pt x="110522" y="2706"/>
                    <a:pt x="114485" y="-4779"/>
                    <a:pt x="117127" y="4467"/>
                  </a:cubicBezTo>
                  <a:cubicBezTo>
                    <a:pt x="123292" y="25603"/>
                    <a:pt x="131218" y="46299"/>
                    <a:pt x="127695" y="69196"/>
                  </a:cubicBezTo>
                  <a:cubicBezTo>
                    <a:pt x="124613" y="89010"/>
                    <a:pt x="112724" y="101780"/>
                    <a:pt x="95551" y="110146"/>
                  </a:cubicBezTo>
                  <a:cubicBezTo>
                    <a:pt x="65609" y="125117"/>
                    <a:pt x="33465" y="130401"/>
                    <a:pt x="1321" y="136566"/>
                  </a:cubicBezTo>
                  <a:cubicBezTo>
                    <a:pt x="880" y="135245"/>
                    <a:pt x="440" y="133924"/>
                    <a:pt x="0" y="132603"/>
                  </a:cubicBezTo>
                  <a:close/>
                </a:path>
              </a:pathLst>
            </a:custGeom>
            <a:solidFill>
              <a:schemeClr val="tx1">
                <a:lumMod val="50000"/>
                <a:lumOff val="50000"/>
                <a:alpha val="40000"/>
              </a:schemeClr>
            </a:solidFill>
            <a:ln w="4403" cap="flat">
              <a:noFill/>
              <a:prstDash val="solid"/>
              <a:miter/>
            </a:ln>
          </p:spPr>
          <p:txBody>
            <a:bodyPr rtlCol="0" anchor="ctr"/>
            <a:lstStyle/>
            <a:p>
              <a:endParaRPr lang="en-US" sz="2024"/>
            </a:p>
          </p:txBody>
        </p:sp>
        <p:sp>
          <p:nvSpPr>
            <p:cNvPr id="97" name="Freeform: Shape 96">
              <a:extLst>
                <a:ext uri="{FF2B5EF4-FFF2-40B4-BE49-F238E27FC236}">
                  <a16:creationId xmlns:a16="http://schemas.microsoft.com/office/drawing/2014/main" id="{D2F8061A-2595-439A-9767-F5DDD5437911}"/>
                </a:ext>
              </a:extLst>
            </p:cNvPr>
            <p:cNvSpPr/>
            <p:nvPr/>
          </p:nvSpPr>
          <p:spPr>
            <a:xfrm>
              <a:off x="10917161" y="2628007"/>
              <a:ext cx="15411" cy="15851"/>
            </a:xfrm>
            <a:custGeom>
              <a:avLst/>
              <a:gdLst>
                <a:gd name="connsiteX0" fmla="*/ 0 w 15411"/>
                <a:gd name="connsiteY0" fmla="*/ 0 h 15851"/>
                <a:gd name="connsiteX1" fmla="*/ 15411 w 15411"/>
                <a:gd name="connsiteY1" fmla="*/ 15852 h 15851"/>
                <a:gd name="connsiteX2" fmla="*/ 0 w 15411"/>
                <a:gd name="connsiteY2" fmla="*/ 0 h 15851"/>
              </a:gdLst>
              <a:ahLst/>
              <a:cxnLst>
                <a:cxn ang="0">
                  <a:pos x="connsiteX0" y="connsiteY0"/>
                </a:cxn>
                <a:cxn ang="0">
                  <a:pos x="connsiteX1" y="connsiteY1"/>
                </a:cxn>
                <a:cxn ang="0">
                  <a:pos x="connsiteX2" y="connsiteY2"/>
                </a:cxn>
              </a:cxnLst>
              <a:rect l="l" t="t" r="r" b="b"/>
              <a:pathLst>
                <a:path w="15411" h="15851">
                  <a:moveTo>
                    <a:pt x="0" y="0"/>
                  </a:moveTo>
                  <a:cubicBezTo>
                    <a:pt x="6164" y="4403"/>
                    <a:pt x="11448" y="9247"/>
                    <a:pt x="15411" y="15852"/>
                  </a:cubicBezTo>
                  <a:cubicBezTo>
                    <a:pt x="5724" y="14971"/>
                    <a:pt x="2202" y="7926"/>
                    <a:pt x="0" y="0"/>
                  </a:cubicBezTo>
                  <a:close/>
                </a:path>
              </a:pathLst>
            </a:custGeom>
            <a:solidFill>
              <a:srgbClr val="5FA8E9"/>
            </a:solidFill>
            <a:ln w="4403" cap="flat">
              <a:noFill/>
              <a:prstDash val="solid"/>
              <a:miter/>
            </a:ln>
          </p:spPr>
          <p:txBody>
            <a:bodyPr rtlCol="0" anchor="ctr"/>
            <a:lstStyle/>
            <a:p>
              <a:endParaRPr lang="en-US" sz="2024"/>
            </a:p>
          </p:txBody>
        </p:sp>
        <p:sp>
          <p:nvSpPr>
            <p:cNvPr id="98" name="Freeform: Shape 97">
              <a:extLst>
                <a:ext uri="{FF2B5EF4-FFF2-40B4-BE49-F238E27FC236}">
                  <a16:creationId xmlns:a16="http://schemas.microsoft.com/office/drawing/2014/main" id="{CF5B764B-89F1-4ECD-9C2D-788C761372AF}"/>
                </a:ext>
              </a:extLst>
            </p:cNvPr>
            <p:cNvSpPr/>
            <p:nvPr/>
          </p:nvSpPr>
          <p:spPr>
            <a:xfrm>
              <a:off x="9384588" y="4247783"/>
              <a:ext cx="2639067" cy="2380165"/>
            </a:xfrm>
            <a:custGeom>
              <a:avLst/>
              <a:gdLst>
                <a:gd name="connsiteX0" fmla="*/ 119561 w 2467479"/>
                <a:gd name="connsiteY0" fmla="*/ 2339904 h 2340783"/>
                <a:gd name="connsiteX1" fmla="*/ 49549 w 2467479"/>
                <a:gd name="connsiteY1" fmla="*/ 2023748 h 2340783"/>
                <a:gd name="connsiteX2" fmla="*/ 672 w 2467479"/>
                <a:gd name="connsiteY2" fmla="*/ 1607197 h 2340783"/>
                <a:gd name="connsiteX3" fmla="*/ 16084 w 2467479"/>
                <a:gd name="connsiteY3" fmla="*/ 1268145 h 2340783"/>
                <a:gd name="connsiteX4" fmla="*/ 64079 w 2467479"/>
                <a:gd name="connsiteY4" fmla="*/ 899150 h 2340783"/>
                <a:gd name="connsiteX5" fmla="*/ 82573 w 2467479"/>
                <a:gd name="connsiteY5" fmla="*/ 874051 h 2340783"/>
                <a:gd name="connsiteX6" fmla="*/ 2204074 w 2467479"/>
                <a:gd name="connsiteY6" fmla="*/ 22016 h 2340783"/>
                <a:gd name="connsiteX7" fmla="*/ 2228732 w 2467479"/>
                <a:gd name="connsiteY7" fmla="*/ 0 h 2340783"/>
                <a:gd name="connsiteX8" fmla="*/ 2242823 w 2467479"/>
                <a:gd name="connsiteY8" fmla="*/ 16292 h 2340783"/>
                <a:gd name="connsiteX9" fmla="*/ 2297864 w 2467479"/>
                <a:gd name="connsiteY9" fmla="*/ 161600 h 2340783"/>
                <a:gd name="connsiteX10" fmla="*/ 2388571 w 2467479"/>
                <a:gd name="connsiteY10" fmla="*/ 434604 h 2340783"/>
                <a:gd name="connsiteX11" fmla="*/ 2455061 w 2467479"/>
                <a:gd name="connsiteY11" fmla="*/ 689554 h 2340783"/>
                <a:gd name="connsiteX12" fmla="*/ 2461225 w 2467479"/>
                <a:gd name="connsiteY12" fmla="*/ 735348 h 2340783"/>
                <a:gd name="connsiteX13" fmla="*/ 2461666 w 2467479"/>
                <a:gd name="connsiteY13" fmla="*/ 1311737 h 2340783"/>
                <a:gd name="connsiteX14" fmla="*/ 2460785 w 2467479"/>
                <a:gd name="connsiteY14" fmla="*/ 2060295 h 2340783"/>
                <a:gd name="connsiteX15" fmla="*/ 2427320 w 2467479"/>
                <a:gd name="connsiteY15" fmla="*/ 2340784 h 2340783"/>
                <a:gd name="connsiteX16" fmla="*/ 119561 w 2467479"/>
                <a:gd name="connsiteY16" fmla="*/ 2339904 h 2340783"/>
                <a:gd name="connsiteX0" fmla="*/ 119561 w 2628720"/>
                <a:gd name="connsiteY0" fmla="*/ 2339904 h 2340784"/>
                <a:gd name="connsiteX1" fmla="*/ 49549 w 2628720"/>
                <a:gd name="connsiteY1" fmla="*/ 2023748 h 2340784"/>
                <a:gd name="connsiteX2" fmla="*/ 672 w 2628720"/>
                <a:gd name="connsiteY2" fmla="*/ 1607197 h 2340784"/>
                <a:gd name="connsiteX3" fmla="*/ 16084 w 2628720"/>
                <a:gd name="connsiteY3" fmla="*/ 1268145 h 2340784"/>
                <a:gd name="connsiteX4" fmla="*/ 64079 w 2628720"/>
                <a:gd name="connsiteY4" fmla="*/ 899150 h 2340784"/>
                <a:gd name="connsiteX5" fmla="*/ 82573 w 2628720"/>
                <a:gd name="connsiteY5" fmla="*/ 874051 h 2340784"/>
                <a:gd name="connsiteX6" fmla="*/ 2204074 w 2628720"/>
                <a:gd name="connsiteY6" fmla="*/ 22016 h 2340784"/>
                <a:gd name="connsiteX7" fmla="*/ 2228732 w 2628720"/>
                <a:gd name="connsiteY7" fmla="*/ 0 h 2340784"/>
                <a:gd name="connsiteX8" fmla="*/ 2242823 w 2628720"/>
                <a:gd name="connsiteY8" fmla="*/ 16292 h 2340784"/>
                <a:gd name="connsiteX9" fmla="*/ 2297864 w 2628720"/>
                <a:gd name="connsiteY9" fmla="*/ 161600 h 2340784"/>
                <a:gd name="connsiteX10" fmla="*/ 2388571 w 2628720"/>
                <a:gd name="connsiteY10" fmla="*/ 434604 h 2340784"/>
                <a:gd name="connsiteX11" fmla="*/ 2455061 w 2628720"/>
                <a:gd name="connsiteY11" fmla="*/ 689554 h 2340784"/>
                <a:gd name="connsiteX12" fmla="*/ 2461225 w 2628720"/>
                <a:gd name="connsiteY12" fmla="*/ 735348 h 2340784"/>
                <a:gd name="connsiteX13" fmla="*/ 2628720 w 2628720"/>
                <a:gd name="connsiteY13" fmla="*/ 1329322 h 2340784"/>
                <a:gd name="connsiteX14" fmla="*/ 2460785 w 2628720"/>
                <a:gd name="connsiteY14" fmla="*/ 2060295 h 2340784"/>
                <a:gd name="connsiteX15" fmla="*/ 2427320 w 2628720"/>
                <a:gd name="connsiteY15" fmla="*/ 2340784 h 2340784"/>
                <a:gd name="connsiteX16" fmla="*/ 119561 w 2628720"/>
                <a:gd name="connsiteY16" fmla="*/ 2339904 h 2340784"/>
                <a:gd name="connsiteX0" fmla="*/ 119561 w 2628724"/>
                <a:gd name="connsiteY0" fmla="*/ 2339904 h 2340784"/>
                <a:gd name="connsiteX1" fmla="*/ 49549 w 2628724"/>
                <a:gd name="connsiteY1" fmla="*/ 2023748 h 2340784"/>
                <a:gd name="connsiteX2" fmla="*/ 672 w 2628724"/>
                <a:gd name="connsiteY2" fmla="*/ 1607197 h 2340784"/>
                <a:gd name="connsiteX3" fmla="*/ 16084 w 2628724"/>
                <a:gd name="connsiteY3" fmla="*/ 1268145 h 2340784"/>
                <a:gd name="connsiteX4" fmla="*/ 64079 w 2628724"/>
                <a:gd name="connsiteY4" fmla="*/ 899150 h 2340784"/>
                <a:gd name="connsiteX5" fmla="*/ 82573 w 2628724"/>
                <a:gd name="connsiteY5" fmla="*/ 874051 h 2340784"/>
                <a:gd name="connsiteX6" fmla="*/ 2204074 w 2628724"/>
                <a:gd name="connsiteY6" fmla="*/ 22016 h 2340784"/>
                <a:gd name="connsiteX7" fmla="*/ 2228732 w 2628724"/>
                <a:gd name="connsiteY7" fmla="*/ 0 h 2340784"/>
                <a:gd name="connsiteX8" fmla="*/ 2242823 w 2628724"/>
                <a:gd name="connsiteY8" fmla="*/ 16292 h 2340784"/>
                <a:gd name="connsiteX9" fmla="*/ 2297864 w 2628724"/>
                <a:gd name="connsiteY9" fmla="*/ 161600 h 2340784"/>
                <a:gd name="connsiteX10" fmla="*/ 2388571 w 2628724"/>
                <a:gd name="connsiteY10" fmla="*/ 434604 h 2340784"/>
                <a:gd name="connsiteX11" fmla="*/ 2455061 w 2628724"/>
                <a:gd name="connsiteY11" fmla="*/ 689554 h 2340784"/>
                <a:gd name="connsiteX12" fmla="*/ 2628720 w 2628724"/>
                <a:gd name="connsiteY12" fmla="*/ 1329322 h 2340784"/>
                <a:gd name="connsiteX13" fmla="*/ 2460785 w 2628724"/>
                <a:gd name="connsiteY13" fmla="*/ 2060295 h 2340784"/>
                <a:gd name="connsiteX14" fmla="*/ 2427320 w 2628724"/>
                <a:gd name="connsiteY14" fmla="*/ 2340784 h 2340784"/>
                <a:gd name="connsiteX15" fmla="*/ 119561 w 2628724"/>
                <a:gd name="connsiteY15" fmla="*/ 2339904 h 2340784"/>
                <a:gd name="connsiteX0" fmla="*/ 119561 w 2629454"/>
                <a:gd name="connsiteY0" fmla="*/ 2339904 h 2340784"/>
                <a:gd name="connsiteX1" fmla="*/ 49549 w 2629454"/>
                <a:gd name="connsiteY1" fmla="*/ 2023748 h 2340784"/>
                <a:gd name="connsiteX2" fmla="*/ 672 w 2629454"/>
                <a:gd name="connsiteY2" fmla="*/ 1607197 h 2340784"/>
                <a:gd name="connsiteX3" fmla="*/ 16084 w 2629454"/>
                <a:gd name="connsiteY3" fmla="*/ 1268145 h 2340784"/>
                <a:gd name="connsiteX4" fmla="*/ 64079 w 2629454"/>
                <a:gd name="connsiteY4" fmla="*/ 899150 h 2340784"/>
                <a:gd name="connsiteX5" fmla="*/ 82573 w 2629454"/>
                <a:gd name="connsiteY5" fmla="*/ 874051 h 2340784"/>
                <a:gd name="connsiteX6" fmla="*/ 2204074 w 2629454"/>
                <a:gd name="connsiteY6" fmla="*/ 22016 h 2340784"/>
                <a:gd name="connsiteX7" fmla="*/ 2228732 w 2629454"/>
                <a:gd name="connsiteY7" fmla="*/ 0 h 2340784"/>
                <a:gd name="connsiteX8" fmla="*/ 2242823 w 2629454"/>
                <a:gd name="connsiteY8" fmla="*/ 16292 h 2340784"/>
                <a:gd name="connsiteX9" fmla="*/ 2297864 w 2629454"/>
                <a:gd name="connsiteY9" fmla="*/ 161600 h 2340784"/>
                <a:gd name="connsiteX10" fmla="*/ 2388571 w 2629454"/>
                <a:gd name="connsiteY10" fmla="*/ 434604 h 2340784"/>
                <a:gd name="connsiteX11" fmla="*/ 2516607 w 2629454"/>
                <a:gd name="connsiteY11" fmla="*/ 689554 h 2340784"/>
                <a:gd name="connsiteX12" fmla="*/ 2628720 w 2629454"/>
                <a:gd name="connsiteY12" fmla="*/ 1329322 h 2340784"/>
                <a:gd name="connsiteX13" fmla="*/ 2460785 w 2629454"/>
                <a:gd name="connsiteY13" fmla="*/ 2060295 h 2340784"/>
                <a:gd name="connsiteX14" fmla="*/ 2427320 w 2629454"/>
                <a:gd name="connsiteY14" fmla="*/ 2340784 h 2340784"/>
                <a:gd name="connsiteX15" fmla="*/ 119561 w 2629454"/>
                <a:gd name="connsiteY15" fmla="*/ 2339904 h 2340784"/>
                <a:gd name="connsiteX0" fmla="*/ 119561 w 2638180"/>
                <a:gd name="connsiteY0" fmla="*/ 2339904 h 2340784"/>
                <a:gd name="connsiteX1" fmla="*/ 49549 w 2638180"/>
                <a:gd name="connsiteY1" fmla="*/ 2023748 h 2340784"/>
                <a:gd name="connsiteX2" fmla="*/ 672 w 2638180"/>
                <a:gd name="connsiteY2" fmla="*/ 1607197 h 2340784"/>
                <a:gd name="connsiteX3" fmla="*/ 16084 w 2638180"/>
                <a:gd name="connsiteY3" fmla="*/ 1268145 h 2340784"/>
                <a:gd name="connsiteX4" fmla="*/ 64079 w 2638180"/>
                <a:gd name="connsiteY4" fmla="*/ 899150 h 2340784"/>
                <a:gd name="connsiteX5" fmla="*/ 82573 w 2638180"/>
                <a:gd name="connsiteY5" fmla="*/ 874051 h 2340784"/>
                <a:gd name="connsiteX6" fmla="*/ 2204074 w 2638180"/>
                <a:gd name="connsiteY6" fmla="*/ 22016 h 2340784"/>
                <a:gd name="connsiteX7" fmla="*/ 2228732 w 2638180"/>
                <a:gd name="connsiteY7" fmla="*/ 0 h 2340784"/>
                <a:gd name="connsiteX8" fmla="*/ 2242823 w 2638180"/>
                <a:gd name="connsiteY8" fmla="*/ 16292 h 2340784"/>
                <a:gd name="connsiteX9" fmla="*/ 2297864 w 2638180"/>
                <a:gd name="connsiteY9" fmla="*/ 161600 h 2340784"/>
                <a:gd name="connsiteX10" fmla="*/ 2388571 w 2638180"/>
                <a:gd name="connsiteY10" fmla="*/ 434604 h 2340784"/>
                <a:gd name="connsiteX11" fmla="*/ 2516607 w 2638180"/>
                <a:gd name="connsiteY11" fmla="*/ 689554 h 2340784"/>
                <a:gd name="connsiteX12" fmla="*/ 2637512 w 2638180"/>
                <a:gd name="connsiteY12" fmla="*/ 1382075 h 2340784"/>
                <a:gd name="connsiteX13" fmla="*/ 2460785 w 2638180"/>
                <a:gd name="connsiteY13" fmla="*/ 2060295 h 2340784"/>
                <a:gd name="connsiteX14" fmla="*/ 2427320 w 2638180"/>
                <a:gd name="connsiteY14" fmla="*/ 2340784 h 2340784"/>
                <a:gd name="connsiteX15" fmla="*/ 119561 w 2638180"/>
                <a:gd name="connsiteY15" fmla="*/ 2339904 h 2340784"/>
                <a:gd name="connsiteX0" fmla="*/ 119561 w 2684253"/>
                <a:gd name="connsiteY0" fmla="*/ 2339904 h 2340784"/>
                <a:gd name="connsiteX1" fmla="*/ 49549 w 2684253"/>
                <a:gd name="connsiteY1" fmla="*/ 2023748 h 2340784"/>
                <a:gd name="connsiteX2" fmla="*/ 672 w 2684253"/>
                <a:gd name="connsiteY2" fmla="*/ 1607197 h 2340784"/>
                <a:gd name="connsiteX3" fmla="*/ 16084 w 2684253"/>
                <a:gd name="connsiteY3" fmla="*/ 1268145 h 2340784"/>
                <a:gd name="connsiteX4" fmla="*/ 64079 w 2684253"/>
                <a:gd name="connsiteY4" fmla="*/ 899150 h 2340784"/>
                <a:gd name="connsiteX5" fmla="*/ 82573 w 2684253"/>
                <a:gd name="connsiteY5" fmla="*/ 874051 h 2340784"/>
                <a:gd name="connsiteX6" fmla="*/ 2204074 w 2684253"/>
                <a:gd name="connsiteY6" fmla="*/ 22016 h 2340784"/>
                <a:gd name="connsiteX7" fmla="*/ 2228732 w 2684253"/>
                <a:gd name="connsiteY7" fmla="*/ 0 h 2340784"/>
                <a:gd name="connsiteX8" fmla="*/ 2242823 w 2684253"/>
                <a:gd name="connsiteY8" fmla="*/ 16292 h 2340784"/>
                <a:gd name="connsiteX9" fmla="*/ 2297864 w 2684253"/>
                <a:gd name="connsiteY9" fmla="*/ 161600 h 2340784"/>
                <a:gd name="connsiteX10" fmla="*/ 2388571 w 2684253"/>
                <a:gd name="connsiteY10" fmla="*/ 434604 h 2340784"/>
                <a:gd name="connsiteX11" fmla="*/ 2516607 w 2684253"/>
                <a:gd name="connsiteY11" fmla="*/ 689554 h 2340784"/>
                <a:gd name="connsiteX12" fmla="*/ 2637512 w 2684253"/>
                <a:gd name="connsiteY12" fmla="*/ 1382075 h 2340784"/>
                <a:gd name="connsiteX13" fmla="*/ 2427320 w 2684253"/>
                <a:gd name="connsiteY13" fmla="*/ 2340784 h 2340784"/>
                <a:gd name="connsiteX14" fmla="*/ 119561 w 2684253"/>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382075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388571 w 2639067"/>
                <a:gd name="connsiteY10" fmla="*/ 434604 h 2340784"/>
                <a:gd name="connsiteX11" fmla="*/ 2516607 w 2639067"/>
                <a:gd name="connsiteY11" fmla="*/ 689554 h 2340784"/>
                <a:gd name="connsiteX12" fmla="*/ 2637512 w 2639067"/>
                <a:gd name="connsiteY12" fmla="*/ 1408452 h 2340784"/>
                <a:gd name="connsiteX13" fmla="*/ 2427320 w 2639067"/>
                <a:gd name="connsiteY13" fmla="*/ 2340784 h 2340784"/>
                <a:gd name="connsiteX14" fmla="*/ 119561 w 2639067"/>
                <a:gd name="connsiteY14" fmla="*/ 2339904 h 2340784"/>
                <a:gd name="connsiteX0" fmla="*/ 119561 w 2639067"/>
                <a:gd name="connsiteY0" fmla="*/ 2339904 h 2340784"/>
                <a:gd name="connsiteX1" fmla="*/ 49549 w 2639067"/>
                <a:gd name="connsiteY1" fmla="*/ 2023748 h 2340784"/>
                <a:gd name="connsiteX2" fmla="*/ 672 w 2639067"/>
                <a:gd name="connsiteY2" fmla="*/ 1607197 h 2340784"/>
                <a:gd name="connsiteX3" fmla="*/ 16084 w 2639067"/>
                <a:gd name="connsiteY3" fmla="*/ 1268145 h 2340784"/>
                <a:gd name="connsiteX4" fmla="*/ 64079 w 2639067"/>
                <a:gd name="connsiteY4" fmla="*/ 899150 h 2340784"/>
                <a:gd name="connsiteX5" fmla="*/ 82573 w 2639067"/>
                <a:gd name="connsiteY5" fmla="*/ 874051 h 2340784"/>
                <a:gd name="connsiteX6" fmla="*/ 2204074 w 2639067"/>
                <a:gd name="connsiteY6" fmla="*/ 22016 h 2340784"/>
                <a:gd name="connsiteX7" fmla="*/ 2228732 w 2639067"/>
                <a:gd name="connsiteY7" fmla="*/ 0 h 2340784"/>
                <a:gd name="connsiteX8" fmla="*/ 2242823 w 2639067"/>
                <a:gd name="connsiteY8" fmla="*/ 16292 h 2340784"/>
                <a:gd name="connsiteX9" fmla="*/ 2297864 w 2639067"/>
                <a:gd name="connsiteY9" fmla="*/ 161600 h 2340784"/>
                <a:gd name="connsiteX10" fmla="*/ 2516607 w 2639067"/>
                <a:gd name="connsiteY10" fmla="*/ 689554 h 2340784"/>
                <a:gd name="connsiteX11" fmla="*/ 2637512 w 2639067"/>
                <a:gd name="connsiteY11" fmla="*/ 1408452 h 2340784"/>
                <a:gd name="connsiteX12" fmla="*/ 2427320 w 2639067"/>
                <a:gd name="connsiteY12" fmla="*/ 2340784 h 2340784"/>
                <a:gd name="connsiteX13" fmla="*/ 119561 w 2639067"/>
                <a:gd name="connsiteY13" fmla="*/ 2339904 h 2340784"/>
                <a:gd name="connsiteX0" fmla="*/ 119561 w 2639067"/>
                <a:gd name="connsiteY0" fmla="*/ 2379285 h 2380165"/>
                <a:gd name="connsiteX1" fmla="*/ 49549 w 2639067"/>
                <a:gd name="connsiteY1" fmla="*/ 2063129 h 2380165"/>
                <a:gd name="connsiteX2" fmla="*/ 672 w 2639067"/>
                <a:gd name="connsiteY2" fmla="*/ 1646578 h 2380165"/>
                <a:gd name="connsiteX3" fmla="*/ 16084 w 2639067"/>
                <a:gd name="connsiteY3" fmla="*/ 1307526 h 2380165"/>
                <a:gd name="connsiteX4" fmla="*/ 64079 w 2639067"/>
                <a:gd name="connsiteY4" fmla="*/ 938531 h 2380165"/>
                <a:gd name="connsiteX5" fmla="*/ 82573 w 2639067"/>
                <a:gd name="connsiteY5" fmla="*/ 913432 h 2380165"/>
                <a:gd name="connsiteX6" fmla="*/ 2204074 w 2639067"/>
                <a:gd name="connsiteY6" fmla="*/ 61397 h 2380165"/>
                <a:gd name="connsiteX7" fmla="*/ 2228732 w 2639067"/>
                <a:gd name="connsiteY7" fmla="*/ 39381 h 2380165"/>
                <a:gd name="connsiteX8" fmla="*/ 2242823 w 2639067"/>
                <a:gd name="connsiteY8" fmla="*/ 55673 h 2380165"/>
                <a:gd name="connsiteX9" fmla="*/ 2516607 w 2639067"/>
                <a:gd name="connsiteY9" fmla="*/ 728935 h 2380165"/>
                <a:gd name="connsiteX10" fmla="*/ 2637512 w 2639067"/>
                <a:gd name="connsiteY10" fmla="*/ 1447833 h 2380165"/>
                <a:gd name="connsiteX11" fmla="*/ 2427320 w 2639067"/>
                <a:gd name="connsiteY11" fmla="*/ 2380165 h 2380165"/>
                <a:gd name="connsiteX12" fmla="*/ 119561 w 2639067"/>
                <a:gd name="connsiteY12" fmla="*/ 2379285 h 238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39067" h="2380165">
                  <a:moveTo>
                    <a:pt x="119561" y="2379285"/>
                  </a:moveTo>
                  <a:cubicBezTo>
                    <a:pt x="93141" y="2279770"/>
                    <a:pt x="69363" y="2163964"/>
                    <a:pt x="49549" y="2063129"/>
                  </a:cubicBezTo>
                  <a:cubicBezTo>
                    <a:pt x="22689" y="1925306"/>
                    <a:pt x="4195" y="1787043"/>
                    <a:pt x="672" y="1646578"/>
                  </a:cubicBezTo>
                  <a:cubicBezTo>
                    <a:pt x="-2410" y="1532974"/>
                    <a:pt x="5516" y="1420250"/>
                    <a:pt x="16084" y="1307526"/>
                  </a:cubicBezTo>
                  <a:cubicBezTo>
                    <a:pt x="27972" y="1183794"/>
                    <a:pt x="45586" y="1061382"/>
                    <a:pt x="64079" y="938531"/>
                  </a:cubicBezTo>
                  <a:cubicBezTo>
                    <a:pt x="65841" y="926202"/>
                    <a:pt x="69804" y="918276"/>
                    <a:pt x="82573" y="913432"/>
                  </a:cubicBezTo>
                  <a:cubicBezTo>
                    <a:pt x="102828" y="905506"/>
                    <a:pt x="2031465" y="130529"/>
                    <a:pt x="2204074" y="61397"/>
                  </a:cubicBezTo>
                  <a:cubicBezTo>
                    <a:pt x="2215963" y="56554"/>
                    <a:pt x="2219926" y="45986"/>
                    <a:pt x="2228732" y="39381"/>
                  </a:cubicBezTo>
                  <a:cubicBezTo>
                    <a:pt x="2239740" y="39381"/>
                    <a:pt x="2194844" y="-59253"/>
                    <a:pt x="2242823" y="55673"/>
                  </a:cubicBezTo>
                  <a:cubicBezTo>
                    <a:pt x="2290802" y="170599"/>
                    <a:pt x="2450826" y="496908"/>
                    <a:pt x="2516607" y="728935"/>
                  </a:cubicBezTo>
                  <a:cubicBezTo>
                    <a:pt x="2556632" y="878055"/>
                    <a:pt x="2652393" y="1172628"/>
                    <a:pt x="2637512" y="1447833"/>
                  </a:cubicBezTo>
                  <a:cubicBezTo>
                    <a:pt x="2622631" y="1723038"/>
                    <a:pt x="2521662" y="2097435"/>
                    <a:pt x="2427320" y="2380165"/>
                  </a:cubicBezTo>
                  <a:lnTo>
                    <a:pt x="119561" y="2379285"/>
                  </a:lnTo>
                  <a:close/>
                </a:path>
              </a:pathLst>
            </a:custGeom>
            <a:solidFill>
              <a:schemeClr val="accent1">
                <a:lumMod val="50000"/>
              </a:schemeClr>
            </a:solidFill>
            <a:ln w="4403" cap="flat">
              <a:noFill/>
              <a:prstDash val="solid"/>
              <a:miter/>
            </a:ln>
          </p:spPr>
          <p:txBody>
            <a:bodyPr rtlCol="0" anchor="ctr"/>
            <a:lstStyle/>
            <a:p>
              <a:endParaRPr lang="en-US" sz="2024"/>
            </a:p>
          </p:txBody>
        </p:sp>
        <p:sp>
          <p:nvSpPr>
            <p:cNvPr id="99" name="Freeform: Shape 98">
              <a:extLst>
                <a:ext uri="{FF2B5EF4-FFF2-40B4-BE49-F238E27FC236}">
                  <a16:creationId xmlns:a16="http://schemas.microsoft.com/office/drawing/2014/main" id="{C0B6BCDE-6487-4361-8C89-9343CB0461C2}"/>
                </a:ext>
              </a:extLst>
            </p:cNvPr>
            <p:cNvSpPr/>
            <p:nvPr/>
          </p:nvSpPr>
          <p:spPr>
            <a:xfrm>
              <a:off x="8848059" y="3449171"/>
              <a:ext cx="2580322" cy="452610"/>
            </a:xfrm>
            <a:custGeom>
              <a:avLst/>
              <a:gdLst>
                <a:gd name="connsiteX0" fmla="*/ 179213 w 2580322"/>
                <a:gd name="connsiteY0" fmla="*/ 14138 h 452610"/>
                <a:gd name="connsiteX1" fmla="*/ 188020 w 2580322"/>
                <a:gd name="connsiteY1" fmla="*/ 6653 h 452610"/>
                <a:gd name="connsiteX2" fmla="*/ 300304 w 2580322"/>
                <a:gd name="connsiteY2" fmla="*/ 21184 h 452610"/>
                <a:gd name="connsiteX3" fmla="*/ 363711 w 2580322"/>
                <a:gd name="connsiteY3" fmla="*/ 36155 h 452610"/>
                <a:gd name="connsiteX4" fmla="*/ 395415 w 2580322"/>
                <a:gd name="connsiteY4" fmla="*/ 105727 h 452610"/>
                <a:gd name="connsiteX5" fmla="*/ 570665 w 2580322"/>
                <a:gd name="connsiteY5" fmla="*/ 276133 h 452610"/>
                <a:gd name="connsiteX6" fmla="*/ 780261 w 2580322"/>
                <a:gd name="connsiteY6" fmla="*/ 398104 h 452610"/>
                <a:gd name="connsiteX7" fmla="*/ 1140450 w 2580322"/>
                <a:gd name="connsiteY7" fmla="*/ 370364 h 452610"/>
                <a:gd name="connsiteX8" fmla="*/ 1268145 w 2580322"/>
                <a:gd name="connsiteY8" fmla="*/ 324129 h 452610"/>
                <a:gd name="connsiteX9" fmla="*/ 1357972 w 2580322"/>
                <a:gd name="connsiteY9" fmla="*/ 321928 h 452610"/>
                <a:gd name="connsiteX10" fmla="*/ 1537625 w 2580322"/>
                <a:gd name="connsiteY10" fmla="*/ 341742 h 452610"/>
                <a:gd name="connsiteX11" fmla="*/ 1886806 w 2580322"/>
                <a:gd name="connsiteY11" fmla="*/ 372565 h 452610"/>
                <a:gd name="connsiteX12" fmla="*/ 2235986 w 2580322"/>
                <a:gd name="connsiteY12" fmla="*/ 403388 h 452610"/>
                <a:gd name="connsiteX13" fmla="*/ 2580322 w 2580322"/>
                <a:gd name="connsiteY13" fmla="*/ 434652 h 452610"/>
                <a:gd name="connsiteX14" fmla="*/ 2326253 w 2580322"/>
                <a:gd name="connsiteY14" fmla="*/ 431129 h 452610"/>
                <a:gd name="connsiteX15" fmla="*/ 1678971 w 2580322"/>
                <a:gd name="connsiteY15" fmla="*/ 387096 h 452610"/>
                <a:gd name="connsiteX16" fmla="*/ 1356210 w 2580322"/>
                <a:gd name="connsiteY16" fmla="*/ 354512 h 452610"/>
                <a:gd name="connsiteX17" fmla="*/ 1076602 w 2580322"/>
                <a:gd name="connsiteY17" fmla="*/ 417479 h 452610"/>
                <a:gd name="connsiteX18" fmla="*/ 727862 w 2580322"/>
                <a:gd name="connsiteY18" fmla="*/ 435973 h 452610"/>
                <a:gd name="connsiteX19" fmla="*/ 385287 w 2580322"/>
                <a:gd name="connsiteY19" fmla="*/ 206562 h 452610"/>
                <a:gd name="connsiteX20" fmla="*/ 246584 w 2580322"/>
                <a:gd name="connsiteY20" fmla="*/ 140953 h 452610"/>
                <a:gd name="connsiteX21" fmla="*/ 143107 w 2580322"/>
                <a:gd name="connsiteY21" fmla="*/ 186747 h 452610"/>
                <a:gd name="connsiteX22" fmla="*/ 72214 w 2580322"/>
                <a:gd name="connsiteY22" fmla="*/ 214047 h 452610"/>
                <a:gd name="connsiteX23" fmla="*/ 0 w 2580322"/>
                <a:gd name="connsiteY23" fmla="*/ 211846 h 452610"/>
                <a:gd name="connsiteX24" fmla="*/ 132098 w 2580322"/>
                <a:gd name="connsiteY24" fmla="*/ 82829 h 452610"/>
                <a:gd name="connsiteX25" fmla="*/ 179213 w 2580322"/>
                <a:gd name="connsiteY25" fmla="*/ 14138 h 452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80322" h="452610">
                  <a:moveTo>
                    <a:pt x="179213" y="14138"/>
                  </a:moveTo>
                  <a:cubicBezTo>
                    <a:pt x="182296" y="11056"/>
                    <a:pt x="184938" y="8414"/>
                    <a:pt x="188020" y="6653"/>
                  </a:cubicBezTo>
                  <a:cubicBezTo>
                    <a:pt x="217962" y="-11841"/>
                    <a:pt x="270361" y="13258"/>
                    <a:pt x="300304" y="21184"/>
                  </a:cubicBezTo>
                  <a:cubicBezTo>
                    <a:pt x="315715" y="25146"/>
                    <a:pt x="351382" y="27788"/>
                    <a:pt x="363711" y="36155"/>
                  </a:cubicBezTo>
                  <a:cubicBezTo>
                    <a:pt x="384406" y="50686"/>
                    <a:pt x="384406" y="85031"/>
                    <a:pt x="395415" y="105727"/>
                  </a:cubicBezTo>
                  <a:cubicBezTo>
                    <a:pt x="434604" y="180582"/>
                    <a:pt x="508138" y="222854"/>
                    <a:pt x="570665" y="276133"/>
                  </a:cubicBezTo>
                  <a:cubicBezTo>
                    <a:pt x="634953" y="330734"/>
                    <a:pt x="697039" y="376528"/>
                    <a:pt x="780261" y="398104"/>
                  </a:cubicBezTo>
                  <a:cubicBezTo>
                    <a:pt x="903113" y="429808"/>
                    <a:pt x="1023322" y="412195"/>
                    <a:pt x="1140450" y="370364"/>
                  </a:cubicBezTo>
                  <a:cubicBezTo>
                    <a:pt x="1176997" y="357154"/>
                    <a:pt x="1231597" y="336018"/>
                    <a:pt x="1268145" y="324129"/>
                  </a:cubicBezTo>
                  <a:cubicBezTo>
                    <a:pt x="1296326" y="315323"/>
                    <a:pt x="1328470" y="319726"/>
                    <a:pt x="1357972" y="321928"/>
                  </a:cubicBezTo>
                  <a:cubicBezTo>
                    <a:pt x="1418297" y="326331"/>
                    <a:pt x="1477741" y="336458"/>
                    <a:pt x="1537625" y="341742"/>
                  </a:cubicBezTo>
                  <a:cubicBezTo>
                    <a:pt x="1653872" y="351870"/>
                    <a:pt x="1770559" y="362438"/>
                    <a:pt x="1886806" y="372565"/>
                  </a:cubicBezTo>
                  <a:cubicBezTo>
                    <a:pt x="2003052" y="382693"/>
                    <a:pt x="2119739" y="393261"/>
                    <a:pt x="2235986" y="403388"/>
                  </a:cubicBezTo>
                  <a:cubicBezTo>
                    <a:pt x="2348710" y="413516"/>
                    <a:pt x="2469800" y="411755"/>
                    <a:pt x="2580322" y="434652"/>
                  </a:cubicBezTo>
                  <a:cubicBezTo>
                    <a:pt x="2497100" y="441697"/>
                    <a:pt x="2410356" y="431129"/>
                    <a:pt x="2326253" y="431129"/>
                  </a:cubicBezTo>
                  <a:cubicBezTo>
                    <a:pt x="2109612" y="429368"/>
                    <a:pt x="1893851" y="409113"/>
                    <a:pt x="1678971" y="387096"/>
                  </a:cubicBezTo>
                  <a:cubicBezTo>
                    <a:pt x="1572852" y="376088"/>
                    <a:pt x="1462770" y="355833"/>
                    <a:pt x="1356210" y="354512"/>
                  </a:cubicBezTo>
                  <a:cubicBezTo>
                    <a:pt x="1260659" y="353191"/>
                    <a:pt x="1168630" y="397224"/>
                    <a:pt x="1076602" y="417479"/>
                  </a:cubicBezTo>
                  <a:cubicBezTo>
                    <a:pt x="969602" y="440816"/>
                    <a:pt x="833981" y="472520"/>
                    <a:pt x="727862" y="435973"/>
                  </a:cubicBezTo>
                  <a:cubicBezTo>
                    <a:pt x="598846" y="391499"/>
                    <a:pt x="482159" y="299911"/>
                    <a:pt x="385287" y="206562"/>
                  </a:cubicBezTo>
                  <a:cubicBezTo>
                    <a:pt x="347419" y="170014"/>
                    <a:pt x="298983" y="136109"/>
                    <a:pt x="246584" y="140953"/>
                  </a:cubicBezTo>
                  <a:cubicBezTo>
                    <a:pt x="208715" y="144475"/>
                    <a:pt x="175691" y="167813"/>
                    <a:pt x="143107" y="186747"/>
                  </a:cubicBezTo>
                  <a:cubicBezTo>
                    <a:pt x="121530" y="199076"/>
                    <a:pt x="97753" y="211405"/>
                    <a:pt x="72214" y="214047"/>
                  </a:cubicBezTo>
                  <a:cubicBezTo>
                    <a:pt x="55921" y="215809"/>
                    <a:pt x="14090" y="219772"/>
                    <a:pt x="0" y="211846"/>
                  </a:cubicBezTo>
                  <a:cubicBezTo>
                    <a:pt x="33905" y="230339"/>
                    <a:pt x="116687" y="103085"/>
                    <a:pt x="132098" y="82829"/>
                  </a:cubicBezTo>
                  <a:cubicBezTo>
                    <a:pt x="144868" y="67418"/>
                    <a:pt x="162041" y="31751"/>
                    <a:pt x="179213" y="14138"/>
                  </a:cubicBezTo>
                  <a:close/>
                </a:path>
              </a:pathLst>
            </a:custGeom>
            <a:solidFill>
              <a:srgbClr val="E0AC84"/>
            </a:solidFill>
            <a:ln w="4403" cap="flat">
              <a:noFill/>
              <a:prstDash val="solid"/>
              <a:miter/>
            </a:ln>
          </p:spPr>
          <p:txBody>
            <a:bodyPr rtlCol="0" anchor="ctr"/>
            <a:lstStyle/>
            <a:p>
              <a:endParaRPr lang="en-US" sz="2024"/>
            </a:p>
          </p:txBody>
        </p:sp>
        <p:sp>
          <p:nvSpPr>
            <p:cNvPr id="100" name="Freeform: Shape 99">
              <a:extLst>
                <a:ext uri="{FF2B5EF4-FFF2-40B4-BE49-F238E27FC236}">
                  <a16:creationId xmlns:a16="http://schemas.microsoft.com/office/drawing/2014/main" id="{4365DFC4-29E5-4E3C-A992-9DBB278A4A7C}"/>
                </a:ext>
              </a:extLst>
            </p:cNvPr>
            <p:cNvSpPr/>
            <p:nvPr/>
          </p:nvSpPr>
          <p:spPr>
            <a:xfrm>
              <a:off x="9027189" y="2711573"/>
              <a:ext cx="3311755" cy="1160221"/>
            </a:xfrm>
            <a:custGeom>
              <a:avLst/>
              <a:gdLst>
                <a:gd name="connsiteX0" fmla="*/ 2792204 w 2795013"/>
                <a:gd name="connsiteY0" fmla="*/ 146421 h 1104436"/>
                <a:gd name="connsiteX1" fmla="*/ 2792204 w 2795013"/>
                <a:gd name="connsiteY1" fmla="*/ 75087 h 1104436"/>
                <a:gd name="connsiteX2" fmla="*/ 2791764 w 2795013"/>
                <a:gd name="connsiteY2" fmla="*/ 14763 h 1104436"/>
                <a:gd name="connsiteX3" fmla="*/ 2791324 w 2795013"/>
                <a:gd name="connsiteY3" fmla="*/ 14322 h 1104436"/>
                <a:gd name="connsiteX4" fmla="*/ 2689168 w 2795013"/>
                <a:gd name="connsiteY4" fmla="*/ 4195 h 1104436"/>
                <a:gd name="connsiteX5" fmla="*/ 2535053 w 2795013"/>
                <a:gd name="connsiteY5" fmla="*/ 57474 h 1104436"/>
                <a:gd name="connsiteX6" fmla="*/ 2364205 w 2795013"/>
                <a:gd name="connsiteY6" fmla="*/ 129248 h 1104436"/>
                <a:gd name="connsiteX7" fmla="*/ 1875881 w 2795013"/>
                <a:gd name="connsiteY7" fmla="*/ 299214 h 1104436"/>
                <a:gd name="connsiteX8" fmla="*/ 1344846 w 2795013"/>
                <a:gd name="connsiteY8" fmla="*/ 358218 h 1104436"/>
                <a:gd name="connsiteX9" fmla="*/ 1132168 w 2795013"/>
                <a:gd name="connsiteY9" fmla="*/ 364823 h 1104436"/>
                <a:gd name="connsiteX10" fmla="*/ 928736 w 2795013"/>
                <a:gd name="connsiteY10" fmla="*/ 300976 h 1104436"/>
                <a:gd name="connsiteX11" fmla="*/ 578675 w 2795013"/>
                <a:gd name="connsiteY11" fmla="*/ 183849 h 1104436"/>
                <a:gd name="connsiteX12" fmla="*/ 481803 w 2795013"/>
                <a:gd name="connsiteY12" fmla="*/ 227001 h 1104436"/>
                <a:gd name="connsiteX13" fmla="*/ 381848 w 2795013"/>
                <a:gd name="connsiteY13" fmla="*/ 252540 h 1104436"/>
                <a:gd name="connsiteX14" fmla="*/ 252392 w 2795013"/>
                <a:gd name="connsiteY14" fmla="*/ 276317 h 1104436"/>
                <a:gd name="connsiteX15" fmla="*/ 127339 w 2795013"/>
                <a:gd name="connsiteY15" fmla="*/ 285124 h 1104436"/>
                <a:gd name="connsiteX16" fmla="*/ 100479 w 2795013"/>
                <a:gd name="connsiteY16" fmla="*/ 306260 h 1104436"/>
                <a:gd name="connsiteX17" fmla="*/ 342659 w 2795013"/>
                <a:gd name="connsiteY17" fmla="*/ 412379 h 1104436"/>
                <a:gd name="connsiteX18" fmla="*/ 296425 w 2795013"/>
                <a:gd name="connsiteY18" fmla="*/ 453329 h 1104436"/>
                <a:gd name="connsiteX19" fmla="*/ 89030 w 2795013"/>
                <a:gd name="connsiteY19" fmla="*/ 474465 h 1104436"/>
                <a:gd name="connsiteX20" fmla="*/ 84 w 2795013"/>
                <a:gd name="connsiteY20" fmla="*/ 557247 h 1104436"/>
                <a:gd name="connsiteX21" fmla="*/ 72298 w 2795013"/>
                <a:gd name="connsiteY21" fmla="*/ 686263 h 1104436"/>
                <a:gd name="connsiteX22" fmla="*/ 133944 w 2795013"/>
                <a:gd name="connsiteY22" fmla="*/ 706078 h 1104436"/>
                <a:gd name="connsiteX23" fmla="*/ 179298 w 2795013"/>
                <a:gd name="connsiteY23" fmla="*/ 721049 h 1104436"/>
                <a:gd name="connsiteX24" fmla="*/ 190306 w 2795013"/>
                <a:gd name="connsiteY24" fmla="*/ 737341 h 1104436"/>
                <a:gd name="connsiteX25" fmla="*/ 319762 w 2795013"/>
                <a:gd name="connsiteY25" fmla="*/ 901583 h 1104436"/>
                <a:gd name="connsiteX26" fmla="*/ 409149 w 2795013"/>
                <a:gd name="connsiteY26" fmla="*/ 972476 h 1104436"/>
                <a:gd name="connsiteX27" fmla="*/ 494132 w 2795013"/>
                <a:gd name="connsiteY27" fmla="*/ 1041167 h 1104436"/>
                <a:gd name="connsiteX28" fmla="*/ 622708 w 2795013"/>
                <a:gd name="connsiteY28" fmla="*/ 1093126 h 1104436"/>
                <a:gd name="connsiteX29" fmla="*/ 757008 w 2795013"/>
                <a:gd name="connsiteY29" fmla="*/ 1100612 h 1104436"/>
                <a:gd name="connsiteX30" fmla="*/ 884263 w 2795013"/>
                <a:gd name="connsiteY30" fmla="*/ 1085200 h 1104436"/>
                <a:gd name="connsiteX31" fmla="*/ 1038818 w 2795013"/>
                <a:gd name="connsiteY31" fmla="*/ 1034122 h 1104436"/>
                <a:gd name="connsiteX32" fmla="*/ 1106188 w 2795013"/>
                <a:gd name="connsiteY32" fmla="*/ 1014748 h 1104436"/>
                <a:gd name="connsiteX33" fmla="*/ 1264266 w 2795013"/>
                <a:gd name="connsiteY33" fmla="*/ 1022674 h 1104436"/>
                <a:gd name="connsiteX34" fmla="*/ 1429389 w 2795013"/>
                <a:gd name="connsiteY34" fmla="*/ 1035443 h 1104436"/>
                <a:gd name="connsiteX35" fmla="*/ 1930042 w 2795013"/>
                <a:gd name="connsiteY35" fmla="*/ 1079916 h 1104436"/>
                <a:gd name="connsiteX36" fmla="*/ 2379177 w 2795013"/>
                <a:gd name="connsiteY36" fmla="*/ 1103694 h 1104436"/>
                <a:gd name="connsiteX37" fmla="*/ 2606386 w 2795013"/>
                <a:gd name="connsiteY37" fmla="*/ 1102373 h 1104436"/>
                <a:gd name="connsiteX38" fmla="*/ 2720431 w 2795013"/>
                <a:gd name="connsiteY38" fmla="*/ 1097089 h 1104436"/>
                <a:gd name="connsiteX39" fmla="*/ 2775032 w 2795013"/>
                <a:gd name="connsiteY39" fmla="*/ 1093566 h 1104436"/>
                <a:gd name="connsiteX40" fmla="*/ 2792204 w 2795013"/>
                <a:gd name="connsiteY40" fmla="*/ 1065385 h 1104436"/>
                <a:gd name="connsiteX41" fmla="*/ 2792204 w 2795013"/>
                <a:gd name="connsiteY41" fmla="*/ 972036 h 1104436"/>
                <a:gd name="connsiteX42" fmla="*/ 2792204 w 2795013"/>
                <a:gd name="connsiteY42" fmla="*/ 422066 h 1104436"/>
                <a:gd name="connsiteX43" fmla="*/ 2792204 w 2795013"/>
                <a:gd name="connsiteY43" fmla="*/ 146421 h 1104436"/>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1065385 h 1104437"/>
                <a:gd name="connsiteX41" fmla="*/ 2792204 w 2795013"/>
                <a:gd name="connsiteY41" fmla="*/ 972036 h 1104437"/>
                <a:gd name="connsiteX42" fmla="*/ 2792204 w 2795013"/>
                <a:gd name="connsiteY42" fmla="*/ 146421 h 1104437"/>
                <a:gd name="connsiteX0" fmla="*/ 2792204 w 2795013"/>
                <a:gd name="connsiteY0" fmla="*/ 146421 h 1104437"/>
                <a:gd name="connsiteX1" fmla="*/ 2792204 w 2795013"/>
                <a:gd name="connsiteY1" fmla="*/ 75087 h 1104437"/>
                <a:gd name="connsiteX2" fmla="*/ 2791764 w 2795013"/>
                <a:gd name="connsiteY2" fmla="*/ 14763 h 1104437"/>
                <a:gd name="connsiteX3" fmla="*/ 2791324 w 2795013"/>
                <a:gd name="connsiteY3" fmla="*/ 14322 h 1104437"/>
                <a:gd name="connsiteX4" fmla="*/ 2689168 w 2795013"/>
                <a:gd name="connsiteY4" fmla="*/ 4195 h 1104437"/>
                <a:gd name="connsiteX5" fmla="*/ 2535053 w 2795013"/>
                <a:gd name="connsiteY5" fmla="*/ 57474 h 1104437"/>
                <a:gd name="connsiteX6" fmla="*/ 2364205 w 2795013"/>
                <a:gd name="connsiteY6" fmla="*/ 129248 h 1104437"/>
                <a:gd name="connsiteX7" fmla="*/ 1875881 w 2795013"/>
                <a:gd name="connsiteY7" fmla="*/ 299214 h 1104437"/>
                <a:gd name="connsiteX8" fmla="*/ 1344846 w 2795013"/>
                <a:gd name="connsiteY8" fmla="*/ 358218 h 1104437"/>
                <a:gd name="connsiteX9" fmla="*/ 1132168 w 2795013"/>
                <a:gd name="connsiteY9" fmla="*/ 364823 h 1104437"/>
                <a:gd name="connsiteX10" fmla="*/ 928736 w 2795013"/>
                <a:gd name="connsiteY10" fmla="*/ 300976 h 1104437"/>
                <a:gd name="connsiteX11" fmla="*/ 578675 w 2795013"/>
                <a:gd name="connsiteY11" fmla="*/ 183849 h 1104437"/>
                <a:gd name="connsiteX12" fmla="*/ 481803 w 2795013"/>
                <a:gd name="connsiteY12" fmla="*/ 227001 h 1104437"/>
                <a:gd name="connsiteX13" fmla="*/ 381848 w 2795013"/>
                <a:gd name="connsiteY13" fmla="*/ 252540 h 1104437"/>
                <a:gd name="connsiteX14" fmla="*/ 252392 w 2795013"/>
                <a:gd name="connsiteY14" fmla="*/ 276317 h 1104437"/>
                <a:gd name="connsiteX15" fmla="*/ 127339 w 2795013"/>
                <a:gd name="connsiteY15" fmla="*/ 285124 h 1104437"/>
                <a:gd name="connsiteX16" fmla="*/ 100479 w 2795013"/>
                <a:gd name="connsiteY16" fmla="*/ 306260 h 1104437"/>
                <a:gd name="connsiteX17" fmla="*/ 342659 w 2795013"/>
                <a:gd name="connsiteY17" fmla="*/ 412379 h 1104437"/>
                <a:gd name="connsiteX18" fmla="*/ 296425 w 2795013"/>
                <a:gd name="connsiteY18" fmla="*/ 453329 h 1104437"/>
                <a:gd name="connsiteX19" fmla="*/ 89030 w 2795013"/>
                <a:gd name="connsiteY19" fmla="*/ 474465 h 1104437"/>
                <a:gd name="connsiteX20" fmla="*/ 84 w 2795013"/>
                <a:gd name="connsiteY20" fmla="*/ 557247 h 1104437"/>
                <a:gd name="connsiteX21" fmla="*/ 72298 w 2795013"/>
                <a:gd name="connsiteY21" fmla="*/ 686263 h 1104437"/>
                <a:gd name="connsiteX22" fmla="*/ 133944 w 2795013"/>
                <a:gd name="connsiteY22" fmla="*/ 706078 h 1104437"/>
                <a:gd name="connsiteX23" fmla="*/ 179298 w 2795013"/>
                <a:gd name="connsiteY23" fmla="*/ 721049 h 1104437"/>
                <a:gd name="connsiteX24" fmla="*/ 190306 w 2795013"/>
                <a:gd name="connsiteY24" fmla="*/ 737341 h 1104437"/>
                <a:gd name="connsiteX25" fmla="*/ 319762 w 2795013"/>
                <a:gd name="connsiteY25" fmla="*/ 901583 h 1104437"/>
                <a:gd name="connsiteX26" fmla="*/ 409149 w 2795013"/>
                <a:gd name="connsiteY26" fmla="*/ 972476 h 1104437"/>
                <a:gd name="connsiteX27" fmla="*/ 494132 w 2795013"/>
                <a:gd name="connsiteY27" fmla="*/ 1041167 h 1104437"/>
                <a:gd name="connsiteX28" fmla="*/ 622708 w 2795013"/>
                <a:gd name="connsiteY28" fmla="*/ 1093126 h 1104437"/>
                <a:gd name="connsiteX29" fmla="*/ 757008 w 2795013"/>
                <a:gd name="connsiteY29" fmla="*/ 1100612 h 1104437"/>
                <a:gd name="connsiteX30" fmla="*/ 884263 w 2795013"/>
                <a:gd name="connsiteY30" fmla="*/ 1085200 h 1104437"/>
                <a:gd name="connsiteX31" fmla="*/ 1038818 w 2795013"/>
                <a:gd name="connsiteY31" fmla="*/ 1034122 h 1104437"/>
                <a:gd name="connsiteX32" fmla="*/ 1106188 w 2795013"/>
                <a:gd name="connsiteY32" fmla="*/ 1014748 h 1104437"/>
                <a:gd name="connsiteX33" fmla="*/ 1264266 w 2795013"/>
                <a:gd name="connsiteY33" fmla="*/ 1022674 h 1104437"/>
                <a:gd name="connsiteX34" fmla="*/ 1429389 w 2795013"/>
                <a:gd name="connsiteY34" fmla="*/ 1035443 h 1104437"/>
                <a:gd name="connsiteX35" fmla="*/ 1930042 w 2795013"/>
                <a:gd name="connsiteY35" fmla="*/ 1079916 h 1104437"/>
                <a:gd name="connsiteX36" fmla="*/ 2379177 w 2795013"/>
                <a:gd name="connsiteY36" fmla="*/ 1103694 h 1104437"/>
                <a:gd name="connsiteX37" fmla="*/ 2606386 w 2795013"/>
                <a:gd name="connsiteY37" fmla="*/ 1102373 h 1104437"/>
                <a:gd name="connsiteX38" fmla="*/ 2720431 w 2795013"/>
                <a:gd name="connsiteY38" fmla="*/ 1097089 h 1104437"/>
                <a:gd name="connsiteX39" fmla="*/ 2775032 w 2795013"/>
                <a:gd name="connsiteY39" fmla="*/ 1093566 h 1104437"/>
                <a:gd name="connsiteX40" fmla="*/ 2792204 w 2795013"/>
                <a:gd name="connsiteY40" fmla="*/ 972036 h 1104437"/>
                <a:gd name="connsiteX41" fmla="*/ 2792204 w 2795013"/>
                <a:gd name="connsiteY41" fmla="*/ 146421 h 1104437"/>
                <a:gd name="connsiteX0" fmla="*/ 2792204 w 3310950"/>
                <a:gd name="connsiteY0" fmla="*/ 146421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41" fmla="*/ 2792204 w 3310950"/>
                <a:gd name="connsiteY41" fmla="*/ 146421 h 1129613"/>
                <a:gd name="connsiteX0" fmla="*/ 3310950 w 3310950"/>
                <a:gd name="connsiteY0" fmla="*/ 620344 h 1129613"/>
                <a:gd name="connsiteX1" fmla="*/ 2792204 w 3310950"/>
                <a:gd name="connsiteY1" fmla="*/ 75087 h 1129613"/>
                <a:gd name="connsiteX2" fmla="*/ 2791764 w 3310950"/>
                <a:gd name="connsiteY2" fmla="*/ 14763 h 1129613"/>
                <a:gd name="connsiteX3" fmla="*/ 2791324 w 3310950"/>
                <a:gd name="connsiteY3" fmla="*/ 14322 h 1129613"/>
                <a:gd name="connsiteX4" fmla="*/ 2689168 w 3310950"/>
                <a:gd name="connsiteY4" fmla="*/ 4195 h 1129613"/>
                <a:gd name="connsiteX5" fmla="*/ 2535053 w 3310950"/>
                <a:gd name="connsiteY5" fmla="*/ 57474 h 1129613"/>
                <a:gd name="connsiteX6" fmla="*/ 2364205 w 3310950"/>
                <a:gd name="connsiteY6" fmla="*/ 129248 h 1129613"/>
                <a:gd name="connsiteX7" fmla="*/ 1875881 w 3310950"/>
                <a:gd name="connsiteY7" fmla="*/ 299214 h 1129613"/>
                <a:gd name="connsiteX8" fmla="*/ 1344846 w 3310950"/>
                <a:gd name="connsiteY8" fmla="*/ 358218 h 1129613"/>
                <a:gd name="connsiteX9" fmla="*/ 1132168 w 3310950"/>
                <a:gd name="connsiteY9" fmla="*/ 364823 h 1129613"/>
                <a:gd name="connsiteX10" fmla="*/ 928736 w 3310950"/>
                <a:gd name="connsiteY10" fmla="*/ 300976 h 1129613"/>
                <a:gd name="connsiteX11" fmla="*/ 578675 w 3310950"/>
                <a:gd name="connsiteY11" fmla="*/ 183849 h 1129613"/>
                <a:gd name="connsiteX12" fmla="*/ 481803 w 3310950"/>
                <a:gd name="connsiteY12" fmla="*/ 227001 h 1129613"/>
                <a:gd name="connsiteX13" fmla="*/ 381848 w 3310950"/>
                <a:gd name="connsiteY13" fmla="*/ 252540 h 1129613"/>
                <a:gd name="connsiteX14" fmla="*/ 252392 w 3310950"/>
                <a:gd name="connsiteY14" fmla="*/ 276317 h 1129613"/>
                <a:gd name="connsiteX15" fmla="*/ 127339 w 3310950"/>
                <a:gd name="connsiteY15" fmla="*/ 285124 h 1129613"/>
                <a:gd name="connsiteX16" fmla="*/ 100479 w 3310950"/>
                <a:gd name="connsiteY16" fmla="*/ 306260 h 1129613"/>
                <a:gd name="connsiteX17" fmla="*/ 342659 w 3310950"/>
                <a:gd name="connsiteY17" fmla="*/ 412379 h 1129613"/>
                <a:gd name="connsiteX18" fmla="*/ 296425 w 3310950"/>
                <a:gd name="connsiteY18" fmla="*/ 453329 h 1129613"/>
                <a:gd name="connsiteX19" fmla="*/ 89030 w 3310950"/>
                <a:gd name="connsiteY19" fmla="*/ 474465 h 1129613"/>
                <a:gd name="connsiteX20" fmla="*/ 84 w 3310950"/>
                <a:gd name="connsiteY20" fmla="*/ 557247 h 1129613"/>
                <a:gd name="connsiteX21" fmla="*/ 72298 w 3310950"/>
                <a:gd name="connsiteY21" fmla="*/ 686263 h 1129613"/>
                <a:gd name="connsiteX22" fmla="*/ 133944 w 3310950"/>
                <a:gd name="connsiteY22" fmla="*/ 706078 h 1129613"/>
                <a:gd name="connsiteX23" fmla="*/ 179298 w 3310950"/>
                <a:gd name="connsiteY23" fmla="*/ 721049 h 1129613"/>
                <a:gd name="connsiteX24" fmla="*/ 190306 w 3310950"/>
                <a:gd name="connsiteY24" fmla="*/ 737341 h 1129613"/>
                <a:gd name="connsiteX25" fmla="*/ 319762 w 3310950"/>
                <a:gd name="connsiteY25" fmla="*/ 901583 h 1129613"/>
                <a:gd name="connsiteX26" fmla="*/ 409149 w 3310950"/>
                <a:gd name="connsiteY26" fmla="*/ 972476 h 1129613"/>
                <a:gd name="connsiteX27" fmla="*/ 494132 w 3310950"/>
                <a:gd name="connsiteY27" fmla="*/ 1041167 h 1129613"/>
                <a:gd name="connsiteX28" fmla="*/ 622708 w 3310950"/>
                <a:gd name="connsiteY28" fmla="*/ 1093126 h 1129613"/>
                <a:gd name="connsiteX29" fmla="*/ 757008 w 3310950"/>
                <a:gd name="connsiteY29" fmla="*/ 1100612 h 1129613"/>
                <a:gd name="connsiteX30" fmla="*/ 884263 w 3310950"/>
                <a:gd name="connsiteY30" fmla="*/ 1085200 h 1129613"/>
                <a:gd name="connsiteX31" fmla="*/ 1038818 w 3310950"/>
                <a:gd name="connsiteY31" fmla="*/ 1034122 h 1129613"/>
                <a:gd name="connsiteX32" fmla="*/ 1106188 w 3310950"/>
                <a:gd name="connsiteY32" fmla="*/ 1014748 h 1129613"/>
                <a:gd name="connsiteX33" fmla="*/ 1264266 w 3310950"/>
                <a:gd name="connsiteY33" fmla="*/ 1022674 h 1129613"/>
                <a:gd name="connsiteX34" fmla="*/ 1429389 w 3310950"/>
                <a:gd name="connsiteY34" fmla="*/ 1035443 h 1129613"/>
                <a:gd name="connsiteX35" fmla="*/ 1930042 w 3310950"/>
                <a:gd name="connsiteY35" fmla="*/ 1079916 h 1129613"/>
                <a:gd name="connsiteX36" fmla="*/ 2379177 w 3310950"/>
                <a:gd name="connsiteY36" fmla="*/ 1103694 h 1129613"/>
                <a:gd name="connsiteX37" fmla="*/ 2606386 w 3310950"/>
                <a:gd name="connsiteY37" fmla="*/ 1102373 h 1129613"/>
                <a:gd name="connsiteX38" fmla="*/ 2720431 w 3310950"/>
                <a:gd name="connsiteY38" fmla="*/ 1097089 h 1129613"/>
                <a:gd name="connsiteX39" fmla="*/ 2775032 w 3310950"/>
                <a:gd name="connsiteY39" fmla="*/ 1093566 h 1129613"/>
                <a:gd name="connsiteX40" fmla="*/ 3310950 w 3310950"/>
                <a:gd name="connsiteY40" fmla="*/ 620344 h 1129613"/>
                <a:gd name="connsiteX0" fmla="*/ 3310950 w 3310950"/>
                <a:gd name="connsiteY0" fmla="*/ 620344 h 1129613"/>
                <a:gd name="connsiteX1" fmla="*/ 2791764 w 3310950"/>
                <a:gd name="connsiteY1" fmla="*/ 14763 h 1129613"/>
                <a:gd name="connsiteX2" fmla="*/ 2791324 w 3310950"/>
                <a:gd name="connsiteY2" fmla="*/ 14322 h 1129613"/>
                <a:gd name="connsiteX3" fmla="*/ 2689168 w 3310950"/>
                <a:gd name="connsiteY3" fmla="*/ 4195 h 1129613"/>
                <a:gd name="connsiteX4" fmla="*/ 2535053 w 3310950"/>
                <a:gd name="connsiteY4" fmla="*/ 57474 h 1129613"/>
                <a:gd name="connsiteX5" fmla="*/ 2364205 w 3310950"/>
                <a:gd name="connsiteY5" fmla="*/ 129248 h 1129613"/>
                <a:gd name="connsiteX6" fmla="*/ 1875881 w 3310950"/>
                <a:gd name="connsiteY6" fmla="*/ 299214 h 1129613"/>
                <a:gd name="connsiteX7" fmla="*/ 1344846 w 3310950"/>
                <a:gd name="connsiteY7" fmla="*/ 358218 h 1129613"/>
                <a:gd name="connsiteX8" fmla="*/ 1132168 w 3310950"/>
                <a:gd name="connsiteY8" fmla="*/ 364823 h 1129613"/>
                <a:gd name="connsiteX9" fmla="*/ 928736 w 3310950"/>
                <a:gd name="connsiteY9" fmla="*/ 300976 h 1129613"/>
                <a:gd name="connsiteX10" fmla="*/ 578675 w 3310950"/>
                <a:gd name="connsiteY10" fmla="*/ 183849 h 1129613"/>
                <a:gd name="connsiteX11" fmla="*/ 481803 w 3310950"/>
                <a:gd name="connsiteY11" fmla="*/ 227001 h 1129613"/>
                <a:gd name="connsiteX12" fmla="*/ 381848 w 3310950"/>
                <a:gd name="connsiteY12" fmla="*/ 252540 h 1129613"/>
                <a:gd name="connsiteX13" fmla="*/ 252392 w 3310950"/>
                <a:gd name="connsiteY13" fmla="*/ 276317 h 1129613"/>
                <a:gd name="connsiteX14" fmla="*/ 127339 w 3310950"/>
                <a:gd name="connsiteY14" fmla="*/ 285124 h 1129613"/>
                <a:gd name="connsiteX15" fmla="*/ 100479 w 3310950"/>
                <a:gd name="connsiteY15" fmla="*/ 306260 h 1129613"/>
                <a:gd name="connsiteX16" fmla="*/ 342659 w 3310950"/>
                <a:gd name="connsiteY16" fmla="*/ 412379 h 1129613"/>
                <a:gd name="connsiteX17" fmla="*/ 296425 w 3310950"/>
                <a:gd name="connsiteY17" fmla="*/ 453329 h 1129613"/>
                <a:gd name="connsiteX18" fmla="*/ 89030 w 3310950"/>
                <a:gd name="connsiteY18" fmla="*/ 474465 h 1129613"/>
                <a:gd name="connsiteX19" fmla="*/ 84 w 3310950"/>
                <a:gd name="connsiteY19" fmla="*/ 557247 h 1129613"/>
                <a:gd name="connsiteX20" fmla="*/ 72298 w 3310950"/>
                <a:gd name="connsiteY20" fmla="*/ 686263 h 1129613"/>
                <a:gd name="connsiteX21" fmla="*/ 133944 w 3310950"/>
                <a:gd name="connsiteY21" fmla="*/ 706078 h 1129613"/>
                <a:gd name="connsiteX22" fmla="*/ 179298 w 3310950"/>
                <a:gd name="connsiteY22" fmla="*/ 721049 h 1129613"/>
                <a:gd name="connsiteX23" fmla="*/ 190306 w 3310950"/>
                <a:gd name="connsiteY23" fmla="*/ 737341 h 1129613"/>
                <a:gd name="connsiteX24" fmla="*/ 319762 w 3310950"/>
                <a:gd name="connsiteY24" fmla="*/ 901583 h 1129613"/>
                <a:gd name="connsiteX25" fmla="*/ 409149 w 3310950"/>
                <a:gd name="connsiteY25" fmla="*/ 972476 h 1129613"/>
                <a:gd name="connsiteX26" fmla="*/ 494132 w 3310950"/>
                <a:gd name="connsiteY26" fmla="*/ 1041167 h 1129613"/>
                <a:gd name="connsiteX27" fmla="*/ 622708 w 3310950"/>
                <a:gd name="connsiteY27" fmla="*/ 1093126 h 1129613"/>
                <a:gd name="connsiteX28" fmla="*/ 757008 w 3310950"/>
                <a:gd name="connsiteY28" fmla="*/ 1100612 h 1129613"/>
                <a:gd name="connsiteX29" fmla="*/ 884263 w 3310950"/>
                <a:gd name="connsiteY29" fmla="*/ 1085200 h 1129613"/>
                <a:gd name="connsiteX30" fmla="*/ 1038818 w 3310950"/>
                <a:gd name="connsiteY30" fmla="*/ 1034122 h 1129613"/>
                <a:gd name="connsiteX31" fmla="*/ 1106188 w 3310950"/>
                <a:gd name="connsiteY31" fmla="*/ 1014748 h 1129613"/>
                <a:gd name="connsiteX32" fmla="*/ 1264266 w 3310950"/>
                <a:gd name="connsiteY32" fmla="*/ 1022674 h 1129613"/>
                <a:gd name="connsiteX33" fmla="*/ 1429389 w 3310950"/>
                <a:gd name="connsiteY33" fmla="*/ 1035443 h 1129613"/>
                <a:gd name="connsiteX34" fmla="*/ 1930042 w 3310950"/>
                <a:gd name="connsiteY34" fmla="*/ 1079916 h 1129613"/>
                <a:gd name="connsiteX35" fmla="*/ 2379177 w 3310950"/>
                <a:gd name="connsiteY35" fmla="*/ 1103694 h 1129613"/>
                <a:gd name="connsiteX36" fmla="*/ 2606386 w 3310950"/>
                <a:gd name="connsiteY36" fmla="*/ 1102373 h 1129613"/>
                <a:gd name="connsiteX37" fmla="*/ 2720431 w 3310950"/>
                <a:gd name="connsiteY37" fmla="*/ 1097089 h 1129613"/>
                <a:gd name="connsiteX38" fmla="*/ 2775032 w 3310950"/>
                <a:gd name="connsiteY38" fmla="*/ 1093566 h 1129613"/>
                <a:gd name="connsiteX39" fmla="*/ 3310950 w 3310950"/>
                <a:gd name="connsiteY39" fmla="*/ 620344 h 1129613"/>
                <a:gd name="connsiteX0" fmla="*/ 3310950 w 3311765"/>
                <a:gd name="connsiteY0" fmla="*/ 620344 h 1129613"/>
                <a:gd name="connsiteX1" fmla="*/ 2791764 w 3311765"/>
                <a:gd name="connsiteY1" fmla="*/ 14763 h 1129613"/>
                <a:gd name="connsiteX2" fmla="*/ 2791324 w 3311765"/>
                <a:gd name="connsiteY2" fmla="*/ 14322 h 1129613"/>
                <a:gd name="connsiteX3" fmla="*/ 2689168 w 3311765"/>
                <a:gd name="connsiteY3" fmla="*/ 4195 h 1129613"/>
                <a:gd name="connsiteX4" fmla="*/ 2535053 w 3311765"/>
                <a:gd name="connsiteY4" fmla="*/ 57474 h 1129613"/>
                <a:gd name="connsiteX5" fmla="*/ 2364205 w 3311765"/>
                <a:gd name="connsiteY5" fmla="*/ 129248 h 1129613"/>
                <a:gd name="connsiteX6" fmla="*/ 1875881 w 3311765"/>
                <a:gd name="connsiteY6" fmla="*/ 299214 h 1129613"/>
                <a:gd name="connsiteX7" fmla="*/ 1344846 w 3311765"/>
                <a:gd name="connsiteY7" fmla="*/ 358218 h 1129613"/>
                <a:gd name="connsiteX8" fmla="*/ 1132168 w 3311765"/>
                <a:gd name="connsiteY8" fmla="*/ 364823 h 1129613"/>
                <a:gd name="connsiteX9" fmla="*/ 928736 w 3311765"/>
                <a:gd name="connsiteY9" fmla="*/ 300976 h 1129613"/>
                <a:gd name="connsiteX10" fmla="*/ 578675 w 3311765"/>
                <a:gd name="connsiteY10" fmla="*/ 183849 h 1129613"/>
                <a:gd name="connsiteX11" fmla="*/ 481803 w 3311765"/>
                <a:gd name="connsiteY11" fmla="*/ 227001 h 1129613"/>
                <a:gd name="connsiteX12" fmla="*/ 381848 w 3311765"/>
                <a:gd name="connsiteY12" fmla="*/ 252540 h 1129613"/>
                <a:gd name="connsiteX13" fmla="*/ 252392 w 3311765"/>
                <a:gd name="connsiteY13" fmla="*/ 276317 h 1129613"/>
                <a:gd name="connsiteX14" fmla="*/ 127339 w 3311765"/>
                <a:gd name="connsiteY14" fmla="*/ 285124 h 1129613"/>
                <a:gd name="connsiteX15" fmla="*/ 100479 w 3311765"/>
                <a:gd name="connsiteY15" fmla="*/ 306260 h 1129613"/>
                <a:gd name="connsiteX16" fmla="*/ 342659 w 3311765"/>
                <a:gd name="connsiteY16" fmla="*/ 412379 h 1129613"/>
                <a:gd name="connsiteX17" fmla="*/ 296425 w 3311765"/>
                <a:gd name="connsiteY17" fmla="*/ 453329 h 1129613"/>
                <a:gd name="connsiteX18" fmla="*/ 89030 w 3311765"/>
                <a:gd name="connsiteY18" fmla="*/ 474465 h 1129613"/>
                <a:gd name="connsiteX19" fmla="*/ 84 w 3311765"/>
                <a:gd name="connsiteY19" fmla="*/ 557247 h 1129613"/>
                <a:gd name="connsiteX20" fmla="*/ 72298 w 3311765"/>
                <a:gd name="connsiteY20" fmla="*/ 686263 h 1129613"/>
                <a:gd name="connsiteX21" fmla="*/ 133944 w 3311765"/>
                <a:gd name="connsiteY21" fmla="*/ 706078 h 1129613"/>
                <a:gd name="connsiteX22" fmla="*/ 179298 w 3311765"/>
                <a:gd name="connsiteY22" fmla="*/ 721049 h 1129613"/>
                <a:gd name="connsiteX23" fmla="*/ 190306 w 3311765"/>
                <a:gd name="connsiteY23" fmla="*/ 737341 h 1129613"/>
                <a:gd name="connsiteX24" fmla="*/ 319762 w 3311765"/>
                <a:gd name="connsiteY24" fmla="*/ 901583 h 1129613"/>
                <a:gd name="connsiteX25" fmla="*/ 409149 w 3311765"/>
                <a:gd name="connsiteY25" fmla="*/ 972476 h 1129613"/>
                <a:gd name="connsiteX26" fmla="*/ 494132 w 3311765"/>
                <a:gd name="connsiteY26" fmla="*/ 1041167 h 1129613"/>
                <a:gd name="connsiteX27" fmla="*/ 622708 w 3311765"/>
                <a:gd name="connsiteY27" fmla="*/ 1093126 h 1129613"/>
                <a:gd name="connsiteX28" fmla="*/ 757008 w 3311765"/>
                <a:gd name="connsiteY28" fmla="*/ 1100612 h 1129613"/>
                <a:gd name="connsiteX29" fmla="*/ 884263 w 3311765"/>
                <a:gd name="connsiteY29" fmla="*/ 1085200 h 1129613"/>
                <a:gd name="connsiteX30" fmla="*/ 1038818 w 3311765"/>
                <a:gd name="connsiteY30" fmla="*/ 1034122 h 1129613"/>
                <a:gd name="connsiteX31" fmla="*/ 1106188 w 3311765"/>
                <a:gd name="connsiteY31" fmla="*/ 1014748 h 1129613"/>
                <a:gd name="connsiteX32" fmla="*/ 1264266 w 3311765"/>
                <a:gd name="connsiteY32" fmla="*/ 1022674 h 1129613"/>
                <a:gd name="connsiteX33" fmla="*/ 1429389 w 3311765"/>
                <a:gd name="connsiteY33" fmla="*/ 1035443 h 1129613"/>
                <a:gd name="connsiteX34" fmla="*/ 1930042 w 3311765"/>
                <a:gd name="connsiteY34" fmla="*/ 1079916 h 1129613"/>
                <a:gd name="connsiteX35" fmla="*/ 2379177 w 3311765"/>
                <a:gd name="connsiteY35" fmla="*/ 1103694 h 1129613"/>
                <a:gd name="connsiteX36" fmla="*/ 2606386 w 3311765"/>
                <a:gd name="connsiteY36" fmla="*/ 1102373 h 1129613"/>
                <a:gd name="connsiteX37" fmla="*/ 2720431 w 3311765"/>
                <a:gd name="connsiteY37" fmla="*/ 1097089 h 1129613"/>
                <a:gd name="connsiteX38" fmla="*/ 2775032 w 3311765"/>
                <a:gd name="connsiteY38" fmla="*/ 1093566 h 1129613"/>
                <a:gd name="connsiteX39" fmla="*/ 3310950 w 3311765"/>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20344 h 1129613"/>
                <a:gd name="connsiteX1" fmla="*/ 2791764 w 3311818"/>
                <a:gd name="connsiteY1" fmla="*/ 14763 h 1129613"/>
                <a:gd name="connsiteX2" fmla="*/ 2791324 w 3311818"/>
                <a:gd name="connsiteY2" fmla="*/ 14322 h 1129613"/>
                <a:gd name="connsiteX3" fmla="*/ 2689168 w 3311818"/>
                <a:gd name="connsiteY3" fmla="*/ 4195 h 1129613"/>
                <a:gd name="connsiteX4" fmla="*/ 2535053 w 3311818"/>
                <a:gd name="connsiteY4" fmla="*/ 57474 h 1129613"/>
                <a:gd name="connsiteX5" fmla="*/ 2364205 w 3311818"/>
                <a:gd name="connsiteY5" fmla="*/ 129248 h 1129613"/>
                <a:gd name="connsiteX6" fmla="*/ 1875881 w 3311818"/>
                <a:gd name="connsiteY6" fmla="*/ 299214 h 1129613"/>
                <a:gd name="connsiteX7" fmla="*/ 1344846 w 3311818"/>
                <a:gd name="connsiteY7" fmla="*/ 358218 h 1129613"/>
                <a:gd name="connsiteX8" fmla="*/ 1132168 w 3311818"/>
                <a:gd name="connsiteY8" fmla="*/ 364823 h 1129613"/>
                <a:gd name="connsiteX9" fmla="*/ 928736 w 3311818"/>
                <a:gd name="connsiteY9" fmla="*/ 300976 h 1129613"/>
                <a:gd name="connsiteX10" fmla="*/ 578675 w 3311818"/>
                <a:gd name="connsiteY10" fmla="*/ 183849 h 1129613"/>
                <a:gd name="connsiteX11" fmla="*/ 481803 w 3311818"/>
                <a:gd name="connsiteY11" fmla="*/ 227001 h 1129613"/>
                <a:gd name="connsiteX12" fmla="*/ 381848 w 3311818"/>
                <a:gd name="connsiteY12" fmla="*/ 252540 h 1129613"/>
                <a:gd name="connsiteX13" fmla="*/ 252392 w 3311818"/>
                <a:gd name="connsiteY13" fmla="*/ 276317 h 1129613"/>
                <a:gd name="connsiteX14" fmla="*/ 127339 w 3311818"/>
                <a:gd name="connsiteY14" fmla="*/ 285124 h 1129613"/>
                <a:gd name="connsiteX15" fmla="*/ 100479 w 3311818"/>
                <a:gd name="connsiteY15" fmla="*/ 306260 h 1129613"/>
                <a:gd name="connsiteX16" fmla="*/ 342659 w 3311818"/>
                <a:gd name="connsiteY16" fmla="*/ 412379 h 1129613"/>
                <a:gd name="connsiteX17" fmla="*/ 296425 w 3311818"/>
                <a:gd name="connsiteY17" fmla="*/ 453329 h 1129613"/>
                <a:gd name="connsiteX18" fmla="*/ 89030 w 3311818"/>
                <a:gd name="connsiteY18" fmla="*/ 474465 h 1129613"/>
                <a:gd name="connsiteX19" fmla="*/ 84 w 3311818"/>
                <a:gd name="connsiteY19" fmla="*/ 557247 h 1129613"/>
                <a:gd name="connsiteX20" fmla="*/ 72298 w 3311818"/>
                <a:gd name="connsiteY20" fmla="*/ 686263 h 1129613"/>
                <a:gd name="connsiteX21" fmla="*/ 133944 w 3311818"/>
                <a:gd name="connsiteY21" fmla="*/ 706078 h 1129613"/>
                <a:gd name="connsiteX22" fmla="*/ 179298 w 3311818"/>
                <a:gd name="connsiteY22" fmla="*/ 721049 h 1129613"/>
                <a:gd name="connsiteX23" fmla="*/ 190306 w 3311818"/>
                <a:gd name="connsiteY23" fmla="*/ 737341 h 1129613"/>
                <a:gd name="connsiteX24" fmla="*/ 319762 w 3311818"/>
                <a:gd name="connsiteY24" fmla="*/ 901583 h 1129613"/>
                <a:gd name="connsiteX25" fmla="*/ 409149 w 3311818"/>
                <a:gd name="connsiteY25" fmla="*/ 972476 h 1129613"/>
                <a:gd name="connsiteX26" fmla="*/ 494132 w 3311818"/>
                <a:gd name="connsiteY26" fmla="*/ 1041167 h 1129613"/>
                <a:gd name="connsiteX27" fmla="*/ 622708 w 3311818"/>
                <a:gd name="connsiteY27" fmla="*/ 1093126 h 1129613"/>
                <a:gd name="connsiteX28" fmla="*/ 757008 w 3311818"/>
                <a:gd name="connsiteY28" fmla="*/ 1100612 h 1129613"/>
                <a:gd name="connsiteX29" fmla="*/ 884263 w 3311818"/>
                <a:gd name="connsiteY29" fmla="*/ 1085200 h 1129613"/>
                <a:gd name="connsiteX30" fmla="*/ 1038818 w 3311818"/>
                <a:gd name="connsiteY30" fmla="*/ 1034122 h 1129613"/>
                <a:gd name="connsiteX31" fmla="*/ 1106188 w 3311818"/>
                <a:gd name="connsiteY31" fmla="*/ 1014748 h 1129613"/>
                <a:gd name="connsiteX32" fmla="*/ 1264266 w 3311818"/>
                <a:gd name="connsiteY32" fmla="*/ 1022674 h 1129613"/>
                <a:gd name="connsiteX33" fmla="*/ 1429389 w 3311818"/>
                <a:gd name="connsiteY33" fmla="*/ 1035443 h 1129613"/>
                <a:gd name="connsiteX34" fmla="*/ 1930042 w 3311818"/>
                <a:gd name="connsiteY34" fmla="*/ 1079916 h 1129613"/>
                <a:gd name="connsiteX35" fmla="*/ 2379177 w 3311818"/>
                <a:gd name="connsiteY35" fmla="*/ 1103694 h 1129613"/>
                <a:gd name="connsiteX36" fmla="*/ 2606386 w 3311818"/>
                <a:gd name="connsiteY36" fmla="*/ 1102373 h 1129613"/>
                <a:gd name="connsiteX37" fmla="*/ 2720431 w 3311818"/>
                <a:gd name="connsiteY37" fmla="*/ 1097089 h 1129613"/>
                <a:gd name="connsiteX38" fmla="*/ 2775032 w 3311818"/>
                <a:gd name="connsiteY38" fmla="*/ 1093566 h 1129613"/>
                <a:gd name="connsiteX39" fmla="*/ 3310950 w 3311818"/>
                <a:gd name="connsiteY39" fmla="*/ 620344 h 1129613"/>
                <a:gd name="connsiteX0" fmla="*/ 3310950 w 3311818"/>
                <a:gd name="connsiteY0" fmla="*/ 660865 h 1170134"/>
                <a:gd name="connsiteX1" fmla="*/ 2791764 w 3311818"/>
                <a:gd name="connsiteY1" fmla="*/ 55284 h 1170134"/>
                <a:gd name="connsiteX2" fmla="*/ 2817701 w 3311818"/>
                <a:gd name="connsiteY2" fmla="*/ 19673 h 1170134"/>
                <a:gd name="connsiteX3" fmla="*/ 2689168 w 3311818"/>
                <a:gd name="connsiteY3" fmla="*/ 44716 h 1170134"/>
                <a:gd name="connsiteX4" fmla="*/ 2535053 w 3311818"/>
                <a:gd name="connsiteY4" fmla="*/ 97995 h 1170134"/>
                <a:gd name="connsiteX5" fmla="*/ 2364205 w 3311818"/>
                <a:gd name="connsiteY5" fmla="*/ 169769 h 1170134"/>
                <a:gd name="connsiteX6" fmla="*/ 1875881 w 3311818"/>
                <a:gd name="connsiteY6" fmla="*/ 339735 h 1170134"/>
                <a:gd name="connsiteX7" fmla="*/ 1344846 w 3311818"/>
                <a:gd name="connsiteY7" fmla="*/ 398739 h 1170134"/>
                <a:gd name="connsiteX8" fmla="*/ 1132168 w 3311818"/>
                <a:gd name="connsiteY8" fmla="*/ 405344 h 1170134"/>
                <a:gd name="connsiteX9" fmla="*/ 928736 w 3311818"/>
                <a:gd name="connsiteY9" fmla="*/ 341497 h 1170134"/>
                <a:gd name="connsiteX10" fmla="*/ 578675 w 3311818"/>
                <a:gd name="connsiteY10" fmla="*/ 224370 h 1170134"/>
                <a:gd name="connsiteX11" fmla="*/ 481803 w 3311818"/>
                <a:gd name="connsiteY11" fmla="*/ 267522 h 1170134"/>
                <a:gd name="connsiteX12" fmla="*/ 381848 w 3311818"/>
                <a:gd name="connsiteY12" fmla="*/ 293061 h 1170134"/>
                <a:gd name="connsiteX13" fmla="*/ 252392 w 3311818"/>
                <a:gd name="connsiteY13" fmla="*/ 316838 h 1170134"/>
                <a:gd name="connsiteX14" fmla="*/ 127339 w 3311818"/>
                <a:gd name="connsiteY14" fmla="*/ 325645 h 1170134"/>
                <a:gd name="connsiteX15" fmla="*/ 100479 w 3311818"/>
                <a:gd name="connsiteY15" fmla="*/ 346781 h 1170134"/>
                <a:gd name="connsiteX16" fmla="*/ 342659 w 3311818"/>
                <a:gd name="connsiteY16" fmla="*/ 452900 h 1170134"/>
                <a:gd name="connsiteX17" fmla="*/ 296425 w 3311818"/>
                <a:gd name="connsiteY17" fmla="*/ 493850 h 1170134"/>
                <a:gd name="connsiteX18" fmla="*/ 89030 w 3311818"/>
                <a:gd name="connsiteY18" fmla="*/ 514986 h 1170134"/>
                <a:gd name="connsiteX19" fmla="*/ 84 w 3311818"/>
                <a:gd name="connsiteY19" fmla="*/ 597768 h 1170134"/>
                <a:gd name="connsiteX20" fmla="*/ 72298 w 3311818"/>
                <a:gd name="connsiteY20" fmla="*/ 726784 h 1170134"/>
                <a:gd name="connsiteX21" fmla="*/ 133944 w 3311818"/>
                <a:gd name="connsiteY21" fmla="*/ 746599 h 1170134"/>
                <a:gd name="connsiteX22" fmla="*/ 179298 w 3311818"/>
                <a:gd name="connsiteY22" fmla="*/ 761570 h 1170134"/>
                <a:gd name="connsiteX23" fmla="*/ 190306 w 3311818"/>
                <a:gd name="connsiteY23" fmla="*/ 777862 h 1170134"/>
                <a:gd name="connsiteX24" fmla="*/ 319762 w 3311818"/>
                <a:gd name="connsiteY24" fmla="*/ 942104 h 1170134"/>
                <a:gd name="connsiteX25" fmla="*/ 409149 w 3311818"/>
                <a:gd name="connsiteY25" fmla="*/ 1012997 h 1170134"/>
                <a:gd name="connsiteX26" fmla="*/ 494132 w 3311818"/>
                <a:gd name="connsiteY26" fmla="*/ 1081688 h 1170134"/>
                <a:gd name="connsiteX27" fmla="*/ 622708 w 3311818"/>
                <a:gd name="connsiteY27" fmla="*/ 1133647 h 1170134"/>
                <a:gd name="connsiteX28" fmla="*/ 757008 w 3311818"/>
                <a:gd name="connsiteY28" fmla="*/ 1141133 h 1170134"/>
                <a:gd name="connsiteX29" fmla="*/ 884263 w 3311818"/>
                <a:gd name="connsiteY29" fmla="*/ 1125721 h 1170134"/>
                <a:gd name="connsiteX30" fmla="*/ 1038818 w 3311818"/>
                <a:gd name="connsiteY30" fmla="*/ 1074643 h 1170134"/>
                <a:gd name="connsiteX31" fmla="*/ 1106188 w 3311818"/>
                <a:gd name="connsiteY31" fmla="*/ 1055269 h 1170134"/>
                <a:gd name="connsiteX32" fmla="*/ 1264266 w 3311818"/>
                <a:gd name="connsiteY32" fmla="*/ 1063195 h 1170134"/>
                <a:gd name="connsiteX33" fmla="*/ 1429389 w 3311818"/>
                <a:gd name="connsiteY33" fmla="*/ 1075964 h 1170134"/>
                <a:gd name="connsiteX34" fmla="*/ 1930042 w 3311818"/>
                <a:gd name="connsiteY34" fmla="*/ 1120437 h 1170134"/>
                <a:gd name="connsiteX35" fmla="*/ 2379177 w 3311818"/>
                <a:gd name="connsiteY35" fmla="*/ 1144215 h 1170134"/>
                <a:gd name="connsiteX36" fmla="*/ 2606386 w 3311818"/>
                <a:gd name="connsiteY36" fmla="*/ 1142894 h 1170134"/>
                <a:gd name="connsiteX37" fmla="*/ 2720431 w 3311818"/>
                <a:gd name="connsiteY37" fmla="*/ 1137610 h 1170134"/>
                <a:gd name="connsiteX38" fmla="*/ 2775032 w 3311818"/>
                <a:gd name="connsiteY38" fmla="*/ 1134087 h 1170134"/>
                <a:gd name="connsiteX39" fmla="*/ 3310950 w 3311818"/>
                <a:gd name="connsiteY39" fmla="*/ 660865 h 1170134"/>
                <a:gd name="connsiteX0" fmla="*/ 3310950 w 3311818"/>
                <a:gd name="connsiteY0" fmla="*/ 655935 h 1165204"/>
                <a:gd name="connsiteX1" fmla="*/ 2791764 w 3311818"/>
                <a:gd name="connsiteY1" fmla="*/ 50354 h 1165204"/>
                <a:gd name="connsiteX2" fmla="*/ 2689168 w 3311818"/>
                <a:gd name="connsiteY2" fmla="*/ 39786 h 1165204"/>
                <a:gd name="connsiteX3" fmla="*/ 2535053 w 3311818"/>
                <a:gd name="connsiteY3" fmla="*/ 93065 h 1165204"/>
                <a:gd name="connsiteX4" fmla="*/ 2364205 w 3311818"/>
                <a:gd name="connsiteY4" fmla="*/ 164839 h 1165204"/>
                <a:gd name="connsiteX5" fmla="*/ 1875881 w 3311818"/>
                <a:gd name="connsiteY5" fmla="*/ 334805 h 1165204"/>
                <a:gd name="connsiteX6" fmla="*/ 1344846 w 3311818"/>
                <a:gd name="connsiteY6" fmla="*/ 393809 h 1165204"/>
                <a:gd name="connsiteX7" fmla="*/ 1132168 w 3311818"/>
                <a:gd name="connsiteY7" fmla="*/ 400414 h 1165204"/>
                <a:gd name="connsiteX8" fmla="*/ 928736 w 3311818"/>
                <a:gd name="connsiteY8" fmla="*/ 336567 h 1165204"/>
                <a:gd name="connsiteX9" fmla="*/ 578675 w 3311818"/>
                <a:gd name="connsiteY9" fmla="*/ 219440 h 1165204"/>
                <a:gd name="connsiteX10" fmla="*/ 481803 w 3311818"/>
                <a:gd name="connsiteY10" fmla="*/ 262592 h 1165204"/>
                <a:gd name="connsiteX11" fmla="*/ 381848 w 3311818"/>
                <a:gd name="connsiteY11" fmla="*/ 288131 h 1165204"/>
                <a:gd name="connsiteX12" fmla="*/ 252392 w 3311818"/>
                <a:gd name="connsiteY12" fmla="*/ 311908 h 1165204"/>
                <a:gd name="connsiteX13" fmla="*/ 127339 w 3311818"/>
                <a:gd name="connsiteY13" fmla="*/ 320715 h 1165204"/>
                <a:gd name="connsiteX14" fmla="*/ 100479 w 3311818"/>
                <a:gd name="connsiteY14" fmla="*/ 341851 h 1165204"/>
                <a:gd name="connsiteX15" fmla="*/ 342659 w 3311818"/>
                <a:gd name="connsiteY15" fmla="*/ 447970 h 1165204"/>
                <a:gd name="connsiteX16" fmla="*/ 296425 w 3311818"/>
                <a:gd name="connsiteY16" fmla="*/ 488920 h 1165204"/>
                <a:gd name="connsiteX17" fmla="*/ 89030 w 3311818"/>
                <a:gd name="connsiteY17" fmla="*/ 510056 h 1165204"/>
                <a:gd name="connsiteX18" fmla="*/ 84 w 3311818"/>
                <a:gd name="connsiteY18" fmla="*/ 592838 h 1165204"/>
                <a:gd name="connsiteX19" fmla="*/ 72298 w 3311818"/>
                <a:gd name="connsiteY19" fmla="*/ 721854 h 1165204"/>
                <a:gd name="connsiteX20" fmla="*/ 133944 w 3311818"/>
                <a:gd name="connsiteY20" fmla="*/ 741669 h 1165204"/>
                <a:gd name="connsiteX21" fmla="*/ 179298 w 3311818"/>
                <a:gd name="connsiteY21" fmla="*/ 756640 h 1165204"/>
                <a:gd name="connsiteX22" fmla="*/ 190306 w 3311818"/>
                <a:gd name="connsiteY22" fmla="*/ 772932 h 1165204"/>
                <a:gd name="connsiteX23" fmla="*/ 319762 w 3311818"/>
                <a:gd name="connsiteY23" fmla="*/ 937174 h 1165204"/>
                <a:gd name="connsiteX24" fmla="*/ 409149 w 3311818"/>
                <a:gd name="connsiteY24" fmla="*/ 1008067 h 1165204"/>
                <a:gd name="connsiteX25" fmla="*/ 494132 w 3311818"/>
                <a:gd name="connsiteY25" fmla="*/ 1076758 h 1165204"/>
                <a:gd name="connsiteX26" fmla="*/ 622708 w 3311818"/>
                <a:gd name="connsiteY26" fmla="*/ 1128717 h 1165204"/>
                <a:gd name="connsiteX27" fmla="*/ 757008 w 3311818"/>
                <a:gd name="connsiteY27" fmla="*/ 1136203 h 1165204"/>
                <a:gd name="connsiteX28" fmla="*/ 884263 w 3311818"/>
                <a:gd name="connsiteY28" fmla="*/ 1120791 h 1165204"/>
                <a:gd name="connsiteX29" fmla="*/ 1038818 w 3311818"/>
                <a:gd name="connsiteY29" fmla="*/ 1069713 h 1165204"/>
                <a:gd name="connsiteX30" fmla="*/ 1106188 w 3311818"/>
                <a:gd name="connsiteY30" fmla="*/ 1050339 h 1165204"/>
                <a:gd name="connsiteX31" fmla="*/ 1264266 w 3311818"/>
                <a:gd name="connsiteY31" fmla="*/ 1058265 h 1165204"/>
                <a:gd name="connsiteX32" fmla="*/ 1429389 w 3311818"/>
                <a:gd name="connsiteY32" fmla="*/ 1071034 h 1165204"/>
                <a:gd name="connsiteX33" fmla="*/ 1930042 w 3311818"/>
                <a:gd name="connsiteY33" fmla="*/ 1115507 h 1165204"/>
                <a:gd name="connsiteX34" fmla="*/ 2379177 w 3311818"/>
                <a:gd name="connsiteY34" fmla="*/ 1139285 h 1165204"/>
                <a:gd name="connsiteX35" fmla="*/ 2606386 w 3311818"/>
                <a:gd name="connsiteY35" fmla="*/ 1137964 h 1165204"/>
                <a:gd name="connsiteX36" fmla="*/ 2720431 w 3311818"/>
                <a:gd name="connsiteY36" fmla="*/ 1132680 h 1165204"/>
                <a:gd name="connsiteX37" fmla="*/ 2775032 w 3311818"/>
                <a:gd name="connsiteY37" fmla="*/ 1129157 h 1165204"/>
                <a:gd name="connsiteX38" fmla="*/ 3310950 w 3311818"/>
                <a:gd name="connsiteY38" fmla="*/ 655935 h 1165204"/>
                <a:gd name="connsiteX0" fmla="*/ 3310950 w 3311818"/>
                <a:gd name="connsiteY0" fmla="*/ 676128 h 1185397"/>
                <a:gd name="connsiteX1" fmla="*/ 2844518 w 3311818"/>
                <a:gd name="connsiteY1" fmla="*/ 44170 h 1185397"/>
                <a:gd name="connsiteX2" fmla="*/ 2689168 w 3311818"/>
                <a:gd name="connsiteY2" fmla="*/ 59979 h 1185397"/>
                <a:gd name="connsiteX3" fmla="*/ 2535053 w 3311818"/>
                <a:gd name="connsiteY3" fmla="*/ 113258 h 1185397"/>
                <a:gd name="connsiteX4" fmla="*/ 2364205 w 3311818"/>
                <a:gd name="connsiteY4" fmla="*/ 185032 h 1185397"/>
                <a:gd name="connsiteX5" fmla="*/ 1875881 w 3311818"/>
                <a:gd name="connsiteY5" fmla="*/ 354998 h 1185397"/>
                <a:gd name="connsiteX6" fmla="*/ 1344846 w 3311818"/>
                <a:gd name="connsiteY6" fmla="*/ 414002 h 1185397"/>
                <a:gd name="connsiteX7" fmla="*/ 1132168 w 3311818"/>
                <a:gd name="connsiteY7" fmla="*/ 420607 h 1185397"/>
                <a:gd name="connsiteX8" fmla="*/ 928736 w 3311818"/>
                <a:gd name="connsiteY8" fmla="*/ 356760 h 1185397"/>
                <a:gd name="connsiteX9" fmla="*/ 578675 w 3311818"/>
                <a:gd name="connsiteY9" fmla="*/ 239633 h 1185397"/>
                <a:gd name="connsiteX10" fmla="*/ 481803 w 3311818"/>
                <a:gd name="connsiteY10" fmla="*/ 282785 h 1185397"/>
                <a:gd name="connsiteX11" fmla="*/ 381848 w 3311818"/>
                <a:gd name="connsiteY11" fmla="*/ 308324 h 1185397"/>
                <a:gd name="connsiteX12" fmla="*/ 252392 w 3311818"/>
                <a:gd name="connsiteY12" fmla="*/ 332101 h 1185397"/>
                <a:gd name="connsiteX13" fmla="*/ 127339 w 3311818"/>
                <a:gd name="connsiteY13" fmla="*/ 340908 h 1185397"/>
                <a:gd name="connsiteX14" fmla="*/ 100479 w 3311818"/>
                <a:gd name="connsiteY14" fmla="*/ 362044 h 1185397"/>
                <a:gd name="connsiteX15" fmla="*/ 342659 w 3311818"/>
                <a:gd name="connsiteY15" fmla="*/ 468163 h 1185397"/>
                <a:gd name="connsiteX16" fmla="*/ 296425 w 3311818"/>
                <a:gd name="connsiteY16" fmla="*/ 509113 h 1185397"/>
                <a:gd name="connsiteX17" fmla="*/ 89030 w 3311818"/>
                <a:gd name="connsiteY17" fmla="*/ 530249 h 1185397"/>
                <a:gd name="connsiteX18" fmla="*/ 84 w 3311818"/>
                <a:gd name="connsiteY18" fmla="*/ 613031 h 1185397"/>
                <a:gd name="connsiteX19" fmla="*/ 72298 w 3311818"/>
                <a:gd name="connsiteY19" fmla="*/ 742047 h 1185397"/>
                <a:gd name="connsiteX20" fmla="*/ 133944 w 3311818"/>
                <a:gd name="connsiteY20" fmla="*/ 761862 h 1185397"/>
                <a:gd name="connsiteX21" fmla="*/ 179298 w 3311818"/>
                <a:gd name="connsiteY21" fmla="*/ 776833 h 1185397"/>
                <a:gd name="connsiteX22" fmla="*/ 190306 w 3311818"/>
                <a:gd name="connsiteY22" fmla="*/ 793125 h 1185397"/>
                <a:gd name="connsiteX23" fmla="*/ 319762 w 3311818"/>
                <a:gd name="connsiteY23" fmla="*/ 957367 h 1185397"/>
                <a:gd name="connsiteX24" fmla="*/ 409149 w 3311818"/>
                <a:gd name="connsiteY24" fmla="*/ 1028260 h 1185397"/>
                <a:gd name="connsiteX25" fmla="*/ 494132 w 3311818"/>
                <a:gd name="connsiteY25" fmla="*/ 1096951 h 1185397"/>
                <a:gd name="connsiteX26" fmla="*/ 622708 w 3311818"/>
                <a:gd name="connsiteY26" fmla="*/ 1148910 h 1185397"/>
                <a:gd name="connsiteX27" fmla="*/ 757008 w 3311818"/>
                <a:gd name="connsiteY27" fmla="*/ 1156396 h 1185397"/>
                <a:gd name="connsiteX28" fmla="*/ 884263 w 3311818"/>
                <a:gd name="connsiteY28" fmla="*/ 1140984 h 1185397"/>
                <a:gd name="connsiteX29" fmla="*/ 1038818 w 3311818"/>
                <a:gd name="connsiteY29" fmla="*/ 1089906 h 1185397"/>
                <a:gd name="connsiteX30" fmla="*/ 1106188 w 3311818"/>
                <a:gd name="connsiteY30" fmla="*/ 1070532 h 1185397"/>
                <a:gd name="connsiteX31" fmla="*/ 1264266 w 3311818"/>
                <a:gd name="connsiteY31" fmla="*/ 1078458 h 1185397"/>
                <a:gd name="connsiteX32" fmla="*/ 1429389 w 3311818"/>
                <a:gd name="connsiteY32" fmla="*/ 1091227 h 1185397"/>
                <a:gd name="connsiteX33" fmla="*/ 1930042 w 3311818"/>
                <a:gd name="connsiteY33" fmla="*/ 1135700 h 1185397"/>
                <a:gd name="connsiteX34" fmla="*/ 2379177 w 3311818"/>
                <a:gd name="connsiteY34" fmla="*/ 1159478 h 1185397"/>
                <a:gd name="connsiteX35" fmla="*/ 2606386 w 3311818"/>
                <a:gd name="connsiteY35" fmla="*/ 1158157 h 1185397"/>
                <a:gd name="connsiteX36" fmla="*/ 2720431 w 3311818"/>
                <a:gd name="connsiteY36" fmla="*/ 1152873 h 1185397"/>
                <a:gd name="connsiteX37" fmla="*/ 2775032 w 3311818"/>
                <a:gd name="connsiteY37" fmla="*/ 1149350 h 1185397"/>
                <a:gd name="connsiteX38" fmla="*/ 3310950 w 3311818"/>
                <a:gd name="connsiteY38" fmla="*/ 676128 h 1185397"/>
                <a:gd name="connsiteX0" fmla="*/ 3310950 w 3311968"/>
                <a:gd name="connsiteY0" fmla="*/ 676128 h 1185262"/>
                <a:gd name="connsiteX1" fmla="*/ 2844518 w 3311968"/>
                <a:gd name="connsiteY1" fmla="*/ 44170 h 1185262"/>
                <a:gd name="connsiteX2" fmla="*/ 2689168 w 3311968"/>
                <a:gd name="connsiteY2" fmla="*/ 59979 h 1185262"/>
                <a:gd name="connsiteX3" fmla="*/ 2535053 w 3311968"/>
                <a:gd name="connsiteY3" fmla="*/ 113258 h 1185262"/>
                <a:gd name="connsiteX4" fmla="*/ 2364205 w 3311968"/>
                <a:gd name="connsiteY4" fmla="*/ 185032 h 1185262"/>
                <a:gd name="connsiteX5" fmla="*/ 1875881 w 3311968"/>
                <a:gd name="connsiteY5" fmla="*/ 354998 h 1185262"/>
                <a:gd name="connsiteX6" fmla="*/ 1344846 w 3311968"/>
                <a:gd name="connsiteY6" fmla="*/ 414002 h 1185262"/>
                <a:gd name="connsiteX7" fmla="*/ 1132168 w 3311968"/>
                <a:gd name="connsiteY7" fmla="*/ 420607 h 1185262"/>
                <a:gd name="connsiteX8" fmla="*/ 928736 w 3311968"/>
                <a:gd name="connsiteY8" fmla="*/ 356760 h 1185262"/>
                <a:gd name="connsiteX9" fmla="*/ 578675 w 3311968"/>
                <a:gd name="connsiteY9" fmla="*/ 239633 h 1185262"/>
                <a:gd name="connsiteX10" fmla="*/ 481803 w 3311968"/>
                <a:gd name="connsiteY10" fmla="*/ 282785 h 1185262"/>
                <a:gd name="connsiteX11" fmla="*/ 381848 w 3311968"/>
                <a:gd name="connsiteY11" fmla="*/ 308324 h 1185262"/>
                <a:gd name="connsiteX12" fmla="*/ 252392 w 3311968"/>
                <a:gd name="connsiteY12" fmla="*/ 332101 h 1185262"/>
                <a:gd name="connsiteX13" fmla="*/ 127339 w 3311968"/>
                <a:gd name="connsiteY13" fmla="*/ 340908 h 1185262"/>
                <a:gd name="connsiteX14" fmla="*/ 100479 w 3311968"/>
                <a:gd name="connsiteY14" fmla="*/ 362044 h 1185262"/>
                <a:gd name="connsiteX15" fmla="*/ 342659 w 3311968"/>
                <a:gd name="connsiteY15" fmla="*/ 468163 h 1185262"/>
                <a:gd name="connsiteX16" fmla="*/ 296425 w 3311968"/>
                <a:gd name="connsiteY16" fmla="*/ 509113 h 1185262"/>
                <a:gd name="connsiteX17" fmla="*/ 89030 w 3311968"/>
                <a:gd name="connsiteY17" fmla="*/ 530249 h 1185262"/>
                <a:gd name="connsiteX18" fmla="*/ 84 w 3311968"/>
                <a:gd name="connsiteY18" fmla="*/ 613031 h 1185262"/>
                <a:gd name="connsiteX19" fmla="*/ 72298 w 3311968"/>
                <a:gd name="connsiteY19" fmla="*/ 742047 h 1185262"/>
                <a:gd name="connsiteX20" fmla="*/ 133944 w 3311968"/>
                <a:gd name="connsiteY20" fmla="*/ 761862 h 1185262"/>
                <a:gd name="connsiteX21" fmla="*/ 179298 w 3311968"/>
                <a:gd name="connsiteY21" fmla="*/ 776833 h 1185262"/>
                <a:gd name="connsiteX22" fmla="*/ 190306 w 3311968"/>
                <a:gd name="connsiteY22" fmla="*/ 793125 h 1185262"/>
                <a:gd name="connsiteX23" fmla="*/ 319762 w 3311968"/>
                <a:gd name="connsiteY23" fmla="*/ 957367 h 1185262"/>
                <a:gd name="connsiteX24" fmla="*/ 409149 w 3311968"/>
                <a:gd name="connsiteY24" fmla="*/ 1028260 h 1185262"/>
                <a:gd name="connsiteX25" fmla="*/ 494132 w 3311968"/>
                <a:gd name="connsiteY25" fmla="*/ 1096951 h 1185262"/>
                <a:gd name="connsiteX26" fmla="*/ 622708 w 3311968"/>
                <a:gd name="connsiteY26" fmla="*/ 1148910 h 1185262"/>
                <a:gd name="connsiteX27" fmla="*/ 757008 w 3311968"/>
                <a:gd name="connsiteY27" fmla="*/ 1156396 h 1185262"/>
                <a:gd name="connsiteX28" fmla="*/ 884263 w 3311968"/>
                <a:gd name="connsiteY28" fmla="*/ 1140984 h 1185262"/>
                <a:gd name="connsiteX29" fmla="*/ 1038818 w 3311968"/>
                <a:gd name="connsiteY29" fmla="*/ 1089906 h 1185262"/>
                <a:gd name="connsiteX30" fmla="*/ 1106188 w 3311968"/>
                <a:gd name="connsiteY30" fmla="*/ 1070532 h 1185262"/>
                <a:gd name="connsiteX31" fmla="*/ 1264266 w 3311968"/>
                <a:gd name="connsiteY31" fmla="*/ 1078458 h 1185262"/>
                <a:gd name="connsiteX32" fmla="*/ 1429389 w 3311968"/>
                <a:gd name="connsiteY32" fmla="*/ 1091227 h 1185262"/>
                <a:gd name="connsiteX33" fmla="*/ 1930042 w 3311968"/>
                <a:gd name="connsiteY33" fmla="*/ 1135700 h 1185262"/>
                <a:gd name="connsiteX34" fmla="*/ 2379177 w 3311968"/>
                <a:gd name="connsiteY34" fmla="*/ 1159478 h 1185262"/>
                <a:gd name="connsiteX35" fmla="*/ 2606386 w 3311968"/>
                <a:gd name="connsiteY35" fmla="*/ 1158157 h 1185262"/>
                <a:gd name="connsiteX36" fmla="*/ 2720431 w 3311968"/>
                <a:gd name="connsiteY36" fmla="*/ 1152873 h 1185262"/>
                <a:gd name="connsiteX37" fmla="*/ 2845371 w 3311968"/>
                <a:gd name="connsiteY37" fmla="*/ 1149350 h 1185262"/>
                <a:gd name="connsiteX38" fmla="*/ 3310950 w 3311968"/>
                <a:gd name="connsiteY38" fmla="*/ 676128 h 1185262"/>
                <a:gd name="connsiteX0" fmla="*/ 3310950 w 3311755"/>
                <a:gd name="connsiteY0" fmla="*/ 676128 h 1189690"/>
                <a:gd name="connsiteX1" fmla="*/ 2844518 w 3311755"/>
                <a:gd name="connsiteY1" fmla="*/ 44170 h 1189690"/>
                <a:gd name="connsiteX2" fmla="*/ 2689168 w 3311755"/>
                <a:gd name="connsiteY2" fmla="*/ 59979 h 1189690"/>
                <a:gd name="connsiteX3" fmla="*/ 2535053 w 3311755"/>
                <a:gd name="connsiteY3" fmla="*/ 113258 h 1189690"/>
                <a:gd name="connsiteX4" fmla="*/ 2364205 w 3311755"/>
                <a:gd name="connsiteY4" fmla="*/ 185032 h 1189690"/>
                <a:gd name="connsiteX5" fmla="*/ 1875881 w 3311755"/>
                <a:gd name="connsiteY5" fmla="*/ 354998 h 1189690"/>
                <a:gd name="connsiteX6" fmla="*/ 1344846 w 3311755"/>
                <a:gd name="connsiteY6" fmla="*/ 414002 h 1189690"/>
                <a:gd name="connsiteX7" fmla="*/ 1132168 w 3311755"/>
                <a:gd name="connsiteY7" fmla="*/ 420607 h 1189690"/>
                <a:gd name="connsiteX8" fmla="*/ 928736 w 3311755"/>
                <a:gd name="connsiteY8" fmla="*/ 356760 h 1189690"/>
                <a:gd name="connsiteX9" fmla="*/ 578675 w 3311755"/>
                <a:gd name="connsiteY9" fmla="*/ 239633 h 1189690"/>
                <a:gd name="connsiteX10" fmla="*/ 481803 w 3311755"/>
                <a:gd name="connsiteY10" fmla="*/ 282785 h 1189690"/>
                <a:gd name="connsiteX11" fmla="*/ 381848 w 3311755"/>
                <a:gd name="connsiteY11" fmla="*/ 308324 h 1189690"/>
                <a:gd name="connsiteX12" fmla="*/ 252392 w 3311755"/>
                <a:gd name="connsiteY12" fmla="*/ 332101 h 1189690"/>
                <a:gd name="connsiteX13" fmla="*/ 127339 w 3311755"/>
                <a:gd name="connsiteY13" fmla="*/ 340908 h 1189690"/>
                <a:gd name="connsiteX14" fmla="*/ 100479 w 3311755"/>
                <a:gd name="connsiteY14" fmla="*/ 362044 h 1189690"/>
                <a:gd name="connsiteX15" fmla="*/ 342659 w 3311755"/>
                <a:gd name="connsiteY15" fmla="*/ 468163 h 1189690"/>
                <a:gd name="connsiteX16" fmla="*/ 296425 w 3311755"/>
                <a:gd name="connsiteY16" fmla="*/ 509113 h 1189690"/>
                <a:gd name="connsiteX17" fmla="*/ 89030 w 3311755"/>
                <a:gd name="connsiteY17" fmla="*/ 530249 h 1189690"/>
                <a:gd name="connsiteX18" fmla="*/ 84 w 3311755"/>
                <a:gd name="connsiteY18" fmla="*/ 613031 h 1189690"/>
                <a:gd name="connsiteX19" fmla="*/ 72298 w 3311755"/>
                <a:gd name="connsiteY19" fmla="*/ 742047 h 1189690"/>
                <a:gd name="connsiteX20" fmla="*/ 133944 w 3311755"/>
                <a:gd name="connsiteY20" fmla="*/ 761862 h 1189690"/>
                <a:gd name="connsiteX21" fmla="*/ 179298 w 3311755"/>
                <a:gd name="connsiteY21" fmla="*/ 776833 h 1189690"/>
                <a:gd name="connsiteX22" fmla="*/ 190306 w 3311755"/>
                <a:gd name="connsiteY22" fmla="*/ 793125 h 1189690"/>
                <a:gd name="connsiteX23" fmla="*/ 319762 w 3311755"/>
                <a:gd name="connsiteY23" fmla="*/ 957367 h 1189690"/>
                <a:gd name="connsiteX24" fmla="*/ 409149 w 3311755"/>
                <a:gd name="connsiteY24" fmla="*/ 1028260 h 1189690"/>
                <a:gd name="connsiteX25" fmla="*/ 494132 w 3311755"/>
                <a:gd name="connsiteY25" fmla="*/ 1096951 h 1189690"/>
                <a:gd name="connsiteX26" fmla="*/ 622708 w 3311755"/>
                <a:gd name="connsiteY26" fmla="*/ 1148910 h 1189690"/>
                <a:gd name="connsiteX27" fmla="*/ 757008 w 3311755"/>
                <a:gd name="connsiteY27" fmla="*/ 1156396 h 1189690"/>
                <a:gd name="connsiteX28" fmla="*/ 884263 w 3311755"/>
                <a:gd name="connsiteY28" fmla="*/ 1140984 h 1189690"/>
                <a:gd name="connsiteX29" fmla="*/ 1038818 w 3311755"/>
                <a:gd name="connsiteY29" fmla="*/ 1089906 h 1189690"/>
                <a:gd name="connsiteX30" fmla="*/ 1106188 w 3311755"/>
                <a:gd name="connsiteY30" fmla="*/ 1070532 h 1189690"/>
                <a:gd name="connsiteX31" fmla="*/ 1264266 w 3311755"/>
                <a:gd name="connsiteY31" fmla="*/ 1078458 h 1189690"/>
                <a:gd name="connsiteX32" fmla="*/ 1429389 w 3311755"/>
                <a:gd name="connsiteY32" fmla="*/ 1091227 h 1189690"/>
                <a:gd name="connsiteX33" fmla="*/ 1930042 w 3311755"/>
                <a:gd name="connsiteY33" fmla="*/ 1135700 h 1189690"/>
                <a:gd name="connsiteX34" fmla="*/ 2379177 w 3311755"/>
                <a:gd name="connsiteY34" fmla="*/ 1159478 h 1189690"/>
                <a:gd name="connsiteX35" fmla="*/ 2606386 w 3311755"/>
                <a:gd name="connsiteY35" fmla="*/ 1158157 h 1189690"/>
                <a:gd name="connsiteX36" fmla="*/ 2720431 w 3311755"/>
                <a:gd name="connsiteY36" fmla="*/ 1152873 h 1189690"/>
                <a:gd name="connsiteX37" fmla="*/ 3310950 w 3311755"/>
                <a:gd name="connsiteY37" fmla="*/ 676128 h 1189690"/>
                <a:gd name="connsiteX0" fmla="*/ 3310950 w 3311755"/>
                <a:gd name="connsiteY0" fmla="*/ 676128 h 1160221"/>
                <a:gd name="connsiteX1" fmla="*/ 2844518 w 3311755"/>
                <a:gd name="connsiteY1" fmla="*/ 44170 h 1160221"/>
                <a:gd name="connsiteX2" fmla="*/ 2689168 w 3311755"/>
                <a:gd name="connsiteY2" fmla="*/ 59979 h 1160221"/>
                <a:gd name="connsiteX3" fmla="*/ 2535053 w 3311755"/>
                <a:gd name="connsiteY3" fmla="*/ 113258 h 1160221"/>
                <a:gd name="connsiteX4" fmla="*/ 2364205 w 3311755"/>
                <a:gd name="connsiteY4" fmla="*/ 185032 h 1160221"/>
                <a:gd name="connsiteX5" fmla="*/ 1875881 w 3311755"/>
                <a:gd name="connsiteY5" fmla="*/ 354998 h 1160221"/>
                <a:gd name="connsiteX6" fmla="*/ 1344846 w 3311755"/>
                <a:gd name="connsiteY6" fmla="*/ 414002 h 1160221"/>
                <a:gd name="connsiteX7" fmla="*/ 1132168 w 3311755"/>
                <a:gd name="connsiteY7" fmla="*/ 420607 h 1160221"/>
                <a:gd name="connsiteX8" fmla="*/ 928736 w 3311755"/>
                <a:gd name="connsiteY8" fmla="*/ 356760 h 1160221"/>
                <a:gd name="connsiteX9" fmla="*/ 578675 w 3311755"/>
                <a:gd name="connsiteY9" fmla="*/ 239633 h 1160221"/>
                <a:gd name="connsiteX10" fmla="*/ 481803 w 3311755"/>
                <a:gd name="connsiteY10" fmla="*/ 282785 h 1160221"/>
                <a:gd name="connsiteX11" fmla="*/ 381848 w 3311755"/>
                <a:gd name="connsiteY11" fmla="*/ 308324 h 1160221"/>
                <a:gd name="connsiteX12" fmla="*/ 252392 w 3311755"/>
                <a:gd name="connsiteY12" fmla="*/ 332101 h 1160221"/>
                <a:gd name="connsiteX13" fmla="*/ 127339 w 3311755"/>
                <a:gd name="connsiteY13" fmla="*/ 340908 h 1160221"/>
                <a:gd name="connsiteX14" fmla="*/ 100479 w 3311755"/>
                <a:gd name="connsiteY14" fmla="*/ 362044 h 1160221"/>
                <a:gd name="connsiteX15" fmla="*/ 342659 w 3311755"/>
                <a:gd name="connsiteY15" fmla="*/ 468163 h 1160221"/>
                <a:gd name="connsiteX16" fmla="*/ 296425 w 3311755"/>
                <a:gd name="connsiteY16" fmla="*/ 509113 h 1160221"/>
                <a:gd name="connsiteX17" fmla="*/ 89030 w 3311755"/>
                <a:gd name="connsiteY17" fmla="*/ 530249 h 1160221"/>
                <a:gd name="connsiteX18" fmla="*/ 84 w 3311755"/>
                <a:gd name="connsiteY18" fmla="*/ 613031 h 1160221"/>
                <a:gd name="connsiteX19" fmla="*/ 72298 w 3311755"/>
                <a:gd name="connsiteY19" fmla="*/ 742047 h 1160221"/>
                <a:gd name="connsiteX20" fmla="*/ 133944 w 3311755"/>
                <a:gd name="connsiteY20" fmla="*/ 761862 h 1160221"/>
                <a:gd name="connsiteX21" fmla="*/ 179298 w 3311755"/>
                <a:gd name="connsiteY21" fmla="*/ 776833 h 1160221"/>
                <a:gd name="connsiteX22" fmla="*/ 190306 w 3311755"/>
                <a:gd name="connsiteY22" fmla="*/ 793125 h 1160221"/>
                <a:gd name="connsiteX23" fmla="*/ 319762 w 3311755"/>
                <a:gd name="connsiteY23" fmla="*/ 957367 h 1160221"/>
                <a:gd name="connsiteX24" fmla="*/ 409149 w 3311755"/>
                <a:gd name="connsiteY24" fmla="*/ 1028260 h 1160221"/>
                <a:gd name="connsiteX25" fmla="*/ 494132 w 3311755"/>
                <a:gd name="connsiteY25" fmla="*/ 1096951 h 1160221"/>
                <a:gd name="connsiteX26" fmla="*/ 622708 w 3311755"/>
                <a:gd name="connsiteY26" fmla="*/ 1148910 h 1160221"/>
                <a:gd name="connsiteX27" fmla="*/ 757008 w 3311755"/>
                <a:gd name="connsiteY27" fmla="*/ 1156396 h 1160221"/>
                <a:gd name="connsiteX28" fmla="*/ 884263 w 3311755"/>
                <a:gd name="connsiteY28" fmla="*/ 1140984 h 1160221"/>
                <a:gd name="connsiteX29" fmla="*/ 1038818 w 3311755"/>
                <a:gd name="connsiteY29" fmla="*/ 1089906 h 1160221"/>
                <a:gd name="connsiteX30" fmla="*/ 1106188 w 3311755"/>
                <a:gd name="connsiteY30" fmla="*/ 1070532 h 1160221"/>
                <a:gd name="connsiteX31" fmla="*/ 1264266 w 3311755"/>
                <a:gd name="connsiteY31" fmla="*/ 1078458 h 1160221"/>
                <a:gd name="connsiteX32" fmla="*/ 1429389 w 3311755"/>
                <a:gd name="connsiteY32" fmla="*/ 1091227 h 1160221"/>
                <a:gd name="connsiteX33" fmla="*/ 1930042 w 3311755"/>
                <a:gd name="connsiteY33" fmla="*/ 1135700 h 1160221"/>
                <a:gd name="connsiteX34" fmla="*/ 2379177 w 3311755"/>
                <a:gd name="connsiteY34" fmla="*/ 1159478 h 1160221"/>
                <a:gd name="connsiteX35" fmla="*/ 2606386 w 3311755"/>
                <a:gd name="connsiteY35" fmla="*/ 1158157 h 1160221"/>
                <a:gd name="connsiteX36" fmla="*/ 2720431 w 3311755"/>
                <a:gd name="connsiteY36" fmla="*/ 1152873 h 1160221"/>
                <a:gd name="connsiteX37" fmla="*/ 3310950 w 3311755"/>
                <a:gd name="connsiteY37" fmla="*/ 676128 h 1160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311755" h="1160221">
                  <a:moveTo>
                    <a:pt x="3310950" y="676128"/>
                  </a:moveTo>
                  <a:cubicBezTo>
                    <a:pt x="3331631" y="491344"/>
                    <a:pt x="2948148" y="146861"/>
                    <a:pt x="2844518" y="44170"/>
                  </a:cubicBezTo>
                  <a:cubicBezTo>
                    <a:pt x="2740888" y="-58521"/>
                    <a:pt x="2740745" y="48464"/>
                    <a:pt x="2689168" y="59979"/>
                  </a:cubicBezTo>
                  <a:cubicBezTo>
                    <a:pt x="2637591" y="71494"/>
                    <a:pt x="2584369" y="93003"/>
                    <a:pt x="2535053" y="113258"/>
                  </a:cubicBezTo>
                  <a:lnTo>
                    <a:pt x="2364205" y="185032"/>
                  </a:lnTo>
                  <a:cubicBezTo>
                    <a:pt x="2203486" y="252842"/>
                    <a:pt x="2047609" y="318892"/>
                    <a:pt x="1875881" y="354998"/>
                  </a:cubicBezTo>
                  <a:cubicBezTo>
                    <a:pt x="1701952" y="391546"/>
                    <a:pt x="1521417" y="399031"/>
                    <a:pt x="1344846" y="414002"/>
                  </a:cubicBezTo>
                  <a:cubicBezTo>
                    <a:pt x="1275714" y="419727"/>
                    <a:pt x="1200859" y="434698"/>
                    <a:pt x="1132168" y="420607"/>
                  </a:cubicBezTo>
                  <a:cubicBezTo>
                    <a:pt x="1062155" y="406077"/>
                    <a:pt x="993904" y="384941"/>
                    <a:pt x="928736" y="356760"/>
                  </a:cubicBezTo>
                  <a:cubicBezTo>
                    <a:pt x="819094" y="309645"/>
                    <a:pt x="705930" y="200884"/>
                    <a:pt x="578675" y="239633"/>
                  </a:cubicBezTo>
                  <a:cubicBezTo>
                    <a:pt x="544770" y="250200"/>
                    <a:pt x="514387" y="268694"/>
                    <a:pt x="481803" y="282785"/>
                  </a:cubicBezTo>
                  <a:cubicBezTo>
                    <a:pt x="450099" y="296435"/>
                    <a:pt x="415314" y="299957"/>
                    <a:pt x="381848" y="308324"/>
                  </a:cubicBezTo>
                  <a:cubicBezTo>
                    <a:pt x="339137" y="318451"/>
                    <a:pt x="295984" y="327258"/>
                    <a:pt x="252392" y="332101"/>
                  </a:cubicBezTo>
                  <a:cubicBezTo>
                    <a:pt x="212322" y="336945"/>
                    <a:pt x="166088" y="330340"/>
                    <a:pt x="127339" y="340908"/>
                  </a:cubicBezTo>
                  <a:cubicBezTo>
                    <a:pt x="115890" y="343990"/>
                    <a:pt x="104882" y="351036"/>
                    <a:pt x="100479" y="362044"/>
                  </a:cubicBezTo>
                  <a:cubicBezTo>
                    <a:pt x="74059" y="426772"/>
                    <a:pt x="306552" y="458476"/>
                    <a:pt x="342659" y="468163"/>
                  </a:cubicBezTo>
                  <a:cubicBezTo>
                    <a:pt x="410030" y="485776"/>
                    <a:pt x="319762" y="506471"/>
                    <a:pt x="296425" y="509113"/>
                  </a:cubicBezTo>
                  <a:lnTo>
                    <a:pt x="89030" y="530249"/>
                  </a:lnTo>
                  <a:cubicBezTo>
                    <a:pt x="39273" y="534652"/>
                    <a:pt x="-2118" y="554907"/>
                    <a:pt x="84" y="613031"/>
                  </a:cubicBezTo>
                  <a:cubicBezTo>
                    <a:pt x="6249" y="772870"/>
                    <a:pt x="13734" y="729277"/>
                    <a:pt x="72298" y="742047"/>
                  </a:cubicBezTo>
                  <a:cubicBezTo>
                    <a:pt x="91672" y="746450"/>
                    <a:pt x="114129" y="759660"/>
                    <a:pt x="133944" y="761862"/>
                  </a:cubicBezTo>
                  <a:cubicBezTo>
                    <a:pt x="145392" y="763183"/>
                    <a:pt x="170051" y="769347"/>
                    <a:pt x="179298" y="776833"/>
                  </a:cubicBezTo>
                  <a:cubicBezTo>
                    <a:pt x="184582" y="780796"/>
                    <a:pt x="187664" y="786960"/>
                    <a:pt x="190306" y="793125"/>
                  </a:cubicBezTo>
                  <a:cubicBezTo>
                    <a:pt x="240503" y="895281"/>
                    <a:pt x="260758" y="911573"/>
                    <a:pt x="319762" y="957367"/>
                  </a:cubicBezTo>
                  <a:cubicBezTo>
                    <a:pt x="355429" y="985108"/>
                    <a:pt x="381848" y="1004042"/>
                    <a:pt x="409149" y="1028260"/>
                  </a:cubicBezTo>
                  <a:cubicBezTo>
                    <a:pt x="440853" y="1056881"/>
                    <a:pt x="457585" y="1074054"/>
                    <a:pt x="494132" y="1096951"/>
                  </a:cubicBezTo>
                  <a:cubicBezTo>
                    <a:pt x="494132" y="1117206"/>
                    <a:pt x="605535" y="1145387"/>
                    <a:pt x="622708" y="1148910"/>
                  </a:cubicBezTo>
                  <a:cubicBezTo>
                    <a:pt x="666741" y="1158157"/>
                    <a:pt x="712094" y="1159478"/>
                    <a:pt x="757008" y="1156396"/>
                  </a:cubicBezTo>
                  <a:cubicBezTo>
                    <a:pt x="798399" y="1153754"/>
                    <a:pt x="844633" y="1151112"/>
                    <a:pt x="884263" y="1140984"/>
                  </a:cubicBezTo>
                  <a:cubicBezTo>
                    <a:pt x="936222" y="1128215"/>
                    <a:pt x="987740" y="1106639"/>
                    <a:pt x="1038818" y="1089906"/>
                  </a:cubicBezTo>
                  <a:cubicBezTo>
                    <a:pt x="1061275" y="1082420"/>
                    <a:pt x="1083291" y="1075375"/>
                    <a:pt x="1106188" y="1070532"/>
                  </a:cubicBezTo>
                  <a:cubicBezTo>
                    <a:pt x="1162550" y="1059083"/>
                    <a:pt x="1209225" y="1072293"/>
                    <a:pt x="1264266" y="1078458"/>
                  </a:cubicBezTo>
                  <a:cubicBezTo>
                    <a:pt x="1318426" y="1084622"/>
                    <a:pt x="1374348" y="1085943"/>
                    <a:pt x="1429389" y="1091227"/>
                  </a:cubicBezTo>
                  <a:cubicBezTo>
                    <a:pt x="1595833" y="1107959"/>
                    <a:pt x="1763158" y="1121610"/>
                    <a:pt x="1930042" y="1135700"/>
                  </a:cubicBezTo>
                  <a:cubicBezTo>
                    <a:pt x="2079313" y="1148029"/>
                    <a:pt x="2229465" y="1157276"/>
                    <a:pt x="2379177" y="1159478"/>
                  </a:cubicBezTo>
                  <a:cubicBezTo>
                    <a:pt x="2454913" y="1160799"/>
                    <a:pt x="2530650" y="1160359"/>
                    <a:pt x="2606386" y="1158157"/>
                  </a:cubicBezTo>
                  <a:cubicBezTo>
                    <a:pt x="2644254" y="1156836"/>
                    <a:pt x="2578179" y="1150106"/>
                    <a:pt x="2720431" y="1152873"/>
                  </a:cubicBezTo>
                  <a:cubicBezTo>
                    <a:pt x="3110419" y="1160458"/>
                    <a:pt x="3290269" y="860912"/>
                    <a:pt x="3310950" y="676128"/>
                  </a:cubicBezTo>
                  <a:close/>
                </a:path>
              </a:pathLst>
            </a:custGeom>
            <a:solidFill>
              <a:srgbClr val="FEC68E"/>
            </a:solidFill>
            <a:ln w="4403" cap="flat">
              <a:noFill/>
              <a:prstDash val="solid"/>
              <a:miter/>
            </a:ln>
          </p:spPr>
          <p:txBody>
            <a:bodyPr rtlCol="0" anchor="ctr"/>
            <a:lstStyle/>
            <a:p>
              <a:endParaRPr lang="en-US" sz="2024"/>
            </a:p>
          </p:txBody>
        </p:sp>
        <p:sp>
          <p:nvSpPr>
            <p:cNvPr id="109" name="Freeform: Shape 108">
              <a:extLst>
                <a:ext uri="{FF2B5EF4-FFF2-40B4-BE49-F238E27FC236}">
                  <a16:creationId xmlns:a16="http://schemas.microsoft.com/office/drawing/2014/main" id="{083E3447-4DE0-4016-9057-89C3B97B7B4B}"/>
                </a:ext>
              </a:extLst>
            </p:cNvPr>
            <p:cNvSpPr/>
            <p:nvPr/>
          </p:nvSpPr>
          <p:spPr>
            <a:xfrm>
              <a:off x="6314852" y="2634612"/>
              <a:ext cx="192863" cy="1626131"/>
            </a:xfrm>
            <a:custGeom>
              <a:avLst/>
              <a:gdLst>
                <a:gd name="connsiteX0" fmla="*/ 92029 w 192863"/>
                <a:gd name="connsiteY0" fmla="*/ 786866 h 1626131"/>
                <a:gd name="connsiteX1" fmla="*/ 9247 w 192863"/>
                <a:gd name="connsiteY1" fmla="*/ 67370 h 1626131"/>
                <a:gd name="connsiteX2" fmla="*/ 0 w 192863"/>
                <a:gd name="connsiteY2" fmla="*/ 0 h 1626131"/>
                <a:gd name="connsiteX3" fmla="*/ 6165 w 192863"/>
                <a:gd name="connsiteY3" fmla="*/ 0 h 1626131"/>
                <a:gd name="connsiteX4" fmla="*/ 19815 w 192863"/>
                <a:gd name="connsiteY4" fmla="*/ 79259 h 1626131"/>
                <a:gd name="connsiteX5" fmla="*/ 59885 w 192863"/>
                <a:gd name="connsiteY5" fmla="*/ 299423 h 1626131"/>
                <a:gd name="connsiteX6" fmla="*/ 89387 w 192863"/>
                <a:gd name="connsiteY6" fmla="*/ 479077 h 1626131"/>
                <a:gd name="connsiteX7" fmla="*/ 164242 w 192863"/>
                <a:gd name="connsiteY7" fmla="*/ 1189766 h 1626131"/>
                <a:gd name="connsiteX8" fmla="*/ 167325 w 192863"/>
                <a:gd name="connsiteY8" fmla="*/ 1243927 h 1626131"/>
                <a:gd name="connsiteX9" fmla="*/ 180094 w 192863"/>
                <a:gd name="connsiteY9" fmla="*/ 1411692 h 1626131"/>
                <a:gd name="connsiteX10" fmla="*/ 182736 w 192863"/>
                <a:gd name="connsiteY10" fmla="*/ 1461009 h 1626131"/>
                <a:gd name="connsiteX11" fmla="*/ 192864 w 192863"/>
                <a:gd name="connsiteY11" fmla="*/ 1616885 h 1626131"/>
                <a:gd name="connsiteX12" fmla="*/ 191983 w 192863"/>
                <a:gd name="connsiteY12" fmla="*/ 1626132 h 1626131"/>
                <a:gd name="connsiteX13" fmla="*/ 180535 w 192863"/>
                <a:gd name="connsiteY13" fmla="*/ 1540268 h 1626131"/>
                <a:gd name="connsiteX14" fmla="*/ 92029 w 192863"/>
                <a:gd name="connsiteY14" fmla="*/ 786866 h 1626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63" h="1626131">
                  <a:moveTo>
                    <a:pt x="92029" y="786866"/>
                  </a:moveTo>
                  <a:cubicBezTo>
                    <a:pt x="65169" y="546887"/>
                    <a:pt x="36547" y="306909"/>
                    <a:pt x="9247" y="67370"/>
                  </a:cubicBezTo>
                  <a:cubicBezTo>
                    <a:pt x="6605" y="44913"/>
                    <a:pt x="3082" y="22457"/>
                    <a:pt x="0" y="0"/>
                  </a:cubicBezTo>
                  <a:cubicBezTo>
                    <a:pt x="2202" y="0"/>
                    <a:pt x="3963" y="0"/>
                    <a:pt x="6165" y="0"/>
                  </a:cubicBezTo>
                  <a:cubicBezTo>
                    <a:pt x="7926" y="26860"/>
                    <a:pt x="14531" y="52839"/>
                    <a:pt x="19815" y="79259"/>
                  </a:cubicBezTo>
                  <a:cubicBezTo>
                    <a:pt x="33905" y="152354"/>
                    <a:pt x="47555" y="225888"/>
                    <a:pt x="59885" y="299423"/>
                  </a:cubicBezTo>
                  <a:cubicBezTo>
                    <a:pt x="70012" y="359308"/>
                    <a:pt x="79699" y="419192"/>
                    <a:pt x="89387" y="479077"/>
                  </a:cubicBezTo>
                  <a:cubicBezTo>
                    <a:pt x="127695" y="714652"/>
                    <a:pt x="137382" y="952870"/>
                    <a:pt x="164242" y="1189766"/>
                  </a:cubicBezTo>
                  <a:cubicBezTo>
                    <a:pt x="166444" y="1207820"/>
                    <a:pt x="166004" y="1225873"/>
                    <a:pt x="167325" y="1243927"/>
                  </a:cubicBezTo>
                  <a:cubicBezTo>
                    <a:pt x="172168" y="1299848"/>
                    <a:pt x="173489" y="1356211"/>
                    <a:pt x="180094" y="1411692"/>
                  </a:cubicBezTo>
                  <a:cubicBezTo>
                    <a:pt x="181855" y="1427984"/>
                    <a:pt x="181415" y="1444716"/>
                    <a:pt x="182736" y="1461009"/>
                  </a:cubicBezTo>
                  <a:cubicBezTo>
                    <a:pt x="187580" y="1512967"/>
                    <a:pt x="189781" y="1564926"/>
                    <a:pt x="192864" y="1616885"/>
                  </a:cubicBezTo>
                  <a:cubicBezTo>
                    <a:pt x="192864" y="1619967"/>
                    <a:pt x="192864" y="1623049"/>
                    <a:pt x="191983" y="1626132"/>
                  </a:cubicBezTo>
                  <a:cubicBezTo>
                    <a:pt x="184497" y="1597951"/>
                    <a:pt x="184497" y="1568889"/>
                    <a:pt x="180535" y="1540268"/>
                  </a:cubicBezTo>
                  <a:cubicBezTo>
                    <a:pt x="147070" y="1289281"/>
                    <a:pt x="120210" y="1037853"/>
                    <a:pt x="92029" y="786866"/>
                  </a:cubicBezTo>
                  <a:close/>
                </a:path>
              </a:pathLst>
            </a:custGeom>
            <a:solidFill>
              <a:srgbClr val="D3D5E7"/>
            </a:solidFill>
            <a:ln w="4403" cap="flat">
              <a:noFill/>
              <a:prstDash val="solid"/>
              <a:miter/>
            </a:ln>
          </p:spPr>
          <p:txBody>
            <a:bodyPr rtlCol="0" anchor="ctr"/>
            <a:lstStyle/>
            <a:p>
              <a:endParaRPr lang="en-US" sz="2024"/>
            </a:p>
          </p:txBody>
        </p:sp>
        <p:sp>
          <p:nvSpPr>
            <p:cNvPr id="110" name="Freeform: Shape 109">
              <a:extLst>
                <a:ext uri="{FF2B5EF4-FFF2-40B4-BE49-F238E27FC236}">
                  <a16:creationId xmlns:a16="http://schemas.microsoft.com/office/drawing/2014/main" id="{0F6FA99F-6E51-434F-9ED0-0CA7D4CA3460}"/>
                </a:ext>
              </a:extLst>
            </p:cNvPr>
            <p:cNvSpPr/>
            <p:nvPr/>
          </p:nvSpPr>
          <p:spPr>
            <a:xfrm>
              <a:off x="5898302" y="3285419"/>
              <a:ext cx="258923" cy="290210"/>
            </a:xfrm>
            <a:custGeom>
              <a:avLst/>
              <a:gdLst>
                <a:gd name="connsiteX0" fmla="*/ 0 w 258923"/>
                <a:gd name="connsiteY0" fmla="*/ 228968 h 290210"/>
                <a:gd name="connsiteX1" fmla="*/ 0 w 258923"/>
                <a:gd name="connsiteY1" fmla="*/ 61203 h 290210"/>
                <a:gd name="connsiteX2" fmla="*/ 41831 w 258923"/>
                <a:gd name="connsiteY2" fmla="*/ 19372 h 290210"/>
                <a:gd name="connsiteX3" fmla="*/ 258913 w 258923"/>
                <a:gd name="connsiteY3" fmla="*/ 144866 h 290210"/>
                <a:gd name="connsiteX4" fmla="*/ 179214 w 258923"/>
                <a:gd name="connsiteY4" fmla="*/ 273882 h 290210"/>
                <a:gd name="connsiteX5" fmla="*/ 30383 w 258923"/>
                <a:gd name="connsiteY5" fmla="*/ 262874 h 290210"/>
                <a:gd name="connsiteX6" fmla="*/ 0 w 258923"/>
                <a:gd name="connsiteY6" fmla="*/ 228968 h 290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8923" h="290210">
                  <a:moveTo>
                    <a:pt x="0" y="228968"/>
                  </a:moveTo>
                  <a:cubicBezTo>
                    <a:pt x="0" y="173047"/>
                    <a:pt x="0" y="117125"/>
                    <a:pt x="0" y="61203"/>
                  </a:cubicBezTo>
                  <a:cubicBezTo>
                    <a:pt x="6605" y="40068"/>
                    <a:pt x="24218" y="29500"/>
                    <a:pt x="41831" y="19372"/>
                  </a:cubicBezTo>
                  <a:cubicBezTo>
                    <a:pt x="136942" y="-36109"/>
                    <a:pt x="260234" y="34343"/>
                    <a:pt x="258913" y="144866"/>
                  </a:cubicBezTo>
                  <a:cubicBezTo>
                    <a:pt x="258032" y="202549"/>
                    <a:pt x="231172" y="247902"/>
                    <a:pt x="179214" y="273882"/>
                  </a:cubicBezTo>
                  <a:cubicBezTo>
                    <a:pt x="128576" y="298980"/>
                    <a:pt x="77938" y="295018"/>
                    <a:pt x="30383" y="262874"/>
                  </a:cubicBezTo>
                  <a:cubicBezTo>
                    <a:pt x="17613" y="254507"/>
                    <a:pt x="5284" y="244820"/>
                    <a:pt x="0" y="228968"/>
                  </a:cubicBezTo>
                  <a:close/>
                </a:path>
              </a:pathLst>
            </a:custGeom>
            <a:solidFill>
              <a:srgbClr val="686074"/>
            </a:solidFill>
            <a:ln w="4403" cap="flat">
              <a:noFill/>
              <a:prstDash val="solid"/>
              <a:miter/>
            </a:ln>
          </p:spPr>
          <p:txBody>
            <a:bodyPr rtlCol="0" anchor="ctr"/>
            <a:lstStyle/>
            <a:p>
              <a:endParaRPr lang="en-US" sz="2024"/>
            </a:p>
          </p:txBody>
        </p:sp>
        <p:sp>
          <p:nvSpPr>
            <p:cNvPr id="111" name="Freeform: Shape 110">
              <a:extLst>
                <a:ext uri="{FF2B5EF4-FFF2-40B4-BE49-F238E27FC236}">
                  <a16:creationId xmlns:a16="http://schemas.microsoft.com/office/drawing/2014/main" id="{8C1FAC08-B907-4059-AA80-4DB93B640ED9}"/>
                </a:ext>
              </a:extLst>
            </p:cNvPr>
            <p:cNvSpPr/>
            <p:nvPr/>
          </p:nvSpPr>
          <p:spPr>
            <a:xfrm>
              <a:off x="5898742" y="3150662"/>
              <a:ext cx="297264" cy="456963"/>
            </a:xfrm>
            <a:custGeom>
              <a:avLst/>
              <a:gdLst>
                <a:gd name="connsiteX0" fmla="*/ 66490 w 297264"/>
                <a:gd name="connsiteY0" fmla="*/ 26434 h 456963"/>
                <a:gd name="connsiteX1" fmla="*/ 83222 w 297264"/>
                <a:gd name="connsiteY1" fmla="*/ 85878 h 456963"/>
                <a:gd name="connsiteX2" fmla="*/ 102156 w 297264"/>
                <a:gd name="connsiteY2" fmla="*/ 99088 h 456963"/>
                <a:gd name="connsiteX3" fmla="*/ 268600 w 297264"/>
                <a:gd name="connsiteY3" fmla="*/ 183631 h 456963"/>
                <a:gd name="connsiteX4" fmla="*/ 263757 w 297264"/>
                <a:gd name="connsiteY4" fmla="*/ 379137 h 456963"/>
                <a:gd name="connsiteX5" fmla="*/ 85864 w 297264"/>
                <a:gd name="connsiteY5" fmla="*/ 454873 h 456963"/>
                <a:gd name="connsiteX6" fmla="*/ 0 w 297264"/>
                <a:gd name="connsiteY6" fmla="*/ 416565 h 456963"/>
                <a:gd name="connsiteX7" fmla="*/ 0 w 297264"/>
                <a:gd name="connsiteY7" fmla="*/ 394989 h 456963"/>
                <a:gd name="connsiteX8" fmla="*/ 17173 w 297264"/>
                <a:gd name="connsiteY8" fmla="*/ 403795 h 456963"/>
                <a:gd name="connsiteX9" fmla="*/ 265958 w 297264"/>
                <a:gd name="connsiteY9" fmla="*/ 316170 h 456963"/>
                <a:gd name="connsiteX10" fmla="*/ 157637 w 297264"/>
                <a:gd name="connsiteY10" fmla="*/ 129911 h 456963"/>
                <a:gd name="connsiteX11" fmla="*/ 13210 w 297264"/>
                <a:gd name="connsiteY11" fmla="*/ 159413 h 456963"/>
                <a:gd name="connsiteX12" fmla="*/ 0 w 297264"/>
                <a:gd name="connsiteY12" fmla="*/ 165578 h 456963"/>
                <a:gd name="connsiteX13" fmla="*/ 0 w 297264"/>
                <a:gd name="connsiteY13" fmla="*/ 140919 h 456963"/>
                <a:gd name="connsiteX14" fmla="*/ 31263 w 297264"/>
                <a:gd name="connsiteY14" fmla="*/ 116261 h 456963"/>
                <a:gd name="connsiteX15" fmla="*/ 39630 w 297264"/>
                <a:gd name="connsiteY15" fmla="*/ 96006 h 456963"/>
                <a:gd name="connsiteX16" fmla="*/ 19815 w 297264"/>
                <a:gd name="connsiteY16" fmla="*/ 33920 h 456963"/>
                <a:gd name="connsiteX17" fmla="*/ 20255 w 297264"/>
                <a:gd name="connsiteY17" fmla="*/ 25994 h 456963"/>
                <a:gd name="connsiteX18" fmla="*/ 43152 w 297264"/>
                <a:gd name="connsiteY18" fmla="*/ 14 h 456963"/>
                <a:gd name="connsiteX19" fmla="*/ 66490 w 297264"/>
                <a:gd name="connsiteY19" fmla="*/ 26434 h 456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7264" h="456963">
                  <a:moveTo>
                    <a:pt x="66490" y="26434"/>
                  </a:moveTo>
                  <a:cubicBezTo>
                    <a:pt x="72214" y="46249"/>
                    <a:pt x="78378" y="66064"/>
                    <a:pt x="83222" y="85878"/>
                  </a:cubicBezTo>
                  <a:cubicBezTo>
                    <a:pt x="85864" y="97327"/>
                    <a:pt x="91148" y="99969"/>
                    <a:pt x="102156" y="99088"/>
                  </a:cubicBezTo>
                  <a:cubicBezTo>
                    <a:pt x="173930" y="95125"/>
                    <a:pt x="231172" y="122426"/>
                    <a:pt x="268600" y="183631"/>
                  </a:cubicBezTo>
                  <a:cubicBezTo>
                    <a:pt x="308230" y="248800"/>
                    <a:pt x="306909" y="316170"/>
                    <a:pt x="263757" y="379137"/>
                  </a:cubicBezTo>
                  <a:cubicBezTo>
                    <a:pt x="221485" y="440783"/>
                    <a:pt x="160279" y="464560"/>
                    <a:pt x="85864" y="454873"/>
                  </a:cubicBezTo>
                  <a:cubicBezTo>
                    <a:pt x="53280" y="450470"/>
                    <a:pt x="26420" y="434178"/>
                    <a:pt x="0" y="416565"/>
                  </a:cubicBezTo>
                  <a:cubicBezTo>
                    <a:pt x="0" y="409519"/>
                    <a:pt x="0" y="402034"/>
                    <a:pt x="0" y="394989"/>
                  </a:cubicBezTo>
                  <a:cubicBezTo>
                    <a:pt x="7926" y="393227"/>
                    <a:pt x="12329" y="399832"/>
                    <a:pt x="17173" y="403795"/>
                  </a:cubicBezTo>
                  <a:cubicBezTo>
                    <a:pt x="108761" y="473367"/>
                    <a:pt x="239979" y="428013"/>
                    <a:pt x="265958" y="316170"/>
                  </a:cubicBezTo>
                  <a:cubicBezTo>
                    <a:pt x="286213" y="228545"/>
                    <a:pt x="234255" y="152808"/>
                    <a:pt x="157637" y="129911"/>
                  </a:cubicBezTo>
                  <a:cubicBezTo>
                    <a:pt x="104358" y="113619"/>
                    <a:pt x="56362" y="125508"/>
                    <a:pt x="13210" y="159413"/>
                  </a:cubicBezTo>
                  <a:cubicBezTo>
                    <a:pt x="9247" y="162495"/>
                    <a:pt x="6165" y="167339"/>
                    <a:pt x="0" y="165578"/>
                  </a:cubicBezTo>
                  <a:cubicBezTo>
                    <a:pt x="0" y="157212"/>
                    <a:pt x="0" y="148845"/>
                    <a:pt x="0" y="140919"/>
                  </a:cubicBezTo>
                  <a:cubicBezTo>
                    <a:pt x="7045" y="128150"/>
                    <a:pt x="19815" y="122866"/>
                    <a:pt x="31263" y="116261"/>
                  </a:cubicBezTo>
                  <a:cubicBezTo>
                    <a:pt x="40070" y="111417"/>
                    <a:pt x="42712" y="105693"/>
                    <a:pt x="39630" y="96006"/>
                  </a:cubicBezTo>
                  <a:cubicBezTo>
                    <a:pt x="33025" y="75310"/>
                    <a:pt x="28181" y="54175"/>
                    <a:pt x="19815" y="33920"/>
                  </a:cubicBezTo>
                  <a:cubicBezTo>
                    <a:pt x="19374" y="31278"/>
                    <a:pt x="19815" y="28636"/>
                    <a:pt x="20255" y="25994"/>
                  </a:cubicBezTo>
                  <a:cubicBezTo>
                    <a:pt x="22016" y="9261"/>
                    <a:pt x="30383" y="14"/>
                    <a:pt x="43152" y="14"/>
                  </a:cubicBezTo>
                  <a:cubicBezTo>
                    <a:pt x="56362" y="-426"/>
                    <a:pt x="65169" y="9261"/>
                    <a:pt x="66490" y="26434"/>
                  </a:cubicBezTo>
                  <a:close/>
                </a:path>
              </a:pathLst>
            </a:custGeom>
            <a:solidFill>
              <a:srgbClr val="685F74"/>
            </a:solidFill>
            <a:ln w="4403" cap="flat">
              <a:noFill/>
              <a:prstDash val="solid"/>
              <a:miter/>
            </a:ln>
          </p:spPr>
          <p:txBody>
            <a:bodyPr rtlCol="0" anchor="ctr"/>
            <a:lstStyle/>
            <a:p>
              <a:endParaRPr lang="en-US" sz="2024"/>
            </a:p>
          </p:txBody>
        </p:sp>
        <p:sp>
          <p:nvSpPr>
            <p:cNvPr id="112" name="Freeform: Shape 111">
              <a:extLst>
                <a:ext uri="{FF2B5EF4-FFF2-40B4-BE49-F238E27FC236}">
                  <a16:creationId xmlns:a16="http://schemas.microsoft.com/office/drawing/2014/main" id="{3E6D98FF-0A9F-468E-9396-C8774F052C6C}"/>
                </a:ext>
              </a:extLst>
            </p:cNvPr>
            <p:cNvSpPr/>
            <p:nvPr/>
          </p:nvSpPr>
          <p:spPr>
            <a:xfrm>
              <a:off x="5898302" y="3269116"/>
              <a:ext cx="274386" cy="322150"/>
            </a:xfrm>
            <a:custGeom>
              <a:avLst/>
              <a:gdLst>
                <a:gd name="connsiteX0" fmla="*/ 0 w 274386"/>
                <a:gd name="connsiteY0" fmla="*/ 46243 h 322150"/>
                <a:gd name="connsiteX1" fmla="*/ 116247 w 274386"/>
                <a:gd name="connsiteY1" fmla="*/ 9 h 322150"/>
                <a:gd name="connsiteX2" fmla="*/ 274324 w 274386"/>
                <a:gd name="connsiteY2" fmla="*/ 157206 h 322150"/>
                <a:gd name="connsiteX3" fmla="*/ 150152 w 274386"/>
                <a:gd name="connsiteY3" fmla="*/ 317926 h 322150"/>
                <a:gd name="connsiteX4" fmla="*/ 8366 w 274386"/>
                <a:gd name="connsiteY4" fmla="*/ 283140 h 322150"/>
                <a:gd name="connsiteX5" fmla="*/ 0 w 274386"/>
                <a:gd name="connsiteY5" fmla="*/ 276535 h 322150"/>
                <a:gd name="connsiteX6" fmla="*/ 0 w 274386"/>
                <a:gd name="connsiteY6" fmla="*/ 245271 h 322150"/>
                <a:gd name="connsiteX7" fmla="*/ 120210 w 274386"/>
                <a:gd name="connsiteY7" fmla="*/ 301633 h 322150"/>
                <a:gd name="connsiteX8" fmla="*/ 251868 w 274386"/>
                <a:gd name="connsiteY8" fmla="*/ 188029 h 322150"/>
                <a:gd name="connsiteX9" fmla="*/ 141345 w 274386"/>
                <a:gd name="connsiteY9" fmla="*/ 23786 h 322150"/>
                <a:gd name="connsiteX10" fmla="*/ 0 w 274386"/>
                <a:gd name="connsiteY10" fmla="*/ 77506 h 322150"/>
                <a:gd name="connsiteX11" fmla="*/ 0 w 274386"/>
                <a:gd name="connsiteY11" fmla="*/ 46243 h 322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4386" h="322150">
                  <a:moveTo>
                    <a:pt x="0" y="46243"/>
                  </a:moveTo>
                  <a:cubicBezTo>
                    <a:pt x="33025" y="15860"/>
                    <a:pt x="71333" y="-432"/>
                    <a:pt x="116247" y="9"/>
                  </a:cubicBezTo>
                  <a:cubicBezTo>
                    <a:pt x="201670" y="889"/>
                    <a:pt x="271682" y="71782"/>
                    <a:pt x="274324" y="157206"/>
                  </a:cubicBezTo>
                  <a:cubicBezTo>
                    <a:pt x="276526" y="235144"/>
                    <a:pt x="219724" y="302514"/>
                    <a:pt x="150152" y="317926"/>
                  </a:cubicBezTo>
                  <a:cubicBezTo>
                    <a:pt x="97313" y="329374"/>
                    <a:pt x="50197" y="317485"/>
                    <a:pt x="8366" y="283140"/>
                  </a:cubicBezTo>
                  <a:cubicBezTo>
                    <a:pt x="5724" y="280938"/>
                    <a:pt x="2642" y="278736"/>
                    <a:pt x="0" y="276535"/>
                  </a:cubicBezTo>
                  <a:cubicBezTo>
                    <a:pt x="0" y="265967"/>
                    <a:pt x="0" y="255839"/>
                    <a:pt x="0" y="245271"/>
                  </a:cubicBezTo>
                  <a:cubicBezTo>
                    <a:pt x="31263" y="282699"/>
                    <a:pt x="70452" y="302954"/>
                    <a:pt x="120210" y="301633"/>
                  </a:cubicBezTo>
                  <a:cubicBezTo>
                    <a:pt x="182736" y="299872"/>
                    <a:pt x="241300" y="250115"/>
                    <a:pt x="251868" y="188029"/>
                  </a:cubicBezTo>
                  <a:cubicBezTo>
                    <a:pt x="265077" y="109650"/>
                    <a:pt x="219283" y="39638"/>
                    <a:pt x="141345" y="23786"/>
                  </a:cubicBezTo>
                  <a:cubicBezTo>
                    <a:pt x="84103" y="12338"/>
                    <a:pt x="36547" y="32153"/>
                    <a:pt x="0" y="77506"/>
                  </a:cubicBezTo>
                  <a:cubicBezTo>
                    <a:pt x="0" y="66939"/>
                    <a:pt x="0" y="56811"/>
                    <a:pt x="0" y="46243"/>
                  </a:cubicBezTo>
                  <a:close/>
                </a:path>
              </a:pathLst>
            </a:custGeom>
            <a:solidFill>
              <a:srgbClr val="020205"/>
            </a:solidFill>
            <a:ln w="4403" cap="flat">
              <a:noFill/>
              <a:prstDash val="solid"/>
              <a:miter/>
            </a:ln>
          </p:spPr>
          <p:txBody>
            <a:bodyPr rtlCol="0" anchor="ctr"/>
            <a:lstStyle/>
            <a:p>
              <a:endParaRPr lang="en-US" sz="2024"/>
            </a:p>
          </p:txBody>
        </p:sp>
        <p:sp>
          <p:nvSpPr>
            <p:cNvPr id="113" name="Freeform: Shape 112">
              <a:extLst>
                <a:ext uri="{FF2B5EF4-FFF2-40B4-BE49-F238E27FC236}">
                  <a16:creationId xmlns:a16="http://schemas.microsoft.com/office/drawing/2014/main" id="{A7D8D4E6-1E0E-4107-B898-24FBCC4B967A}"/>
                </a:ext>
              </a:extLst>
            </p:cNvPr>
            <p:cNvSpPr/>
            <p:nvPr/>
          </p:nvSpPr>
          <p:spPr>
            <a:xfrm>
              <a:off x="5898742" y="2923467"/>
              <a:ext cx="71002" cy="260485"/>
            </a:xfrm>
            <a:custGeom>
              <a:avLst/>
              <a:gdLst>
                <a:gd name="connsiteX0" fmla="*/ 66490 w 71002"/>
                <a:gd name="connsiteY0" fmla="*/ 253629 h 260485"/>
                <a:gd name="connsiteX1" fmla="*/ 58564 w 71002"/>
                <a:gd name="connsiteY1" fmla="*/ 237337 h 260485"/>
                <a:gd name="connsiteX2" fmla="*/ 38309 w 71002"/>
                <a:gd name="connsiteY2" fmla="*/ 230732 h 260485"/>
                <a:gd name="connsiteX3" fmla="*/ 24658 w 71002"/>
                <a:gd name="connsiteY3" fmla="*/ 248345 h 260485"/>
                <a:gd name="connsiteX4" fmla="*/ 21576 w 71002"/>
                <a:gd name="connsiteY4" fmla="*/ 259794 h 260485"/>
                <a:gd name="connsiteX5" fmla="*/ 9687 w 71002"/>
                <a:gd name="connsiteY5" fmla="*/ 250106 h 260485"/>
                <a:gd name="connsiteX6" fmla="*/ 0 w 71002"/>
                <a:gd name="connsiteY6" fmla="*/ 214440 h 260485"/>
                <a:gd name="connsiteX7" fmla="*/ 0 w 71002"/>
                <a:gd name="connsiteY7" fmla="*/ 0 h 260485"/>
                <a:gd name="connsiteX8" fmla="*/ 26860 w 71002"/>
                <a:gd name="connsiteY8" fmla="*/ 83222 h 260485"/>
                <a:gd name="connsiteX9" fmla="*/ 68251 w 71002"/>
                <a:gd name="connsiteY9" fmla="*/ 220604 h 260485"/>
                <a:gd name="connsiteX10" fmla="*/ 66490 w 71002"/>
                <a:gd name="connsiteY10" fmla="*/ 253629 h 26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002" h="260485">
                  <a:moveTo>
                    <a:pt x="66490" y="253629"/>
                  </a:moveTo>
                  <a:cubicBezTo>
                    <a:pt x="65169" y="247464"/>
                    <a:pt x="62086" y="242621"/>
                    <a:pt x="58564" y="237337"/>
                  </a:cubicBezTo>
                  <a:cubicBezTo>
                    <a:pt x="53280" y="230292"/>
                    <a:pt x="45794" y="228530"/>
                    <a:pt x="38309" y="230732"/>
                  </a:cubicBezTo>
                  <a:cubicBezTo>
                    <a:pt x="29942" y="232934"/>
                    <a:pt x="24658" y="239098"/>
                    <a:pt x="24658" y="248345"/>
                  </a:cubicBezTo>
                  <a:cubicBezTo>
                    <a:pt x="24658" y="252308"/>
                    <a:pt x="25539" y="256711"/>
                    <a:pt x="21576" y="259794"/>
                  </a:cubicBezTo>
                  <a:cubicBezTo>
                    <a:pt x="12770" y="262876"/>
                    <a:pt x="11889" y="254950"/>
                    <a:pt x="9687" y="250106"/>
                  </a:cubicBezTo>
                  <a:cubicBezTo>
                    <a:pt x="3963" y="239098"/>
                    <a:pt x="3963" y="226329"/>
                    <a:pt x="0" y="214440"/>
                  </a:cubicBezTo>
                  <a:cubicBezTo>
                    <a:pt x="0" y="143107"/>
                    <a:pt x="0" y="71333"/>
                    <a:pt x="0" y="0"/>
                  </a:cubicBezTo>
                  <a:cubicBezTo>
                    <a:pt x="12329" y="26420"/>
                    <a:pt x="18053" y="55481"/>
                    <a:pt x="26860" y="83222"/>
                  </a:cubicBezTo>
                  <a:cubicBezTo>
                    <a:pt x="41391" y="128576"/>
                    <a:pt x="54160" y="174810"/>
                    <a:pt x="68251" y="220604"/>
                  </a:cubicBezTo>
                  <a:cubicBezTo>
                    <a:pt x="71333" y="232053"/>
                    <a:pt x="73094" y="243061"/>
                    <a:pt x="66490" y="253629"/>
                  </a:cubicBezTo>
                  <a:close/>
                </a:path>
              </a:pathLst>
            </a:custGeom>
            <a:solidFill>
              <a:schemeClr val="accent1"/>
            </a:solidFill>
            <a:ln w="4403" cap="flat">
              <a:noFill/>
              <a:prstDash val="solid"/>
              <a:miter/>
            </a:ln>
          </p:spPr>
          <p:txBody>
            <a:bodyPr rtlCol="0" anchor="ctr"/>
            <a:lstStyle/>
            <a:p>
              <a:endParaRPr lang="en-US" sz="2024"/>
            </a:p>
          </p:txBody>
        </p:sp>
        <p:sp>
          <p:nvSpPr>
            <p:cNvPr id="114" name="Freeform: Shape 113">
              <a:extLst>
                <a:ext uri="{FF2B5EF4-FFF2-40B4-BE49-F238E27FC236}">
                  <a16:creationId xmlns:a16="http://schemas.microsoft.com/office/drawing/2014/main" id="{16726179-781C-4F0C-BF52-287A0F608594}"/>
                </a:ext>
              </a:extLst>
            </p:cNvPr>
            <p:cNvSpPr/>
            <p:nvPr/>
          </p:nvSpPr>
          <p:spPr>
            <a:xfrm>
              <a:off x="7454716" y="3987299"/>
              <a:ext cx="1394174" cy="967400"/>
            </a:xfrm>
            <a:custGeom>
              <a:avLst/>
              <a:gdLst>
                <a:gd name="connsiteX0" fmla="*/ 1357236 w 1394174"/>
                <a:gd name="connsiteY0" fmla="*/ 270361 h 967400"/>
                <a:gd name="connsiteX1" fmla="*/ 1366923 w 1394174"/>
                <a:gd name="connsiteY1" fmla="*/ 433723 h 967400"/>
                <a:gd name="connsiteX2" fmla="*/ 1371326 w 1394174"/>
                <a:gd name="connsiteY2" fmla="*/ 450015 h 967400"/>
                <a:gd name="connsiteX3" fmla="*/ 1386297 w 1394174"/>
                <a:gd name="connsiteY3" fmla="*/ 477316 h 967400"/>
                <a:gd name="connsiteX4" fmla="*/ 1361199 w 1394174"/>
                <a:gd name="connsiteY4" fmla="*/ 578591 h 967400"/>
                <a:gd name="connsiteX5" fmla="*/ 1359878 w 1394174"/>
                <a:gd name="connsiteY5" fmla="*/ 593122 h 967400"/>
                <a:gd name="connsiteX6" fmla="*/ 1341384 w 1394174"/>
                <a:gd name="connsiteY6" fmla="*/ 695278 h 967400"/>
                <a:gd name="connsiteX7" fmla="*/ 1277096 w 1394174"/>
                <a:gd name="connsiteY7" fmla="*/ 760006 h 967400"/>
                <a:gd name="connsiteX8" fmla="*/ 1272693 w 1394174"/>
                <a:gd name="connsiteY8" fmla="*/ 780702 h 967400"/>
                <a:gd name="connsiteX9" fmla="*/ 1278858 w 1394174"/>
                <a:gd name="connsiteY9" fmla="*/ 830459 h 967400"/>
                <a:gd name="connsiteX10" fmla="*/ 1247154 w 1394174"/>
                <a:gd name="connsiteY10" fmla="*/ 873171 h 967400"/>
                <a:gd name="connsiteX11" fmla="*/ 1108451 w 1394174"/>
                <a:gd name="connsiteY11" fmla="*/ 936137 h 967400"/>
                <a:gd name="connsiteX12" fmla="*/ 1003652 w 1394174"/>
                <a:gd name="connsiteY12" fmla="*/ 964319 h 967400"/>
                <a:gd name="connsiteX13" fmla="*/ 636859 w 1394174"/>
                <a:gd name="connsiteY13" fmla="*/ 927331 h 967400"/>
                <a:gd name="connsiteX14" fmla="*/ 495073 w 1394174"/>
                <a:gd name="connsiteY14" fmla="*/ 919405 h 967400"/>
                <a:gd name="connsiteX15" fmla="*/ 217226 w 1394174"/>
                <a:gd name="connsiteY15" fmla="*/ 967401 h 967400"/>
                <a:gd name="connsiteX16" fmla="*/ 299127 w 1394174"/>
                <a:gd name="connsiteY16" fmla="*/ 698801 h 967400"/>
                <a:gd name="connsiteX17" fmla="*/ 320263 w 1394174"/>
                <a:gd name="connsiteY17" fmla="*/ 498892 h 967400"/>
                <a:gd name="connsiteX18" fmla="*/ 322905 w 1394174"/>
                <a:gd name="connsiteY18" fmla="*/ 455740 h 967400"/>
                <a:gd name="connsiteX19" fmla="*/ 313658 w 1394174"/>
                <a:gd name="connsiteY19" fmla="*/ 444731 h 967400"/>
                <a:gd name="connsiteX20" fmla="*/ 225593 w 1394174"/>
                <a:gd name="connsiteY20" fmla="*/ 439447 h 967400"/>
                <a:gd name="connsiteX21" fmla="*/ 45939 w 1394174"/>
                <a:gd name="connsiteY21" fmla="*/ 431962 h 967400"/>
                <a:gd name="connsiteX22" fmla="*/ 8951 w 1394174"/>
                <a:gd name="connsiteY22" fmla="*/ 429320 h 967400"/>
                <a:gd name="connsiteX23" fmla="*/ 3227 w 1394174"/>
                <a:gd name="connsiteY23" fmla="*/ 418312 h 967400"/>
                <a:gd name="connsiteX24" fmla="*/ 43737 w 1394174"/>
                <a:gd name="connsiteY24" fmla="*/ 365472 h 967400"/>
                <a:gd name="connsiteX25" fmla="*/ 135326 w 1394174"/>
                <a:gd name="connsiteY25" fmla="*/ 248345 h 967400"/>
                <a:gd name="connsiteX26" fmla="*/ 287239 w 1394174"/>
                <a:gd name="connsiteY26" fmla="*/ 53280 h 967400"/>
                <a:gd name="connsiteX27" fmla="*/ 329510 w 1394174"/>
                <a:gd name="connsiteY27" fmla="*/ 0 h 967400"/>
                <a:gd name="connsiteX28" fmla="*/ 431226 w 1394174"/>
                <a:gd name="connsiteY28" fmla="*/ 36547 h 967400"/>
                <a:gd name="connsiteX29" fmla="*/ 592386 w 1394174"/>
                <a:gd name="connsiteY29" fmla="*/ 13210 h 967400"/>
                <a:gd name="connsiteX30" fmla="*/ 849097 w 1394174"/>
                <a:gd name="connsiteY30" fmla="*/ 3082 h 967400"/>
                <a:gd name="connsiteX31" fmla="*/ 1087315 w 1394174"/>
                <a:gd name="connsiteY31" fmla="*/ 84543 h 967400"/>
                <a:gd name="connsiteX32" fmla="*/ 1158208 w 1394174"/>
                <a:gd name="connsiteY32" fmla="*/ 124613 h 967400"/>
                <a:gd name="connsiteX33" fmla="*/ 1244512 w 1394174"/>
                <a:gd name="connsiteY33" fmla="*/ 122411 h 967400"/>
                <a:gd name="connsiteX34" fmla="*/ 1305717 w 1394174"/>
                <a:gd name="connsiteY34" fmla="*/ 129897 h 967400"/>
                <a:gd name="connsiteX35" fmla="*/ 1297351 w 1394174"/>
                <a:gd name="connsiteY35" fmla="*/ 147070 h 967400"/>
                <a:gd name="connsiteX36" fmla="*/ 1288104 w 1394174"/>
                <a:gd name="connsiteY36" fmla="*/ 220164 h 967400"/>
                <a:gd name="connsiteX37" fmla="*/ 1299553 w 1394174"/>
                <a:gd name="connsiteY37" fmla="*/ 237777 h 967400"/>
                <a:gd name="connsiteX38" fmla="*/ 1357236 w 1394174"/>
                <a:gd name="connsiteY38" fmla="*/ 270361 h 967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394174" h="967400">
                  <a:moveTo>
                    <a:pt x="1357236" y="270361"/>
                  </a:moveTo>
                  <a:cubicBezTo>
                    <a:pt x="1381894" y="336411"/>
                    <a:pt x="1381894" y="390571"/>
                    <a:pt x="1366923" y="433723"/>
                  </a:cubicBezTo>
                  <a:cubicBezTo>
                    <a:pt x="1364722" y="439447"/>
                    <a:pt x="1368244" y="444731"/>
                    <a:pt x="1371326" y="450015"/>
                  </a:cubicBezTo>
                  <a:cubicBezTo>
                    <a:pt x="1376610" y="458822"/>
                    <a:pt x="1381454" y="468069"/>
                    <a:pt x="1386297" y="477316"/>
                  </a:cubicBezTo>
                  <a:cubicBezTo>
                    <a:pt x="1406993" y="510781"/>
                    <a:pt x="1382775" y="567143"/>
                    <a:pt x="1361199" y="578591"/>
                  </a:cubicBezTo>
                  <a:cubicBezTo>
                    <a:pt x="1357236" y="582994"/>
                    <a:pt x="1356355" y="586957"/>
                    <a:pt x="1359878" y="593122"/>
                  </a:cubicBezTo>
                  <a:cubicBezTo>
                    <a:pt x="1386738" y="638035"/>
                    <a:pt x="1371326" y="659612"/>
                    <a:pt x="1341384" y="695278"/>
                  </a:cubicBezTo>
                  <a:cubicBezTo>
                    <a:pt x="1322010" y="718615"/>
                    <a:pt x="1299113" y="739311"/>
                    <a:pt x="1277096" y="760006"/>
                  </a:cubicBezTo>
                  <a:cubicBezTo>
                    <a:pt x="1269610" y="767052"/>
                    <a:pt x="1268730" y="772776"/>
                    <a:pt x="1272693" y="780702"/>
                  </a:cubicBezTo>
                  <a:cubicBezTo>
                    <a:pt x="1280178" y="796553"/>
                    <a:pt x="1282820" y="813286"/>
                    <a:pt x="1278858" y="830459"/>
                  </a:cubicBezTo>
                  <a:cubicBezTo>
                    <a:pt x="1274454" y="849393"/>
                    <a:pt x="1262125" y="862162"/>
                    <a:pt x="1247154" y="873171"/>
                  </a:cubicBezTo>
                  <a:cubicBezTo>
                    <a:pt x="1205323" y="903553"/>
                    <a:pt x="1157767" y="922047"/>
                    <a:pt x="1108451" y="936137"/>
                  </a:cubicBezTo>
                  <a:cubicBezTo>
                    <a:pt x="1086874" y="942302"/>
                    <a:pt x="1016862" y="962557"/>
                    <a:pt x="1003652" y="964319"/>
                  </a:cubicBezTo>
                  <a:cubicBezTo>
                    <a:pt x="794497" y="980170"/>
                    <a:pt x="663279" y="929092"/>
                    <a:pt x="636859" y="927331"/>
                  </a:cubicBezTo>
                  <a:cubicBezTo>
                    <a:pt x="594588" y="924249"/>
                    <a:pt x="536464" y="907076"/>
                    <a:pt x="495073" y="919405"/>
                  </a:cubicBezTo>
                  <a:cubicBezTo>
                    <a:pt x="442234" y="935257"/>
                    <a:pt x="283716" y="953310"/>
                    <a:pt x="217226" y="967401"/>
                  </a:cubicBezTo>
                  <a:cubicBezTo>
                    <a:pt x="252893" y="880216"/>
                    <a:pt x="281514" y="791710"/>
                    <a:pt x="299127" y="698801"/>
                  </a:cubicBezTo>
                  <a:cubicBezTo>
                    <a:pt x="311457" y="632751"/>
                    <a:pt x="316300" y="565822"/>
                    <a:pt x="320263" y="498892"/>
                  </a:cubicBezTo>
                  <a:cubicBezTo>
                    <a:pt x="321144" y="484361"/>
                    <a:pt x="322905" y="470270"/>
                    <a:pt x="322905" y="455740"/>
                  </a:cubicBezTo>
                  <a:cubicBezTo>
                    <a:pt x="322905" y="449135"/>
                    <a:pt x="321144" y="445172"/>
                    <a:pt x="313658" y="444731"/>
                  </a:cubicBezTo>
                  <a:cubicBezTo>
                    <a:pt x="284156" y="442970"/>
                    <a:pt x="255095" y="439447"/>
                    <a:pt x="225593" y="439447"/>
                  </a:cubicBezTo>
                  <a:cubicBezTo>
                    <a:pt x="165708" y="439447"/>
                    <a:pt x="105823" y="431962"/>
                    <a:pt x="45939" y="431962"/>
                  </a:cubicBezTo>
                  <a:cubicBezTo>
                    <a:pt x="33610" y="431962"/>
                    <a:pt x="21280" y="429320"/>
                    <a:pt x="8951" y="429320"/>
                  </a:cubicBezTo>
                  <a:cubicBezTo>
                    <a:pt x="145" y="429320"/>
                    <a:pt x="-2938" y="425797"/>
                    <a:pt x="3227" y="418312"/>
                  </a:cubicBezTo>
                  <a:cubicBezTo>
                    <a:pt x="16877" y="400699"/>
                    <a:pt x="30087" y="383085"/>
                    <a:pt x="43737" y="365472"/>
                  </a:cubicBezTo>
                  <a:cubicBezTo>
                    <a:pt x="74120" y="326283"/>
                    <a:pt x="104943" y="287534"/>
                    <a:pt x="135326" y="248345"/>
                  </a:cubicBezTo>
                  <a:cubicBezTo>
                    <a:pt x="185963" y="183177"/>
                    <a:pt x="236601" y="118008"/>
                    <a:pt x="287239" y="53280"/>
                  </a:cubicBezTo>
                  <a:cubicBezTo>
                    <a:pt x="301329" y="35226"/>
                    <a:pt x="315420" y="17613"/>
                    <a:pt x="329510" y="0"/>
                  </a:cubicBezTo>
                  <a:cubicBezTo>
                    <a:pt x="369580" y="22897"/>
                    <a:pt x="399522" y="40510"/>
                    <a:pt x="431226" y="36547"/>
                  </a:cubicBezTo>
                  <a:cubicBezTo>
                    <a:pt x="462489" y="33025"/>
                    <a:pt x="561123" y="15411"/>
                    <a:pt x="592386" y="13210"/>
                  </a:cubicBezTo>
                  <a:cubicBezTo>
                    <a:pt x="677810" y="7486"/>
                    <a:pt x="763233" y="881"/>
                    <a:pt x="849097" y="3082"/>
                  </a:cubicBezTo>
                  <a:cubicBezTo>
                    <a:pt x="937163" y="5284"/>
                    <a:pt x="1017743" y="27741"/>
                    <a:pt x="1087315" y="84543"/>
                  </a:cubicBezTo>
                  <a:cubicBezTo>
                    <a:pt x="1108451" y="101716"/>
                    <a:pt x="1130026" y="118448"/>
                    <a:pt x="1158208" y="124613"/>
                  </a:cubicBezTo>
                  <a:cubicBezTo>
                    <a:pt x="1187269" y="131218"/>
                    <a:pt x="1215450" y="125053"/>
                    <a:pt x="1244512" y="122411"/>
                  </a:cubicBezTo>
                  <a:cubicBezTo>
                    <a:pt x="1265207" y="120650"/>
                    <a:pt x="1286783" y="115806"/>
                    <a:pt x="1305717" y="129897"/>
                  </a:cubicBezTo>
                  <a:cubicBezTo>
                    <a:pt x="1307479" y="137823"/>
                    <a:pt x="1301314" y="142226"/>
                    <a:pt x="1297351" y="147070"/>
                  </a:cubicBezTo>
                  <a:cubicBezTo>
                    <a:pt x="1279298" y="169967"/>
                    <a:pt x="1284582" y="195065"/>
                    <a:pt x="1288104" y="220164"/>
                  </a:cubicBezTo>
                  <a:cubicBezTo>
                    <a:pt x="1288985" y="224567"/>
                    <a:pt x="1297792" y="236016"/>
                    <a:pt x="1299553" y="237777"/>
                  </a:cubicBezTo>
                  <a:cubicBezTo>
                    <a:pt x="1314084" y="255390"/>
                    <a:pt x="1336540" y="261115"/>
                    <a:pt x="1357236" y="270361"/>
                  </a:cubicBezTo>
                  <a:close/>
                </a:path>
              </a:pathLst>
            </a:custGeom>
            <a:solidFill>
              <a:srgbClr val="FEC790"/>
            </a:solidFill>
            <a:ln w="4403" cap="flat">
              <a:noFill/>
              <a:prstDash val="solid"/>
              <a:miter/>
            </a:ln>
          </p:spPr>
          <p:txBody>
            <a:bodyPr rtlCol="0" anchor="ctr"/>
            <a:lstStyle/>
            <a:p>
              <a:endParaRPr lang="en-US" sz="2024"/>
            </a:p>
          </p:txBody>
        </p:sp>
        <p:sp>
          <p:nvSpPr>
            <p:cNvPr id="115" name="Freeform: Shape 114">
              <a:extLst>
                <a:ext uri="{FF2B5EF4-FFF2-40B4-BE49-F238E27FC236}">
                  <a16:creationId xmlns:a16="http://schemas.microsoft.com/office/drawing/2014/main" id="{6B68EAE7-98FA-4C45-91E7-22EB9A524AAD}"/>
                </a:ext>
              </a:extLst>
            </p:cNvPr>
            <p:cNvSpPr/>
            <p:nvPr/>
          </p:nvSpPr>
          <p:spPr>
            <a:xfrm>
              <a:off x="5979939" y="3616543"/>
              <a:ext cx="1407111" cy="808401"/>
            </a:xfrm>
            <a:custGeom>
              <a:avLst/>
              <a:gdLst>
                <a:gd name="connsiteX0" fmla="*/ 33728 w 1407111"/>
                <a:gd name="connsiteY0" fmla="*/ 109201 h 808401"/>
                <a:gd name="connsiteX1" fmla="*/ 5107 w 1407111"/>
                <a:gd name="connsiteY1" fmla="*/ 24218 h 808401"/>
                <a:gd name="connsiteX2" fmla="*/ 264 w 1407111"/>
                <a:gd name="connsiteY2" fmla="*/ 0 h 808401"/>
                <a:gd name="connsiteX3" fmla="*/ 27124 w 1407111"/>
                <a:gd name="connsiteY3" fmla="*/ 71333 h 808401"/>
                <a:gd name="connsiteX4" fmla="*/ 59708 w 1407111"/>
                <a:gd name="connsiteY4" fmla="*/ 158078 h 808401"/>
                <a:gd name="connsiteX5" fmla="*/ 122675 w 1407111"/>
                <a:gd name="connsiteY5" fmla="*/ 326283 h 808401"/>
                <a:gd name="connsiteX6" fmla="*/ 185201 w 1407111"/>
                <a:gd name="connsiteY6" fmla="*/ 494929 h 808401"/>
                <a:gd name="connsiteX7" fmla="*/ 268864 w 1407111"/>
                <a:gd name="connsiteY7" fmla="*/ 643760 h 808401"/>
                <a:gd name="connsiteX8" fmla="*/ 1324330 w 1407111"/>
                <a:gd name="connsiteY8" fmla="*/ 790829 h 808401"/>
                <a:gd name="connsiteX9" fmla="*/ 1407112 w 1407111"/>
                <a:gd name="connsiteY9" fmla="*/ 806241 h 808401"/>
                <a:gd name="connsiteX10" fmla="*/ 1291305 w 1407111"/>
                <a:gd name="connsiteY10" fmla="*/ 801837 h 808401"/>
                <a:gd name="connsiteX11" fmla="*/ 836006 w 1407111"/>
                <a:gd name="connsiteY11" fmla="*/ 751640 h 808401"/>
                <a:gd name="connsiteX12" fmla="*/ 289559 w 1407111"/>
                <a:gd name="connsiteY12" fmla="*/ 691315 h 808401"/>
                <a:gd name="connsiteX13" fmla="*/ 225711 w 1407111"/>
                <a:gd name="connsiteY13" fmla="*/ 675023 h 808401"/>
                <a:gd name="connsiteX14" fmla="*/ 33728 w 1407111"/>
                <a:gd name="connsiteY14" fmla="*/ 109201 h 80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07111" h="808401">
                  <a:moveTo>
                    <a:pt x="33728" y="109201"/>
                  </a:moveTo>
                  <a:cubicBezTo>
                    <a:pt x="24041" y="81020"/>
                    <a:pt x="14794" y="52839"/>
                    <a:pt x="5107" y="24218"/>
                  </a:cubicBezTo>
                  <a:cubicBezTo>
                    <a:pt x="2905" y="17613"/>
                    <a:pt x="-1057" y="11449"/>
                    <a:pt x="264" y="0"/>
                  </a:cubicBezTo>
                  <a:cubicBezTo>
                    <a:pt x="-1938" y="16292"/>
                    <a:pt x="20959" y="54601"/>
                    <a:pt x="27124" y="71333"/>
                  </a:cubicBezTo>
                  <a:cubicBezTo>
                    <a:pt x="38132" y="100395"/>
                    <a:pt x="48700" y="129016"/>
                    <a:pt x="59708" y="158078"/>
                  </a:cubicBezTo>
                  <a:cubicBezTo>
                    <a:pt x="80844" y="213999"/>
                    <a:pt x="101979" y="270361"/>
                    <a:pt x="122675" y="326283"/>
                  </a:cubicBezTo>
                  <a:cubicBezTo>
                    <a:pt x="143370" y="382645"/>
                    <a:pt x="164506" y="438567"/>
                    <a:pt x="185201" y="494929"/>
                  </a:cubicBezTo>
                  <a:cubicBezTo>
                    <a:pt x="195329" y="522229"/>
                    <a:pt x="233637" y="638916"/>
                    <a:pt x="268864" y="643760"/>
                  </a:cubicBezTo>
                  <a:cubicBezTo>
                    <a:pt x="627291" y="691315"/>
                    <a:pt x="966784" y="737990"/>
                    <a:pt x="1324330" y="790829"/>
                  </a:cubicBezTo>
                  <a:cubicBezTo>
                    <a:pt x="1345025" y="793912"/>
                    <a:pt x="1345025" y="793912"/>
                    <a:pt x="1407112" y="806241"/>
                  </a:cubicBezTo>
                  <a:cubicBezTo>
                    <a:pt x="1371885" y="812405"/>
                    <a:pt x="1327853" y="803599"/>
                    <a:pt x="1291305" y="801837"/>
                  </a:cubicBezTo>
                  <a:cubicBezTo>
                    <a:pt x="1138512" y="793912"/>
                    <a:pt x="987919" y="768373"/>
                    <a:pt x="836006" y="751640"/>
                  </a:cubicBezTo>
                  <a:cubicBezTo>
                    <a:pt x="653710" y="731385"/>
                    <a:pt x="471855" y="711570"/>
                    <a:pt x="289559" y="691315"/>
                  </a:cubicBezTo>
                  <a:cubicBezTo>
                    <a:pt x="274588" y="689554"/>
                    <a:pt x="231436" y="692636"/>
                    <a:pt x="225711" y="675023"/>
                  </a:cubicBezTo>
                  <a:cubicBezTo>
                    <a:pt x="162745" y="485682"/>
                    <a:pt x="97136" y="297662"/>
                    <a:pt x="33728" y="109201"/>
                  </a:cubicBezTo>
                  <a:close/>
                </a:path>
              </a:pathLst>
            </a:custGeom>
            <a:solidFill>
              <a:srgbClr val="DADAEB"/>
            </a:solidFill>
            <a:ln w="4403" cap="flat">
              <a:noFill/>
              <a:prstDash val="solid"/>
              <a:miter/>
            </a:ln>
          </p:spPr>
          <p:txBody>
            <a:bodyPr rtlCol="0" anchor="ctr"/>
            <a:lstStyle/>
            <a:p>
              <a:endParaRPr lang="en-US" sz="2024"/>
            </a:p>
          </p:txBody>
        </p:sp>
        <p:sp>
          <p:nvSpPr>
            <p:cNvPr id="116" name="Freeform: Shape 115">
              <a:extLst>
                <a:ext uri="{FF2B5EF4-FFF2-40B4-BE49-F238E27FC236}">
                  <a16:creationId xmlns:a16="http://schemas.microsoft.com/office/drawing/2014/main" id="{98084FF5-AEFB-4197-997A-7F122E3AF566}"/>
                </a:ext>
              </a:extLst>
            </p:cNvPr>
            <p:cNvSpPr/>
            <p:nvPr/>
          </p:nvSpPr>
          <p:spPr>
            <a:xfrm>
              <a:off x="5903145" y="5180543"/>
              <a:ext cx="396295" cy="140069"/>
            </a:xfrm>
            <a:custGeom>
              <a:avLst/>
              <a:gdLst>
                <a:gd name="connsiteX0" fmla="*/ 66490 w 396295"/>
                <a:gd name="connsiteY0" fmla="*/ 31749 h 140069"/>
                <a:gd name="connsiteX1" fmla="*/ 0 w 396295"/>
                <a:gd name="connsiteY1" fmla="*/ 46 h 140069"/>
                <a:gd name="connsiteX2" fmla="*/ 104358 w 396295"/>
                <a:gd name="connsiteY2" fmla="*/ 33951 h 140069"/>
                <a:gd name="connsiteX3" fmla="*/ 270361 w 396295"/>
                <a:gd name="connsiteY3" fmla="*/ 92955 h 140069"/>
                <a:gd name="connsiteX4" fmla="*/ 385727 w 396295"/>
                <a:gd name="connsiteY4" fmla="*/ 133465 h 140069"/>
                <a:gd name="connsiteX5" fmla="*/ 396295 w 396295"/>
                <a:gd name="connsiteY5" fmla="*/ 140070 h 140069"/>
                <a:gd name="connsiteX6" fmla="*/ 328925 w 396295"/>
                <a:gd name="connsiteY6" fmla="*/ 120695 h 140069"/>
                <a:gd name="connsiteX7" fmla="*/ 66490 w 396295"/>
                <a:gd name="connsiteY7" fmla="*/ 31749 h 140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6295" h="140069">
                  <a:moveTo>
                    <a:pt x="66490" y="31749"/>
                  </a:moveTo>
                  <a:cubicBezTo>
                    <a:pt x="44473" y="21181"/>
                    <a:pt x="22016" y="10613"/>
                    <a:pt x="0" y="46"/>
                  </a:cubicBezTo>
                  <a:cubicBezTo>
                    <a:pt x="16292" y="-1276"/>
                    <a:pt x="84543" y="26465"/>
                    <a:pt x="104358" y="33951"/>
                  </a:cubicBezTo>
                  <a:cubicBezTo>
                    <a:pt x="159399" y="54646"/>
                    <a:pt x="214880" y="73580"/>
                    <a:pt x="270361" y="92955"/>
                  </a:cubicBezTo>
                  <a:cubicBezTo>
                    <a:pt x="308670" y="106605"/>
                    <a:pt x="346979" y="119815"/>
                    <a:pt x="385727" y="133465"/>
                  </a:cubicBezTo>
                  <a:cubicBezTo>
                    <a:pt x="389690" y="134786"/>
                    <a:pt x="393213" y="136547"/>
                    <a:pt x="396295" y="140070"/>
                  </a:cubicBezTo>
                  <a:cubicBezTo>
                    <a:pt x="373839" y="133465"/>
                    <a:pt x="351382" y="127741"/>
                    <a:pt x="328925" y="120695"/>
                  </a:cubicBezTo>
                  <a:cubicBezTo>
                    <a:pt x="272123" y="103082"/>
                    <a:pt x="83222" y="47161"/>
                    <a:pt x="66490" y="31749"/>
                  </a:cubicBezTo>
                  <a:close/>
                </a:path>
              </a:pathLst>
            </a:custGeom>
            <a:solidFill>
              <a:srgbClr val="D5D6E3"/>
            </a:solidFill>
            <a:ln w="4403" cap="flat">
              <a:noFill/>
              <a:prstDash val="solid"/>
              <a:miter/>
            </a:ln>
          </p:spPr>
          <p:txBody>
            <a:bodyPr rtlCol="0" anchor="ctr"/>
            <a:lstStyle/>
            <a:p>
              <a:endParaRPr lang="en-US" sz="2024"/>
            </a:p>
          </p:txBody>
        </p:sp>
        <p:sp>
          <p:nvSpPr>
            <p:cNvPr id="117" name="Freeform: Shape 116">
              <a:extLst>
                <a:ext uri="{FF2B5EF4-FFF2-40B4-BE49-F238E27FC236}">
                  <a16:creationId xmlns:a16="http://schemas.microsoft.com/office/drawing/2014/main" id="{D5D5B620-3EBE-4FBE-BBEF-DAA35FDC1DFC}"/>
                </a:ext>
              </a:extLst>
            </p:cNvPr>
            <p:cNvSpPr/>
            <p:nvPr/>
          </p:nvSpPr>
          <p:spPr>
            <a:xfrm>
              <a:off x="5898302" y="2624925"/>
              <a:ext cx="4403" cy="4403"/>
            </a:xfrm>
            <a:custGeom>
              <a:avLst/>
              <a:gdLst/>
              <a:ahLst/>
              <a:cxnLst/>
              <a:rect l="l" t="t" r="r" b="b"/>
              <a:pathLst>
                <a:path w="4403" h="4403"/>
              </a:pathLst>
            </a:custGeom>
            <a:solidFill>
              <a:srgbClr val="F9F8FD"/>
            </a:solidFill>
            <a:ln w="4403" cap="flat">
              <a:noFill/>
              <a:prstDash val="solid"/>
              <a:miter/>
            </a:ln>
          </p:spPr>
          <p:txBody>
            <a:bodyPr rtlCol="0" anchor="ctr"/>
            <a:lstStyle/>
            <a:p>
              <a:endParaRPr lang="en-US" sz="2024"/>
            </a:p>
          </p:txBody>
        </p:sp>
        <p:sp>
          <p:nvSpPr>
            <p:cNvPr id="118" name="Freeform: Shape 117">
              <a:extLst>
                <a:ext uri="{FF2B5EF4-FFF2-40B4-BE49-F238E27FC236}">
                  <a16:creationId xmlns:a16="http://schemas.microsoft.com/office/drawing/2014/main" id="{6DB43A11-2AEC-4162-8269-CF68EA416D1B}"/>
                </a:ext>
              </a:extLst>
            </p:cNvPr>
            <p:cNvSpPr/>
            <p:nvPr/>
          </p:nvSpPr>
          <p:spPr>
            <a:xfrm>
              <a:off x="6429777" y="3620066"/>
              <a:ext cx="3313" cy="12329"/>
            </a:xfrm>
            <a:custGeom>
              <a:avLst/>
              <a:gdLst>
                <a:gd name="connsiteX0" fmla="*/ 0 w 3313"/>
                <a:gd name="connsiteY0" fmla="*/ 0 h 12329"/>
                <a:gd name="connsiteX1" fmla="*/ 3082 w 3313"/>
                <a:gd name="connsiteY1" fmla="*/ 12329 h 12329"/>
              </a:gdLst>
              <a:ahLst/>
              <a:cxnLst>
                <a:cxn ang="0">
                  <a:pos x="connsiteX0" y="connsiteY0"/>
                </a:cxn>
                <a:cxn ang="0">
                  <a:pos x="connsiteX1" y="connsiteY1"/>
                </a:cxn>
              </a:cxnLst>
              <a:rect l="l" t="t" r="r" b="b"/>
              <a:pathLst>
                <a:path w="3313" h="12329">
                  <a:moveTo>
                    <a:pt x="0" y="0"/>
                  </a:moveTo>
                  <a:cubicBezTo>
                    <a:pt x="2202" y="3963"/>
                    <a:pt x="3963" y="7926"/>
                    <a:pt x="3082" y="12329"/>
                  </a:cubicBezTo>
                </a:path>
              </a:pathLst>
            </a:custGeom>
            <a:solidFill>
              <a:srgbClr val="F9F8FD"/>
            </a:solidFill>
            <a:ln w="4403" cap="flat">
              <a:noFill/>
              <a:prstDash val="solid"/>
              <a:miter/>
            </a:ln>
          </p:spPr>
          <p:txBody>
            <a:bodyPr rtlCol="0" anchor="ctr"/>
            <a:lstStyle/>
            <a:p>
              <a:endParaRPr lang="en-US" sz="2024"/>
            </a:p>
          </p:txBody>
        </p:sp>
        <p:sp>
          <p:nvSpPr>
            <p:cNvPr id="119" name="Freeform: Shape 118">
              <a:extLst>
                <a:ext uri="{FF2B5EF4-FFF2-40B4-BE49-F238E27FC236}">
                  <a16:creationId xmlns:a16="http://schemas.microsoft.com/office/drawing/2014/main" id="{85E2CDB0-6F05-4CB2-A0A1-13202820F9C7}"/>
                </a:ext>
              </a:extLst>
            </p:cNvPr>
            <p:cNvSpPr/>
            <p:nvPr/>
          </p:nvSpPr>
          <p:spPr>
            <a:xfrm>
              <a:off x="8732569" y="4095758"/>
              <a:ext cx="2888357" cy="161903"/>
            </a:xfrm>
            <a:custGeom>
              <a:avLst/>
              <a:gdLst>
                <a:gd name="connsiteX0" fmla="*/ 66614 w 2888357"/>
                <a:gd name="connsiteY0" fmla="*/ 5587 h 161903"/>
                <a:gd name="connsiteX1" fmla="*/ 2862256 w 2888357"/>
                <a:gd name="connsiteY1" fmla="*/ 303 h 161903"/>
                <a:gd name="connsiteX2" fmla="*/ 2887355 w 2888357"/>
                <a:gd name="connsiteY2" fmla="*/ 24521 h 161903"/>
                <a:gd name="connsiteX3" fmla="*/ 2873264 w 2888357"/>
                <a:gd name="connsiteY3" fmla="*/ 160582 h 161903"/>
                <a:gd name="connsiteX4" fmla="*/ 78943 w 2888357"/>
                <a:gd name="connsiteY4" fmla="*/ 161903 h 161903"/>
                <a:gd name="connsiteX5" fmla="*/ 78943 w 2888357"/>
                <a:gd name="connsiteY5" fmla="*/ 161903 h 161903"/>
                <a:gd name="connsiteX6" fmla="*/ 23462 w 2888357"/>
                <a:gd name="connsiteY6" fmla="*/ 137685 h 161903"/>
                <a:gd name="connsiteX7" fmla="*/ 13774 w 2888357"/>
                <a:gd name="connsiteY7" fmla="*/ 131080 h 161903"/>
                <a:gd name="connsiteX8" fmla="*/ 10692 w 2888357"/>
                <a:gd name="connsiteY8" fmla="*/ 124916 h 161903"/>
                <a:gd name="connsiteX9" fmla="*/ 26103 w 2888357"/>
                <a:gd name="connsiteY9" fmla="*/ 21438 h 161903"/>
                <a:gd name="connsiteX10" fmla="*/ 66614 w 2888357"/>
                <a:gd name="connsiteY10" fmla="*/ 5587 h 16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8357" h="161903">
                  <a:moveTo>
                    <a:pt x="66614" y="5587"/>
                  </a:moveTo>
                  <a:cubicBezTo>
                    <a:pt x="107124" y="5587"/>
                    <a:pt x="2749092" y="-138"/>
                    <a:pt x="2862256" y="303"/>
                  </a:cubicBezTo>
                  <a:cubicBezTo>
                    <a:pt x="2889997" y="303"/>
                    <a:pt x="2886915" y="-4541"/>
                    <a:pt x="2887355" y="24521"/>
                  </a:cubicBezTo>
                  <a:cubicBezTo>
                    <a:pt x="2887355" y="39052"/>
                    <a:pt x="2893960" y="160582"/>
                    <a:pt x="2873264" y="160582"/>
                  </a:cubicBezTo>
                  <a:cubicBezTo>
                    <a:pt x="2767146" y="161022"/>
                    <a:pt x="95675" y="157940"/>
                    <a:pt x="78943" y="161903"/>
                  </a:cubicBezTo>
                  <a:cubicBezTo>
                    <a:pt x="78943" y="161903"/>
                    <a:pt x="78943" y="161903"/>
                    <a:pt x="78943" y="161903"/>
                  </a:cubicBezTo>
                  <a:cubicBezTo>
                    <a:pt x="57367" y="160582"/>
                    <a:pt x="38873" y="153096"/>
                    <a:pt x="23462" y="137685"/>
                  </a:cubicBezTo>
                  <a:cubicBezTo>
                    <a:pt x="20820" y="135043"/>
                    <a:pt x="18618" y="130640"/>
                    <a:pt x="13774" y="131080"/>
                  </a:cubicBezTo>
                  <a:cubicBezTo>
                    <a:pt x="11573" y="129759"/>
                    <a:pt x="12453" y="126677"/>
                    <a:pt x="10692" y="124916"/>
                  </a:cubicBezTo>
                  <a:cubicBezTo>
                    <a:pt x="-7802" y="89689"/>
                    <a:pt x="-2077" y="50500"/>
                    <a:pt x="26103" y="21438"/>
                  </a:cubicBezTo>
                  <a:cubicBezTo>
                    <a:pt x="38873" y="13953"/>
                    <a:pt x="51643" y="6908"/>
                    <a:pt x="66614" y="5587"/>
                  </a:cubicBezTo>
                  <a:close/>
                </a:path>
              </a:pathLst>
            </a:custGeom>
            <a:solidFill>
              <a:srgbClr val="FEED00"/>
            </a:solidFill>
            <a:ln w="4403" cap="flat">
              <a:noFill/>
              <a:prstDash val="solid"/>
              <a:miter/>
            </a:ln>
          </p:spPr>
          <p:txBody>
            <a:bodyPr rtlCol="0" anchor="ctr"/>
            <a:lstStyle/>
            <a:p>
              <a:endParaRPr lang="en-US" sz="2024"/>
            </a:p>
          </p:txBody>
        </p:sp>
        <p:sp>
          <p:nvSpPr>
            <p:cNvPr id="120" name="Freeform: Shape 119">
              <a:extLst>
                <a:ext uri="{FF2B5EF4-FFF2-40B4-BE49-F238E27FC236}">
                  <a16:creationId xmlns:a16="http://schemas.microsoft.com/office/drawing/2014/main" id="{A166F51C-76EC-44E0-9E1E-D69A1D7E135D}"/>
                </a:ext>
              </a:extLst>
            </p:cNvPr>
            <p:cNvSpPr/>
            <p:nvPr/>
          </p:nvSpPr>
          <p:spPr>
            <a:xfrm>
              <a:off x="5908426" y="3324162"/>
              <a:ext cx="220170" cy="218849"/>
            </a:xfrm>
            <a:custGeom>
              <a:avLst/>
              <a:gdLst>
                <a:gd name="connsiteX0" fmla="*/ 110085 w 220170"/>
                <a:gd name="connsiteY0" fmla="*/ 3 h 218849"/>
                <a:gd name="connsiteX1" fmla="*/ 220167 w 220170"/>
                <a:gd name="connsiteY1" fmla="*/ 108324 h 218849"/>
                <a:gd name="connsiteX2" fmla="*/ 110966 w 220170"/>
                <a:gd name="connsiteY2" fmla="*/ 218846 h 218849"/>
                <a:gd name="connsiteX3" fmla="*/ 3 w 220170"/>
                <a:gd name="connsiteY3" fmla="*/ 110525 h 218849"/>
                <a:gd name="connsiteX4" fmla="*/ 110085 w 220170"/>
                <a:gd name="connsiteY4" fmla="*/ 3 h 2188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70" h="218849">
                  <a:moveTo>
                    <a:pt x="110085" y="3"/>
                  </a:moveTo>
                  <a:cubicBezTo>
                    <a:pt x="171731" y="-437"/>
                    <a:pt x="219727" y="47118"/>
                    <a:pt x="220167" y="108324"/>
                  </a:cubicBezTo>
                  <a:cubicBezTo>
                    <a:pt x="220607" y="170850"/>
                    <a:pt x="173492" y="218406"/>
                    <a:pt x="110966" y="218846"/>
                  </a:cubicBezTo>
                  <a:cubicBezTo>
                    <a:pt x="50200" y="219286"/>
                    <a:pt x="443" y="170850"/>
                    <a:pt x="3" y="110525"/>
                  </a:cubicBezTo>
                  <a:cubicBezTo>
                    <a:pt x="-437" y="49320"/>
                    <a:pt x="48439" y="443"/>
                    <a:pt x="110085" y="3"/>
                  </a:cubicBezTo>
                  <a:close/>
                </a:path>
              </a:pathLst>
            </a:custGeom>
            <a:solidFill>
              <a:srgbClr val="020203"/>
            </a:solidFill>
            <a:ln w="4403" cap="flat">
              <a:noFill/>
              <a:prstDash val="solid"/>
              <a:miter/>
            </a:ln>
          </p:spPr>
          <p:txBody>
            <a:bodyPr rtlCol="0" anchor="ctr"/>
            <a:lstStyle/>
            <a:p>
              <a:endParaRPr lang="en-US" sz="2024"/>
            </a:p>
          </p:txBody>
        </p:sp>
        <p:sp>
          <p:nvSpPr>
            <p:cNvPr id="121" name="Freeform: Shape 120">
              <a:extLst>
                <a:ext uri="{FF2B5EF4-FFF2-40B4-BE49-F238E27FC236}">
                  <a16:creationId xmlns:a16="http://schemas.microsoft.com/office/drawing/2014/main" id="{016EBD5D-26D9-4467-A19E-4AC7F25C58EF}"/>
                </a:ext>
              </a:extLst>
            </p:cNvPr>
            <p:cNvSpPr/>
            <p:nvPr/>
          </p:nvSpPr>
          <p:spPr>
            <a:xfrm>
              <a:off x="8043048" y="4930042"/>
              <a:ext cx="503448" cy="1665314"/>
            </a:xfrm>
            <a:custGeom>
              <a:avLst/>
              <a:gdLst>
                <a:gd name="connsiteX0" fmla="*/ 454510 w 503448"/>
                <a:gd name="connsiteY0" fmla="*/ 11889 h 1665314"/>
                <a:gd name="connsiteX1" fmla="*/ 502946 w 503448"/>
                <a:gd name="connsiteY1" fmla="*/ 1126359 h 1665314"/>
                <a:gd name="connsiteX2" fmla="*/ 488855 w 503448"/>
                <a:gd name="connsiteY2" fmla="*/ 1349165 h 1665314"/>
                <a:gd name="connsiteX3" fmla="*/ 403432 w 503448"/>
                <a:gd name="connsiteY3" fmla="*/ 1584300 h 1665314"/>
                <a:gd name="connsiteX4" fmla="*/ 193836 w 503448"/>
                <a:gd name="connsiteY4" fmla="*/ 1660037 h 1665314"/>
                <a:gd name="connsiteX5" fmla="*/ 33556 w 503448"/>
                <a:gd name="connsiteY5" fmla="*/ 1478622 h 1665314"/>
                <a:gd name="connsiteX6" fmla="*/ 1412 w 503448"/>
                <a:gd name="connsiteY6" fmla="*/ 1228075 h 1665314"/>
                <a:gd name="connsiteX7" fmla="*/ 14182 w 503448"/>
                <a:gd name="connsiteY7" fmla="*/ 896948 h 1665314"/>
                <a:gd name="connsiteX8" fmla="*/ 81112 w 503448"/>
                <a:gd name="connsiteY8" fmla="*/ 352262 h 1665314"/>
                <a:gd name="connsiteX9" fmla="*/ 126465 w 503448"/>
                <a:gd name="connsiteY9" fmla="*/ 440 h 1665314"/>
                <a:gd name="connsiteX10" fmla="*/ 126465 w 503448"/>
                <a:gd name="connsiteY10" fmla="*/ 0 h 1665314"/>
                <a:gd name="connsiteX11" fmla="*/ 233465 w 503448"/>
                <a:gd name="connsiteY11" fmla="*/ 19375 h 1665314"/>
                <a:gd name="connsiteX12" fmla="*/ 115457 w 503448"/>
                <a:gd name="connsiteY12" fmla="*/ 1037413 h 1665314"/>
                <a:gd name="connsiteX13" fmla="*/ 117219 w 503448"/>
                <a:gd name="connsiteY13" fmla="*/ 1363696 h 1665314"/>
                <a:gd name="connsiteX14" fmla="*/ 140556 w 503448"/>
                <a:gd name="connsiteY14" fmla="*/ 1466733 h 1665314"/>
                <a:gd name="connsiteX15" fmla="*/ 220696 w 503448"/>
                <a:gd name="connsiteY15" fmla="*/ 1557440 h 1665314"/>
                <a:gd name="connsiteX16" fmla="*/ 328136 w 503448"/>
                <a:gd name="connsiteY16" fmla="*/ 1509445 h 1665314"/>
                <a:gd name="connsiteX17" fmla="*/ 384498 w 503448"/>
                <a:gd name="connsiteY17" fmla="*/ 1314820 h 1665314"/>
                <a:gd name="connsiteX18" fmla="*/ 395066 w 503448"/>
                <a:gd name="connsiteY18" fmla="*/ 1087170 h 1665314"/>
                <a:gd name="connsiteX19" fmla="*/ 376132 w 503448"/>
                <a:gd name="connsiteY19" fmla="*/ 535439 h 1665314"/>
                <a:gd name="connsiteX20" fmla="*/ 350152 w 503448"/>
                <a:gd name="connsiteY20" fmla="*/ 24658 h 1665314"/>
                <a:gd name="connsiteX21" fmla="*/ 454510 w 503448"/>
                <a:gd name="connsiteY21" fmla="*/ 11889 h 166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03448" h="1665314">
                  <a:moveTo>
                    <a:pt x="454510" y="11889"/>
                  </a:moveTo>
                  <a:cubicBezTo>
                    <a:pt x="448786" y="13650"/>
                    <a:pt x="509551" y="995582"/>
                    <a:pt x="502946" y="1126359"/>
                  </a:cubicBezTo>
                  <a:cubicBezTo>
                    <a:pt x="498983" y="1200775"/>
                    <a:pt x="500304" y="1275630"/>
                    <a:pt x="488855" y="1349165"/>
                  </a:cubicBezTo>
                  <a:cubicBezTo>
                    <a:pt x="476086" y="1431066"/>
                    <a:pt x="454950" y="1517811"/>
                    <a:pt x="403432" y="1584300"/>
                  </a:cubicBezTo>
                  <a:cubicBezTo>
                    <a:pt x="354555" y="1647267"/>
                    <a:pt x="271774" y="1678531"/>
                    <a:pt x="193836" y="1660037"/>
                  </a:cubicBezTo>
                  <a:cubicBezTo>
                    <a:pt x="101807" y="1638020"/>
                    <a:pt x="59976" y="1562284"/>
                    <a:pt x="33556" y="1478622"/>
                  </a:cubicBezTo>
                  <a:cubicBezTo>
                    <a:pt x="7577" y="1398042"/>
                    <a:pt x="4054" y="1312178"/>
                    <a:pt x="1412" y="1228075"/>
                  </a:cubicBezTo>
                  <a:cubicBezTo>
                    <a:pt x="-2110" y="1118433"/>
                    <a:pt x="532" y="1005709"/>
                    <a:pt x="14182" y="896948"/>
                  </a:cubicBezTo>
                  <a:cubicBezTo>
                    <a:pt x="21667" y="836623"/>
                    <a:pt x="66141" y="473353"/>
                    <a:pt x="81112" y="352262"/>
                  </a:cubicBezTo>
                  <a:cubicBezTo>
                    <a:pt x="88597" y="291937"/>
                    <a:pt x="127786" y="25539"/>
                    <a:pt x="126465" y="440"/>
                  </a:cubicBezTo>
                  <a:cubicBezTo>
                    <a:pt x="126465" y="440"/>
                    <a:pt x="126465" y="0"/>
                    <a:pt x="126465" y="0"/>
                  </a:cubicBezTo>
                  <a:cubicBezTo>
                    <a:pt x="168737" y="7045"/>
                    <a:pt x="192955" y="14531"/>
                    <a:pt x="233465" y="19375"/>
                  </a:cubicBezTo>
                  <a:cubicBezTo>
                    <a:pt x="228622" y="18934"/>
                    <a:pt x="123824" y="891664"/>
                    <a:pt x="115457" y="1037413"/>
                  </a:cubicBezTo>
                  <a:cubicBezTo>
                    <a:pt x="108852" y="1147055"/>
                    <a:pt x="103128" y="1254495"/>
                    <a:pt x="117219" y="1363696"/>
                  </a:cubicBezTo>
                  <a:cubicBezTo>
                    <a:pt x="121622" y="1398482"/>
                    <a:pt x="127786" y="1433708"/>
                    <a:pt x="140556" y="1466733"/>
                  </a:cubicBezTo>
                  <a:cubicBezTo>
                    <a:pt x="155087" y="1503720"/>
                    <a:pt x="179745" y="1546872"/>
                    <a:pt x="220696" y="1557440"/>
                  </a:cubicBezTo>
                  <a:cubicBezTo>
                    <a:pt x="261206" y="1568008"/>
                    <a:pt x="303918" y="1543350"/>
                    <a:pt x="328136" y="1509445"/>
                  </a:cubicBezTo>
                  <a:cubicBezTo>
                    <a:pt x="366004" y="1455724"/>
                    <a:pt x="376132" y="1378227"/>
                    <a:pt x="384498" y="1314820"/>
                  </a:cubicBezTo>
                  <a:cubicBezTo>
                    <a:pt x="394185" y="1239524"/>
                    <a:pt x="395946" y="1163347"/>
                    <a:pt x="395066" y="1087170"/>
                  </a:cubicBezTo>
                  <a:cubicBezTo>
                    <a:pt x="393304" y="903113"/>
                    <a:pt x="384498" y="719056"/>
                    <a:pt x="376132" y="535439"/>
                  </a:cubicBezTo>
                  <a:cubicBezTo>
                    <a:pt x="374370" y="492287"/>
                    <a:pt x="358078" y="24658"/>
                    <a:pt x="350152" y="24658"/>
                  </a:cubicBezTo>
                  <a:cubicBezTo>
                    <a:pt x="384498" y="24218"/>
                    <a:pt x="424127" y="21576"/>
                    <a:pt x="454510" y="11889"/>
                  </a:cubicBezTo>
                  <a:close/>
                </a:path>
              </a:pathLst>
            </a:custGeom>
            <a:solidFill>
              <a:srgbClr val="FEEC00"/>
            </a:solidFill>
            <a:ln w="4403" cap="flat">
              <a:noFill/>
              <a:prstDash val="solid"/>
              <a:miter/>
            </a:ln>
          </p:spPr>
          <p:txBody>
            <a:bodyPr rtlCol="0" anchor="ctr"/>
            <a:lstStyle/>
            <a:p>
              <a:endParaRPr lang="en-US" sz="2024"/>
            </a:p>
          </p:txBody>
        </p:sp>
        <p:sp>
          <p:nvSpPr>
            <p:cNvPr id="129" name="Freeform: Shape 128">
              <a:extLst>
                <a:ext uri="{FF2B5EF4-FFF2-40B4-BE49-F238E27FC236}">
                  <a16:creationId xmlns:a16="http://schemas.microsoft.com/office/drawing/2014/main" id="{32C1ED8F-9968-4E0B-938C-496C50B66076}"/>
                </a:ext>
              </a:extLst>
            </p:cNvPr>
            <p:cNvSpPr/>
            <p:nvPr/>
          </p:nvSpPr>
          <p:spPr>
            <a:xfrm>
              <a:off x="8811512" y="4253655"/>
              <a:ext cx="49757" cy="4005"/>
            </a:xfrm>
            <a:custGeom>
              <a:avLst/>
              <a:gdLst>
                <a:gd name="connsiteX0" fmla="*/ 0 w 49757"/>
                <a:gd name="connsiteY0" fmla="*/ 4006 h 4005"/>
                <a:gd name="connsiteX1" fmla="*/ 3963 w 49757"/>
                <a:gd name="connsiteY1" fmla="*/ 43 h 4005"/>
                <a:gd name="connsiteX2" fmla="*/ 49757 w 49757"/>
                <a:gd name="connsiteY2" fmla="*/ 3565 h 4005"/>
                <a:gd name="connsiteX3" fmla="*/ 0 w 49757"/>
                <a:gd name="connsiteY3" fmla="*/ 4006 h 4005"/>
              </a:gdLst>
              <a:ahLst/>
              <a:cxnLst>
                <a:cxn ang="0">
                  <a:pos x="connsiteX0" y="connsiteY0"/>
                </a:cxn>
                <a:cxn ang="0">
                  <a:pos x="connsiteX1" y="connsiteY1"/>
                </a:cxn>
                <a:cxn ang="0">
                  <a:pos x="connsiteX2" y="connsiteY2"/>
                </a:cxn>
                <a:cxn ang="0">
                  <a:pos x="connsiteX3" y="connsiteY3"/>
                </a:cxn>
              </a:cxnLst>
              <a:rect l="l" t="t" r="r" b="b"/>
              <a:pathLst>
                <a:path w="49757" h="4005">
                  <a:moveTo>
                    <a:pt x="0" y="4006"/>
                  </a:moveTo>
                  <a:cubicBezTo>
                    <a:pt x="1321" y="2685"/>
                    <a:pt x="2642" y="-398"/>
                    <a:pt x="3963" y="43"/>
                  </a:cubicBezTo>
                  <a:cubicBezTo>
                    <a:pt x="19375" y="2244"/>
                    <a:pt x="34786" y="-1278"/>
                    <a:pt x="49757" y="3565"/>
                  </a:cubicBezTo>
                  <a:cubicBezTo>
                    <a:pt x="33465" y="3565"/>
                    <a:pt x="16733" y="3565"/>
                    <a:pt x="0" y="4006"/>
                  </a:cubicBezTo>
                  <a:close/>
                </a:path>
              </a:pathLst>
            </a:custGeom>
            <a:solidFill>
              <a:srgbClr val="FEC790"/>
            </a:solidFill>
            <a:ln w="4403" cap="flat">
              <a:noFill/>
              <a:prstDash val="solid"/>
              <a:miter/>
            </a:ln>
          </p:spPr>
          <p:txBody>
            <a:bodyPr rtlCol="0" anchor="ctr"/>
            <a:lstStyle/>
            <a:p>
              <a:endParaRPr lang="en-US" sz="2024"/>
            </a:p>
          </p:txBody>
        </p:sp>
        <p:sp>
          <p:nvSpPr>
            <p:cNvPr id="130" name="Freeform: Shape 129">
              <a:extLst>
                <a:ext uri="{FF2B5EF4-FFF2-40B4-BE49-F238E27FC236}">
                  <a16:creationId xmlns:a16="http://schemas.microsoft.com/office/drawing/2014/main" id="{AB32ADB1-F638-4642-97C1-40A7F001AD63}"/>
                </a:ext>
              </a:extLst>
            </p:cNvPr>
            <p:cNvSpPr/>
            <p:nvPr/>
          </p:nvSpPr>
          <p:spPr>
            <a:xfrm>
              <a:off x="8064715" y="4119398"/>
              <a:ext cx="526632" cy="158873"/>
            </a:xfrm>
            <a:custGeom>
              <a:avLst/>
              <a:gdLst>
                <a:gd name="connsiteX0" fmla="*/ 0 w 526632"/>
                <a:gd name="connsiteY0" fmla="*/ 157638 h 158873"/>
                <a:gd name="connsiteX1" fmla="*/ 88066 w 526632"/>
                <a:gd name="connsiteY1" fmla="*/ 98193 h 158873"/>
                <a:gd name="connsiteX2" fmla="*/ 309551 w 526632"/>
                <a:gd name="connsiteY2" fmla="*/ 30823 h 158873"/>
                <a:gd name="connsiteX3" fmla="*/ 460143 w 526632"/>
                <a:gd name="connsiteY3" fmla="*/ 7045 h 158873"/>
                <a:gd name="connsiteX4" fmla="*/ 525752 w 526632"/>
                <a:gd name="connsiteY4" fmla="*/ 0 h 158873"/>
                <a:gd name="connsiteX5" fmla="*/ 526632 w 526632"/>
                <a:gd name="connsiteY5" fmla="*/ 4844 h 158873"/>
                <a:gd name="connsiteX6" fmla="*/ 483921 w 526632"/>
                <a:gd name="connsiteY6" fmla="*/ 13650 h 158873"/>
                <a:gd name="connsiteX7" fmla="*/ 326283 w 526632"/>
                <a:gd name="connsiteY7" fmla="*/ 43592 h 158873"/>
                <a:gd name="connsiteX8" fmla="*/ 92909 w 526632"/>
                <a:gd name="connsiteY8" fmla="*/ 114045 h 158873"/>
                <a:gd name="connsiteX9" fmla="*/ 4403 w 526632"/>
                <a:gd name="connsiteY9" fmla="*/ 158078 h 158873"/>
                <a:gd name="connsiteX10" fmla="*/ 0 w 526632"/>
                <a:gd name="connsiteY10" fmla="*/ 157638 h 158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6632" h="158873">
                  <a:moveTo>
                    <a:pt x="0" y="157638"/>
                  </a:moveTo>
                  <a:cubicBezTo>
                    <a:pt x="22016" y="126815"/>
                    <a:pt x="54601" y="111843"/>
                    <a:pt x="88066" y="98193"/>
                  </a:cubicBezTo>
                  <a:cubicBezTo>
                    <a:pt x="159399" y="68251"/>
                    <a:pt x="233374" y="45794"/>
                    <a:pt x="309551" y="30823"/>
                  </a:cubicBezTo>
                  <a:cubicBezTo>
                    <a:pt x="359308" y="20695"/>
                    <a:pt x="409505" y="13650"/>
                    <a:pt x="460143" y="7045"/>
                  </a:cubicBezTo>
                  <a:cubicBezTo>
                    <a:pt x="482159" y="4403"/>
                    <a:pt x="504176" y="6605"/>
                    <a:pt x="525752" y="0"/>
                  </a:cubicBezTo>
                  <a:cubicBezTo>
                    <a:pt x="526192" y="1761"/>
                    <a:pt x="526192" y="3082"/>
                    <a:pt x="526632" y="4844"/>
                  </a:cubicBezTo>
                  <a:cubicBezTo>
                    <a:pt x="512542" y="7926"/>
                    <a:pt x="498011" y="11449"/>
                    <a:pt x="483921" y="13650"/>
                  </a:cubicBezTo>
                  <a:cubicBezTo>
                    <a:pt x="431521" y="23337"/>
                    <a:pt x="378682" y="33025"/>
                    <a:pt x="326283" y="43592"/>
                  </a:cubicBezTo>
                  <a:cubicBezTo>
                    <a:pt x="246143" y="59885"/>
                    <a:pt x="168646" y="84103"/>
                    <a:pt x="92909" y="114045"/>
                  </a:cubicBezTo>
                  <a:cubicBezTo>
                    <a:pt x="62527" y="125934"/>
                    <a:pt x="33905" y="143107"/>
                    <a:pt x="4403" y="158078"/>
                  </a:cubicBezTo>
                  <a:cubicBezTo>
                    <a:pt x="2642" y="158518"/>
                    <a:pt x="1761" y="159839"/>
                    <a:pt x="0" y="157638"/>
                  </a:cubicBezTo>
                  <a:close/>
                </a:path>
              </a:pathLst>
            </a:custGeom>
            <a:solidFill>
              <a:srgbClr val="DBA67D"/>
            </a:solidFill>
            <a:ln w="4403" cap="flat">
              <a:noFill/>
              <a:prstDash val="solid"/>
              <a:miter/>
            </a:ln>
          </p:spPr>
          <p:txBody>
            <a:bodyPr rtlCol="0" anchor="ctr"/>
            <a:lstStyle/>
            <a:p>
              <a:endParaRPr lang="en-US" sz="2024"/>
            </a:p>
          </p:txBody>
        </p:sp>
        <p:sp>
          <p:nvSpPr>
            <p:cNvPr id="131" name="Freeform: Shape 130">
              <a:extLst>
                <a:ext uri="{FF2B5EF4-FFF2-40B4-BE49-F238E27FC236}">
                  <a16:creationId xmlns:a16="http://schemas.microsoft.com/office/drawing/2014/main" id="{ACE5AC6D-A476-40E6-B61A-2BC2656B06AE}"/>
                </a:ext>
              </a:extLst>
            </p:cNvPr>
            <p:cNvSpPr/>
            <p:nvPr/>
          </p:nvSpPr>
          <p:spPr>
            <a:xfrm>
              <a:off x="8413455" y="4220673"/>
              <a:ext cx="332887" cy="112097"/>
            </a:xfrm>
            <a:custGeom>
              <a:avLst/>
              <a:gdLst>
                <a:gd name="connsiteX0" fmla="*/ 329806 w 332887"/>
                <a:gd name="connsiteY0" fmla="*/ 0 h 112097"/>
                <a:gd name="connsiteX1" fmla="*/ 332888 w 332887"/>
                <a:gd name="connsiteY1" fmla="*/ 6165 h 112097"/>
                <a:gd name="connsiteX2" fmla="*/ 202551 w 332887"/>
                <a:gd name="connsiteY2" fmla="*/ 101716 h 112097"/>
                <a:gd name="connsiteX3" fmla="*/ 84543 w 332887"/>
                <a:gd name="connsiteY3" fmla="*/ 109642 h 112097"/>
                <a:gd name="connsiteX4" fmla="*/ 0 w 332887"/>
                <a:gd name="connsiteY4" fmla="*/ 94230 h 112097"/>
                <a:gd name="connsiteX5" fmla="*/ 40510 w 332887"/>
                <a:gd name="connsiteY5" fmla="*/ 96872 h 112097"/>
                <a:gd name="connsiteX6" fmla="*/ 262435 w 332887"/>
                <a:gd name="connsiteY6" fmla="*/ 56802 h 112097"/>
                <a:gd name="connsiteX7" fmla="*/ 329806 w 332887"/>
                <a:gd name="connsiteY7" fmla="*/ 0 h 112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2887" h="112097">
                  <a:moveTo>
                    <a:pt x="329806" y="0"/>
                  </a:moveTo>
                  <a:cubicBezTo>
                    <a:pt x="332888" y="881"/>
                    <a:pt x="332448" y="3523"/>
                    <a:pt x="332888" y="6165"/>
                  </a:cubicBezTo>
                  <a:cubicBezTo>
                    <a:pt x="296781" y="47996"/>
                    <a:pt x="257151" y="85424"/>
                    <a:pt x="202551" y="101716"/>
                  </a:cubicBezTo>
                  <a:cubicBezTo>
                    <a:pt x="164242" y="113164"/>
                    <a:pt x="124613" y="114045"/>
                    <a:pt x="84543" y="109642"/>
                  </a:cubicBezTo>
                  <a:cubicBezTo>
                    <a:pt x="55922" y="106559"/>
                    <a:pt x="27741" y="102597"/>
                    <a:pt x="0" y="94230"/>
                  </a:cubicBezTo>
                  <a:cubicBezTo>
                    <a:pt x="13650" y="92469"/>
                    <a:pt x="27300" y="95111"/>
                    <a:pt x="40510" y="96872"/>
                  </a:cubicBezTo>
                  <a:cubicBezTo>
                    <a:pt x="118889" y="107880"/>
                    <a:pt x="192864" y="89387"/>
                    <a:pt x="262435" y="56802"/>
                  </a:cubicBezTo>
                  <a:cubicBezTo>
                    <a:pt x="288855" y="44473"/>
                    <a:pt x="310431" y="22457"/>
                    <a:pt x="329806" y="0"/>
                  </a:cubicBezTo>
                  <a:close/>
                </a:path>
              </a:pathLst>
            </a:custGeom>
            <a:solidFill>
              <a:srgbClr val="DBA67F"/>
            </a:solidFill>
            <a:ln w="4403" cap="flat">
              <a:noFill/>
              <a:prstDash val="solid"/>
              <a:miter/>
            </a:ln>
          </p:spPr>
          <p:txBody>
            <a:bodyPr rtlCol="0" anchor="ctr"/>
            <a:lstStyle/>
            <a:p>
              <a:endParaRPr lang="en-US" sz="2024"/>
            </a:p>
          </p:txBody>
        </p:sp>
        <p:sp>
          <p:nvSpPr>
            <p:cNvPr id="132" name="Freeform: Shape 131">
              <a:extLst>
                <a:ext uri="{FF2B5EF4-FFF2-40B4-BE49-F238E27FC236}">
                  <a16:creationId xmlns:a16="http://schemas.microsoft.com/office/drawing/2014/main" id="{3990479F-9EFB-4AAD-9011-D2908C1AEDC0}"/>
                </a:ext>
              </a:extLst>
            </p:cNvPr>
            <p:cNvSpPr/>
            <p:nvPr/>
          </p:nvSpPr>
          <p:spPr>
            <a:xfrm>
              <a:off x="7822535" y="4285402"/>
              <a:ext cx="232933" cy="118888"/>
            </a:xfrm>
            <a:custGeom>
              <a:avLst/>
              <a:gdLst>
                <a:gd name="connsiteX0" fmla="*/ 0 w 232933"/>
                <a:gd name="connsiteY0" fmla="*/ 118889 h 118888"/>
                <a:gd name="connsiteX1" fmla="*/ 230732 w 232933"/>
                <a:gd name="connsiteY1" fmla="*/ 0 h 118888"/>
                <a:gd name="connsiteX2" fmla="*/ 232934 w 232933"/>
                <a:gd name="connsiteY2" fmla="*/ 4403 h 118888"/>
                <a:gd name="connsiteX3" fmla="*/ 0 w 232933"/>
                <a:gd name="connsiteY3" fmla="*/ 118889 h 118888"/>
              </a:gdLst>
              <a:ahLst/>
              <a:cxnLst>
                <a:cxn ang="0">
                  <a:pos x="connsiteX0" y="connsiteY0"/>
                </a:cxn>
                <a:cxn ang="0">
                  <a:pos x="connsiteX1" y="connsiteY1"/>
                </a:cxn>
                <a:cxn ang="0">
                  <a:pos x="connsiteX2" y="connsiteY2"/>
                </a:cxn>
                <a:cxn ang="0">
                  <a:pos x="connsiteX3" y="connsiteY3"/>
                </a:cxn>
              </a:cxnLst>
              <a:rect l="l" t="t" r="r" b="b"/>
              <a:pathLst>
                <a:path w="232933" h="118888">
                  <a:moveTo>
                    <a:pt x="0" y="118889"/>
                  </a:moveTo>
                  <a:cubicBezTo>
                    <a:pt x="77057" y="79259"/>
                    <a:pt x="153674" y="39630"/>
                    <a:pt x="230732" y="0"/>
                  </a:cubicBezTo>
                  <a:cubicBezTo>
                    <a:pt x="231613" y="1321"/>
                    <a:pt x="232053" y="3082"/>
                    <a:pt x="232934" y="4403"/>
                  </a:cubicBezTo>
                  <a:cubicBezTo>
                    <a:pt x="163802" y="59885"/>
                    <a:pt x="80140" y="85864"/>
                    <a:pt x="0" y="118889"/>
                  </a:cubicBezTo>
                  <a:close/>
                </a:path>
              </a:pathLst>
            </a:custGeom>
            <a:solidFill>
              <a:srgbClr val="DCA57C"/>
            </a:solidFill>
            <a:ln w="4403" cap="flat">
              <a:noFill/>
              <a:prstDash val="solid"/>
              <a:miter/>
            </a:ln>
          </p:spPr>
          <p:txBody>
            <a:bodyPr rtlCol="0" anchor="ctr"/>
            <a:lstStyle/>
            <a:p>
              <a:endParaRPr lang="en-US" sz="2024"/>
            </a:p>
          </p:txBody>
        </p:sp>
        <p:sp>
          <p:nvSpPr>
            <p:cNvPr id="133" name="Freeform: Shape 132">
              <a:extLst>
                <a:ext uri="{FF2B5EF4-FFF2-40B4-BE49-F238E27FC236}">
                  <a16:creationId xmlns:a16="http://schemas.microsoft.com/office/drawing/2014/main" id="{31E64D15-0B07-4421-A652-25F7301DCF0E}"/>
                </a:ext>
              </a:extLst>
            </p:cNvPr>
            <p:cNvSpPr/>
            <p:nvPr/>
          </p:nvSpPr>
          <p:spPr>
            <a:xfrm>
              <a:off x="5941454" y="3356733"/>
              <a:ext cx="153238" cy="154147"/>
            </a:xfrm>
            <a:custGeom>
              <a:avLst/>
              <a:gdLst>
                <a:gd name="connsiteX0" fmla="*/ 153234 w 153238"/>
                <a:gd name="connsiteY0" fmla="*/ 75753 h 154147"/>
                <a:gd name="connsiteX1" fmla="*/ 77938 w 153238"/>
                <a:gd name="connsiteY1" fmla="*/ 154131 h 154147"/>
                <a:gd name="connsiteX2" fmla="*/ 0 w 153238"/>
                <a:gd name="connsiteY2" fmla="*/ 77514 h 154147"/>
                <a:gd name="connsiteX3" fmla="*/ 76617 w 153238"/>
                <a:gd name="connsiteY3" fmla="*/ 16 h 154147"/>
                <a:gd name="connsiteX4" fmla="*/ 153234 w 153238"/>
                <a:gd name="connsiteY4" fmla="*/ 75753 h 1541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238" h="154147">
                  <a:moveTo>
                    <a:pt x="153234" y="75753"/>
                  </a:moveTo>
                  <a:cubicBezTo>
                    <a:pt x="153674" y="119345"/>
                    <a:pt x="120650" y="153251"/>
                    <a:pt x="77938" y="154131"/>
                  </a:cubicBezTo>
                  <a:cubicBezTo>
                    <a:pt x="36547" y="155012"/>
                    <a:pt x="440" y="119345"/>
                    <a:pt x="0" y="77514"/>
                  </a:cubicBezTo>
                  <a:cubicBezTo>
                    <a:pt x="0" y="35683"/>
                    <a:pt x="34786" y="457"/>
                    <a:pt x="76617" y="16"/>
                  </a:cubicBezTo>
                  <a:cubicBezTo>
                    <a:pt x="118008" y="-864"/>
                    <a:pt x="153234" y="33922"/>
                    <a:pt x="153234" y="75753"/>
                  </a:cubicBezTo>
                  <a:close/>
                </a:path>
              </a:pathLst>
            </a:custGeom>
            <a:solidFill>
              <a:srgbClr val="696075"/>
            </a:solidFill>
            <a:ln w="4403" cap="flat">
              <a:noFill/>
              <a:prstDash val="solid"/>
              <a:miter/>
            </a:ln>
          </p:spPr>
          <p:txBody>
            <a:bodyPr rtlCol="0" anchor="ctr"/>
            <a:lstStyle/>
            <a:p>
              <a:endParaRPr lang="en-US" sz="2024"/>
            </a:p>
          </p:txBody>
        </p:sp>
        <p:sp>
          <p:nvSpPr>
            <p:cNvPr id="134" name="Freeform: Shape 133">
              <a:extLst>
                <a:ext uri="{FF2B5EF4-FFF2-40B4-BE49-F238E27FC236}">
                  <a16:creationId xmlns:a16="http://schemas.microsoft.com/office/drawing/2014/main" id="{B68C8B36-87C6-44A0-8A38-0836E9AEE6CF}"/>
                </a:ext>
              </a:extLst>
            </p:cNvPr>
            <p:cNvSpPr/>
            <p:nvPr/>
          </p:nvSpPr>
          <p:spPr>
            <a:xfrm>
              <a:off x="11254696" y="4089388"/>
              <a:ext cx="195" cy="508"/>
            </a:xfrm>
            <a:custGeom>
              <a:avLst/>
              <a:gdLst>
                <a:gd name="connsiteX0" fmla="*/ 196 w 195"/>
                <a:gd name="connsiteY0" fmla="*/ 508 h 508"/>
                <a:gd name="connsiteX1" fmla="*/ 196 w 195"/>
                <a:gd name="connsiteY1" fmla="*/ 508 h 508"/>
                <a:gd name="connsiteX2" fmla="*/ 196 w 195"/>
                <a:gd name="connsiteY2" fmla="*/ 508 h 508"/>
              </a:gdLst>
              <a:ahLst/>
              <a:cxnLst>
                <a:cxn ang="0">
                  <a:pos x="connsiteX0" y="connsiteY0"/>
                </a:cxn>
                <a:cxn ang="0">
                  <a:pos x="connsiteX1" y="connsiteY1"/>
                </a:cxn>
                <a:cxn ang="0">
                  <a:pos x="connsiteX2" y="connsiteY2"/>
                </a:cxn>
              </a:cxnLst>
              <a:rect l="l" t="t" r="r" b="b"/>
              <a:pathLst>
                <a:path w="195" h="508">
                  <a:moveTo>
                    <a:pt x="196" y="508"/>
                  </a:moveTo>
                  <a:cubicBezTo>
                    <a:pt x="196" y="68"/>
                    <a:pt x="-245" y="-372"/>
                    <a:pt x="196" y="508"/>
                  </a:cubicBezTo>
                  <a:lnTo>
                    <a:pt x="196" y="508"/>
                  </a:lnTo>
                  <a:close/>
                </a:path>
              </a:pathLst>
            </a:custGeom>
            <a:noFill/>
            <a:ln w="4403" cap="flat">
              <a:noFill/>
              <a:prstDash val="solid"/>
              <a:miter/>
            </a:ln>
          </p:spPr>
          <p:txBody>
            <a:bodyPr rtlCol="0" anchor="ctr"/>
            <a:lstStyle/>
            <a:p>
              <a:endParaRPr lang="en-US" sz="2024"/>
            </a:p>
          </p:txBody>
        </p:sp>
        <p:sp>
          <p:nvSpPr>
            <p:cNvPr id="135" name="Freeform: Shape 134">
              <a:extLst>
                <a:ext uri="{FF2B5EF4-FFF2-40B4-BE49-F238E27FC236}">
                  <a16:creationId xmlns:a16="http://schemas.microsoft.com/office/drawing/2014/main" id="{D525D073-3FF8-480B-9821-851D769BF6CA}"/>
                </a:ext>
              </a:extLst>
            </p:cNvPr>
            <p:cNvSpPr/>
            <p:nvPr/>
          </p:nvSpPr>
          <p:spPr>
            <a:xfrm>
              <a:off x="11248287" y="4090336"/>
              <a:ext cx="6604" cy="1321"/>
            </a:xfrm>
            <a:custGeom>
              <a:avLst/>
              <a:gdLst>
                <a:gd name="connsiteX0" fmla="*/ 3523 w 6604"/>
                <a:gd name="connsiteY0" fmla="*/ 1321 h 1321"/>
                <a:gd name="connsiteX1" fmla="*/ 6605 w 6604"/>
                <a:gd name="connsiteY1" fmla="*/ 0 h 1321"/>
                <a:gd name="connsiteX2" fmla="*/ 5724 w 6604"/>
                <a:gd name="connsiteY2" fmla="*/ 440 h 1321"/>
                <a:gd name="connsiteX3" fmla="*/ 0 w 6604"/>
                <a:gd name="connsiteY3" fmla="*/ 1321 h 1321"/>
                <a:gd name="connsiteX4" fmla="*/ 3523 w 6604"/>
                <a:gd name="connsiteY4" fmla="*/ 1321 h 13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04" h="1321">
                  <a:moveTo>
                    <a:pt x="3523" y="1321"/>
                  </a:moveTo>
                  <a:cubicBezTo>
                    <a:pt x="5724" y="1321"/>
                    <a:pt x="6165" y="440"/>
                    <a:pt x="6605" y="0"/>
                  </a:cubicBezTo>
                  <a:cubicBezTo>
                    <a:pt x="6605" y="0"/>
                    <a:pt x="6165" y="440"/>
                    <a:pt x="5724" y="440"/>
                  </a:cubicBezTo>
                  <a:cubicBezTo>
                    <a:pt x="3963" y="881"/>
                    <a:pt x="2202" y="881"/>
                    <a:pt x="0" y="1321"/>
                  </a:cubicBezTo>
                  <a:cubicBezTo>
                    <a:pt x="1321" y="1321"/>
                    <a:pt x="2642" y="1321"/>
                    <a:pt x="3523" y="1321"/>
                  </a:cubicBezTo>
                  <a:close/>
                </a:path>
              </a:pathLst>
            </a:custGeom>
            <a:noFill/>
            <a:ln w="4403" cap="flat">
              <a:noFill/>
              <a:prstDash val="solid"/>
              <a:miter/>
            </a:ln>
          </p:spPr>
          <p:txBody>
            <a:bodyPr rtlCol="0" anchor="ctr"/>
            <a:lstStyle/>
            <a:p>
              <a:endParaRPr lang="en-US" sz="2024"/>
            </a:p>
          </p:txBody>
        </p:sp>
        <p:sp>
          <p:nvSpPr>
            <p:cNvPr id="136" name="Freeform: Shape 135">
              <a:extLst>
                <a:ext uri="{FF2B5EF4-FFF2-40B4-BE49-F238E27FC236}">
                  <a16:creationId xmlns:a16="http://schemas.microsoft.com/office/drawing/2014/main" id="{3070B8EC-660C-4DD3-BAB2-C6CC3A3A9E97}"/>
                </a:ext>
              </a:extLst>
            </p:cNvPr>
            <p:cNvSpPr/>
            <p:nvPr/>
          </p:nvSpPr>
          <p:spPr>
            <a:xfrm>
              <a:off x="11239040" y="4091413"/>
              <a:ext cx="9687" cy="1565"/>
            </a:xfrm>
            <a:custGeom>
              <a:avLst/>
              <a:gdLst>
                <a:gd name="connsiteX0" fmla="*/ 0 w 9687"/>
                <a:gd name="connsiteY0" fmla="*/ 1566 h 1565"/>
                <a:gd name="connsiteX1" fmla="*/ 9687 w 9687"/>
                <a:gd name="connsiteY1" fmla="*/ 245 h 1565"/>
                <a:gd name="connsiteX2" fmla="*/ 0 w 9687"/>
                <a:gd name="connsiteY2" fmla="*/ 1566 h 1565"/>
              </a:gdLst>
              <a:ahLst/>
              <a:cxnLst>
                <a:cxn ang="0">
                  <a:pos x="connsiteX0" y="connsiteY0"/>
                </a:cxn>
                <a:cxn ang="0">
                  <a:pos x="connsiteX1" y="connsiteY1"/>
                </a:cxn>
                <a:cxn ang="0">
                  <a:pos x="connsiteX2" y="connsiteY2"/>
                </a:cxn>
              </a:cxnLst>
              <a:rect l="l" t="t" r="r" b="b"/>
              <a:pathLst>
                <a:path w="9687" h="1565">
                  <a:moveTo>
                    <a:pt x="0" y="1566"/>
                  </a:moveTo>
                  <a:cubicBezTo>
                    <a:pt x="3082" y="1125"/>
                    <a:pt x="6605" y="685"/>
                    <a:pt x="9687" y="245"/>
                  </a:cubicBezTo>
                  <a:cubicBezTo>
                    <a:pt x="6605" y="-196"/>
                    <a:pt x="3522" y="-196"/>
                    <a:pt x="0" y="1566"/>
                  </a:cubicBezTo>
                  <a:close/>
                </a:path>
              </a:pathLst>
            </a:custGeom>
            <a:solidFill>
              <a:srgbClr val="FEC68E"/>
            </a:solidFill>
            <a:ln w="4403" cap="flat">
              <a:noFill/>
              <a:prstDash val="solid"/>
              <a:miter/>
            </a:ln>
          </p:spPr>
          <p:txBody>
            <a:bodyPr rtlCol="0" anchor="ctr"/>
            <a:lstStyle/>
            <a:p>
              <a:endParaRPr lang="en-US" sz="2024"/>
            </a:p>
          </p:txBody>
        </p:sp>
        <p:sp>
          <p:nvSpPr>
            <p:cNvPr id="137" name="Freeform: Shape 136">
              <a:extLst>
                <a:ext uri="{FF2B5EF4-FFF2-40B4-BE49-F238E27FC236}">
                  <a16:creationId xmlns:a16="http://schemas.microsoft.com/office/drawing/2014/main" id="{BA360BC4-3CCD-4090-91F4-04B261876E87}"/>
                </a:ext>
              </a:extLst>
            </p:cNvPr>
            <p:cNvSpPr/>
            <p:nvPr/>
          </p:nvSpPr>
          <p:spPr>
            <a:xfrm>
              <a:off x="11254892" y="4089896"/>
              <a:ext cx="4403" cy="330"/>
            </a:xfrm>
            <a:custGeom>
              <a:avLst/>
              <a:gdLst>
                <a:gd name="connsiteX0" fmla="*/ 0 w 4403"/>
                <a:gd name="connsiteY0" fmla="*/ 0 h 330"/>
                <a:gd name="connsiteX1" fmla="*/ 0 w 4403"/>
                <a:gd name="connsiteY1" fmla="*/ 0 h 330"/>
                <a:gd name="connsiteX2" fmla="*/ 0 w 4403"/>
                <a:gd name="connsiteY2" fmla="*/ 0 h 330"/>
                <a:gd name="connsiteX3" fmla="*/ 0 w 4403"/>
                <a:gd name="connsiteY3" fmla="*/ 0 h 330"/>
              </a:gdLst>
              <a:ahLst/>
              <a:cxnLst>
                <a:cxn ang="0">
                  <a:pos x="connsiteX0" y="connsiteY0"/>
                </a:cxn>
                <a:cxn ang="0">
                  <a:pos x="connsiteX1" y="connsiteY1"/>
                </a:cxn>
                <a:cxn ang="0">
                  <a:pos x="connsiteX2" y="connsiteY2"/>
                </a:cxn>
                <a:cxn ang="0">
                  <a:pos x="connsiteX3" y="connsiteY3"/>
                </a:cxn>
              </a:cxnLst>
              <a:rect l="l" t="t" r="r" b="b"/>
              <a:pathLst>
                <a:path w="4403" h="330">
                  <a:moveTo>
                    <a:pt x="0" y="0"/>
                  </a:moveTo>
                  <a:cubicBezTo>
                    <a:pt x="0" y="440"/>
                    <a:pt x="0" y="440"/>
                    <a:pt x="0" y="0"/>
                  </a:cubicBezTo>
                  <a:cubicBezTo>
                    <a:pt x="0" y="440"/>
                    <a:pt x="0" y="440"/>
                    <a:pt x="0" y="0"/>
                  </a:cubicBezTo>
                  <a:cubicBezTo>
                    <a:pt x="0" y="0"/>
                    <a:pt x="0" y="0"/>
                    <a:pt x="0" y="0"/>
                  </a:cubicBezTo>
                  <a:close/>
                </a:path>
              </a:pathLst>
            </a:custGeom>
            <a:solidFill>
              <a:srgbClr val="FEC68E"/>
            </a:solidFill>
            <a:ln w="4403" cap="flat">
              <a:noFill/>
              <a:prstDash val="solid"/>
              <a:miter/>
            </a:ln>
          </p:spPr>
          <p:txBody>
            <a:bodyPr rtlCol="0" anchor="ctr"/>
            <a:lstStyle/>
            <a:p>
              <a:endParaRPr lang="en-US" sz="2024"/>
            </a:p>
          </p:txBody>
        </p:sp>
      </p:grpSp>
      <p:grpSp>
        <p:nvGrpSpPr>
          <p:cNvPr id="10" name="Group 9">
            <a:extLst>
              <a:ext uri="{FF2B5EF4-FFF2-40B4-BE49-F238E27FC236}">
                <a16:creationId xmlns:a16="http://schemas.microsoft.com/office/drawing/2014/main" id="{578E6BE0-3BD2-4F03-81CB-0586D6A17CF0}"/>
              </a:ext>
            </a:extLst>
          </p:cNvPr>
          <p:cNvGrpSpPr/>
          <p:nvPr/>
        </p:nvGrpSpPr>
        <p:grpSpPr>
          <a:xfrm>
            <a:off x="3454468" y="2249040"/>
            <a:ext cx="2021122" cy="2644741"/>
            <a:chOff x="671107" y="801939"/>
            <a:chExt cx="3958960" cy="5180500"/>
          </a:xfrm>
        </p:grpSpPr>
        <p:sp>
          <p:nvSpPr>
            <p:cNvPr id="11" name="Freeform: Shape 10">
              <a:extLst>
                <a:ext uri="{FF2B5EF4-FFF2-40B4-BE49-F238E27FC236}">
                  <a16:creationId xmlns:a16="http://schemas.microsoft.com/office/drawing/2014/main" id="{4CD7F606-EDD3-4074-BC9B-246EECE2B41A}"/>
                </a:ext>
              </a:extLst>
            </p:cNvPr>
            <p:cNvSpPr/>
            <p:nvPr/>
          </p:nvSpPr>
          <p:spPr>
            <a:xfrm>
              <a:off x="691710" y="2555595"/>
              <a:ext cx="3938357" cy="3408292"/>
            </a:xfrm>
            <a:custGeom>
              <a:avLst/>
              <a:gdLst>
                <a:gd name="connsiteX0" fmla="*/ 2601863 w 2608174"/>
                <a:gd name="connsiteY0" fmla="*/ 1488729 h 2257139"/>
                <a:gd name="connsiteX1" fmla="*/ 2598713 w 2608174"/>
                <a:gd name="connsiteY1" fmla="*/ 1465329 h 2257139"/>
                <a:gd name="connsiteX2" fmla="*/ 2501063 w 2608174"/>
                <a:gd name="connsiteY2" fmla="*/ 1155279 h 2257139"/>
                <a:gd name="connsiteX3" fmla="*/ 2437613 w 2608174"/>
                <a:gd name="connsiteY3" fmla="*/ 1049529 h 2257139"/>
                <a:gd name="connsiteX4" fmla="*/ 2371013 w 2608174"/>
                <a:gd name="connsiteY4" fmla="*/ 932079 h 2257139"/>
                <a:gd name="connsiteX5" fmla="*/ 2325113 w 2608174"/>
                <a:gd name="connsiteY5" fmla="*/ 877629 h 2257139"/>
                <a:gd name="connsiteX6" fmla="*/ 2275613 w 2608174"/>
                <a:gd name="connsiteY6" fmla="*/ 806979 h 2257139"/>
                <a:gd name="connsiteX7" fmla="*/ 2196863 w 2608174"/>
                <a:gd name="connsiteY7" fmla="*/ 670179 h 2257139"/>
                <a:gd name="connsiteX8" fmla="*/ 2145563 w 2608174"/>
                <a:gd name="connsiteY8" fmla="*/ 558129 h 2257139"/>
                <a:gd name="connsiteX9" fmla="*/ 2096963 w 2608174"/>
                <a:gd name="connsiteY9" fmla="*/ 433929 h 2257139"/>
                <a:gd name="connsiteX10" fmla="*/ 2057813 w 2608174"/>
                <a:gd name="connsiteY10" fmla="*/ 312879 h 2257139"/>
                <a:gd name="connsiteX11" fmla="*/ 2038463 w 2608174"/>
                <a:gd name="connsiteY11" fmla="*/ 218829 h 2257139"/>
                <a:gd name="connsiteX12" fmla="*/ 2011463 w 2608174"/>
                <a:gd name="connsiteY12" fmla="*/ 88779 h 2257139"/>
                <a:gd name="connsiteX13" fmla="*/ 1879613 w 2608174"/>
                <a:gd name="connsiteY13" fmla="*/ 2379 h 2257139"/>
                <a:gd name="connsiteX14" fmla="*/ 231263 w 2608174"/>
                <a:gd name="connsiteY14" fmla="*/ 361029 h 2257139"/>
                <a:gd name="connsiteX15" fmla="*/ 119213 w 2608174"/>
                <a:gd name="connsiteY15" fmla="*/ 447429 h 2257139"/>
                <a:gd name="connsiteX16" fmla="*/ 115613 w 2608174"/>
                <a:gd name="connsiteY16" fmla="*/ 443379 h 2257139"/>
                <a:gd name="connsiteX17" fmla="*/ 80513 w 2608174"/>
                <a:gd name="connsiteY17" fmla="*/ 651729 h 2257139"/>
                <a:gd name="connsiteX18" fmla="*/ 52613 w 2608174"/>
                <a:gd name="connsiteY18" fmla="*/ 802479 h 2257139"/>
                <a:gd name="connsiteX19" fmla="*/ 27863 w 2608174"/>
                <a:gd name="connsiteY19" fmla="*/ 1013979 h 2257139"/>
                <a:gd name="connsiteX20" fmla="*/ 22013 w 2608174"/>
                <a:gd name="connsiteY20" fmla="*/ 1264179 h 2257139"/>
                <a:gd name="connsiteX21" fmla="*/ 26063 w 2608174"/>
                <a:gd name="connsiteY21" fmla="*/ 1686279 h 2257139"/>
                <a:gd name="connsiteX22" fmla="*/ 16613 w 2608174"/>
                <a:gd name="connsiteY22" fmla="*/ 1805079 h 2257139"/>
                <a:gd name="connsiteX23" fmla="*/ 19313 w 2608174"/>
                <a:gd name="connsiteY23" fmla="*/ 1863579 h 2257139"/>
                <a:gd name="connsiteX24" fmla="*/ 33713 w 2608174"/>
                <a:gd name="connsiteY24" fmla="*/ 1911729 h 2257139"/>
                <a:gd name="connsiteX25" fmla="*/ 20663 w 2608174"/>
                <a:gd name="connsiteY25" fmla="*/ 1965279 h 2257139"/>
                <a:gd name="connsiteX26" fmla="*/ 3563 w 2608174"/>
                <a:gd name="connsiteY26" fmla="*/ 2116479 h 2257139"/>
                <a:gd name="connsiteX27" fmla="*/ 14363 w 2608174"/>
                <a:gd name="connsiteY27" fmla="*/ 2245179 h 2257139"/>
                <a:gd name="connsiteX28" fmla="*/ 131363 w 2608174"/>
                <a:gd name="connsiteY28" fmla="*/ 2241129 h 2257139"/>
                <a:gd name="connsiteX29" fmla="*/ 271313 w 2608174"/>
                <a:gd name="connsiteY29" fmla="*/ 2210079 h 2257139"/>
                <a:gd name="connsiteX30" fmla="*/ 707363 w 2608174"/>
                <a:gd name="connsiteY30" fmla="*/ 2111979 h 2257139"/>
                <a:gd name="connsiteX31" fmla="*/ 1808963 w 2608174"/>
                <a:gd name="connsiteY31" fmla="*/ 1852329 h 2257139"/>
                <a:gd name="connsiteX32" fmla="*/ 2550563 w 2608174"/>
                <a:gd name="connsiteY32" fmla="*/ 1684479 h 2257139"/>
                <a:gd name="connsiteX33" fmla="*/ 2582063 w 2608174"/>
                <a:gd name="connsiteY33" fmla="*/ 1662429 h 2257139"/>
                <a:gd name="connsiteX34" fmla="*/ 2594213 w 2608174"/>
                <a:gd name="connsiteY34" fmla="*/ 1648479 h 2257139"/>
                <a:gd name="connsiteX35" fmla="*/ 2601863 w 2608174"/>
                <a:gd name="connsiteY35" fmla="*/ 1488729 h 2257139"/>
                <a:gd name="connsiteX36" fmla="*/ 29663 w 2608174"/>
                <a:gd name="connsiteY36" fmla="*/ 1160229 h 2257139"/>
                <a:gd name="connsiteX37" fmla="*/ 29663 w 2608174"/>
                <a:gd name="connsiteY37" fmla="*/ 1160229 h 2257139"/>
                <a:gd name="connsiteX38" fmla="*/ 29663 w 2608174"/>
                <a:gd name="connsiteY38" fmla="*/ 1159779 h 2257139"/>
                <a:gd name="connsiteX39" fmla="*/ 29663 w 2608174"/>
                <a:gd name="connsiteY39" fmla="*/ 1160229 h 2257139"/>
                <a:gd name="connsiteX40" fmla="*/ 52613 w 2608174"/>
                <a:gd name="connsiteY40" fmla="*/ 2251029 h 2257139"/>
                <a:gd name="connsiteX41" fmla="*/ 52613 w 2608174"/>
                <a:gd name="connsiteY41" fmla="*/ 2251029 h 2257139"/>
                <a:gd name="connsiteX42" fmla="*/ 53063 w 2608174"/>
                <a:gd name="connsiteY42" fmla="*/ 2250129 h 2257139"/>
                <a:gd name="connsiteX43" fmla="*/ 54413 w 2608174"/>
                <a:gd name="connsiteY43" fmla="*/ 2251029 h 2257139"/>
                <a:gd name="connsiteX44" fmla="*/ 52613 w 2608174"/>
                <a:gd name="connsiteY44" fmla="*/ 2251029 h 2257139"/>
                <a:gd name="connsiteX45" fmla="*/ 52613 w 2608174"/>
                <a:gd name="connsiteY45" fmla="*/ 2251029 h 2257139"/>
                <a:gd name="connsiteX46" fmla="*/ 2029013 w 2608174"/>
                <a:gd name="connsiteY46" fmla="*/ 1417179 h 2257139"/>
                <a:gd name="connsiteX47" fmla="*/ 1971863 w 2608174"/>
                <a:gd name="connsiteY47" fmla="*/ 1433379 h 2257139"/>
                <a:gd name="connsiteX48" fmla="*/ 1966463 w 2608174"/>
                <a:gd name="connsiteY48" fmla="*/ 1435629 h 2257139"/>
                <a:gd name="connsiteX49" fmla="*/ 1938563 w 2608174"/>
                <a:gd name="connsiteY49" fmla="*/ 1414929 h 2257139"/>
                <a:gd name="connsiteX50" fmla="*/ 1929113 w 2608174"/>
                <a:gd name="connsiteY50" fmla="*/ 1358679 h 2257139"/>
                <a:gd name="connsiteX51" fmla="*/ 1925513 w 2608174"/>
                <a:gd name="connsiteY51" fmla="*/ 1284879 h 2257139"/>
                <a:gd name="connsiteX52" fmla="*/ 1927763 w 2608174"/>
                <a:gd name="connsiteY52" fmla="*/ 1247979 h 2257139"/>
                <a:gd name="connsiteX53" fmla="*/ 1939463 w 2608174"/>
                <a:gd name="connsiteY53" fmla="*/ 1223679 h 2257139"/>
                <a:gd name="connsiteX54" fmla="*/ 1952963 w 2608174"/>
                <a:gd name="connsiteY54" fmla="*/ 1219629 h 2257139"/>
                <a:gd name="connsiteX55" fmla="*/ 1958813 w 2608174"/>
                <a:gd name="connsiteY55" fmla="*/ 1225929 h 2257139"/>
                <a:gd name="connsiteX56" fmla="*/ 2033963 w 2608174"/>
                <a:gd name="connsiteY56" fmla="*/ 1384779 h 2257139"/>
                <a:gd name="connsiteX57" fmla="*/ 2034863 w 2608174"/>
                <a:gd name="connsiteY57" fmla="*/ 1387479 h 2257139"/>
                <a:gd name="connsiteX58" fmla="*/ 2029013 w 2608174"/>
                <a:gd name="connsiteY58" fmla="*/ 1417179 h 2257139"/>
                <a:gd name="connsiteX59" fmla="*/ 2208563 w 2608174"/>
                <a:gd name="connsiteY59" fmla="*/ 1761879 h 2257139"/>
                <a:gd name="connsiteX60" fmla="*/ 2208563 w 2608174"/>
                <a:gd name="connsiteY60" fmla="*/ 1761879 h 2257139"/>
                <a:gd name="connsiteX61" fmla="*/ 2208563 w 2608174"/>
                <a:gd name="connsiteY61" fmla="*/ 1761879 h 2257139"/>
                <a:gd name="connsiteX62" fmla="*/ 2208563 w 2608174"/>
                <a:gd name="connsiteY62" fmla="*/ 1761879 h 2257139"/>
                <a:gd name="connsiteX63" fmla="*/ 2379113 w 2608174"/>
                <a:gd name="connsiteY63" fmla="*/ 1726779 h 2257139"/>
                <a:gd name="connsiteX64" fmla="*/ 2379113 w 2608174"/>
                <a:gd name="connsiteY64" fmla="*/ 1726779 h 2257139"/>
                <a:gd name="connsiteX65" fmla="*/ 2379113 w 2608174"/>
                <a:gd name="connsiteY65" fmla="*/ 1726779 h 2257139"/>
                <a:gd name="connsiteX66" fmla="*/ 2379113 w 2608174"/>
                <a:gd name="connsiteY66" fmla="*/ 1726779 h 2257139"/>
                <a:gd name="connsiteX67" fmla="*/ 2379113 w 2608174"/>
                <a:gd name="connsiteY67" fmla="*/ 1726779 h 2257139"/>
                <a:gd name="connsiteX68" fmla="*/ 2590613 w 2608174"/>
                <a:gd name="connsiteY68" fmla="*/ 1444629 h 2257139"/>
                <a:gd name="connsiteX69" fmla="*/ 2590613 w 2608174"/>
                <a:gd name="connsiteY69" fmla="*/ 1443729 h 2257139"/>
                <a:gd name="connsiteX70" fmla="*/ 2591063 w 2608174"/>
                <a:gd name="connsiteY70" fmla="*/ 1443729 h 2257139"/>
                <a:gd name="connsiteX71" fmla="*/ 2590613 w 2608174"/>
                <a:gd name="connsiteY71" fmla="*/ 1444629 h 2257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2608174" h="2257139">
                  <a:moveTo>
                    <a:pt x="2601863" y="1488729"/>
                  </a:moveTo>
                  <a:cubicBezTo>
                    <a:pt x="2600963" y="1480629"/>
                    <a:pt x="2599613" y="1472979"/>
                    <a:pt x="2598713" y="1465329"/>
                  </a:cubicBezTo>
                  <a:cubicBezTo>
                    <a:pt x="2585213" y="1359129"/>
                    <a:pt x="2556413" y="1247979"/>
                    <a:pt x="2501063" y="1155279"/>
                  </a:cubicBezTo>
                  <a:cubicBezTo>
                    <a:pt x="2479913" y="1120179"/>
                    <a:pt x="2459213" y="1084629"/>
                    <a:pt x="2437613" y="1049529"/>
                  </a:cubicBezTo>
                  <a:cubicBezTo>
                    <a:pt x="2422763" y="1025229"/>
                    <a:pt x="2371463" y="940629"/>
                    <a:pt x="2371013" y="932079"/>
                  </a:cubicBezTo>
                  <a:cubicBezTo>
                    <a:pt x="2370563" y="923529"/>
                    <a:pt x="2337713" y="889329"/>
                    <a:pt x="2325113" y="877629"/>
                  </a:cubicBezTo>
                  <a:cubicBezTo>
                    <a:pt x="2304863" y="858729"/>
                    <a:pt x="2290013" y="829929"/>
                    <a:pt x="2275613" y="806979"/>
                  </a:cubicBezTo>
                  <a:cubicBezTo>
                    <a:pt x="2247713" y="762429"/>
                    <a:pt x="2222063" y="716079"/>
                    <a:pt x="2196863" y="670179"/>
                  </a:cubicBezTo>
                  <a:cubicBezTo>
                    <a:pt x="2177063" y="634179"/>
                    <a:pt x="2159963" y="596829"/>
                    <a:pt x="2145563" y="558129"/>
                  </a:cubicBezTo>
                  <a:cubicBezTo>
                    <a:pt x="2130263" y="518079"/>
                    <a:pt x="2107763" y="475329"/>
                    <a:pt x="2096963" y="433929"/>
                  </a:cubicBezTo>
                  <a:cubicBezTo>
                    <a:pt x="2086613" y="392529"/>
                    <a:pt x="2066813" y="354729"/>
                    <a:pt x="2057813" y="312879"/>
                  </a:cubicBezTo>
                  <a:cubicBezTo>
                    <a:pt x="2051063" y="281829"/>
                    <a:pt x="2044763" y="250329"/>
                    <a:pt x="2038463" y="218829"/>
                  </a:cubicBezTo>
                  <a:cubicBezTo>
                    <a:pt x="2029463" y="175629"/>
                    <a:pt x="2020463" y="131979"/>
                    <a:pt x="2011463" y="88779"/>
                  </a:cubicBezTo>
                  <a:cubicBezTo>
                    <a:pt x="1998863" y="28479"/>
                    <a:pt x="1939913" y="-10221"/>
                    <a:pt x="1879613" y="2379"/>
                  </a:cubicBezTo>
                  <a:cubicBezTo>
                    <a:pt x="1879613" y="2379"/>
                    <a:pt x="259163" y="351579"/>
                    <a:pt x="231263" y="361029"/>
                  </a:cubicBezTo>
                  <a:cubicBezTo>
                    <a:pt x="184913" y="376329"/>
                    <a:pt x="130463" y="393429"/>
                    <a:pt x="119213" y="447429"/>
                  </a:cubicBezTo>
                  <a:cubicBezTo>
                    <a:pt x="117413" y="446529"/>
                    <a:pt x="116063" y="445629"/>
                    <a:pt x="115613" y="443379"/>
                  </a:cubicBezTo>
                  <a:cubicBezTo>
                    <a:pt x="102113" y="512679"/>
                    <a:pt x="71513" y="581529"/>
                    <a:pt x="80513" y="651729"/>
                  </a:cubicBezTo>
                  <a:cubicBezTo>
                    <a:pt x="88163" y="711579"/>
                    <a:pt x="63413" y="752079"/>
                    <a:pt x="52613" y="802479"/>
                  </a:cubicBezTo>
                  <a:cubicBezTo>
                    <a:pt x="40463" y="872229"/>
                    <a:pt x="34613" y="943329"/>
                    <a:pt x="27863" y="1013979"/>
                  </a:cubicBezTo>
                  <a:cubicBezTo>
                    <a:pt x="19313" y="1102179"/>
                    <a:pt x="18413" y="1175529"/>
                    <a:pt x="22013" y="1264179"/>
                  </a:cubicBezTo>
                  <a:cubicBezTo>
                    <a:pt x="27863" y="1398279"/>
                    <a:pt x="-23437" y="1558929"/>
                    <a:pt x="26063" y="1686279"/>
                  </a:cubicBezTo>
                  <a:cubicBezTo>
                    <a:pt x="41813" y="1726779"/>
                    <a:pt x="23813" y="1765479"/>
                    <a:pt x="16613" y="1805079"/>
                  </a:cubicBezTo>
                  <a:cubicBezTo>
                    <a:pt x="13013" y="1824879"/>
                    <a:pt x="11663" y="1844679"/>
                    <a:pt x="19313" y="1863579"/>
                  </a:cubicBezTo>
                  <a:cubicBezTo>
                    <a:pt x="26513" y="1882029"/>
                    <a:pt x="35063" y="1891929"/>
                    <a:pt x="33713" y="1911729"/>
                  </a:cubicBezTo>
                  <a:cubicBezTo>
                    <a:pt x="32363" y="1930179"/>
                    <a:pt x="26063" y="1947729"/>
                    <a:pt x="20663" y="1965279"/>
                  </a:cubicBezTo>
                  <a:cubicBezTo>
                    <a:pt x="5813" y="2014329"/>
                    <a:pt x="4013" y="2065629"/>
                    <a:pt x="3563" y="2116479"/>
                  </a:cubicBezTo>
                  <a:cubicBezTo>
                    <a:pt x="3563" y="2148429"/>
                    <a:pt x="-9487" y="2220429"/>
                    <a:pt x="14363" y="2245179"/>
                  </a:cubicBezTo>
                  <a:cubicBezTo>
                    <a:pt x="38663" y="2270829"/>
                    <a:pt x="99413" y="2248329"/>
                    <a:pt x="131363" y="2241129"/>
                  </a:cubicBezTo>
                  <a:cubicBezTo>
                    <a:pt x="178163" y="2230779"/>
                    <a:pt x="224513" y="2220429"/>
                    <a:pt x="271313" y="2210079"/>
                  </a:cubicBezTo>
                  <a:cubicBezTo>
                    <a:pt x="416663" y="2177679"/>
                    <a:pt x="562013" y="2144829"/>
                    <a:pt x="707363" y="2111979"/>
                  </a:cubicBezTo>
                  <a:cubicBezTo>
                    <a:pt x="891413" y="2070579"/>
                    <a:pt x="1622663" y="1895079"/>
                    <a:pt x="1808963" y="1852329"/>
                  </a:cubicBezTo>
                  <a:cubicBezTo>
                    <a:pt x="1960613" y="1817679"/>
                    <a:pt x="2542913" y="1687179"/>
                    <a:pt x="2550563" y="1684479"/>
                  </a:cubicBezTo>
                  <a:cubicBezTo>
                    <a:pt x="2562713" y="1679979"/>
                    <a:pt x="2573963" y="1673679"/>
                    <a:pt x="2582063" y="1662429"/>
                  </a:cubicBezTo>
                  <a:cubicBezTo>
                    <a:pt x="2586113" y="1657929"/>
                    <a:pt x="2590163" y="1653429"/>
                    <a:pt x="2594213" y="1648479"/>
                  </a:cubicBezTo>
                  <a:cubicBezTo>
                    <a:pt x="2614463" y="1601229"/>
                    <a:pt x="2608613" y="1542279"/>
                    <a:pt x="2601863" y="1488729"/>
                  </a:cubicBezTo>
                  <a:close/>
                  <a:moveTo>
                    <a:pt x="29663" y="1160229"/>
                  </a:moveTo>
                  <a:cubicBezTo>
                    <a:pt x="29663" y="1160229"/>
                    <a:pt x="29663" y="1160229"/>
                    <a:pt x="29663" y="1160229"/>
                  </a:cubicBezTo>
                  <a:cubicBezTo>
                    <a:pt x="29213" y="1160229"/>
                    <a:pt x="29663" y="1159779"/>
                    <a:pt x="29663" y="1159779"/>
                  </a:cubicBezTo>
                  <a:cubicBezTo>
                    <a:pt x="29663" y="1159779"/>
                    <a:pt x="29663" y="1160229"/>
                    <a:pt x="29663" y="1160229"/>
                  </a:cubicBezTo>
                  <a:close/>
                  <a:moveTo>
                    <a:pt x="52613" y="2251029"/>
                  </a:moveTo>
                  <a:cubicBezTo>
                    <a:pt x="52613" y="2251029"/>
                    <a:pt x="52613" y="2251029"/>
                    <a:pt x="52613" y="2251029"/>
                  </a:cubicBezTo>
                  <a:lnTo>
                    <a:pt x="53063" y="2250129"/>
                  </a:lnTo>
                  <a:cubicBezTo>
                    <a:pt x="53513" y="2250579"/>
                    <a:pt x="53963" y="2250579"/>
                    <a:pt x="54413" y="2251029"/>
                  </a:cubicBezTo>
                  <a:cubicBezTo>
                    <a:pt x="53513" y="2251029"/>
                    <a:pt x="53063" y="2251029"/>
                    <a:pt x="52613" y="2251029"/>
                  </a:cubicBezTo>
                  <a:cubicBezTo>
                    <a:pt x="52613" y="2251029"/>
                    <a:pt x="52613" y="2251029"/>
                    <a:pt x="52613" y="2251029"/>
                  </a:cubicBezTo>
                  <a:close/>
                  <a:moveTo>
                    <a:pt x="2029013" y="1417179"/>
                  </a:moveTo>
                  <a:cubicBezTo>
                    <a:pt x="2010113" y="1422579"/>
                    <a:pt x="1990763" y="1427979"/>
                    <a:pt x="1971863" y="1433379"/>
                  </a:cubicBezTo>
                  <a:cubicBezTo>
                    <a:pt x="1970063" y="1433829"/>
                    <a:pt x="1968263" y="1434729"/>
                    <a:pt x="1966463" y="1435629"/>
                  </a:cubicBezTo>
                  <a:cubicBezTo>
                    <a:pt x="1946663" y="1448229"/>
                    <a:pt x="1942163" y="1430679"/>
                    <a:pt x="1938563" y="1414929"/>
                  </a:cubicBezTo>
                  <a:cubicBezTo>
                    <a:pt x="1934513" y="1396479"/>
                    <a:pt x="1931363" y="1377579"/>
                    <a:pt x="1929113" y="1358679"/>
                  </a:cubicBezTo>
                  <a:cubicBezTo>
                    <a:pt x="1926413" y="1333929"/>
                    <a:pt x="1925063" y="1309629"/>
                    <a:pt x="1925513" y="1284879"/>
                  </a:cubicBezTo>
                  <a:cubicBezTo>
                    <a:pt x="1925963" y="1273629"/>
                    <a:pt x="1924163" y="1258779"/>
                    <a:pt x="1927763" y="1247979"/>
                  </a:cubicBezTo>
                  <a:cubicBezTo>
                    <a:pt x="1930463" y="1239879"/>
                    <a:pt x="1935863" y="1231779"/>
                    <a:pt x="1939463" y="1223679"/>
                  </a:cubicBezTo>
                  <a:cubicBezTo>
                    <a:pt x="1942163" y="1216929"/>
                    <a:pt x="1946663" y="1215579"/>
                    <a:pt x="1952963" y="1219629"/>
                  </a:cubicBezTo>
                  <a:cubicBezTo>
                    <a:pt x="1955213" y="1220979"/>
                    <a:pt x="1957463" y="1223229"/>
                    <a:pt x="1958813" y="1225929"/>
                  </a:cubicBezTo>
                  <a:cubicBezTo>
                    <a:pt x="1987613" y="1277229"/>
                    <a:pt x="2019563" y="1327179"/>
                    <a:pt x="2033963" y="1384779"/>
                  </a:cubicBezTo>
                  <a:cubicBezTo>
                    <a:pt x="2034413" y="1385679"/>
                    <a:pt x="2034413" y="1386579"/>
                    <a:pt x="2034863" y="1387479"/>
                  </a:cubicBezTo>
                  <a:cubicBezTo>
                    <a:pt x="2039813" y="1398279"/>
                    <a:pt x="2049263" y="1409979"/>
                    <a:pt x="2029013" y="1417179"/>
                  </a:cubicBezTo>
                  <a:close/>
                  <a:moveTo>
                    <a:pt x="2208563" y="1761879"/>
                  </a:moveTo>
                  <a:cubicBezTo>
                    <a:pt x="2208563" y="1761879"/>
                    <a:pt x="2208563" y="1761879"/>
                    <a:pt x="2208563" y="1761879"/>
                  </a:cubicBezTo>
                  <a:cubicBezTo>
                    <a:pt x="2208563" y="1761879"/>
                    <a:pt x="2208563" y="1762329"/>
                    <a:pt x="2208563" y="1761879"/>
                  </a:cubicBezTo>
                  <a:cubicBezTo>
                    <a:pt x="2208563" y="1762329"/>
                    <a:pt x="2208563" y="1761879"/>
                    <a:pt x="2208563" y="1761879"/>
                  </a:cubicBezTo>
                  <a:close/>
                  <a:moveTo>
                    <a:pt x="2379113" y="1726779"/>
                  </a:moveTo>
                  <a:lnTo>
                    <a:pt x="2379113" y="1726779"/>
                  </a:lnTo>
                  <a:cubicBezTo>
                    <a:pt x="2379113" y="1726779"/>
                    <a:pt x="2379113" y="1726779"/>
                    <a:pt x="2379113" y="1726779"/>
                  </a:cubicBezTo>
                  <a:cubicBezTo>
                    <a:pt x="2379113" y="1726779"/>
                    <a:pt x="2379113" y="1726779"/>
                    <a:pt x="2379113" y="1726779"/>
                  </a:cubicBezTo>
                  <a:cubicBezTo>
                    <a:pt x="2379113" y="1726779"/>
                    <a:pt x="2379113" y="1726779"/>
                    <a:pt x="2379113" y="1726779"/>
                  </a:cubicBezTo>
                  <a:close/>
                  <a:moveTo>
                    <a:pt x="2590613" y="1444629"/>
                  </a:moveTo>
                  <a:cubicBezTo>
                    <a:pt x="2590613" y="1444179"/>
                    <a:pt x="2590613" y="1444179"/>
                    <a:pt x="2590613" y="1443729"/>
                  </a:cubicBezTo>
                  <a:cubicBezTo>
                    <a:pt x="2590613" y="1443729"/>
                    <a:pt x="2590613" y="1443729"/>
                    <a:pt x="2591063" y="1443729"/>
                  </a:cubicBezTo>
                  <a:cubicBezTo>
                    <a:pt x="2590613" y="1443729"/>
                    <a:pt x="2590613" y="1444179"/>
                    <a:pt x="2590613" y="1444629"/>
                  </a:cubicBezTo>
                  <a:close/>
                </a:path>
              </a:pathLst>
            </a:custGeom>
            <a:solidFill>
              <a:schemeClr val="bg1">
                <a:lumMod val="95000"/>
              </a:schemeClr>
            </a:solidFill>
            <a:ln w="4491" cap="flat">
              <a:noFill/>
              <a:prstDash val="solid"/>
              <a:miter/>
            </a:ln>
          </p:spPr>
          <p:txBody>
            <a:bodyPr rtlCol="0" anchor="ctr"/>
            <a:lstStyle/>
            <a:p>
              <a:endParaRPr lang="en-US" sz="2024"/>
            </a:p>
          </p:txBody>
        </p:sp>
        <p:sp>
          <p:nvSpPr>
            <p:cNvPr id="12" name="Freeform: Shape 11">
              <a:extLst>
                <a:ext uri="{FF2B5EF4-FFF2-40B4-BE49-F238E27FC236}">
                  <a16:creationId xmlns:a16="http://schemas.microsoft.com/office/drawing/2014/main" id="{D587FBD8-41E4-49A8-8212-A7627180F9C1}"/>
                </a:ext>
              </a:extLst>
            </p:cNvPr>
            <p:cNvSpPr/>
            <p:nvPr/>
          </p:nvSpPr>
          <p:spPr>
            <a:xfrm>
              <a:off x="671107" y="3023959"/>
              <a:ext cx="1719395" cy="2958480"/>
            </a:xfrm>
            <a:custGeom>
              <a:avLst/>
              <a:gdLst>
                <a:gd name="connsiteX0" fmla="*/ 1118358 w 1138668"/>
                <a:gd name="connsiteY0" fmla="*/ 1243355 h 1959251"/>
                <a:gd name="connsiteX1" fmla="*/ 1103508 w 1138668"/>
                <a:gd name="connsiteY1" fmla="*/ 992255 h 1959251"/>
                <a:gd name="connsiteX2" fmla="*/ 1085508 w 1138668"/>
                <a:gd name="connsiteY2" fmla="*/ 825755 h 1959251"/>
                <a:gd name="connsiteX3" fmla="*/ 1044108 w 1138668"/>
                <a:gd name="connsiteY3" fmla="*/ 532805 h 1959251"/>
                <a:gd name="connsiteX4" fmla="*/ 951858 w 1138668"/>
                <a:gd name="connsiteY4" fmla="*/ 166955 h 1959251"/>
                <a:gd name="connsiteX5" fmla="*/ 939708 w 1138668"/>
                <a:gd name="connsiteY5" fmla="*/ 151655 h 1959251"/>
                <a:gd name="connsiteX6" fmla="*/ 918108 w 1138668"/>
                <a:gd name="connsiteY6" fmla="*/ 190805 h 1959251"/>
                <a:gd name="connsiteX7" fmla="*/ 981108 w 1138668"/>
                <a:gd name="connsiteY7" fmla="*/ 556205 h 1959251"/>
                <a:gd name="connsiteX8" fmla="*/ 1010808 w 1138668"/>
                <a:gd name="connsiteY8" fmla="*/ 951305 h 1959251"/>
                <a:gd name="connsiteX9" fmla="*/ 977508 w 1138668"/>
                <a:gd name="connsiteY9" fmla="*/ 1159205 h 1959251"/>
                <a:gd name="connsiteX10" fmla="*/ 940608 w 1138668"/>
                <a:gd name="connsiteY10" fmla="*/ 1235705 h 1959251"/>
                <a:gd name="connsiteX11" fmla="*/ 907758 w 1138668"/>
                <a:gd name="connsiteY11" fmla="*/ 1254605 h 1959251"/>
                <a:gd name="connsiteX12" fmla="*/ 884808 w 1138668"/>
                <a:gd name="connsiteY12" fmla="*/ 1224005 h 1959251"/>
                <a:gd name="connsiteX13" fmla="*/ 874908 w 1138668"/>
                <a:gd name="connsiteY13" fmla="*/ 1155155 h 1959251"/>
                <a:gd name="connsiteX14" fmla="*/ 856458 w 1138668"/>
                <a:gd name="connsiteY14" fmla="*/ 1008455 h 1959251"/>
                <a:gd name="connsiteX15" fmla="*/ 820908 w 1138668"/>
                <a:gd name="connsiteY15" fmla="*/ 913055 h 1959251"/>
                <a:gd name="connsiteX16" fmla="*/ 681408 w 1138668"/>
                <a:gd name="connsiteY16" fmla="*/ 1120505 h 1959251"/>
                <a:gd name="connsiteX17" fmla="*/ 622908 w 1138668"/>
                <a:gd name="connsiteY17" fmla="*/ 1231205 h 1959251"/>
                <a:gd name="connsiteX18" fmla="*/ 571158 w 1138668"/>
                <a:gd name="connsiteY18" fmla="*/ 1261355 h 1959251"/>
                <a:gd name="connsiteX19" fmla="*/ 534708 w 1138668"/>
                <a:gd name="connsiteY19" fmla="*/ 1214105 h 1959251"/>
                <a:gd name="connsiteX20" fmla="*/ 513558 w 1138668"/>
                <a:gd name="connsiteY20" fmla="*/ 1099355 h 1959251"/>
                <a:gd name="connsiteX21" fmla="*/ 502758 w 1138668"/>
                <a:gd name="connsiteY21" fmla="*/ 1017005 h 1959251"/>
                <a:gd name="connsiteX22" fmla="*/ 459558 w 1138668"/>
                <a:gd name="connsiteY22" fmla="*/ 1000805 h 1959251"/>
                <a:gd name="connsiteX23" fmla="*/ 430758 w 1138668"/>
                <a:gd name="connsiteY23" fmla="*/ 1025555 h 1959251"/>
                <a:gd name="connsiteX24" fmla="*/ 307908 w 1138668"/>
                <a:gd name="connsiteY24" fmla="*/ 1210505 h 1959251"/>
                <a:gd name="connsiteX25" fmla="*/ 260658 w 1138668"/>
                <a:gd name="connsiteY25" fmla="*/ 1372955 h 1959251"/>
                <a:gd name="connsiteX26" fmla="*/ 296208 w 1138668"/>
                <a:gd name="connsiteY26" fmla="*/ 1399505 h 1959251"/>
                <a:gd name="connsiteX27" fmla="*/ 341208 w 1138668"/>
                <a:gd name="connsiteY27" fmla="*/ 1377005 h 1959251"/>
                <a:gd name="connsiteX28" fmla="*/ 455508 w 1138668"/>
                <a:gd name="connsiteY28" fmla="*/ 1294205 h 1959251"/>
                <a:gd name="connsiteX29" fmla="*/ 472158 w 1138668"/>
                <a:gd name="connsiteY29" fmla="*/ 1287455 h 1959251"/>
                <a:gd name="connsiteX30" fmla="*/ 473508 w 1138668"/>
                <a:gd name="connsiteY30" fmla="*/ 1306355 h 1959251"/>
                <a:gd name="connsiteX31" fmla="*/ 424908 w 1138668"/>
                <a:gd name="connsiteY31" fmla="*/ 1390055 h 1959251"/>
                <a:gd name="connsiteX32" fmla="*/ 342558 w 1138668"/>
                <a:gd name="connsiteY32" fmla="*/ 1448105 h 1959251"/>
                <a:gd name="connsiteX33" fmla="*/ 286308 w 1138668"/>
                <a:gd name="connsiteY33" fmla="*/ 1476005 h 1959251"/>
                <a:gd name="connsiteX34" fmla="*/ 178758 w 1138668"/>
                <a:gd name="connsiteY34" fmla="*/ 1515155 h 1959251"/>
                <a:gd name="connsiteX35" fmla="*/ 96408 w 1138668"/>
                <a:gd name="connsiteY35" fmla="*/ 1460255 h 1959251"/>
                <a:gd name="connsiteX36" fmla="*/ 105858 w 1138668"/>
                <a:gd name="connsiteY36" fmla="*/ 1336055 h 1959251"/>
                <a:gd name="connsiteX37" fmla="*/ 185058 w 1138668"/>
                <a:gd name="connsiteY37" fmla="*/ 1201505 h 1959251"/>
                <a:gd name="connsiteX38" fmla="*/ 330858 w 1138668"/>
                <a:gd name="connsiteY38" fmla="*/ 1075955 h 1959251"/>
                <a:gd name="connsiteX39" fmla="*/ 342108 w 1138668"/>
                <a:gd name="connsiteY39" fmla="*/ 1053455 h 1959251"/>
                <a:gd name="connsiteX40" fmla="*/ 320058 w 1138668"/>
                <a:gd name="connsiteY40" fmla="*/ 1040855 h 1959251"/>
                <a:gd name="connsiteX41" fmla="*/ 273258 w 1138668"/>
                <a:gd name="connsiteY41" fmla="*/ 1035455 h 1959251"/>
                <a:gd name="connsiteX42" fmla="*/ 166608 w 1138668"/>
                <a:gd name="connsiteY42" fmla="*/ 1011155 h 1959251"/>
                <a:gd name="connsiteX43" fmla="*/ 73458 w 1138668"/>
                <a:gd name="connsiteY43" fmla="*/ 872105 h 1959251"/>
                <a:gd name="connsiteX44" fmla="*/ 100458 w 1138668"/>
                <a:gd name="connsiteY44" fmla="*/ 897755 h 1959251"/>
                <a:gd name="connsiteX45" fmla="*/ 158508 w 1138668"/>
                <a:gd name="connsiteY45" fmla="*/ 966155 h 1959251"/>
                <a:gd name="connsiteX46" fmla="*/ 188208 w 1138668"/>
                <a:gd name="connsiteY46" fmla="*/ 985955 h 1959251"/>
                <a:gd name="connsiteX47" fmla="*/ 219708 w 1138668"/>
                <a:gd name="connsiteY47" fmla="*/ 960305 h 1959251"/>
                <a:gd name="connsiteX48" fmla="*/ 209358 w 1138668"/>
                <a:gd name="connsiteY48" fmla="*/ 933305 h 1959251"/>
                <a:gd name="connsiteX49" fmla="*/ 181458 w 1138668"/>
                <a:gd name="connsiteY49" fmla="*/ 884705 h 1959251"/>
                <a:gd name="connsiteX50" fmla="*/ 109008 w 1138668"/>
                <a:gd name="connsiteY50" fmla="*/ 653405 h 1959251"/>
                <a:gd name="connsiteX51" fmla="*/ 117108 w 1138668"/>
                <a:gd name="connsiteY51" fmla="*/ 427055 h 1959251"/>
                <a:gd name="connsiteX52" fmla="*/ 155808 w 1138668"/>
                <a:gd name="connsiteY52" fmla="*/ 238055 h 1959251"/>
                <a:gd name="connsiteX53" fmla="*/ 179208 w 1138668"/>
                <a:gd name="connsiteY53" fmla="*/ 205655 h 1959251"/>
                <a:gd name="connsiteX54" fmla="*/ 205308 w 1138668"/>
                <a:gd name="connsiteY54" fmla="*/ 235355 h 1959251"/>
                <a:gd name="connsiteX55" fmla="*/ 235008 w 1138668"/>
                <a:gd name="connsiteY55" fmla="*/ 341105 h 1959251"/>
                <a:gd name="connsiteX56" fmla="*/ 250308 w 1138668"/>
                <a:gd name="connsiteY56" fmla="*/ 369455 h 1959251"/>
                <a:gd name="connsiteX57" fmla="*/ 260658 w 1138668"/>
                <a:gd name="connsiteY57" fmla="*/ 312755 h 1959251"/>
                <a:gd name="connsiteX58" fmla="*/ 365958 w 1138668"/>
                <a:gd name="connsiteY58" fmla="*/ 120155 h 1959251"/>
                <a:gd name="connsiteX59" fmla="*/ 420408 w 1138668"/>
                <a:gd name="connsiteY59" fmla="*/ 80105 h 1959251"/>
                <a:gd name="connsiteX60" fmla="*/ 421758 w 1138668"/>
                <a:gd name="connsiteY60" fmla="*/ 75605 h 1959251"/>
                <a:gd name="connsiteX61" fmla="*/ 422208 w 1138668"/>
                <a:gd name="connsiteY61" fmla="*/ 73805 h 1959251"/>
                <a:gd name="connsiteX62" fmla="*/ 422208 w 1138668"/>
                <a:gd name="connsiteY62" fmla="*/ 29255 h 1959251"/>
                <a:gd name="connsiteX63" fmla="*/ 421758 w 1138668"/>
                <a:gd name="connsiteY63" fmla="*/ 25205 h 1959251"/>
                <a:gd name="connsiteX64" fmla="*/ 417258 w 1138668"/>
                <a:gd name="connsiteY64" fmla="*/ 3605 h 1959251"/>
                <a:gd name="connsiteX65" fmla="*/ 347058 w 1138668"/>
                <a:gd name="connsiteY65" fmla="*/ 15305 h 1959251"/>
                <a:gd name="connsiteX66" fmla="*/ 201708 w 1138668"/>
                <a:gd name="connsiteY66" fmla="*/ 55805 h 1959251"/>
                <a:gd name="connsiteX67" fmla="*/ 130158 w 1138668"/>
                <a:gd name="connsiteY67" fmla="*/ 103055 h 1959251"/>
                <a:gd name="connsiteX68" fmla="*/ 108558 w 1138668"/>
                <a:gd name="connsiteY68" fmla="*/ 183605 h 1959251"/>
                <a:gd name="connsiteX69" fmla="*/ 100908 w 1138668"/>
                <a:gd name="connsiteY69" fmla="*/ 213305 h 1959251"/>
                <a:gd name="connsiteX70" fmla="*/ 88308 w 1138668"/>
                <a:gd name="connsiteY70" fmla="*/ 294755 h 1959251"/>
                <a:gd name="connsiteX71" fmla="*/ 71658 w 1138668"/>
                <a:gd name="connsiteY71" fmla="*/ 383405 h 1959251"/>
                <a:gd name="connsiteX72" fmla="*/ 37008 w 1138668"/>
                <a:gd name="connsiteY72" fmla="*/ 676355 h 1959251"/>
                <a:gd name="connsiteX73" fmla="*/ 22608 w 1138668"/>
                <a:gd name="connsiteY73" fmla="*/ 825305 h 1959251"/>
                <a:gd name="connsiteX74" fmla="*/ 30258 w 1138668"/>
                <a:gd name="connsiteY74" fmla="*/ 972455 h 1959251"/>
                <a:gd name="connsiteX75" fmla="*/ 19908 w 1138668"/>
                <a:gd name="connsiteY75" fmla="*/ 1148855 h 1959251"/>
                <a:gd name="connsiteX76" fmla="*/ 15858 w 1138668"/>
                <a:gd name="connsiteY76" fmla="*/ 1309505 h 1959251"/>
                <a:gd name="connsiteX77" fmla="*/ 31158 w 1138668"/>
                <a:gd name="connsiteY77" fmla="*/ 1397255 h 1959251"/>
                <a:gd name="connsiteX78" fmla="*/ 19908 w 1138668"/>
                <a:gd name="connsiteY78" fmla="*/ 1490855 h 1959251"/>
                <a:gd name="connsiteX79" fmla="*/ 30258 w 1138668"/>
                <a:gd name="connsiteY79" fmla="*/ 1581755 h 1959251"/>
                <a:gd name="connsiteX80" fmla="*/ 15408 w 1138668"/>
                <a:gd name="connsiteY80" fmla="*/ 1667255 h 1959251"/>
                <a:gd name="connsiteX81" fmla="*/ 3708 w 1138668"/>
                <a:gd name="connsiteY81" fmla="*/ 1831055 h 1959251"/>
                <a:gd name="connsiteX82" fmla="*/ 8658 w 1138668"/>
                <a:gd name="connsiteY82" fmla="*/ 1935005 h 1959251"/>
                <a:gd name="connsiteX83" fmla="*/ 78408 w 1138668"/>
                <a:gd name="connsiteY83" fmla="*/ 1955255 h 1959251"/>
                <a:gd name="connsiteX84" fmla="*/ 222858 w 1138668"/>
                <a:gd name="connsiteY84" fmla="*/ 1897655 h 1959251"/>
                <a:gd name="connsiteX85" fmla="*/ 788058 w 1138668"/>
                <a:gd name="connsiteY85" fmla="*/ 1727555 h 1959251"/>
                <a:gd name="connsiteX86" fmla="*/ 1138608 w 1138668"/>
                <a:gd name="connsiteY86" fmla="*/ 1663655 h 1959251"/>
                <a:gd name="connsiteX87" fmla="*/ 1118358 w 1138668"/>
                <a:gd name="connsiteY87" fmla="*/ 1243355 h 1959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1138668" h="1959251">
                  <a:moveTo>
                    <a:pt x="1118358" y="1243355"/>
                  </a:moveTo>
                  <a:cubicBezTo>
                    <a:pt x="1119258" y="1159205"/>
                    <a:pt x="1108458" y="1075955"/>
                    <a:pt x="1103508" y="992255"/>
                  </a:cubicBezTo>
                  <a:cubicBezTo>
                    <a:pt x="1096758" y="936905"/>
                    <a:pt x="1090458" y="881555"/>
                    <a:pt x="1085508" y="825755"/>
                  </a:cubicBezTo>
                  <a:cubicBezTo>
                    <a:pt x="1080558" y="803255"/>
                    <a:pt x="1039608" y="545405"/>
                    <a:pt x="1044108" y="532805"/>
                  </a:cubicBezTo>
                  <a:cubicBezTo>
                    <a:pt x="1042308" y="499055"/>
                    <a:pt x="971658" y="230855"/>
                    <a:pt x="951858" y="166955"/>
                  </a:cubicBezTo>
                  <a:cubicBezTo>
                    <a:pt x="950058" y="160655"/>
                    <a:pt x="946458" y="154805"/>
                    <a:pt x="939708" y="151655"/>
                  </a:cubicBezTo>
                  <a:cubicBezTo>
                    <a:pt x="917658" y="156605"/>
                    <a:pt x="919458" y="174605"/>
                    <a:pt x="918108" y="190805"/>
                  </a:cubicBezTo>
                  <a:cubicBezTo>
                    <a:pt x="938808" y="312755"/>
                    <a:pt x="963558" y="433805"/>
                    <a:pt x="981108" y="556205"/>
                  </a:cubicBezTo>
                  <a:cubicBezTo>
                    <a:pt x="999558" y="687155"/>
                    <a:pt x="1019358" y="818105"/>
                    <a:pt x="1010808" y="951305"/>
                  </a:cubicBezTo>
                  <a:cubicBezTo>
                    <a:pt x="1006308" y="1021955"/>
                    <a:pt x="997758" y="1091255"/>
                    <a:pt x="977508" y="1159205"/>
                  </a:cubicBezTo>
                  <a:cubicBezTo>
                    <a:pt x="969408" y="1186655"/>
                    <a:pt x="958608" y="1212755"/>
                    <a:pt x="940608" y="1235705"/>
                  </a:cubicBezTo>
                  <a:cubicBezTo>
                    <a:pt x="932058" y="1246505"/>
                    <a:pt x="923058" y="1258205"/>
                    <a:pt x="907758" y="1254605"/>
                  </a:cubicBezTo>
                  <a:cubicBezTo>
                    <a:pt x="892908" y="1251455"/>
                    <a:pt x="887958" y="1237505"/>
                    <a:pt x="884808" y="1224005"/>
                  </a:cubicBezTo>
                  <a:cubicBezTo>
                    <a:pt x="879408" y="1201505"/>
                    <a:pt x="877158" y="1178555"/>
                    <a:pt x="874908" y="1155155"/>
                  </a:cubicBezTo>
                  <a:cubicBezTo>
                    <a:pt x="870858" y="1106105"/>
                    <a:pt x="868158" y="1056605"/>
                    <a:pt x="856458" y="1008455"/>
                  </a:cubicBezTo>
                  <a:cubicBezTo>
                    <a:pt x="848808" y="976955"/>
                    <a:pt x="837108" y="946805"/>
                    <a:pt x="820908" y="913055"/>
                  </a:cubicBezTo>
                  <a:cubicBezTo>
                    <a:pt x="809658" y="935555"/>
                    <a:pt x="684108" y="1112855"/>
                    <a:pt x="681408" y="1120505"/>
                  </a:cubicBezTo>
                  <a:cubicBezTo>
                    <a:pt x="667458" y="1160555"/>
                    <a:pt x="649908" y="1198355"/>
                    <a:pt x="622908" y="1231205"/>
                  </a:cubicBezTo>
                  <a:cubicBezTo>
                    <a:pt x="609408" y="1247405"/>
                    <a:pt x="594558" y="1264955"/>
                    <a:pt x="571158" y="1261355"/>
                  </a:cubicBezTo>
                  <a:cubicBezTo>
                    <a:pt x="546858" y="1257305"/>
                    <a:pt x="541008" y="1233905"/>
                    <a:pt x="534708" y="1214105"/>
                  </a:cubicBezTo>
                  <a:cubicBezTo>
                    <a:pt x="523008" y="1176755"/>
                    <a:pt x="517608" y="1138055"/>
                    <a:pt x="513558" y="1099355"/>
                  </a:cubicBezTo>
                  <a:cubicBezTo>
                    <a:pt x="510858" y="1071905"/>
                    <a:pt x="509508" y="1044005"/>
                    <a:pt x="502758" y="1017005"/>
                  </a:cubicBezTo>
                  <a:cubicBezTo>
                    <a:pt x="496458" y="991805"/>
                    <a:pt x="480708" y="985955"/>
                    <a:pt x="459558" y="1000805"/>
                  </a:cubicBezTo>
                  <a:cubicBezTo>
                    <a:pt x="449208" y="1008005"/>
                    <a:pt x="439308" y="1016105"/>
                    <a:pt x="430758" y="1025555"/>
                  </a:cubicBezTo>
                  <a:cubicBezTo>
                    <a:pt x="382158" y="1081805"/>
                    <a:pt x="340308" y="1143005"/>
                    <a:pt x="307908" y="1210505"/>
                  </a:cubicBezTo>
                  <a:cubicBezTo>
                    <a:pt x="303858" y="1219055"/>
                    <a:pt x="262008" y="1325705"/>
                    <a:pt x="260658" y="1372955"/>
                  </a:cubicBezTo>
                  <a:cubicBezTo>
                    <a:pt x="259758" y="1399505"/>
                    <a:pt x="271008" y="1407155"/>
                    <a:pt x="296208" y="1399505"/>
                  </a:cubicBezTo>
                  <a:cubicBezTo>
                    <a:pt x="312858" y="1394555"/>
                    <a:pt x="326358" y="1388705"/>
                    <a:pt x="341208" y="1377005"/>
                  </a:cubicBezTo>
                  <a:cubicBezTo>
                    <a:pt x="375858" y="1356755"/>
                    <a:pt x="430758" y="1309955"/>
                    <a:pt x="455508" y="1294205"/>
                  </a:cubicBezTo>
                  <a:cubicBezTo>
                    <a:pt x="460908" y="1291055"/>
                    <a:pt x="465408" y="1282055"/>
                    <a:pt x="472158" y="1287455"/>
                  </a:cubicBezTo>
                  <a:cubicBezTo>
                    <a:pt x="477558" y="1291505"/>
                    <a:pt x="475308" y="1300055"/>
                    <a:pt x="473508" y="1306355"/>
                  </a:cubicBezTo>
                  <a:cubicBezTo>
                    <a:pt x="464958" y="1338755"/>
                    <a:pt x="449658" y="1367105"/>
                    <a:pt x="424908" y="1390055"/>
                  </a:cubicBezTo>
                  <a:cubicBezTo>
                    <a:pt x="425808" y="1395005"/>
                    <a:pt x="354258" y="1442705"/>
                    <a:pt x="342558" y="1448105"/>
                  </a:cubicBezTo>
                  <a:cubicBezTo>
                    <a:pt x="323658" y="1456655"/>
                    <a:pt x="305658" y="1467905"/>
                    <a:pt x="286308" y="1476005"/>
                  </a:cubicBezTo>
                  <a:cubicBezTo>
                    <a:pt x="251208" y="1490405"/>
                    <a:pt x="216558" y="1507955"/>
                    <a:pt x="178758" y="1515155"/>
                  </a:cubicBezTo>
                  <a:cubicBezTo>
                    <a:pt x="131508" y="1524155"/>
                    <a:pt x="102258" y="1505255"/>
                    <a:pt x="96408" y="1460255"/>
                  </a:cubicBezTo>
                  <a:cubicBezTo>
                    <a:pt x="90558" y="1418405"/>
                    <a:pt x="93258" y="1376555"/>
                    <a:pt x="105858" y="1336055"/>
                  </a:cubicBezTo>
                  <a:cubicBezTo>
                    <a:pt x="121608" y="1285205"/>
                    <a:pt x="150408" y="1241555"/>
                    <a:pt x="185058" y="1201505"/>
                  </a:cubicBezTo>
                  <a:cubicBezTo>
                    <a:pt x="197208" y="1183505"/>
                    <a:pt x="294858" y="1102505"/>
                    <a:pt x="330858" y="1075955"/>
                  </a:cubicBezTo>
                  <a:cubicBezTo>
                    <a:pt x="337608" y="1070555"/>
                    <a:pt x="345258" y="1063355"/>
                    <a:pt x="342108" y="1053455"/>
                  </a:cubicBezTo>
                  <a:cubicBezTo>
                    <a:pt x="338958" y="1043555"/>
                    <a:pt x="329058" y="1041755"/>
                    <a:pt x="320058" y="1040855"/>
                  </a:cubicBezTo>
                  <a:cubicBezTo>
                    <a:pt x="304308" y="1039505"/>
                    <a:pt x="289008" y="1036805"/>
                    <a:pt x="273258" y="1035455"/>
                  </a:cubicBezTo>
                  <a:cubicBezTo>
                    <a:pt x="236808" y="1031855"/>
                    <a:pt x="200358" y="1027805"/>
                    <a:pt x="166608" y="1011155"/>
                  </a:cubicBezTo>
                  <a:cubicBezTo>
                    <a:pt x="110358" y="983255"/>
                    <a:pt x="87408" y="933305"/>
                    <a:pt x="73458" y="872105"/>
                  </a:cubicBezTo>
                  <a:cubicBezTo>
                    <a:pt x="88308" y="879305"/>
                    <a:pt x="93708" y="889205"/>
                    <a:pt x="100458" y="897755"/>
                  </a:cubicBezTo>
                  <a:cubicBezTo>
                    <a:pt x="118908" y="921605"/>
                    <a:pt x="136458" y="945455"/>
                    <a:pt x="158508" y="966155"/>
                  </a:cubicBezTo>
                  <a:cubicBezTo>
                    <a:pt x="167508" y="974255"/>
                    <a:pt x="176508" y="981905"/>
                    <a:pt x="188208" y="985955"/>
                  </a:cubicBezTo>
                  <a:cubicBezTo>
                    <a:pt x="208908" y="993155"/>
                    <a:pt x="222408" y="982355"/>
                    <a:pt x="219708" y="960305"/>
                  </a:cubicBezTo>
                  <a:cubicBezTo>
                    <a:pt x="218808" y="950405"/>
                    <a:pt x="214308" y="941405"/>
                    <a:pt x="209358" y="933305"/>
                  </a:cubicBezTo>
                  <a:cubicBezTo>
                    <a:pt x="200358" y="917105"/>
                    <a:pt x="191358" y="900455"/>
                    <a:pt x="181458" y="884705"/>
                  </a:cubicBezTo>
                  <a:cubicBezTo>
                    <a:pt x="136908" y="814055"/>
                    <a:pt x="112158" y="736205"/>
                    <a:pt x="109008" y="653405"/>
                  </a:cubicBezTo>
                  <a:cubicBezTo>
                    <a:pt x="106308" y="577805"/>
                    <a:pt x="105858" y="502205"/>
                    <a:pt x="117108" y="427055"/>
                  </a:cubicBezTo>
                  <a:cubicBezTo>
                    <a:pt x="126558" y="363155"/>
                    <a:pt x="135558" y="299255"/>
                    <a:pt x="155808" y="238055"/>
                  </a:cubicBezTo>
                  <a:cubicBezTo>
                    <a:pt x="160308" y="225005"/>
                    <a:pt x="163008" y="207005"/>
                    <a:pt x="179208" y="205655"/>
                  </a:cubicBezTo>
                  <a:cubicBezTo>
                    <a:pt x="196308" y="204305"/>
                    <a:pt x="199458" y="223205"/>
                    <a:pt x="205308" y="235355"/>
                  </a:cubicBezTo>
                  <a:cubicBezTo>
                    <a:pt x="220608" y="269105"/>
                    <a:pt x="226908" y="305555"/>
                    <a:pt x="235008" y="341105"/>
                  </a:cubicBezTo>
                  <a:cubicBezTo>
                    <a:pt x="237258" y="351005"/>
                    <a:pt x="236808" y="362255"/>
                    <a:pt x="250308" y="369455"/>
                  </a:cubicBezTo>
                  <a:cubicBezTo>
                    <a:pt x="258408" y="351005"/>
                    <a:pt x="258858" y="331655"/>
                    <a:pt x="260658" y="312755"/>
                  </a:cubicBezTo>
                  <a:cubicBezTo>
                    <a:pt x="268758" y="233555"/>
                    <a:pt x="299358" y="167405"/>
                    <a:pt x="365958" y="120155"/>
                  </a:cubicBezTo>
                  <a:cubicBezTo>
                    <a:pt x="384408" y="107105"/>
                    <a:pt x="403758" y="95405"/>
                    <a:pt x="420408" y="80105"/>
                  </a:cubicBezTo>
                  <a:cubicBezTo>
                    <a:pt x="420858" y="78755"/>
                    <a:pt x="421308" y="77405"/>
                    <a:pt x="421758" y="75605"/>
                  </a:cubicBezTo>
                  <a:cubicBezTo>
                    <a:pt x="421758" y="75155"/>
                    <a:pt x="422208" y="74255"/>
                    <a:pt x="422208" y="73805"/>
                  </a:cubicBezTo>
                  <a:cubicBezTo>
                    <a:pt x="422658" y="58955"/>
                    <a:pt x="422658" y="44105"/>
                    <a:pt x="422208" y="29255"/>
                  </a:cubicBezTo>
                  <a:cubicBezTo>
                    <a:pt x="422208" y="28355"/>
                    <a:pt x="421758" y="26555"/>
                    <a:pt x="421758" y="25205"/>
                  </a:cubicBezTo>
                  <a:cubicBezTo>
                    <a:pt x="420408" y="18005"/>
                    <a:pt x="422658" y="9905"/>
                    <a:pt x="417258" y="3605"/>
                  </a:cubicBezTo>
                  <a:cubicBezTo>
                    <a:pt x="407358" y="-8095"/>
                    <a:pt x="357858" y="12155"/>
                    <a:pt x="347058" y="15305"/>
                  </a:cubicBezTo>
                  <a:cubicBezTo>
                    <a:pt x="318258" y="23405"/>
                    <a:pt x="222408" y="49505"/>
                    <a:pt x="201708" y="55805"/>
                  </a:cubicBezTo>
                  <a:cubicBezTo>
                    <a:pt x="172908" y="64805"/>
                    <a:pt x="148608" y="76955"/>
                    <a:pt x="130158" y="103055"/>
                  </a:cubicBezTo>
                  <a:cubicBezTo>
                    <a:pt x="112158" y="128705"/>
                    <a:pt x="114858" y="154355"/>
                    <a:pt x="108558" y="183605"/>
                  </a:cubicBezTo>
                  <a:cubicBezTo>
                    <a:pt x="106308" y="193955"/>
                    <a:pt x="100908" y="214655"/>
                    <a:pt x="100908" y="213305"/>
                  </a:cubicBezTo>
                  <a:cubicBezTo>
                    <a:pt x="86508" y="220955"/>
                    <a:pt x="91908" y="277655"/>
                    <a:pt x="88308" y="294755"/>
                  </a:cubicBezTo>
                  <a:cubicBezTo>
                    <a:pt x="82008" y="324005"/>
                    <a:pt x="76608" y="353705"/>
                    <a:pt x="71658" y="383405"/>
                  </a:cubicBezTo>
                  <a:cubicBezTo>
                    <a:pt x="55908" y="480605"/>
                    <a:pt x="47358" y="578255"/>
                    <a:pt x="37008" y="676355"/>
                  </a:cubicBezTo>
                  <a:cubicBezTo>
                    <a:pt x="31608" y="725855"/>
                    <a:pt x="24858" y="775355"/>
                    <a:pt x="22608" y="825305"/>
                  </a:cubicBezTo>
                  <a:cubicBezTo>
                    <a:pt x="20808" y="868505"/>
                    <a:pt x="16308" y="931955"/>
                    <a:pt x="30258" y="972455"/>
                  </a:cubicBezTo>
                  <a:cubicBezTo>
                    <a:pt x="33408" y="1030505"/>
                    <a:pt x="23958" y="1090805"/>
                    <a:pt x="19908" y="1148855"/>
                  </a:cubicBezTo>
                  <a:cubicBezTo>
                    <a:pt x="15858" y="1202405"/>
                    <a:pt x="12708" y="1255505"/>
                    <a:pt x="15858" y="1309505"/>
                  </a:cubicBezTo>
                  <a:cubicBezTo>
                    <a:pt x="17658" y="1339205"/>
                    <a:pt x="26658" y="1367555"/>
                    <a:pt x="31158" y="1397255"/>
                  </a:cubicBezTo>
                  <a:cubicBezTo>
                    <a:pt x="36108" y="1429655"/>
                    <a:pt x="23508" y="1458905"/>
                    <a:pt x="19908" y="1490855"/>
                  </a:cubicBezTo>
                  <a:cubicBezTo>
                    <a:pt x="16758" y="1521905"/>
                    <a:pt x="27108" y="1551155"/>
                    <a:pt x="30258" y="1581755"/>
                  </a:cubicBezTo>
                  <a:cubicBezTo>
                    <a:pt x="33408" y="1612355"/>
                    <a:pt x="22158" y="1637555"/>
                    <a:pt x="15408" y="1667255"/>
                  </a:cubicBezTo>
                  <a:cubicBezTo>
                    <a:pt x="3258" y="1721255"/>
                    <a:pt x="5058" y="1776155"/>
                    <a:pt x="3708" y="1831055"/>
                  </a:cubicBezTo>
                  <a:cubicBezTo>
                    <a:pt x="2808" y="1864805"/>
                    <a:pt x="-6642" y="1903055"/>
                    <a:pt x="8658" y="1935005"/>
                  </a:cubicBezTo>
                  <a:cubicBezTo>
                    <a:pt x="23058" y="1964705"/>
                    <a:pt x="50058" y="1961105"/>
                    <a:pt x="78408" y="1955255"/>
                  </a:cubicBezTo>
                  <a:cubicBezTo>
                    <a:pt x="127908" y="1945355"/>
                    <a:pt x="179658" y="1923305"/>
                    <a:pt x="222858" y="1897655"/>
                  </a:cubicBezTo>
                  <a:lnTo>
                    <a:pt x="788058" y="1727555"/>
                  </a:lnTo>
                  <a:cubicBezTo>
                    <a:pt x="811908" y="1713605"/>
                    <a:pt x="1138158" y="1666355"/>
                    <a:pt x="1138608" y="1663655"/>
                  </a:cubicBezTo>
                  <a:cubicBezTo>
                    <a:pt x="1139958" y="1634405"/>
                    <a:pt x="1118358" y="1249205"/>
                    <a:pt x="1118358" y="1243355"/>
                  </a:cubicBezTo>
                  <a:close/>
                </a:path>
              </a:pathLst>
            </a:custGeom>
            <a:solidFill>
              <a:schemeClr val="bg1">
                <a:lumMod val="85000"/>
              </a:schemeClr>
            </a:solidFill>
            <a:ln w="4491" cap="flat">
              <a:noFill/>
              <a:prstDash val="solid"/>
              <a:miter/>
            </a:ln>
          </p:spPr>
          <p:txBody>
            <a:bodyPr rtlCol="0" anchor="ctr"/>
            <a:lstStyle/>
            <a:p>
              <a:endParaRPr lang="en-US" sz="2024"/>
            </a:p>
          </p:txBody>
        </p:sp>
        <p:sp>
          <p:nvSpPr>
            <p:cNvPr id="13" name="Freeform: Shape 12">
              <a:extLst>
                <a:ext uri="{FF2B5EF4-FFF2-40B4-BE49-F238E27FC236}">
                  <a16:creationId xmlns:a16="http://schemas.microsoft.com/office/drawing/2014/main" id="{E362F9ED-6672-494F-8FC4-031EB82E7C19}"/>
                </a:ext>
              </a:extLst>
            </p:cNvPr>
            <p:cNvSpPr/>
            <p:nvPr/>
          </p:nvSpPr>
          <p:spPr>
            <a:xfrm>
              <a:off x="2087326" y="3112270"/>
              <a:ext cx="1147705" cy="2176477"/>
            </a:xfrm>
            <a:custGeom>
              <a:avLst/>
              <a:gdLst>
                <a:gd name="connsiteX0" fmla="*/ 732618 w 760067"/>
                <a:gd name="connsiteY0" fmla="*/ 1033671 h 1441370"/>
                <a:gd name="connsiteX1" fmla="*/ 656568 w 760067"/>
                <a:gd name="connsiteY1" fmla="*/ 732171 h 1441370"/>
                <a:gd name="connsiteX2" fmla="*/ 622368 w 760067"/>
                <a:gd name="connsiteY2" fmla="*/ 561621 h 1441370"/>
                <a:gd name="connsiteX3" fmla="*/ 602118 w 760067"/>
                <a:gd name="connsiteY3" fmla="*/ 443271 h 1441370"/>
                <a:gd name="connsiteX4" fmla="*/ 456318 w 760067"/>
                <a:gd name="connsiteY4" fmla="*/ 178671 h 1441370"/>
                <a:gd name="connsiteX5" fmla="*/ 32868 w 760067"/>
                <a:gd name="connsiteY5" fmla="*/ 21 h 1441370"/>
                <a:gd name="connsiteX6" fmla="*/ 468 w 760067"/>
                <a:gd name="connsiteY6" fmla="*/ 102621 h 1441370"/>
                <a:gd name="connsiteX7" fmla="*/ 127818 w 760067"/>
                <a:gd name="connsiteY7" fmla="*/ 661521 h 1441370"/>
                <a:gd name="connsiteX8" fmla="*/ 161568 w 760067"/>
                <a:gd name="connsiteY8" fmla="*/ 934221 h 1441370"/>
                <a:gd name="connsiteX9" fmla="*/ 185868 w 760067"/>
                <a:gd name="connsiteY9" fmla="*/ 1279371 h 1441370"/>
                <a:gd name="connsiteX10" fmla="*/ 188568 w 760067"/>
                <a:gd name="connsiteY10" fmla="*/ 1381971 h 1441370"/>
                <a:gd name="connsiteX11" fmla="*/ 188568 w 760067"/>
                <a:gd name="connsiteY11" fmla="*/ 1441371 h 1441370"/>
                <a:gd name="connsiteX12" fmla="*/ 391068 w 760067"/>
                <a:gd name="connsiteY12" fmla="*/ 1393221 h 1441370"/>
                <a:gd name="connsiteX13" fmla="*/ 380268 w 760067"/>
                <a:gd name="connsiteY13" fmla="*/ 1318071 h 1441370"/>
                <a:gd name="connsiteX14" fmla="*/ 406818 w 760067"/>
                <a:gd name="connsiteY14" fmla="*/ 1295121 h 1441370"/>
                <a:gd name="connsiteX15" fmla="*/ 437868 w 760067"/>
                <a:gd name="connsiteY15" fmla="*/ 1285671 h 1441370"/>
                <a:gd name="connsiteX16" fmla="*/ 496818 w 760067"/>
                <a:gd name="connsiteY16" fmla="*/ 1264071 h 1441370"/>
                <a:gd name="connsiteX17" fmla="*/ 555768 w 760067"/>
                <a:gd name="connsiteY17" fmla="*/ 1246971 h 1441370"/>
                <a:gd name="connsiteX18" fmla="*/ 581418 w 760067"/>
                <a:gd name="connsiteY18" fmla="*/ 1240221 h 1441370"/>
                <a:gd name="connsiteX19" fmla="*/ 615168 w 760067"/>
                <a:gd name="connsiteY19" fmla="*/ 1228971 h 1441370"/>
                <a:gd name="connsiteX20" fmla="*/ 690768 w 760067"/>
                <a:gd name="connsiteY20" fmla="*/ 1202871 h 1441370"/>
                <a:gd name="connsiteX21" fmla="*/ 760068 w 760067"/>
                <a:gd name="connsiteY21" fmla="*/ 1180371 h 1441370"/>
                <a:gd name="connsiteX22" fmla="*/ 732618 w 760067"/>
                <a:gd name="connsiteY22" fmla="*/ 1033671 h 1441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60067" h="1441370">
                  <a:moveTo>
                    <a:pt x="732618" y="1033671"/>
                  </a:moveTo>
                  <a:cubicBezTo>
                    <a:pt x="707418" y="932871"/>
                    <a:pt x="681768" y="832521"/>
                    <a:pt x="656568" y="732171"/>
                  </a:cubicBezTo>
                  <a:cubicBezTo>
                    <a:pt x="645318" y="675471"/>
                    <a:pt x="633618" y="618771"/>
                    <a:pt x="622368" y="561621"/>
                  </a:cubicBezTo>
                  <a:cubicBezTo>
                    <a:pt x="616968" y="521571"/>
                    <a:pt x="613368" y="481971"/>
                    <a:pt x="602118" y="443271"/>
                  </a:cubicBezTo>
                  <a:cubicBezTo>
                    <a:pt x="594018" y="414921"/>
                    <a:pt x="471168" y="206571"/>
                    <a:pt x="456318" y="178671"/>
                  </a:cubicBezTo>
                  <a:cubicBezTo>
                    <a:pt x="444618" y="176871"/>
                    <a:pt x="40968" y="-2229"/>
                    <a:pt x="32868" y="21"/>
                  </a:cubicBezTo>
                  <a:cubicBezTo>
                    <a:pt x="25218" y="20271"/>
                    <a:pt x="-4032" y="86871"/>
                    <a:pt x="468" y="102621"/>
                  </a:cubicBezTo>
                  <a:cubicBezTo>
                    <a:pt x="62568" y="282171"/>
                    <a:pt x="98568" y="473871"/>
                    <a:pt x="127818" y="661521"/>
                  </a:cubicBezTo>
                  <a:cubicBezTo>
                    <a:pt x="141768" y="751971"/>
                    <a:pt x="153018" y="842871"/>
                    <a:pt x="161568" y="934221"/>
                  </a:cubicBezTo>
                  <a:cubicBezTo>
                    <a:pt x="165618" y="979671"/>
                    <a:pt x="183618" y="1226271"/>
                    <a:pt x="185868" y="1279371"/>
                  </a:cubicBezTo>
                  <a:cubicBezTo>
                    <a:pt x="187218" y="1313571"/>
                    <a:pt x="187218" y="1347771"/>
                    <a:pt x="188568" y="1381971"/>
                  </a:cubicBezTo>
                  <a:cubicBezTo>
                    <a:pt x="189018" y="1393671"/>
                    <a:pt x="188118" y="1422021"/>
                    <a:pt x="188568" y="1441371"/>
                  </a:cubicBezTo>
                  <a:cubicBezTo>
                    <a:pt x="202518" y="1441371"/>
                    <a:pt x="370818" y="1402671"/>
                    <a:pt x="391068" y="1393221"/>
                  </a:cubicBezTo>
                  <a:cubicBezTo>
                    <a:pt x="391068" y="1389621"/>
                    <a:pt x="381168" y="1326621"/>
                    <a:pt x="380268" y="1318071"/>
                  </a:cubicBezTo>
                  <a:cubicBezTo>
                    <a:pt x="384318" y="1304571"/>
                    <a:pt x="394218" y="1297821"/>
                    <a:pt x="406818" y="1295121"/>
                  </a:cubicBezTo>
                  <a:cubicBezTo>
                    <a:pt x="418068" y="1292871"/>
                    <a:pt x="427968" y="1289721"/>
                    <a:pt x="437868" y="1285671"/>
                  </a:cubicBezTo>
                  <a:cubicBezTo>
                    <a:pt x="453618" y="1278921"/>
                    <a:pt x="480168" y="1269021"/>
                    <a:pt x="496818" y="1264071"/>
                  </a:cubicBezTo>
                  <a:lnTo>
                    <a:pt x="555768" y="1246971"/>
                  </a:lnTo>
                  <a:cubicBezTo>
                    <a:pt x="564318" y="1244721"/>
                    <a:pt x="572868" y="1242471"/>
                    <a:pt x="581418" y="1240221"/>
                  </a:cubicBezTo>
                  <a:cubicBezTo>
                    <a:pt x="594468" y="1237071"/>
                    <a:pt x="613818" y="1228971"/>
                    <a:pt x="615168" y="1228971"/>
                  </a:cubicBezTo>
                  <a:cubicBezTo>
                    <a:pt x="643968" y="1224021"/>
                    <a:pt x="662868" y="1208721"/>
                    <a:pt x="690768" y="1202871"/>
                  </a:cubicBezTo>
                  <a:cubicBezTo>
                    <a:pt x="712368" y="1197921"/>
                    <a:pt x="722268" y="1189821"/>
                    <a:pt x="760068" y="1180371"/>
                  </a:cubicBezTo>
                  <a:cubicBezTo>
                    <a:pt x="747018" y="1120071"/>
                    <a:pt x="742068" y="1065621"/>
                    <a:pt x="732618" y="1033671"/>
                  </a:cubicBezTo>
                  <a:close/>
                </a:path>
              </a:pathLst>
            </a:custGeom>
            <a:solidFill>
              <a:schemeClr val="accent3">
                <a:lumMod val="60000"/>
                <a:lumOff val="40000"/>
              </a:schemeClr>
            </a:solidFill>
            <a:ln w="4491" cap="flat">
              <a:noFill/>
              <a:prstDash val="solid"/>
              <a:miter/>
            </a:ln>
          </p:spPr>
          <p:txBody>
            <a:bodyPr rtlCol="0" anchor="ctr"/>
            <a:lstStyle/>
            <a:p>
              <a:endParaRPr lang="en-US" sz="2024"/>
            </a:p>
          </p:txBody>
        </p:sp>
        <p:sp>
          <p:nvSpPr>
            <p:cNvPr id="14" name="Freeform: Shape 13">
              <a:extLst>
                <a:ext uri="{FF2B5EF4-FFF2-40B4-BE49-F238E27FC236}">
                  <a16:creationId xmlns:a16="http://schemas.microsoft.com/office/drawing/2014/main" id="{707CB682-B9AB-4A89-B106-B04A45D6774F}"/>
                </a:ext>
              </a:extLst>
            </p:cNvPr>
            <p:cNvSpPr/>
            <p:nvPr/>
          </p:nvSpPr>
          <p:spPr>
            <a:xfrm>
              <a:off x="2356908" y="3509131"/>
              <a:ext cx="876086" cy="1780976"/>
            </a:xfrm>
            <a:custGeom>
              <a:avLst/>
              <a:gdLst>
                <a:gd name="connsiteX0" fmla="*/ 401987 w 580187"/>
                <a:gd name="connsiteY0" fmla="*/ 978300 h 1179450"/>
                <a:gd name="connsiteX1" fmla="*/ 376337 w 580187"/>
                <a:gd name="connsiteY1" fmla="*/ 985050 h 1179450"/>
                <a:gd name="connsiteX2" fmla="*/ 317387 w 580187"/>
                <a:gd name="connsiteY2" fmla="*/ 1002150 h 1179450"/>
                <a:gd name="connsiteX3" fmla="*/ 258437 w 580187"/>
                <a:gd name="connsiteY3" fmla="*/ 1023750 h 1179450"/>
                <a:gd name="connsiteX4" fmla="*/ 227387 w 580187"/>
                <a:gd name="connsiteY4" fmla="*/ 1033200 h 1179450"/>
                <a:gd name="connsiteX5" fmla="*/ 200837 w 580187"/>
                <a:gd name="connsiteY5" fmla="*/ 1056150 h 1179450"/>
                <a:gd name="connsiteX6" fmla="*/ 211637 w 580187"/>
                <a:gd name="connsiteY6" fmla="*/ 1131300 h 1179450"/>
                <a:gd name="connsiteX7" fmla="*/ 9137 w 580187"/>
                <a:gd name="connsiteY7" fmla="*/ 1179450 h 1179450"/>
                <a:gd name="connsiteX8" fmla="*/ 9137 w 580187"/>
                <a:gd name="connsiteY8" fmla="*/ 1120050 h 1179450"/>
                <a:gd name="connsiteX9" fmla="*/ 6437 w 580187"/>
                <a:gd name="connsiteY9" fmla="*/ 1017450 h 1179450"/>
                <a:gd name="connsiteX10" fmla="*/ 1037 w 580187"/>
                <a:gd name="connsiteY10" fmla="*/ 859050 h 1179450"/>
                <a:gd name="connsiteX11" fmla="*/ 18137 w 580187"/>
                <a:gd name="connsiteY11" fmla="*/ 840150 h 1179450"/>
                <a:gd name="connsiteX12" fmla="*/ 94187 w 580187"/>
                <a:gd name="connsiteY12" fmla="*/ 810000 h 1179450"/>
                <a:gd name="connsiteX13" fmla="*/ 165287 w 580187"/>
                <a:gd name="connsiteY13" fmla="*/ 814050 h 1179450"/>
                <a:gd name="connsiteX14" fmla="*/ 159437 w 580187"/>
                <a:gd name="connsiteY14" fmla="*/ 851850 h 1179450"/>
                <a:gd name="connsiteX15" fmla="*/ 103637 w 580187"/>
                <a:gd name="connsiteY15" fmla="*/ 927900 h 1179450"/>
                <a:gd name="connsiteX16" fmla="*/ 93737 w 580187"/>
                <a:gd name="connsiteY16" fmla="*/ 960300 h 1179450"/>
                <a:gd name="connsiteX17" fmla="*/ 145937 w 580187"/>
                <a:gd name="connsiteY17" fmla="*/ 974250 h 1179450"/>
                <a:gd name="connsiteX18" fmla="*/ 196337 w 580187"/>
                <a:gd name="connsiteY18" fmla="*/ 963000 h 1179450"/>
                <a:gd name="connsiteX19" fmla="*/ 227837 w 580187"/>
                <a:gd name="connsiteY19" fmla="*/ 871650 h 1179450"/>
                <a:gd name="connsiteX20" fmla="*/ 207587 w 580187"/>
                <a:gd name="connsiteY20" fmla="*/ 720900 h 1179450"/>
                <a:gd name="connsiteX21" fmla="*/ 250337 w 580187"/>
                <a:gd name="connsiteY21" fmla="*/ 686700 h 1179450"/>
                <a:gd name="connsiteX22" fmla="*/ 311087 w 580187"/>
                <a:gd name="connsiteY22" fmla="*/ 702450 h 1179450"/>
                <a:gd name="connsiteX23" fmla="*/ 333137 w 580187"/>
                <a:gd name="connsiteY23" fmla="*/ 759600 h 1179450"/>
                <a:gd name="connsiteX24" fmla="*/ 300287 w 580187"/>
                <a:gd name="connsiteY24" fmla="*/ 807750 h 1179450"/>
                <a:gd name="connsiteX25" fmla="*/ 316937 w 580187"/>
                <a:gd name="connsiteY25" fmla="*/ 837900 h 1179450"/>
                <a:gd name="connsiteX26" fmla="*/ 428987 w 580187"/>
                <a:gd name="connsiteY26" fmla="*/ 809550 h 1179450"/>
                <a:gd name="connsiteX27" fmla="*/ 476237 w 580187"/>
                <a:gd name="connsiteY27" fmla="*/ 727650 h 1179450"/>
                <a:gd name="connsiteX28" fmla="*/ 430337 w 580187"/>
                <a:gd name="connsiteY28" fmla="*/ 465750 h 1179450"/>
                <a:gd name="connsiteX29" fmla="*/ 385787 w 580187"/>
                <a:gd name="connsiteY29" fmla="*/ 454050 h 1179450"/>
                <a:gd name="connsiteX30" fmla="*/ 284537 w 580187"/>
                <a:gd name="connsiteY30" fmla="*/ 535950 h 1179450"/>
                <a:gd name="connsiteX31" fmla="*/ 247187 w 580187"/>
                <a:gd name="connsiteY31" fmla="*/ 548100 h 1179450"/>
                <a:gd name="connsiteX32" fmla="*/ 249887 w 580187"/>
                <a:gd name="connsiteY32" fmla="*/ 508950 h 1179450"/>
                <a:gd name="connsiteX33" fmla="*/ 323237 w 580187"/>
                <a:gd name="connsiteY33" fmla="*/ 335250 h 1179450"/>
                <a:gd name="connsiteX34" fmla="*/ 353387 w 580187"/>
                <a:gd name="connsiteY34" fmla="*/ 215550 h 1179450"/>
                <a:gd name="connsiteX35" fmla="*/ 303887 w 580187"/>
                <a:gd name="connsiteY35" fmla="*/ 107100 h 1179450"/>
                <a:gd name="connsiteX36" fmla="*/ 297137 w 580187"/>
                <a:gd name="connsiteY36" fmla="*/ 15300 h 1179450"/>
                <a:gd name="connsiteX37" fmla="*/ 318737 w 580187"/>
                <a:gd name="connsiteY37" fmla="*/ 0 h 1179450"/>
                <a:gd name="connsiteX38" fmla="*/ 422237 w 580187"/>
                <a:gd name="connsiteY38" fmla="*/ 180900 h 1179450"/>
                <a:gd name="connsiteX39" fmla="*/ 442487 w 580187"/>
                <a:gd name="connsiteY39" fmla="*/ 299250 h 1179450"/>
                <a:gd name="connsiteX40" fmla="*/ 476687 w 580187"/>
                <a:gd name="connsiteY40" fmla="*/ 469800 h 1179450"/>
                <a:gd name="connsiteX41" fmla="*/ 552737 w 580187"/>
                <a:gd name="connsiteY41" fmla="*/ 771300 h 1179450"/>
                <a:gd name="connsiteX42" fmla="*/ 580187 w 580187"/>
                <a:gd name="connsiteY42" fmla="*/ 918900 h 1179450"/>
                <a:gd name="connsiteX43" fmla="*/ 510887 w 580187"/>
                <a:gd name="connsiteY43" fmla="*/ 941400 h 1179450"/>
                <a:gd name="connsiteX44" fmla="*/ 435287 w 580187"/>
                <a:gd name="connsiteY44" fmla="*/ 967500 h 1179450"/>
                <a:gd name="connsiteX45" fmla="*/ 401987 w 580187"/>
                <a:gd name="connsiteY45" fmla="*/ 978300 h 1179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580187" h="1179450">
                  <a:moveTo>
                    <a:pt x="401987" y="978300"/>
                  </a:moveTo>
                  <a:cubicBezTo>
                    <a:pt x="393437" y="980550"/>
                    <a:pt x="384887" y="982800"/>
                    <a:pt x="376337" y="985050"/>
                  </a:cubicBezTo>
                  <a:lnTo>
                    <a:pt x="317387" y="1002150"/>
                  </a:lnTo>
                  <a:cubicBezTo>
                    <a:pt x="300737" y="1007100"/>
                    <a:pt x="274187" y="1017000"/>
                    <a:pt x="258437" y="1023750"/>
                  </a:cubicBezTo>
                  <a:cubicBezTo>
                    <a:pt x="248537" y="1027800"/>
                    <a:pt x="238637" y="1030950"/>
                    <a:pt x="227387" y="1033200"/>
                  </a:cubicBezTo>
                  <a:cubicBezTo>
                    <a:pt x="214787" y="1035900"/>
                    <a:pt x="204887" y="1042650"/>
                    <a:pt x="200837" y="1056150"/>
                  </a:cubicBezTo>
                  <a:cubicBezTo>
                    <a:pt x="201737" y="1064250"/>
                    <a:pt x="211637" y="1127700"/>
                    <a:pt x="211637" y="1131300"/>
                  </a:cubicBezTo>
                  <a:cubicBezTo>
                    <a:pt x="191387" y="1140750"/>
                    <a:pt x="23087" y="1179450"/>
                    <a:pt x="9137" y="1179450"/>
                  </a:cubicBezTo>
                  <a:cubicBezTo>
                    <a:pt x="9137" y="1160100"/>
                    <a:pt x="9587" y="1131750"/>
                    <a:pt x="9137" y="1120050"/>
                  </a:cubicBezTo>
                  <a:cubicBezTo>
                    <a:pt x="7787" y="1085850"/>
                    <a:pt x="7787" y="1051650"/>
                    <a:pt x="6437" y="1017450"/>
                  </a:cubicBezTo>
                  <a:cubicBezTo>
                    <a:pt x="4187" y="964800"/>
                    <a:pt x="-2563" y="911700"/>
                    <a:pt x="1037" y="859050"/>
                  </a:cubicBezTo>
                  <a:cubicBezTo>
                    <a:pt x="2837" y="849150"/>
                    <a:pt x="10037" y="843750"/>
                    <a:pt x="18137" y="840150"/>
                  </a:cubicBezTo>
                  <a:cubicBezTo>
                    <a:pt x="42887" y="828450"/>
                    <a:pt x="68087" y="817200"/>
                    <a:pt x="94187" y="810000"/>
                  </a:cubicBezTo>
                  <a:cubicBezTo>
                    <a:pt x="112637" y="805050"/>
                    <a:pt x="152687" y="793350"/>
                    <a:pt x="165287" y="814050"/>
                  </a:cubicBezTo>
                  <a:cubicBezTo>
                    <a:pt x="173387" y="827550"/>
                    <a:pt x="166637" y="840150"/>
                    <a:pt x="159437" y="851850"/>
                  </a:cubicBezTo>
                  <a:cubicBezTo>
                    <a:pt x="143237" y="878850"/>
                    <a:pt x="121637" y="902250"/>
                    <a:pt x="103637" y="927900"/>
                  </a:cubicBezTo>
                  <a:cubicBezTo>
                    <a:pt x="96887" y="937350"/>
                    <a:pt x="86987" y="947700"/>
                    <a:pt x="93737" y="960300"/>
                  </a:cubicBezTo>
                  <a:cubicBezTo>
                    <a:pt x="102737" y="976500"/>
                    <a:pt x="130187" y="974700"/>
                    <a:pt x="145937" y="974250"/>
                  </a:cubicBezTo>
                  <a:cubicBezTo>
                    <a:pt x="163037" y="974250"/>
                    <a:pt x="181487" y="971550"/>
                    <a:pt x="196337" y="963000"/>
                  </a:cubicBezTo>
                  <a:cubicBezTo>
                    <a:pt x="229637" y="944550"/>
                    <a:pt x="230537" y="904950"/>
                    <a:pt x="227837" y="871650"/>
                  </a:cubicBezTo>
                  <a:cubicBezTo>
                    <a:pt x="223787" y="821250"/>
                    <a:pt x="211637" y="771300"/>
                    <a:pt x="207587" y="720900"/>
                  </a:cubicBezTo>
                  <a:cubicBezTo>
                    <a:pt x="203987" y="679050"/>
                    <a:pt x="211187" y="673200"/>
                    <a:pt x="250337" y="686700"/>
                  </a:cubicBezTo>
                  <a:cubicBezTo>
                    <a:pt x="270137" y="693450"/>
                    <a:pt x="291287" y="696150"/>
                    <a:pt x="311087" y="702450"/>
                  </a:cubicBezTo>
                  <a:cubicBezTo>
                    <a:pt x="344837" y="713700"/>
                    <a:pt x="350687" y="729450"/>
                    <a:pt x="333137" y="759600"/>
                  </a:cubicBezTo>
                  <a:cubicBezTo>
                    <a:pt x="323237" y="776250"/>
                    <a:pt x="309737" y="790650"/>
                    <a:pt x="300287" y="807750"/>
                  </a:cubicBezTo>
                  <a:cubicBezTo>
                    <a:pt x="289037" y="828000"/>
                    <a:pt x="293987" y="837900"/>
                    <a:pt x="316937" y="837900"/>
                  </a:cubicBezTo>
                  <a:cubicBezTo>
                    <a:pt x="356537" y="837900"/>
                    <a:pt x="394337" y="828900"/>
                    <a:pt x="428987" y="809550"/>
                  </a:cubicBezTo>
                  <a:cubicBezTo>
                    <a:pt x="460937" y="792000"/>
                    <a:pt x="474887" y="762750"/>
                    <a:pt x="476237" y="727650"/>
                  </a:cubicBezTo>
                  <a:cubicBezTo>
                    <a:pt x="480737" y="637200"/>
                    <a:pt x="459137" y="550800"/>
                    <a:pt x="430337" y="465750"/>
                  </a:cubicBezTo>
                  <a:cubicBezTo>
                    <a:pt x="421337" y="439650"/>
                    <a:pt x="407837" y="436950"/>
                    <a:pt x="385787" y="454050"/>
                  </a:cubicBezTo>
                  <a:cubicBezTo>
                    <a:pt x="351587" y="480600"/>
                    <a:pt x="319637" y="510300"/>
                    <a:pt x="284537" y="535950"/>
                  </a:cubicBezTo>
                  <a:cubicBezTo>
                    <a:pt x="273287" y="544050"/>
                    <a:pt x="260687" y="558450"/>
                    <a:pt x="247187" y="548100"/>
                  </a:cubicBezTo>
                  <a:cubicBezTo>
                    <a:pt x="233237" y="537300"/>
                    <a:pt x="244487" y="521550"/>
                    <a:pt x="249887" y="508950"/>
                  </a:cubicBezTo>
                  <a:cubicBezTo>
                    <a:pt x="274637" y="450900"/>
                    <a:pt x="300737" y="393750"/>
                    <a:pt x="323237" y="335250"/>
                  </a:cubicBezTo>
                  <a:cubicBezTo>
                    <a:pt x="338087" y="296550"/>
                    <a:pt x="349787" y="256950"/>
                    <a:pt x="353387" y="215550"/>
                  </a:cubicBezTo>
                  <a:cubicBezTo>
                    <a:pt x="356987" y="171000"/>
                    <a:pt x="344387" y="131400"/>
                    <a:pt x="303887" y="107100"/>
                  </a:cubicBezTo>
                  <a:cubicBezTo>
                    <a:pt x="248087" y="73800"/>
                    <a:pt x="261137" y="47700"/>
                    <a:pt x="297137" y="15300"/>
                  </a:cubicBezTo>
                  <a:cubicBezTo>
                    <a:pt x="303887" y="9450"/>
                    <a:pt x="309287" y="2250"/>
                    <a:pt x="318737" y="0"/>
                  </a:cubicBezTo>
                  <a:cubicBezTo>
                    <a:pt x="355637" y="67950"/>
                    <a:pt x="414137" y="151650"/>
                    <a:pt x="422237" y="180900"/>
                  </a:cubicBezTo>
                  <a:cubicBezTo>
                    <a:pt x="433037" y="219600"/>
                    <a:pt x="437087" y="259200"/>
                    <a:pt x="442487" y="299250"/>
                  </a:cubicBezTo>
                  <a:cubicBezTo>
                    <a:pt x="453737" y="355950"/>
                    <a:pt x="465437" y="412650"/>
                    <a:pt x="476687" y="469800"/>
                  </a:cubicBezTo>
                  <a:cubicBezTo>
                    <a:pt x="501887" y="570600"/>
                    <a:pt x="527537" y="670950"/>
                    <a:pt x="552737" y="771300"/>
                  </a:cubicBezTo>
                  <a:cubicBezTo>
                    <a:pt x="562187" y="803250"/>
                    <a:pt x="567137" y="857700"/>
                    <a:pt x="580187" y="918900"/>
                  </a:cubicBezTo>
                  <a:cubicBezTo>
                    <a:pt x="542837" y="928350"/>
                    <a:pt x="532487" y="936450"/>
                    <a:pt x="510887" y="941400"/>
                  </a:cubicBezTo>
                  <a:cubicBezTo>
                    <a:pt x="482987" y="947700"/>
                    <a:pt x="463637" y="962550"/>
                    <a:pt x="435287" y="967500"/>
                  </a:cubicBezTo>
                  <a:cubicBezTo>
                    <a:pt x="434387" y="967500"/>
                    <a:pt x="415037" y="975150"/>
                    <a:pt x="401987" y="978300"/>
                  </a:cubicBezTo>
                  <a:close/>
                </a:path>
              </a:pathLst>
            </a:custGeom>
            <a:solidFill>
              <a:schemeClr val="accent3"/>
            </a:solidFill>
            <a:ln w="4491" cap="flat">
              <a:noFill/>
              <a:prstDash val="solid"/>
              <a:miter/>
            </a:ln>
          </p:spPr>
          <p:txBody>
            <a:bodyPr rtlCol="0" anchor="ctr"/>
            <a:lstStyle/>
            <a:p>
              <a:endParaRPr lang="en-US" sz="2024"/>
            </a:p>
          </p:txBody>
        </p:sp>
        <p:sp>
          <p:nvSpPr>
            <p:cNvPr id="15" name="Freeform: Shape 14">
              <a:extLst>
                <a:ext uri="{FF2B5EF4-FFF2-40B4-BE49-F238E27FC236}">
                  <a16:creationId xmlns:a16="http://schemas.microsoft.com/office/drawing/2014/main" id="{659C163D-A55E-4E2A-BAE3-DCEDC6F16529}"/>
                </a:ext>
              </a:extLst>
            </p:cNvPr>
            <p:cNvSpPr/>
            <p:nvPr/>
          </p:nvSpPr>
          <p:spPr>
            <a:xfrm>
              <a:off x="2984297" y="3783650"/>
              <a:ext cx="1602508" cy="1129333"/>
            </a:xfrm>
            <a:custGeom>
              <a:avLst/>
              <a:gdLst>
                <a:gd name="connsiteX0" fmla="*/ 0 w 1061260"/>
                <a:gd name="connsiteY0" fmla="*/ 0 h 747900"/>
                <a:gd name="connsiteX1" fmla="*/ 544050 w 1061260"/>
                <a:gd name="connsiteY1" fmla="*/ 277200 h 747900"/>
                <a:gd name="connsiteX2" fmla="*/ 548550 w 1061260"/>
                <a:gd name="connsiteY2" fmla="*/ 278100 h 747900"/>
                <a:gd name="connsiteX3" fmla="*/ 731700 w 1061260"/>
                <a:gd name="connsiteY3" fmla="*/ 239850 h 747900"/>
                <a:gd name="connsiteX4" fmla="*/ 760500 w 1061260"/>
                <a:gd name="connsiteY4" fmla="*/ 239850 h 747900"/>
                <a:gd name="connsiteX5" fmla="*/ 747900 w 1061260"/>
                <a:gd name="connsiteY5" fmla="*/ 265950 h 747900"/>
                <a:gd name="connsiteX6" fmla="*/ 676800 w 1061260"/>
                <a:gd name="connsiteY6" fmla="*/ 324900 h 747900"/>
                <a:gd name="connsiteX7" fmla="*/ 652950 w 1061260"/>
                <a:gd name="connsiteY7" fmla="*/ 359550 h 747900"/>
                <a:gd name="connsiteX8" fmla="*/ 695250 w 1061260"/>
                <a:gd name="connsiteY8" fmla="*/ 370350 h 747900"/>
                <a:gd name="connsiteX9" fmla="*/ 823050 w 1061260"/>
                <a:gd name="connsiteY9" fmla="*/ 361800 h 747900"/>
                <a:gd name="connsiteX10" fmla="*/ 948600 w 1061260"/>
                <a:gd name="connsiteY10" fmla="*/ 400050 h 747900"/>
                <a:gd name="connsiteX11" fmla="*/ 972000 w 1061260"/>
                <a:gd name="connsiteY11" fmla="*/ 433350 h 747900"/>
                <a:gd name="connsiteX12" fmla="*/ 933750 w 1061260"/>
                <a:gd name="connsiteY12" fmla="*/ 433350 h 747900"/>
                <a:gd name="connsiteX13" fmla="*/ 779850 w 1061260"/>
                <a:gd name="connsiteY13" fmla="*/ 406350 h 747900"/>
                <a:gd name="connsiteX14" fmla="*/ 718200 w 1061260"/>
                <a:gd name="connsiteY14" fmla="*/ 426150 h 747900"/>
                <a:gd name="connsiteX15" fmla="*/ 793800 w 1061260"/>
                <a:gd name="connsiteY15" fmla="*/ 427500 h 747900"/>
                <a:gd name="connsiteX16" fmla="*/ 881100 w 1061260"/>
                <a:gd name="connsiteY16" fmla="*/ 429300 h 747900"/>
                <a:gd name="connsiteX17" fmla="*/ 905850 w 1061260"/>
                <a:gd name="connsiteY17" fmla="*/ 444150 h 747900"/>
                <a:gd name="connsiteX18" fmla="*/ 882000 w 1061260"/>
                <a:gd name="connsiteY18" fmla="*/ 459450 h 747900"/>
                <a:gd name="connsiteX19" fmla="*/ 760950 w 1061260"/>
                <a:gd name="connsiteY19" fmla="*/ 475200 h 747900"/>
                <a:gd name="connsiteX20" fmla="*/ 954000 w 1061260"/>
                <a:gd name="connsiteY20" fmla="*/ 556650 h 747900"/>
                <a:gd name="connsiteX21" fmla="*/ 1057050 w 1061260"/>
                <a:gd name="connsiteY21" fmla="*/ 663750 h 747900"/>
                <a:gd name="connsiteX22" fmla="*/ 1057950 w 1061260"/>
                <a:gd name="connsiteY22" fmla="*/ 691650 h 747900"/>
                <a:gd name="connsiteX23" fmla="*/ 1053900 w 1061260"/>
                <a:gd name="connsiteY23" fmla="*/ 747900 h 747900"/>
                <a:gd name="connsiteX24" fmla="*/ 992250 w 1061260"/>
                <a:gd name="connsiteY24" fmla="*/ 630450 h 747900"/>
                <a:gd name="connsiteX25" fmla="*/ 830250 w 1061260"/>
                <a:gd name="connsiteY25" fmla="*/ 516150 h 747900"/>
                <a:gd name="connsiteX26" fmla="*/ 744750 w 1061260"/>
                <a:gd name="connsiteY26" fmla="*/ 502200 h 747900"/>
                <a:gd name="connsiteX27" fmla="*/ 711450 w 1061260"/>
                <a:gd name="connsiteY27" fmla="*/ 536850 h 747900"/>
                <a:gd name="connsiteX28" fmla="*/ 682650 w 1061260"/>
                <a:gd name="connsiteY28" fmla="*/ 559800 h 747900"/>
                <a:gd name="connsiteX29" fmla="*/ 565200 w 1061260"/>
                <a:gd name="connsiteY29" fmla="*/ 587700 h 747900"/>
                <a:gd name="connsiteX30" fmla="*/ 522900 w 1061260"/>
                <a:gd name="connsiteY30" fmla="*/ 596250 h 747900"/>
                <a:gd name="connsiteX31" fmla="*/ 439650 w 1061260"/>
                <a:gd name="connsiteY31" fmla="*/ 402750 h 747900"/>
                <a:gd name="connsiteX32" fmla="*/ 426600 w 1061260"/>
                <a:gd name="connsiteY32" fmla="*/ 405000 h 747900"/>
                <a:gd name="connsiteX33" fmla="*/ 417600 w 1061260"/>
                <a:gd name="connsiteY33" fmla="*/ 420750 h 747900"/>
                <a:gd name="connsiteX34" fmla="*/ 415350 w 1061260"/>
                <a:gd name="connsiteY34" fmla="*/ 502650 h 747900"/>
                <a:gd name="connsiteX35" fmla="*/ 435600 w 1061260"/>
                <a:gd name="connsiteY35" fmla="*/ 628200 h 747900"/>
                <a:gd name="connsiteX36" fmla="*/ 166500 w 1061260"/>
                <a:gd name="connsiteY36" fmla="*/ 734850 h 747900"/>
                <a:gd name="connsiteX37" fmla="*/ 104400 w 1061260"/>
                <a:gd name="connsiteY37" fmla="*/ 468900 h 747900"/>
                <a:gd name="connsiteX38" fmla="*/ 0 w 1061260"/>
                <a:gd name="connsiteY38" fmla="*/ 0 h 747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61260" h="747900">
                  <a:moveTo>
                    <a:pt x="0" y="0"/>
                  </a:moveTo>
                  <a:cubicBezTo>
                    <a:pt x="16200" y="11700"/>
                    <a:pt x="542700" y="278550"/>
                    <a:pt x="544050" y="277200"/>
                  </a:cubicBezTo>
                  <a:cubicBezTo>
                    <a:pt x="545850" y="276750"/>
                    <a:pt x="547200" y="276750"/>
                    <a:pt x="548550" y="278100"/>
                  </a:cubicBezTo>
                  <a:cubicBezTo>
                    <a:pt x="570600" y="278550"/>
                    <a:pt x="692550" y="253800"/>
                    <a:pt x="731700" y="239850"/>
                  </a:cubicBezTo>
                  <a:cubicBezTo>
                    <a:pt x="741150" y="236700"/>
                    <a:pt x="753750" y="228600"/>
                    <a:pt x="760500" y="239850"/>
                  </a:cubicBezTo>
                  <a:cubicBezTo>
                    <a:pt x="766800" y="250650"/>
                    <a:pt x="754650" y="258750"/>
                    <a:pt x="747900" y="265950"/>
                  </a:cubicBezTo>
                  <a:cubicBezTo>
                    <a:pt x="726300" y="288000"/>
                    <a:pt x="699750" y="303750"/>
                    <a:pt x="676800" y="324900"/>
                  </a:cubicBezTo>
                  <a:cubicBezTo>
                    <a:pt x="666450" y="334350"/>
                    <a:pt x="647100" y="343800"/>
                    <a:pt x="652950" y="359550"/>
                  </a:cubicBezTo>
                  <a:cubicBezTo>
                    <a:pt x="659250" y="377550"/>
                    <a:pt x="680400" y="371700"/>
                    <a:pt x="695250" y="370350"/>
                  </a:cubicBezTo>
                  <a:cubicBezTo>
                    <a:pt x="737550" y="366750"/>
                    <a:pt x="779850" y="359550"/>
                    <a:pt x="823050" y="361800"/>
                  </a:cubicBezTo>
                  <a:cubicBezTo>
                    <a:pt x="868500" y="364050"/>
                    <a:pt x="910350" y="376200"/>
                    <a:pt x="948600" y="400050"/>
                  </a:cubicBezTo>
                  <a:cubicBezTo>
                    <a:pt x="960750" y="407700"/>
                    <a:pt x="979650" y="418050"/>
                    <a:pt x="972000" y="433350"/>
                  </a:cubicBezTo>
                  <a:cubicBezTo>
                    <a:pt x="964350" y="449100"/>
                    <a:pt x="946350" y="437400"/>
                    <a:pt x="933750" y="433350"/>
                  </a:cubicBezTo>
                  <a:cubicBezTo>
                    <a:pt x="883800" y="416700"/>
                    <a:pt x="832950" y="403200"/>
                    <a:pt x="779850" y="406350"/>
                  </a:cubicBezTo>
                  <a:cubicBezTo>
                    <a:pt x="757800" y="407700"/>
                    <a:pt x="737100" y="411300"/>
                    <a:pt x="718200" y="426150"/>
                  </a:cubicBezTo>
                  <a:cubicBezTo>
                    <a:pt x="743400" y="430200"/>
                    <a:pt x="768600" y="431100"/>
                    <a:pt x="793800" y="427500"/>
                  </a:cubicBezTo>
                  <a:cubicBezTo>
                    <a:pt x="823050" y="423450"/>
                    <a:pt x="852300" y="423450"/>
                    <a:pt x="881100" y="429300"/>
                  </a:cubicBezTo>
                  <a:cubicBezTo>
                    <a:pt x="891000" y="431100"/>
                    <a:pt x="905400" y="431550"/>
                    <a:pt x="905850" y="444150"/>
                  </a:cubicBezTo>
                  <a:cubicBezTo>
                    <a:pt x="906300" y="457650"/>
                    <a:pt x="891900" y="457650"/>
                    <a:pt x="882000" y="459450"/>
                  </a:cubicBezTo>
                  <a:cubicBezTo>
                    <a:pt x="843300" y="467100"/>
                    <a:pt x="803700" y="468450"/>
                    <a:pt x="760950" y="475200"/>
                  </a:cubicBezTo>
                  <a:cubicBezTo>
                    <a:pt x="830700" y="495900"/>
                    <a:pt x="893700" y="522900"/>
                    <a:pt x="954000" y="556650"/>
                  </a:cubicBezTo>
                  <a:cubicBezTo>
                    <a:pt x="997650" y="580950"/>
                    <a:pt x="1042200" y="612900"/>
                    <a:pt x="1057050" y="663750"/>
                  </a:cubicBezTo>
                  <a:cubicBezTo>
                    <a:pt x="1057950" y="673200"/>
                    <a:pt x="1063350" y="682200"/>
                    <a:pt x="1057950" y="691650"/>
                  </a:cubicBezTo>
                  <a:cubicBezTo>
                    <a:pt x="1053900" y="709650"/>
                    <a:pt x="1070100" y="729000"/>
                    <a:pt x="1053900" y="747900"/>
                  </a:cubicBezTo>
                  <a:cubicBezTo>
                    <a:pt x="1034100" y="707400"/>
                    <a:pt x="1014750" y="668250"/>
                    <a:pt x="992250" y="630450"/>
                  </a:cubicBezTo>
                  <a:cubicBezTo>
                    <a:pt x="954900" y="567900"/>
                    <a:pt x="898200" y="534600"/>
                    <a:pt x="830250" y="516150"/>
                  </a:cubicBezTo>
                  <a:cubicBezTo>
                    <a:pt x="802350" y="508500"/>
                    <a:pt x="774450" y="500400"/>
                    <a:pt x="744750" y="502200"/>
                  </a:cubicBezTo>
                  <a:cubicBezTo>
                    <a:pt x="716400" y="504000"/>
                    <a:pt x="711900" y="508950"/>
                    <a:pt x="711450" y="536850"/>
                  </a:cubicBezTo>
                  <a:cubicBezTo>
                    <a:pt x="711000" y="555300"/>
                    <a:pt x="694800" y="557100"/>
                    <a:pt x="682650" y="559800"/>
                  </a:cubicBezTo>
                  <a:cubicBezTo>
                    <a:pt x="643500" y="568800"/>
                    <a:pt x="604350" y="576900"/>
                    <a:pt x="565200" y="587700"/>
                  </a:cubicBezTo>
                  <a:cubicBezTo>
                    <a:pt x="551250" y="591300"/>
                    <a:pt x="537750" y="598950"/>
                    <a:pt x="522900" y="596250"/>
                  </a:cubicBezTo>
                  <a:cubicBezTo>
                    <a:pt x="517950" y="585000"/>
                    <a:pt x="468450" y="454050"/>
                    <a:pt x="439650" y="402750"/>
                  </a:cubicBezTo>
                  <a:cubicBezTo>
                    <a:pt x="433800" y="395550"/>
                    <a:pt x="429300" y="394650"/>
                    <a:pt x="426600" y="405000"/>
                  </a:cubicBezTo>
                  <a:cubicBezTo>
                    <a:pt x="425250" y="411300"/>
                    <a:pt x="421650" y="416250"/>
                    <a:pt x="417600" y="420750"/>
                  </a:cubicBezTo>
                  <a:cubicBezTo>
                    <a:pt x="407700" y="447750"/>
                    <a:pt x="411750" y="475200"/>
                    <a:pt x="415350" y="502650"/>
                  </a:cubicBezTo>
                  <a:cubicBezTo>
                    <a:pt x="418500" y="516600"/>
                    <a:pt x="439200" y="622800"/>
                    <a:pt x="435600" y="628200"/>
                  </a:cubicBezTo>
                  <a:cubicBezTo>
                    <a:pt x="414000" y="644850"/>
                    <a:pt x="184950" y="728100"/>
                    <a:pt x="166500" y="734850"/>
                  </a:cubicBezTo>
                  <a:cubicBezTo>
                    <a:pt x="160200" y="705600"/>
                    <a:pt x="120600" y="541350"/>
                    <a:pt x="104400" y="468900"/>
                  </a:cubicBezTo>
                  <a:cubicBezTo>
                    <a:pt x="67500" y="314550"/>
                    <a:pt x="40500" y="153900"/>
                    <a:pt x="0" y="0"/>
                  </a:cubicBezTo>
                  <a:close/>
                </a:path>
              </a:pathLst>
            </a:custGeom>
            <a:solidFill>
              <a:schemeClr val="bg1">
                <a:lumMod val="85000"/>
              </a:schemeClr>
            </a:solidFill>
            <a:ln w="4491" cap="flat">
              <a:noFill/>
              <a:prstDash val="solid"/>
              <a:miter/>
            </a:ln>
          </p:spPr>
          <p:txBody>
            <a:bodyPr rtlCol="0" anchor="ctr"/>
            <a:lstStyle/>
            <a:p>
              <a:endParaRPr lang="en-US" sz="2024" dirty="0"/>
            </a:p>
          </p:txBody>
        </p:sp>
        <p:grpSp>
          <p:nvGrpSpPr>
            <p:cNvPr id="16" name="Graphic 2">
              <a:extLst>
                <a:ext uri="{FF2B5EF4-FFF2-40B4-BE49-F238E27FC236}">
                  <a16:creationId xmlns:a16="http://schemas.microsoft.com/office/drawing/2014/main" id="{33FD9DF4-43A0-413D-AE9B-BD18092965B6}"/>
                </a:ext>
              </a:extLst>
            </p:cNvPr>
            <p:cNvGrpSpPr/>
            <p:nvPr/>
          </p:nvGrpSpPr>
          <p:grpSpPr>
            <a:xfrm>
              <a:off x="1036367" y="801939"/>
              <a:ext cx="3078709" cy="3927937"/>
              <a:chOff x="554148" y="170374"/>
              <a:chExt cx="2038873" cy="2601273"/>
            </a:xfrm>
            <a:solidFill>
              <a:srgbClr val="BE7E56"/>
            </a:solidFill>
          </p:grpSpPr>
          <p:sp>
            <p:nvSpPr>
              <p:cNvPr id="43" name="Freeform: Shape 42">
                <a:extLst>
                  <a:ext uri="{FF2B5EF4-FFF2-40B4-BE49-F238E27FC236}">
                    <a16:creationId xmlns:a16="http://schemas.microsoft.com/office/drawing/2014/main" id="{B9DB61EC-665C-4134-9A93-94137C9B8F07}"/>
                  </a:ext>
                </a:extLst>
              </p:cNvPr>
              <p:cNvSpPr/>
              <p:nvPr/>
            </p:nvSpPr>
            <p:spPr>
              <a:xfrm>
                <a:off x="554148" y="170374"/>
                <a:ext cx="2038873" cy="2601273"/>
              </a:xfrm>
              <a:custGeom>
                <a:avLst/>
                <a:gdLst>
                  <a:gd name="connsiteX0" fmla="*/ 2037914 w 2038873"/>
                  <a:gd name="connsiteY0" fmla="*/ 2055187 h 2601273"/>
                  <a:gd name="connsiteX1" fmla="*/ 1980765 w 2038873"/>
                  <a:gd name="connsiteY1" fmla="*/ 2055637 h 2601273"/>
                  <a:gd name="connsiteX2" fmla="*/ 1883114 w 2038873"/>
                  <a:gd name="connsiteY2" fmla="*/ 2121787 h 2601273"/>
                  <a:gd name="connsiteX3" fmla="*/ 1848465 w 2038873"/>
                  <a:gd name="connsiteY3" fmla="*/ 2125837 h 2601273"/>
                  <a:gd name="connsiteX4" fmla="*/ 1825965 w 2038873"/>
                  <a:gd name="connsiteY4" fmla="*/ 2101537 h 2601273"/>
                  <a:gd name="connsiteX5" fmla="*/ 1842614 w 2038873"/>
                  <a:gd name="connsiteY5" fmla="*/ 2077237 h 2601273"/>
                  <a:gd name="connsiteX6" fmla="*/ 1871414 w 2038873"/>
                  <a:gd name="connsiteY6" fmla="*/ 2066887 h 2601273"/>
                  <a:gd name="connsiteX7" fmla="*/ 1942515 w 2038873"/>
                  <a:gd name="connsiteY7" fmla="*/ 2013337 h 2601273"/>
                  <a:gd name="connsiteX8" fmla="*/ 1964114 w 2038873"/>
                  <a:gd name="connsiteY8" fmla="*/ 1931437 h 2601273"/>
                  <a:gd name="connsiteX9" fmla="*/ 1937565 w 2038873"/>
                  <a:gd name="connsiteY9" fmla="*/ 1947187 h 2601273"/>
                  <a:gd name="connsiteX10" fmla="*/ 1690965 w 2038873"/>
                  <a:gd name="connsiteY10" fmla="*/ 1797787 h 2601273"/>
                  <a:gd name="connsiteX11" fmla="*/ 1718864 w 2038873"/>
                  <a:gd name="connsiteY11" fmla="*/ 1669087 h 2601273"/>
                  <a:gd name="connsiteX12" fmla="*/ 1802114 w 2038873"/>
                  <a:gd name="connsiteY12" fmla="*/ 1569637 h 2601273"/>
                  <a:gd name="connsiteX13" fmla="*/ 1763864 w 2038873"/>
                  <a:gd name="connsiteY13" fmla="*/ 1367587 h 2601273"/>
                  <a:gd name="connsiteX14" fmla="*/ 1674315 w 2038873"/>
                  <a:gd name="connsiteY14" fmla="*/ 1292437 h 2601273"/>
                  <a:gd name="connsiteX15" fmla="*/ 1640565 w 2038873"/>
                  <a:gd name="connsiteY15" fmla="*/ 1246987 h 2601273"/>
                  <a:gd name="connsiteX16" fmla="*/ 1681965 w 2038873"/>
                  <a:gd name="connsiteY16" fmla="*/ 1212787 h 2601273"/>
                  <a:gd name="connsiteX17" fmla="*/ 1726065 w 2038873"/>
                  <a:gd name="connsiteY17" fmla="*/ 1141687 h 2601273"/>
                  <a:gd name="connsiteX18" fmla="*/ 1702664 w 2038873"/>
                  <a:gd name="connsiteY18" fmla="*/ 1018837 h 2601273"/>
                  <a:gd name="connsiteX19" fmla="*/ 1625715 w 2038873"/>
                  <a:gd name="connsiteY19" fmla="*/ 914887 h 2601273"/>
                  <a:gd name="connsiteX20" fmla="*/ 1587465 w 2038873"/>
                  <a:gd name="connsiteY20" fmla="*/ 794737 h 2601273"/>
                  <a:gd name="connsiteX21" fmla="*/ 1526265 w 2038873"/>
                  <a:gd name="connsiteY21" fmla="*/ 635887 h 2601273"/>
                  <a:gd name="connsiteX22" fmla="*/ 1431765 w 2038873"/>
                  <a:gd name="connsiteY22" fmla="*/ 488737 h 2601273"/>
                  <a:gd name="connsiteX23" fmla="*/ 1308015 w 2038873"/>
                  <a:gd name="connsiteY23" fmla="*/ 363187 h 2601273"/>
                  <a:gd name="connsiteX24" fmla="*/ 1096965 w 2038873"/>
                  <a:gd name="connsiteY24" fmla="*/ 86437 h 2601273"/>
                  <a:gd name="connsiteX25" fmla="*/ 778364 w 2038873"/>
                  <a:gd name="connsiteY25" fmla="*/ 1387 h 2601273"/>
                  <a:gd name="connsiteX26" fmla="*/ 789614 w 2038873"/>
                  <a:gd name="connsiteY26" fmla="*/ 1837 h 2601273"/>
                  <a:gd name="connsiteX27" fmla="*/ 678914 w 2038873"/>
                  <a:gd name="connsiteY27" fmla="*/ 25687 h 2601273"/>
                  <a:gd name="connsiteX28" fmla="*/ 566864 w 2038873"/>
                  <a:gd name="connsiteY28" fmla="*/ 30187 h 2601273"/>
                  <a:gd name="connsiteX29" fmla="*/ 497114 w 2038873"/>
                  <a:gd name="connsiteY29" fmla="*/ 87787 h 2601273"/>
                  <a:gd name="connsiteX30" fmla="*/ 417464 w 2038873"/>
                  <a:gd name="connsiteY30" fmla="*/ 194887 h 2601273"/>
                  <a:gd name="connsiteX31" fmla="*/ 331514 w 2038873"/>
                  <a:gd name="connsiteY31" fmla="*/ 328087 h 2601273"/>
                  <a:gd name="connsiteX32" fmla="*/ 214964 w 2038873"/>
                  <a:gd name="connsiteY32" fmla="*/ 622387 h 2601273"/>
                  <a:gd name="connsiteX33" fmla="*/ 234764 w 2038873"/>
                  <a:gd name="connsiteY33" fmla="*/ 942337 h 2601273"/>
                  <a:gd name="connsiteX34" fmla="*/ 250964 w 2038873"/>
                  <a:gd name="connsiteY34" fmla="*/ 1066537 h 2601273"/>
                  <a:gd name="connsiteX35" fmla="*/ 192464 w 2038873"/>
                  <a:gd name="connsiteY35" fmla="*/ 1266337 h 2601273"/>
                  <a:gd name="connsiteX36" fmla="*/ 189764 w 2038873"/>
                  <a:gd name="connsiteY36" fmla="*/ 1498987 h 2601273"/>
                  <a:gd name="connsiteX37" fmla="*/ 143864 w 2038873"/>
                  <a:gd name="connsiteY37" fmla="*/ 1606987 h 2601273"/>
                  <a:gd name="connsiteX38" fmla="*/ 67814 w 2038873"/>
                  <a:gd name="connsiteY38" fmla="*/ 1699237 h 2601273"/>
                  <a:gd name="connsiteX39" fmla="*/ 63314 w 2038873"/>
                  <a:gd name="connsiteY39" fmla="*/ 1933687 h 2601273"/>
                  <a:gd name="connsiteX40" fmla="*/ 14714 w 2038873"/>
                  <a:gd name="connsiteY40" fmla="*/ 2010187 h 2601273"/>
                  <a:gd name="connsiteX41" fmla="*/ 91214 w 2038873"/>
                  <a:gd name="connsiteY41" fmla="*/ 2329687 h 2601273"/>
                  <a:gd name="connsiteX42" fmla="*/ 77714 w 2038873"/>
                  <a:gd name="connsiteY42" fmla="*/ 2377837 h 2601273"/>
                  <a:gd name="connsiteX43" fmla="*/ 46214 w 2038873"/>
                  <a:gd name="connsiteY43" fmla="*/ 2423737 h 2601273"/>
                  <a:gd name="connsiteX44" fmla="*/ 116864 w 2038873"/>
                  <a:gd name="connsiteY44" fmla="*/ 2422387 h 2601273"/>
                  <a:gd name="connsiteX45" fmla="*/ 177164 w 2038873"/>
                  <a:gd name="connsiteY45" fmla="*/ 2358037 h 2601273"/>
                  <a:gd name="connsiteX46" fmla="*/ 183914 w 2038873"/>
                  <a:gd name="connsiteY46" fmla="*/ 2263987 h 2601273"/>
                  <a:gd name="connsiteX47" fmla="*/ 166364 w 2038873"/>
                  <a:gd name="connsiteY47" fmla="*/ 2087137 h 2601273"/>
                  <a:gd name="connsiteX48" fmla="*/ 241964 w 2038873"/>
                  <a:gd name="connsiteY48" fmla="*/ 2082637 h 2601273"/>
                  <a:gd name="connsiteX49" fmla="*/ 286964 w 2038873"/>
                  <a:gd name="connsiteY49" fmla="*/ 2149687 h 2601273"/>
                  <a:gd name="connsiteX50" fmla="*/ 406214 w 2038873"/>
                  <a:gd name="connsiteY50" fmla="*/ 2377387 h 2601273"/>
                  <a:gd name="connsiteX51" fmla="*/ 408014 w 2038873"/>
                  <a:gd name="connsiteY51" fmla="*/ 2499787 h 2601273"/>
                  <a:gd name="connsiteX52" fmla="*/ 378764 w 2038873"/>
                  <a:gd name="connsiteY52" fmla="*/ 2558737 h 2601273"/>
                  <a:gd name="connsiteX53" fmla="*/ 377864 w 2038873"/>
                  <a:gd name="connsiteY53" fmla="*/ 2601037 h 2601273"/>
                  <a:gd name="connsiteX54" fmla="*/ 397664 w 2038873"/>
                  <a:gd name="connsiteY54" fmla="*/ 2597887 h 2601273"/>
                  <a:gd name="connsiteX55" fmla="*/ 522314 w 2038873"/>
                  <a:gd name="connsiteY55" fmla="*/ 2533087 h 2601273"/>
                  <a:gd name="connsiteX56" fmla="*/ 535364 w 2038873"/>
                  <a:gd name="connsiteY56" fmla="*/ 2264887 h 2601273"/>
                  <a:gd name="connsiteX57" fmla="*/ 478664 w 2038873"/>
                  <a:gd name="connsiteY57" fmla="*/ 2108287 h 2601273"/>
                  <a:gd name="connsiteX58" fmla="*/ 516014 w 2038873"/>
                  <a:gd name="connsiteY58" fmla="*/ 2028187 h 2601273"/>
                  <a:gd name="connsiteX59" fmla="*/ 575864 w 2038873"/>
                  <a:gd name="connsiteY59" fmla="*/ 2098837 h 2601273"/>
                  <a:gd name="connsiteX60" fmla="*/ 668564 w 2038873"/>
                  <a:gd name="connsiteY60" fmla="*/ 2166337 h 2601273"/>
                  <a:gd name="connsiteX61" fmla="*/ 720764 w 2038873"/>
                  <a:gd name="connsiteY61" fmla="*/ 2190187 h 2601273"/>
                  <a:gd name="connsiteX62" fmla="*/ 727064 w 2038873"/>
                  <a:gd name="connsiteY62" fmla="*/ 2173087 h 2601273"/>
                  <a:gd name="connsiteX63" fmla="*/ 652814 w 2038873"/>
                  <a:gd name="connsiteY63" fmla="*/ 2060137 h 2601273"/>
                  <a:gd name="connsiteX64" fmla="*/ 615014 w 2038873"/>
                  <a:gd name="connsiteY64" fmla="*/ 1882387 h 2601273"/>
                  <a:gd name="connsiteX65" fmla="*/ 655964 w 2038873"/>
                  <a:gd name="connsiteY65" fmla="*/ 1695187 h 2601273"/>
                  <a:gd name="connsiteX66" fmla="*/ 704564 w 2038873"/>
                  <a:gd name="connsiteY66" fmla="*/ 1610587 h 2601273"/>
                  <a:gd name="connsiteX67" fmla="*/ 731564 w 2038873"/>
                  <a:gd name="connsiteY67" fmla="*/ 1528237 h 2601273"/>
                  <a:gd name="connsiteX68" fmla="*/ 1146465 w 2038873"/>
                  <a:gd name="connsiteY68" fmla="*/ 1707787 h 2601273"/>
                  <a:gd name="connsiteX69" fmla="*/ 1217565 w 2038873"/>
                  <a:gd name="connsiteY69" fmla="*/ 1829737 h 2601273"/>
                  <a:gd name="connsiteX70" fmla="*/ 1298565 w 2038873"/>
                  <a:gd name="connsiteY70" fmla="*/ 1988587 h 2601273"/>
                  <a:gd name="connsiteX71" fmla="*/ 1486664 w 2038873"/>
                  <a:gd name="connsiteY71" fmla="*/ 2448937 h 2601273"/>
                  <a:gd name="connsiteX72" fmla="*/ 1489364 w 2038873"/>
                  <a:gd name="connsiteY72" fmla="*/ 2553787 h 2601273"/>
                  <a:gd name="connsiteX73" fmla="*/ 1581614 w 2038873"/>
                  <a:gd name="connsiteY73" fmla="*/ 2449387 h 2601273"/>
                  <a:gd name="connsiteX74" fmla="*/ 1516815 w 2038873"/>
                  <a:gd name="connsiteY74" fmla="*/ 2154187 h 2601273"/>
                  <a:gd name="connsiteX75" fmla="*/ 1565864 w 2038873"/>
                  <a:gd name="connsiteY75" fmla="*/ 2184337 h 2601273"/>
                  <a:gd name="connsiteX76" fmla="*/ 1863765 w 2038873"/>
                  <a:gd name="connsiteY76" fmla="*/ 2246437 h 2601273"/>
                  <a:gd name="connsiteX77" fmla="*/ 2037914 w 2038873"/>
                  <a:gd name="connsiteY77" fmla="*/ 2055187 h 2601273"/>
                  <a:gd name="connsiteX78" fmla="*/ 209114 w 2038873"/>
                  <a:gd name="connsiteY78" fmla="*/ 823987 h 2601273"/>
                  <a:gd name="connsiteX79" fmla="*/ 209114 w 2038873"/>
                  <a:gd name="connsiteY79" fmla="*/ 823987 h 2601273"/>
                  <a:gd name="connsiteX80" fmla="*/ 209114 w 2038873"/>
                  <a:gd name="connsiteY80" fmla="*/ 823987 h 2601273"/>
                  <a:gd name="connsiteX81" fmla="*/ 209114 w 2038873"/>
                  <a:gd name="connsiteY81" fmla="*/ 823987 h 2601273"/>
                  <a:gd name="connsiteX82" fmla="*/ 209114 w 2038873"/>
                  <a:gd name="connsiteY82" fmla="*/ 823987 h 2601273"/>
                  <a:gd name="connsiteX83" fmla="*/ 209114 w 2038873"/>
                  <a:gd name="connsiteY83" fmla="*/ 823987 h 2601273"/>
                  <a:gd name="connsiteX84" fmla="*/ 846314 w 2038873"/>
                  <a:gd name="connsiteY84" fmla="*/ 1749187 h 2601273"/>
                  <a:gd name="connsiteX85" fmla="*/ 844964 w 2038873"/>
                  <a:gd name="connsiteY85" fmla="*/ 1725337 h 2601273"/>
                  <a:gd name="connsiteX86" fmla="*/ 844514 w 2038873"/>
                  <a:gd name="connsiteY86" fmla="*/ 1724437 h 2601273"/>
                  <a:gd name="connsiteX87" fmla="*/ 846764 w 2038873"/>
                  <a:gd name="connsiteY87" fmla="*/ 1727137 h 2601273"/>
                  <a:gd name="connsiteX88" fmla="*/ 846314 w 2038873"/>
                  <a:gd name="connsiteY88" fmla="*/ 1749187 h 26012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2038873" h="2601273">
                    <a:moveTo>
                      <a:pt x="2037914" y="2055187"/>
                    </a:moveTo>
                    <a:cubicBezTo>
                      <a:pt x="2032965" y="2008837"/>
                      <a:pt x="1997414" y="2036737"/>
                      <a:pt x="1980765" y="2055637"/>
                    </a:cubicBezTo>
                    <a:cubicBezTo>
                      <a:pt x="1954664" y="2085787"/>
                      <a:pt x="1920914" y="2108737"/>
                      <a:pt x="1883114" y="2121787"/>
                    </a:cubicBezTo>
                    <a:cubicBezTo>
                      <a:pt x="1871864" y="2125387"/>
                      <a:pt x="1859715" y="2128537"/>
                      <a:pt x="1848465" y="2125837"/>
                    </a:cubicBezTo>
                    <a:cubicBezTo>
                      <a:pt x="1836765" y="2123137"/>
                      <a:pt x="1826414" y="2113237"/>
                      <a:pt x="1825965" y="2101537"/>
                    </a:cubicBezTo>
                    <a:cubicBezTo>
                      <a:pt x="1825965" y="2091187"/>
                      <a:pt x="1833614" y="2082187"/>
                      <a:pt x="1842614" y="2077237"/>
                    </a:cubicBezTo>
                    <a:cubicBezTo>
                      <a:pt x="1851614" y="2072287"/>
                      <a:pt x="1861965" y="2070037"/>
                      <a:pt x="1871414" y="2066887"/>
                    </a:cubicBezTo>
                    <a:cubicBezTo>
                      <a:pt x="1900215" y="2057887"/>
                      <a:pt x="1925414" y="2038087"/>
                      <a:pt x="1942515" y="2013337"/>
                    </a:cubicBezTo>
                    <a:cubicBezTo>
                      <a:pt x="1950614" y="2001637"/>
                      <a:pt x="1982565" y="1941787"/>
                      <a:pt x="1964114" y="1931437"/>
                    </a:cubicBezTo>
                    <a:cubicBezTo>
                      <a:pt x="1952864" y="1925137"/>
                      <a:pt x="1944315" y="1939087"/>
                      <a:pt x="1937565" y="1947187"/>
                    </a:cubicBezTo>
                    <a:cubicBezTo>
                      <a:pt x="1836765" y="2064187"/>
                      <a:pt x="1699965" y="1899487"/>
                      <a:pt x="1690965" y="1797787"/>
                    </a:cubicBezTo>
                    <a:cubicBezTo>
                      <a:pt x="1686914" y="1753237"/>
                      <a:pt x="1697265" y="1708237"/>
                      <a:pt x="1718864" y="1669087"/>
                    </a:cubicBezTo>
                    <a:cubicBezTo>
                      <a:pt x="1740015" y="1630837"/>
                      <a:pt x="1785465" y="1607887"/>
                      <a:pt x="1802114" y="1569637"/>
                    </a:cubicBezTo>
                    <a:cubicBezTo>
                      <a:pt x="1830015" y="1503937"/>
                      <a:pt x="1811565" y="1418887"/>
                      <a:pt x="1763864" y="1367587"/>
                    </a:cubicBezTo>
                    <a:cubicBezTo>
                      <a:pt x="1737315" y="1338787"/>
                      <a:pt x="1702664" y="1318987"/>
                      <a:pt x="1674315" y="1292437"/>
                    </a:cubicBezTo>
                    <a:cubicBezTo>
                      <a:pt x="1664414" y="1282987"/>
                      <a:pt x="1639664" y="1262737"/>
                      <a:pt x="1640565" y="1246987"/>
                    </a:cubicBezTo>
                    <a:cubicBezTo>
                      <a:pt x="1641914" y="1228087"/>
                      <a:pt x="1668914" y="1222237"/>
                      <a:pt x="1681965" y="1212787"/>
                    </a:cubicBezTo>
                    <a:cubicBezTo>
                      <a:pt x="1704914" y="1195687"/>
                      <a:pt x="1720664" y="1169587"/>
                      <a:pt x="1726065" y="1141687"/>
                    </a:cubicBezTo>
                    <a:cubicBezTo>
                      <a:pt x="1734614" y="1099837"/>
                      <a:pt x="1722914" y="1056187"/>
                      <a:pt x="1702664" y="1018837"/>
                    </a:cubicBezTo>
                    <a:cubicBezTo>
                      <a:pt x="1681965" y="980587"/>
                      <a:pt x="1646414" y="951787"/>
                      <a:pt x="1625715" y="914887"/>
                    </a:cubicBezTo>
                    <a:cubicBezTo>
                      <a:pt x="1605465" y="878437"/>
                      <a:pt x="1598265" y="834337"/>
                      <a:pt x="1587465" y="794737"/>
                    </a:cubicBezTo>
                    <a:cubicBezTo>
                      <a:pt x="1572614" y="739837"/>
                      <a:pt x="1551914" y="686287"/>
                      <a:pt x="1526265" y="635887"/>
                    </a:cubicBezTo>
                    <a:cubicBezTo>
                      <a:pt x="1500164" y="583687"/>
                      <a:pt x="1468215" y="534637"/>
                      <a:pt x="1431765" y="488737"/>
                    </a:cubicBezTo>
                    <a:cubicBezTo>
                      <a:pt x="1394414" y="441937"/>
                      <a:pt x="1348515" y="406387"/>
                      <a:pt x="1308015" y="363187"/>
                    </a:cubicBezTo>
                    <a:cubicBezTo>
                      <a:pt x="1227914" y="277687"/>
                      <a:pt x="1191914" y="161587"/>
                      <a:pt x="1096965" y="86437"/>
                    </a:cubicBezTo>
                    <a:cubicBezTo>
                      <a:pt x="1009215" y="17137"/>
                      <a:pt x="887264" y="-6263"/>
                      <a:pt x="778364" y="1387"/>
                    </a:cubicBezTo>
                    <a:cubicBezTo>
                      <a:pt x="781964" y="1387"/>
                      <a:pt x="786014" y="1837"/>
                      <a:pt x="789614" y="1837"/>
                    </a:cubicBezTo>
                    <a:cubicBezTo>
                      <a:pt x="754514" y="37"/>
                      <a:pt x="714014" y="22087"/>
                      <a:pt x="678914" y="25687"/>
                    </a:cubicBezTo>
                    <a:cubicBezTo>
                      <a:pt x="641564" y="29737"/>
                      <a:pt x="603314" y="20287"/>
                      <a:pt x="566864" y="30187"/>
                    </a:cubicBezTo>
                    <a:cubicBezTo>
                      <a:pt x="534464" y="39187"/>
                      <a:pt x="517814" y="63487"/>
                      <a:pt x="497114" y="87787"/>
                    </a:cubicBezTo>
                    <a:cubicBezTo>
                      <a:pt x="468314" y="121987"/>
                      <a:pt x="441314" y="157087"/>
                      <a:pt x="417464" y="194887"/>
                    </a:cubicBezTo>
                    <a:cubicBezTo>
                      <a:pt x="389114" y="239437"/>
                      <a:pt x="360314" y="283987"/>
                      <a:pt x="331514" y="328087"/>
                    </a:cubicBezTo>
                    <a:cubicBezTo>
                      <a:pt x="273914" y="417187"/>
                      <a:pt x="232964" y="517537"/>
                      <a:pt x="214964" y="622387"/>
                    </a:cubicBezTo>
                    <a:cubicBezTo>
                      <a:pt x="195614" y="733537"/>
                      <a:pt x="213164" y="833437"/>
                      <a:pt x="234764" y="942337"/>
                    </a:cubicBezTo>
                    <a:cubicBezTo>
                      <a:pt x="242864" y="983287"/>
                      <a:pt x="250964" y="1024687"/>
                      <a:pt x="250964" y="1066537"/>
                    </a:cubicBezTo>
                    <a:cubicBezTo>
                      <a:pt x="250514" y="1141687"/>
                      <a:pt x="212714" y="1197487"/>
                      <a:pt x="192464" y="1266337"/>
                    </a:cubicBezTo>
                    <a:cubicBezTo>
                      <a:pt x="169514" y="1343287"/>
                      <a:pt x="164564" y="1422037"/>
                      <a:pt x="189764" y="1498987"/>
                    </a:cubicBezTo>
                    <a:cubicBezTo>
                      <a:pt x="197864" y="1523287"/>
                      <a:pt x="156464" y="1586737"/>
                      <a:pt x="143864" y="1606987"/>
                    </a:cubicBezTo>
                    <a:cubicBezTo>
                      <a:pt x="123614" y="1639837"/>
                      <a:pt x="84464" y="1666387"/>
                      <a:pt x="67814" y="1699237"/>
                    </a:cubicBezTo>
                    <a:cubicBezTo>
                      <a:pt x="30914" y="1771237"/>
                      <a:pt x="100214" y="1858087"/>
                      <a:pt x="63314" y="1933687"/>
                    </a:cubicBezTo>
                    <a:cubicBezTo>
                      <a:pt x="50264" y="1960687"/>
                      <a:pt x="29564" y="1983637"/>
                      <a:pt x="14714" y="2010187"/>
                    </a:cubicBezTo>
                    <a:cubicBezTo>
                      <a:pt x="-46486" y="2119087"/>
                      <a:pt x="103814" y="2215837"/>
                      <a:pt x="91214" y="2329687"/>
                    </a:cubicBezTo>
                    <a:cubicBezTo>
                      <a:pt x="89414" y="2346337"/>
                      <a:pt x="84914" y="2362987"/>
                      <a:pt x="77714" y="2377837"/>
                    </a:cubicBezTo>
                    <a:cubicBezTo>
                      <a:pt x="71864" y="2389987"/>
                      <a:pt x="46214" y="2411587"/>
                      <a:pt x="46214" y="2423737"/>
                    </a:cubicBezTo>
                    <a:cubicBezTo>
                      <a:pt x="46664" y="2454787"/>
                      <a:pt x="102464" y="2429587"/>
                      <a:pt x="116864" y="2422387"/>
                    </a:cubicBezTo>
                    <a:cubicBezTo>
                      <a:pt x="143414" y="2408887"/>
                      <a:pt x="165464" y="2385487"/>
                      <a:pt x="177164" y="2358037"/>
                    </a:cubicBezTo>
                    <a:cubicBezTo>
                      <a:pt x="189314" y="2328337"/>
                      <a:pt x="189764" y="2295487"/>
                      <a:pt x="183914" y="2263987"/>
                    </a:cubicBezTo>
                    <a:cubicBezTo>
                      <a:pt x="173564" y="2207737"/>
                      <a:pt x="129914" y="2142487"/>
                      <a:pt x="166364" y="2087137"/>
                    </a:cubicBezTo>
                    <a:cubicBezTo>
                      <a:pt x="187514" y="2055187"/>
                      <a:pt x="217214" y="2053387"/>
                      <a:pt x="241964" y="2082637"/>
                    </a:cubicBezTo>
                    <a:cubicBezTo>
                      <a:pt x="259514" y="2103337"/>
                      <a:pt x="272564" y="2126737"/>
                      <a:pt x="286964" y="2149687"/>
                    </a:cubicBezTo>
                    <a:cubicBezTo>
                      <a:pt x="332414" y="2221687"/>
                      <a:pt x="383714" y="2294137"/>
                      <a:pt x="406214" y="2377387"/>
                    </a:cubicBezTo>
                    <a:cubicBezTo>
                      <a:pt x="417014" y="2417437"/>
                      <a:pt x="419714" y="2459737"/>
                      <a:pt x="408014" y="2499787"/>
                    </a:cubicBezTo>
                    <a:cubicBezTo>
                      <a:pt x="401714" y="2520937"/>
                      <a:pt x="391364" y="2540737"/>
                      <a:pt x="378764" y="2558737"/>
                    </a:cubicBezTo>
                    <a:cubicBezTo>
                      <a:pt x="369314" y="2571787"/>
                      <a:pt x="346364" y="2597437"/>
                      <a:pt x="377864" y="2601037"/>
                    </a:cubicBezTo>
                    <a:cubicBezTo>
                      <a:pt x="384614" y="2601937"/>
                      <a:pt x="391364" y="2600137"/>
                      <a:pt x="397664" y="2597887"/>
                    </a:cubicBezTo>
                    <a:cubicBezTo>
                      <a:pt x="442664" y="2584387"/>
                      <a:pt x="485864" y="2562787"/>
                      <a:pt x="522314" y="2533087"/>
                    </a:cubicBezTo>
                    <a:cubicBezTo>
                      <a:pt x="605114" y="2466037"/>
                      <a:pt x="570914" y="2349037"/>
                      <a:pt x="535364" y="2264887"/>
                    </a:cubicBezTo>
                    <a:cubicBezTo>
                      <a:pt x="513764" y="2214037"/>
                      <a:pt x="489464" y="2163187"/>
                      <a:pt x="478664" y="2108287"/>
                    </a:cubicBezTo>
                    <a:cubicBezTo>
                      <a:pt x="474164" y="2085337"/>
                      <a:pt x="466514" y="1971487"/>
                      <a:pt x="516014" y="2028187"/>
                    </a:cubicBezTo>
                    <a:cubicBezTo>
                      <a:pt x="536264" y="2051587"/>
                      <a:pt x="552914" y="2077237"/>
                      <a:pt x="575864" y="2098837"/>
                    </a:cubicBezTo>
                    <a:cubicBezTo>
                      <a:pt x="603764" y="2125387"/>
                      <a:pt x="634814" y="2147887"/>
                      <a:pt x="668564" y="2166337"/>
                    </a:cubicBezTo>
                    <a:cubicBezTo>
                      <a:pt x="680714" y="2173087"/>
                      <a:pt x="706814" y="2191087"/>
                      <a:pt x="720764" y="2190187"/>
                    </a:cubicBezTo>
                    <a:cubicBezTo>
                      <a:pt x="740114" y="2188837"/>
                      <a:pt x="732014" y="2185237"/>
                      <a:pt x="727064" y="2173087"/>
                    </a:cubicBezTo>
                    <a:cubicBezTo>
                      <a:pt x="711764" y="2132587"/>
                      <a:pt x="670814" y="2100637"/>
                      <a:pt x="652814" y="2060137"/>
                    </a:cubicBezTo>
                    <a:cubicBezTo>
                      <a:pt x="628064" y="2004337"/>
                      <a:pt x="615014" y="1943587"/>
                      <a:pt x="615014" y="1882387"/>
                    </a:cubicBezTo>
                    <a:cubicBezTo>
                      <a:pt x="615014" y="1818037"/>
                      <a:pt x="628964" y="1753687"/>
                      <a:pt x="655964" y="1695187"/>
                    </a:cubicBezTo>
                    <a:cubicBezTo>
                      <a:pt x="669464" y="1665937"/>
                      <a:pt x="692414" y="1640287"/>
                      <a:pt x="704564" y="1610587"/>
                    </a:cubicBezTo>
                    <a:cubicBezTo>
                      <a:pt x="715364" y="1584487"/>
                      <a:pt x="721214" y="1554787"/>
                      <a:pt x="731564" y="1528237"/>
                    </a:cubicBezTo>
                    <a:cubicBezTo>
                      <a:pt x="773864" y="1478737"/>
                      <a:pt x="1018215" y="1589437"/>
                      <a:pt x="1146465" y="1707787"/>
                    </a:cubicBezTo>
                    <a:cubicBezTo>
                      <a:pt x="1142414" y="1712737"/>
                      <a:pt x="1213065" y="1820737"/>
                      <a:pt x="1217565" y="1829737"/>
                    </a:cubicBezTo>
                    <a:cubicBezTo>
                      <a:pt x="1244565" y="1882837"/>
                      <a:pt x="1271565" y="1935487"/>
                      <a:pt x="1298565" y="1988587"/>
                    </a:cubicBezTo>
                    <a:cubicBezTo>
                      <a:pt x="1371015" y="2133487"/>
                      <a:pt x="1479465" y="2282887"/>
                      <a:pt x="1486664" y="2448937"/>
                    </a:cubicBezTo>
                    <a:cubicBezTo>
                      <a:pt x="1487565" y="2470987"/>
                      <a:pt x="1468215" y="2541637"/>
                      <a:pt x="1489364" y="2553787"/>
                    </a:cubicBezTo>
                    <a:cubicBezTo>
                      <a:pt x="1524914" y="2574487"/>
                      <a:pt x="1573515" y="2474137"/>
                      <a:pt x="1581614" y="2449387"/>
                    </a:cubicBezTo>
                    <a:cubicBezTo>
                      <a:pt x="1615815" y="2343637"/>
                      <a:pt x="1552364" y="2250037"/>
                      <a:pt x="1516815" y="2154187"/>
                    </a:cubicBezTo>
                    <a:cubicBezTo>
                      <a:pt x="1537965" y="2164087"/>
                      <a:pt x="1551914" y="2174437"/>
                      <a:pt x="1565864" y="2184337"/>
                    </a:cubicBezTo>
                    <a:cubicBezTo>
                      <a:pt x="1651815" y="2243287"/>
                      <a:pt x="1761164" y="2268487"/>
                      <a:pt x="1863765" y="2246437"/>
                    </a:cubicBezTo>
                    <a:cubicBezTo>
                      <a:pt x="1959614" y="2226637"/>
                      <a:pt x="2049164" y="2161837"/>
                      <a:pt x="2037914" y="2055187"/>
                    </a:cubicBezTo>
                    <a:close/>
                    <a:moveTo>
                      <a:pt x="209114" y="823987"/>
                    </a:moveTo>
                    <a:cubicBezTo>
                      <a:pt x="209114" y="823987"/>
                      <a:pt x="209114" y="823987"/>
                      <a:pt x="209114" y="823987"/>
                    </a:cubicBezTo>
                    <a:cubicBezTo>
                      <a:pt x="209114" y="823987"/>
                      <a:pt x="209114" y="823987"/>
                      <a:pt x="209114" y="823987"/>
                    </a:cubicBezTo>
                    <a:cubicBezTo>
                      <a:pt x="209114" y="823987"/>
                      <a:pt x="209114" y="823987"/>
                      <a:pt x="209114" y="823987"/>
                    </a:cubicBezTo>
                    <a:cubicBezTo>
                      <a:pt x="209114" y="823987"/>
                      <a:pt x="208664" y="823987"/>
                      <a:pt x="209114" y="823987"/>
                    </a:cubicBezTo>
                    <a:cubicBezTo>
                      <a:pt x="208664" y="823987"/>
                      <a:pt x="209114" y="823987"/>
                      <a:pt x="209114" y="823987"/>
                    </a:cubicBezTo>
                    <a:close/>
                    <a:moveTo>
                      <a:pt x="846314" y="1749187"/>
                    </a:moveTo>
                    <a:cubicBezTo>
                      <a:pt x="845864" y="1741087"/>
                      <a:pt x="845414" y="1732987"/>
                      <a:pt x="844964" y="1725337"/>
                    </a:cubicBezTo>
                    <a:cubicBezTo>
                      <a:pt x="844964" y="1724437"/>
                      <a:pt x="844514" y="1723987"/>
                      <a:pt x="844514" y="1724437"/>
                    </a:cubicBezTo>
                    <a:cubicBezTo>
                      <a:pt x="841814" y="1725337"/>
                      <a:pt x="846764" y="1721737"/>
                      <a:pt x="846764" y="1727137"/>
                    </a:cubicBezTo>
                    <a:cubicBezTo>
                      <a:pt x="846314" y="1733887"/>
                      <a:pt x="846314" y="1741537"/>
                      <a:pt x="846314" y="1749187"/>
                    </a:cubicBezTo>
                    <a:close/>
                  </a:path>
                </a:pathLst>
              </a:custGeom>
              <a:solidFill>
                <a:srgbClr val="BE7E56"/>
              </a:solidFill>
              <a:ln w="4491" cap="flat">
                <a:noFill/>
                <a:prstDash val="solid"/>
                <a:miter/>
              </a:ln>
            </p:spPr>
            <p:txBody>
              <a:bodyPr rtlCol="0" anchor="ctr"/>
              <a:lstStyle/>
              <a:p>
                <a:endParaRPr lang="en-US" sz="2024"/>
              </a:p>
            </p:txBody>
          </p:sp>
          <p:sp>
            <p:nvSpPr>
              <p:cNvPr id="44" name="Freeform: Shape 43">
                <a:extLst>
                  <a:ext uri="{FF2B5EF4-FFF2-40B4-BE49-F238E27FC236}">
                    <a16:creationId xmlns:a16="http://schemas.microsoft.com/office/drawing/2014/main" id="{EB041BCB-BFDE-4066-A6DC-C3357FD2F3D7}"/>
                  </a:ext>
                </a:extLst>
              </p:cNvPr>
              <p:cNvSpPr/>
              <p:nvPr/>
            </p:nvSpPr>
            <p:spPr>
              <a:xfrm>
                <a:off x="2099762" y="997060"/>
                <a:ext cx="8200" cy="21149"/>
              </a:xfrm>
              <a:custGeom>
                <a:avLst/>
                <a:gdLst>
                  <a:gd name="connsiteX0" fmla="*/ 0 w 8200"/>
                  <a:gd name="connsiteY0" fmla="*/ 0 h 21149"/>
                  <a:gd name="connsiteX1" fmla="*/ 6750 w 8200"/>
                  <a:gd name="connsiteY1" fmla="*/ 21150 h 21149"/>
                  <a:gd name="connsiteX2" fmla="*/ 0 w 8200"/>
                  <a:gd name="connsiteY2" fmla="*/ 0 h 21149"/>
                </a:gdLst>
                <a:ahLst/>
                <a:cxnLst>
                  <a:cxn ang="0">
                    <a:pos x="connsiteX0" y="connsiteY0"/>
                  </a:cxn>
                  <a:cxn ang="0">
                    <a:pos x="connsiteX1" y="connsiteY1"/>
                  </a:cxn>
                  <a:cxn ang="0">
                    <a:pos x="connsiteX2" y="connsiteY2"/>
                  </a:cxn>
                </a:cxnLst>
                <a:rect l="l" t="t" r="r" b="b"/>
                <a:pathLst>
                  <a:path w="8200" h="21149">
                    <a:moveTo>
                      <a:pt x="0" y="0"/>
                    </a:moveTo>
                    <a:cubicBezTo>
                      <a:pt x="2700" y="8100"/>
                      <a:pt x="4050" y="12600"/>
                      <a:pt x="6750" y="21150"/>
                    </a:cubicBezTo>
                    <a:cubicBezTo>
                      <a:pt x="9450" y="9900"/>
                      <a:pt x="9000" y="4950"/>
                      <a:pt x="0" y="0"/>
                    </a:cubicBezTo>
                    <a:close/>
                  </a:path>
                </a:pathLst>
              </a:custGeom>
              <a:solidFill>
                <a:srgbClr val="BE7E56"/>
              </a:solidFill>
              <a:ln w="4491" cap="flat">
                <a:noFill/>
                <a:prstDash val="solid"/>
                <a:miter/>
              </a:ln>
            </p:spPr>
            <p:txBody>
              <a:bodyPr rtlCol="0" anchor="ctr"/>
              <a:lstStyle/>
              <a:p>
                <a:endParaRPr lang="en-US" sz="2024"/>
              </a:p>
            </p:txBody>
          </p:sp>
        </p:grpSp>
        <p:sp>
          <p:nvSpPr>
            <p:cNvPr id="17" name="Freeform: Shape 16">
              <a:extLst>
                <a:ext uri="{FF2B5EF4-FFF2-40B4-BE49-F238E27FC236}">
                  <a16:creationId xmlns:a16="http://schemas.microsoft.com/office/drawing/2014/main" id="{F73B7DC0-4E39-4997-838F-A3D849D7B6D4}"/>
                </a:ext>
              </a:extLst>
            </p:cNvPr>
            <p:cNvSpPr/>
            <p:nvPr/>
          </p:nvSpPr>
          <p:spPr>
            <a:xfrm>
              <a:off x="715420" y="5690649"/>
              <a:ext cx="148148" cy="287526"/>
            </a:xfrm>
            <a:custGeom>
              <a:avLst/>
              <a:gdLst>
                <a:gd name="connsiteX0" fmla="*/ 81912 w 98111"/>
                <a:gd name="connsiteY0" fmla="*/ 242 h 190414"/>
                <a:gd name="connsiteX1" fmla="*/ 98112 w 98111"/>
                <a:gd name="connsiteY1" fmla="*/ 181143 h 190414"/>
                <a:gd name="connsiteX2" fmla="*/ 36462 w 98111"/>
                <a:gd name="connsiteY2" fmla="*/ 188793 h 190414"/>
                <a:gd name="connsiteX3" fmla="*/ 13062 w 98111"/>
                <a:gd name="connsiteY3" fmla="*/ 188793 h 190414"/>
                <a:gd name="connsiteX4" fmla="*/ 12 w 98111"/>
                <a:gd name="connsiteY4" fmla="*/ 148293 h 190414"/>
                <a:gd name="connsiteX5" fmla="*/ 9912 w 98111"/>
                <a:gd name="connsiteY5" fmla="*/ 107342 h 190414"/>
                <a:gd name="connsiteX6" fmla="*/ 59412 w 98111"/>
                <a:gd name="connsiteY6" fmla="*/ 15092 h 190414"/>
                <a:gd name="connsiteX7" fmla="*/ 81912 w 98111"/>
                <a:gd name="connsiteY7" fmla="*/ 242 h 190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8111" h="190414">
                  <a:moveTo>
                    <a:pt x="81912" y="242"/>
                  </a:moveTo>
                  <a:cubicBezTo>
                    <a:pt x="66162" y="59642"/>
                    <a:pt x="76962" y="123543"/>
                    <a:pt x="98112" y="181143"/>
                  </a:cubicBezTo>
                  <a:cubicBezTo>
                    <a:pt x="94062" y="185192"/>
                    <a:pt x="45462" y="187442"/>
                    <a:pt x="36462" y="188793"/>
                  </a:cubicBezTo>
                  <a:cubicBezTo>
                    <a:pt x="28812" y="189692"/>
                    <a:pt x="20712" y="191942"/>
                    <a:pt x="13062" y="188793"/>
                  </a:cubicBezTo>
                  <a:cubicBezTo>
                    <a:pt x="-888" y="178442"/>
                    <a:pt x="12" y="162692"/>
                    <a:pt x="12" y="148293"/>
                  </a:cubicBezTo>
                  <a:cubicBezTo>
                    <a:pt x="12" y="134342"/>
                    <a:pt x="2712" y="119942"/>
                    <a:pt x="9912" y="107342"/>
                  </a:cubicBezTo>
                  <a:cubicBezTo>
                    <a:pt x="27462" y="77192"/>
                    <a:pt x="46812" y="47942"/>
                    <a:pt x="59412" y="15092"/>
                  </a:cubicBezTo>
                  <a:cubicBezTo>
                    <a:pt x="63012" y="6992"/>
                    <a:pt x="69762" y="-1558"/>
                    <a:pt x="81912" y="242"/>
                  </a:cubicBezTo>
                  <a:close/>
                </a:path>
              </a:pathLst>
            </a:custGeom>
            <a:solidFill>
              <a:srgbClr val="CBCBCB"/>
            </a:solidFill>
            <a:ln w="4491" cap="flat">
              <a:noFill/>
              <a:prstDash val="solid"/>
              <a:miter/>
            </a:ln>
          </p:spPr>
          <p:txBody>
            <a:bodyPr rtlCol="0" anchor="ctr"/>
            <a:lstStyle/>
            <a:p>
              <a:endParaRPr lang="en-US" sz="2024"/>
            </a:p>
          </p:txBody>
        </p:sp>
        <p:sp>
          <p:nvSpPr>
            <p:cNvPr id="18" name="Freeform: Shape 17">
              <a:extLst>
                <a:ext uri="{FF2B5EF4-FFF2-40B4-BE49-F238E27FC236}">
                  <a16:creationId xmlns:a16="http://schemas.microsoft.com/office/drawing/2014/main" id="{533412ED-93B2-455B-B543-E8F09136C571}"/>
                </a:ext>
              </a:extLst>
            </p:cNvPr>
            <p:cNvSpPr/>
            <p:nvPr/>
          </p:nvSpPr>
          <p:spPr>
            <a:xfrm>
              <a:off x="894147" y="4734276"/>
              <a:ext cx="502941" cy="576896"/>
            </a:xfrm>
            <a:custGeom>
              <a:avLst/>
              <a:gdLst>
                <a:gd name="connsiteX0" fmla="*/ 318600 w 333072"/>
                <a:gd name="connsiteY0" fmla="*/ 351000 h 382049"/>
                <a:gd name="connsiteX1" fmla="*/ 327150 w 333072"/>
                <a:gd name="connsiteY1" fmla="*/ 382050 h 382049"/>
                <a:gd name="connsiteX2" fmla="*/ 189450 w 333072"/>
                <a:gd name="connsiteY2" fmla="*/ 252000 h 382049"/>
                <a:gd name="connsiteX3" fmla="*/ 22050 w 333072"/>
                <a:gd name="connsiteY3" fmla="*/ 47250 h 382049"/>
                <a:gd name="connsiteX4" fmla="*/ 0 w 333072"/>
                <a:gd name="connsiteY4" fmla="*/ 21150 h 382049"/>
                <a:gd name="connsiteX5" fmla="*/ 26550 w 333072"/>
                <a:gd name="connsiteY5" fmla="*/ 0 h 382049"/>
                <a:gd name="connsiteX6" fmla="*/ 318600 w 333072"/>
                <a:gd name="connsiteY6" fmla="*/ 351000 h 382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3072" h="382049">
                  <a:moveTo>
                    <a:pt x="318600" y="351000"/>
                  </a:moveTo>
                  <a:cubicBezTo>
                    <a:pt x="327150" y="360900"/>
                    <a:pt x="341100" y="367200"/>
                    <a:pt x="327150" y="382050"/>
                  </a:cubicBezTo>
                  <a:cubicBezTo>
                    <a:pt x="270900" y="350100"/>
                    <a:pt x="230400" y="300600"/>
                    <a:pt x="189450" y="252000"/>
                  </a:cubicBezTo>
                  <a:cubicBezTo>
                    <a:pt x="132750" y="184500"/>
                    <a:pt x="78750" y="115200"/>
                    <a:pt x="22050" y="47250"/>
                  </a:cubicBezTo>
                  <a:cubicBezTo>
                    <a:pt x="16200" y="40500"/>
                    <a:pt x="5400" y="28800"/>
                    <a:pt x="0" y="21150"/>
                  </a:cubicBezTo>
                  <a:cubicBezTo>
                    <a:pt x="9450" y="12150"/>
                    <a:pt x="17100" y="5850"/>
                    <a:pt x="26550" y="0"/>
                  </a:cubicBezTo>
                  <a:cubicBezTo>
                    <a:pt x="38700" y="13500"/>
                    <a:pt x="313200" y="343800"/>
                    <a:pt x="318600" y="351000"/>
                  </a:cubicBezTo>
                  <a:close/>
                </a:path>
              </a:pathLst>
            </a:custGeom>
            <a:solidFill>
              <a:srgbClr val="FDDCA5"/>
            </a:solidFill>
            <a:ln w="4491" cap="flat">
              <a:noFill/>
              <a:prstDash val="solid"/>
              <a:miter/>
            </a:ln>
          </p:spPr>
          <p:txBody>
            <a:bodyPr rtlCol="0" anchor="ctr"/>
            <a:lstStyle/>
            <a:p>
              <a:endParaRPr lang="en-US" sz="2024"/>
            </a:p>
          </p:txBody>
        </p:sp>
        <p:sp>
          <p:nvSpPr>
            <p:cNvPr id="19" name="Freeform: Shape 18">
              <a:extLst>
                <a:ext uri="{FF2B5EF4-FFF2-40B4-BE49-F238E27FC236}">
                  <a16:creationId xmlns:a16="http://schemas.microsoft.com/office/drawing/2014/main" id="{CC72B902-79EE-4E53-9A50-60A509BB1903}"/>
                </a:ext>
              </a:extLst>
            </p:cNvPr>
            <p:cNvSpPr/>
            <p:nvPr/>
          </p:nvSpPr>
          <p:spPr>
            <a:xfrm>
              <a:off x="873081" y="4759418"/>
              <a:ext cx="515061" cy="551755"/>
            </a:xfrm>
            <a:custGeom>
              <a:avLst/>
              <a:gdLst>
                <a:gd name="connsiteX0" fmla="*/ 18900 w 341099"/>
                <a:gd name="connsiteY0" fmla="*/ 0 h 365399"/>
                <a:gd name="connsiteX1" fmla="*/ 236250 w 341099"/>
                <a:gd name="connsiteY1" fmla="*/ 265050 h 365399"/>
                <a:gd name="connsiteX2" fmla="*/ 332100 w 341099"/>
                <a:gd name="connsiteY2" fmla="*/ 355950 h 365399"/>
                <a:gd name="connsiteX3" fmla="*/ 341100 w 341099"/>
                <a:gd name="connsiteY3" fmla="*/ 365400 h 365399"/>
                <a:gd name="connsiteX4" fmla="*/ 264600 w 341099"/>
                <a:gd name="connsiteY4" fmla="*/ 334800 h 365399"/>
                <a:gd name="connsiteX5" fmla="*/ 0 w 341099"/>
                <a:gd name="connsiteY5" fmla="*/ 14850 h 365399"/>
                <a:gd name="connsiteX6" fmla="*/ 18900 w 341099"/>
                <a:gd name="connsiteY6" fmla="*/ 0 h 36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099" h="365399">
                  <a:moveTo>
                    <a:pt x="18900" y="0"/>
                  </a:moveTo>
                  <a:cubicBezTo>
                    <a:pt x="35550" y="19350"/>
                    <a:pt x="177300" y="194400"/>
                    <a:pt x="236250" y="265050"/>
                  </a:cubicBezTo>
                  <a:cubicBezTo>
                    <a:pt x="264600" y="298800"/>
                    <a:pt x="297000" y="328950"/>
                    <a:pt x="332100" y="355950"/>
                  </a:cubicBezTo>
                  <a:cubicBezTo>
                    <a:pt x="335700" y="358650"/>
                    <a:pt x="339750" y="360450"/>
                    <a:pt x="341100" y="365400"/>
                  </a:cubicBezTo>
                  <a:cubicBezTo>
                    <a:pt x="313650" y="360000"/>
                    <a:pt x="291150" y="342900"/>
                    <a:pt x="264600" y="334800"/>
                  </a:cubicBezTo>
                  <a:cubicBezTo>
                    <a:pt x="222750" y="294300"/>
                    <a:pt x="13950" y="32850"/>
                    <a:pt x="0" y="14850"/>
                  </a:cubicBezTo>
                  <a:cubicBezTo>
                    <a:pt x="4950" y="9000"/>
                    <a:pt x="12150" y="4950"/>
                    <a:pt x="18900" y="0"/>
                  </a:cubicBezTo>
                  <a:close/>
                </a:path>
              </a:pathLst>
            </a:custGeom>
            <a:solidFill>
              <a:srgbClr val="BCA173"/>
            </a:solidFill>
            <a:ln w="4491" cap="flat">
              <a:noFill/>
              <a:prstDash val="solid"/>
              <a:miter/>
            </a:ln>
          </p:spPr>
          <p:txBody>
            <a:bodyPr rtlCol="0" anchor="ctr"/>
            <a:lstStyle/>
            <a:p>
              <a:endParaRPr lang="en-US" sz="2024"/>
            </a:p>
          </p:txBody>
        </p:sp>
        <p:sp>
          <p:nvSpPr>
            <p:cNvPr id="20" name="Freeform: Shape 19">
              <a:extLst>
                <a:ext uri="{FF2B5EF4-FFF2-40B4-BE49-F238E27FC236}">
                  <a16:creationId xmlns:a16="http://schemas.microsoft.com/office/drawing/2014/main" id="{4F9B2C1B-B56E-4E0D-91E0-65462BFF0464}"/>
                </a:ext>
              </a:extLst>
            </p:cNvPr>
            <p:cNvSpPr/>
            <p:nvPr/>
          </p:nvSpPr>
          <p:spPr>
            <a:xfrm>
              <a:off x="1241372" y="4980085"/>
              <a:ext cx="143123" cy="175481"/>
            </a:xfrm>
            <a:custGeom>
              <a:avLst/>
              <a:gdLst>
                <a:gd name="connsiteX0" fmla="*/ 37800 w 94783"/>
                <a:gd name="connsiteY0" fmla="*/ 116213 h 116212"/>
                <a:gd name="connsiteX1" fmla="*/ 0 w 94783"/>
                <a:gd name="connsiteY1" fmla="*/ 70313 h 116212"/>
                <a:gd name="connsiteX2" fmla="*/ 80100 w 94783"/>
                <a:gd name="connsiteY2" fmla="*/ 3262 h 116212"/>
                <a:gd name="connsiteX3" fmla="*/ 93600 w 94783"/>
                <a:gd name="connsiteY3" fmla="*/ 6863 h 116212"/>
                <a:gd name="connsiteX4" fmla="*/ 37800 w 94783"/>
                <a:gd name="connsiteY4" fmla="*/ 116213 h 1162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783" h="116212">
                  <a:moveTo>
                    <a:pt x="37800" y="116213"/>
                  </a:moveTo>
                  <a:cubicBezTo>
                    <a:pt x="25200" y="100912"/>
                    <a:pt x="12600" y="85613"/>
                    <a:pt x="0" y="70313"/>
                  </a:cubicBezTo>
                  <a:cubicBezTo>
                    <a:pt x="22950" y="43313"/>
                    <a:pt x="52200" y="24412"/>
                    <a:pt x="80100" y="3262"/>
                  </a:cubicBezTo>
                  <a:cubicBezTo>
                    <a:pt x="84600" y="113"/>
                    <a:pt x="90450" y="-3488"/>
                    <a:pt x="93600" y="6863"/>
                  </a:cubicBezTo>
                  <a:cubicBezTo>
                    <a:pt x="101700" y="35213"/>
                    <a:pt x="66600" y="104963"/>
                    <a:pt x="37800" y="116213"/>
                  </a:cubicBezTo>
                  <a:close/>
                </a:path>
              </a:pathLst>
            </a:custGeom>
            <a:solidFill>
              <a:schemeClr val="bg1"/>
            </a:solidFill>
            <a:ln w="4491" cap="flat">
              <a:noFill/>
              <a:prstDash val="solid"/>
              <a:miter/>
            </a:ln>
          </p:spPr>
          <p:txBody>
            <a:bodyPr rtlCol="0" anchor="ctr"/>
            <a:lstStyle/>
            <a:p>
              <a:endParaRPr lang="en-US" sz="2024"/>
            </a:p>
          </p:txBody>
        </p:sp>
        <p:sp>
          <p:nvSpPr>
            <p:cNvPr id="21" name="Freeform: Shape 20">
              <a:extLst>
                <a:ext uri="{FF2B5EF4-FFF2-40B4-BE49-F238E27FC236}">
                  <a16:creationId xmlns:a16="http://schemas.microsoft.com/office/drawing/2014/main" id="{E1C72C3E-F885-407A-8890-C8C81DE81FC5}"/>
                </a:ext>
              </a:extLst>
            </p:cNvPr>
            <p:cNvSpPr/>
            <p:nvPr/>
          </p:nvSpPr>
          <p:spPr>
            <a:xfrm>
              <a:off x="813332" y="5200069"/>
              <a:ext cx="2028870" cy="780487"/>
            </a:xfrm>
            <a:custGeom>
              <a:avLst/>
              <a:gdLst>
                <a:gd name="connsiteX0" fmla="*/ 1338270 w 1343618"/>
                <a:gd name="connsiteY0" fmla="*/ 174828 h 516877"/>
                <a:gd name="connsiteX1" fmla="*/ 1263120 w 1343618"/>
                <a:gd name="connsiteY1" fmla="*/ 58728 h 516877"/>
                <a:gd name="connsiteX2" fmla="*/ 1194270 w 1343618"/>
                <a:gd name="connsiteY2" fmla="*/ 6078 h 516877"/>
                <a:gd name="connsiteX3" fmla="*/ 1045320 w 1343618"/>
                <a:gd name="connsiteY3" fmla="*/ 29028 h 516877"/>
                <a:gd name="connsiteX4" fmla="*/ 874320 w 1343618"/>
                <a:gd name="connsiteY4" fmla="*/ 73128 h 516877"/>
                <a:gd name="connsiteX5" fmla="*/ 830670 w 1343618"/>
                <a:gd name="connsiteY5" fmla="*/ 85728 h 516877"/>
                <a:gd name="connsiteX6" fmla="*/ 815820 w 1343618"/>
                <a:gd name="connsiteY6" fmla="*/ 90678 h 516877"/>
                <a:gd name="connsiteX7" fmla="*/ 794220 w 1343618"/>
                <a:gd name="connsiteY7" fmla="*/ 96978 h 516877"/>
                <a:gd name="connsiteX8" fmla="*/ 744270 w 1343618"/>
                <a:gd name="connsiteY8" fmla="*/ 119928 h 516877"/>
                <a:gd name="connsiteX9" fmla="*/ 699270 w 1343618"/>
                <a:gd name="connsiteY9" fmla="*/ 151428 h 516877"/>
                <a:gd name="connsiteX10" fmla="*/ 662370 w 1343618"/>
                <a:gd name="connsiteY10" fmla="*/ 184728 h 516877"/>
                <a:gd name="connsiteX11" fmla="*/ 628620 w 1343618"/>
                <a:gd name="connsiteY11" fmla="*/ 233778 h 516877"/>
                <a:gd name="connsiteX12" fmla="*/ 626370 w 1343618"/>
                <a:gd name="connsiteY12" fmla="*/ 234678 h 516877"/>
                <a:gd name="connsiteX13" fmla="*/ 624570 w 1343618"/>
                <a:gd name="connsiteY13" fmla="*/ 234228 h 516877"/>
                <a:gd name="connsiteX14" fmla="*/ 637170 w 1343618"/>
                <a:gd name="connsiteY14" fmla="*/ 201378 h 516877"/>
                <a:gd name="connsiteX15" fmla="*/ 676320 w 1343618"/>
                <a:gd name="connsiteY15" fmla="*/ 132078 h 516877"/>
                <a:gd name="connsiteX16" fmla="*/ 676320 w 1343618"/>
                <a:gd name="connsiteY16" fmla="*/ 125328 h 516877"/>
                <a:gd name="connsiteX17" fmla="*/ 629970 w 1343618"/>
                <a:gd name="connsiteY17" fmla="*/ 70428 h 516877"/>
                <a:gd name="connsiteX18" fmla="*/ 548070 w 1343618"/>
                <a:gd name="connsiteY18" fmla="*/ 33528 h 516877"/>
                <a:gd name="connsiteX19" fmla="*/ 529170 w 1343618"/>
                <a:gd name="connsiteY19" fmla="*/ 26778 h 516877"/>
                <a:gd name="connsiteX20" fmla="*/ 476070 w 1343618"/>
                <a:gd name="connsiteY20" fmla="*/ 15078 h 516877"/>
                <a:gd name="connsiteX21" fmla="*/ 443670 w 1343618"/>
                <a:gd name="connsiteY21" fmla="*/ 15528 h 516877"/>
                <a:gd name="connsiteX22" fmla="*/ 388320 w 1343618"/>
                <a:gd name="connsiteY22" fmla="*/ 35778 h 516877"/>
                <a:gd name="connsiteX23" fmla="*/ 375270 w 1343618"/>
                <a:gd name="connsiteY23" fmla="*/ 45228 h 516877"/>
                <a:gd name="connsiteX24" fmla="*/ 378420 w 1343618"/>
                <a:gd name="connsiteY24" fmla="*/ 68178 h 516877"/>
                <a:gd name="connsiteX25" fmla="*/ 353670 w 1343618"/>
                <a:gd name="connsiteY25" fmla="*/ 59628 h 516877"/>
                <a:gd name="connsiteX26" fmla="*/ 306420 w 1343618"/>
                <a:gd name="connsiteY26" fmla="*/ 43428 h 516877"/>
                <a:gd name="connsiteX27" fmla="*/ 255120 w 1343618"/>
                <a:gd name="connsiteY27" fmla="*/ 46578 h 516877"/>
                <a:gd name="connsiteX28" fmla="*/ 191220 w 1343618"/>
                <a:gd name="connsiteY28" fmla="*/ 96078 h 516877"/>
                <a:gd name="connsiteX29" fmla="*/ 97170 w 1343618"/>
                <a:gd name="connsiteY29" fmla="*/ 204528 h 516877"/>
                <a:gd name="connsiteX30" fmla="*/ 11220 w 1343618"/>
                <a:gd name="connsiteY30" fmla="*/ 337728 h 516877"/>
                <a:gd name="connsiteX31" fmla="*/ 19320 w 1343618"/>
                <a:gd name="connsiteY31" fmla="*/ 503778 h 516877"/>
                <a:gd name="connsiteX32" fmla="*/ 92220 w 1343618"/>
                <a:gd name="connsiteY32" fmla="*/ 512328 h 516877"/>
                <a:gd name="connsiteX33" fmla="*/ 192570 w 1343618"/>
                <a:gd name="connsiteY33" fmla="*/ 506928 h 516877"/>
                <a:gd name="connsiteX34" fmla="*/ 437820 w 1343618"/>
                <a:gd name="connsiteY34" fmla="*/ 487128 h 516877"/>
                <a:gd name="connsiteX35" fmla="*/ 517020 w 1343618"/>
                <a:gd name="connsiteY35" fmla="*/ 397128 h 516877"/>
                <a:gd name="connsiteX36" fmla="*/ 534570 w 1343618"/>
                <a:gd name="connsiteY36" fmla="*/ 379128 h 516877"/>
                <a:gd name="connsiteX37" fmla="*/ 539070 w 1343618"/>
                <a:gd name="connsiteY37" fmla="*/ 374178 h 516877"/>
                <a:gd name="connsiteX38" fmla="*/ 571020 w 1343618"/>
                <a:gd name="connsiteY38" fmla="*/ 389928 h 516877"/>
                <a:gd name="connsiteX39" fmla="*/ 599370 w 1343618"/>
                <a:gd name="connsiteY39" fmla="*/ 405678 h 516877"/>
                <a:gd name="connsiteX40" fmla="*/ 661920 w 1343618"/>
                <a:gd name="connsiteY40" fmla="*/ 403878 h 516877"/>
                <a:gd name="connsiteX41" fmla="*/ 794220 w 1343618"/>
                <a:gd name="connsiteY41" fmla="*/ 358878 h 516877"/>
                <a:gd name="connsiteX42" fmla="*/ 818970 w 1343618"/>
                <a:gd name="connsiteY42" fmla="*/ 360678 h 516877"/>
                <a:gd name="connsiteX43" fmla="*/ 845070 w 1343618"/>
                <a:gd name="connsiteY43" fmla="*/ 338628 h 516877"/>
                <a:gd name="connsiteX44" fmla="*/ 903570 w 1343618"/>
                <a:gd name="connsiteY44" fmla="*/ 301728 h 516877"/>
                <a:gd name="connsiteX45" fmla="*/ 913470 w 1343618"/>
                <a:gd name="connsiteY45" fmla="*/ 297228 h 516877"/>
                <a:gd name="connsiteX46" fmla="*/ 1196070 w 1343618"/>
                <a:gd name="connsiteY46" fmla="*/ 229728 h 516877"/>
                <a:gd name="connsiteX47" fmla="*/ 1340070 w 1343618"/>
                <a:gd name="connsiteY47" fmla="*/ 198228 h 516877"/>
                <a:gd name="connsiteX48" fmla="*/ 1338270 w 1343618"/>
                <a:gd name="connsiteY48" fmla="*/ 174828 h 51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343618" h="516877">
                  <a:moveTo>
                    <a:pt x="1338270" y="174828"/>
                  </a:moveTo>
                  <a:cubicBezTo>
                    <a:pt x="1319370" y="132078"/>
                    <a:pt x="1294170" y="93378"/>
                    <a:pt x="1263120" y="58728"/>
                  </a:cubicBezTo>
                  <a:cubicBezTo>
                    <a:pt x="1243770" y="37128"/>
                    <a:pt x="1221720" y="17778"/>
                    <a:pt x="1194270" y="6078"/>
                  </a:cubicBezTo>
                  <a:cubicBezTo>
                    <a:pt x="1151070" y="-12822"/>
                    <a:pt x="1087620" y="17328"/>
                    <a:pt x="1045320" y="29028"/>
                  </a:cubicBezTo>
                  <a:cubicBezTo>
                    <a:pt x="988620" y="44328"/>
                    <a:pt x="929670" y="55578"/>
                    <a:pt x="874320" y="73128"/>
                  </a:cubicBezTo>
                  <a:cubicBezTo>
                    <a:pt x="860370" y="79428"/>
                    <a:pt x="845070" y="80778"/>
                    <a:pt x="830670" y="85728"/>
                  </a:cubicBezTo>
                  <a:cubicBezTo>
                    <a:pt x="825720" y="87978"/>
                    <a:pt x="820770" y="89328"/>
                    <a:pt x="815820" y="90678"/>
                  </a:cubicBezTo>
                  <a:cubicBezTo>
                    <a:pt x="808620" y="92478"/>
                    <a:pt x="801420" y="94728"/>
                    <a:pt x="794220" y="96978"/>
                  </a:cubicBezTo>
                  <a:cubicBezTo>
                    <a:pt x="776670" y="102378"/>
                    <a:pt x="756870" y="105078"/>
                    <a:pt x="744270" y="119928"/>
                  </a:cubicBezTo>
                  <a:cubicBezTo>
                    <a:pt x="731670" y="134778"/>
                    <a:pt x="716370" y="143778"/>
                    <a:pt x="699270" y="151428"/>
                  </a:cubicBezTo>
                  <a:cubicBezTo>
                    <a:pt x="683070" y="158178"/>
                    <a:pt x="667770" y="167178"/>
                    <a:pt x="662370" y="184728"/>
                  </a:cubicBezTo>
                  <a:cubicBezTo>
                    <a:pt x="656520" y="204978"/>
                    <a:pt x="644370" y="220278"/>
                    <a:pt x="628620" y="233778"/>
                  </a:cubicBezTo>
                  <a:cubicBezTo>
                    <a:pt x="627720" y="234228"/>
                    <a:pt x="627270" y="234678"/>
                    <a:pt x="626370" y="234678"/>
                  </a:cubicBezTo>
                  <a:cubicBezTo>
                    <a:pt x="625920" y="234678"/>
                    <a:pt x="624570" y="234228"/>
                    <a:pt x="624570" y="234228"/>
                  </a:cubicBezTo>
                  <a:cubicBezTo>
                    <a:pt x="626370" y="222528"/>
                    <a:pt x="630420" y="211728"/>
                    <a:pt x="637170" y="201378"/>
                  </a:cubicBezTo>
                  <a:cubicBezTo>
                    <a:pt x="650220" y="178428"/>
                    <a:pt x="670020" y="159078"/>
                    <a:pt x="676320" y="132078"/>
                  </a:cubicBezTo>
                  <a:cubicBezTo>
                    <a:pt x="676770" y="129828"/>
                    <a:pt x="676320" y="127578"/>
                    <a:pt x="676320" y="125328"/>
                  </a:cubicBezTo>
                  <a:cubicBezTo>
                    <a:pt x="672270" y="97878"/>
                    <a:pt x="650670" y="83928"/>
                    <a:pt x="629970" y="70428"/>
                  </a:cubicBezTo>
                  <a:cubicBezTo>
                    <a:pt x="604770" y="54228"/>
                    <a:pt x="575520" y="45228"/>
                    <a:pt x="548070" y="33528"/>
                  </a:cubicBezTo>
                  <a:cubicBezTo>
                    <a:pt x="541770" y="31278"/>
                    <a:pt x="535470" y="29028"/>
                    <a:pt x="529170" y="26778"/>
                  </a:cubicBezTo>
                  <a:cubicBezTo>
                    <a:pt x="511620" y="21378"/>
                    <a:pt x="494970" y="13728"/>
                    <a:pt x="476070" y="15078"/>
                  </a:cubicBezTo>
                  <a:cubicBezTo>
                    <a:pt x="465270" y="18228"/>
                    <a:pt x="454470" y="18228"/>
                    <a:pt x="443670" y="15528"/>
                  </a:cubicBezTo>
                  <a:cubicBezTo>
                    <a:pt x="422520" y="15078"/>
                    <a:pt x="406320" y="28128"/>
                    <a:pt x="388320" y="35778"/>
                  </a:cubicBezTo>
                  <a:cubicBezTo>
                    <a:pt x="383370" y="38478"/>
                    <a:pt x="378870" y="40728"/>
                    <a:pt x="375270" y="45228"/>
                  </a:cubicBezTo>
                  <a:cubicBezTo>
                    <a:pt x="369420" y="53778"/>
                    <a:pt x="381120" y="60078"/>
                    <a:pt x="378420" y="68178"/>
                  </a:cubicBezTo>
                  <a:cubicBezTo>
                    <a:pt x="369420" y="68178"/>
                    <a:pt x="361770" y="63228"/>
                    <a:pt x="353670" y="59628"/>
                  </a:cubicBezTo>
                  <a:cubicBezTo>
                    <a:pt x="338370" y="52878"/>
                    <a:pt x="323970" y="43428"/>
                    <a:pt x="306420" y="43428"/>
                  </a:cubicBezTo>
                  <a:cubicBezTo>
                    <a:pt x="289770" y="47928"/>
                    <a:pt x="272220" y="45228"/>
                    <a:pt x="255120" y="46578"/>
                  </a:cubicBezTo>
                  <a:cubicBezTo>
                    <a:pt x="224970" y="51528"/>
                    <a:pt x="209220" y="75378"/>
                    <a:pt x="191220" y="96078"/>
                  </a:cubicBezTo>
                  <a:cubicBezTo>
                    <a:pt x="159270" y="132528"/>
                    <a:pt x="131820" y="170778"/>
                    <a:pt x="97170" y="204528"/>
                  </a:cubicBezTo>
                  <a:cubicBezTo>
                    <a:pt x="59820" y="240978"/>
                    <a:pt x="28770" y="288228"/>
                    <a:pt x="11220" y="337728"/>
                  </a:cubicBezTo>
                  <a:cubicBezTo>
                    <a:pt x="-5880" y="393978"/>
                    <a:pt x="-3630" y="449328"/>
                    <a:pt x="19320" y="503778"/>
                  </a:cubicBezTo>
                  <a:cubicBezTo>
                    <a:pt x="29220" y="525828"/>
                    <a:pt x="69720" y="513678"/>
                    <a:pt x="92220" y="512328"/>
                  </a:cubicBezTo>
                  <a:cubicBezTo>
                    <a:pt x="125520" y="510528"/>
                    <a:pt x="158820" y="508728"/>
                    <a:pt x="192570" y="506928"/>
                  </a:cubicBezTo>
                  <a:cubicBezTo>
                    <a:pt x="272670" y="506928"/>
                    <a:pt x="359520" y="503778"/>
                    <a:pt x="437820" y="487128"/>
                  </a:cubicBezTo>
                  <a:cubicBezTo>
                    <a:pt x="518820" y="469578"/>
                    <a:pt x="513870" y="460128"/>
                    <a:pt x="517020" y="397128"/>
                  </a:cubicBezTo>
                  <a:cubicBezTo>
                    <a:pt x="522870" y="391278"/>
                    <a:pt x="528720" y="384978"/>
                    <a:pt x="534570" y="379128"/>
                  </a:cubicBezTo>
                  <a:cubicBezTo>
                    <a:pt x="536370" y="377778"/>
                    <a:pt x="537720" y="375978"/>
                    <a:pt x="539070" y="374178"/>
                  </a:cubicBezTo>
                  <a:cubicBezTo>
                    <a:pt x="552570" y="372828"/>
                    <a:pt x="562920" y="377778"/>
                    <a:pt x="571020" y="389928"/>
                  </a:cubicBezTo>
                  <a:cubicBezTo>
                    <a:pt x="577320" y="399378"/>
                    <a:pt x="587220" y="405678"/>
                    <a:pt x="599370" y="405678"/>
                  </a:cubicBezTo>
                  <a:cubicBezTo>
                    <a:pt x="620070" y="406128"/>
                    <a:pt x="641220" y="404328"/>
                    <a:pt x="661920" y="403878"/>
                  </a:cubicBezTo>
                  <a:cubicBezTo>
                    <a:pt x="710520" y="402528"/>
                    <a:pt x="748770" y="368328"/>
                    <a:pt x="794220" y="358878"/>
                  </a:cubicBezTo>
                  <a:cubicBezTo>
                    <a:pt x="800970" y="361128"/>
                    <a:pt x="809070" y="361578"/>
                    <a:pt x="818970" y="360678"/>
                  </a:cubicBezTo>
                  <a:cubicBezTo>
                    <a:pt x="829320" y="355728"/>
                    <a:pt x="838770" y="348528"/>
                    <a:pt x="845070" y="338628"/>
                  </a:cubicBezTo>
                  <a:cubicBezTo>
                    <a:pt x="864420" y="326478"/>
                    <a:pt x="880170" y="307578"/>
                    <a:pt x="903570" y="301728"/>
                  </a:cubicBezTo>
                  <a:cubicBezTo>
                    <a:pt x="906720" y="300378"/>
                    <a:pt x="909870" y="298128"/>
                    <a:pt x="913470" y="297228"/>
                  </a:cubicBezTo>
                  <a:cubicBezTo>
                    <a:pt x="1006620" y="270678"/>
                    <a:pt x="1101570" y="251778"/>
                    <a:pt x="1196070" y="229728"/>
                  </a:cubicBezTo>
                  <a:cubicBezTo>
                    <a:pt x="1243770" y="218478"/>
                    <a:pt x="1291470" y="206328"/>
                    <a:pt x="1340070" y="198228"/>
                  </a:cubicBezTo>
                  <a:cubicBezTo>
                    <a:pt x="1347270" y="191028"/>
                    <a:pt x="1341870" y="182478"/>
                    <a:pt x="1338270" y="174828"/>
                  </a:cubicBezTo>
                  <a:close/>
                </a:path>
              </a:pathLst>
            </a:custGeom>
            <a:solidFill>
              <a:srgbClr val="F9D6BA"/>
            </a:solidFill>
            <a:ln w="4491" cap="flat">
              <a:noFill/>
              <a:prstDash val="solid"/>
              <a:miter/>
            </a:ln>
          </p:spPr>
          <p:txBody>
            <a:bodyPr rtlCol="0" anchor="ctr"/>
            <a:lstStyle/>
            <a:p>
              <a:endParaRPr lang="en-US" sz="2024"/>
            </a:p>
          </p:txBody>
        </p:sp>
        <p:grpSp>
          <p:nvGrpSpPr>
            <p:cNvPr id="22" name="Graphic 2">
              <a:extLst>
                <a:ext uri="{FF2B5EF4-FFF2-40B4-BE49-F238E27FC236}">
                  <a16:creationId xmlns:a16="http://schemas.microsoft.com/office/drawing/2014/main" id="{A1EAE2B6-71CA-4FFA-97DC-A4951A4A23F8}"/>
                </a:ext>
              </a:extLst>
            </p:cNvPr>
            <p:cNvGrpSpPr/>
            <p:nvPr/>
          </p:nvGrpSpPr>
          <p:grpSpPr>
            <a:xfrm>
              <a:off x="811988" y="5199731"/>
              <a:ext cx="2030041" cy="781164"/>
              <a:chOff x="405553" y="3082808"/>
              <a:chExt cx="1344393" cy="517325"/>
            </a:xfrm>
            <a:solidFill>
              <a:srgbClr val="E2C2A7"/>
            </a:solidFill>
          </p:grpSpPr>
          <p:sp>
            <p:nvSpPr>
              <p:cNvPr id="39" name="Freeform: Shape 38">
                <a:extLst>
                  <a:ext uri="{FF2B5EF4-FFF2-40B4-BE49-F238E27FC236}">
                    <a16:creationId xmlns:a16="http://schemas.microsoft.com/office/drawing/2014/main" id="{F74104C0-5023-4219-968A-9F5201C3444B}"/>
                  </a:ext>
                </a:extLst>
              </p:cNvPr>
              <p:cNvSpPr/>
              <p:nvPr/>
            </p:nvSpPr>
            <p:spPr>
              <a:xfrm>
                <a:off x="405553" y="3359561"/>
                <a:ext cx="517459" cy="240572"/>
              </a:xfrm>
              <a:custGeom>
                <a:avLst/>
                <a:gdLst>
                  <a:gd name="connsiteX0" fmla="*/ 472909 w 517459"/>
                  <a:gd name="connsiteY0" fmla="*/ 76500 h 240572"/>
                  <a:gd name="connsiteX1" fmla="*/ 308209 w 517459"/>
                  <a:gd name="connsiteY1" fmla="*/ 27000 h 240572"/>
                  <a:gd name="connsiteX2" fmla="*/ 260059 w 517459"/>
                  <a:gd name="connsiteY2" fmla="*/ 18450 h 240572"/>
                  <a:gd name="connsiteX3" fmla="*/ 275359 w 517459"/>
                  <a:gd name="connsiteY3" fmla="*/ 27450 h 240572"/>
                  <a:gd name="connsiteX4" fmla="*/ 408559 w 517459"/>
                  <a:gd name="connsiteY4" fmla="*/ 67050 h 240572"/>
                  <a:gd name="connsiteX5" fmla="*/ 482809 w 517459"/>
                  <a:gd name="connsiteY5" fmla="*/ 103050 h 240572"/>
                  <a:gd name="connsiteX6" fmla="*/ 501709 w 517459"/>
                  <a:gd name="connsiteY6" fmla="*/ 153000 h 240572"/>
                  <a:gd name="connsiteX7" fmla="*/ 460309 w 517459"/>
                  <a:gd name="connsiteY7" fmla="*/ 170550 h 240572"/>
                  <a:gd name="connsiteX8" fmla="*/ 409459 w 517459"/>
                  <a:gd name="connsiteY8" fmla="*/ 163800 h 240572"/>
                  <a:gd name="connsiteX9" fmla="*/ 278959 w 517459"/>
                  <a:gd name="connsiteY9" fmla="*/ 135900 h 240572"/>
                  <a:gd name="connsiteX10" fmla="*/ 343309 w 517459"/>
                  <a:gd name="connsiteY10" fmla="*/ 165150 h 240572"/>
                  <a:gd name="connsiteX11" fmla="*/ 371659 w 517459"/>
                  <a:gd name="connsiteY11" fmla="*/ 192600 h 240572"/>
                  <a:gd name="connsiteX12" fmla="*/ 336559 w 517459"/>
                  <a:gd name="connsiteY12" fmla="*/ 211050 h 240572"/>
                  <a:gd name="connsiteX13" fmla="*/ 181759 w 517459"/>
                  <a:gd name="connsiteY13" fmla="*/ 201150 h 240572"/>
                  <a:gd name="connsiteX14" fmla="*/ 80059 w 517459"/>
                  <a:gd name="connsiteY14" fmla="*/ 192600 h 240572"/>
                  <a:gd name="connsiteX15" fmla="*/ 62059 w 517459"/>
                  <a:gd name="connsiteY15" fmla="*/ 186300 h 240572"/>
                  <a:gd name="connsiteX16" fmla="*/ 35509 w 517459"/>
                  <a:gd name="connsiteY16" fmla="*/ 133200 h 240572"/>
                  <a:gd name="connsiteX17" fmla="*/ 34159 w 517459"/>
                  <a:gd name="connsiteY17" fmla="*/ 49050 h 240572"/>
                  <a:gd name="connsiteX18" fmla="*/ 41809 w 517459"/>
                  <a:gd name="connsiteY18" fmla="*/ 0 h 240572"/>
                  <a:gd name="connsiteX19" fmla="*/ 11659 w 517459"/>
                  <a:gd name="connsiteY19" fmla="*/ 62550 h 240572"/>
                  <a:gd name="connsiteX20" fmla="*/ 19759 w 517459"/>
                  <a:gd name="connsiteY20" fmla="*/ 228600 h 240572"/>
                  <a:gd name="connsiteX21" fmla="*/ 205609 w 517459"/>
                  <a:gd name="connsiteY21" fmla="*/ 231300 h 240572"/>
                  <a:gd name="connsiteX22" fmla="*/ 438259 w 517459"/>
                  <a:gd name="connsiteY22" fmla="*/ 211950 h 240572"/>
                  <a:gd name="connsiteX23" fmla="*/ 517459 w 517459"/>
                  <a:gd name="connsiteY23" fmla="*/ 121950 h 240572"/>
                  <a:gd name="connsiteX24" fmla="*/ 472909 w 517459"/>
                  <a:gd name="connsiteY24" fmla="*/ 76500 h 24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17459" h="240572">
                    <a:moveTo>
                      <a:pt x="472909" y="76500"/>
                    </a:moveTo>
                    <a:cubicBezTo>
                      <a:pt x="421159" y="49950"/>
                      <a:pt x="364009" y="40050"/>
                      <a:pt x="308209" y="27000"/>
                    </a:cubicBezTo>
                    <a:cubicBezTo>
                      <a:pt x="292909" y="23400"/>
                      <a:pt x="277609" y="15300"/>
                      <a:pt x="260059" y="18450"/>
                    </a:cubicBezTo>
                    <a:cubicBezTo>
                      <a:pt x="263659" y="25650"/>
                      <a:pt x="269959" y="25650"/>
                      <a:pt x="275359" y="27450"/>
                    </a:cubicBezTo>
                    <a:cubicBezTo>
                      <a:pt x="319909" y="40500"/>
                      <a:pt x="364009" y="54000"/>
                      <a:pt x="408559" y="67050"/>
                    </a:cubicBezTo>
                    <a:cubicBezTo>
                      <a:pt x="435109" y="75150"/>
                      <a:pt x="460759" y="85950"/>
                      <a:pt x="482809" y="103050"/>
                    </a:cubicBezTo>
                    <a:cubicBezTo>
                      <a:pt x="499009" y="115650"/>
                      <a:pt x="505759" y="135000"/>
                      <a:pt x="501709" y="153000"/>
                    </a:cubicBezTo>
                    <a:cubicBezTo>
                      <a:pt x="497209" y="171900"/>
                      <a:pt x="476959" y="171900"/>
                      <a:pt x="460309" y="170550"/>
                    </a:cubicBezTo>
                    <a:cubicBezTo>
                      <a:pt x="443209" y="169200"/>
                      <a:pt x="426109" y="166950"/>
                      <a:pt x="409459" y="163800"/>
                    </a:cubicBezTo>
                    <a:cubicBezTo>
                      <a:pt x="365809" y="154800"/>
                      <a:pt x="322609" y="145350"/>
                      <a:pt x="278959" y="135900"/>
                    </a:cubicBezTo>
                    <a:cubicBezTo>
                      <a:pt x="299659" y="147150"/>
                      <a:pt x="321709" y="155700"/>
                      <a:pt x="343309" y="165150"/>
                    </a:cubicBezTo>
                    <a:cubicBezTo>
                      <a:pt x="355909" y="171000"/>
                      <a:pt x="374359" y="176400"/>
                      <a:pt x="371659" y="192600"/>
                    </a:cubicBezTo>
                    <a:cubicBezTo>
                      <a:pt x="369409" y="208350"/>
                      <a:pt x="350059" y="208800"/>
                      <a:pt x="336559" y="211050"/>
                    </a:cubicBezTo>
                    <a:cubicBezTo>
                      <a:pt x="284359" y="221400"/>
                      <a:pt x="232609" y="216000"/>
                      <a:pt x="181759" y="201150"/>
                    </a:cubicBezTo>
                    <a:cubicBezTo>
                      <a:pt x="148459" y="191250"/>
                      <a:pt x="116059" y="173700"/>
                      <a:pt x="80059" y="192600"/>
                    </a:cubicBezTo>
                    <a:cubicBezTo>
                      <a:pt x="73759" y="196200"/>
                      <a:pt x="67459" y="191250"/>
                      <a:pt x="62059" y="186300"/>
                    </a:cubicBezTo>
                    <a:cubicBezTo>
                      <a:pt x="46309" y="171900"/>
                      <a:pt x="40009" y="153000"/>
                      <a:pt x="35509" y="133200"/>
                    </a:cubicBezTo>
                    <a:cubicBezTo>
                      <a:pt x="28309" y="101700"/>
                      <a:pt x="27409" y="79650"/>
                      <a:pt x="34159" y="49050"/>
                    </a:cubicBezTo>
                    <a:cubicBezTo>
                      <a:pt x="36409" y="38700"/>
                      <a:pt x="40459" y="16200"/>
                      <a:pt x="41809" y="0"/>
                    </a:cubicBezTo>
                    <a:cubicBezTo>
                      <a:pt x="34159" y="8550"/>
                      <a:pt x="14359" y="56250"/>
                      <a:pt x="11659" y="62550"/>
                    </a:cubicBezTo>
                    <a:cubicBezTo>
                      <a:pt x="-5441" y="118800"/>
                      <a:pt x="-4541" y="154350"/>
                      <a:pt x="19759" y="228600"/>
                    </a:cubicBezTo>
                    <a:cubicBezTo>
                      <a:pt x="27859" y="253350"/>
                      <a:pt x="152509" y="232200"/>
                      <a:pt x="205609" y="231300"/>
                    </a:cubicBezTo>
                    <a:cubicBezTo>
                      <a:pt x="283459" y="225450"/>
                      <a:pt x="361309" y="228600"/>
                      <a:pt x="438259" y="211950"/>
                    </a:cubicBezTo>
                    <a:cubicBezTo>
                      <a:pt x="519259" y="194400"/>
                      <a:pt x="514309" y="184950"/>
                      <a:pt x="517459" y="121950"/>
                    </a:cubicBezTo>
                    <a:cubicBezTo>
                      <a:pt x="508909" y="100350"/>
                      <a:pt x="492259" y="86400"/>
                      <a:pt x="472909" y="76500"/>
                    </a:cubicBezTo>
                    <a:close/>
                  </a:path>
                </a:pathLst>
              </a:custGeom>
              <a:solidFill>
                <a:srgbClr val="E2C2A7"/>
              </a:solidFill>
              <a:ln w="4491" cap="flat">
                <a:noFill/>
                <a:prstDash val="solid"/>
                <a:miter/>
              </a:ln>
            </p:spPr>
            <p:txBody>
              <a:bodyPr rtlCol="0" anchor="ctr"/>
              <a:lstStyle/>
              <a:p>
                <a:endParaRPr lang="en-US" sz="2024"/>
              </a:p>
            </p:txBody>
          </p:sp>
          <p:sp>
            <p:nvSpPr>
              <p:cNvPr id="40" name="Freeform: Shape 39">
                <a:extLst>
                  <a:ext uri="{FF2B5EF4-FFF2-40B4-BE49-F238E27FC236}">
                    <a16:creationId xmlns:a16="http://schemas.microsoft.com/office/drawing/2014/main" id="{E2C81E0E-6803-4AB5-8F00-1923FD28B7E3}"/>
                  </a:ext>
                </a:extLst>
              </p:cNvPr>
              <p:cNvSpPr/>
              <p:nvPr/>
            </p:nvSpPr>
            <p:spPr>
              <a:xfrm>
                <a:off x="691713" y="3244811"/>
                <a:ext cx="533250" cy="244421"/>
              </a:xfrm>
              <a:custGeom>
                <a:avLst/>
                <a:gdLst>
                  <a:gd name="connsiteX0" fmla="*/ 497700 w 533250"/>
                  <a:gd name="connsiteY0" fmla="*/ 157500 h 244421"/>
                  <a:gd name="connsiteX1" fmla="*/ 515700 w 533250"/>
                  <a:gd name="connsiteY1" fmla="*/ 51750 h 244421"/>
                  <a:gd name="connsiteX2" fmla="*/ 522450 w 533250"/>
                  <a:gd name="connsiteY2" fmla="*/ 0 h 244421"/>
                  <a:gd name="connsiteX3" fmla="*/ 501300 w 533250"/>
                  <a:gd name="connsiteY3" fmla="*/ 97200 h 244421"/>
                  <a:gd name="connsiteX4" fmla="*/ 451800 w 533250"/>
                  <a:gd name="connsiteY4" fmla="*/ 192150 h 244421"/>
                  <a:gd name="connsiteX5" fmla="*/ 414900 w 533250"/>
                  <a:gd name="connsiteY5" fmla="*/ 198900 h 244421"/>
                  <a:gd name="connsiteX6" fmla="*/ 409500 w 533250"/>
                  <a:gd name="connsiteY6" fmla="*/ 164250 h 244421"/>
                  <a:gd name="connsiteX7" fmla="*/ 428400 w 533250"/>
                  <a:gd name="connsiteY7" fmla="*/ 102150 h 244421"/>
                  <a:gd name="connsiteX8" fmla="*/ 446400 w 533250"/>
                  <a:gd name="connsiteY8" fmla="*/ 37800 h 244421"/>
                  <a:gd name="connsiteX9" fmla="*/ 427050 w 533250"/>
                  <a:gd name="connsiteY9" fmla="*/ 75600 h 244421"/>
                  <a:gd name="connsiteX10" fmla="*/ 377100 w 533250"/>
                  <a:gd name="connsiteY10" fmla="*/ 192600 h 244421"/>
                  <a:gd name="connsiteX11" fmla="*/ 339300 w 533250"/>
                  <a:gd name="connsiteY11" fmla="*/ 207900 h 244421"/>
                  <a:gd name="connsiteX12" fmla="*/ 321300 w 533250"/>
                  <a:gd name="connsiteY12" fmla="*/ 176850 h 244421"/>
                  <a:gd name="connsiteX13" fmla="*/ 321300 w 533250"/>
                  <a:gd name="connsiteY13" fmla="*/ 147600 h 244421"/>
                  <a:gd name="connsiteX14" fmla="*/ 304650 w 533250"/>
                  <a:gd name="connsiteY14" fmla="*/ 137250 h 244421"/>
                  <a:gd name="connsiteX15" fmla="*/ 270900 w 533250"/>
                  <a:gd name="connsiteY15" fmla="*/ 126900 h 244421"/>
                  <a:gd name="connsiteX16" fmla="*/ 246600 w 533250"/>
                  <a:gd name="connsiteY16" fmla="*/ 59400 h 244421"/>
                  <a:gd name="connsiteX17" fmla="*/ 173700 w 533250"/>
                  <a:gd name="connsiteY17" fmla="*/ 70200 h 244421"/>
                  <a:gd name="connsiteX18" fmla="*/ 28800 w 533250"/>
                  <a:gd name="connsiteY18" fmla="*/ 10350 h 244421"/>
                  <a:gd name="connsiteX19" fmla="*/ 0 w 533250"/>
                  <a:gd name="connsiteY19" fmla="*/ 11700 h 244421"/>
                  <a:gd name="connsiteX20" fmla="*/ 57600 w 533250"/>
                  <a:gd name="connsiteY20" fmla="*/ 40500 h 244421"/>
                  <a:gd name="connsiteX21" fmla="*/ 218250 w 533250"/>
                  <a:gd name="connsiteY21" fmla="*/ 91800 h 244421"/>
                  <a:gd name="connsiteX22" fmla="*/ 241200 w 533250"/>
                  <a:gd name="connsiteY22" fmla="*/ 107100 h 244421"/>
                  <a:gd name="connsiteX23" fmla="*/ 248850 w 533250"/>
                  <a:gd name="connsiteY23" fmla="*/ 213300 h 244421"/>
                  <a:gd name="connsiteX24" fmla="*/ 285300 w 533250"/>
                  <a:gd name="connsiteY24" fmla="*/ 228600 h 244421"/>
                  <a:gd name="connsiteX25" fmla="*/ 313650 w 533250"/>
                  <a:gd name="connsiteY25" fmla="*/ 244350 h 244421"/>
                  <a:gd name="connsiteX26" fmla="*/ 376200 w 533250"/>
                  <a:gd name="connsiteY26" fmla="*/ 242550 h 244421"/>
                  <a:gd name="connsiteX27" fmla="*/ 533250 w 533250"/>
                  <a:gd name="connsiteY27" fmla="*/ 194850 h 244421"/>
                  <a:gd name="connsiteX28" fmla="*/ 497700 w 533250"/>
                  <a:gd name="connsiteY28" fmla="*/ 157500 h 244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33250" h="244421">
                    <a:moveTo>
                      <a:pt x="497700" y="157500"/>
                    </a:moveTo>
                    <a:cubicBezTo>
                      <a:pt x="508050" y="122850"/>
                      <a:pt x="509400" y="86850"/>
                      <a:pt x="515700" y="51750"/>
                    </a:cubicBezTo>
                    <a:cubicBezTo>
                      <a:pt x="518400" y="36900"/>
                      <a:pt x="524250" y="22050"/>
                      <a:pt x="522450" y="0"/>
                    </a:cubicBezTo>
                    <a:cubicBezTo>
                      <a:pt x="510750" y="36000"/>
                      <a:pt x="505800" y="66600"/>
                      <a:pt x="501300" y="97200"/>
                    </a:cubicBezTo>
                    <a:cubicBezTo>
                      <a:pt x="495900" y="134550"/>
                      <a:pt x="483300" y="168750"/>
                      <a:pt x="451800" y="192150"/>
                    </a:cubicBezTo>
                    <a:cubicBezTo>
                      <a:pt x="441450" y="199800"/>
                      <a:pt x="428400" y="208350"/>
                      <a:pt x="414900" y="198900"/>
                    </a:cubicBezTo>
                    <a:cubicBezTo>
                      <a:pt x="401400" y="189900"/>
                      <a:pt x="405900" y="176400"/>
                      <a:pt x="409500" y="164250"/>
                    </a:cubicBezTo>
                    <a:cubicBezTo>
                      <a:pt x="415350" y="143550"/>
                      <a:pt x="422550" y="122850"/>
                      <a:pt x="428400" y="102150"/>
                    </a:cubicBezTo>
                    <a:cubicBezTo>
                      <a:pt x="434700" y="81000"/>
                      <a:pt x="440550" y="59400"/>
                      <a:pt x="446400" y="37800"/>
                    </a:cubicBezTo>
                    <a:cubicBezTo>
                      <a:pt x="433800" y="48150"/>
                      <a:pt x="429750" y="62100"/>
                      <a:pt x="427050" y="75600"/>
                    </a:cubicBezTo>
                    <a:cubicBezTo>
                      <a:pt x="418950" y="118350"/>
                      <a:pt x="398250" y="155250"/>
                      <a:pt x="377100" y="192600"/>
                    </a:cubicBezTo>
                    <a:cubicBezTo>
                      <a:pt x="367650" y="209250"/>
                      <a:pt x="354600" y="211050"/>
                      <a:pt x="339300" y="207900"/>
                    </a:cubicBezTo>
                    <a:cubicBezTo>
                      <a:pt x="322200" y="204750"/>
                      <a:pt x="319950" y="191700"/>
                      <a:pt x="321300" y="176850"/>
                    </a:cubicBezTo>
                    <a:cubicBezTo>
                      <a:pt x="322200" y="166950"/>
                      <a:pt x="321750" y="157500"/>
                      <a:pt x="321300" y="147600"/>
                    </a:cubicBezTo>
                    <a:cubicBezTo>
                      <a:pt x="320850" y="137250"/>
                      <a:pt x="318150" y="129150"/>
                      <a:pt x="304650" y="137250"/>
                    </a:cubicBezTo>
                    <a:cubicBezTo>
                      <a:pt x="289800" y="146250"/>
                      <a:pt x="280350" y="139950"/>
                      <a:pt x="270900" y="126900"/>
                    </a:cubicBezTo>
                    <a:cubicBezTo>
                      <a:pt x="256950" y="107100"/>
                      <a:pt x="250200" y="85050"/>
                      <a:pt x="246600" y="59400"/>
                    </a:cubicBezTo>
                    <a:cubicBezTo>
                      <a:pt x="222750" y="77850"/>
                      <a:pt x="198450" y="75150"/>
                      <a:pt x="173700" y="70200"/>
                    </a:cubicBezTo>
                    <a:cubicBezTo>
                      <a:pt x="121500" y="59400"/>
                      <a:pt x="77400" y="29250"/>
                      <a:pt x="28800" y="10350"/>
                    </a:cubicBezTo>
                    <a:cubicBezTo>
                      <a:pt x="20700" y="7200"/>
                      <a:pt x="12600" y="3150"/>
                      <a:pt x="0" y="11700"/>
                    </a:cubicBezTo>
                    <a:cubicBezTo>
                      <a:pt x="20700" y="22500"/>
                      <a:pt x="38700" y="32850"/>
                      <a:pt x="57600" y="40500"/>
                    </a:cubicBezTo>
                    <a:cubicBezTo>
                      <a:pt x="109800" y="62100"/>
                      <a:pt x="159300" y="91800"/>
                      <a:pt x="218250" y="91800"/>
                    </a:cubicBezTo>
                    <a:cubicBezTo>
                      <a:pt x="228150" y="91800"/>
                      <a:pt x="236250" y="97650"/>
                      <a:pt x="241200" y="107100"/>
                    </a:cubicBezTo>
                    <a:cubicBezTo>
                      <a:pt x="259650" y="141300"/>
                      <a:pt x="269100" y="175950"/>
                      <a:pt x="248850" y="213300"/>
                    </a:cubicBezTo>
                    <a:cubicBezTo>
                      <a:pt x="264150" y="210150"/>
                      <a:pt x="276300" y="215100"/>
                      <a:pt x="285300" y="228600"/>
                    </a:cubicBezTo>
                    <a:cubicBezTo>
                      <a:pt x="291600" y="238050"/>
                      <a:pt x="301500" y="244350"/>
                      <a:pt x="313650" y="244350"/>
                    </a:cubicBezTo>
                    <a:cubicBezTo>
                      <a:pt x="334350" y="244800"/>
                      <a:pt x="355500" y="243000"/>
                      <a:pt x="376200" y="242550"/>
                    </a:cubicBezTo>
                    <a:cubicBezTo>
                      <a:pt x="433350" y="240750"/>
                      <a:pt x="476100" y="194400"/>
                      <a:pt x="533250" y="194850"/>
                    </a:cubicBezTo>
                    <a:cubicBezTo>
                      <a:pt x="500400" y="190350"/>
                      <a:pt x="490500" y="181800"/>
                      <a:pt x="497700" y="157500"/>
                    </a:cubicBezTo>
                    <a:close/>
                  </a:path>
                </a:pathLst>
              </a:custGeom>
              <a:solidFill>
                <a:srgbClr val="E2C2A7"/>
              </a:solidFill>
              <a:ln w="4491" cap="flat">
                <a:noFill/>
                <a:prstDash val="solid"/>
                <a:miter/>
              </a:ln>
            </p:spPr>
            <p:txBody>
              <a:bodyPr rtlCol="0" anchor="ctr"/>
              <a:lstStyle/>
              <a:p>
                <a:endParaRPr lang="en-US" sz="2024"/>
              </a:p>
            </p:txBody>
          </p:sp>
          <p:sp>
            <p:nvSpPr>
              <p:cNvPr id="41" name="Freeform: Shape 40">
                <a:extLst>
                  <a:ext uri="{FF2B5EF4-FFF2-40B4-BE49-F238E27FC236}">
                    <a16:creationId xmlns:a16="http://schemas.microsoft.com/office/drawing/2014/main" id="{655158E8-2E20-496C-962A-4DACEA95A886}"/>
                  </a:ext>
                </a:extLst>
              </p:cNvPr>
              <p:cNvSpPr/>
              <p:nvPr/>
            </p:nvSpPr>
            <p:spPr>
              <a:xfrm>
                <a:off x="809162" y="3164711"/>
                <a:ext cx="178650" cy="136349"/>
              </a:xfrm>
              <a:custGeom>
                <a:avLst/>
                <a:gdLst>
                  <a:gd name="connsiteX0" fmla="*/ 178650 w 178650"/>
                  <a:gd name="connsiteY0" fmla="*/ 136350 h 136349"/>
                  <a:gd name="connsiteX1" fmla="*/ 168300 w 178650"/>
                  <a:gd name="connsiteY1" fmla="*/ 119250 h 136349"/>
                  <a:gd name="connsiteX2" fmla="*/ 173700 w 178650"/>
                  <a:gd name="connsiteY2" fmla="*/ 47250 h 136349"/>
                  <a:gd name="connsiteX3" fmla="*/ 177750 w 178650"/>
                  <a:gd name="connsiteY3" fmla="*/ 37800 h 136349"/>
                  <a:gd name="connsiteX4" fmla="*/ 166050 w 178650"/>
                  <a:gd name="connsiteY4" fmla="*/ 33300 h 136349"/>
                  <a:gd name="connsiteX5" fmla="*/ 93600 w 178650"/>
                  <a:gd name="connsiteY5" fmla="*/ 14850 h 136349"/>
                  <a:gd name="connsiteX6" fmla="*/ 0 w 178650"/>
                  <a:gd name="connsiteY6" fmla="*/ 0 h 136349"/>
                  <a:gd name="connsiteX7" fmla="*/ 102150 w 178650"/>
                  <a:gd name="connsiteY7" fmla="*/ 46800 h 136349"/>
                  <a:gd name="connsiteX8" fmla="*/ 178650 w 178650"/>
                  <a:gd name="connsiteY8" fmla="*/ 136350 h 13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8650" h="136349">
                    <a:moveTo>
                      <a:pt x="178650" y="136350"/>
                    </a:moveTo>
                    <a:cubicBezTo>
                      <a:pt x="173250" y="127350"/>
                      <a:pt x="170550" y="123300"/>
                      <a:pt x="168300" y="119250"/>
                    </a:cubicBezTo>
                    <a:cubicBezTo>
                      <a:pt x="149400" y="85950"/>
                      <a:pt x="149850" y="78300"/>
                      <a:pt x="173700" y="47250"/>
                    </a:cubicBezTo>
                    <a:cubicBezTo>
                      <a:pt x="175950" y="44550"/>
                      <a:pt x="180000" y="41850"/>
                      <a:pt x="177750" y="37800"/>
                    </a:cubicBezTo>
                    <a:cubicBezTo>
                      <a:pt x="175500" y="33300"/>
                      <a:pt x="170550" y="32400"/>
                      <a:pt x="166050" y="33300"/>
                    </a:cubicBezTo>
                    <a:cubicBezTo>
                      <a:pt x="139050" y="37350"/>
                      <a:pt x="117000" y="24750"/>
                      <a:pt x="93600" y="14850"/>
                    </a:cubicBezTo>
                    <a:cubicBezTo>
                      <a:pt x="64350" y="2250"/>
                      <a:pt x="31950" y="2700"/>
                      <a:pt x="0" y="0"/>
                    </a:cubicBezTo>
                    <a:cubicBezTo>
                      <a:pt x="34200" y="15750"/>
                      <a:pt x="72450" y="22500"/>
                      <a:pt x="102150" y="46800"/>
                    </a:cubicBezTo>
                    <a:cubicBezTo>
                      <a:pt x="131850" y="70200"/>
                      <a:pt x="140850" y="111150"/>
                      <a:pt x="178650" y="136350"/>
                    </a:cubicBezTo>
                    <a:close/>
                  </a:path>
                </a:pathLst>
              </a:custGeom>
              <a:solidFill>
                <a:srgbClr val="E2C2A7"/>
              </a:solidFill>
              <a:ln w="4491" cap="flat">
                <a:noFill/>
                <a:prstDash val="solid"/>
                <a:miter/>
              </a:ln>
            </p:spPr>
            <p:txBody>
              <a:bodyPr rtlCol="0" anchor="ctr"/>
              <a:lstStyle/>
              <a:p>
                <a:endParaRPr lang="en-US" sz="2024"/>
              </a:p>
            </p:txBody>
          </p:sp>
          <p:sp>
            <p:nvSpPr>
              <p:cNvPr id="42" name="Freeform: Shape 41">
                <a:extLst>
                  <a:ext uri="{FF2B5EF4-FFF2-40B4-BE49-F238E27FC236}">
                    <a16:creationId xmlns:a16="http://schemas.microsoft.com/office/drawing/2014/main" id="{16D7D856-9D55-4215-B8BE-6C3E3B35DDDF}"/>
                  </a:ext>
                </a:extLst>
              </p:cNvPr>
              <p:cNvSpPr/>
              <p:nvPr/>
            </p:nvSpPr>
            <p:spPr>
              <a:xfrm>
                <a:off x="1250554" y="3082808"/>
                <a:ext cx="499392" cy="340652"/>
              </a:xfrm>
              <a:custGeom>
                <a:avLst/>
                <a:gdLst>
                  <a:gd name="connsiteX0" fmla="*/ 494159 w 499392"/>
                  <a:gd name="connsiteY0" fmla="*/ 175053 h 340652"/>
                  <a:gd name="connsiteX1" fmla="*/ 419008 w 499392"/>
                  <a:gd name="connsiteY1" fmla="*/ 58953 h 340652"/>
                  <a:gd name="connsiteX2" fmla="*/ 350159 w 499392"/>
                  <a:gd name="connsiteY2" fmla="*/ 6303 h 340652"/>
                  <a:gd name="connsiteX3" fmla="*/ 293909 w 499392"/>
                  <a:gd name="connsiteY3" fmla="*/ 2253 h 340652"/>
                  <a:gd name="connsiteX4" fmla="*/ 337559 w 499392"/>
                  <a:gd name="connsiteY4" fmla="*/ 39603 h 340652"/>
                  <a:gd name="connsiteX5" fmla="*/ 392459 w 499392"/>
                  <a:gd name="connsiteY5" fmla="*/ 135903 h 340652"/>
                  <a:gd name="connsiteX6" fmla="*/ 372209 w 499392"/>
                  <a:gd name="connsiteY6" fmla="*/ 181353 h 340652"/>
                  <a:gd name="connsiteX7" fmla="*/ 333059 w 499392"/>
                  <a:gd name="connsiteY7" fmla="*/ 164253 h 340652"/>
                  <a:gd name="connsiteX8" fmla="*/ 319559 w 499392"/>
                  <a:gd name="connsiteY8" fmla="*/ 153903 h 340652"/>
                  <a:gd name="connsiteX9" fmla="*/ 309209 w 499392"/>
                  <a:gd name="connsiteY9" fmla="*/ 169203 h 340652"/>
                  <a:gd name="connsiteX10" fmla="*/ 256559 w 499392"/>
                  <a:gd name="connsiteY10" fmla="*/ 217803 h 340652"/>
                  <a:gd name="connsiteX11" fmla="*/ 96359 w 499392"/>
                  <a:gd name="connsiteY11" fmla="*/ 207453 h 340652"/>
                  <a:gd name="connsiteX12" fmla="*/ 72509 w 499392"/>
                  <a:gd name="connsiteY12" fmla="*/ 205653 h 340652"/>
                  <a:gd name="connsiteX13" fmla="*/ 509 w 499392"/>
                  <a:gd name="connsiteY13" fmla="*/ 340653 h 340652"/>
                  <a:gd name="connsiteX14" fmla="*/ 59009 w 499392"/>
                  <a:gd name="connsiteY14" fmla="*/ 301953 h 340652"/>
                  <a:gd name="connsiteX15" fmla="*/ 68909 w 499392"/>
                  <a:gd name="connsiteY15" fmla="*/ 299253 h 340652"/>
                  <a:gd name="connsiteX16" fmla="*/ 351508 w 499392"/>
                  <a:gd name="connsiteY16" fmla="*/ 231753 h 340652"/>
                  <a:gd name="connsiteX17" fmla="*/ 495508 w 499392"/>
                  <a:gd name="connsiteY17" fmla="*/ 200253 h 340652"/>
                  <a:gd name="connsiteX18" fmla="*/ 494159 w 499392"/>
                  <a:gd name="connsiteY18" fmla="*/ 175053 h 34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99392" h="340652">
                    <a:moveTo>
                      <a:pt x="494159" y="175053"/>
                    </a:moveTo>
                    <a:cubicBezTo>
                      <a:pt x="475258" y="132303"/>
                      <a:pt x="450059" y="93603"/>
                      <a:pt x="419008" y="58953"/>
                    </a:cubicBezTo>
                    <a:cubicBezTo>
                      <a:pt x="399659" y="37353"/>
                      <a:pt x="377609" y="18003"/>
                      <a:pt x="350159" y="6303"/>
                    </a:cubicBezTo>
                    <a:cubicBezTo>
                      <a:pt x="338459" y="1353"/>
                      <a:pt x="324959" y="-2697"/>
                      <a:pt x="293909" y="2253"/>
                    </a:cubicBezTo>
                    <a:cubicBezTo>
                      <a:pt x="319109" y="16653"/>
                      <a:pt x="328559" y="30153"/>
                      <a:pt x="337559" y="39603"/>
                    </a:cubicBezTo>
                    <a:cubicBezTo>
                      <a:pt x="363209" y="67503"/>
                      <a:pt x="384359" y="98103"/>
                      <a:pt x="392459" y="135903"/>
                    </a:cubicBezTo>
                    <a:cubicBezTo>
                      <a:pt x="396959" y="156603"/>
                      <a:pt x="387959" y="175053"/>
                      <a:pt x="372209" y="181353"/>
                    </a:cubicBezTo>
                    <a:cubicBezTo>
                      <a:pt x="353758" y="188553"/>
                      <a:pt x="342059" y="179553"/>
                      <a:pt x="333059" y="164253"/>
                    </a:cubicBezTo>
                    <a:cubicBezTo>
                      <a:pt x="329909" y="159303"/>
                      <a:pt x="326758" y="153003"/>
                      <a:pt x="319559" y="153903"/>
                    </a:cubicBezTo>
                    <a:cubicBezTo>
                      <a:pt x="311008" y="154803"/>
                      <a:pt x="309659" y="162903"/>
                      <a:pt x="309209" y="169203"/>
                    </a:cubicBezTo>
                    <a:cubicBezTo>
                      <a:pt x="305609" y="200703"/>
                      <a:pt x="285809" y="214203"/>
                      <a:pt x="256559" y="217803"/>
                    </a:cubicBezTo>
                    <a:cubicBezTo>
                      <a:pt x="202559" y="224103"/>
                      <a:pt x="149009" y="222303"/>
                      <a:pt x="96359" y="207453"/>
                    </a:cubicBezTo>
                    <a:cubicBezTo>
                      <a:pt x="88259" y="205203"/>
                      <a:pt x="81059" y="201603"/>
                      <a:pt x="72509" y="205653"/>
                    </a:cubicBezTo>
                    <a:cubicBezTo>
                      <a:pt x="40559" y="220053"/>
                      <a:pt x="-5341" y="305103"/>
                      <a:pt x="509" y="340653"/>
                    </a:cubicBezTo>
                    <a:cubicBezTo>
                      <a:pt x="19859" y="328503"/>
                      <a:pt x="30208" y="311403"/>
                      <a:pt x="59009" y="301953"/>
                    </a:cubicBezTo>
                    <a:cubicBezTo>
                      <a:pt x="62159" y="300603"/>
                      <a:pt x="65309" y="300153"/>
                      <a:pt x="68909" y="299253"/>
                    </a:cubicBezTo>
                    <a:cubicBezTo>
                      <a:pt x="162059" y="272703"/>
                      <a:pt x="257008" y="253803"/>
                      <a:pt x="351508" y="231753"/>
                    </a:cubicBezTo>
                    <a:cubicBezTo>
                      <a:pt x="399209" y="220503"/>
                      <a:pt x="446909" y="208353"/>
                      <a:pt x="495508" y="200253"/>
                    </a:cubicBezTo>
                    <a:cubicBezTo>
                      <a:pt x="503159" y="191253"/>
                      <a:pt x="497758" y="182703"/>
                      <a:pt x="494159" y="175053"/>
                    </a:cubicBezTo>
                    <a:close/>
                  </a:path>
                </a:pathLst>
              </a:custGeom>
              <a:solidFill>
                <a:srgbClr val="E2C2A7"/>
              </a:solidFill>
              <a:ln w="4491" cap="flat">
                <a:noFill/>
                <a:prstDash val="solid"/>
                <a:miter/>
              </a:ln>
            </p:spPr>
            <p:txBody>
              <a:bodyPr rtlCol="0" anchor="ctr"/>
              <a:lstStyle/>
              <a:p>
                <a:endParaRPr lang="en-US" sz="2024"/>
              </a:p>
            </p:txBody>
          </p:sp>
        </p:grpSp>
        <p:sp>
          <p:nvSpPr>
            <p:cNvPr id="23" name="Freeform: Shape 22">
              <a:extLst>
                <a:ext uri="{FF2B5EF4-FFF2-40B4-BE49-F238E27FC236}">
                  <a16:creationId xmlns:a16="http://schemas.microsoft.com/office/drawing/2014/main" id="{3DFEDC35-76E8-45C0-8504-23083304536E}"/>
                </a:ext>
              </a:extLst>
            </p:cNvPr>
            <p:cNvSpPr/>
            <p:nvPr/>
          </p:nvSpPr>
          <p:spPr>
            <a:xfrm>
              <a:off x="2532917" y="5134234"/>
              <a:ext cx="326934" cy="367199"/>
            </a:xfrm>
            <a:custGeom>
              <a:avLst/>
              <a:gdLst>
                <a:gd name="connsiteX0" fmla="*/ 200825 w 216512"/>
                <a:gd name="connsiteY0" fmla="*/ 243177 h 243177"/>
                <a:gd name="connsiteX1" fmla="*/ 142775 w 216512"/>
                <a:gd name="connsiteY1" fmla="*/ 133827 h 243177"/>
                <a:gd name="connsiteX2" fmla="*/ 78875 w 216512"/>
                <a:gd name="connsiteY2" fmla="*/ 69027 h 243177"/>
                <a:gd name="connsiteX3" fmla="*/ 125 w 216512"/>
                <a:gd name="connsiteY3" fmla="*/ 45177 h 243177"/>
                <a:gd name="connsiteX4" fmla="*/ 12725 w 216512"/>
                <a:gd name="connsiteY4" fmla="*/ 31677 h 243177"/>
                <a:gd name="connsiteX5" fmla="*/ 68075 w 216512"/>
                <a:gd name="connsiteY5" fmla="*/ 8727 h 243177"/>
                <a:gd name="connsiteX6" fmla="*/ 86525 w 216512"/>
                <a:gd name="connsiteY6" fmla="*/ 3777 h 243177"/>
                <a:gd name="connsiteX7" fmla="*/ 98675 w 216512"/>
                <a:gd name="connsiteY7" fmla="*/ 627 h 243177"/>
                <a:gd name="connsiteX8" fmla="*/ 111275 w 216512"/>
                <a:gd name="connsiteY8" fmla="*/ 1077 h 243177"/>
                <a:gd name="connsiteX9" fmla="*/ 145025 w 216512"/>
                <a:gd name="connsiteY9" fmla="*/ 24927 h 243177"/>
                <a:gd name="connsiteX10" fmla="*/ 175625 w 216512"/>
                <a:gd name="connsiteY10" fmla="*/ 83877 h 243177"/>
                <a:gd name="connsiteX11" fmla="*/ 215225 w 216512"/>
                <a:gd name="connsiteY11" fmla="*/ 204927 h 243177"/>
                <a:gd name="connsiteX12" fmla="*/ 205775 w 216512"/>
                <a:gd name="connsiteY12" fmla="*/ 242727 h 243177"/>
                <a:gd name="connsiteX13" fmla="*/ 200825 w 216512"/>
                <a:gd name="connsiteY13" fmla="*/ 243177 h 243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512" h="243177">
                  <a:moveTo>
                    <a:pt x="200825" y="243177"/>
                  </a:moveTo>
                  <a:cubicBezTo>
                    <a:pt x="190925" y="201777"/>
                    <a:pt x="166625" y="168027"/>
                    <a:pt x="142775" y="133827"/>
                  </a:cubicBezTo>
                  <a:cubicBezTo>
                    <a:pt x="125225" y="108627"/>
                    <a:pt x="103625" y="87477"/>
                    <a:pt x="78875" y="69027"/>
                  </a:cubicBezTo>
                  <a:cubicBezTo>
                    <a:pt x="61775" y="56427"/>
                    <a:pt x="10475" y="45177"/>
                    <a:pt x="125" y="45177"/>
                  </a:cubicBezTo>
                  <a:cubicBezTo>
                    <a:pt x="-1225" y="39327"/>
                    <a:pt x="8675" y="34377"/>
                    <a:pt x="12725" y="31677"/>
                  </a:cubicBezTo>
                  <a:cubicBezTo>
                    <a:pt x="29825" y="21327"/>
                    <a:pt x="49175" y="14577"/>
                    <a:pt x="68075" y="8727"/>
                  </a:cubicBezTo>
                  <a:cubicBezTo>
                    <a:pt x="74375" y="6927"/>
                    <a:pt x="80225" y="5127"/>
                    <a:pt x="86525" y="3777"/>
                  </a:cubicBezTo>
                  <a:cubicBezTo>
                    <a:pt x="90575" y="2877"/>
                    <a:pt x="94625" y="1977"/>
                    <a:pt x="98675" y="627"/>
                  </a:cubicBezTo>
                  <a:cubicBezTo>
                    <a:pt x="103175" y="-273"/>
                    <a:pt x="107225" y="-273"/>
                    <a:pt x="111275" y="1077"/>
                  </a:cubicBezTo>
                  <a:cubicBezTo>
                    <a:pt x="125675" y="4677"/>
                    <a:pt x="136475" y="13677"/>
                    <a:pt x="145025" y="24927"/>
                  </a:cubicBezTo>
                  <a:cubicBezTo>
                    <a:pt x="152225" y="35277"/>
                    <a:pt x="171575" y="73077"/>
                    <a:pt x="175625" y="83877"/>
                  </a:cubicBezTo>
                  <a:cubicBezTo>
                    <a:pt x="185525" y="105927"/>
                    <a:pt x="213425" y="192777"/>
                    <a:pt x="215225" y="204927"/>
                  </a:cubicBezTo>
                  <a:cubicBezTo>
                    <a:pt x="215675" y="218427"/>
                    <a:pt x="221075" y="233277"/>
                    <a:pt x="205775" y="242727"/>
                  </a:cubicBezTo>
                  <a:cubicBezTo>
                    <a:pt x="203975" y="243177"/>
                    <a:pt x="202625" y="243177"/>
                    <a:pt x="200825" y="243177"/>
                  </a:cubicBezTo>
                  <a:close/>
                </a:path>
              </a:pathLst>
            </a:custGeom>
            <a:solidFill>
              <a:srgbClr val="FEFEFE"/>
            </a:solidFill>
            <a:ln w="4491" cap="flat">
              <a:noFill/>
              <a:prstDash val="solid"/>
              <a:miter/>
            </a:ln>
          </p:spPr>
          <p:txBody>
            <a:bodyPr rtlCol="0" anchor="ctr"/>
            <a:lstStyle/>
            <a:p>
              <a:endParaRPr lang="en-US" sz="2024"/>
            </a:p>
          </p:txBody>
        </p:sp>
        <p:grpSp>
          <p:nvGrpSpPr>
            <p:cNvPr id="24" name="Group 23">
              <a:extLst>
                <a:ext uri="{FF2B5EF4-FFF2-40B4-BE49-F238E27FC236}">
                  <a16:creationId xmlns:a16="http://schemas.microsoft.com/office/drawing/2014/main" id="{BA5263F9-05B6-4BCC-B855-7A8D875F602D}"/>
                </a:ext>
              </a:extLst>
            </p:cNvPr>
            <p:cNvGrpSpPr/>
            <p:nvPr/>
          </p:nvGrpSpPr>
          <p:grpSpPr>
            <a:xfrm rot="20590426">
              <a:off x="1098837" y="2748413"/>
              <a:ext cx="2226775" cy="2466645"/>
              <a:chOff x="10642615" y="3979837"/>
              <a:chExt cx="1042340" cy="1154622"/>
            </a:xfrm>
          </p:grpSpPr>
          <p:grpSp>
            <p:nvGrpSpPr>
              <p:cNvPr id="28" name="Group 27">
                <a:extLst>
                  <a:ext uri="{FF2B5EF4-FFF2-40B4-BE49-F238E27FC236}">
                    <a16:creationId xmlns:a16="http://schemas.microsoft.com/office/drawing/2014/main" id="{A58EA5F9-4027-4644-BE7E-B02199C56A1B}"/>
                  </a:ext>
                </a:extLst>
              </p:cNvPr>
              <p:cNvGrpSpPr/>
              <p:nvPr/>
            </p:nvGrpSpPr>
            <p:grpSpPr>
              <a:xfrm>
                <a:off x="11445532" y="3979837"/>
                <a:ext cx="239423" cy="1154622"/>
                <a:chOff x="10431358" y="70949"/>
                <a:chExt cx="469217" cy="2262807"/>
              </a:xfrm>
            </p:grpSpPr>
            <p:sp>
              <p:nvSpPr>
                <p:cNvPr id="36" name="Freeform: Shape 35">
                  <a:extLst>
                    <a:ext uri="{FF2B5EF4-FFF2-40B4-BE49-F238E27FC236}">
                      <a16:creationId xmlns:a16="http://schemas.microsoft.com/office/drawing/2014/main" id="{01005EC2-5A21-479E-8796-0E3CE44198FA}"/>
                    </a:ext>
                  </a:extLst>
                </p:cNvPr>
                <p:cNvSpPr/>
                <p:nvPr/>
              </p:nvSpPr>
              <p:spPr>
                <a:xfrm flipH="1">
                  <a:off x="10648523"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1"/>
                </a:solidFill>
                <a:ln w="6854" cap="flat">
                  <a:noFill/>
                  <a:prstDash val="solid"/>
                  <a:miter/>
                </a:ln>
              </p:spPr>
              <p:txBody>
                <a:bodyPr rtlCol="0" anchor="ctr"/>
                <a:lstStyle/>
                <a:p>
                  <a:endParaRPr lang="en-US" sz="2024"/>
                </a:p>
              </p:txBody>
            </p:sp>
            <p:sp>
              <p:nvSpPr>
                <p:cNvPr id="37" name="Freeform: Shape 36">
                  <a:extLst>
                    <a:ext uri="{FF2B5EF4-FFF2-40B4-BE49-F238E27FC236}">
                      <a16:creationId xmlns:a16="http://schemas.microsoft.com/office/drawing/2014/main" id="{7959E087-04DD-44F8-8127-A4C6B1B86CE8}"/>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1">
                    <a:lumMod val="75000"/>
                  </a:schemeClr>
                </a:solidFill>
                <a:ln w="6854" cap="flat">
                  <a:noFill/>
                  <a:prstDash val="solid"/>
                  <a:miter/>
                </a:ln>
              </p:spPr>
              <p:txBody>
                <a:bodyPr rtlCol="0" anchor="ctr"/>
                <a:lstStyle/>
                <a:p>
                  <a:endParaRPr lang="en-US" sz="2024"/>
                </a:p>
              </p:txBody>
            </p:sp>
            <p:sp>
              <p:nvSpPr>
                <p:cNvPr id="38" name="Freeform: Shape 37">
                  <a:extLst>
                    <a:ext uri="{FF2B5EF4-FFF2-40B4-BE49-F238E27FC236}">
                      <a16:creationId xmlns:a16="http://schemas.microsoft.com/office/drawing/2014/main" id="{F2D20BEE-8B96-4BA0-9372-6E28F36DD50D}"/>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endParaRPr lang="en-US" sz="2024"/>
                </a:p>
              </p:txBody>
            </p:sp>
          </p:grpSp>
          <p:grpSp>
            <p:nvGrpSpPr>
              <p:cNvPr id="29" name="Group 28">
                <a:extLst>
                  <a:ext uri="{FF2B5EF4-FFF2-40B4-BE49-F238E27FC236}">
                    <a16:creationId xmlns:a16="http://schemas.microsoft.com/office/drawing/2014/main" id="{C90CD183-9ECB-4BC5-A8ED-C7DB451D406E}"/>
                  </a:ext>
                </a:extLst>
              </p:cNvPr>
              <p:cNvGrpSpPr/>
              <p:nvPr/>
            </p:nvGrpSpPr>
            <p:grpSpPr>
              <a:xfrm>
                <a:off x="10642615" y="4145786"/>
                <a:ext cx="479312" cy="885205"/>
                <a:chOff x="8696683" y="395466"/>
                <a:chExt cx="939346" cy="1734809"/>
              </a:xfrm>
            </p:grpSpPr>
            <p:grpSp>
              <p:nvGrpSpPr>
                <p:cNvPr id="30" name="Group 29">
                  <a:extLst>
                    <a:ext uri="{FF2B5EF4-FFF2-40B4-BE49-F238E27FC236}">
                      <a16:creationId xmlns:a16="http://schemas.microsoft.com/office/drawing/2014/main" id="{88CB9E29-75C3-486F-B563-9833743CF5A8}"/>
                    </a:ext>
                  </a:extLst>
                </p:cNvPr>
                <p:cNvGrpSpPr/>
                <p:nvPr/>
              </p:nvGrpSpPr>
              <p:grpSpPr>
                <a:xfrm>
                  <a:off x="8696683" y="395466"/>
                  <a:ext cx="939346" cy="1714491"/>
                  <a:chOff x="8696683" y="395466"/>
                  <a:chExt cx="939346" cy="1714491"/>
                </a:xfrm>
              </p:grpSpPr>
              <p:sp>
                <p:nvSpPr>
                  <p:cNvPr id="33" name="Freeform: Shape 32">
                    <a:extLst>
                      <a:ext uri="{FF2B5EF4-FFF2-40B4-BE49-F238E27FC236}">
                        <a16:creationId xmlns:a16="http://schemas.microsoft.com/office/drawing/2014/main" id="{9FBD4907-5254-45F4-9656-C9CE098686B6}"/>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bg1">
                      <a:lumMod val="75000"/>
                    </a:schemeClr>
                  </a:solidFill>
                  <a:ln w="6854" cap="flat">
                    <a:noFill/>
                    <a:prstDash val="solid"/>
                    <a:miter/>
                  </a:ln>
                </p:spPr>
                <p:txBody>
                  <a:bodyPr rtlCol="0" anchor="ctr"/>
                  <a:lstStyle/>
                  <a:p>
                    <a:endParaRPr lang="en-US" sz="2024" dirty="0"/>
                  </a:p>
                </p:txBody>
              </p:sp>
              <p:sp>
                <p:nvSpPr>
                  <p:cNvPr id="34" name="Freeform: Shape 33">
                    <a:extLst>
                      <a:ext uri="{FF2B5EF4-FFF2-40B4-BE49-F238E27FC236}">
                        <a16:creationId xmlns:a16="http://schemas.microsoft.com/office/drawing/2014/main" id="{5DD50806-9456-42DB-B5B7-5B6825255D98}"/>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bg1">
                      <a:lumMod val="75000"/>
                    </a:schemeClr>
                  </a:solidFill>
                  <a:ln w="6854" cap="flat">
                    <a:noFill/>
                    <a:prstDash val="solid"/>
                    <a:miter/>
                  </a:ln>
                </p:spPr>
                <p:txBody>
                  <a:bodyPr rtlCol="0" anchor="ctr"/>
                  <a:lstStyle/>
                  <a:p>
                    <a:endParaRPr lang="en-US" sz="2024"/>
                  </a:p>
                </p:txBody>
              </p:sp>
              <p:sp>
                <p:nvSpPr>
                  <p:cNvPr id="35" name="Freeform: Shape 34">
                    <a:extLst>
                      <a:ext uri="{FF2B5EF4-FFF2-40B4-BE49-F238E27FC236}">
                        <a16:creationId xmlns:a16="http://schemas.microsoft.com/office/drawing/2014/main" id="{D13BBFAD-6FC5-4453-8813-85C209DF4086}"/>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1"/>
                  </a:solidFill>
                  <a:ln w="6854" cap="flat">
                    <a:noFill/>
                    <a:prstDash val="solid"/>
                    <a:miter/>
                  </a:ln>
                </p:spPr>
                <p:txBody>
                  <a:bodyPr rtlCol="0" anchor="ctr"/>
                  <a:lstStyle/>
                  <a:p>
                    <a:endParaRPr lang="en-US" sz="2024"/>
                  </a:p>
                </p:txBody>
              </p:sp>
            </p:grpSp>
            <p:sp>
              <p:nvSpPr>
                <p:cNvPr id="31" name="Freeform: Shape 30">
                  <a:extLst>
                    <a:ext uri="{FF2B5EF4-FFF2-40B4-BE49-F238E27FC236}">
                      <a16:creationId xmlns:a16="http://schemas.microsoft.com/office/drawing/2014/main" id="{9F57DA42-A67D-4EA4-8AB9-050D4FF8787D}"/>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1"/>
                </a:solidFill>
                <a:ln w="6854" cap="flat">
                  <a:noFill/>
                  <a:prstDash val="solid"/>
                  <a:miter/>
                </a:ln>
              </p:spPr>
              <p:txBody>
                <a:bodyPr rtlCol="0" anchor="ctr"/>
                <a:lstStyle/>
                <a:p>
                  <a:endParaRPr lang="en-US" sz="2024"/>
                </a:p>
              </p:txBody>
            </p:sp>
            <p:sp>
              <p:nvSpPr>
                <p:cNvPr id="32" name="Freeform: Shape 31">
                  <a:extLst>
                    <a:ext uri="{FF2B5EF4-FFF2-40B4-BE49-F238E27FC236}">
                      <a16:creationId xmlns:a16="http://schemas.microsoft.com/office/drawing/2014/main" id="{1E5C8C94-ADA3-4925-AF11-039D581F02A8}"/>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1"/>
                </a:solidFill>
                <a:ln w="6854" cap="flat">
                  <a:noFill/>
                  <a:prstDash val="solid"/>
                  <a:miter/>
                </a:ln>
              </p:spPr>
              <p:txBody>
                <a:bodyPr rtlCol="0" anchor="ctr"/>
                <a:lstStyle/>
                <a:p>
                  <a:endParaRPr lang="en-US" sz="2024"/>
                </a:p>
              </p:txBody>
            </p:sp>
          </p:grpSp>
        </p:grpSp>
        <p:sp>
          <p:nvSpPr>
            <p:cNvPr id="25" name="Freeform: Shape 24">
              <a:extLst>
                <a:ext uri="{FF2B5EF4-FFF2-40B4-BE49-F238E27FC236}">
                  <a16:creationId xmlns:a16="http://schemas.microsoft.com/office/drawing/2014/main" id="{107A2170-2EDC-40DB-AB55-D3F03890B349}"/>
                </a:ext>
              </a:extLst>
            </p:cNvPr>
            <p:cNvSpPr/>
            <p:nvPr/>
          </p:nvSpPr>
          <p:spPr>
            <a:xfrm>
              <a:off x="1508315" y="1157641"/>
              <a:ext cx="1823434" cy="3471990"/>
            </a:xfrm>
            <a:custGeom>
              <a:avLst/>
              <a:gdLst>
                <a:gd name="connsiteX0" fmla="*/ 1196617 w 1207568"/>
                <a:gd name="connsiteY0" fmla="*/ 2076124 h 2299323"/>
                <a:gd name="connsiteX1" fmla="*/ 1035517 w 1207568"/>
                <a:gd name="connsiteY1" fmla="*/ 1650874 h 2299323"/>
                <a:gd name="connsiteX2" fmla="*/ 949567 w 1207568"/>
                <a:gd name="connsiteY2" fmla="*/ 1429474 h 2299323"/>
                <a:gd name="connsiteX3" fmla="*/ 938767 w 1207568"/>
                <a:gd name="connsiteY3" fmla="*/ 1213024 h 2299323"/>
                <a:gd name="connsiteX4" fmla="*/ 1037317 w 1207568"/>
                <a:gd name="connsiteY4" fmla="*/ 1175224 h 2299323"/>
                <a:gd name="connsiteX5" fmla="*/ 1096267 w 1207568"/>
                <a:gd name="connsiteY5" fmla="*/ 1232823 h 2299323"/>
                <a:gd name="connsiteX6" fmla="*/ 1179967 w 1207568"/>
                <a:gd name="connsiteY6" fmla="*/ 1373224 h 2299323"/>
                <a:gd name="connsiteX7" fmla="*/ 1193017 w 1207568"/>
                <a:gd name="connsiteY7" fmla="*/ 1385374 h 2299323"/>
                <a:gd name="connsiteX8" fmla="*/ 1099417 w 1207568"/>
                <a:gd name="connsiteY8" fmla="*/ 1091524 h 2299323"/>
                <a:gd name="connsiteX9" fmla="*/ 1023367 w 1207568"/>
                <a:gd name="connsiteY9" fmla="*/ 878674 h 2299323"/>
                <a:gd name="connsiteX10" fmla="*/ 1047217 w 1207568"/>
                <a:gd name="connsiteY10" fmla="*/ 714424 h 2299323"/>
                <a:gd name="connsiteX11" fmla="*/ 1077367 w 1207568"/>
                <a:gd name="connsiteY11" fmla="*/ 834123 h 2299323"/>
                <a:gd name="connsiteX12" fmla="*/ 1114267 w 1207568"/>
                <a:gd name="connsiteY12" fmla="*/ 763473 h 2299323"/>
                <a:gd name="connsiteX13" fmla="*/ 1037767 w 1207568"/>
                <a:gd name="connsiteY13" fmla="*/ 531273 h 2299323"/>
                <a:gd name="connsiteX14" fmla="*/ 851017 w 1207568"/>
                <a:gd name="connsiteY14" fmla="*/ 424174 h 2299323"/>
                <a:gd name="connsiteX15" fmla="*/ 622417 w 1207568"/>
                <a:gd name="connsiteY15" fmla="*/ 184323 h 2299323"/>
                <a:gd name="connsiteX16" fmla="*/ 513967 w 1207568"/>
                <a:gd name="connsiteY16" fmla="*/ 37623 h 2299323"/>
                <a:gd name="connsiteX17" fmla="*/ 313717 w 1207568"/>
                <a:gd name="connsiteY17" fmla="*/ 33123 h 2299323"/>
                <a:gd name="connsiteX18" fmla="*/ 239017 w 1207568"/>
                <a:gd name="connsiteY18" fmla="*/ 37173 h 2299323"/>
                <a:gd name="connsiteX19" fmla="*/ 182317 w 1207568"/>
                <a:gd name="connsiteY19" fmla="*/ 70923 h 2299323"/>
                <a:gd name="connsiteX20" fmla="*/ 114367 w 1207568"/>
                <a:gd name="connsiteY20" fmla="*/ 192423 h 2299323"/>
                <a:gd name="connsiteX21" fmla="*/ 113917 w 1207568"/>
                <a:gd name="connsiteY21" fmla="*/ 193773 h 2299323"/>
                <a:gd name="connsiteX22" fmla="*/ 65317 w 1207568"/>
                <a:gd name="connsiteY22" fmla="*/ 282423 h 2299323"/>
                <a:gd name="connsiteX23" fmla="*/ 41917 w 1207568"/>
                <a:gd name="connsiteY23" fmla="*/ 411573 h 2299323"/>
                <a:gd name="connsiteX24" fmla="*/ 2767 w 1207568"/>
                <a:gd name="connsiteY24" fmla="*/ 544324 h 2299323"/>
                <a:gd name="connsiteX25" fmla="*/ 1867 w 1207568"/>
                <a:gd name="connsiteY25" fmla="*/ 556924 h 2299323"/>
                <a:gd name="connsiteX26" fmla="*/ 15817 w 1207568"/>
                <a:gd name="connsiteY26" fmla="*/ 553773 h 2299323"/>
                <a:gd name="connsiteX27" fmla="*/ 83767 w 1207568"/>
                <a:gd name="connsiteY27" fmla="*/ 447573 h 2299323"/>
                <a:gd name="connsiteX28" fmla="*/ 95467 w 1207568"/>
                <a:gd name="connsiteY28" fmla="*/ 435873 h 2299323"/>
                <a:gd name="connsiteX29" fmla="*/ 107167 w 1207568"/>
                <a:gd name="connsiteY29" fmla="*/ 448023 h 2299323"/>
                <a:gd name="connsiteX30" fmla="*/ 123367 w 1207568"/>
                <a:gd name="connsiteY30" fmla="*/ 497973 h 2299323"/>
                <a:gd name="connsiteX31" fmla="*/ 173767 w 1207568"/>
                <a:gd name="connsiteY31" fmla="*/ 894873 h 2299323"/>
                <a:gd name="connsiteX32" fmla="*/ 343867 w 1207568"/>
                <a:gd name="connsiteY32" fmla="*/ 1233724 h 2299323"/>
                <a:gd name="connsiteX33" fmla="*/ 228217 w 1207568"/>
                <a:gd name="connsiteY33" fmla="*/ 1659424 h 2299323"/>
                <a:gd name="connsiteX34" fmla="*/ 292117 w 1207568"/>
                <a:gd name="connsiteY34" fmla="*/ 1826374 h 2299323"/>
                <a:gd name="connsiteX35" fmla="*/ 419017 w 1207568"/>
                <a:gd name="connsiteY35" fmla="*/ 1946073 h 2299323"/>
                <a:gd name="connsiteX36" fmla="*/ 351517 w 1207568"/>
                <a:gd name="connsiteY36" fmla="*/ 1845274 h 2299323"/>
                <a:gd name="connsiteX37" fmla="*/ 307417 w 1207568"/>
                <a:gd name="connsiteY37" fmla="*/ 1712974 h 2299323"/>
                <a:gd name="connsiteX38" fmla="*/ 370867 w 1207568"/>
                <a:gd name="connsiteY38" fmla="*/ 1428573 h 2299323"/>
                <a:gd name="connsiteX39" fmla="*/ 417217 w 1207568"/>
                <a:gd name="connsiteY39" fmla="*/ 1289974 h 2299323"/>
                <a:gd name="connsiteX40" fmla="*/ 828517 w 1207568"/>
                <a:gd name="connsiteY40" fmla="*/ 1469974 h 2299323"/>
                <a:gd name="connsiteX41" fmla="*/ 1008067 w 1207568"/>
                <a:gd name="connsiteY41" fmla="*/ 1794874 h 2299323"/>
                <a:gd name="connsiteX42" fmla="*/ 1150717 w 1207568"/>
                <a:gd name="connsiteY42" fmla="*/ 2087374 h 2299323"/>
                <a:gd name="connsiteX43" fmla="*/ 1176367 w 1207568"/>
                <a:gd name="connsiteY43" fmla="*/ 2196724 h 2299323"/>
                <a:gd name="connsiteX44" fmla="*/ 1170967 w 1207568"/>
                <a:gd name="connsiteY44" fmla="*/ 2299324 h 2299323"/>
                <a:gd name="connsiteX45" fmla="*/ 1196617 w 1207568"/>
                <a:gd name="connsiteY45" fmla="*/ 2076124 h 2299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207568" h="2299323">
                  <a:moveTo>
                    <a:pt x="1196617" y="2076124"/>
                  </a:moveTo>
                  <a:cubicBezTo>
                    <a:pt x="1157017" y="1928974"/>
                    <a:pt x="1100767" y="1788573"/>
                    <a:pt x="1035517" y="1650874"/>
                  </a:cubicBezTo>
                  <a:cubicBezTo>
                    <a:pt x="1001767" y="1579323"/>
                    <a:pt x="969817" y="1506424"/>
                    <a:pt x="949567" y="1429474"/>
                  </a:cubicBezTo>
                  <a:cubicBezTo>
                    <a:pt x="931117" y="1357924"/>
                    <a:pt x="920317" y="1285924"/>
                    <a:pt x="938767" y="1213024"/>
                  </a:cubicBezTo>
                  <a:cubicBezTo>
                    <a:pt x="952267" y="1159024"/>
                    <a:pt x="990967" y="1144624"/>
                    <a:pt x="1037317" y="1175224"/>
                  </a:cubicBezTo>
                  <a:cubicBezTo>
                    <a:pt x="1060717" y="1190974"/>
                    <a:pt x="1079617" y="1211224"/>
                    <a:pt x="1096267" y="1232823"/>
                  </a:cubicBezTo>
                  <a:cubicBezTo>
                    <a:pt x="1130017" y="1276024"/>
                    <a:pt x="1152517" y="1325974"/>
                    <a:pt x="1179967" y="1373224"/>
                  </a:cubicBezTo>
                  <a:cubicBezTo>
                    <a:pt x="1184017" y="1379974"/>
                    <a:pt x="1184917" y="1385374"/>
                    <a:pt x="1193017" y="1385374"/>
                  </a:cubicBezTo>
                  <a:cubicBezTo>
                    <a:pt x="1212367" y="1291323"/>
                    <a:pt x="1139467" y="1172524"/>
                    <a:pt x="1099417" y="1091524"/>
                  </a:cubicBezTo>
                  <a:cubicBezTo>
                    <a:pt x="1066117" y="1024023"/>
                    <a:pt x="1033717" y="953823"/>
                    <a:pt x="1023367" y="878674"/>
                  </a:cubicBezTo>
                  <a:cubicBezTo>
                    <a:pt x="1018867" y="846273"/>
                    <a:pt x="1006267" y="732873"/>
                    <a:pt x="1047217" y="714424"/>
                  </a:cubicBezTo>
                  <a:cubicBezTo>
                    <a:pt x="1088617" y="695523"/>
                    <a:pt x="1078717" y="812523"/>
                    <a:pt x="1077367" y="834123"/>
                  </a:cubicBezTo>
                  <a:cubicBezTo>
                    <a:pt x="1098967" y="817023"/>
                    <a:pt x="1106617" y="788674"/>
                    <a:pt x="1114267" y="763473"/>
                  </a:cubicBezTo>
                  <a:cubicBezTo>
                    <a:pt x="1140367" y="677523"/>
                    <a:pt x="1109767" y="584824"/>
                    <a:pt x="1037767" y="531273"/>
                  </a:cubicBezTo>
                  <a:cubicBezTo>
                    <a:pt x="979717" y="488073"/>
                    <a:pt x="915367" y="456123"/>
                    <a:pt x="851017" y="424174"/>
                  </a:cubicBezTo>
                  <a:cubicBezTo>
                    <a:pt x="751567" y="375123"/>
                    <a:pt x="675067" y="279273"/>
                    <a:pt x="622417" y="184323"/>
                  </a:cubicBezTo>
                  <a:cubicBezTo>
                    <a:pt x="592717" y="130773"/>
                    <a:pt x="562567" y="75423"/>
                    <a:pt x="513967" y="37623"/>
                  </a:cubicBezTo>
                  <a:cubicBezTo>
                    <a:pt x="462217" y="-2877"/>
                    <a:pt x="364567" y="-19527"/>
                    <a:pt x="313717" y="33123"/>
                  </a:cubicBezTo>
                  <a:cubicBezTo>
                    <a:pt x="288967" y="34923"/>
                    <a:pt x="264217" y="35823"/>
                    <a:pt x="239017" y="37173"/>
                  </a:cubicBezTo>
                  <a:cubicBezTo>
                    <a:pt x="214267" y="38523"/>
                    <a:pt x="198067" y="52023"/>
                    <a:pt x="182317" y="70923"/>
                  </a:cubicBezTo>
                  <a:cubicBezTo>
                    <a:pt x="152167" y="107373"/>
                    <a:pt x="129667" y="148323"/>
                    <a:pt x="114367" y="192423"/>
                  </a:cubicBezTo>
                  <a:cubicBezTo>
                    <a:pt x="114367" y="192873"/>
                    <a:pt x="113917" y="193323"/>
                    <a:pt x="113917" y="193773"/>
                  </a:cubicBezTo>
                  <a:cubicBezTo>
                    <a:pt x="88717" y="218523"/>
                    <a:pt x="75667" y="249573"/>
                    <a:pt x="65317" y="282423"/>
                  </a:cubicBezTo>
                  <a:cubicBezTo>
                    <a:pt x="51817" y="324273"/>
                    <a:pt x="48217" y="368373"/>
                    <a:pt x="41917" y="411573"/>
                  </a:cubicBezTo>
                  <a:cubicBezTo>
                    <a:pt x="35167" y="457473"/>
                    <a:pt x="18517" y="500674"/>
                    <a:pt x="2767" y="544324"/>
                  </a:cubicBezTo>
                  <a:cubicBezTo>
                    <a:pt x="1417" y="547924"/>
                    <a:pt x="-2183" y="553324"/>
                    <a:pt x="1867" y="556924"/>
                  </a:cubicBezTo>
                  <a:cubicBezTo>
                    <a:pt x="7267" y="561424"/>
                    <a:pt x="12217" y="556473"/>
                    <a:pt x="15817" y="553773"/>
                  </a:cubicBezTo>
                  <a:cubicBezTo>
                    <a:pt x="33367" y="538473"/>
                    <a:pt x="75667" y="465123"/>
                    <a:pt x="83767" y="447573"/>
                  </a:cubicBezTo>
                  <a:cubicBezTo>
                    <a:pt x="86017" y="442623"/>
                    <a:pt x="87817" y="435424"/>
                    <a:pt x="95467" y="435873"/>
                  </a:cubicBezTo>
                  <a:cubicBezTo>
                    <a:pt x="102667" y="436323"/>
                    <a:pt x="104917" y="442623"/>
                    <a:pt x="107167" y="448023"/>
                  </a:cubicBezTo>
                  <a:cubicBezTo>
                    <a:pt x="113017" y="461523"/>
                    <a:pt x="125167" y="494373"/>
                    <a:pt x="123367" y="497973"/>
                  </a:cubicBezTo>
                  <a:cubicBezTo>
                    <a:pt x="160717" y="628023"/>
                    <a:pt x="118867" y="767523"/>
                    <a:pt x="173767" y="894873"/>
                  </a:cubicBezTo>
                  <a:cubicBezTo>
                    <a:pt x="223267" y="1009624"/>
                    <a:pt x="358267" y="1096024"/>
                    <a:pt x="343867" y="1233724"/>
                  </a:cubicBezTo>
                  <a:cubicBezTo>
                    <a:pt x="328567" y="1381323"/>
                    <a:pt x="224167" y="1509124"/>
                    <a:pt x="228217" y="1659424"/>
                  </a:cubicBezTo>
                  <a:cubicBezTo>
                    <a:pt x="230017" y="1720174"/>
                    <a:pt x="253867" y="1779573"/>
                    <a:pt x="292117" y="1826374"/>
                  </a:cubicBezTo>
                  <a:cubicBezTo>
                    <a:pt x="313717" y="1852924"/>
                    <a:pt x="372217" y="1933924"/>
                    <a:pt x="419017" y="1946073"/>
                  </a:cubicBezTo>
                  <a:cubicBezTo>
                    <a:pt x="407317" y="1922674"/>
                    <a:pt x="370417" y="1880823"/>
                    <a:pt x="351517" y="1845274"/>
                  </a:cubicBezTo>
                  <a:cubicBezTo>
                    <a:pt x="330817" y="1806124"/>
                    <a:pt x="313267" y="1757073"/>
                    <a:pt x="307417" y="1712974"/>
                  </a:cubicBezTo>
                  <a:cubicBezTo>
                    <a:pt x="293467" y="1602724"/>
                    <a:pt x="334417" y="1526224"/>
                    <a:pt x="370867" y="1428573"/>
                  </a:cubicBezTo>
                  <a:cubicBezTo>
                    <a:pt x="387967" y="1382224"/>
                    <a:pt x="405067" y="1336774"/>
                    <a:pt x="417217" y="1289974"/>
                  </a:cubicBezTo>
                  <a:cubicBezTo>
                    <a:pt x="431167" y="1301224"/>
                    <a:pt x="828967" y="1472224"/>
                    <a:pt x="828517" y="1469974"/>
                  </a:cubicBezTo>
                  <a:cubicBezTo>
                    <a:pt x="890167" y="1570323"/>
                    <a:pt x="954517" y="1691374"/>
                    <a:pt x="1008067" y="1794874"/>
                  </a:cubicBezTo>
                  <a:cubicBezTo>
                    <a:pt x="1058467" y="1892073"/>
                    <a:pt x="1123717" y="1980724"/>
                    <a:pt x="1150717" y="2087374"/>
                  </a:cubicBezTo>
                  <a:cubicBezTo>
                    <a:pt x="1159717" y="2122923"/>
                    <a:pt x="1173217" y="2159824"/>
                    <a:pt x="1176367" y="2196724"/>
                  </a:cubicBezTo>
                  <a:cubicBezTo>
                    <a:pt x="1177717" y="2215173"/>
                    <a:pt x="1169617" y="2245324"/>
                    <a:pt x="1170967" y="2299324"/>
                  </a:cubicBezTo>
                  <a:cubicBezTo>
                    <a:pt x="1211017" y="2234074"/>
                    <a:pt x="1215967" y="2149024"/>
                    <a:pt x="1196617" y="2076124"/>
                  </a:cubicBezTo>
                  <a:close/>
                </a:path>
              </a:pathLst>
            </a:custGeom>
            <a:solidFill>
              <a:srgbClr val="A06A49"/>
            </a:solidFill>
            <a:ln w="4491" cap="flat">
              <a:noFill/>
              <a:prstDash val="solid"/>
              <a:miter/>
            </a:ln>
          </p:spPr>
          <p:txBody>
            <a:bodyPr rtlCol="0" anchor="ctr"/>
            <a:lstStyle/>
            <a:p>
              <a:endParaRPr lang="en-US" sz="2024"/>
            </a:p>
          </p:txBody>
        </p:sp>
        <p:sp>
          <p:nvSpPr>
            <p:cNvPr id="26" name="Freeform: Shape 25">
              <a:extLst>
                <a:ext uri="{FF2B5EF4-FFF2-40B4-BE49-F238E27FC236}">
                  <a16:creationId xmlns:a16="http://schemas.microsoft.com/office/drawing/2014/main" id="{E37CF6CA-EE08-4761-82A5-81041A627007}"/>
                </a:ext>
              </a:extLst>
            </p:cNvPr>
            <p:cNvSpPr/>
            <p:nvPr/>
          </p:nvSpPr>
          <p:spPr>
            <a:xfrm>
              <a:off x="1670588" y="1210060"/>
              <a:ext cx="1160160" cy="1572180"/>
            </a:xfrm>
            <a:custGeom>
              <a:avLst/>
              <a:gdLst>
                <a:gd name="connsiteX0" fmla="*/ 14103 w 768315"/>
                <a:gd name="connsiteY0" fmla="*/ 166709 h 1041175"/>
                <a:gd name="connsiteX1" fmla="*/ 82053 w 768315"/>
                <a:gd name="connsiteY1" fmla="*/ 45209 h 1041175"/>
                <a:gd name="connsiteX2" fmla="*/ 138753 w 768315"/>
                <a:gd name="connsiteY2" fmla="*/ 11459 h 1041175"/>
                <a:gd name="connsiteX3" fmla="*/ 233703 w 768315"/>
                <a:gd name="connsiteY3" fmla="*/ 5609 h 1041175"/>
                <a:gd name="connsiteX4" fmla="*/ 312903 w 768315"/>
                <a:gd name="connsiteY4" fmla="*/ 2909 h 1041175"/>
                <a:gd name="connsiteX5" fmla="*/ 494253 w 768315"/>
                <a:gd name="connsiteY5" fmla="*/ 199559 h 1041175"/>
                <a:gd name="connsiteX6" fmla="*/ 589653 w 768315"/>
                <a:gd name="connsiteY6" fmla="*/ 305759 h 1041175"/>
                <a:gd name="connsiteX7" fmla="*/ 644553 w 768315"/>
                <a:gd name="connsiteY7" fmla="*/ 344009 h 1041175"/>
                <a:gd name="connsiteX8" fmla="*/ 702153 w 768315"/>
                <a:gd name="connsiteY8" fmla="*/ 867809 h 1041175"/>
                <a:gd name="connsiteX9" fmla="*/ 449703 w 768315"/>
                <a:gd name="connsiteY9" fmla="*/ 1041059 h 1041175"/>
                <a:gd name="connsiteX10" fmla="*/ 337653 w 768315"/>
                <a:gd name="connsiteY10" fmla="*/ 1003259 h 1041175"/>
                <a:gd name="connsiteX11" fmla="*/ 98703 w 768315"/>
                <a:gd name="connsiteY11" fmla="*/ 746759 h 1041175"/>
                <a:gd name="connsiteX12" fmla="*/ 46953 w 768315"/>
                <a:gd name="connsiteY12" fmla="*/ 537509 h 1041175"/>
                <a:gd name="connsiteX13" fmla="*/ 13203 w 768315"/>
                <a:gd name="connsiteY13" fmla="*/ 352109 h 1041175"/>
                <a:gd name="connsiteX14" fmla="*/ 8703 w 768315"/>
                <a:gd name="connsiteY14" fmla="*/ 182459 h 1041175"/>
                <a:gd name="connsiteX15" fmla="*/ 14103 w 768315"/>
                <a:gd name="connsiteY15" fmla="*/ 166709 h 104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68315" h="1041175">
                  <a:moveTo>
                    <a:pt x="14103" y="166709"/>
                  </a:moveTo>
                  <a:cubicBezTo>
                    <a:pt x="29853" y="122609"/>
                    <a:pt x="51903" y="81209"/>
                    <a:pt x="82053" y="45209"/>
                  </a:cubicBezTo>
                  <a:cubicBezTo>
                    <a:pt x="97803" y="26309"/>
                    <a:pt x="114003" y="12809"/>
                    <a:pt x="138753" y="11459"/>
                  </a:cubicBezTo>
                  <a:cubicBezTo>
                    <a:pt x="170703" y="10109"/>
                    <a:pt x="202203" y="8759"/>
                    <a:pt x="233703" y="5609"/>
                  </a:cubicBezTo>
                  <a:cubicBezTo>
                    <a:pt x="259353" y="2909"/>
                    <a:pt x="287703" y="-3841"/>
                    <a:pt x="312903" y="2909"/>
                  </a:cubicBezTo>
                  <a:cubicBezTo>
                    <a:pt x="397953" y="26759"/>
                    <a:pt x="446103" y="133409"/>
                    <a:pt x="494253" y="199559"/>
                  </a:cubicBezTo>
                  <a:cubicBezTo>
                    <a:pt x="522153" y="238259"/>
                    <a:pt x="552753" y="275609"/>
                    <a:pt x="589653" y="305759"/>
                  </a:cubicBezTo>
                  <a:cubicBezTo>
                    <a:pt x="606753" y="319709"/>
                    <a:pt x="628803" y="329159"/>
                    <a:pt x="644553" y="344009"/>
                  </a:cubicBezTo>
                  <a:cubicBezTo>
                    <a:pt x="784953" y="478559"/>
                    <a:pt x="808353" y="705359"/>
                    <a:pt x="702153" y="867809"/>
                  </a:cubicBezTo>
                  <a:cubicBezTo>
                    <a:pt x="650403" y="947459"/>
                    <a:pt x="549153" y="1036559"/>
                    <a:pt x="449703" y="1041059"/>
                  </a:cubicBezTo>
                  <a:cubicBezTo>
                    <a:pt x="407853" y="1042859"/>
                    <a:pt x="373653" y="1023509"/>
                    <a:pt x="337653" y="1003259"/>
                  </a:cubicBezTo>
                  <a:cubicBezTo>
                    <a:pt x="231453" y="943859"/>
                    <a:pt x="142803" y="861959"/>
                    <a:pt x="98703" y="746759"/>
                  </a:cubicBezTo>
                  <a:cubicBezTo>
                    <a:pt x="73053" y="679709"/>
                    <a:pt x="60003" y="608609"/>
                    <a:pt x="46953" y="537509"/>
                  </a:cubicBezTo>
                  <a:cubicBezTo>
                    <a:pt x="35703" y="475859"/>
                    <a:pt x="24453" y="413759"/>
                    <a:pt x="13203" y="352109"/>
                  </a:cubicBezTo>
                  <a:cubicBezTo>
                    <a:pt x="3303" y="297659"/>
                    <a:pt x="-8397" y="236909"/>
                    <a:pt x="8703" y="182459"/>
                  </a:cubicBezTo>
                  <a:cubicBezTo>
                    <a:pt x="10503" y="177509"/>
                    <a:pt x="12303" y="172109"/>
                    <a:pt x="14103" y="166709"/>
                  </a:cubicBezTo>
                  <a:close/>
                </a:path>
              </a:pathLst>
            </a:custGeom>
            <a:solidFill>
              <a:srgbClr val="F9D6BA"/>
            </a:solidFill>
            <a:ln w="4491" cap="flat">
              <a:noFill/>
              <a:prstDash val="solid"/>
              <a:miter/>
            </a:ln>
          </p:spPr>
          <p:txBody>
            <a:bodyPr rtlCol="0" anchor="ctr"/>
            <a:lstStyle/>
            <a:p>
              <a:endParaRPr lang="en-US" sz="2024"/>
            </a:p>
          </p:txBody>
        </p:sp>
        <p:sp>
          <p:nvSpPr>
            <p:cNvPr id="27" name="Freeform: Shape 26">
              <a:extLst>
                <a:ext uri="{FF2B5EF4-FFF2-40B4-BE49-F238E27FC236}">
                  <a16:creationId xmlns:a16="http://schemas.microsoft.com/office/drawing/2014/main" id="{4E1D6374-C0EA-4147-B95F-74DA9711545B}"/>
                </a:ext>
              </a:extLst>
            </p:cNvPr>
            <p:cNvSpPr/>
            <p:nvPr/>
          </p:nvSpPr>
          <p:spPr>
            <a:xfrm>
              <a:off x="1977273" y="1748542"/>
              <a:ext cx="885059" cy="2225949"/>
            </a:xfrm>
            <a:custGeom>
              <a:avLst/>
              <a:gdLst>
                <a:gd name="connsiteX0" fmla="*/ 525150 w 586130"/>
                <a:gd name="connsiteY0" fmla="*/ 1090350 h 1474133"/>
                <a:gd name="connsiteX1" fmla="*/ 455400 w 586130"/>
                <a:gd name="connsiteY1" fmla="*/ 1223550 h 1474133"/>
                <a:gd name="connsiteX2" fmla="*/ 380700 w 586130"/>
                <a:gd name="connsiteY2" fmla="*/ 1473300 h 1474133"/>
                <a:gd name="connsiteX3" fmla="*/ 360000 w 586130"/>
                <a:gd name="connsiteY3" fmla="*/ 1459350 h 1474133"/>
                <a:gd name="connsiteX4" fmla="*/ 252900 w 586130"/>
                <a:gd name="connsiteY4" fmla="*/ 1296000 h 1474133"/>
                <a:gd name="connsiteX5" fmla="*/ 213750 w 586130"/>
                <a:gd name="connsiteY5" fmla="*/ 1056600 h 1474133"/>
                <a:gd name="connsiteX6" fmla="*/ 149850 w 586130"/>
                <a:gd name="connsiteY6" fmla="*/ 948150 h 1474133"/>
                <a:gd name="connsiteX7" fmla="*/ 108900 w 586130"/>
                <a:gd name="connsiteY7" fmla="*/ 904050 h 1474133"/>
                <a:gd name="connsiteX8" fmla="*/ 130500 w 586130"/>
                <a:gd name="connsiteY8" fmla="*/ 818100 h 1474133"/>
                <a:gd name="connsiteX9" fmla="*/ 130500 w 586130"/>
                <a:gd name="connsiteY9" fmla="*/ 750600 h 1474133"/>
                <a:gd name="connsiteX10" fmla="*/ 52200 w 586130"/>
                <a:gd name="connsiteY10" fmla="*/ 607500 h 1474133"/>
                <a:gd name="connsiteX11" fmla="*/ 0 w 586130"/>
                <a:gd name="connsiteY11" fmla="*/ 543600 h 1474133"/>
                <a:gd name="connsiteX12" fmla="*/ 140400 w 586130"/>
                <a:gd name="connsiteY12" fmla="*/ 648900 h 1474133"/>
                <a:gd name="connsiteX13" fmla="*/ 366300 w 586130"/>
                <a:gd name="connsiteY13" fmla="*/ 634050 h 1474133"/>
                <a:gd name="connsiteX14" fmla="*/ 504000 w 586130"/>
                <a:gd name="connsiteY14" fmla="*/ 496800 h 1474133"/>
                <a:gd name="connsiteX15" fmla="*/ 552600 w 586130"/>
                <a:gd name="connsiteY15" fmla="*/ 360900 h 1474133"/>
                <a:gd name="connsiteX16" fmla="*/ 544950 w 586130"/>
                <a:gd name="connsiteY16" fmla="*/ 167400 h 1474133"/>
                <a:gd name="connsiteX17" fmla="*/ 482400 w 586130"/>
                <a:gd name="connsiteY17" fmla="*/ 49050 h 1474133"/>
                <a:gd name="connsiteX18" fmla="*/ 445500 w 586130"/>
                <a:gd name="connsiteY18" fmla="*/ 0 h 1474133"/>
                <a:gd name="connsiteX19" fmla="*/ 546750 w 586130"/>
                <a:gd name="connsiteY19" fmla="*/ 54450 h 1474133"/>
                <a:gd name="connsiteX20" fmla="*/ 584100 w 586130"/>
                <a:gd name="connsiteY20" fmla="*/ 154800 h 1474133"/>
                <a:gd name="connsiteX21" fmla="*/ 582300 w 586130"/>
                <a:gd name="connsiteY21" fmla="*/ 285300 h 1474133"/>
                <a:gd name="connsiteX22" fmla="*/ 555750 w 586130"/>
                <a:gd name="connsiteY22" fmla="*/ 423450 h 1474133"/>
                <a:gd name="connsiteX23" fmla="*/ 506250 w 586130"/>
                <a:gd name="connsiteY23" fmla="*/ 556200 h 1474133"/>
                <a:gd name="connsiteX24" fmla="*/ 473850 w 586130"/>
                <a:gd name="connsiteY24" fmla="*/ 851400 h 1474133"/>
                <a:gd name="connsiteX25" fmla="*/ 488250 w 586130"/>
                <a:gd name="connsiteY25" fmla="*/ 980100 h 1474133"/>
                <a:gd name="connsiteX26" fmla="*/ 525150 w 586130"/>
                <a:gd name="connsiteY26" fmla="*/ 1090350 h 1474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86130" h="1474133">
                  <a:moveTo>
                    <a:pt x="525150" y="1090350"/>
                  </a:moveTo>
                  <a:cubicBezTo>
                    <a:pt x="488700" y="1131300"/>
                    <a:pt x="474750" y="1173150"/>
                    <a:pt x="455400" y="1223550"/>
                  </a:cubicBezTo>
                  <a:cubicBezTo>
                    <a:pt x="426600" y="1296900"/>
                    <a:pt x="389700" y="1469700"/>
                    <a:pt x="380700" y="1473300"/>
                  </a:cubicBezTo>
                  <a:cubicBezTo>
                    <a:pt x="370350" y="1477350"/>
                    <a:pt x="364950" y="1465650"/>
                    <a:pt x="360000" y="1459350"/>
                  </a:cubicBezTo>
                  <a:cubicBezTo>
                    <a:pt x="319500" y="1407600"/>
                    <a:pt x="283950" y="1353600"/>
                    <a:pt x="252900" y="1296000"/>
                  </a:cubicBezTo>
                  <a:cubicBezTo>
                    <a:pt x="222750" y="1240200"/>
                    <a:pt x="225900" y="1098900"/>
                    <a:pt x="213750" y="1056600"/>
                  </a:cubicBezTo>
                  <a:cubicBezTo>
                    <a:pt x="202050" y="1015650"/>
                    <a:pt x="178200" y="979650"/>
                    <a:pt x="149850" y="948150"/>
                  </a:cubicBezTo>
                  <a:cubicBezTo>
                    <a:pt x="136350" y="933300"/>
                    <a:pt x="126000" y="915300"/>
                    <a:pt x="108900" y="904050"/>
                  </a:cubicBezTo>
                  <a:cubicBezTo>
                    <a:pt x="116100" y="875250"/>
                    <a:pt x="128250" y="847800"/>
                    <a:pt x="130500" y="818100"/>
                  </a:cubicBezTo>
                  <a:cubicBezTo>
                    <a:pt x="130050" y="795600"/>
                    <a:pt x="135450" y="777600"/>
                    <a:pt x="130500" y="750600"/>
                  </a:cubicBezTo>
                  <a:cubicBezTo>
                    <a:pt x="120600" y="693900"/>
                    <a:pt x="85950" y="651150"/>
                    <a:pt x="52200" y="607500"/>
                  </a:cubicBezTo>
                  <a:cubicBezTo>
                    <a:pt x="35550" y="585900"/>
                    <a:pt x="17550" y="564750"/>
                    <a:pt x="0" y="543600"/>
                  </a:cubicBezTo>
                  <a:cubicBezTo>
                    <a:pt x="37350" y="575100"/>
                    <a:pt x="102150" y="629100"/>
                    <a:pt x="140400" y="648900"/>
                  </a:cubicBezTo>
                  <a:cubicBezTo>
                    <a:pt x="214200" y="686700"/>
                    <a:pt x="296100" y="688050"/>
                    <a:pt x="366300" y="634050"/>
                  </a:cubicBezTo>
                  <a:cubicBezTo>
                    <a:pt x="418050" y="594450"/>
                    <a:pt x="464850" y="549000"/>
                    <a:pt x="504000" y="496800"/>
                  </a:cubicBezTo>
                  <a:cubicBezTo>
                    <a:pt x="534150" y="456300"/>
                    <a:pt x="545400" y="409050"/>
                    <a:pt x="552600" y="360900"/>
                  </a:cubicBezTo>
                  <a:cubicBezTo>
                    <a:pt x="562050" y="296100"/>
                    <a:pt x="562500" y="231300"/>
                    <a:pt x="544950" y="167400"/>
                  </a:cubicBezTo>
                  <a:cubicBezTo>
                    <a:pt x="531000" y="118350"/>
                    <a:pt x="516600" y="86400"/>
                    <a:pt x="482400" y="49050"/>
                  </a:cubicBezTo>
                  <a:cubicBezTo>
                    <a:pt x="472050" y="37350"/>
                    <a:pt x="464850" y="20250"/>
                    <a:pt x="445500" y="0"/>
                  </a:cubicBezTo>
                  <a:cubicBezTo>
                    <a:pt x="481950" y="13500"/>
                    <a:pt x="515700" y="31500"/>
                    <a:pt x="546750" y="54450"/>
                  </a:cubicBezTo>
                  <a:cubicBezTo>
                    <a:pt x="576450" y="76500"/>
                    <a:pt x="581850" y="120600"/>
                    <a:pt x="584100" y="154800"/>
                  </a:cubicBezTo>
                  <a:cubicBezTo>
                    <a:pt x="587250" y="198450"/>
                    <a:pt x="586800" y="242100"/>
                    <a:pt x="582300" y="285300"/>
                  </a:cubicBezTo>
                  <a:cubicBezTo>
                    <a:pt x="577800" y="332100"/>
                    <a:pt x="568800" y="378450"/>
                    <a:pt x="555750" y="423450"/>
                  </a:cubicBezTo>
                  <a:cubicBezTo>
                    <a:pt x="542250" y="469350"/>
                    <a:pt x="521550" y="511650"/>
                    <a:pt x="506250" y="556200"/>
                  </a:cubicBezTo>
                  <a:cubicBezTo>
                    <a:pt x="472500" y="655650"/>
                    <a:pt x="478350" y="747450"/>
                    <a:pt x="473850" y="851400"/>
                  </a:cubicBezTo>
                  <a:cubicBezTo>
                    <a:pt x="477450" y="891450"/>
                    <a:pt x="479250" y="940950"/>
                    <a:pt x="488250" y="980100"/>
                  </a:cubicBezTo>
                  <a:cubicBezTo>
                    <a:pt x="498600" y="1023300"/>
                    <a:pt x="517950" y="1067400"/>
                    <a:pt x="525150" y="1090350"/>
                  </a:cubicBezTo>
                  <a:close/>
                </a:path>
              </a:pathLst>
            </a:custGeom>
            <a:solidFill>
              <a:srgbClr val="E2C2A7"/>
            </a:solidFill>
            <a:ln w="4491" cap="flat">
              <a:noFill/>
              <a:prstDash val="solid"/>
              <a:miter/>
            </a:ln>
          </p:spPr>
          <p:txBody>
            <a:bodyPr rtlCol="0" anchor="ctr"/>
            <a:lstStyle/>
            <a:p>
              <a:endParaRPr lang="en-US" sz="2024"/>
            </a:p>
          </p:txBody>
        </p:sp>
      </p:grpSp>
      <p:grpSp>
        <p:nvGrpSpPr>
          <p:cNvPr id="45" name="Group 44">
            <a:extLst>
              <a:ext uri="{FF2B5EF4-FFF2-40B4-BE49-F238E27FC236}">
                <a16:creationId xmlns:a16="http://schemas.microsoft.com/office/drawing/2014/main" id="{49D1FDFA-C114-477A-9DFA-ADB788C5C6B8}"/>
              </a:ext>
            </a:extLst>
          </p:cNvPr>
          <p:cNvGrpSpPr/>
          <p:nvPr/>
        </p:nvGrpSpPr>
        <p:grpSpPr>
          <a:xfrm>
            <a:off x="6264180" y="857587"/>
            <a:ext cx="2915119" cy="4285517"/>
            <a:chOff x="10236889" y="3958582"/>
            <a:chExt cx="1971323" cy="2898043"/>
          </a:xfrm>
        </p:grpSpPr>
        <p:sp>
          <p:nvSpPr>
            <p:cNvPr id="46" name="Freeform: Shape 45">
              <a:extLst>
                <a:ext uri="{FF2B5EF4-FFF2-40B4-BE49-F238E27FC236}">
                  <a16:creationId xmlns:a16="http://schemas.microsoft.com/office/drawing/2014/main" id="{86AB9DDC-E35C-45B5-856D-DB16EE930C39}"/>
                </a:ext>
              </a:extLst>
            </p:cNvPr>
            <p:cNvSpPr/>
            <p:nvPr/>
          </p:nvSpPr>
          <p:spPr>
            <a:xfrm flipH="1">
              <a:off x="10788957" y="5936941"/>
              <a:ext cx="1123167" cy="919683"/>
            </a:xfrm>
            <a:custGeom>
              <a:avLst/>
              <a:gdLst>
                <a:gd name="connsiteX0" fmla="*/ 2278552 w 2666423"/>
                <a:gd name="connsiteY0" fmla="*/ 156 h 2183348"/>
                <a:gd name="connsiteX1" fmla="*/ 2250485 w 2666423"/>
                <a:gd name="connsiteY1" fmla="*/ 359 h 2183348"/>
                <a:gd name="connsiteX2" fmla="*/ 1930695 w 2666423"/>
                <a:gd name="connsiteY2" fmla="*/ 22415 h 2183348"/>
                <a:gd name="connsiteX3" fmla="*/ 1856654 w 2666423"/>
                <a:gd name="connsiteY3" fmla="*/ 42893 h 2183348"/>
                <a:gd name="connsiteX4" fmla="*/ 241947 w 2666423"/>
                <a:gd name="connsiteY4" fmla="*/ 41317 h 2183348"/>
                <a:gd name="connsiteX5" fmla="*/ 164756 w 2666423"/>
                <a:gd name="connsiteY5" fmla="*/ 496586 h 2183348"/>
                <a:gd name="connsiteX6" fmla="*/ 70237 w 2666423"/>
                <a:gd name="connsiteY6" fmla="*/ 1396096 h 2183348"/>
                <a:gd name="connsiteX7" fmla="*/ 0 w 2666423"/>
                <a:gd name="connsiteY7" fmla="*/ 2183348 h 2183348"/>
                <a:gd name="connsiteX8" fmla="*/ 2666423 w 2666423"/>
                <a:gd name="connsiteY8" fmla="*/ 2183348 h 2183348"/>
                <a:gd name="connsiteX9" fmla="*/ 2666248 w 2666423"/>
                <a:gd name="connsiteY9" fmla="*/ 2138454 h 2183348"/>
                <a:gd name="connsiteX10" fmla="*/ 2660070 w 2666423"/>
                <a:gd name="connsiteY10" fmla="*/ 61798 h 2183348"/>
                <a:gd name="connsiteX11" fmla="*/ 2278552 w 2666423"/>
                <a:gd name="connsiteY11" fmla="*/ 156 h 2183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66423" h="2183348">
                  <a:moveTo>
                    <a:pt x="2278552" y="156"/>
                  </a:moveTo>
                  <a:cubicBezTo>
                    <a:pt x="2265352" y="-109"/>
                    <a:pt x="2255605" y="-35"/>
                    <a:pt x="2250485" y="359"/>
                  </a:cubicBezTo>
                  <a:cubicBezTo>
                    <a:pt x="2144940" y="8235"/>
                    <a:pt x="2037817" y="16112"/>
                    <a:pt x="1930695" y="22415"/>
                  </a:cubicBezTo>
                  <a:cubicBezTo>
                    <a:pt x="1903914" y="23988"/>
                    <a:pt x="1877135" y="22415"/>
                    <a:pt x="1856654" y="42893"/>
                  </a:cubicBezTo>
                  <a:cubicBezTo>
                    <a:pt x="1855079" y="50770"/>
                    <a:pt x="245098" y="33441"/>
                    <a:pt x="241947" y="41317"/>
                  </a:cubicBezTo>
                  <a:cubicBezTo>
                    <a:pt x="180509" y="173644"/>
                    <a:pt x="182085" y="354807"/>
                    <a:pt x="164756" y="496586"/>
                  </a:cubicBezTo>
                  <a:cubicBezTo>
                    <a:pt x="128525" y="795897"/>
                    <a:pt x="98591" y="1096785"/>
                    <a:pt x="70237" y="1396096"/>
                  </a:cubicBezTo>
                  <a:lnTo>
                    <a:pt x="0" y="2183348"/>
                  </a:lnTo>
                  <a:lnTo>
                    <a:pt x="2666423" y="2183348"/>
                  </a:lnTo>
                  <a:lnTo>
                    <a:pt x="2666248" y="2138454"/>
                  </a:lnTo>
                  <a:cubicBezTo>
                    <a:pt x="2662506" y="1177201"/>
                    <a:pt x="2658297" y="82179"/>
                    <a:pt x="2660070" y="61798"/>
                  </a:cubicBezTo>
                  <a:cubicBezTo>
                    <a:pt x="2632501" y="20446"/>
                    <a:pt x="2370949" y="2009"/>
                    <a:pt x="2278552" y="156"/>
                  </a:cubicBezTo>
                  <a:close/>
                </a:path>
              </a:pathLst>
            </a:custGeom>
            <a:solidFill>
              <a:schemeClr val="tx1"/>
            </a:solidFill>
            <a:ln w="6854" cap="flat">
              <a:noFill/>
              <a:prstDash val="solid"/>
              <a:miter/>
            </a:ln>
          </p:spPr>
          <p:txBody>
            <a:bodyPr wrap="square" rtlCol="0" anchor="ctr">
              <a:noAutofit/>
            </a:bodyPr>
            <a:lstStyle/>
            <a:p>
              <a:endParaRPr lang="en-US" sz="2024"/>
            </a:p>
          </p:txBody>
        </p:sp>
        <p:sp>
          <p:nvSpPr>
            <p:cNvPr id="47" name="Freeform: Shape 46">
              <a:extLst>
                <a:ext uri="{FF2B5EF4-FFF2-40B4-BE49-F238E27FC236}">
                  <a16:creationId xmlns:a16="http://schemas.microsoft.com/office/drawing/2014/main" id="{B00B9F06-D945-4CDB-A788-A38E81DE9374}"/>
                </a:ext>
              </a:extLst>
            </p:cNvPr>
            <p:cNvSpPr/>
            <p:nvPr/>
          </p:nvSpPr>
          <p:spPr>
            <a:xfrm flipH="1">
              <a:off x="10909026" y="4035306"/>
              <a:ext cx="723289" cy="1911075"/>
            </a:xfrm>
            <a:custGeom>
              <a:avLst/>
              <a:gdLst>
                <a:gd name="connsiteX0" fmla="*/ 750892 w 747522"/>
                <a:gd name="connsiteY0" fmla="*/ 1914068 h 1975104"/>
                <a:gd name="connsiteX1" fmla="*/ 743348 w 747522"/>
                <a:gd name="connsiteY1" fmla="*/ 1778279 h 1975104"/>
                <a:gd name="connsiteX2" fmla="*/ 669967 w 747522"/>
                <a:gd name="connsiteY2" fmla="*/ 969721 h 1975104"/>
                <a:gd name="connsiteX3" fmla="*/ 565726 w 747522"/>
                <a:gd name="connsiteY3" fmla="*/ 469087 h 1975104"/>
                <a:gd name="connsiteX4" fmla="*/ 518406 w 747522"/>
                <a:gd name="connsiteY4" fmla="*/ 98069 h 1975104"/>
                <a:gd name="connsiteX5" fmla="*/ 508804 w 747522"/>
                <a:gd name="connsiteY5" fmla="*/ 85725 h 1975104"/>
                <a:gd name="connsiteX6" fmla="*/ 491659 w 747522"/>
                <a:gd name="connsiteY6" fmla="*/ 107671 h 1975104"/>
                <a:gd name="connsiteX7" fmla="*/ 409363 w 747522"/>
                <a:gd name="connsiteY7" fmla="*/ 263347 h 1975104"/>
                <a:gd name="connsiteX8" fmla="*/ 357243 w 747522"/>
                <a:gd name="connsiteY8" fmla="*/ 269519 h 1975104"/>
                <a:gd name="connsiteX9" fmla="*/ 102125 w 747522"/>
                <a:gd name="connsiteY9" fmla="*/ 59665 h 1975104"/>
                <a:gd name="connsiteX10" fmla="*/ 67835 w 747522"/>
                <a:gd name="connsiteY10" fmla="*/ 0 h 1975104"/>
                <a:gd name="connsiteX11" fmla="*/ 17772 w 747522"/>
                <a:gd name="connsiteY11" fmla="*/ 43205 h 1975104"/>
                <a:gd name="connsiteX12" fmla="*/ 1312 w 747522"/>
                <a:gd name="connsiteY12" fmla="*/ 95326 h 1975104"/>
                <a:gd name="connsiteX13" fmla="*/ 36288 w 747522"/>
                <a:gd name="connsiteY13" fmla="*/ 135788 h 1975104"/>
                <a:gd name="connsiteX14" fmla="*/ 93895 w 747522"/>
                <a:gd name="connsiteY14" fmla="*/ 211912 h 1975104"/>
                <a:gd name="connsiteX15" fmla="*/ 323638 w 747522"/>
                <a:gd name="connsiteY15" fmla="*/ 756437 h 1975104"/>
                <a:gd name="connsiteX16" fmla="*/ 368901 w 747522"/>
                <a:gd name="connsiteY16" fmla="*/ 984809 h 1975104"/>
                <a:gd name="connsiteX17" fmla="*/ 415536 w 747522"/>
                <a:gd name="connsiteY17" fmla="*/ 1261186 h 1975104"/>
                <a:gd name="connsiteX18" fmla="*/ 458055 w 747522"/>
                <a:gd name="connsiteY18" fmla="*/ 1675409 h 1975104"/>
                <a:gd name="connsiteX19" fmla="*/ 472457 w 747522"/>
                <a:gd name="connsiteY19" fmla="*/ 1942186 h 1975104"/>
                <a:gd name="connsiteX20" fmla="*/ 474514 w 747522"/>
                <a:gd name="connsiteY20" fmla="*/ 1981276 h 1975104"/>
                <a:gd name="connsiteX21" fmla="*/ 713173 w 747522"/>
                <a:gd name="connsiteY21" fmla="*/ 1971675 h 1975104"/>
                <a:gd name="connsiteX22" fmla="*/ 746091 w 747522"/>
                <a:gd name="connsiteY22" fmla="*/ 1970303 h 1975104"/>
                <a:gd name="connsiteX23" fmla="*/ 750892 w 747522"/>
                <a:gd name="connsiteY23" fmla="*/ 1914068 h 1975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47522" h="1975104">
                  <a:moveTo>
                    <a:pt x="750892" y="1914068"/>
                  </a:moveTo>
                  <a:cubicBezTo>
                    <a:pt x="750206" y="1900352"/>
                    <a:pt x="745405" y="1810512"/>
                    <a:pt x="743348" y="1778279"/>
                  </a:cubicBezTo>
                  <a:cubicBezTo>
                    <a:pt x="739919" y="1715186"/>
                    <a:pt x="675454" y="1010183"/>
                    <a:pt x="669967" y="969721"/>
                  </a:cubicBezTo>
                  <a:cubicBezTo>
                    <a:pt x="648022" y="801700"/>
                    <a:pt x="597273" y="635737"/>
                    <a:pt x="565726" y="469087"/>
                  </a:cubicBezTo>
                  <a:cubicBezTo>
                    <a:pt x="547895" y="375133"/>
                    <a:pt x="518406" y="100127"/>
                    <a:pt x="518406" y="98069"/>
                  </a:cubicBezTo>
                  <a:cubicBezTo>
                    <a:pt x="514977" y="93955"/>
                    <a:pt x="517034" y="86411"/>
                    <a:pt x="508804" y="85725"/>
                  </a:cubicBezTo>
                  <a:cubicBezTo>
                    <a:pt x="499203" y="90526"/>
                    <a:pt x="496460" y="100127"/>
                    <a:pt x="491659" y="107671"/>
                  </a:cubicBezTo>
                  <a:cubicBezTo>
                    <a:pt x="471085" y="145390"/>
                    <a:pt x="427880" y="224257"/>
                    <a:pt x="409363" y="263347"/>
                  </a:cubicBezTo>
                  <a:cubicBezTo>
                    <a:pt x="402505" y="277063"/>
                    <a:pt x="381246" y="272948"/>
                    <a:pt x="357243" y="269519"/>
                  </a:cubicBezTo>
                  <a:cubicBezTo>
                    <a:pt x="351070" y="269519"/>
                    <a:pt x="178249" y="119329"/>
                    <a:pt x="102125" y="59665"/>
                  </a:cubicBezTo>
                  <a:cubicBezTo>
                    <a:pt x="81551" y="43891"/>
                    <a:pt x="64406" y="28804"/>
                    <a:pt x="67835" y="0"/>
                  </a:cubicBezTo>
                  <a:cubicBezTo>
                    <a:pt x="42460" y="3429"/>
                    <a:pt x="21886" y="9601"/>
                    <a:pt x="17772" y="43205"/>
                  </a:cubicBezTo>
                  <a:cubicBezTo>
                    <a:pt x="17086" y="71323"/>
                    <a:pt x="6799" y="76124"/>
                    <a:pt x="1312" y="95326"/>
                  </a:cubicBezTo>
                  <a:cubicBezTo>
                    <a:pt x="-5546" y="117958"/>
                    <a:pt x="15714" y="122758"/>
                    <a:pt x="36288" y="135788"/>
                  </a:cubicBezTo>
                  <a:cubicBezTo>
                    <a:pt x="59605" y="150876"/>
                    <a:pt x="76750" y="190652"/>
                    <a:pt x="93895" y="211912"/>
                  </a:cubicBezTo>
                  <a:cubicBezTo>
                    <a:pt x="199509" y="341528"/>
                    <a:pt x="315409" y="719404"/>
                    <a:pt x="323638" y="756437"/>
                  </a:cubicBezTo>
                  <a:cubicBezTo>
                    <a:pt x="340098" y="831875"/>
                    <a:pt x="355185" y="907999"/>
                    <a:pt x="368901" y="984809"/>
                  </a:cubicBezTo>
                  <a:cubicBezTo>
                    <a:pt x="386046" y="1076706"/>
                    <a:pt x="401820" y="1168603"/>
                    <a:pt x="415536" y="1261186"/>
                  </a:cubicBezTo>
                  <a:cubicBezTo>
                    <a:pt x="436110" y="1398346"/>
                    <a:pt x="448454" y="1536878"/>
                    <a:pt x="458055" y="1675409"/>
                  </a:cubicBezTo>
                  <a:cubicBezTo>
                    <a:pt x="464227" y="1763878"/>
                    <a:pt x="468342" y="1853032"/>
                    <a:pt x="472457" y="1942186"/>
                  </a:cubicBezTo>
                  <a:cubicBezTo>
                    <a:pt x="473143" y="1954530"/>
                    <a:pt x="460113" y="1974418"/>
                    <a:pt x="474514" y="1981276"/>
                  </a:cubicBezTo>
                  <a:cubicBezTo>
                    <a:pt x="480687" y="1984019"/>
                    <a:pt x="656251" y="1973732"/>
                    <a:pt x="713173" y="1971675"/>
                  </a:cubicBezTo>
                  <a:cubicBezTo>
                    <a:pt x="718659" y="1971675"/>
                    <a:pt x="740605" y="1973047"/>
                    <a:pt x="746091" y="1970303"/>
                  </a:cubicBezTo>
                  <a:cubicBezTo>
                    <a:pt x="757750" y="1964817"/>
                    <a:pt x="752263" y="1925726"/>
                    <a:pt x="750892" y="1914068"/>
                  </a:cubicBezTo>
                  <a:close/>
                </a:path>
              </a:pathLst>
            </a:custGeom>
            <a:solidFill>
              <a:schemeClr val="accent1">
                <a:lumMod val="20000"/>
                <a:lumOff val="80000"/>
              </a:schemeClr>
            </a:solidFill>
            <a:ln w="6854" cap="flat">
              <a:noFill/>
              <a:prstDash val="solid"/>
              <a:miter/>
            </a:ln>
          </p:spPr>
          <p:txBody>
            <a:bodyPr rtlCol="0" anchor="ctr"/>
            <a:lstStyle/>
            <a:p>
              <a:endParaRPr lang="en-US" sz="2024"/>
            </a:p>
          </p:txBody>
        </p:sp>
        <p:sp>
          <p:nvSpPr>
            <p:cNvPr id="48" name="Freeform: Shape 47">
              <a:extLst>
                <a:ext uri="{FF2B5EF4-FFF2-40B4-BE49-F238E27FC236}">
                  <a16:creationId xmlns:a16="http://schemas.microsoft.com/office/drawing/2014/main" id="{9DE6D7FB-FC32-41CD-9BF2-6D9D2B447D0E}"/>
                </a:ext>
              </a:extLst>
            </p:cNvPr>
            <p:cNvSpPr/>
            <p:nvPr/>
          </p:nvSpPr>
          <p:spPr>
            <a:xfrm flipH="1">
              <a:off x="11095409" y="3958582"/>
              <a:ext cx="476284" cy="342007"/>
            </a:xfrm>
            <a:custGeom>
              <a:avLst/>
              <a:gdLst>
                <a:gd name="connsiteX0" fmla="*/ 1130709 w 1130709"/>
                <a:gd name="connsiteY0" fmla="*/ 0 h 811931"/>
                <a:gd name="connsiteX1" fmla="*/ 28840 w 1130709"/>
                <a:gd name="connsiteY1" fmla="*/ 0 h 811931"/>
                <a:gd name="connsiteX2" fmla="*/ 27423 w 1130709"/>
                <a:gd name="connsiteY2" fmla="*/ 11472 h 811931"/>
                <a:gd name="connsiteX3" fmla="*/ 871 w 1130709"/>
                <a:gd name="connsiteY3" fmla="*/ 185295 h 811931"/>
                <a:gd name="connsiteX4" fmla="*/ 71760 w 1130709"/>
                <a:gd name="connsiteY4" fmla="*/ 328650 h 811931"/>
                <a:gd name="connsiteX5" fmla="*/ 536481 w 1130709"/>
                <a:gd name="connsiteY5" fmla="*/ 694126 h 811931"/>
                <a:gd name="connsiteX6" fmla="*/ 676685 w 1130709"/>
                <a:gd name="connsiteY6" fmla="*/ 804399 h 811931"/>
                <a:gd name="connsiteX7" fmla="*/ 829490 w 1130709"/>
                <a:gd name="connsiteY7" fmla="*/ 747687 h 811931"/>
                <a:gd name="connsiteX8" fmla="*/ 1020105 w 1130709"/>
                <a:gd name="connsiteY8" fmla="*/ 405841 h 811931"/>
                <a:gd name="connsiteX9" fmla="*/ 1002776 w 1130709"/>
                <a:gd name="connsiteY9" fmla="*/ 240431 h 811931"/>
                <a:gd name="connsiteX10" fmla="*/ 1102858 w 1130709"/>
                <a:gd name="connsiteY10" fmla="*/ 62691 h 811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0709" h="811931">
                  <a:moveTo>
                    <a:pt x="1130709" y="0"/>
                  </a:moveTo>
                  <a:lnTo>
                    <a:pt x="28840" y="0"/>
                  </a:lnTo>
                  <a:lnTo>
                    <a:pt x="27423" y="11472"/>
                  </a:lnTo>
                  <a:cubicBezTo>
                    <a:pt x="14162" y="106899"/>
                    <a:pt x="-1099" y="168558"/>
                    <a:pt x="871" y="185295"/>
                  </a:cubicBezTo>
                  <a:cubicBezTo>
                    <a:pt x="-5432" y="248308"/>
                    <a:pt x="22925" y="290843"/>
                    <a:pt x="71760" y="328650"/>
                  </a:cubicBezTo>
                  <a:cubicBezTo>
                    <a:pt x="226141" y="449951"/>
                    <a:pt x="385250" y="569674"/>
                    <a:pt x="536481" y="694126"/>
                  </a:cubicBezTo>
                  <a:cubicBezTo>
                    <a:pt x="560111" y="713029"/>
                    <a:pt x="654631" y="785494"/>
                    <a:pt x="676685" y="804399"/>
                  </a:cubicBezTo>
                  <a:cubicBezTo>
                    <a:pt x="689287" y="812276"/>
                    <a:pt x="790107" y="831178"/>
                    <a:pt x="829490" y="747687"/>
                  </a:cubicBezTo>
                  <a:cubicBezTo>
                    <a:pt x="889354" y="621661"/>
                    <a:pt x="949215" y="527141"/>
                    <a:pt x="1020105" y="405841"/>
                  </a:cubicBezTo>
                  <a:cubicBezTo>
                    <a:pt x="1020105" y="396388"/>
                    <a:pt x="938189" y="327074"/>
                    <a:pt x="1002776" y="240431"/>
                  </a:cubicBezTo>
                  <a:cubicBezTo>
                    <a:pt x="1034676" y="197898"/>
                    <a:pt x="1069038" y="134491"/>
                    <a:pt x="1102858" y="62691"/>
                  </a:cubicBezTo>
                  <a:close/>
                </a:path>
              </a:pathLst>
            </a:custGeom>
            <a:solidFill>
              <a:srgbClr val="FECBA3"/>
            </a:solidFill>
            <a:ln w="6350" cap="flat">
              <a:noFill/>
              <a:prstDash val="solid"/>
              <a:miter/>
            </a:ln>
          </p:spPr>
          <p:txBody>
            <a:bodyPr rtlCol="0" anchor="ctr"/>
            <a:lstStyle/>
            <a:p>
              <a:endParaRPr lang="en-US" sz="2024"/>
            </a:p>
          </p:txBody>
        </p:sp>
        <p:sp>
          <p:nvSpPr>
            <p:cNvPr id="49" name="Freeform: Shape 48">
              <a:extLst>
                <a:ext uri="{FF2B5EF4-FFF2-40B4-BE49-F238E27FC236}">
                  <a16:creationId xmlns:a16="http://schemas.microsoft.com/office/drawing/2014/main" id="{56E87763-A1CD-41C9-A60E-0598136EDF4F}"/>
                </a:ext>
              </a:extLst>
            </p:cNvPr>
            <p:cNvSpPr/>
            <p:nvPr/>
          </p:nvSpPr>
          <p:spPr>
            <a:xfrm flipH="1">
              <a:off x="11143987" y="3968950"/>
              <a:ext cx="338420" cy="331785"/>
            </a:xfrm>
            <a:custGeom>
              <a:avLst/>
              <a:gdLst>
                <a:gd name="connsiteX0" fmla="*/ 351815 w 349758"/>
                <a:gd name="connsiteY0" fmla="*/ 165278 h 342900"/>
                <a:gd name="connsiteX1" fmla="*/ 266776 w 349758"/>
                <a:gd name="connsiteY1" fmla="*/ 317525 h 342900"/>
                <a:gd name="connsiteX2" fmla="*/ 183794 w 349758"/>
                <a:gd name="connsiteY2" fmla="*/ 309982 h 342900"/>
                <a:gd name="connsiteX3" fmla="*/ 121387 w 349758"/>
                <a:gd name="connsiteY3" fmla="*/ 210541 h 342900"/>
                <a:gd name="connsiteX4" fmla="*/ 0 w 349758"/>
                <a:gd name="connsiteY4" fmla="*/ 0 h 342900"/>
                <a:gd name="connsiteX5" fmla="*/ 111785 w 349758"/>
                <a:gd name="connsiteY5" fmla="*/ 93955 h 342900"/>
                <a:gd name="connsiteX6" fmla="*/ 336728 w 349758"/>
                <a:gd name="connsiteY6" fmla="*/ 106985 h 342900"/>
                <a:gd name="connsiteX7" fmla="*/ 351815 w 349758"/>
                <a:gd name="connsiteY7" fmla="*/ 165278 h 342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9758" h="342900">
                  <a:moveTo>
                    <a:pt x="351815" y="165278"/>
                  </a:moveTo>
                  <a:cubicBezTo>
                    <a:pt x="320954" y="218084"/>
                    <a:pt x="295580" y="264033"/>
                    <a:pt x="266776" y="317525"/>
                  </a:cubicBezTo>
                  <a:cubicBezTo>
                    <a:pt x="245516" y="353873"/>
                    <a:pt x="215341" y="361417"/>
                    <a:pt x="183794" y="309982"/>
                  </a:cubicBezTo>
                  <a:cubicBezTo>
                    <a:pt x="159791" y="275006"/>
                    <a:pt x="139903" y="242773"/>
                    <a:pt x="121387" y="210541"/>
                  </a:cubicBezTo>
                  <a:cubicBezTo>
                    <a:pt x="84353" y="145390"/>
                    <a:pt x="4115" y="10287"/>
                    <a:pt x="0" y="0"/>
                  </a:cubicBezTo>
                  <a:cubicBezTo>
                    <a:pt x="37719" y="39776"/>
                    <a:pt x="76810" y="66523"/>
                    <a:pt x="111785" y="93955"/>
                  </a:cubicBezTo>
                  <a:cubicBezTo>
                    <a:pt x="183109" y="150876"/>
                    <a:pt x="262661" y="165964"/>
                    <a:pt x="336728" y="106985"/>
                  </a:cubicBezTo>
                  <a:cubicBezTo>
                    <a:pt x="338099" y="160477"/>
                    <a:pt x="351130" y="161849"/>
                    <a:pt x="351815" y="165278"/>
                  </a:cubicBezTo>
                  <a:close/>
                </a:path>
              </a:pathLst>
            </a:custGeom>
            <a:solidFill>
              <a:srgbClr val="9A6217"/>
            </a:solidFill>
            <a:ln w="9293" cap="flat">
              <a:noFill/>
              <a:prstDash val="solid"/>
              <a:miter/>
            </a:ln>
          </p:spPr>
          <p:txBody>
            <a:bodyPr rtlCol="0" anchor="ctr"/>
            <a:lstStyle/>
            <a:p>
              <a:endParaRPr lang="en-US" sz="2024"/>
            </a:p>
          </p:txBody>
        </p:sp>
        <p:sp>
          <p:nvSpPr>
            <p:cNvPr id="50" name="Freeform: Shape 49">
              <a:extLst>
                <a:ext uri="{FF2B5EF4-FFF2-40B4-BE49-F238E27FC236}">
                  <a16:creationId xmlns:a16="http://schemas.microsoft.com/office/drawing/2014/main" id="{FA916B85-0BC4-4027-8FFF-E05BEC0D5162}"/>
                </a:ext>
              </a:extLst>
            </p:cNvPr>
            <p:cNvSpPr/>
            <p:nvPr/>
          </p:nvSpPr>
          <p:spPr>
            <a:xfrm flipH="1">
              <a:off x="10247676" y="6358949"/>
              <a:ext cx="278698" cy="497676"/>
            </a:xfrm>
            <a:custGeom>
              <a:avLst/>
              <a:gdLst>
                <a:gd name="connsiteX0" fmla="*/ 288211 w 288036"/>
                <a:gd name="connsiteY0" fmla="*/ 224436 h 514350"/>
                <a:gd name="connsiteX1" fmla="*/ 288896 w 288036"/>
                <a:gd name="connsiteY1" fmla="*/ 286843 h 514350"/>
                <a:gd name="connsiteX2" fmla="*/ 113332 w 288036"/>
                <a:gd name="connsiteY2" fmla="*/ 504928 h 514350"/>
                <a:gd name="connsiteX3" fmla="*/ 52981 w 288036"/>
                <a:gd name="connsiteY3" fmla="*/ 481611 h 514350"/>
                <a:gd name="connsiteX4" fmla="*/ 61897 w 288036"/>
                <a:gd name="connsiteY4" fmla="*/ 441148 h 514350"/>
                <a:gd name="connsiteX5" fmla="*/ 82471 w 288036"/>
                <a:gd name="connsiteY5" fmla="*/ 380798 h 514350"/>
                <a:gd name="connsiteX6" fmla="*/ 133906 w 288036"/>
                <a:gd name="connsiteY6" fmla="*/ 195632 h 514350"/>
                <a:gd name="connsiteX7" fmla="*/ 87271 w 288036"/>
                <a:gd name="connsiteY7" fmla="*/ 246381 h 514350"/>
                <a:gd name="connsiteX8" fmla="*/ 82471 w 288036"/>
                <a:gd name="connsiteY8" fmla="*/ 303988 h 514350"/>
                <a:gd name="connsiteX9" fmla="*/ 40637 w 288036"/>
                <a:gd name="connsiteY9" fmla="*/ 382170 h 514350"/>
                <a:gd name="connsiteX10" fmla="*/ 1546 w 288036"/>
                <a:gd name="connsiteY10" fmla="*/ 373254 h 514350"/>
                <a:gd name="connsiteX11" fmla="*/ 7718 w 288036"/>
                <a:gd name="connsiteY11" fmla="*/ 80418 h 514350"/>
                <a:gd name="connsiteX12" fmla="*/ 42008 w 288036"/>
                <a:gd name="connsiteY12" fmla="*/ 6351 h 514350"/>
                <a:gd name="connsiteX13" fmla="*/ 66011 w 288036"/>
                <a:gd name="connsiteY13" fmla="*/ 865 h 514350"/>
                <a:gd name="connsiteX14" fmla="*/ 252549 w 288036"/>
                <a:gd name="connsiteY14" fmla="*/ 27611 h 514350"/>
                <a:gd name="connsiteX15" fmla="*/ 272437 w 288036"/>
                <a:gd name="connsiteY15" fmla="*/ 37898 h 514350"/>
                <a:gd name="connsiteX16" fmla="*/ 288211 w 288036"/>
                <a:gd name="connsiteY16" fmla="*/ 224436 h 514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8036" h="514350">
                  <a:moveTo>
                    <a:pt x="288211" y="224436"/>
                  </a:moveTo>
                  <a:cubicBezTo>
                    <a:pt x="288211" y="234037"/>
                    <a:pt x="293011" y="275871"/>
                    <a:pt x="288896" y="286843"/>
                  </a:cubicBezTo>
                  <a:cubicBezTo>
                    <a:pt x="253921" y="378741"/>
                    <a:pt x="192199" y="449378"/>
                    <a:pt x="113332" y="504928"/>
                  </a:cubicBezTo>
                  <a:cubicBezTo>
                    <a:pt x="81099" y="527559"/>
                    <a:pt x="61211" y="517272"/>
                    <a:pt x="52981" y="481611"/>
                  </a:cubicBezTo>
                  <a:cubicBezTo>
                    <a:pt x="53667" y="463780"/>
                    <a:pt x="57782" y="452121"/>
                    <a:pt x="61897" y="441148"/>
                  </a:cubicBezTo>
                  <a:cubicBezTo>
                    <a:pt x="63268" y="416460"/>
                    <a:pt x="64640" y="393142"/>
                    <a:pt x="82471" y="380798"/>
                  </a:cubicBezTo>
                  <a:cubicBezTo>
                    <a:pt x="133220" y="345136"/>
                    <a:pt x="172996" y="202490"/>
                    <a:pt x="133906" y="195632"/>
                  </a:cubicBezTo>
                  <a:cubicBezTo>
                    <a:pt x="93443" y="194946"/>
                    <a:pt x="89329" y="213463"/>
                    <a:pt x="87271" y="246381"/>
                  </a:cubicBezTo>
                  <a:cubicBezTo>
                    <a:pt x="84528" y="273813"/>
                    <a:pt x="88643" y="285472"/>
                    <a:pt x="82471" y="303988"/>
                  </a:cubicBezTo>
                  <a:cubicBezTo>
                    <a:pt x="75613" y="333478"/>
                    <a:pt x="68069" y="363653"/>
                    <a:pt x="40637" y="382170"/>
                  </a:cubicBezTo>
                  <a:cubicBezTo>
                    <a:pt x="24178" y="393142"/>
                    <a:pt x="9090" y="398629"/>
                    <a:pt x="1546" y="373254"/>
                  </a:cubicBezTo>
                  <a:cubicBezTo>
                    <a:pt x="-2569" y="341022"/>
                    <a:pt x="2232" y="96191"/>
                    <a:pt x="7718" y="80418"/>
                  </a:cubicBezTo>
                  <a:cubicBezTo>
                    <a:pt x="11833" y="52300"/>
                    <a:pt x="22120" y="26925"/>
                    <a:pt x="42008" y="6351"/>
                  </a:cubicBezTo>
                  <a:cubicBezTo>
                    <a:pt x="48866" y="-1192"/>
                    <a:pt x="57096" y="-507"/>
                    <a:pt x="66011" y="865"/>
                  </a:cubicBezTo>
                  <a:cubicBezTo>
                    <a:pt x="128419" y="9095"/>
                    <a:pt x="190141" y="18010"/>
                    <a:pt x="252549" y="27611"/>
                  </a:cubicBezTo>
                  <a:cubicBezTo>
                    <a:pt x="260093" y="28983"/>
                    <a:pt x="267637" y="31040"/>
                    <a:pt x="272437" y="37898"/>
                  </a:cubicBezTo>
                  <a:cubicBezTo>
                    <a:pt x="277238" y="49557"/>
                    <a:pt x="279981" y="203862"/>
                    <a:pt x="288211" y="224436"/>
                  </a:cubicBezTo>
                  <a:close/>
                </a:path>
              </a:pathLst>
            </a:custGeom>
            <a:solidFill>
              <a:srgbClr val="FECBA3"/>
            </a:solidFill>
            <a:ln w="6350" cap="flat">
              <a:noFill/>
              <a:prstDash val="solid"/>
              <a:miter/>
            </a:ln>
          </p:spPr>
          <p:txBody>
            <a:bodyPr rtlCol="0" anchor="ctr"/>
            <a:lstStyle/>
            <a:p>
              <a:endParaRPr lang="en-US" sz="2024"/>
            </a:p>
          </p:txBody>
        </p:sp>
        <p:sp>
          <p:nvSpPr>
            <p:cNvPr id="51" name="Freeform: Shape 50">
              <a:extLst>
                <a:ext uri="{FF2B5EF4-FFF2-40B4-BE49-F238E27FC236}">
                  <a16:creationId xmlns:a16="http://schemas.microsoft.com/office/drawing/2014/main" id="{A33613E8-46AE-4E21-B96D-D199FFD88FB0}"/>
                </a:ext>
              </a:extLst>
            </p:cNvPr>
            <p:cNvSpPr/>
            <p:nvPr/>
          </p:nvSpPr>
          <p:spPr>
            <a:xfrm flipH="1">
              <a:off x="10259528" y="6165293"/>
              <a:ext cx="245520" cy="232249"/>
            </a:xfrm>
            <a:custGeom>
              <a:avLst/>
              <a:gdLst>
                <a:gd name="connsiteX0" fmla="*/ 249025 w 253746"/>
                <a:gd name="connsiteY0" fmla="*/ 240785 h 240030"/>
                <a:gd name="connsiteX1" fmla="*/ 61116 w 253746"/>
                <a:gd name="connsiteY1" fmla="*/ 211981 h 240030"/>
                <a:gd name="connsiteX2" fmla="*/ 18596 w 253746"/>
                <a:gd name="connsiteY2" fmla="*/ 206495 h 240030"/>
                <a:gd name="connsiteX3" fmla="*/ 13110 w 253746"/>
                <a:gd name="connsiteY3" fmla="*/ 205809 h 240030"/>
                <a:gd name="connsiteX4" fmla="*/ 6938 w 253746"/>
                <a:gd name="connsiteY4" fmla="*/ 159860 h 240030"/>
                <a:gd name="connsiteX5" fmla="*/ 6252 w 253746"/>
                <a:gd name="connsiteY5" fmla="*/ 131742 h 240030"/>
                <a:gd name="connsiteX6" fmla="*/ 765 w 253746"/>
                <a:gd name="connsiteY6" fmla="*/ 74135 h 240030"/>
                <a:gd name="connsiteX7" fmla="*/ 22711 w 253746"/>
                <a:gd name="connsiteY7" fmla="*/ 32987 h 240030"/>
                <a:gd name="connsiteX8" fmla="*/ 244224 w 253746"/>
                <a:gd name="connsiteY8" fmla="*/ 50132 h 240030"/>
                <a:gd name="connsiteX9" fmla="*/ 253140 w 253746"/>
                <a:gd name="connsiteY9" fmla="*/ 75507 h 240030"/>
                <a:gd name="connsiteX10" fmla="*/ 253826 w 253746"/>
                <a:gd name="connsiteY10" fmla="*/ 155745 h 240030"/>
                <a:gd name="connsiteX11" fmla="*/ 253140 w 253746"/>
                <a:gd name="connsiteY11" fmla="*/ 241470 h 240030"/>
                <a:gd name="connsiteX12" fmla="*/ 253140 w 253746"/>
                <a:gd name="connsiteY12" fmla="*/ 241470 h 240030"/>
                <a:gd name="connsiteX13" fmla="*/ 249025 w 253746"/>
                <a:gd name="connsiteY13" fmla="*/ 240785 h 240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53746" h="240030">
                  <a:moveTo>
                    <a:pt x="249025" y="240785"/>
                  </a:moveTo>
                  <a:cubicBezTo>
                    <a:pt x="186617" y="231183"/>
                    <a:pt x="123524" y="221582"/>
                    <a:pt x="61116" y="211981"/>
                  </a:cubicBezTo>
                  <a:cubicBezTo>
                    <a:pt x="47400" y="209924"/>
                    <a:pt x="32998" y="208552"/>
                    <a:pt x="18596" y="206495"/>
                  </a:cubicBezTo>
                  <a:cubicBezTo>
                    <a:pt x="16539" y="205809"/>
                    <a:pt x="15167" y="205809"/>
                    <a:pt x="13110" y="205809"/>
                  </a:cubicBezTo>
                  <a:cubicBezTo>
                    <a:pt x="4194" y="191407"/>
                    <a:pt x="14481" y="174262"/>
                    <a:pt x="6938" y="159860"/>
                  </a:cubicBezTo>
                  <a:cubicBezTo>
                    <a:pt x="6938" y="150259"/>
                    <a:pt x="6252" y="140658"/>
                    <a:pt x="6252" y="131742"/>
                  </a:cubicBezTo>
                  <a:cubicBezTo>
                    <a:pt x="-606" y="113226"/>
                    <a:pt x="8309" y="92652"/>
                    <a:pt x="765" y="74135"/>
                  </a:cubicBezTo>
                  <a:cubicBezTo>
                    <a:pt x="-2664" y="54933"/>
                    <a:pt x="5566" y="42588"/>
                    <a:pt x="22711" y="32987"/>
                  </a:cubicBezTo>
                  <a:cubicBezTo>
                    <a:pt x="108436" y="-15705"/>
                    <a:pt x="159185" y="-10904"/>
                    <a:pt x="244224" y="50132"/>
                  </a:cubicBezTo>
                  <a:cubicBezTo>
                    <a:pt x="253826" y="56990"/>
                    <a:pt x="253140" y="65906"/>
                    <a:pt x="253140" y="75507"/>
                  </a:cubicBezTo>
                  <a:cubicBezTo>
                    <a:pt x="253826" y="102253"/>
                    <a:pt x="253826" y="128999"/>
                    <a:pt x="253826" y="155745"/>
                  </a:cubicBezTo>
                  <a:cubicBezTo>
                    <a:pt x="257255" y="184549"/>
                    <a:pt x="258626" y="212667"/>
                    <a:pt x="253140" y="241470"/>
                  </a:cubicBezTo>
                  <a:lnTo>
                    <a:pt x="253140" y="241470"/>
                  </a:lnTo>
                  <a:cubicBezTo>
                    <a:pt x="252454" y="243528"/>
                    <a:pt x="251082" y="243528"/>
                    <a:pt x="249025" y="240785"/>
                  </a:cubicBezTo>
                  <a:close/>
                </a:path>
              </a:pathLst>
            </a:custGeom>
            <a:solidFill>
              <a:schemeClr val="accent1">
                <a:lumMod val="60000"/>
                <a:lumOff val="40000"/>
              </a:schemeClr>
            </a:solidFill>
            <a:ln w="6854" cap="flat">
              <a:noFill/>
              <a:prstDash val="solid"/>
              <a:miter/>
            </a:ln>
          </p:spPr>
          <p:txBody>
            <a:bodyPr rtlCol="0" anchor="ctr"/>
            <a:lstStyle/>
            <a:p>
              <a:endParaRPr lang="en-US" sz="2024"/>
            </a:p>
          </p:txBody>
        </p:sp>
        <p:sp>
          <p:nvSpPr>
            <p:cNvPr id="52" name="Freeform: Shape 51">
              <a:extLst>
                <a:ext uri="{FF2B5EF4-FFF2-40B4-BE49-F238E27FC236}">
                  <a16:creationId xmlns:a16="http://schemas.microsoft.com/office/drawing/2014/main" id="{D3504D18-F41C-4CD2-BA0F-128FE4ACCF82}"/>
                </a:ext>
              </a:extLst>
            </p:cNvPr>
            <p:cNvSpPr/>
            <p:nvPr/>
          </p:nvSpPr>
          <p:spPr>
            <a:xfrm flipH="1">
              <a:off x="10913085" y="5887326"/>
              <a:ext cx="6636" cy="46449"/>
            </a:xfrm>
            <a:custGeom>
              <a:avLst/>
              <a:gdLst>
                <a:gd name="connsiteX0" fmla="*/ 5506 w 0"/>
                <a:gd name="connsiteY0" fmla="*/ 52121 h 48006"/>
                <a:gd name="connsiteX1" fmla="*/ 706 w 0"/>
                <a:gd name="connsiteY1" fmla="*/ 0 h 48006"/>
                <a:gd name="connsiteX2" fmla="*/ 5506 w 0"/>
                <a:gd name="connsiteY2" fmla="*/ 52121 h 48006"/>
              </a:gdLst>
              <a:ahLst/>
              <a:cxnLst>
                <a:cxn ang="0">
                  <a:pos x="connsiteX0" y="connsiteY0"/>
                </a:cxn>
                <a:cxn ang="0">
                  <a:pos x="connsiteX1" y="connsiteY1"/>
                </a:cxn>
                <a:cxn ang="0">
                  <a:pos x="connsiteX2" y="connsiteY2"/>
                </a:cxn>
              </a:cxnLst>
              <a:rect l="l" t="t" r="r" b="b"/>
              <a:pathLst>
                <a:path h="48006">
                  <a:moveTo>
                    <a:pt x="5506" y="52121"/>
                  </a:moveTo>
                  <a:cubicBezTo>
                    <a:pt x="-4095" y="35661"/>
                    <a:pt x="2077" y="17145"/>
                    <a:pt x="706" y="0"/>
                  </a:cubicBezTo>
                  <a:cubicBezTo>
                    <a:pt x="10993" y="16459"/>
                    <a:pt x="3449" y="34976"/>
                    <a:pt x="5506" y="52121"/>
                  </a:cubicBezTo>
                  <a:close/>
                </a:path>
              </a:pathLst>
            </a:custGeom>
            <a:solidFill>
              <a:srgbClr val="FDFDFD"/>
            </a:solidFill>
            <a:ln w="6854" cap="flat">
              <a:noFill/>
              <a:prstDash val="solid"/>
              <a:miter/>
            </a:ln>
          </p:spPr>
          <p:txBody>
            <a:bodyPr rtlCol="0" anchor="ctr"/>
            <a:lstStyle/>
            <a:p>
              <a:endParaRPr lang="en-US" sz="2024"/>
            </a:p>
          </p:txBody>
        </p:sp>
        <p:sp>
          <p:nvSpPr>
            <p:cNvPr id="53" name="Freeform: Shape 52">
              <a:extLst>
                <a:ext uri="{FF2B5EF4-FFF2-40B4-BE49-F238E27FC236}">
                  <a16:creationId xmlns:a16="http://schemas.microsoft.com/office/drawing/2014/main" id="{2619BF96-249E-4EA0-9BF6-0F36DCF068FD}"/>
                </a:ext>
              </a:extLst>
            </p:cNvPr>
            <p:cNvSpPr/>
            <p:nvPr/>
          </p:nvSpPr>
          <p:spPr>
            <a:xfrm flipH="1">
              <a:off x="10236889" y="4054385"/>
              <a:ext cx="1971323" cy="2802240"/>
            </a:xfrm>
            <a:custGeom>
              <a:avLst/>
              <a:gdLst>
                <a:gd name="connsiteX0" fmla="*/ 2570601 w 4679962"/>
                <a:gd name="connsiteY0" fmla="*/ 285525 h 6652578"/>
                <a:gd name="connsiteX1" fmla="*/ 2865188 w 4679962"/>
                <a:gd name="connsiteY1" fmla="*/ 2276735 h 6652578"/>
                <a:gd name="connsiteX2" fmla="*/ 3058952 w 4679962"/>
                <a:gd name="connsiteY2" fmla="*/ 4945335 h 6652578"/>
                <a:gd name="connsiteX3" fmla="*/ 3145923 w 4679962"/>
                <a:gd name="connsiteY3" fmla="*/ 6556538 h 6652578"/>
                <a:gd name="connsiteX4" fmla="*/ 3150679 w 4679962"/>
                <a:gd name="connsiteY4" fmla="*/ 6652578 h 6652578"/>
                <a:gd name="connsiteX5" fmla="*/ 3807167 w 4679962"/>
                <a:gd name="connsiteY5" fmla="*/ 6652578 h 6652578"/>
                <a:gd name="connsiteX6" fmla="*/ 3667028 w 4679962"/>
                <a:gd name="connsiteY6" fmla="*/ 4236439 h 6652578"/>
                <a:gd name="connsiteX7" fmla="*/ 3934834 w 4679962"/>
                <a:gd name="connsiteY7" fmla="*/ 5135951 h 6652578"/>
                <a:gd name="connsiteX8" fmla="*/ 4679962 w 4679962"/>
                <a:gd name="connsiteY8" fmla="*/ 5167457 h 6652578"/>
                <a:gd name="connsiteX9" fmla="*/ 4509827 w 4679962"/>
                <a:gd name="connsiteY9" fmla="*/ 3960757 h 6652578"/>
                <a:gd name="connsiteX10" fmla="*/ 4040379 w 4679962"/>
                <a:gd name="connsiteY10" fmla="*/ 1875028 h 6652578"/>
                <a:gd name="connsiteX11" fmla="*/ 3386619 w 4679962"/>
                <a:gd name="connsiteY11" fmla="*/ 794354 h 6652578"/>
                <a:gd name="connsiteX12" fmla="*/ 2644642 w 4679962"/>
                <a:gd name="connsiteY12" fmla="*/ 513947 h 6652578"/>
                <a:gd name="connsiteX13" fmla="*/ 2597382 w 4679962"/>
                <a:gd name="connsiteY13" fmla="*/ 309155 h 6652578"/>
                <a:gd name="connsiteX14" fmla="*/ 2570601 w 4679962"/>
                <a:gd name="connsiteY14" fmla="*/ 285525 h 6652578"/>
                <a:gd name="connsiteX15" fmla="*/ 1284153 w 4679962"/>
                <a:gd name="connsiteY15" fmla="*/ 0 h 6652578"/>
                <a:gd name="connsiteX16" fmla="*/ 1225276 w 4679962"/>
                <a:gd name="connsiteY16" fmla="*/ 1969 h 6652578"/>
                <a:gd name="connsiteX17" fmla="*/ 1004730 w 4679962"/>
                <a:gd name="connsiteY17" fmla="*/ 317034 h 6652578"/>
                <a:gd name="connsiteX18" fmla="*/ 207616 w 4679962"/>
                <a:gd name="connsiteY18" fmla="*/ 647852 h 6652578"/>
                <a:gd name="connsiteX19" fmla="*/ 52003 w 4679962"/>
                <a:gd name="connsiteY19" fmla="*/ 770309 h 6652578"/>
                <a:gd name="connsiteX20" fmla="*/ 0 w 4679962"/>
                <a:gd name="connsiteY20" fmla="*/ 827682 h 6652578"/>
                <a:gd name="connsiteX21" fmla="*/ 0 w 4679962"/>
                <a:gd name="connsiteY21" fmla="*/ 4113092 h 6652578"/>
                <a:gd name="connsiteX22" fmla="*/ 77701 w 4679962"/>
                <a:gd name="connsiteY22" fmla="*/ 4144411 h 6652578"/>
                <a:gd name="connsiteX23" fmla="*/ 327341 w 4679962"/>
                <a:gd name="connsiteY23" fmla="*/ 4217540 h 6652578"/>
                <a:gd name="connsiteX24" fmla="*/ 305877 w 4679962"/>
                <a:gd name="connsiteY24" fmla="*/ 6404485 h 6652578"/>
                <a:gd name="connsiteX25" fmla="*/ 311484 w 4679962"/>
                <a:gd name="connsiteY25" fmla="*/ 6652578 h 6652578"/>
                <a:gd name="connsiteX26" fmla="*/ 2550036 w 4679962"/>
                <a:gd name="connsiteY26" fmla="*/ 6652578 h 6652578"/>
                <a:gd name="connsiteX27" fmla="*/ 2548648 w 4679962"/>
                <a:gd name="connsiteY27" fmla="*/ 6596334 h 6652578"/>
                <a:gd name="connsiteX28" fmla="*/ 2400465 w 4679962"/>
                <a:gd name="connsiteY28" fmla="*/ 3102210 h 6652578"/>
                <a:gd name="connsiteX29" fmla="*/ 1370204 w 4679962"/>
                <a:gd name="connsiteY29" fmla="*/ 143748 h 6652578"/>
                <a:gd name="connsiteX30" fmla="*/ 1422191 w 4679962"/>
                <a:gd name="connsiteY30" fmla="*/ 9845 h 6652578"/>
                <a:gd name="connsiteX31" fmla="*/ 1284153 w 4679962"/>
                <a:gd name="connsiteY31" fmla="*/ 0 h 6652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79962" h="6652578">
                  <a:moveTo>
                    <a:pt x="2570601" y="285525"/>
                  </a:moveTo>
                  <a:cubicBezTo>
                    <a:pt x="2583203" y="791205"/>
                    <a:pt x="2758064" y="1537908"/>
                    <a:pt x="2865188" y="2276735"/>
                  </a:cubicBezTo>
                  <a:cubicBezTo>
                    <a:pt x="3014844" y="3303848"/>
                    <a:pt x="3003816" y="4085210"/>
                    <a:pt x="3058952" y="4945335"/>
                  </a:cubicBezTo>
                  <a:cubicBezTo>
                    <a:pt x="3083074" y="5325088"/>
                    <a:pt x="3116242" y="5961138"/>
                    <a:pt x="3145923" y="6556538"/>
                  </a:cubicBezTo>
                  <a:lnTo>
                    <a:pt x="3150679" y="6652578"/>
                  </a:lnTo>
                  <a:lnTo>
                    <a:pt x="3807167" y="6652578"/>
                  </a:lnTo>
                  <a:lnTo>
                    <a:pt x="3667028" y="4236439"/>
                  </a:lnTo>
                  <a:lnTo>
                    <a:pt x="3934834" y="5135951"/>
                  </a:lnTo>
                  <a:lnTo>
                    <a:pt x="4679962" y="5167457"/>
                  </a:lnTo>
                  <a:cubicBezTo>
                    <a:pt x="4679962" y="5167457"/>
                    <a:pt x="4612224" y="4690135"/>
                    <a:pt x="4509827" y="3960757"/>
                  </a:cubicBezTo>
                  <a:cubicBezTo>
                    <a:pt x="4407431" y="3231383"/>
                    <a:pt x="4087639" y="2108177"/>
                    <a:pt x="4040379" y="1875028"/>
                  </a:cubicBezTo>
                  <a:cubicBezTo>
                    <a:pt x="3993119" y="1641880"/>
                    <a:pt x="3656000" y="955038"/>
                    <a:pt x="3386619" y="794354"/>
                  </a:cubicBezTo>
                  <a:cubicBezTo>
                    <a:pt x="3117240" y="633672"/>
                    <a:pt x="2644642" y="513947"/>
                    <a:pt x="2644642" y="513947"/>
                  </a:cubicBezTo>
                  <a:lnTo>
                    <a:pt x="2597382" y="309155"/>
                  </a:lnTo>
                  <a:cubicBezTo>
                    <a:pt x="2597382" y="309155"/>
                    <a:pt x="2598956" y="302854"/>
                    <a:pt x="2570601" y="285525"/>
                  </a:cubicBezTo>
                  <a:close/>
                  <a:moveTo>
                    <a:pt x="1284153" y="0"/>
                  </a:moveTo>
                  <a:cubicBezTo>
                    <a:pt x="1248118" y="0"/>
                    <a:pt x="1225276" y="1969"/>
                    <a:pt x="1225276" y="1969"/>
                  </a:cubicBezTo>
                  <a:lnTo>
                    <a:pt x="1004730" y="317034"/>
                  </a:lnTo>
                  <a:cubicBezTo>
                    <a:pt x="1004730" y="317034"/>
                    <a:pt x="445490" y="498196"/>
                    <a:pt x="207616" y="647852"/>
                  </a:cubicBezTo>
                  <a:cubicBezTo>
                    <a:pt x="148147" y="685266"/>
                    <a:pt x="96752" y="726126"/>
                    <a:pt x="52003" y="770309"/>
                  </a:cubicBezTo>
                  <a:lnTo>
                    <a:pt x="0" y="827682"/>
                  </a:lnTo>
                  <a:lnTo>
                    <a:pt x="0" y="4113092"/>
                  </a:lnTo>
                  <a:lnTo>
                    <a:pt x="77701" y="4144411"/>
                  </a:lnTo>
                  <a:cubicBezTo>
                    <a:pt x="162227" y="4173924"/>
                    <a:pt x="246212" y="4198636"/>
                    <a:pt x="327341" y="4217540"/>
                  </a:cubicBezTo>
                  <a:cubicBezTo>
                    <a:pt x="277717" y="4420755"/>
                    <a:pt x="285594" y="5438022"/>
                    <a:pt x="305877" y="6404485"/>
                  </a:cubicBezTo>
                  <a:lnTo>
                    <a:pt x="311484" y="6652578"/>
                  </a:lnTo>
                  <a:lnTo>
                    <a:pt x="2550036" y="6652578"/>
                  </a:lnTo>
                  <a:lnTo>
                    <a:pt x="2548648" y="6596334"/>
                  </a:lnTo>
                  <a:cubicBezTo>
                    <a:pt x="2519814" y="5472748"/>
                    <a:pt x="2471354" y="3993646"/>
                    <a:pt x="2400465" y="3102210"/>
                  </a:cubicBezTo>
                  <a:cubicBezTo>
                    <a:pt x="2283892" y="1630855"/>
                    <a:pt x="1975128" y="591140"/>
                    <a:pt x="1370204" y="143748"/>
                  </a:cubicBezTo>
                  <a:cubicBezTo>
                    <a:pt x="1390684" y="101216"/>
                    <a:pt x="1395410" y="63406"/>
                    <a:pt x="1422191" y="9845"/>
                  </a:cubicBezTo>
                  <a:cubicBezTo>
                    <a:pt x="1369417" y="1969"/>
                    <a:pt x="1320189" y="0"/>
                    <a:pt x="1284153" y="0"/>
                  </a:cubicBezTo>
                  <a:close/>
                </a:path>
              </a:pathLst>
            </a:custGeom>
            <a:solidFill>
              <a:schemeClr val="bg1"/>
            </a:solidFill>
            <a:ln w="6854" cap="flat">
              <a:solidFill>
                <a:schemeClr val="tx1"/>
              </a:solidFill>
              <a:prstDash val="solid"/>
              <a:miter/>
            </a:ln>
          </p:spPr>
          <p:txBody>
            <a:bodyPr wrap="square" rtlCol="0" anchor="ctr">
              <a:noAutofit/>
            </a:bodyPr>
            <a:lstStyle/>
            <a:p>
              <a:endParaRPr lang="en-US" sz="2024"/>
            </a:p>
          </p:txBody>
        </p:sp>
        <p:sp>
          <p:nvSpPr>
            <p:cNvPr id="54" name="Freeform: Shape 53">
              <a:extLst>
                <a:ext uri="{FF2B5EF4-FFF2-40B4-BE49-F238E27FC236}">
                  <a16:creationId xmlns:a16="http://schemas.microsoft.com/office/drawing/2014/main" id="{F0E64E9A-9138-46CB-8055-DD6A73859831}"/>
                </a:ext>
              </a:extLst>
            </p:cNvPr>
            <p:cNvSpPr/>
            <p:nvPr/>
          </p:nvSpPr>
          <p:spPr>
            <a:xfrm flipH="1">
              <a:off x="10943216" y="4286492"/>
              <a:ext cx="398141" cy="1420035"/>
            </a:xfrm>
            <a:custGeom>
              <a:avLst/>
              <a:gdLst>
                <a:gd name="connsiteX0" fmla="*/ 199868 w 411480"/>
                <a:gd name="connsiteY0" fmla="*/ 1391119 h 1467612"/>
                <a:gd name="connsiteX1" fmla="*/ 195067 w 411480"/>
                <a:gd name="connsiteY1" fmla="*/ 1363687 h 1467612"/>
                <a:gd name="connsiteX2" fmla="*/ 106599 w 411480"/>
                <a:gd name="connsiteY2" fmla="*/ 580503 h 1467612"/>
                <a:gd name="connsiteX3" fmla="*/ 102484 w 411480"/>
                <a:gd name="connsiteY3" fmla="*/ 569531 h 1467612"/>
                <a:gd name="connsiteX4" fmla="*/ 66822 w 411480"/>
                <a:gd name="connsiteY4" fmla="*/ 228002 h 1467612"/>
                <a:gd name="connsiteX5" fmla="*/ 22245 w 411480"/>
                <a:gd name="connsiteY5" fmla="*/ 130619 h 1467612"/>
                <a:gd name="connsiteX6" fmla="*/ 9901 w 411480"/>
                <a:gd name="connsiteY6" fmla="*/ 75069 h 1467612"/>
                <a:gd name="connsiteX7" fmla="*/ 54478 w 411480"/>
                <a:gd name="connsiteY7" fmla="*/ 6489 h 1467612"/>
                <a:gd name="connsiteX8" fmla="*/ 102484 w 411480"/>
                <a:gd name="connsiteY8" fmla="*/ 317 h 1467612"/>
                <a:gd name="connsiteX9" fmla="*/ 136774 w 411480"/>
                <a:gd name="connsiteY9" fmla="*/ 17462 h 1467612"/>
                <a:gd name="connsiteX10" fmla="*/ 162834 w 411480"/>
                <a:gd name="connsiteY10" fmla="*/ 51752 h 1467612"/>
                <a:gd name="connsiteX11" fmla="*/ 173121 w 411480"/>
                <a:gd name="connsiteY11" fmla="*/ 127875 h 1467612"/>
                <a:gd name="connsiteX12" fmla="*/ 173807 w 411480"/>
                <a:gd name="connsiteY12" fmla="*/ 157365 h 1467612"/>
                <a:gd name="connsiteX13" fmla="*/ 283535 w 411480"/>
                <a:gd name="connsiteY13" fmla="*/ 496836 h 1467612"/>
                <a:gd name="connsiteX14" fmla="*/ 404922 w 411480"/>
                <a:gd name="connsiteY14" fmla="*/ 1290307 h 1467612"/>
                <a:gd name="connsiteX15" fmla="*/ 408351 w 411480"/>
                <a:gd name="connsiteY15" fmla="*/ 1304023 h 1467612"/>
                <a:gd name="connsiteX16" fmla="*/ 363774 w 411480"/>
                <a:gd name="connsiteY16" fmla="*/ 1427467 h 1467612"/>
                <a:gd name="connsiteX17" fmla="*/ 272562 w 411480"/>
                <a:gd name="connsiteY17" fmla="*/ 1445297 h 1467612"/>
                <a:gd name="connsiteX18" fmla="*/ 199868 w 411480"/>
                <a:gd name="connsiteY18" fmla="*/ 1391119 h 1467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480" h="1467612">
                  <a:moveTo>
                    <a:pt x="199868" y="1391119"/>
                  </a:moveTo>
                  <a:cubicBezTo>
                    <a:pt x="192324" y="1382890"/>
                    <a:pt x="195067" y="1373288"/>
                    <a:pt x="195067" y="1363687"/>
                  </a:cubicBezTo>
                  <a:cubicBezTo>
                    <a:pt x="194381" y="1099654"/>
                    <a:pt x="160777" y="839050"/>
                    <a:pt x="106599" y="580503"/>
                  </a:cubicBezTo>
                  <a:cubicBezTo>
                    <a:pt x="105913" y="577074"/>
                    <a:pt x="103856" y="573645"/>
                    <a:pt x="102484" y="569531"/>
                  </a:cubicBezTo>
                  <a:cubicBezTo>
                    <a:pt x="67508" y="457745"/>
                    <a:pt x="58593" y="343217"/>
                    <a:pt x="66822" y="228002"/>
                  </a:cubicBezTo>
                  <a:cubicBezTo>
                    <a:pt x="70251" y="182739"/>
                    <a:pt x="58593" y="154622"/>
                    <a:pt x="22245" y="130619"/>
                  </a:cubicBezTo>
                  <a:cubicBezTo>
                    <a:pt x="-4501" y="112788"/>
                    <a:pt x="-5187" y="103872"/>
                    <a:pt x="9901" y="75069"/>
                  </a:cubicBezTo>
                  <a:cubicBezTo>
                    <a:pt x="22931" y="51066"/>
                    <a:pt x="28418" y="22262"/>
                    <a:pt x="54478" y="6489"/>
                  </a:cubicBezTo>
                  <a:cubicBezTo>
                    <a:pt x="70251" y="1688"/>
                    <a:pt x="86711" y="5803"/>
                    <a:pt x="102484" y="317"/>
                  </a:cubicBezTo>
                  <a:cubicBezTo>
                    <a:pt x="117572" y="-1741"/>
                    <a:pt x="127859" y="6489"/>
                    <a:pt x="136774" y="17462"/>
                  </a:cubicBezTo>
                  <a:cubicBezTo>
                    <a:pt x="145689" y="28434"/>
                    <a:pt x="153233" y="40779"/>
                    <a:pt x="162834" y="51752"/>
                  </a:cubicBezTo>
                  <a:cubicBezTo>
                    <a:pt x="184094" y="75069"/>
                    <a:pt x="195067" y="99072"/>
                    <a:pt x="173121" y="127875"/>
                  </a:cubicBezTo>
                  <a:cubicBezTo>
                    <a:pt x="166263" y="136791"/>
                    <a:pt x="167635" y="147764"/>
                    <a:pt x="173807" y="157365"/>
                  </a:cubicBezTo>
                  <a:cubicBezTo>
                    <a:pt x="235529" y="262292"/>
                    <a:pt x="260904" y="378878"/>
                    <a:pt x="283535" y="496836"/>
                  </a:cubicBezTo>
                  <a:cubicBezTo>
                    <a:pt x="333599" y="759497"/>
                    <a:pt x="368574" y="1024902"/>
                    <a:pt x="404922" y="1290307"/>
                  </a:cubicBezTo>
                  <a:cubicBezTo>
                    <a:pt x="405608" y="1295107"/>
                    <a:pt x="407665" y="1299222"/>
                    <a:pt x="408351" y="1304023"/>
                  </a:cubicBezTo>
                  <a:cubicBezTo>
                    <a:pt x="423438" y="1356143"/>
                    <a:pt x="389148" y="1390433"/>
                    <a:pt x="363774" y="1427467"/>
                  </a:cubicBezTo>
                  <a:cubicBezTo>
                    <a:pt x="327426" y="1482331"/>
                    <a:pt x="326741" y="1483016"/>
                    <a:pt x="272562" y="1445297"/>
                  </a:cubicBezTo>
                  <a:cubicBezTo>
                    <a:pt x="247188" y="1428838"/>
                    <a:pt x="217698" y="1417180"/>
                    <a:pt x="199868" y="1391119"/>
                  </a:cubicBezTo>
                  <a:close/>
                </a:path>
              </a:pathLst>
            </a:custGeom>
            <a:solidFill>
              <a:schemeClr val="accent6"/>
            </a:solidFill>
            <a:ln w="6854" cap="flat">
              <a:noFill/>
              <a:prstDash val="solid"/>
              <a:miter/>
            </a:ln>
          </p:spPr>
          <p:txBody>
            <a:bodyPr rtlCol="0" anchor="ctr"/>
            <a:lstStyle/>
            <a:p>
              <a:endParaRPr lang="en-US" sz="2024"/>
            </a:p>
          </p:txBody>
        </p:sp>
        <p:sp>
          <p:nvSpPr>
            <p:cNvPr id="55" name="Freeform: Shape 54">
              <a:extLst>
                <a:ext uri="{FF2B5EF4-FFF2-40B4-BE49-F238E27FC236}">
                  <a16:creationId xmlns:a16="http://schemas.microsoft.com/office/drawing/2014/main" id="{C43D07A5-0253-4A4D-8629-FBF44AD87C00}"/>
                </a:ext>
              </a:extLst>
            </p:cNvPr>
            <p:cNvSpPr/>
            <p:nvPr/>
          </p:nvSpPr>
          <p:spPr>
            <a:xfrm flipH="1">
              <a:off x="11451220" y="4951531"/>
              <a:ext cx="756992" cy="1047936"/>
            </a:xfrm>
            <a:custGeom>
              <a:avLst/>
              <a:gdLst>
                <a:gd name="connsiteX0" fmla="*/ 0 w 1797116"/>
                <a:gd name="connsiteY0" fmla="*/ 0 h 2487823"/>
                <a:gd name="connsiteX1" fmla="*/ 0 w 1797116"/>
                <a:gd name="connsiteY1" fmla="*/ 809270 h 2487823"/>
                <a:gd name="connsiteX2" fmla="*/ 604597 w 1797116"/>
                <a:gd name="connsiteY2" fmla="*/ 2221592 h 2487823"/>
                <a:gd name="connsiteX3" fmla="*/ 1797116 w 1797116"/>
                <a:gd name="connsiteY3" fmla="*/ 2487823 h 2487823"/>
                <a:gd name="connsiteX4" fmla="*/ 856649 w 1797116"/>
                <a:gd name="connsiteY4" fmla="*/ 220931 h 24878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116" h="2487823">
                  <a:moveTo>
                    <a:pt x="0" y="0"/>
                  </a:moveTo>
                  <a:lnTo>
                    <a:pt x="0" y="809270"/>
                  </a:lnTo>
                  <a:lnTo>
                    <a:pt x="604597" y="2221592"/>
                  </a:lnTo>
                  <a:lnTo>
                    <a:pt x="1797116" y="2487823"/>
                  </a:lnTo>
                  <a:lnTo>
                    <a:pt x="856649" y="220931"/>
                  </a:lnTo>
                  <a:close/>
                </a:path>
              </a:pathLst>
            </a:custGeom>
            <a:solidFill>
              <a:schemeClr val="accent2"/>
            </a:solidFill>
            <a:ln w="6854" cap="flat">
              <a:noFill/>
              <a:prstDash val="solid"/>
              <a:miter/>
            </a:ln>
          </p:spPr>
          <p:txBody>
            <a:bodyPr wrap="square" rtlCol="0" anchor="ctr">
              <a:noAutofit/>
            </a:bodyPr>
            <a:lstStyle/>
            <a:p>
              <a:endParaRPr lang="en-US" sz="2024"/>
            </a:p>
          </p:txBody>
        </p:sp>
        <p:sp>
          <p:nvSpPr>
            <p:cNvPr id="56" name="Freeform: Shape 55">
              <a:extLst>
                <a:ext uri="{FF2B5EF4-FFF2-40B4-BE49-F238E27FC236}">
                  <a16:creationId xmlns:a16="http://schemas.microsoft.com/office/drawing/2014/main" id="{2611609C-2BB1-42BE-95D2-E03F44D77DEA}"/>
                </a:ext>
              </a:extLst>
            </p:cNvPr>
            <p:cNvSpPr/>
            <p:nvPr/>
          </p:nvSpPr>
          <p:spPr>
            <a:xfrm flipH="1">
              <a:off x="11533501" y="5330201"/>
              <a:ext cx="451226" cy="418048"/>
            </a:xfrm>
            <a:custGeom>
              <a:avLst/>
              <a:gdLst>
                <a:gd name="connsiteX0" fmla="*/ 59665 w 466344"/>
                <a:gd name="connsiteY0" fmla="*/ 140307 h 432054"/>
                <a:gd name="connsiteX1" fmla="*/ 117958 w 466344"/>
                <a:gd name="connsiteY1" fmla="*/ 63498 h 432054"/>
                <a:gd name="connsiteX2" fmla="*/ 304495 w 466344"/>
                <a:gd name="connsiteY2" fmla="*/ 27836 h 432054"/>
                <a:gd name="connsiteX3" fmla="*/ 301066 w 466344"/>
                <a:gd name="connsiteY3" fmla="*/ 74470 h 432054"/>
                <a:gd name="connsiteX4" fmla="*/ 330556 w 466344"/>
                <a:gd name="connsiteY4" fmla="*/ 70356 h 432054"/>
                <a:gd name="connsiteX5" fmla="*/ 378562 w 466344"/>
                <a:gd name="connsiteY5" fmla="*/ 77899 h 432054"/>
                <a:gd name="connsiteX6" fmla="*/ 393649 w 466344"/>
                <a:gd name="connsiteY6" fmla="*/ 121105 h 432054"/>
                <a:gd name="connsiteX7" fmla="*/ 426568 w 466344"/>
                <a:gd name="connsiteY7" fmla="*/ 150594 h 432054"/>
                <a:gd name="connsiteX8" fmla="*/ 433426 w 466344"/>
                <a:gd name="connsiteY8" fmla="*/ 194485 h 432054"/>
                <a:gd name="connsiteX9" fmla="*/ 453314 w 466344"/>
                <a:gd name="connsiteY9" fmla="*/ 217803 h 432054"/>
                <a:gd name="connsiteX10" fmla="*/ 452628 w 466344"/>
                <a:gd name="connsiteY10" fmla="*/ 269923 h 432054"/>
                <a:gd name="connsiteX11" fmla="*/ 466344 w 466344"/>
                <a:gd name="connsiteY11" fmla="*/ 304899 h 432054"/>
                <a:gd name="connsiteX12" fmla="*/ 439598 w 466344"/>
                <a:gd name="connsiteY12" fmla="*/ 359077 h 432054"/>
                <a:gd name="connsiteX13" fmla="*/ 362102 w 466344"/>
                <a:gd name="connsiteY13" fmla="*/ 393367 h 432054"/>
                <a:gd name="connsiteX14" fmla="*/ 202311 w 466344"/>
                <a:gd name="connsiteY14" fmla="*/ 436573 h 432054"/>
                <a:gd name="connsiteX15" fmla="*/ 128930 w 466344"/>
                <a:gd name="connsiteY15" fmla="*/ 434515 h 432054"/>
                <a:gd name="connsiteX16" fmla="*/ 52807 w 466344"/>
                <a:gd name="connsiteY16" fmla="*/ 436573 h 432054"/>
                <a:gd name="connsiteX17" fmla="*/ 4115 w 466344"/>
                <a:gd name="connsiteY17" fmla="*/ 409827 h 432054"/>
                <a:gd name="connsiteX18" fmla="*/ 0 w 466344"/>
                <a:gd name="connsiteY18" fmla="*/ 354277 h 432054"/>
                <a:gd name="connsiteX19" fmla="*/ 23317 w 466344"/>
                <a:gd name="connsiteY19" fmla="*/ 191742 h 432054"/>
                <a:gd name="connsiteX20" fmla="*/ 59665 w 466344"/>
                <a:gd name="connsiteY20" fmla="*/ 140307 h 432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6344" h="432054">
                  <a:moveTo>
                    <a:pt x="59665" y="140307"/>
                  </a:moveTo>
                  <a:cubicBezTo>
                    <a:pt x="78867" y="114933"/>
                    <a:pt x="90526" y="87501"/>
                    <a:pt x="117958" y="63498"/>
                  </a:cubicBezTo>
                  <a:cubicBezTo>
                    <a:pt x="205740" y="-282"/>
                    <a:pt x="235915" y="-22913"/>
                    <a:pt x="304495" y="27836"/>
                  </a:cubicBezTo>
                  <a:cubicBezTo>
                    <a:pt x="323698" y="47038"/>
                    <a:pt x="298323" y="72413"/>
                    <a:pt x="301066" y="74470"/>
                  </a:cubicBezTo>
                  <a:cubicBezTo>
                    <a:pt x="305181" y="83386"/>
                    <a:pt x="311353" y="72413"/>
                    <a:pt x="330556" y="70356"/>
                  </a:cubicBezTo>
                  <a:cubicBezTo>
                    <a:pt x="347701" y="68298"/>
                    <a:pt x="366903" y="66927"/>
                    <a:pt x="378562" y="77899"/>
                  </a:cubicBezTo>
                  <a:cubicBezTo>
                    <a:pt x="395707" y="92987"/>
                    <a:pt x="384048" y="99845"/>
                    <a:pt x="393649" y="121105"/>
                  </a:cubicBezTo>
                  <a:cubicBezTo>
                    <a:pt x="402565" y="139621"/>
                    <a:pt x="414909" y="126591"/>
                    <a:pt x="426568" y="150594"/>
                  </a:cubicBezTo>
                  <a:cubicBezTo>
                    <a:pt x="436169" y="170482"/>
                    <a:pt x="427253" y="178026"/>
                    <a:pt x="433426" y="194485"/>
                  </a:cubicBezTo>
                  <a:cubicBezTo>
                    <a:pt x="437540" y="204087"/>
                    <a:pt x="446456" y="203401"/>
                    <a:pt x="453314" y="217803"/>
                  </a:cubicBezTo>
                  <a:cubicBezTo>
                    <a:pt x="460172" y="232204"/>
                    <a:pt x="447142" y="253464"/>
                    <a:pt x="452628" y="269923"/>
                  </a:cubicBezTo>
                  <a:cubicBezTo>
                    <a:pt x="458114" y="285011"/>
                    <a:pt x="460858" y="292555"/>
                    <a:pt x="466344" y="304899"/>
                  </a:cubicBezTo>
                  <a:cubicBezTo>
                    <a:pt x="473202" y="320673"/>
                    <a:pt x="454000" y="351534"/>
                    <a:pt x="439598" y="359077"/>
                  </a:cubicBezTo>
                  <a:cubicBezTo>
                    <a:pt x="429311" y="364564"/>
                    <a:pt x="379247" y="384452"/>
                    <a:pt x="362102" y="393367"/>
                  </a:cubicBezTo>
                  <a:cubicBezTo>
                    <a:pt x="316840" y="422857"/>
                    <a:pt x="246888" y="437259"/>
                    <a:pt x="202311" y="436573"/>
                  </a:cubicBezTo>
                  <a:cubicBezTo>
                    <a:pt x="183794" y="434515"/>
                    <a:pt x="138532" y="436573"/>
                    <a:pt x="128930" y="434515"/>
                  </a:cubicBezTo>
                  <a:cubicBezTo>
                    <a:pt x="96698" y="431086"/>
                    <a:pt x="85039" y="441373"/>
                    <a:pt x="52807" y="436573"/>
                  </a:cubicBezTo>
                  <a:cubicBezTo>
                    <a:pt x="34976" y="433830"/>
                    <a:pt x="6858" y="426972"/>
                    <a:pt x="4115" y="409827"/>
                  </a:cubicBezTo>
                  <a:cubicBezTo>
                    <a:pt x="2057" y="398854"/>
                    <a:pt x="0" y="365250"/>
                    <a:pt x="0" y="354277"/>
                  </a:cubicBezTo>
                  <a:cubicBezTo>
                    <a:pt x="2057" y="299413"/>
                    <a:pt x="5486" y="243863"/>
                    <a:pt x="23317" y="191742"/>
                  </a:cubicBezTo>
                  <a:cubicBezTo>
                    <a:pt x="31547" y="171854"/>
                    <a:pt x="42520" y="153337"/>
                    <a:pt x="59665" y="140307"/>
                  </a:cubicBezTo>
                  <a:close/>
                </a:path>
              </a:pathLst>
            </a:custGeom>
            <a:solidFill>
              <a:srgbClr val="FECBA3"/>
            </a:solidFill>
            <a:ln w="6350" cap="flat">
              <a:noFill/>
              <a:prstDash val="solid"/>
              <a:miter/>
            </a:ln>
          </p:spPr>
          <p:txBody>
            <a:bodyPr rtlCol="0" anchor="ctr"/>
            <a:lstStyle/>
            <a:p>
              <a:endParaRPr lang="en-US" sz="2024"/>
            </a:p>
          </p:txBody>
        </p:sp>
        <p:sp>
          <p:nvSpPr>
            <p:cNvPr id="57" name="Freeform: Shape 56">
              <a:extLst>
                <a:ext uri="{FF2B5EF4-FFF2-40B4-BE49-F238E27FC236}">
                  <a16:creationId xmlns:a16="http://schemas.microsoft.com/office/drawing/2014/main" id="{39656A39-26EB-4091-90CA-2E9D6C119DCE}"/>
                </a:ext>
              </a:extLst>
            </p:cNvPr>
            <p:cNvSpPr/>
            <p:nvPr/>
          </p:nvSpPr>
          <p:spPr>
            <a:xfrm flipH="1">
              <a:off x="11856498" y="5464973"/>
              <a:ext cx="258792" cy="358326"/>
            </a:xfrm>
            <a:custGeom>
              <a:avLst/>
              <a:gdLst>
                <a:gd name="connsiteX0" fmla="*/ 270724 w 267462"/>
                <a:gd name="connsiteY0" fmla="*/ 295913 h 370332"/>
                <a:gd name="connsiteX1" fmla="*/ 177455 w 267462"/>
                <a:gd name="connsiteY1" fmla="*/ 338432 h 370332"/>
                <a:gd name="connsiteX2" fmla="*/ 126706 w 267462"/>
                <a:gd name="connsiteY2" fmla="*/ 356263 h 370332"/>
                <a:gd name="connsiteX3" fmla="*/ 104760 w 267462"/>
                <a:gd name="connsiteY3" fmla="*/ 362435 h 370332"/>
                <a:gd name="connsiteX4" fmla="*/ 40981 w 267462"/>
                <a:gd name="connsiteY4" fmla="*/ 331574 h 370332"/>
                <a:gd name="connsiteX5" fmla="*/ 3262 w 267462"/>
                <a:gd name="connsiteY5" fmla="*/ 53825 h 370332"/>
                <a:gd name="connsiteX6" fmla="*/ 97902 w 267462"/>
                <a:gd name="connsiteY6" fmla="*/ 16106 h 370332"/>
                <a:gd name="connsiteX7" fmla="*/ 194600 w 267462"/>
                <a:gd name="connsiteY7" fmla="*/ 1019 h 370332"/>
                <a:gd name="connsiteX8" fmla="*/ 169911 w 267462"/>
                <a:gd name="connsiteY8" fmla="*/ 48339 h 370332"/>
                <a:gd name="connsiteX9" fmla="*/ 190485 w 267462"/>
                <a:gd name="connsiteY9" fmla="*/ 273281 h 370332"/>
                <a:gd name="connsiteX10" fmla="*/ 208316 w 267462"/>
                <a:gd name="connsiteY10" fmla="*/ 290426 h 370332"/>
                <a:gd name="connsiteX11" fmla="*/ 270724 w 267462"/>
                <a:gd name="connsiteY11" fmla="*/ 295913 h 370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7462" h="370332">
                  <a:moveTo>
                    <a:pt x="270724" y="295913"/>
                  </a:moveTo>
                  <a:cubicBezTo>
                    <a:pt x="236434" y="325402"/>
                    <a:pt x="211059" y="326774"/>
                    <a:pt x="177455" y="338432"/>
                  </a:cubicBezTo>
                  <a:cubicBezTo>
                    <a:pt x="160310" y="344604"/>
                    <a:pt x="143851" y="350091"/>
                    <a:pt x="126706" y="356263"/>
                  </a:cubicBezTo>
                  <a:cubicBezTo>
                    <a:pt x="119162" y="358320"/>
                    <a:pt x="112304" y="360378"/>
                    <a:pt x="104760" y="362435"/>
                  </a:cubicBezTo>
                  <a:cubicBezTo>
                    <a:pt x="56754" y="378209"/>
                    <a:pt x="58811" y="377523"/>
                    <a:pt x="40981" y="331574"/>
                  </a:cubicBezTo>
                  <a:cubicBezTo>
                    <a:pt x="-4968" y="214988"/>
                    <a:pt x="-2911" y="158753"/>
                    <a:pt x="3262" y="53825"/>
                  </a:cubicBezTo>
                  <a:cubicBezTo>
                    <a:pt x="13549" y="41481"/>
                    <a:pt x="74585" y="22964"/>
                    <a:pt x="97902" y="16106"/>
                  </a:cubicBezTo>
                  <a:cubicBezTo>
                    <a:pt x="129449" y="18849"/>
                    <a:pt x="172654" y="-5154"/>
                    <a:pt x="194600" y="1019"/>
                  </a:cubicBezTo>
                  <a:cubicBezTo>
                    <a:pt x="180884" y="20907"/>
                    <a:pt x="175397" y="31194"/>
                    <a:pt x="169911" y="48339"/>
                  </a:cubicBezTo>
                  <a:cubicBezTo>
                    <a:pt x="147965" y="114861"/>
                    <a:pt x="181570" y="203330"/>
                    <a:pt x="190485" y="273281"/>
                  </a:cubicBezTo>
                  <a:cubicBezTo>
                    <a:pt x="191857" y="285626"/>
                    <a:pt x="197343" y="288369"/>
                    <a:pt x="208316" y="290426"/>
                  </a:cubicBezTo>
                  <a:cubicBezTo>
                    <a:pt x="242606" y="296598"/>
                    <a:pt x="236434" y="289740"/>
                    <a:pt x="270724" y="295913"/>
                  </a:cubicBezTo>
                  <a:close/>
                </a:path>
              </a:pathLst>
            </a:custGeom>
            <a:solidFill>
              <a:schemeClr val="accent1">
                <a:lumMod val="60000"/>
                <a:lumOff val="40000"/>
              </a:schemeClr>
            </a:solidFill>
            <a:ln w="6854" cap="flat">
              <a:noFill/>
              <a:prstDash val="solid"/>
              <a:miter/>
            </a:ln>
          </p:spPr>
          <p:txBody>
            <a:bodyPr rtlCol="0" anchor="ctr"/>
            <a:lstStyle/>
            <a:p>
              <a:endParaRPr lang="en-US" sz="2024" dirty="0"/>
            </a:p>
          </p:txBody>
        </p:sp>
        <p:grpSp>
          <p:nvGrpSpPr>
            <p:cNvPr id="58" name="Group 57">
              <a:extLst>
                <a:ext uri="{FF2B5EF4-FFF2-40B4-BE49-F238E27FC236}">
                  <a16:creationId xmlns:a16="http://schemas.microsoft.com/office/drawing/2014/main" id="{AB6E3FAB-6965-40E1-B57C-668217343479}"/>
                </a:ext>
              </a:extLst>
            </p:cNvPr>
            <p:cNvGrpSpPr/>
            <p:nvPr/>
          </p:nvGrpSpPr>
          <p:grpSpPr>
            <a:xfrm>
              <a:off x="11445535" y="3979837"/>
              <a:ext cx="239417" cy="1154622"/>
              <a:chOff x="10431358" y="70949"/>
              <a:chExt cx="469205" cy="2262807"/>
            </a:xfrm>
          </p:grpSpPr>
          <p:sp>
            <p:nvSpPr>
              <p:cNvPr id="66" name="Freeform: Shape 65">
                <a:extLst>
                  <a:ext uri="{FF2B5EF4-FFF2-40B4-BE49-F238E27FC236}">
                    <a16:creationId xmlns:a16="http://schemas.microsoft.com/office/drawing/2014/main" id="{0B79D8C9-B78E-494C-B7D3-7E9813BFF045}"/>
                  </a:ext>
                </a:extLst>
              </p:cNvPr>
              <p:cNvSpPr/>
              <p:nvPr/>
            </p:nvSpPr>
            <p:spPr>
              <a:xfrm flipH="1">
                <a:off x="10648511" y="70949"/>
                <a:ext cx="252052" cy="1858882"/>
              </a:xfrm>
              <a:custGeom>
                <a:avLst/>
                <a:gdLst>
                  <a:gd name="connsiteX0" fmla="*/ 95326 w 109728"/>
                  <a:gd name="connsiteY0" fmla="*/ 43205 h 809244"/>
                  <a:gd name="connsiteX1" fmla="*/ 66523 w 109728"/>
                  <a:gd name="connsiteY1" fmla="*/ 86411 h 809244"/>
                  <a:gd name="connsiteX2" fmla="*/ 28804 w 109728"/>
                  <a:gd name="connsiteY2" fmla="*/ 237287 h 809244"/>
                  <a:gd name="connsiteX3" fmla="*/ 65837 w 109728"/>
                  <a:gd name="connsiteY3" fmla="*/ 595274 h 809244"/>
                  <a:gd name="connsiteX4" fmla="*/ 111100 w 109728"/>
                  <a:gd name="connsiteY4" fmla="*/ 800329 h 809244"/>
                  <a:gd name="connsiteX5" fmla="*/ 80924 w 109728"/>
                  <a:gd name="connsiteY5" fmla="*/ 801700 h 809244"/>
                  <a:gd name="connsiteX6" fmla="*/ 0 w 109728"/>
                  <a:gd name="connsiteY6" fmla="*/ 265405 h 809244"/>
                  <a:gd name="connsiteX7" fmla="*/ 100813 w 109728"/>
                  <a:gd name="connsiteY7" fmla="*/ 0 h 809244"/>
                  <a:gd name="connsiteX8" fmla="*/ 95326 w 109728"/>
                  <a:gd name="connsiteY8" fmla="*/ 43205 h 809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9728" h="809244">
                    <a:moveTo>
                      <a:pt x="95326" y="43205"/>
                    </a:moveTo>
                    <a:cubicBezTo>
                      <a:pt x="81610" y="58979"/>
                      <a:pt x="77495" y="70637"/>
                      <a:pt x="66523" y="86411"/>
                    </a:cubicBezTo>
                    <a:cubicBezTo>
                      <a:pt x="36347" y="133731"/>
                      <a:pt x="28804" y="184480"/>
                      <a:pt x="28804" y="237287"/>
                    </a:cubicBezTo>
                    <a:cubicBezTo>
                      <a:pt x="29489" y="357988"/>
                      <a:pt x="43891" y="477317"/>
                      <a:pt x="65837" y="595274"/>
                    </a:cubicBezTo>
                    <a:cubicBezTo>
                      <a:pt x="77495" y="659054"/>
                      <a:pt x="99441" y="736549"/>
                      <a:pt x="111100" y="800329"/>
                    </a:cubicBezTo>
                    <a:cubicBezTo>
                      <a:pt x="113843" y="816102"/>
                      <a:pt x="93269" y="817474"/>
                      <a:pt x="80924" y="801700"/>
                    </a:cubicBezTo>
                    <a:cubicBezTo>
                      <a:pt x="43891" y="624764"/>
                      <a:pt x="0" y="448513"/>
                      <a:pt x="0" y="265405"/>
                    </a:cubicBezTo>
                    <a:cubicBezTo>
                      <a:pt x="0" y="166649"/>
                      <a:pt x="23317" y="70637"/>
                      <a:pt x="100813" y="0"/>
                    </a:cubicBezTo>
                    <a:cubicBezTo>
                      <a:pt x="100127" y="16459"/>
                      <a:pt x="96698" y="31547"/>
                      <a:pt x="95326" y="43205"/>
                    </a:cubicBezTo>
                    <a:close/>
                  </a:path>
                </a:pathLst>
              </a:custGeom>
              <a:solidFill>
                <a:schemeClr val="accent3"/>
              </a:solidFill>
              <a:ln w="6854" cap="flat">
                <a:noFill/>
                <a:prstDash val="solid"/>
                <a:miter/>
              </a:ln>
            </p:spPr>
            <p:txBody>
              <a:bodyPr rtlCol="0" anchor="ctr"/>
              <a:lstStyle/>
              <a:p>
                <a:endParaRPr lang="en-US" sz="2024"/>
              </a:p>
            </p:txBody>
          </p:sp>
          <p:sp>
            <p:nvSpPr>
              <p:cNvPr id="67" name="Freeform: Shape 66">
                <a:extLst>
                  <a:ext uri="{FF2B5EF4-FFF2-40B4-BE49-F238E27FC236}">
                    <a16:creationId xmlns:a16="http://schemas.microsoft.com/office/drawing/2014/main" id="{B759DC6A-057F-4332-909D-94FB0215E8AF}"/>
                  </a:ext>
                </a:extLst>
              </p:cNvPr>
              <p:cNvSpPr/>
              <p:nvPr/>
            </p:nvSpPr>
            <p:spPr>
              <a:xfrm flipH="1">
                <a:off x="10431358" y="1908419"/>
                <a:ext cx="425337" cy="425337"/>
              </a:xfrm>
              <a:custGeom>
                <a:avLst/>
                <a:gdLst>
                  <a:gd name="connsiteX0" fmla="*/ 64571 w 185166"/>
                  <a:gd name="connsiteY0" fmla="*/ 1778 h 185166"/>
                  <a:gd name="connsiteX1" fmla="*/ 135208 w 185166"/>
                  <a:gd name="connsiteY1" fmla="*/ 14122 h 185166"/>
                  <a:gd name="connsiteX2" fmla="*/ 183214 w 185166"/>
                  <a:gd name="connsiteY2" fmla="*/ 116306 h 185166"/>
                  <a:gd name="connsiteX3" fmla="*/ 95432 w 185166"/>
                  <a:gd name="connsiteY3" fmla="*/ 189001 h 185166"/>
                  <a:gd name="connsiteX4" fmla="*/ 3535 w 185166"/>
                  <a:gd name="connsiteY4" fmla="*/ 121107 h 185166"/>
                  <a:gd name="connsiteX5" fmla="*/ 47426 w 185166"/>
                  <a:gd name="connsiteY5" fmla="*/ 12751 h 185166"/>
                  <a:gd name="connsiteX6" fmla="*/ 64571 w 185166"/>
                  <a:gd name="connsiteY6" fmla="*/ 1778 h 185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5166" h="185166">
                    <a:moveTo>
                      <a:pt x="64571" y="1778"/>
                    </a:moveTo>
                    <a:cubicBezTo>
                      <a:pt x="98175" y="406"/>
                      <a:pt x="107776" y="-5080"/>
                      <a:pt x="135208" y="14122"/>
                    </a:cubicBezTo>
                    <a:cubicBezTo>
                      <a:pt x="176356" y="37439"/>
                      <a:pt x="193501" y="74473"/>
                      <a:pt x="183214" y="116306"/>
                    </a:cubicBezTo>
                    <a:cubicBezTo>
                      <a:pt x="172927" y="158826"/>
                      <a:pt x="137952" y="187630"/>
                      <a:pt x="95432" y="189001"/>
                    </a:cubicBezTo>
                    <a:cubicBezTo>
                      <a:pt x="53598" y="190373"/>
                      <a:pt x="15193" y="162255"/>
                      <a:pt x="3535" y="121107"/>
                    </a:cubicBezTo>
                    <a:cubicBezTo>
                      <a:pt x="-8124" y="79273"/>
                      <a:pt x="9707" y="36754"/>
                      <a:pt x="47426" y="12751"/>
                    </a:cubicBezTo>
                    <a:cubicBezTo>
                      <a:pt x="52912" y="9322"/>
                      <a:pt x="54284" y="4521"/>
                      <a:pt x="64571" y="1778"/>
                    </a:cubicBezTo>
                    <a:close/>
                  </a:path>
                </a:pathLst>
              </a:custGeom>
              <a:solidFill>
                <a:schemeClr val="accent3">
                  <a:lumMod val="75000"/>
                </a:schemeClr>
              </a:solidFill>
              <a:ln w="6854" cap="flat">
                <a:noFill/>
                <a:prstDash val="solid"/>
                <a:miter/>
              </a:ln>
            </p:spPr>
            <p:txBody>
              <a:bodyPr rtlCol="0" anchor="ctr"/>
              <a:lstStyle/>
              <a:p>
                <a:endParaRPr lang="en-US" sz="2024"/>
              </a:p>
            </p:txBody>
          </p:sp>
          <p:sp>
            <p:nvSpPr>
              <p:cNvPr id="68" name="Freeform: Shape 67">
                <a:extLst>
                  <a:ext uri="{FF2B5EF4-FFF2-40B4-BE49-F238E27FC236}">
                    <a16:creationId xmlns:a16="http://schemas.microsoft.com/office/drawing/2014/main" id="{82AB19EB-42D4-4F99-A82A-ECF524A64669}"/>
                  </a:ext>
                </a:extLst>
              </p:cNvPr>
              <p:cNvSpPr/>
              <p:nvPr/>
            </p:nvSpPr>
            <p:spPr>
              <a:xfrm flipH="1">
                <a:off x="10497278" y="1977063"/>
                <a:ext cx="299311" cy="299311"/>
              </a:xfrm>
              <a:custGeom>
                <a:avLst/>
                <a:gdLst>
                  <a:gd name="connsiteX0" fmla="*/ 132359 w 130302"/>
                  <a:gd name="connsiteY0" fmla="*/ 65163 h 130302"/>
                  <a:gd name="connsiteX1" fmla="*/ 65151 w 130302"/>
                  <a:gd name="connsiteY1" fmla="*/ 132371 h 130302"/>
                  <a:gd name="connsiteX2" fmla="*/ 0 w 130302"/>
                  <a:gd name="connsiteY2" fmla="*/ 66535 h 130302"/>
                  <a:gd name="connsiteX3" fmla="*/ 64465 w 130302"/>
                  <a:gd name="connsiteY3" fmla="*/ 12 h 130302"/>
                  <a:gd name="connsiteX4" fmla="*/ 132359 w 130302"/>
                  <a:gd name="connsiteY4" fmla="*/ 65163 h 130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302" h="130302">
                    <a:moveTo>
                      <a:pt x="132359" y="65163"/>
                    </a:moveTo>
                    <a:cubicBezTo>
                      <a:pt x="132359" y="102196"/>
                      <a:pt x="101498" y="133057"/>
                      <a:pt x="65151" y="132371"/>
                    </a:cubicBezTo>
                    <a:cubicBezTo>
                      <a:pt x="29489" y="131686"/>
                      <a:pt x="0" y="102196"/>
                      <a:pt x="0" y="66535"/>
                    </a:cubicBezTo>
                    <a:cubicBezTo>
                      <a:pt x="0" y="30187"/>
                      <a:pt x="28118" y="698"/>
                      <a:pt x="64465" y="12"/>
                    </a:cubicBezTo>
                    <a:cubicBezTo>
                      <a:pt x="102184" y="-674"/>
                      <a:pt x="132359" y="28130"/>
                      <a:pt x="132359" y="65163"/>
                    </a:cubicBezTo>
                    <a:close/>
                  </a:path>
                </a:pathLst>
              </a:custGeom>
              <a:solidFill>
                <a:schemeClr val="bg1"/>
              </a:solidFill>
              <a:ln w="6854" cap="flat">
                <a:noFill/>
                <a:prstDash val="solid"/>
                <a:miter/>
              </a:ln>
            </p:spPr>
            <p:txBody>
              <a:bodyPr rtlCol="0" anchor="ctr"/>
              <a:lstStyle/>
              <a:p>
                <a:endParaRPr lang="en-US" sz="2024"/>
              </a:p>
            </p:txBody>
          </p:sp>
        </p:grpSp>
        <p:grpSp>
          <p:nvGrpSpPr>
            <p:cNvPr id="59" name="Group 58">
              <a:extLst>
                <a:ext uri="{FF2B5EF4-FFF2-40B4-BE49-F238E27FC236}">
                  <a16:creationId xmlns:a16="http://schemas.microsoft.com/office/drawing/2014/main" id="{DF5A2F12-737E-4970-92CE-99FBE01DEF48}"/>
                </a:ext>
              </a:extLst>
            </p:cNvPr>
            <p:cNvGrpSpPr/>
            <p:nvPr/>
          </p:nvGrpSpPr>
          <p:grpSpPr>
            <a:xfrm>
              <a:off x="10642615" y="4145786"/>
              <a:ext cx="479312" cy="885205"/>
              <a:chOff x="8696683" y="395466"/>
              <a:chExt cx="939346" cy="1734809"/>
            </a:xfrm>
          </p:grpSpPr>
          <p:sp>
            <p:nvSpPr>
              <p:cNvPr id="60" name="Freeform: Shape 59">
                <a:extLst>
                  <a:ext uri="{FF2B5EF4-FFF2-40B4-BE49-F238E27FC236}">
                    <a16:creationId xmlns:a16="http://schemas.microsoft.com/office/drawing/2014/main" id="{3C14BE2E-E8A9-4242-BFFB-42DA98381111}"/>
                  </a:ext>
                </a:extLst>
              </p:cNvPr>
              <p:cNvSpPr/>
              <p:nvPr/>
            </p:nvSpPr>
            <p:spPr>
              <a:xfrm flipH="1">
                <a:off x="9030650" y="2067261"/>
                <a:ext cx="63014" cy="63014"/>
              </a:xfrm>
              <a:custGeom>
                <a:avLst/>
                <a:gdLst>
                  <a:gd name="connsiteX0" fmla="*/ 0 w 27432"/>
                  <a:gd name="connsiteY0" fmla="*/ 24526 h 27432"/>
                  <a:gd name="connsiteX1" fmla="*/ 0 w 27432"/>
                  <a:gd name="connsiteY1" fmla="*/ 7381 h 27432"/>
                  <a:gd name="connsiteX2" fmla="*/ 30861 w 27432"/>
                  <a:gd name="connsiteY2" fmla="*/ 8067 h 27432"/>
                  <a:gd name="connsiteX3" fmla="*/ 30861 w 27432"/>
                  <a:gd name="connsiteY3" fmla="*/ 23154 h 27432"/>
                  <a:gd name="connsiteX4" fmla="*/ 0 w 27432"/>
                  <a:gd name="connsiteY4" fmla="*/ 24526 h 274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432" h="27432">
                    <a:moveTo>
                      <a:pt x="0" y="24526"/>
                    </a:moveTo>
                    <a:cubicBezTo>
                      <a:pt x="0" y="19040"/>
                      <a:pt x="0" y="12867"/>
                      <a:pt x="0" y="7381"/>
                    </a:cubicBezTo>
                    <a:cubicBezTo>
                      <a:pt x="10287" y="-2906"/>
                      <a:pt x="21260" y="-2220"/>
                      <a:pt x="30861" y="8067"/>
                    </a:cubicBezTo>
                    <a:cubicBezTo>
                      <a:pt x="35662" y="12867"/>
                      <a:pt x="34976" y="18354"/>
                      <a:pt x="30861" y="23154"/>
                    </a:cubicBezTo>
                    <a:cubicBezTo>
                      <a:pt x="21260" y="34127"/>
                      <a:pt x="10287" y="34127"/>
                      <a:pt x="0" y="24526"/>
                    </a:cubicBezTo>
                    <a:close/>
                  </a:path>
                </a:pathLst>
              </a:custGeom>
              <a:solidFill>
                <a:schemeClr val="accent3">
                  <a:lumMod val="50000"/>
                </a:schemeClr>
              </a:solidFill>
              <a:ln w="6854" cap="flat">
                <a:noFill/>
                <a:prstDash val="solid"/>
                <a:miter/>
              </a:ln>
            </p:spPr>
            <p:txBody>
              <a:bodyPr rtlCol="0" anchor="ctr"/>
              <a:lstStyle/>
              <a:p>
                <a:endParaRPr lang="en-US" sz="2024"/>
              </a:p>
            </p:txBody>
          </p:sp>
          <p:sp>
            <p:nvSpPr>
              <p:cNvPr id="61" name="Freeform: Shape 60">
                <a:extLst>
                  <a:ext uri="{FF2B5EF4-FFF2-40B4-BE49-F238E27FC236}">
                    <a16:creationId xmlns:a16="http://schemas.microsoft.com/office/drawing/2014/main" id="{C6C0D540-9EC5-460E-BF50-98A777461EA1}"/>
                  </a:ext>
                </a:extLst>
              </p:cNvPr>
              <p:cNvSpPr/>
              <p:nvPr/>
            </p:nvSpPr>
            <p:spPr>
              <a:xfrm flipH="1">
                <a:off x="8725762" y="2008599"/>
                <a:ext cx="78765" cy="78765"/>
              </a:xfrm>
              <a:custGeom>
                <a:avLst/>
                <a:gdLst>
                  <a:gd name="connsiteX0" fmla="*/ 16088 w 34290"/>
                  <a:gd name="connsiteY0" fmla="*/ 0 h 34290"/>
                  <a:gd name="connsiteX1" fmla="*/ 38719 w 34290"/>
                  <a:gd name="connsiteY1" fmla="*/ 6172 h 34290"/>
                  <a:gd name="connsiteX2" fmla="*/ 18831 w 34290"/>
                  <a:gd name="connsiteY2" fmla="*/ 35662 h 34290"/>
                  <a:gd name="connsiteX3" fmla="*/ 314 w 34290"/>
                  <a:gd name="connsiteY3" fmla="*/ 28804 h 34290"/>
                  <a:gd name="connsiteX4" fmla="*/ 16088 w 34290"/>
                  <a:gd name="connsiteY4" fmla="*/ 0 h 34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290" h="34290">
                    <a:moveTo>
                      <a:pt x="16088" y="0"/>
                    </a:moveTo>
                    <a:cubicBezTo>
                      <a:pt x="23631" y="1372"/>
                      <a:pt x="32547" y="-686"/>
                      <a:pt x="38719" y="6172"/>
                    </a:cubicBezTo>
                    <a:cubicBezTo>
                      <a:pt x="40776" y="17145"/>
                      <a:pt x="32547" y="34290"/>
                      <a:pt x="18831" y="35662"/>
                    </a:cubicBezTo>
                    <a:cubicBezTo>
                      <a:pt x="11973" y="36347"/>
                      <a:pt x="2372" y="39091"/>
                      <a:pt x="314" y="28804"/>
                    </a:cubicBezTo>
                    <a:cubicBezTo>
                      <a:pt x="-1057" y="19202"/>
                      <a:pt x="1686" y="2057"/>
                      <a:pt x="16088" y="0"/>
                    </a:cubicBezTo>
                    <a:close/>
                  </a:path>
                </a:pathLst>
              </a:custGeom>
              <a:solidFill>
                <a:schemeClr val="accent3">
                  <a:lumMod val="50000"/>
                </a:schemeClr>
              </a:solidFill>
              <a:ln w="6854" cap="flat">
                <a:noFill/>
                <a:prstDash val="solid"/>
                <a:miter/>
              </a:ln>
            </p:spPr>
            <p:txBody>
              <a:bodyPr rtlCol="0" anchor="ctr"/>
              <a:lstStyle/>
              <a:p>
                <a:endParaRPr lang="en-US" sz="2024"/>
              </a:p>
            </p:txBody>
          </p:sp>
          <p:grpSp>
            <p:nvGrpSpPr>
              <p:cNvPr id="62" name="Group 61">
                <a:extLst>
                  <a:ext uri="{FF2B5EF4-FFF2-40B4-BE49-F238E27FC236}">
                    <a16:creationId xmlns:a16="http://schemas.microsoft.com/office/drawing/2014/main" id="{F1F84A8F-512B-48CE-AFFD-F3EE92176FE9}"/>
                  </a:ext>
                </a:extLst>
              </p:cNvPr>
              <p:cNvGrpSpPr/>
              <p:nvPr/>
            </p:nvGrpSpPr>
            <p:grpSpPr>
              <a:xfrm>
                <a:off x="8696683" y="395466"/>
                <a:ext cx="939346" cy="1714491"/>
                <a:chOff x="8696683" y="395466"/>
                <a:chExt cx="939346" cy="1714491"/>
              </a:xfrm>
            </p:grpSpPr>
            <p:sp>
              <p:nvSpPr>
                <p:cNvPr id="63" name="Freeform: Shape 62">
                  <a:extLst>
                    <a:ext uri="{FF2B5EF4-FFF2-40B4-BE49-F238E27FC236}">
                      <a16:creationId xmlns:a16="http://schemas.microsoft.com/office/drawing/2014/main" id="{C672F343-D533-4EAD-B8DA-4D5641F944BB}"/>
                    </a:ext>
                  </a:extLst>
                </p:cNvPr>
                <p:cNvSpPr/>
                <p:nvPr/>
              </p:nvSpPr>
              <p:spPr>
                <a:xfrm flipH="1">
                  <a:off x="9092092" y="1401062"/>
                  <a:ext cx="330819" cy="708895"/>
                </a:xfrm>
                <a:custGeom>
                  <a:avLst/>
                  <a:gdLst>
                    <a:gd name="connsiteX0" fmla="*/ 0 w 144018"/>
                    <a:gd name="connsiteY0" fmla="*/ 4566 h 308610"/>
                    <a:gd name="connsiteX1" fmla="*/ 19888 w 144018"/>
                    <a:gd name="connsiteY1" fmla="*/ 7309 h 308610"/>
                    <a:gd name="connsiteX2" fmla="*/ 28804 w 144018"/>
                    <a:gd name="connsiteY2" fmla="*/ 73146 h 308610"/>
                    <a:gd name="connsiteX3" fmla="*/ 75438 w 144018"/>
                    <a:gd name="connsiteY3" fmla="*/ 239109 h 308610"/>
                    <a:gd name="connsiteX4" fmla="*/ 104242 w 144018"/>
                    <a:gd name="connsiteY4" fmla="*/ 280943 h 308610"/>
                    <a:gd name="connsiteX5" fmla="*/ 143332 w 144018"/>
                    <a:gd name="connsiteY5" fmla="*/ 297402 h 308610"/>
                    <a:gd name="connsiteX6" fmla="*/ 143332 w 144018"/>
                    <a:gd name="connsiteY6" fmla="*/ 314547 h 308610"/>
                    <a:gd name="connsiteX7" fmla="*/ 60350 w 144018"/>
                    <a:gd name="connsiteY7" fmla="*/ 243910 h 308610"/>
                    <a:gd name="connsiteX8" fmla="*/ 4115 w 144018"/>
                    <a:gd name="connsiteY8" fmla="*/ 29940 h 308610"/>
                    <a:gd name="connsiteX9" fmla="*/ 0 w 144018"/>
                    <a:gd name="connsiteY9" fmla="*/ 4566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4018" h="308610">
                      <a:moveTo>
                        <a:pt x="0" y="4566"/>
                      </a:moveTo>
                      <a:cubicBezTo>
                        <a:pt x="9601" y="-3664"/>
                        <a:pt x="13716" y="451"/>
                        <a:pt x="19888" y="7309"/>
                      </a:cubicBezTo>
                      <a:cubicBezTo>
                        <a:pt x="21260" y="32684"/>
                        <a:pt x="24689" y="52572"/>
                        <a:pt x="28804" y="73146"/>
                      </a:cubicBezTo>
                      <a:cubicBezTo>
                        <a:pt x="40462" y="129381"/>
                        <a:pt x="58979" y="202762"/>
                        <a:pt x="75438" y="239109"/>
                      </a:cubicBezTo>
                      <a:cubicBezTo>
                        <a:pt x="80924" y="250082"/>
                        <a:pt x="97384" y="274085"/>
                        <a:pt x="104242" y="280943"/>
                      </a:cubicBezTo>
                      <a:cubicBezTo>
                        <a:pt x="114529" y="289173"/>
                        <a:pt x="128930" y="297402"/>
                        <a:pt x="143332" y="297402"/>
                      </a:cubicBezTo>
                      <a:cubicBezTo>
                        <a:pt x="148133" y="302889"/>
                        <a:pt x="148133" y="309061"/>
                        <a:pt x="143332" y="314547"/>
                      </a:cubicBezTo>
                      <a:cubicBezTo>
                        <a:pt x="102184" y="307004"/>
                        <a:pt x="76810" y="280257"/>
                        <a:pt x="60350" y="243910"/>
                      </a:cubicBezTo>
                      <a:cubicBezTo>
                        <a:pt x="31547" y="174644"/>
                        <a:pt x="14402" y="104007"/>
                        <a:pt x="4115" y="29940"/>
                      </a:cubicBezTo>
                      <a:cubicBezTo>
                        <a:pt x="3429" y="21711"/>
                        <a:pt x="2057" y="12110"/>
                        <a:pt x="0" y="4566"/>
                      </a:cubicBezTo>
                      <a:close/>
                    </a:path>
                  </a:pathLst>
                </a:custGeom>
                <a:solidFill>
                  <a:schemeClr val="accent3">
                    <a:lumMod val="40000"/>
                    <a:lumOff val="60000"/>
                  </a:schemeClr>
                </a:solidFill>
                <a:ln w="6854" cap="flat">
                  <a:noFill/>
                  <a:prstDash val="solid"/>
                  <a:miter/>
                </a:ln>
              </p:spPr>
              <p:txBody>
                <a:bodyPr rtlCol="0" anchor="ctr"/>
                <a:lstStyle/>
                <a:p>
                  <a:endParaRPr lang="en-US" sz="2024" dirty="0"/>
                </a:p>
              </p:txBody>
            </p:sp>
            <p:sp>
              <p:nvSpPr>
                <p:cNvPr id="64" name="Freeform: Shape 63">
                  <a:extLst>
                    <a:ext uri="{FF2B5EF4-FFF2-40B4-BE49-F238E27FC236}">
                      <a16:creationId xmlns:a16="http://schemas.microsoft.com/office/drawing/2014/main" id="{1784C766-E745-4F45-AED7-F83F2C849352}"/>
                    </a:ext>
                  </a:extLst>
                </p:cNvPr>
                <p:cNvSpPr/>
                <p:nvPr/>
              </p:nvSpPr>
              <p:spPr>
                <a:xfrm flipH="1">
                  <a:off x="8696683" y="1335935"/>
                  <a:ext cx="173286" cy="708895"/>
                </a:xfrm>
                <a:custGeom>
                  <a:avLst/>
                  <a:gdLst>
                    <a:gd name="connsiteX0" fmla="*/ 0 w 75438"/>
                    <a:gd name="connsiteY0" fmla="*/ 9601 h 308610"/>
                    <a:gd name="connsiteX1" fmla="*/ 17145 w 75438"/>
                    <a:gd name="connsiteY1" fmla="*/ 0 h 308610"/>
                    <a:gd name="connsiteX2" fmla="*/ 75438 w 75438"/>
                    <a:gd name="connsiteY2" fmla="*/ 233858 h 308610"/>
                    <a:gd name="connsiteX3" fmla="*/ 75438 w 75438"/>
                    <a:gd name="connsiteY3" fmla="*/ 279121 h 308610"/>
                    <a:gd name="connsiteX4" fmla="*/ 65151 w 75438"/>
                    <a:gd name="connsiteY4" fmla="*/ 311353 h 308610"/>
                    <a:gd name="connsiteX5" fmla="*/ 47320 w 75438"/>
                    <a:gd name="connsiteY5" fmla="*/ 296951 h 308610"/>
                    <a:gd name="connsiteX6" fmla="*/ 61722 w 75438"/>
                    <a:gd name="connsiteY6" fmla="*/ 256489 h 308610"/>
                    <a:gd name="connsiteX7" fmla="*/ 57607 w 75438"/>
                    <a:gd name="connsiteY7" fmla="*/ 225628 h 308610"/>
                    <a:gd name="connsiteX8" fmla="*/ 5487 w 75438"/>
                    <a:gd name="connsiteY8" fmla="*/ 25375 h 308610"/>
                    <a:gd name="connsiteX9" fmla="*/ 0 w 75438"/>
                    <a:gd name="connsiteY9" fmla="*/ 9601 h 308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5438" h="308610">
                      <a:moveTo>
                        <a:pt x="0" y="9601"/>
                      </a:moveTo>
                      <a:cubicBezTo>
                        <a:pt x="6172" y="3429"/>
                        <a:pt x="11659" y="6172"/>
                        <a:pt x="17145" y="0"/>
                      </a:cubicBezTo>
                      <a:cubicBezTo>
                        <a:pt x="45263" y="100127"/>
                        <a:pt x="62408" y="153619"/>
                        <a:pt x="75438" y="233858"/>
                      </a:cubicBezTo>
                      <a:cubicBezTo>
                        <a:pt x="78181" y="248945"/>
                        <a:pt x="78181" y="264033"/>
                        <a:pt x="75438" y="279121"/>
                      </a:cubicBezTo>
                      <a:cubicBezTo>
                        <a:pt x="71323" y="292837"/>
                        <a:pt x="69266" y="297637"/>
                        <a:pt x="65151" y="311353"/>
                      </a:cubicBezTo>
                      <a:cubicBezTo>
                        <a:pt x="56236" y="314782"/>
                        <a:pt x="53493" y="304495"/>
                        <a:pt x="47320" y="296951"/>
                      </a:cubicBezTo>
                      <a:cubicBezTo>
                        <a:pt x="58293" y="285979"/>
                        <a:pt x="61036" y="277749"/>
                        <a:pt x="61722" y="256489"/>
                      </a:cubicBezTo>
                      <a:cubicBezTo>
                        <a:pt x="59665" y="243459"/>
                        <a:pt x="60351" y="233172"/>
                        <a:pt x="57607" y="225628"/>
                      </a:cubicBezTo>
                      <a:cubicBezTo>
                        <a:pt x="44577" y="157734"/>
                        <a:pt x="28804" y="100127"/>
                        <a:pt x="5487" y="25375"/>
                      </a:cubicBezTo>
                      <a:cubicBezTo>
                        <a:pt x="4801" y="21946"/>
                        <a:pt x="2058" y="13030"/>
                        <a:pt x="0" y="9601"/>
                      </a:cubicBezTo>
                      <a:close/>
                    </a:path>
                  </a:pathLst>
                </a:custGeom>
                <a:solidFill>
                  <a:schemeClr val="accent3">
                    <a:lumMod val="40000"/>
                    <a:lumOff val="60000"/>
                  </a:schemeClr>
                </a:solidFill>
                <a:ln w="6854" cap="flat">
                  <a:noFill/>
                  <a:prstDash val="solid"/>
                  <a:miter/>
                </a:ln>
              </p:spPr>
              <p:txBody>
                <a:bodyPr rtlCol="0" anchor="ctr"/>
                <a:lstStyle/>
                <a:p>
                  <a:endParaRPr lang="en-US" sz="2024"/>
                </a:p>
              </p:txBody>
            </p:sp>
            <p:sp>
              <p:nvSpPr>
                <p:cNvPr id="65" name="Freeform: Shape 64">
                  <a:extLst>
                    <a:ext uri="{FF2B5EF4-FFF2-40B4-BE49-F238E27FC236}">
                      <a16:creationId xmlns:a16="http://schemas.microsoft.com/office/drawing/2014/main" id="{B022A018-9B3C-4FD9-8103-425BF5EE75C3}"/>
                    </a:ext>
                  </a:extLst>
                </p:cNvPr>
                <p:cNvSpPr/>
                <p:nvPr/>
              </p:nvSpPr>
              <p:spPr>
                <a:xfrm flipH="1">
                  <a:off x="8832612" y="395466"/>
                  <a:ext cx="803417" cy="1023961"/>
                </a:xfrm>
                <a:custGeom>
                  <a:avLst/>
                  <a:gdLst>
                    <a:gd name="connsiteX0" fmla="*/ 196 w 349758"/>
                    <a:gd name="connsiteY0" fmla="*/ 0 h 445770"/>
                    <a:gd name="connsiteX1" fmla="*/ 119525 w 349758"/>
                    <a:gd name="connsiteY1" fmla="*/ 109042 h 445770"/>
                    <a:gd name="connsiteX2" fmla="*/ 153815 w 349758"/>
                    <a:gd name="connsiteY2" fmla="*/ 161163 h 445770"/>
                    <a:gd name="connsiteX3" fmla="*/ 181247 w 349758"/>
                    <a:gd name="connsiteY3" fmla="*/ 189967 h 445770"/>
                    <a:gd name="connsiteX4" fmla="*/ 226510 w 349758"/>
                    <a:gd name="connsiteY4" fmla="*/ 200254 h 445770"/>
                    <a:gd name="connsiteX5" fmla="*/ 293033 w 349758"/>
                    <a:gd name="connsiteY5" fmla="*/ 270891 h 445770"/>
                    <a:gd name="connsiteX6" fmla="*/ 351326 w 349758"/>
                    <a:gd name="connsiteY6" fmla="*/ 407365 h 445770"/>
                    <a:gd name="connsiteX7" fmla="*/ 333495 w 349758"/>
                    <a:gd name="connsiteY7" fmla="*/ 425196 h 445770"/>
                    <a:gd name="connsiteX8" fmla="*/ 274516 w 349758"/>
                    <a:gd name="connsiteY8" fmla="*/ 291465 h 445770"/>
                    <a:gd name="connsiteX9" fmla="*/ 197707 w 349758"/>
                    <a:gd name="connsiteY9" fmla="*/ 216027 h 445770"/>
                    <a:gd name="connsiteX10" fmla="*/ 146957 w 349758"/>
                    <a:gd name="connsiteY10" fmla="*/ 228371 h 445770"/>
                    <a:gd name="connsiteX11" fmla="*/ 101009 w 349758"/>
                    <a:gd name="connsiteY11" fmla="*/ 369646 h 445770"/>
                    <a:gd name="connsiteX12" fmla="*/ 114725 w 349758"/>
                    <a:gd name="connsiteY12" fmla="*/ 447142 h 445770"/>
                    <a:gd name="connsiteX13" fmla="*/ 92779 w 349758"/>
                    <a:gd name="connsiteY13" fmla="*/ 445770 h 445770"/>
                    <a:gd name="connsiteX14" fmla="*/ 71519 w 349758"/>
                    <a:gd name="connsiteY14" fmla="*/ 350444 h 445770"/>
                    <a:gd name="connsiteX15" fmla="*/ 132556 w 349758"/>
                    <a:gd name="connsiteY15" fmla="*/ 205054 h 445770"/>
                    <a:gd name="connsiteX16" fmla="*/ 128441 w 349758"/>
                    <a:gd name="connsiteY16" fmla="*/ 176251 h 445770"/>
                    <a:gd name="connsiteX17" fmla="*/ 107181 w 349758"/>
                    <a:gd name="connsiteY17" fmla="*/ 137846 h 445770"/>
                    <a:gd name="connsiteX18" fmla="*/ 35858 w 349758"/>
                    <a:gd name="connsiteY18" fmla="*/ 63779 h 445770"/>
                    <a:gd name="connsiteX19" fmla="*/ 7740 w 349758"/>
                    <a:gd name="connsiteY19" fmla="*/ 38405 h 445770"/>
                    <a:gd name="connsiteX20" fmla="*/ 196 w 349758"/>
                    <a:gd name="connsiteY20" fmla="*/ 0 h 445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49758" h="445770">
                      <a:moveTo>
                        <a:pt x="196" y="0"/>
                      </a:moveTo>
                      <a:cubicBezTo>
                        <a:pt x="30371" y="22631"/>
                        <a:pt x="85921" y="64465"/>
                        <a:pt x="119525" y="109042"/>
                      </a:cubicBezTo>
                      <a:cubicBezTo>
                        <a:pt x="119525" y="109042"/>
                        <a:pt x="142843" y="142646"/>
                        <a:pt x="153815" y="161163"/>
                      </a:cubicBezTo>
                      <a:cubicBezTo>
                        <a:pt x="162731" y="175565"/>
                        <a:pt x="163417" y="191338"/>
                        <a:pt x="181247" y="189967"/>
                      </a:cubicBezTo>
                      <a:cubicBezTo>
                        <a:pt x="197707" y="191338"/>
                        <a:pt x="216223" y="196139"/>
                        <a:pt x="226510" y="200254"/>
                      </a:cubicBezTo>
                      <a:cubicBezTo>
                        <a:pt x="256685" y="212598"/>
                        <a:pt x="280003" y="246888"/>
                        <a:pt x="293033" y="270891"/>
                      </a:cubicBezTo>
                      <a:cubicBezTo>
                        <a:pt x="317036" y="315468"/>
                        <a:pt x="335553" y="359359"/>
                        <a:pt x="351326" y="407365"/>
                      </a:cubicBezTo>
                      <a:cubicBezTo>
                        <a:pt x="352012" y="420395"/>
                        <a:pt x="346525" y="426568"/>
                        <a:pt x="333495" y="425196"/>
                      </a:cubicBezTo>
                      <a:cubicBezTo>
                        <a:pt x="310178" y="379933"/>
                        <a:pt x="304006" y="343586"/>
                        <a:pt x="274516" y="291465"/>
                      </a:cubicBezTo>
                      <a:cubicBezTo>
                        <a:pt x="258057" y="265405"/>
                        <a:pt x="248456" y="226314"/>
                        <a:pt x="197707" y="216027"/>
                      </a:cubicBezTo>
                      <a:cubicBezTo>
                        <a:pt x="185362" y="213284"/>
                        <a:pt x="156559" y="220828"/>
                        <a:pt x="146957" y="228371"/>
                      </a:cubicBezTo>
                      <a:cubicBezTo>
                        <a:pt x="104438" y="259232"/>
                        <a:pt x="88664" y="317525"/>
                        <a:pt x="101009" y="369646"/>
                      </a:cubicBezTo>
                      <a:cubicBezTo>
                        <a:pt x="106495" y="395021"/>
                        <a:pt x="111982" y="419024"/>
                        <a:pt x="114725" y="447142"/>
                      </a:cubicBezTo>
                      <a:cubicBezTo>
                        <a:pt x="112667" y="451942"/>
                        <a:pt x="99637" y="449199"/>
                        <a:pt x="92779" y="445770"/>
                      </a:cubicBezTo>
                      <a:cubicBezTo>
                        <a:pt x="85235" y="415595"/>
                        <a:pt x="74263" y="381991"/>
                        <a:pt x="71519" y="350444"/>
                      </a:cubicBezTo>
                      <a:cubicBezTo>
                        <a:pt x="66719" y="291465"/>
                        <a:pt x="88664" y="243459"/>
                        <a:pt x="132556" y="205054"/>
                      </a:cubicBezTo>
                      <a:cubicBezTo>
                        <a:pt x="142157" y="196825"/>
                        <a:pt x="134613" y="185852"/>
                        <a:pt x="128441" y="176251"/>
                      </a:cubicBezTo>
                      <a:cubicBezTo>
                        <a:pt x="128441" y="176251"/>
                        <a:pt x="117468" y="154991"/>
                        <a:pt x="107181" y="137846"/>
                      </a:cubicBezTo>
                      <a:cubicBezTo>
                        <a:pt x="94837" y="115900"/>
                        <a:pt x="68090" y="90526"/>
                        <a:pt x="35858" y="63779"/>
                      </a:cubicBezTo>
                      <a:cubicBezTo>
                        <a:pt x="27628" y="55550"/>
                        <a:pt x="15970" y="45949"/>
                        <a:pt x="7740" y="38405"/>
                      </a:cubicBezTo>
                      <a:cubicBezTo>
                        <a:pt x="4997" y="36347"/>
                        <a:pt x="-1175" y="11659"/>
                        <a:pt x="196" y="0"/>
                      </a:cubicBezTo>
                      <a:close/>
                    </a:path>
                  </a:pathLst>
                </a:custGeom>
                <a:solidFill>
                  <a:schemeClr val="accent3"/>
                </a:solidFill>
                <a:ln w="6854" cap="flat">
                  <a:noFill/>
                  <a:prstDash val="solid"/>
                  <a:miter/>
                </a:ln>
              </p:spPr>
              <p:txBody>
                <a:bodyPr rtlCol="0" anchor="ctr"/>
                <a:lstStyle/>
                <a:p>
                  <a:endParaRPr lang="en-US" sz="2024"/>
                </a:p>
              </p:txBody>
            </p:sp>
          </p:grpSp>
        </p:grpSp>
      </p:grpSp>
      <p:grpSp>
        <p:nvGrpSpPr>
          <p:cNvPr id="69" name="Group 68">
            <a:extLst>
              <a:ext uri="{FF2B5EF4-FFF2-40B4-BE49-F238E27FC236}">
                <a16:creationId xmlns:a16="http://schemas.microsoft.com/office/drawing/2014/main" id="{A14416B8-D774-408A-8067-650E211C11F3}"/>
              </a:ext>
            </a:extLst>
          </p:cNvPr>
          <p:cNvGrpSpPr/>
          <p:nvPr/>
        </p:nvGrpSpPr>
        <p:grpSpPr>
          <a:xfrm>
            <a:off x="5121042" y="940554"/>
            <a:ext cx="1146807" cy="1528241"/>
            <a:chOff x="5389992" y="405999"/>
            <a:chExt cx="1836515" cy="2497245"/>
          </a:xfrm>
        </p:grpSpPr>
        <p:sp>
          <p:nvSpPr>
            <p:cNvPr id="70" name="Freeform: Shape 69">
              <a:extLst>
                <a:ext uri="{FF2B5EF4-FFF2-40B4-BE49-F238E27FC236}">
                  <a16:creationId xmlns:a16="http://schemas.microsoft.com/office/drawing/2014/main" id="{45BA7E16-59B3-4D20-B8EA-55F293AB89CA}"/>
                </a:ext>
              </a:extLst>
            </p:cNvPr>
            <p:cNvSpPr/>
            <p:nvPr/>
          </p:nvSpPr>
          <p:spPr>
            <a:xfrm>
              <a:off x="5389992" y="405999"/>
              <a:ext cx="1836515" cy="2306840"/>
            </a:xfrm>
            <a:custGeom>
              <a:avLst/>
              <a:gdLst>
                <a:gd name="connsiteX0" fmla="*/ 622775 w 5044769"/>
                <a:gd name="connsiteY0" fmla="*/ 6336294 h 6336715"/>
                <a:gd name="connsiteX1" fmla="*/ 157362 w 5044769"/>
                <a:gd name="connsiteY1" fmla="*/ 5720991 h 6336715"/>
                <a:gd name="connsiteX2" fmla="*/ 5418 w 5044769"/>
                <a:gd name="connsiteY2" fmla="*/ 4783320 h 6336715"/>
                <a:gd name="connsiteX3" fmla="*/ 238124 w 5044769"/>
                <a:gd name="connsiteY3" fmla="*/ 3805268 h 6336715"/>
                <a:gd name="connsiteX4" fmla="*/ 433187 w 5044769"/>
                <a:gd name="connsiteY4" fmla="*/ 3006537 h 6336715"/>
                <a:gd name="connsiteX5" fmla="*/ 433872 w 5044769"/>
                <a:gd name="connsiteY5" fmla="*/ 2434353 h 6336715"/>
                <a:gd name="connsiteX6" fmla="*/ 578287 w 5044769"/>
                <a:gd name="connsiteY6" fmla="*/ 1286561 h 6336715"/>
                <a:gd name="connsiteX7" fmla="*/ 1340059 w 5044769"/>
                <a:gd name="connsiteY7" fmla="*/ 359157 h 6336715"/>
                <a:gd name="connsiteX8" fmla="*/ 3406356 w 5044769"/>
                <a:gd name="connsiteY8" fmla="*/ 150406 h 6336715"/>
                <a:gd name="connsiteX9" fmla="*/ 4692402 w 5044769"/>
                <a:gd name="connsiteY9" fmla="*/ 1838213 h 6336715"/>
                <a:gd name="connsiteX10" fmla="*/ 4701984 w 5044769"/>
                <a:gd name="connsiteY10" fmla="*/ 2259823 h 6336715"/>
                <a:gd name="connsiteX11" fmla="*/ 4793013 w 5044769"/>
                <a:gd name="connsiteY11" fmla="*/ 3170116 h 6336715"/>
                <a:gd name="connsiteX12" fmla="*/ 5005872 w 5044769"/>
                <a:gd name="connsiteY12" fmla="*/ 4432892 h 6336715"/>
                <a:gd name="connsiteX13" fmla="*/ 5001081 w 5044769"/>
                <a:gd name="connsiteY13" fmla="*/ 5501288 h 6336715"/>
                <a:gd name="connsiteX14" fmla="*/ 4858719 w 5044769"/>
                <a:gd name="connsiteY14" fmla="*/ 5911947 h 6336715"/>
                <a:gd name="connsiteX15" fmla="*/ 4476806 w 5044769"/>
                <a:gd name="connsiteY15" fmla="*/ 6274696 h 6336715"/>
                <a:gd name="connsiteX16" fmla="*/ 4431634 w 5044769"/>
                <a:gd name="connsiteY16" fmla="*/ 6238421 h 6336715"/>
                <a:gd name="connsiteX17" fmla="*/ 4389199 w 5044769"/>
                <a:gd name="connsiteY17" fmla="*/ 6079633 h 6336715"/>
                <a:gd name="connsiteX18" fmla="*/ 4053828 w 5044769"/>
                <a:gd name="connsiteY18" fmla="*/ 5698405 h 6336715"/>
                <a:gd name="connsiteX19" fmla="*/ 3639747 w 5044769"/>
                <a:gd name="connsiteY19" fmla="*/ 5584105 h 6336715"/>
                <a:gd name="connsiteX20" fmla="*/ 3389930 w 5044769"/>
                <a:gd name="connsiteY20" fmla="*/ 5503342 h 6336715"/>
                <a:gd name="connsiteX21" fmla="*/ 3121633 w 5044769"/>
                <a:gd name="connsiteY21" fmla="*/ 5280217 h 6336715"/>
                <a:gd name="connsiteX22" fmla="*/ 3034710 w 5044769"/>
                <a:gd name="connsiteY22" fmla="*/ 5047511 h 6336715"/>
                <a:gd name="connsiteX23" fmla="*/ 3034710 w 5044769"/>
                <a:gd name="connsiteY23" fmla="*/ 4956481 h 6336715"/>
                <a:gd name="connsiteX24" fmla="*/ 3081251 w 5044769"/>
                <a:gd name="connsiteY24" fmla="*/ 4917469 h 6336715"/>
                <a:gd name="connsiteX25" fmla="*/ 3628796 w 5044769"/>
                <a:gd name="connsiteY25" fmla="*/ 4511601 h 6336715"/>
                <a:gd name="connsiteX26" fmla="*/ 3873822 w 5044769"/>
                <a:gd name="connsiteY26" fmla="*/ 4174861 h 6336715"/>
                <a:gd name="connsiteX27" fmla="*/ 3898462 w 5044769"/>
                <a:gd name="connsiteY27" fmla="*/ 4068090 h 6336715"/>
                <a:gd name="connsiteX28" fmla="*/ 3884089 w 5044769"/>
                <a:gd name="connsiteY28" fmla="*/ 3801846 h 6336715"/>
                <a:gd name="connsiteX29" fmla="*/ 3869716 w 5044769"/>
                <a:gd name="connsiteY29" fmla="*/ 3516438 h 6336715"/>
                <a:gd name="connsiteX30" fmla="*/ 3843707 w 5044769"/>
                <a:gd name="connsiteY30" fmla="*/ 3037336 h 6336715"/>
                <a:gd name="connsiteX31" fmla="*/ 3841654 w 5044769"/>
                <a:gd name="connsiteY31" fmla="*/ 2931934 h 6336715"/>
                <a:gd name="connsiteX32" fmla="*/ 3784162 w 5044769"/>
                <a:gd name="connsiteY32" fmla="*/ 3055131 h 6336715"/>
                <a:gd name="connsiteX33" fmla="*/ 3711612 w 5044769"/>
                <a:gd name="connsiteY33" fmla="*/ 3064713 h 6336715"/>
                <a:gd name="connsiteX34" fmla="*/ 3240039 w 5044769"/>
                <a:gd name="connsiteY34" fmla="*/ 2527435 h 6336715"/>
                <a:gd name="connsiteX35" fmla="*/ 3331069 w 5044769"/>
                <a:gd name="connsiteY35" fmla="*/ 2755351 h 6336715"/>
                <a:gd name="connsiteX36" fmla="*/ 3398143 w 5044769"/>
                <a:gd name="connsiteY36" fmla="*/ 2927143 h 6336715"/>
                <a:gd name="connsiteX37" fmla="*/ 3394721 w 5044769"/>
                <a:gd name="connsiteY37" fmla="*/ 2986004 h 6336715"/>
                <a:gd name="connsiteX38" fmla="*/ 3335860 w 5044769"/>
                <a:gd name="connsiteY38" fmla="*/ 2982582 h 6336715"/>
                <a:gd name="connsiteX39" fmla="*/ 2837594 w 5044769"/>
                <a:gd name="connsiteY39" fmla="*/ 2721129 h 6336715"/>
                <a:gd name="connsiteX40" fmla="*/ 2716449 w 5044769"/>
                <a:gd name="connsiteY40" fmla="*/ 2659530 h 6336715"/>
                <a:gd name="connsiteX41" fmla="*/ 2667855 w 5044769"/>
                <a:gd name="connsiteY41" fmla="*/ 2695121 h 6336715"/>
                <a:gd name="connsiteX42" fmla="*/ 2914934 w 5044769"/>
                <a:gd name="connsiteY42" fmla="*/ 3163956 h 6336715"/>
                <a:gd name="connsiteX43" fmla="*/ 2964898 w 5044769"/>
                <a:gd name="connsiteY43" fmla="*/ 3202969 h 6336715"/>
                <a:gd name="connsiteX44" fmla="*/ 2982693 w 5044769"/>
                <a:gd name="connsiteY44" fmla="*/ 3253616 h 6336715"/>
                <a:gd name="connsiteX45" fmla="*/ 2934099 w 5044769"/>
                <a:gd name="connsiteY45" fmla="*/ 3276887 h 6336715"/>
                <a:gd name="connsiteX46" fmla="*/ 2853336 w 5044769"/>
                <a:gd name="connsiteY46" fmla="*/ 3261830 h 6336715"/>
                <a:gd name="connsiteX47" fmla="*/ 1890341 w 5044769"/>
                <a:gd name="connsiteY47" fmla="*/ 2734818 h 6336715"/>
                <a:gd name="connsiteX48" fmla="*/ 1429035 w 5044769"/>
                <a:gd name="connsiteY48" fmla="*/ 2219441 h 6336715"/>
                <a:gd name="connsiteX49" fmla="*/ 1407817 w 5044769"/>
                <a:gd name="connsiteY49" fmla="*/ 2198908 h 6336715"/>
                <a:gd name="connsiteX50" fmla="*/ 1389338 w 5044769"/>
                <a:gd name="connsiteY50" fmla="*/ 2229023 h 6336715"/>
                <a:gd name="connsiteX51" fmla="*/ 1259296 w 5044769"/>
                <a:gd name="connsiteY51" fmla="*/ 2958627 h 6336715"/>
                <a:gd name="connsiteX52" fmla="*/ 1149787 w 5044769"/>
                <a:gd name="connsiteY52" fmla="*/ 3710817 h 6336715"/>
                <a:gd name="connsiteX53" fmla="*/ 1236025 w 5044769"/>
                <a:gd name="connsiteY53" fmla="*/ 4185812 h 6336715"/>
                <a:gd name="connsiteX54" fmla="*/ 1733606 w 5044769"/>
                <a:gd name="connsiteY54" fmla="*/ 4716246 h 6336715"/>
                <a:gd name="connsiteX55" fmla="*/ 2012170 w 5044769"/>
                <a:gd name="connsiteY55" fmla="*/ 4892829 h 6336715"/>
                <a:gd name="connsiteX56" fmla="*/ 2049814 w 5044769"/>
                <a:gd name="connsiteY56" fmla="*/ 4933211 h 6336715"/>
                <a:gd name="connsiteX57" fmla="*/ 2075138 w 5044769"/>
                <a:gd name="connsiteY57" fmla="*/ 5065990 h 6336715"/>
                <a:gd name="connsiteX58" fmla="*/ 1986846 w 5044769"/>
                <a:gd name="connsiteY58" fmla="*/ 5239151 h 6336715"/>
                <a:gd name="connsiteX59" fmla="*/ 1893079 w 5044769"/>
                <a:gd name="connsiteY59" fmla="*/ 5370562 h 6336715"/>
                <a:gd name="connsiteX60" fmla="*/ 1875968 w 5044769"/>
                <a:gd name="connsiteY60" fmla="*/ 5404099 h 6336715"/>
                <a:gd name="connsiteX61" fmla="*/ 1791099 w 5044769"/>
                <a:gd name="connsiteY61" fmla="*/ 5453378 h 6336715"/>
                <a:gd name="connsiteX62" fmla="*/ 1529646 w 5044769"/>
                <a:gd name="connsiteY62" fmla="*/ 5584789 h 6336715"/>
                <a:gd name="connsiteX63" fmla="*/ 1171689 w 5044769"/>
                <a:gd name="connsiteY63" fmla="*/ 5686770 h 6336715"/>
                <a:gd name="connsiteX64" fmla="*/ 1067655 w 5044769"/>
                <a:gd name="connsiteY64" fmla="*/ 5710725 h 6336715"/>
                <a:gd name="connsiteX65" fmla="*/ 741181 w 5044769"/>
                <a:gd name="connsiteY65" fmla="*/ 6018719 h 6336715"/>
                <a:gd name="connsiteX66" fmla="*/ 670001 w 5044769"/>
                <a:gd name="connsiteY66" fmla="*/ 6290437 h 6336715"/>
                <a:gd name="connsiteX67" fmla="*/ 622775 w 5044769"/>
                <a:gd name="connsiteY67" fmla="*/ 6336294 h 633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044769" h="6336715">
                  <a:moveTo>
                    <a:pt x="622775" y="6336294"/>
                  </a:moveTo>
                  <a:cubicBezTo>
                    <a:pt x="427712" y="6161080"/>
                    <a:pt x="271662" y="5957120"/>
                    <a:pt x="157362" y="5720991"/>
                  </a:cubicBezTo>
                  <a:cubicBezTo>
                    <a:pt x="13631" y="5423264"/>
                    <a:pt x="-13746" y="5107741"/>
                    <a:pt x="5418" y="4783320"/>
                  </a:cubicBezTo>
                  <a:cubicBezTo>
                    <a:pt x="25951" y="4443158"/>
                    <a:pt x="125193" y="4122844"/>
                    <a:pt x="238124" y="3805268"/>
                  </a:cubicBezTo>
                  <a:cubicBezTo>
                    <a:pt x="330523" y="3545868"/>
                    <a:pt x="411286" y="3283047"/>
                    <a:pt x="433187" y="3006537"/>
                  </a:cubicBezTo>
                  <a:cubicBezTo>
                    <a:pt x="448245" y="2815581"/>
                    <a:pt x="442085" y="2624624"/>
                    <a:pt x="433872" y="2434353"/>
                  </a:cubicBezTo>
                  <a:cubicBezTo>
                    <a:pt x="416077" y="2043542"/>
                    <a:pt x="448245" y="1660945"/>
                    <a:pt x="578287" y="1286561"/>
                  </a:cubicBezTo>
                  <a:cubicBezTo>
                    <a:pt x="719280" y="880009"/>
                    <a:pt x="972519" y="572015"/>
                    <a:pt x="1340059" y="359157"/>
                  </a:cubicBezTo>
                  <a:cubicBezTo>
                    <a:pt x="1996428" y="-20018"/>
                    <a:pt x="2687703" y="-114469"/>
                    <a:pt x="3406356" y="150406"/>
                  </a:cubicBezTo>
                  <a:cubicBezTo>
                    <a:pt x="4107898" y="409121"/>
                    <a:pt x="4621221" y="1095605"/>
                    <a:pt x="4692402" y="1838213"/>
                  </a:cubicBezTo>
                  <a:cubicBezTo>
                    <a:pt x="4706091" y="1978521"/>
                    <a:pt x="4709513" y="2118830"/>
                    <a:pt x="4701984" y="2259823"/>
                  </a:cubicBezTo>
                  <a:cubicBezTo>
                    <a:pt x="4685558" y="2567817"/>
                    <a:pt x="4739628" y="2868966"/>
                    <a:pt x="4793013" y="3170116"/>
                  </a:cubicBezTo>
                  <a:cubicBezTo>
                    <a:pt x="4866932" y="3590356"/>
                    <a:pt x="4956593" y="4008544"/>
                    <a:pt x="5005872" y="4432892"/>
                  </a:cubicBezTo>
                  <a:cubicBezTo>
                    <a:pt x="5047622" y="4788796"/>
                    <a:pt x="5068839" y="5145384"/>
                    <a:pt x="5001081" y="5501288"/>
                  </a:cubicBezTo>
                  <a:cubicBezTo>
                    <a:pt x="4973703" y="5645019"/>
                    <a:pt x="4929215" y="5783274"/>
                    <a:pt x="4858719" y="5911947"/>
                  </a:cubicBezTo>
                  <a:cubicBezTo>
                    <a:pt x="4769743" y="6073473"/>
                    <a:pt x="4654758" y="6206937"/>
                    <a:pt x="4476806" y="6274696"/>
                  </a:cubicBezTo>
                  <a:cubicBezTo>
                    <a:pt x="4444638" y="6284278"/>
                    <a:pt x="4438478" y="6261007"/>
                    <a:pt x="4431634" y="6238421"/>
                  </a:cubicBezTo>
                  <a:cubicBezTo>
                    <a:pt x="4415892" y="6185720"/>
                    <a:pt x="4402203" y="6132334"/>
                    <a:pt x="4389199" y="6079633"/>
                  </a:cubicBezTo>
                  <a:cubicBezTo>
                    <a:pt x="4344027" y="5893467"/>
                    <a:pt x="4224936" y="5775061"/>
                    <a:pt x="4053828" y="5698405"/>
                  </a:cubicBezTo>
                  <a:cubicBezTo>
                    <a:pt x="3921048" y="5638859"/>
                    <a:pt x="3783477" y="5601216"/>
                    <a:pt x="3639747" y="5584105"/>
                  </a:cubicBezTo>
                  <a:cubicBezTo>
                    <a:pt x="3550771" y="5573154"/>
                    <a:pt x="3472061" y="5533457"/>
                    <a:pt x="3389930" y="5503342"/>
                  </a:cubicBezTo>
                  <a:cubicBezTo>
                    <a:pt x="3339966" y="5501288"/>
                    <a:pt x="3127793" y="5284324"/>
                    <a:pt x="3121633" y="5280217"/>
                  </a:cubicBezTo>
                  <a:cubicBezTo>
                    <a:pt x="3039501" y="5222041"/>
                    <a:pt x="3024443" y="5140593"/>
                    <a:pt x="3034710" y="5047511"/>
                  </a:cubicBezTo>
                  <a:cubicBezTo>
                    <a:pt x="3038132" y="5017396"/>
                    <a:pt x="3034710" y="4986596"/>
                    <a:pt x="3034710" y="4956481"/>
                  </a:cubicBezTo>
                  <a:cubicBezTo>
                    <a:pt x="3040870" y="4932526"/>
                    <a:pt x="3063456" y="4927735"/>
                    <a:pt x="3081251" y="4917469"/>
                  </a:cubicBezTo>
                  <a:cubicBezTo>
                    <a:pt x="3279052" y="4803169"/>
                    <a:pt x="3470008" y="4677918"/>
                    <a:pt x="3628796" y="4511601"/>
                  </a:cubicBezTo>
                  <a:cubicBezTo>
                    <a:pt x="3725301" y="4410990"/>
                    <a:pt x="3806064" y="4297374"/>
                    <a:pt x="3873822" y="4174861"/>
                  </a:cubicBezTo>
                  <a:cubicBezTo>
                    <a:pt x="3892302" y="4141324"/>
                    <a:pt x="3905306" y="4105733"/>
                    <a:pt x="3898462" y="4068090"/>
                  </a:cubicBezTo>
                  <a:cubicBezTo>
                    <a:pt x="3882720" y="3979798"/>
                    <a:pt x="3890249" y="3890822"/>
                    <a:pt x="3884089" y="3801846"/>
                  </a:cubicBezTo>
                  <a:cubicBezTo>
                    <a:pt x="3877245" y="3707394"/>
                    <a:pt x="3873822" y="3611574"/>
                    <a:pt x="3869716" y="3516438"/>
                  </a:cubicBezTo>
                  <a:cubicBezTo>
                    <a:pt x="3862187" y="3356966"/>
                    <a:pt x="3858765" y="3196809"/>
                    <a:pt x="3843707" y="3037336"/>
                  </a:cubicBezTo>
                  <a:cubicBezTo>
                    <a:pt x="3840285" y="3003799"/>
                    <a:pt x="3843023" y="2969578"/>
                    <a:pt x="3841654" y="2931934"/>
                  </a:cubicBezTo>
                  <a:cubicBezTo>
                    <a:pt x="3817699" y="2973684"/>
                    <a:pt x="3806064" y="3016803"/>
                    <a:pt x="3784162" y="3055131"/>
                  </a:cubicBezTo>
                  <a:cubicBezTo>
                    <a:pt x="3763629" y="3090722"/>
                    <a:pt x="3738305" y="3094829"/>
                    <a:pt x="3711612" y="3064713"/>
                  </a:cubicBezTo>
                  <a:cubicBezTo>
                    <a:pt x="3550771" y="2884024"/>
                    <a:pt x="3389930" y="2701965"/>
                    <a:pt x="3240039" y="2527435"/>
                  </a:cubicBezTo>
                  <a:cubicBezTo>
                    <a:pt x="3272892" y="2593825"/>
                    <a:pt x="3298900" y="2675957"/>
                    <a:pt x="3331069" y="2755351"/>
                  </a:cubicBezTo>
                  <a:cubicBezTo>
                    <a:pt x="3354339" y="2812158"/>
                    <a:pt x="3376241" y="2869651"/>
                    <a:pt x="3398143" y="2927143"/>
                  </a:cubicBezTo>
                  <a:cubicBezTo>
                    <a:pt x="3404987" y="2946307"/>
                    <a:pt x="3414569" y="2968209"/>
                    <a:pt x="3394721" y="2986004"/>
                  </a:cubicBezTo>
                  <a:cubicBezTo>
                    <a:pt x="3374872" y="3003799"/>
                    <a:pt x="3354339" y="2992164"/>
                    <a:pt x="3335860" y="2982582"/>
                  </a:cubicBezTo>
                  <a:cubicBezTo>
                    <a:pt x="3170227" y="2894975"/>
                    <a:pt x="3002542" y="2810105"/>
                    <a:pt x="2837594" y="2721129"/>
                  </a:cubicBezTo>
                  <a:cubicBezTo>
                    <a:pt x="2797897" y="2699912"/>
                    <a:pt x="2757515" y="2678010"/>
                    <a:pt x="2716449" y="2659530"/>
                  </a:cubicBezTo>
                  <a:cubicBezTo>
                    <a:pt x="2675384" y="2640366"/>
                    <a:pt x="2661011" y="2649948"/>
                    <a:pt x="2667855" y="2695121"/>
                  </a:cubicBezTo>
                  <a:cubicBezTo>
                    <a:pt x="2694548" y="2879917"/>
                    <a:pt x="2762991" y="3044181"/>
                    <a:pt x="2914934" y="3163956"/>
                  </a:cubicBezTo>
                  <a:cubicBezTo>
                    <a:pt x="2931361" y="3176960"/>
                    <a:pt x="2948472" y="3189280"/>
                    <a:pt x="2964898" y="3202969"/>
                  </a:cubicBezTo>
                  <a:cubicBezTo>
                    <a:pt x="2980640" y="3215973"/>
                    <a:pt x="2991591" y="3231715"/>
                    <a:pt x="2982693" y="3253616"/>
                  </a:cubicBezTo>
                  <a:cubicBezTo>
                    <a:pt x="2973796" y="3275518"/>
                    <a:pt x="2953947" y="3277572"/>
                    <a:pt x="2934099" y="3276887"/>
                  </a:cubicBezTo>
                  <a:cubicBezTo>
                    <a:pt x="2906721" y="3275518"/>
                    <a:pt x="2879344" y="3270043"/>
                    <a:pt x="2853336" y="3261830"/>
                  </a:cubicBezTo>
                  <a:cubicBezTo>
                    <a:pt x="2494694" y="3155743"/>
                    <a:pt x="2174380" y="2978475"/>
                    <a:pt x="1890341" y="2734818"/>
                  </a:cubicBezTo>
                  <a:cubicBezTo>
                    <a:pt x="1713758" y="2583558"/>
                    <a:pt x="1560445" y="2411766"/>
                    <a:pt x="1429035" y="2219441"/>
                  </a:cubicBezTo>
                  <a:cubicBezTo>
                    <a:pt x="1423559" y="2211228"/>
                    <a:pt x="1418768" y="2203015"/>
                    <a:pt x="1407817" y="2198908"/>
                  </a:cubicBezTo>
                  <a:cubicBezTo>
                    <a:pt x="1391391" y="2201646"/>
                    <a:pt x="1392075" y="2217388"/>
                    <a:pt x="1389338" y="2229023"/>
                  </a:cubicBezTo>
                  <a:cubicBezTo>
                    <a:pt x="1327739" y="2469258"/>
                    <a:pt x="1281882" y="2711547"/>
                    <a:pt x="1259296" y="2958627"/>
                  </a:cubicBezTo>
                  <a:cubicBezTo>
                    <a:pt x="1236025" y="3211182"/>
                    <a:pt x="1216861" y="3463737"/>
                    <a:pt x="1149787" y="3710817"/>
                  </a:cubicBezTo>
                  <a:cubicBezTo>
                    <a:pt x="1103930" y="3879187"/>
                    <a:pt x="1151840" y="4037975"/>
                    <a:pt x="1236025" y="4185812"/>
                  </a:cubicBezTo>
                  <a:cubicBezTo>
                    <a:pt x="1359907" y="4401408"/>
                    <a:pt x="1535121" y="4569778"/>
                    <a:pt x="1733606" y="4716246"/>
                  </a:cubicBezTo>
                  <a:cubicBezTo>
                    <a:pt x="1822582" y="4781951"/>
                    <a:pt x="1916350" y="4838759"/>
                    <a:pt x="2012170" y="4892829"/>
                  </a:cubicBezTo>
                  <a:cubicBezTo>
                    <a:pt x="2028596" y="4902411"/>
                    <a:pt x="2048445" y="4909940"/>
                    <a:pt x="2049814" y="4933211"/>
                  </a:cubicBezTo>
                  <a:cubicBezTo>
                    <a:pt x="2064187" y="4976330"/>
                    <a:pt x="2077875" y="5019449"/>
                    <a:pt x="2075138" y="5065990"/>
                  </a:cubicBezTo>
                  <a:cubicBezTo>
                    <a:pt x="2079929" y="5141278"/>
                    <a:pt x="2053920" y="5198086"/>
                    <a:pt x="1986846" y="5239151"/>
                  </a:cubicBezTo>
                  <a:cubicBezTo>
                    <a:pt x="1938936" y="5268582"/>
                    <a:pt x="1917718" y="5321967"/>
                    <a:pt x="1893079" y="5370562"/>
                  </a:cubicBezTo>
                  <a:cubicBezTo>
                    <a:pt x="1886919" y="5381513"/>
                    <a:pt x="1886235" y="5395202"/>
                    <a:pt x="1875968" y="5404099"/>
                  </a:cubicBezTo>
                  <a:cubicBezTo>
                    <a:pt x="1842431" y="5412312"/>
                    <a:pt x="1817791" y="5433530"/>
                    <a:pt x="1791099" y="5453378"/>
                  </a:cubicBezTo>
                  <a:cubicBezTo>
                    <a:pt x="1711705" y="5511555"/>
                    <a:pt x="1624782" y="5557412"/>
                    <a:pt x="1529646" y="5584789"/>
                  </a:cubicBezTo>
                  <a:cubicBezTo>
                    <a:pt x="1415346" y="5636121"/>
                    <a:pt x="1292833" y="5659392"/>
                    <a:pt x="1171689" y="5686770"/>
                  </a:cubicBezTo>
                  <a:cubicBezTo>
                    <a:pt x="1136783" y="5694298"/>
                    <a:pt x="1102561" y="5701827"/>
                    <a:pt x="1067655" y="5710725"/>
                  </a:cubicBezTo>
                  <a:cubicBezTo>
                    <a:pt x="900654" y="5752475"/>
                    <a:pt x="798674" y="5861984"/>
                    <a:pt x="741181" y="6018719"/>
                  </a:cubicBezTo>
                  <a:cubicBezTo>
                    <a:pt x="709013" y="6107010"/>
                    <a:pt x="693956" y="6200093"/>
                    <a:pt x="670001" y="6290437"/>
                  </a:cubicBezTo>
                  <a:cubicBezTo>
                    <a:pt x="661103" y="6313708"/>
                    <a:pt x="657681" y="6340401"/>
                    <a:pt x="622775" y="6336294"/>
                  </a:cubicBezTo>
                  <a:close/>
                </a:path>
              </a:pathLst>
            </a:custGeom>
            <a:solidFill>
              <a:srgbClr val="A06A49"/>
            </a:solidFill>
            <a:ln w="4491" cap="flat">
              <a:noFill/>
              <a:prstDash val="solid"/>
              <a:miter/>
            </a:ln>
          </p:spPr>
          <p:txBody>
            <a:bodyPr rtlCol="0" anchor="ctr"/>
            <a:lstStyle/>
            <a:p>
              <a:endParaRPr lang="en-US" sz="2024" dirty="0"/>
            </a:p>
          </p:txBody>
        </p:sp>
        <p:sp>
          <p:nvSpPr>
            <p:cNvPr id="71" name="Freeform: Shape 70">
              <a:extLst>
                <a:ext uri="{FF2B5EF4-FFF2-40B4-BE49-F238E27FC236}">
                  <a16:creationId xmlns:a16="http://schemas.microsoft.com/office/drawing/2014/main" id="{18FB3C13-9FEA-49BA-A8C1-0D1B13606F54}"/>
                </a:ext>
              </a:extLst>
            </p:cNvPr>
            <p:cNvSpPr/>
            <p:nvPr/>
          </p:nvSpPr>
          <p:spPr>
            <a:xfrm>
              <a:off x="6097437" y="2289758"/>
              <a:ext cx="428109" cy="592658"/>
            </a:xfrm>
            <a:custGeom>
              <a:avLst/>
              <a:gdLst>
                <a:gd name="connsiteX0" fmla="*/ 1126317 w 1175982"/>
                <a:gd name="connsiteY0" fmla="*/ 119359 h 1627986"/>
                <a:gd name="connsiteX1" fmla="*/ 1118788 w 1175982"/>
                <a:gd name="connsiteY1" fmla="*/ 170007 h 1627986"/>
                <a:gd name="connsiteX2" fmla="*/ 1172858 w 1175982"/>
                <a:gd name="connsiteY2" fmla="*/ 1048817 h 1627986"/>
                <a:gd name="connsiteX3" fmla="*/ 1153694 w 1175982"/>
                <a:gd name="connsiteY3" fmla="*/ 1275364 h 1627986"/>
                <a:gd name="connsiteX4" fmla="*/ 918250 w 1175982"/>
                <a:gd name="connsiteY4" fmla="*/ 1539554 h 1627986"/>
                <a:gd name="connsiteX5" fmla="*/ 229712 w 1175982"/>
                <a:gd name="connsiteY5" fmla="*/ 1516968 h 1627986"/>
                <a:gd name="connsiteX6" fmla="*/ 47654 w 1175982"/>
                <a:gd name="connsiteY6" fmla="*/ 1295212 h 1627986"/>
                <a:gd name="connsiteX7" fmla="*/ 13432 w 1175982"/>
                <a:gd name="connsiteY7" fmla="*/ 421193 h 1627986"/>
                <a:gd name="connsiteX8" fmla="*/ 94879 w 1175982"/>
                <a:gd name="connsiteY8" fmla="*/ 42019 h 1627986"/>
                <a:gd name="connsiteX9" fmla="*/ 166745 w 1175982"/>
                <a:gd name="connsiteY9" fmla="*/ 42019 h 1627986"/>
                <a:gd name="connsiteX10" fmla="*/ 606150 w 1175982"/>
                <a:gd name="connsiteY10" fmla="*/ 135101 h 1627986"/>
                <a:gd name="connsiteX11" fmla="*/ 1022284 w 1175982"/>
                <a:gd name="connsiteY11" fmla="*/ 24908 h 1627986"/>
                <a:gd name="connsiteX12" fmla="*/ 1096202 w 1175982"/>
                <a:gd name="connsiteY12" fmla="*/ 8481 h 1627986"/>
                <a:gd name="connsiteX13" fmla="*/ 1126317 w 1175982"/>
                <a:gd name="connsiteY13" fmla="*/ 119359 h 1627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5982" h="1627986">
                  <a:moveTo>
                    <a:pt x="1126317" y="119359"/>
                  </a:moveTo>
                  <a:cubicBezTo>
                    <a:pt x="1111944" y="134417"/>
                    <a:pt x="1116051" y="152212"/>
                    <a:pt x="1118788" y="170007"/>
                  </a:cubicBezTo>
                  <a:cubicBezTo>
                    <a:pt x="1171490" y="460891"/>
                    <a:pt x="1182441" y="754511"/>
                    <a:pt x="1172858" y="1048817"/>
                  </a:cubicBezTo>
                  <a:cubicBezTo>
                    <a:pt x="1170121" y="1124789"/>
                    <a:pt x="1167383" y="1200761"/>
                    <a:pt x="1153694" y="1275364"/>
                  </a:cubicBezTo>
                  <a:cubicBezTo>
                    <a:pt x="1124264" y="1407459"/>
                    <a:pt x="1026390" y="1480693"/>
                    <a:pt x="918250" y="1539554"/>
                  </a:cubicBezTo>
                  <a:cubicBezTo>
                    <a:pt x="686228" y="1666174"/>
                    <a:pt x="454890" y="1655223"/>
                    <a:pt x="229712" y="1516968"/>
                  </a:cubicBezTo>
                  <a:cubicBezTo>
                    <a:pt x="131839" y="1449894"/>
                    <a:pt x="49707" y="1311639"/>
                    <a:pt x="47654" y="1295212"/>
                  </a:cubicBezTo>
                  <a:cubicBezTo>
                    <a:pt x="42178" y="1274679"/>
                    <a:pt x="-29002" y="792840"/>
                    <a:pt x="13432" y="421193"/>
                  </a:cubicBezTo>
                  <a:cubicBezTo>
                    <a:pt x="42178" y="328795"/>
                    <a:pt x="83244" y="55023"/>
                    <a:pt x="94879" y="42019"/>
                  </a:cubicBezTo>
                  <a:cubicBezTo>
                    <a:pt x="118834" y="21486"/>
                    <a:pt x="142105" y="29699"/>
                    <a:pt x="166745" y="42019"/>
                  </a:cubicBezTo>
                  <a:cubicBezTo>
                    <a:pt x="305000" y="112515"/>
                    <a:pt x="452152" y="139892"/>
                    <a:pt x="606150" y="135101"/>
                  </a:cubicBezTo>
                  <a:cubicBezTo>
                    <a:pt x="753302" y="130995"/>
                    <a:pt x="892926" y="98142"/>
                    <a:pt x="1022284" y="24908"/>
                  </a:cubicBezTo>
                  <a:cubicBezTo>
                    <a:pt x="1044185" y="12588"/>
                    <a:pt x="1066087" y="-13420"/>
                    <a:pt x="1096202" y="8481"/>
                  </a:cubicBezTo>
                  <a:cubicBezTo>
                    <a:pt x="1115366" y="43388"/>
                    <a:pt x="1137953" y="76240"/>
                    <a:pt x="1126317" y="119359"/>
                  </a:cubicBezTo>
                  <a:close/>
                </a:path>
              </a:pathLst>
            </a:custGeom>
            <a:solidFill>
              <a:srgbClr val="F9D6BA"/>
            </a:solidFill>
            <a:ln w="4491" cap="flat">
              <a:noFill/>
              <a:prstDash val="solid"/>
              <a:miter/>
            </a:ln>
          </p:spPr>
          <p:txBody>
            <a:bodyPr rtlCol="0" anchor="ctr"/>
            <a:lstStyle/>
            <a:p>
              <a:endParaRPr lang="en-US" sz="2024"/>
            </a:p>
          </p:txBody>
        </p:sp>
        <p:sp>
          <p:nvSpPr>
            <p:cNvPr id="72" name="Freeform: Shape 71">
              <a:extLst>
                <a:ext uri="{FF2B5EF4-FFF2-40B4-BE49-F238E27FC236}">
                  <a16:creationId xmlns:a16="http://schemas.microsoft.com/office/drawing/2014/main" id="{6D260761-DF45-4904-A671-8C959B897586}"/>
                </a:ext>
              </a:extLst>
            </p:cNvPr>
            <p:cNvSpPr/>
            <p:nvPr/>
          </p:nvSpPr>
          <p:spPr>
            <a:xfrm>
              <a:off x="5602394" y="2432626"/>
              <a:ext cx="381190" cy="451482"/>
            </a:xfrm>
            <a:custGeom>
              <a:avLst/>
              <a:gdLst>
                <a:gd name="connsiteX0" fmla="*/ 126246 w 1047099"/>
                <a:gd name="connsiteY0" fmla="*/ 464044 h 1240187"/>
                <a:gd name="connsiteX1" fmla="*/ 501998 w 1047099"/>
                <a:gd name="connsiteY1" fmla="*/ 112931 h 1240187"/>
                <a:gd name="connsiteX2" fmla="*/ 942087 w 1047099"/>
                <a:gd name="connsiteY2" fmla="*/ 0 h 1240187"/>
                <a:gd name="connsiteX3" fmla="*/ 974940 w 1047099"/>
                <a:gd name="connsiteY3" fmla="*/ 36959 h 1240187"/>
                <a:gd name="connsiteX4" fmla="*/ 1045437 w 1047099"/>
                <a:gd name="connsiteY4" fmla="*/ 1238136 h 1240187"/>
                <a:gd name="connsiteX5" fmla="*/ 35901 w 1047099"/>
                <a:gd name="connsiteY5" fmla="*/ 1101250 h 1240187"/>
                <a:gd name="connsiteX6" fmla="*/ 2364 w 1047099"/>
                <a:gd name="connsiteY6" fmla="*/ 1053339 h 1240187"/>
                <a:gd name="connsiteX7" fmla="*/ 126246 w 1047099"/>
                <a:gd name="connsiteY7" fmla="*/ 464044 h 124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7099" h="1240187">
                  <a:moveTo>
                    <a:pt x="126246" y="464044"/>
                  </a:moveTo>
                  <a:cubicBezTo>
                    <a:pt x="184422" y="275826"/>
                    <a:pt x="306936" y="155366"/>
                    <a:pt x="501998" y="112931"/>
                  </a:cubicBezTo>
                  <a:cubicBezTo>
                    <a:pt x="649835" y="80763"/>
                    <a:pt x="798357" y="47910"/>
                    <a:pt x="942087" y="0"/>
                  </a:cubicBezTo>
                  <a:cubicBezTo>
                    <a:pt x="966043" y="684"/>
                    <a:pt x="974256" y="14373"/>
                    <a:pt x="974940" y="36959"/>
                  </a:cubicBezTo>
                  <a:cubicBezTo>
                    <a:pt x="976309" y="66389"/>
                    <a:pt x="1059810" y="1220341"/>
                    <a:pt x="1045437" y="1238136"/>
                  </a:cubicBezTo>
                  <a:cubicBezTo>
                    <a:pt x="1029010" y="1257984"/>
                    <a:pt x="188529" y="1127942"/>
                    <a:pt x="35901" y="1101250"/>
                  </a:cubicBezTo>
                  <a:cubicBezTo>
                    <a:pt x="5101" y="1095774"/>
                    <a:pt x="-5165" y="1093036"/>
                    <a:pt x="2364" y="1053339"/>
                  </a:cubicBezTo>
                  <a:cubicBezTo>
                    <a:pt x="19474" y="973945"/>
                    <a:pt x="99553" y="550282"/>
                    <a:pt x="126246" y="464044"/>
                  </a:cubicBezTo>
                  <a:close/>
                </a:path>
              </a:pathLst>
            </a:custGeom>
            <a:solidFill>
              <a:srgbClr val="EFEFEF"/>
            </a:solidFill>
            <a:ln w="6837" cap="flat">
              <a:noFill/>
              <a:prstDash val="solid"/>
              <a:miter/>
            </a:ln>
          </p:spPr>
          <p:txBody>
            <a:bodyPr rtlCol="0" anchor="ctr"/>
            <a:lstStyle/>
            <a:p>
              <a:endParaRPr lang="en-US" sz="2024"/>
            </a:p>
          </p:txBody>
        </p:sp>
        <p:sp>
          <p:nvSpPr>
            <p:cNvPr id="73" name="Freeform: Shape 72">
              <a:extLst>
                <a:ext uri="{FF2B5EF4-FFF2-40B4-BE49-F238E27FC236}">
                  <a16:creationId xmlns:a16="http://schemas.microsoft.com/office/drawing/2014/main" id="{D54BD6DB-5280-48DC-9437-2A75139E6BD6}"/>
                </a:ext>
              </a:extLst>
            </p:cNvPr>
            <p:cNvSpPr/>
            <p:nvPr/>
          </p:nvSpPr>
          <p:spPr>
            <a:xfrm>
              <a:off x="6115034" y="2754046"/>
              <a:ext cx="402647" cy="149198"/>
            </a:xfrm>
            <a:custGeom>
              <a:avLst/>
              <a:gdLst>
                <a:gd name="connsiteX0" fmla="*/ 38328 w 1106040"/>
                <a:gd name="connsiteY0" fmla="*/ 299096 h 409836"/>
                <a:gd name="connsiteX1" fmla="*/ 0 w 1106040"/>
                <a:gd name="connsiteY1" fmla="*/ 19164 h 409836"/>
                <a:gd name="connsiteX2" fmla="*/ 165632 w 1106040"/>
                <a:gd name="connsiteY2" fmla="*/ 203960 h 409836"/>
                <a:gd name="connsiteX3" fmla="*/ 479786 w 1106040"/>
                <a:gd name="connsiteY3" fmla="*/ 321683 h 409836"/>
                <a:gd name="connsiteX4" fmla="*/ 934933 w 1106040"/>
                <a:gd name="connsiteY4" fmla="*/ 195063 h 409836"/>
                <a:gd name="connsiteX5" fmla="*/ 1106041 w 1106040"/>
                <a:gd name="connsiteY5" fmla="*/ 0 h 409836"/>
                <a:gd name="connsiteX6" fmla="*/ 1057446 w 1106040"/>
                <a:gd name="connsiteY6" fmla="*/ 360011 h 409836"/>
                <a:gd name="connsiteX7" fmla="*/ 1010220 w 1106040"/>
                <a:gd name="connsiteY7" fmla="*/ 397654 h 409836"/>
                <a:gd name="connsiteX8" fmla="*/ 93767 w 1106040"/>
                <a:gd name="connsiteY8" fmla="*/ 399023 h 409836"/>
                <a:gd name="connsiteX9" fmla="*/ 47910 w 1106040"/>
                <a:gd name="connsiteY9" fmla="*/ 361380 h 409836"/>
                <a:gd name="connsiteX10" fmla="*/ 38328 w 1106040"/>
                <a:gd name="connsiteY10" fmla="*/ 299096 h 409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6040" h="409836">
                  <a:moveTo>
                    <a:pt x="38328" y="299096"/>
                  </a:moveTo>
                  <a:cubicBezTo>
                    <a:pt x="41750" y="280617"/>
                    <a:pt x="13689" y="158788"/>
                    <a:pt x="0" y="19164"/>
                  </a:cubicBezTo>
                  <a:cubicBezTo>
                    <a:pt x="98558" y="142362"/>
                    <a:pt x="127304" y="172476"/>
                    <a:pt x="165632" y="203960"/>
                  </a:cubicBezTo>
                  <a:cubicBezTo>
                    <a:pt x="263506" y="262137"/>
                    <a:pt x="363433" y="310732"/>
                    <a:pt x="479786" y="321683"/>
                  </a:cubicBezTo>
                  <a:cubicBezTo>
                    <a:pt x="648841" y="337424"/>
                    <a:pt x="798047" y="292252"/>
                    <a:pt x="934933" y="195063"/>
                  </a:cubicBezTo>
                  <a:cubicBezTo>
                    <a:pt x="1008167" y="143046"/>
                    <a:pt x="1058815" y="73234"/>
                    <a:pt x="1106041" y="0"/>
                  </a:cubicBezTo>
                  <a:cubicBezTo>
                    <a:pt x="1099881" y="121144"/>
                    <a:pt x="1078663" y="240919"/>
                    <a:pt x="1057446" y="360011"/>
                  </a:cubicBezTo>
                  <a:cubicBezTo>
                    <a:pt x="1052655" y="387388"/>
                    <a:pt x="1036913" y="396970"/>
                    <a:pt x="1010220" y="397654"/>
                  </a:cubicBezTo>
                  <a:cubicBezTo>
                    <a:pt x="704964" y="409974"/>
                    <a:pt x="399023" y="416818"/>
                    <a:pt x="93767" y="399023"/>
                  </a:cubicBezTo>
                  <a:cubicBezTo>
                    <a:pt x="67074" y="397654"/>
                    <a:pt x="50648" y="389441"/>
                    <a:pt x="47910" y="361380"/>
                  </a:cubicBezTo>
                  <a:cubicBezTo>
                    <a:pt x="46541" y="340847"/>
                    <a:pt x="41750" y="319629"/>
                    <a:pt x="38328" y="299096"/>
                  </a:cubicBezTo>
                  <a:close/>
                </a:path>
              </a:pathLst>
            </a:custGeom>
            <a:solidFill>
              <a:schemeClr val="accent2"/>
            </a:solidFill>
            <a:ln w="4491" cap="flat">
              <a:noFill/>
              <a:prstDash val="solid"/>
              <a:miter/>
            </a:ln>
          </p:spPr>
          <p:txBody>
            <a:bodyPr rtlCol="0" anchor="ctr"/>
            <a:lstStyle/>
            <a:p>
              <a:endParaRPr lang="en-US" sz="2024"/>
            </a:p>
          </p:txBody>
        </p:sp>
        <p:sp>
          <p:nvSpPr>
            <p:cNvPr id="74" name="Freeform: Shape 73">
              <a:extLst>
                <a:ext uri="{FF2B5EF4-FFF2-40B4-BE49-F238E27FC236}">
                  <a16:creationId xmlns:a16="http://schemas.microsoft.com/office/drawing/2014/main" id="{5452C6F1-6119-454E-B3F8-365CEA889BF0}"/>
                </a:ext>
              </a:extLst>
            </p:cNvPr>
            <p:cNvSpPr/>
            <p:nvPr/>
          </p:nvSpPr>
          <p:spPr>
            <a:xfrm>
              <a:off x="5793691" y="1182078"/>
              <a:ext cx="1024138" cy="1105077"/>
            </a:xfrm>
            <a:custGeom>
              <a:avLst/>
              <a:gdLst>
                <a:gd name="connsiteX0" fmla="*/ 1939466 w 2813231"/>
                <a:gd name="connsiteY0" fmla="*/ 2832176 h 3035563"/>
                <a:gd name="connsiteX1" fmla="*/ 1921671 w 2813231"/>
                <a:gd name="connsiteY1" fmla="*/ 2842443 h 3035563"/>
                <a:gd name="connsiteX2" fmla="*/ 1855966 w 2813231"/>
                <a:gd name="connsiteY2" fmla="*/ 2897882 h 3035563"/>
                <a:gd name="connsiteX3" fmla="*/ 1554132 w 2813231"/>
                <a:gd name="connsiteY3" fmla="*/ 3027239 h 3035563"/>
                <a:gd name="connsiteX4" fmla="*/ 1487742 w 2813231"/>
                <a:gd name="connsiteY4" fmla="*/ 3032714 h 3035563"/>
                <a:gd name="connsiteX5" fmla="*/ 990160 w 2813231"/>
                <a:gd name="connsiteY5" fmla="*/ 2860238 h 3035563"/>
                <a:gd name="connsiteX6" fmla="*/ 923086 w 2813231"/>
                <a:gd name="connsiteY6" fmla="*/ 2803430 h 3035563"/>
                <a:gd name="connsiteX7" fmla="*/ 445353 w 2813231"/>
                <a:gd name="connsiteY7" fmla="*/ 2473534 h 3035563"/>
                <a:gd name="connsiteX8" fmla="*/ 105875 w 2813231"/>
                <a:gd name="connsiteY8" fmla="*/ 2071089 h 3035563"/>
                <a:gd name="connsiteX9" fmla="*/ 27850 w 2813231"/>
                <a:gd name="connsiteY9" fmla="*/ 1516015 h 3035563"/>
                <a:gd name="connsiteX10" fmla="*/ 125039 w 2813231"/>
                <a:gd name="connsiteY10" fmla="*/ 815842 h 3035563"/>
                <a:gd name="connsiteX11" fmla="*/ 273561 w 2813231"/>
                <a:gd name="connsiteY11" fmla="*/ 20533 h 3035563"/>
                <a:gd name="connsiteX12" fmla="*/ 281774 w 2813231"/>
                <a:gd name="connsiteY12" fmla="*/ 0 h 3035563"/>
                <a:gd name="connsiteX13" fmla="*/ 314627 w 2813231"/>
                <a:gd name="connsiteY13" fmla="*/ 39697 h 3035563"/>
                <a:gd name="connsiteX14" fmla="*/ 1729346 w 2813231"/>
                <a:gd name="connsiteY14" fmla="*/ 1101934 h 3035563"/>
                <a:gd name="connsiteX15" fmla="*/ 1833379 w 2813231"/>
                <a:gd name="connsiteY15" fmla="*/ 1123836 h 3035563"/>
                <a:gd name="connsiteX16" fmla="*/ 1855281 w 2813231"/>
                <a:gd name="connsiteY16" fmla="*/ 1118360 h 3035563"/>
                <a:gd name="connsiteX17" fmla="*/ 1844330 w 2813231"/>
                <a:gd name="connsiteY17" fmla="*/ 1095090 h 3035563"/>
                <a:gd name="connsiteX18" fmla="*/ 1821060 w 2813231"/>
                <a:gd name="connsiteY18" fmla="*/ 1077295 h 3035563"/>
                <a:gd name="connsiteX19" fmla="*/ 1525385 w 2813231"/>
                <a:gd name="connsiteY19" fmla="*/ 501688 h 3035563"/>
                <a:gd name="connsiteX20" fmla="*/ 1571927 w 2813231"/>
                <a:gd name="connsiteY20" fmla="*/ 483208 h 3035563"/>
                <a:gd name="connsiteX21" fmla="*/ 2221452 w 2813231"/>
                <a:gd name="connsiteY21" fmla="*/ 822002 h 3035563"/>
                <a:gd name="connsiteX22" fmla="*/ 2282366 w 2813231"/>
                <a:gd name="connsiteY22" fmla="*/ 852117 h 3035563"/>
                <a:gd name="connsiteX23" fmla="*/ 2077721 w 2813231"/>
                <a:gd name="connsiteY23" fmla="*/ 321683 h 3035563"/>
                <a:gd name="connsiteX24" fmla="*/ 2087303 w 2813231"/>
                <a:gd name="connsiteY24" fmla="*/ 314838 h 3035563"/>
                <a:gd name="connsiteX25" fmla="*/ 2133160 w 2813231"/>
                <a:gd name="connsiteY25" fmla="*/ 366171 h 3035563"/>
                <a:gd name="connsiteX26" fmla="*/ 2606787 w 2813231"/>
                <a:gd name="connsiteY26" fmla="*/ 906187 h 3035563"/>
                <a:gd name="connsiteX27" fmla="*/ 2662226 w 2813231"/>
                <a:gd name="connsiteY27" fmla="*/ 897289 h 3035563"/>
                <a:gd name="connsiteX28" fmla="*/ 2751202 w 2813231"/>
                <a:gd name="connsiteY28" fmla="*/ 719337 h 3035563"/>
                <a:gd name="connsiteX29" fmla="*/ 2764890 w 2813231"/>
                <a:gd name="connsiteY29" fmla="*/ 978737 h 3035563"/>
                <a:gd name="connsiteX30" fmla="*/ 2812800 w 2813231"/>
                <a:gd name="connsiteY30" fmla="*/ 1928043 h 3035563"/>
                <a:gd name="connsiteX31" fmla="*/ 2781317 w 2813231"/>
                <a:gd name="connsiteY31" fmla="*/ 2066298 h 3035563"/>
                <a:gd name="connsiteX32" fmla="*/ 2094148 w 2813231"/>
                <a:gd name="connsiteY32" fmla="*/ 2742516 h 3035563"/>
                <a:gd name="connsiteX33" fmla="*/ 1939466 w 2813231"/>
                <a:gd name="connsiteY33" fmla="*/ 2832176 h 303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2813231" h="3035563">
                  <a:moveTo>
                    <a:pt x="1939466" y="2832176"/>
                  </a:moveTo>
                  <a:cubicBezTo>
                    <a:pt x="1933306" y="2835598"/>
                    <a:pt x="1927147" y="2839020"/>
                    <a:pt x="1921671" y="2842443"/>
                  </a:cubicBezTo>
                  <a:cubicBezTo>
                    <a:pt x="1905929" y="2867767"/>
                    <a:pt x="1882658" y="2884193"/>
                    <a:pt x="1855966" y="2897882"/>
                  </a:cubicBezTo>
                  <a:cubicBezTo>
                    <a:pt x="1758092" y="2948529"/>
                    <a:pt x="1656796" y="2989595"/>
                    <a:pt x="1554132" y="3027239"/>
                  </a:cubicBezTo>
                  <a:cubicBezTo>
                    <a:pt x="1532914" y="3035452"/>
                    <a:pt x="1511697" y="3038190"/>
                    <a:pt x="1487742" y="3032714"/>
                  </a:cubicBezTo>
                  <a:cubicBezTo>
                    <a:pt x="1315949" y="2990964"/>
                    <a:pt x="1151002" y="2933472"/>
                    <a:pt x="990160" y="2860238"/>
                  </a:cubicBezTo>
                  <a:cubicBezTo>
                    <a:pt x="961414" y="2847234"/>
                    <a:pt x="944303" y="2823279"/>
                    <a:pt x="923086" y="2803430"/>
                  </a:cubicBezTo>
                  <a:cubicBezTo>
                    <a:pt x="753347" y="2708294"/>
                    <a:pt x="590453" y="2603576"/>
                    <a:pt x="445353" y="2473534"/>
                  </a:cubicBezTo>
                  <a:cubicBezTo>
                    <a:pt x="313258" y="2355128"/>
                    <a:pt x="194851" y="2225770"/>
                    <a:pt x="105875" y="2071089"/>
                  </a:cubicBezTo>
                  <a:cubicBezTo>
                    <a:pt x="5948" y="1896559"/>
                    <a:pt x="-30326" y="1713131"/>
                    <a:pt x="27850" y="1516015"/>
                  </a:cubicBezTo>
                  <a:cubicBezTo>
                    <a:pt x="94924" y="1287415"/>
                    <a:pt x="102453" y="1050602"/>
                    <a:pt x="125039" y="815842"/>
                  </a:cubicBezTo>
                  <a:cubicBezTo>
                    <a:pt x="151048" y="546176"/>
                    <a:pt x="203065" y="281986"/>
                    <a:pt x="273561" y="20533"/>
                  </a:cubicBezTo>
                  <a:cubicBezTo>
                    <a:pt x="274930" y="14373"/>
                    <a:pt x="278352" y="8898"/>
                    <a:pt x="281774" y="0"/>
                  </a:cubicBezTo>
                  <a:cubicBezTo>
                    <a:pt x="300938" y="8213"/>
                    <a:pt x="305729" y="26008"/>
                    <a:pt x="314627" y="39697"/>
                  </a:cubicBezTo>
                  <a:cubicBezTo>
                    <a:pt x="660265" y="561234"/>
                    <a:pt x="1134575" y="912347"/>
                    <a:pt x="1729346" y="1101934"/>
                  </a:cubicBezTo>
                  <a:cubicBezTo>
                    <a:pt x="1762883" y="1112885"/>
                    <a:pt x="1798473" y="1117676"/>
                    <a:pt x="1833379" y="1123836"/>
                  </a:cubicBezTo>
                  <a:cubicBezTo>
                    <a:pt x="1840224" y="1125205"/>
                    <a:pt x="1851859" y="1123152"/>
                    <a:pt x="1855281" y="1118360"/>
                  </a:cubicBezTo>
                  <a:cubicBezTo>
                    <a:pt x="1862126" y="1108094"/>
                    <a:pt x="1851175" y="1101250"/>
                    <a:pt x="1844330" y="1095090"/>
                  </a:cubicBezTo>
                  <a:cubicBezTo>
                    <a:pt x="1836802" y="1088930"/>
                    <a:pt x="1829273" y="1082770"/>
                    <a:pt x="1821060" y="1077295"/>
                  </a:cubicBezTo>
                  <a:cubicBezTo>
                    <a:pt x="1621890" y="936986"/>
                    <a:pt x="1547287" y="732341"/>
                    <a:pt x="1525385" y="501688"/>
                  </a:cubicBezTo>
                  <a:cubicBezTo>
                    <a:pt x="1519910" y="446933"/>
                    <a:pt x="1551394" y="472942"/>
                    <a:pt x="1571927" y="483208"/>
                  </a:cubicBezTo>
                  <a:cubicBezTo>
                    <a:pt x="1788891" y="596140"/>
                    <a:pt x="2005172" y="709071"/>
                    <a:pt x="2221452" y="822002"/>
                  </a:cubicBezTo>
                  <a:cubicBezTo>
                    <a:pt x="2237194" y="830215"/>
                    <a:pt x="2252936" y="837744"/>
                    <a:pt x="2282366" y="852117"/>
                  </a:cubicBezTo>
                  <a:cubicBezTo>
                    <a:pt x="2211185" y="667320"/>
                    <a:pt x="2144111" y="494844"/>
                    <a:pt x="2077721" y="321683"/>
                  </a:cubicBezTo>
                  <a:cubicBezTo>
                    <a:pt x="2081144" y="319629"/>
                    <a:pt x="2083881" y="316892"/>
                    <a:pt x="2087303" y="314838"/>
                  </a:cubicBezTo>
                  <a:cubicBezTo>
                    <a:pt x="2102361" y="331949"/>
                    <a:pt x="2118103" y="348375"/>
                    <a:pt x="2133160" y="366171"/>
                  </a:cubicBezTo>
                  <a:cubicBezTo>
                    <a:pt x="2291264" y="546176"/>
                    <a:pt x="2450052" y="725497"/>
                    <a:pt x="2606787" y="906187"/>
                  </a:cubicBezTo>
                  <a:cubicBezTo>
                    <a:pt x="2635533" y="939040"/>
                    <a:pt x="2647168" y="936986"/>
                    <a:pt x="2662226" y="897289"/>
                  </a:cubicBezTo>
                  <a:cubicBezTo>
                    <a:pt x="2686181" y="836375"/>
                    <a:pt x="2714242" y="777514"/>
                    <a:pt x="2751202" y="719337"/>
                  </a:cubicBezTo>
                  <a:cubicBezTo>
                    <a:pt x="2755993" y="805576"/>
                    <a:pt x="2760784" y="891814"/>
                    <a:pt x="2764890" y="978737"/>
                  </a:cubicBezTo>
                  <a:cubicBezTo>
                    <a:pt x="2780632" y="1295628"/>
                    <a:pt x="2795690" y="1611835"/>
                    <a:pt x="2812800" y="1928043"/>
                  </a:cubicBezTo>
                  <a:cubicBezTo>
                    <a:pt x="2815538" y="1978690"/>
                    <a:pt x="2805272" y="2021810"/>
                    <a:pt x="2781317" y="2066298"/>
                  </a:cubicBezTo>
                  <a:cubicBezTo>
                    <a:pt x="2619106" y="2359919"/>
                    <a:pt x="2376818" y="2571408"/>
                    <a:pt x="2094148" y="2742516"/>
                  </a:cubicBezTo>
                  <a:cubicBezTo>
                    <a:pt x="2043500" y="2772630"/>
                    <a:pt x="1990799" y="2802061"/>
                    <a:pt x="1939466" y="2832176"/>
                  </a:cubicBezTo>
                  <a:close/>
                </a:path>
              </a:pathLst>
            </a:custGeom>
            <a:solidFill>
              <a:srgbClr val="F9D6BA"/>
            </a:solidFill>
            <a:ln w="4491" cap="flat">
              <a:noFill/>
              <a:prstDash val="solid"/>
              <a:miter/>
            </a:ln>
          </p:spPr>
          <p:txBody>
            <a:bodyPr rtlCol="0" anchor="ctr"/>
            <a:lstStyle/>
            <a:p>
              <a:endParaRPr lang="en-US" sz="2024"/>
            </a:p>
          </p:txBody>
        </p:sp>
        <p:sp>
          <p:nvSpPr>
            <p:cNvPr id="75" name="Freeform: Shape 74">
              <a:extLst>
                <a:ext uri="{FF2B5EF4-FFF2-40B4-BE49-F238E27FC236}">
                  <a16:creationId xmlns:a16="http://schemas.microsoft.com/office/drawing/2014/main" id="{3EA0DAE6-34F7-4B2E-B3D8-160BE3858C72}"/>
                </a:ext>
              </a:extLst>
            </p:cNvPr>
            <p:cNvSpPr/>
            <p:nvPr/>
          </p:nvSpPr>
          <p:spPr>
            <a:xfrm>
              <a:off x="6129735" y="2202400"/>
              <a:ext cx="366518" cy="145571"/>
            </a:xfrm>
            <a:custGeom>
              <a:avLst/>
              <a:gdLst>
                <a:gd name="connsiteX0" fmla="*/ 0 w 1006798"/>
                <a:gd name="connsiteY0" fmla="*/ 0 h 399873"/>
                <a:gd name="connsiteX1" fmla="*/ 186165 w 1006798"/>
                <a:gd name="connsiteY1" fmla="*/ 80763 h 399873"/>
                <a:gd name="connsiteX2" fmla="*/ 563971 w 1006798"/>
                <a:gd name="connsiteY2" fmla="*/ 203960 h 399873"/>
                <a:gd name="connsiteX3" fmla="*/ 634468 w 1006798"/>
                <a:gd name="connsiteY3" fmla="*/ 197116 h 399873"/>
                <a:gd name="connsiteX4" fmla="*/ 954097 w 1006798"/>
                <a:gd name="connsiteY4" fmla="*/ 57492 h 399873"/>
                <a:gd name="connsiteX5" fmla="*/ 999269 w 1006798"/>
                <a:gd name="connsiteY5" fmla="*/ 39697 h 399873"/>
                <a:gd name="connsiteX6" fmla="*/ 1006798 w 1006798"/>
                <a:gd name="connsiteY6" fmla="*/ 253924 h 399873"/>
                <a:gd name="connsiteX7" fmla="*/ 708386 w 1006798"/>
                <a:gd name="connsiteY7" fmla="*/ 377121 h 399873"/>
                <a:gd name="connsiteX8" fmla="*/ 79394 w 1006798"/>
                <a:gd name="connsiteY8" fmla="*/ 307994 h 399873"/>
                <a:gd name="connsiteX9" fmla="*/ 20533 w 1006798"/>
                <a:gd name="connsiteY9" fmla="*/ 291568 h 399873"/>
                <a:gd name="connsiteX10" fmla="*/ 16426 w 1006798"/>
                <a:gd name="connsiteY10" fmla="*/ 136886 h 399873"/>
                <a:gd name="connsiteX11" fmla="*/ 0 w 1006798"/>
                <a:gd name="connsiteY11" fmla="*/ 0 h 3998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6798" h="399873">
                  <a:moveTo>
                    <a:pt x="0" y="0"/>
                  </a:moveTo>
                  <a:cubicBezTo>
                    <a:pt x="62283" y="27377"/>
                    <a:pt x="123882" y="54754"/>
                    <a:pt x="186165" y="80763"/>
                  </a:cubicBezTo>
                  <a:cubicBezTo>
                    <a:pt x="308678" y="132780"/>
                    <a:pt x="435298" y="171108"/>
                    <a:pt x="563971" y="203960"/>
                  </a:cubicBezTo>
                  <a:cubicBezTo>
                    <a:pt x="589295" y="210120"/>
                    <a:pt x="611197" y="205329"/>
                    <a:pt x="634468" y="197116"/>
                  </a:cubicBezTo>
                  <a:cubicBezTo>
                    <a:pt x="743977" y="156735"/>
                    <a:pt x="850748" y="110878"/>
                    <a:pt x="954097" y="57492"/>
                  </a:cubicBezTo>
                  <a:cubicBezTo>
                    <a:pt x="968470" y="49963"/>
                    <a:pt x="984212" y="45172"/>
                    <a:pt x="999269" y="39697"/>
                  </a:cubicBezTo>
                  <a:cubicBezTo>
                    <a:pt x="999954" y="110878"/>
                    <a:pt x="997216" y="182743"/>
                    <a:pt x="1006798" y="253924"/>
                  </a:cubicBezTo>
                  <a:cubicBezTo>
                    <a:pt x="913031" y="307994"/>
                    <a:pt x="816526" y="356588"/>
                    <a:pt x="708386" y="377121"/>
                  </a:cubicBezTo>
                  <a:cubicBezTo>
                    <a:pt x="491422" y="418872"/>
                    <a:pt x="281301" y="407237"/>
                    <a:pt x="79394" y="307994"/>
                  </a:cubicBezTo>
                  <a:cubicBezTo>
                    <a:pt x="60914" y="299097"/>
                    <a:pt x="43804" y="284039"/>
                    <a:pt x="20533" y="291568"/>
                  </a:cubicBezTo>
                  <a:cubicBezTo>
                    <a:pt x="19164" y="240235"/>
                    <a:pt x="17795" y="188219"/>
                    <a:pt x="16426" y="136886"/>
                  </a:cubicBezTo>
                  <a:cubicBezTo>
                    <a:pt x="19164" y="90345"/>
                    <a:pt x="5476" y="45857"/>
                    <a:pt x="0" y="0"/>
                  </a:cubicBezTo>
                  <a:close/>
                </a:path>
              </a:pathLst>
            </a:custGeom>
            <a:solidFill>
              <a:srgbClr val="E2C2A7"/>
            </a:solidFill>
            <a:ln w="4491" cap="flat">
              <a:noFill/>
              <a:prstDash val="solid"/>
              <a:miter/>
            </a:ln>
          </p:spPr>
          <p:txBody>
            <a:bodyPr rtlCol="0" anchor="ctr"/>
            <a:lstStyle/>
            <a:p>
              <a:endParaRPr lang="en-US" sz="2024"/>
            </a:p>
          </p:txBody>
        </p:sp>
        <p:sp>
          <p:nvSpPr>
            <p:cNvPr id="76" name="Freeform: Shape 75">
              <a:extLst>
                <a:ext uri="{FF2B5EF4-FFF2-40B4-BE49-F238E27FC236}">
                  <a16:creationId xmlns:a16="http://schemas.microsoft.com/office/drawing/2014/main" id="{D46F81F1-5341-4CB7-B209-595A0B47023A}"/>
                </a:ext>
              </a:extLst>
            </p:cNvPr>
            <p:cNvSpPr/>
            <p:nvPr/>
          </p:nvSpPr>
          <p:spPr>
            <a:xfrm>
              <a:off x="5610161" y="1414853"/>
              <a:ext cx="133358" cy="334387"/>
            </a:xfrm>
            <a:custGeom>
              <a:avLst/>
              <a:gdLst>
                <a:gd name="connsiteX0" fmla="*/ 161034 w 366325"/>
                <a:gd name="connsiteY0" fmla="*/ 529 h 918537"/>
                <a:gd name="connsiteX1" fmla="*/ 200047 w 366325"/>
                <a:gd name="connsiteY1" fmla="*/ 47070 h 918537"/>
                <a:gd name="connsiteX2" fmla="*/ 289707 w 366325"/>
                <a:gd name="connsiteY2" fmla="*/ 493319 h 918537"/>
                <a:gd name="connsiteX3" fmla="*/ 362257 w 366325"/>
                <a:gd name="connsiteY3" fmla="*/ 854699 h 918537"/>
                <a:gd name="connsiteX4" fmla="*/ 347199 w 366325"/>
                <a:gd name="connsiteY4" fmla="*/ 914244 h 918537"/>
                <a:gd name="connsiteX5" fmla="*/ 295183 w 366325"/>
                <a:gd name="connsiteY5" fmla="*/ 884129 h 918537"/>
                <a:gd name="connsiteX6" fmla="*/ 89853 w 366325"/>
                <a:gd name="connsiteY6" fmla="*/ 567238 h 918537"/>
                <a:gd name="connsiteX7" fmla="*/ 9090 w 366325"/>
                <a:gd name="connsiteY7" fmla="*/ 152473 h 918537"/>
                <a:gd name="connsiteX8" fmla="*/ 161034 w 366325"/>
                <a:gd name="connsiteY8" fmla="*/ 529 h 918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325" h="918537">
                  <a:moveTo>
                    <a:pt x="161034" y="529"/>
                  </a:moveTo>
                  <a:cubicBezTo>
                    <a:pt x="195256" y="-4262"/>
                    <a:pt x="195256" y="24484"/>
                    <a:pt x="200047" y="47070"/>
                  </a:cubicBezTo>
                  <a:cubicBezTo>
                    <a:pt x="230162" y="195592"/>
                    <a:pt x="259592" y="344798"/>
                    <a:pt x="289707" y="493319"/>
                  </a:cubicBezTo>
                  <a:cubicBezTo>
                    <a:pt x="313662" y="613779"/>
                    <a:pt x="337617" y="734239"/>
                    <a:pt x="362257" y="854699"/>
                  </a:cubicBezTo>
                  <a:cubicBezTo>
                    <a:pt x="367048" y="877285"/>
                    <a:pt x="372523" y="901240"/>
                    <a:pt x="347199" y="914244"/>
                  </a:cubicBezTo>
                  <a:cubicBezTo>
                    <a:pt x="317084" y="929302"/>
                    <a:pt x="307502" y="901240"/>
                    <a:pt x="295183" y="884129"/>
                  </a:cubicBezTo>
                  <a:cubicBezTo>
                    <a:pt x="219211" y="783518"/>
                    <a:pt x="149399" y="678116"/>
                    <a:pt x="89853" y="567238"/>
                  </a:cubicBezTo>
                  <a:cubicBezTo>
                    <a:pt x="20726" y="437196"/>
                    <a:pt x="-18971" y="300994"/>
                    <a:pt x="9090" y="152473"/>
                  </a:cubicBezTo>
                  <a:cubicBezTo>
                    <a:pt x="26886" y="57337"/>
                    <a:pt x="83009" y="1213"/>
                    <a:pt x="161034" y="529"/>
                  </a:cubicBezTo>
                  <a:close/>
                </a:path>
              </a:pathLst>
            </a:custGeom>
            <a:solidFill>
              <a:srgbClr val="F9D6BA"/>
            </a:solidFill>
            <a:ln w="4491" cap="flat">
              <a:noFill/>
              <a:prstDash val="solid"/>
              <a:miter/>
            </a:ln>
          </p:spPr>
          <p:txBody>
            <a:bodyPr rtlCol="0" anchor="ctr"/>
            <a:lstStyle/>
            <a:p>
              <a:endParaRPr lang="en-US" sz="2024"/>
            </a:p>
          </p:txBody>
        </p:sp>
        <p:sp>
          <p:nvSpPr>
            <p:cNvPr id="77" name="Freeform: Shape 76">
              <a:extLst>
                <a:ext uri="{FF2B5EF4-FFF2-40B4-BE49-F238E27FC236}">
                  <a16:creationId xmlns:a16="http://schemas.microsoft.com/office/drawing/2014/main" id="{C09188A7-06B2-4D0D-BCF5-4656290B0517}"/>
                </a:ext>
              </a:extLst>
            </p:cNvPr>
            <p:cNvSpPr/>
            <p:nvPr/>
          </p:nvSpPr>
          <p:spPr>
            <a:xfrm>
              <a:off x="6898130" y="1395251"/>
              <a:ext cx="128839" cy="331936"/>
            </a:xfrm>
            <a:custGeom>
              <a:avLst/>
              <a:gdLst>
                <a:gd name="connsiteX0" fmla="*/ 353912 w 353912"/>
                <a:gd name="connsiteY0" fmla="*/ 250807 h 911803"/>
                <a:gd name="connsiteX1" fmla="*/ 66451 w 353912"/>
                <a:gd name="connsiteY1" fmla="*/ 893488 h 911803"/>
                <a:gd name="connsiteX2" fmla="*/ 15119 w 353912"/>
                <a:gd name="connsiteY2" fmla="*/ 906492 h 911803"/>
                <a:gd name="connsiteX3" fmla="*/ 4168 w 353912"/>
                <a:gd name="connsiteY3" fmla="*/ 859266 h 911803"/>
                <a:gd name="connsiteX4" fmla="*/ 207444 w 353912"/>
                <a:gd name="connsiteY4" fmla="*/ 30420 h 911803"/>
                <a:gd name="connsiteX5" fmla="*/ 257407 w 353912"/>
                <a:gd name="connsiteY5" fmla="*/ 10572 h 911803"/>
                <a:gd name="connsiteX6" fmla="*/ 353912 w 353912"/>
                <a:gd name="connsiteY6" fmla="*/ 250807 h 911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3912" h="911803">
                  <a:moveTo>
                    <a:pt x="353912" y="250807"/>
                  </a:moveTo>
                  <a:cubicBezTo>
                    <a:pt x="336801" y="485567"/>
                    <a:pt x="235506" y="703901"/>
                    <a:pt x="66451" y="893488"/>
                  </a:cubicBezTo>
                  <a:cubicBezTo>
                    <a:pt x="52078" y="909230"/>
                    <a:pt x="36336" y="918128"/>
                    <a:pt x="15119" y="906492"/>
                  </a:cubicBezTo>
                  <a:cubicBezTo>
                    <a:pt x="-5414" y="894857"/>
                    <a:pt x="-623" y="876377"/>
                    <a:pt x="4168" y="859266"/>
                  </a:cubicBezTo>
                  <a:cubicBezTo>
                    <a:pt x="71926" y="582756"/>
                    <a:pt x="140369" y="306931"/>
                    <a:pt x="207444" y="30420"/>
                  </a:cubicBezTo>
                  <a:cubicBezTo>
                    <a:pt x="215657" y="-3801"/>
                    <a:pt x="229345" y="-7223"/>
                    <a:pt x="257407" y="10572"/>
                  </a:cubicBezTo>
                  <a:cubicBezTo>
                    <a:pt x="340223" y="61220"/>
                    <a:pt x="352543" y="142667"/>
                    <a:pt x="353912" y="250807"/>
                  </a:cubicBezTo>
                  <a:close/>
                </a:path>
              </a:pathLst>
            </a:custGeom>
            <a:solidFill>
              <a:srgbClr val="F9D6BA"/>
            </a:solidFill>
            <a:ln w="4491" cap="flat">
              <a:noFill/>
              <a:prstDash val="solid"/>
              <a:miter/>
            </a:ln>
          </p:spPr>
          <p:txBody>
            <a:bodyPr rtlCol="0" anchor="ctr"/>
            <a:lstStyle/>
            <a:p>
              <a:endParaRPr lang="en-US" sz="2024"/>
            </a:p>
          </p:txBody>
        </p:sp>
        <p:sp>
          <p:nvSpPr>
            <p:cNvPr id="78" name="Freeform: Shape 77">
              <a:extLst>
                <a:ext uri="{FF2B5EF4-FFF2-40B4-BE49-F238E27FC236}">
                  <a16:creationId xmlns:a16="http://schemas.microsoft.com/office/drawing/2014/main" id="{F07E7261-4F87-4A4B-A5AA-B283CB4F3953}"/>
                </a:ext>
              </a:extLst>
            </p:cNvPr>
            <p:cNvSpPr/>
            <p:nvPr/>
          </p:nvSpPr>
          <p:spPr>
            <a:xfrm>
              <a:off x="6621753" y="2404221"/>
              <a:ext cx="427385" cy="479746"/>
            </a:xfrm>
            <a:custGeom>
              <a:avLst/>
              <a:gdLst>
                <a:gd name="connsiteX0" fmla="*/ 1167854 w 1173993"/>
                <a:gd name="connsiteY0" fmla="*/ 1097143 h 1317825"/>
                <a:gd name="connsiteX1" fmla="*/ 1015226 w 1173993"/>
                <a:gd name="connsiteY1" fmla="*/ 540701 h 1317825"/>
                <a:gd name="connsiteX2" fmla="*/ 766093 w 1173993"/>
                <a:gd name="connsiteY2" fmla="*/ 232707 h 1317825"/>
                <a:gd name="connsiteX3" fmla="*/ 400607 w 1173993"/>
                <a:gd name="connsiteY3" fmla="*/ 94451 h 1317825"/>
                <a:gd name="connsiteX4" fmla="*/ 6374 w 1173993"/>
                <a:gd name="connsiteY4" fmla="*/ 0 h 1317825"/>
                <a:gd name="connsiteX5" fmla="*/ 20747 w 1173993"/>
                <a:gd name="connsiteY5" fmla="*/ 30799 h 1317825"/>
                <a:gd name="connsiteX6" fmla="*/ 152158 w 1173993"/>
                <a:gd name="connsiteY6" fmla="*/ 91714 h 1317825"/>
                <a:gd name="connsiteX7" fmla="*/ 217179 w 1173993"/>
                <a:gd name="connsiteY7" fmla="*/ 177268 h 1317825"/>
                <a:gd name="connsiteX8" fmla="*/ 179535 w 1173993"/>
                <a:gd name="connsiteY8" fmla="*/ 803522 h 1317825"/>
                <a:gd name="connsiteX9" fmla="*/ 76871 w 1173993"/>
                <a:gd name="connsiteY9" fmla="*/ 1271673 h 1317825"/>
                <a:gd name="connsiteX10" fmla="*/ 109723 w 1173993"/>
                <a:gd name="connsiteY10" fmla="*/ 1314792 h 1317825"/>
                <a:gd name="connsiteX11" fmla="*/ 1140477 w 1173993"/>
                <a:gd name="connsiteY11" fmla="*/ 1149844 h 1317825"/>
                <a:gd name="connsiteX12" fmla="*/ 1167854 w 1173993"/>
                <a:gd name="connsiteY12" fmla="*/ 1097143 h 13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73993" h="1317825">
                  <a:moveTo>
                    <a:pt x="1167854" y="1097143"/>
                  </a:moveTo>
                  <a:cubicBezTo>
                    <a:pt x="1145268" y="1036913"/>
                    <a:pt x="1035759" y="607091"/>
                    <a:pt x="1015226" y="540701"/>
                  </a:cubicBezTo>
                  <a:cubicBezTo>
                    <a:pt x="973475" y="405183"/>
                    <a:pt x="892028" y="301834"/>
                    <a:pt x="766093" y="232707"/>
                  </a:cubicBezTo>
                  <a:cubicBezTo>
                    <a:pt x="650424" y="169739"/>
                    <a:pt x="530649" y="118407"/>
                    <a:pt x="400607" y="94451"/>
                  </a:cubicBezTo>
                  <a:cubicBezTo>
                    <a:pt x="267143" y="69812"/>
                    <a:pt x="132310" y="52017"/>
                    <a:pt x="6374" y="0"/>
                  </a:cubicBezTo>
                  <a:cubicBezTo>
                    <a:pt x="-10052" y="20533"/>
                    <a:pt x="9112" y="24639"/>
                    <a:pt x="20747" y="30799"/>
                  </a:cubicBezTo>
                  <a:cubicBezTo>
                    <a:pt x="64551" y="52017"/>
                    <a:pt x="106986" y="74603"/>
                    <a:pt x="152158" y="91714"/>
                  </a:cubicBezTo>
                  <a:cubicBezTo>
                    <a:pt x="193224" y="107456"/>
                    <a:pt x="215810" y="133464"/>
                    <a:pt x="217179" y="177268"/>
                  </a:cubicBezTo>
                  <a:cubicBezTo>
                    <a:pt x="217864" y="193694"/>
                    <a:pt x="206228" y="611882"/>
                    <a:pt x="179535" y="803522"/>
                  </a:cubicBezTo>
                  <a:cubicBezTo>
                    <a:pt x="177482" y="820633"/>
                    <a:pt x="91928" y="1212127"/>
                    <a:pt x="76871" y="1271673"/>
                  </a:cubicBezTo>
                  <a:cubicBezTo>
                    <a:pt x="70026" y="1299735"/>
                    <a:pt x="72764" y="1327112"/>
                    <a:pt x="109723" y="1314792"/>
                  </a:cubicBezTo>
                  <a:cubicBezTo>
                    <a:pt x="178851" y="1291522"/>
                    <a:pt x="995377" y="1186804"/>
                    <a:pt x="1140477" y="1149844"/>
                  </a:cubicBezTo>
                  <a:cubicBezTo>
                    <a:pt x="1178120" y="1139578"/>
                    <a:pt x="1178805" y="1127258"/>
                    <a:pt x="1167854" y="1097143"/>
                  </a:cubicBezTo>
                  <a:close/>
                </a:path>
              </a:pathLst>
            </a:custGeom>
            <a:solidFill>
              <a:srgbClr val="EFEFEF"/>
            </a:solidFill>
            <a:ln w="6837" cap="flat">
              <a:noFill/>
              <a:prstDash val="solid"/>
              <a:miter/>
            </a:ln>
          </p:spPr>
          <p:txBody>
            <a:bodyPr rtlCol="0" anchor="ctr"/>
            <a:lstStyle/>
            <a:p>
              <a:endParaRPr lang="en-US" sz="2024"/>
            </a:p>
          </p:txBody>
        </p:sp>
        <p:sp>
          <p:nvSpPr>
            <p:cNvPr id="79" name="Freeform: Shape 78">
              <a:extLst>
                <a:ext uri="{FF2B5EF4-FFF2-40B4-BE49-F238E27FC236}">
                  <a16:creationId xmlns:a16="http://schemas.microsoft.com/office/drawing/2014/main" id="{BE09E3AF-9224-4C5E-8D1A-D5886D312299}"/>
                </a:ext>
              </a:extLst>
            </p:cNvPr>
            <p:cNvSpPr/>
            <p:nvPr/>
          </p:nvSpPr>
          <p:spPr>
            <a:xfrm>
              <a:off x="5863869" y="2279142"/>
              <a:ext cx="353842" cy="592069"/>
            </a:xfrm>
            <a:custGeom>
              <a:avLst/>
              <a:gdLst>
                <a:gd name="connsiteX0" fmla="*/ 310072 w 971976"/>
                <a:gd name="connsiteY0" fmla="*/ 1574192 h 1626369"/>
                <a:gd name="connsiteX1" fmla="*/ 186190 w 971976"/>
                <a:gd name="connsiteY1" fmla="*/ 1563241 h 1626369"/>
                <a:gd name="connsiteX2" fmla="*/ 154021 w 971976"/>
                <a:gd name="connsiteY2" fmla="*/ 1535864 h 1626369"/>
                <a:gd name="connsiteX3" fmla="*/ 24 w 971976"/>
                <a:gd name="connsiteY3" fmla="*/ 1251140 h 1626369"/>
                <a:gd name="connsiteX4" fmla="*/ 16451 w 971976"/>
                <a:gd name="connsiteY4" fmla="*/ 917822 h 1626369"/>
                <a:gd name="connsiteX5" fmla="*/ 236153 w 971976"/>
                <a:gd name="connsiteY5" fmla="*/ 539332 h 1626369"/>
                <a:gd name="connsiteX6" fmla="*/ 329236 w 971976"/>
                <a:gd name="connsiteY6" fmla="*/ 484577 h 1626369"/>
                <a:gd name="connsiteX7" fmla="*/ 485971 w 971976"/>
                <a:gd name="connsiteY7" fmla="*/ 366171 h 1626369"/>
                <a:gd name="connsiteX8" fmla="*/ 748108 w 971976"/>
                <a:gd name="connsiteY8" fmla="*/ 0 h 1626369"/>
                <a:gd name="connsiteX9" fmla="*/ 750161 w 971976"/>
                <a:gd name="connsiteY9" fmla="*/ 82132 h 1626369"/>
                <a:gd name="connsiteX10" fmla="*/ 730312 w 971976"/>
                <a:gd name="connsiteY10" fmla="*/ 115669 h 1626369"/>
                <a:gd name="connsiteX11" fmla="*/ 671451 w 971976"/>
                <a:gd name="connsiteY11" fmla="*/ 204645 h 1626369"/>
                <a:gd name="connsiteX12" fmla="*/ 577684 w 971976"/>
                <a:gd name="connsiteY12" fmla="*/ 418188 h 1626369"/>
                <a:gd name="connsiteX13" fmla="*/ 607799 w 971976"/>
                <a:gd name="connsiteY13" fmla="*/ 474311 h 1626369"/>
                <a:gd name="connsiteX14" fmla="*/ 674873 w 971976"/>
                <a:gd name="connsiteY14" fmla="*/ 506479 h 1626369"/>
                <a:gd name="connsiteX15" fmla="*/ 929482 w 971976"/>
                <a:gd name="connsiteY15" fmla="*/ 807629 h 1626369"/>
                <a:gd name="connsiteX16" fmla="*/ 969179 w 971976"/>
                <a:gd name="connsiteY16" fmla="*/ 1254562 h 1626369"/>
                <a:gd name="connsiteX17" fmla="*/ 855563 w 971976"/>
                <a:gd name="connsiteY17" fmla="*/ 1510540 h 1626369"/>
                <a:gd name="connsiteX18" fmla="*/ 728944 w 971976"/>
                <a:gd name="connsiteY18" fmla="*/ 1604991 h 1626369"/>
                <a:gd name="connsiteX19" fmla="*/ 620803 w 971976"/>
                <a:gd name="connsiteY19" fmla="*/ 1583089 h 1626369"/>
                <a:gd name="connsiteX20" fmla="*/ 699513 w 971976"/>
                <a:gd name="connsiteY20" fmla="*/ 1501642 h 1626369"/>
                <a:gd name="connsiteX21" fmla="*/ 811075 w 971976"/>
                <a:gd name="connsiteY21" fmla="*/ 1451679 h 1626369"/>
                <a:gd name="connsiteX22" fmla="*/ 887047 w 971976"/>
                <a:gd name="connsiteY22" fmla="*/ 1162849 h 1626369"/>
                <a:gd name="connsiteX23" fmla="*/ 861723 w 971976"/>
                <a:gd name="connsiteY23" fmla="*/ 901396 h 1626369"/>
                <a:gd name="connsiteX24" fmla="*/ 715939 w 971976"/>
                <a:gd name="connsiteY24" fmla="*/ 637206 h 1626369"/>
                <a:gd name="connsiteX25" fmla="*/ 622857 w 971976"/>
                <a:gd name="connsiteY25" fmla="*/ 569447 h 1626369"/>
                <a:gd name="connsiteX26" fmla="*/ 371670 w 971976"/>
                <a:gd name="connsiteY26" fmla="*/ 567394 h 1626369"/>
                <a:gd name="connsiteX27" fmla="*/ 198509 w 971976"/>
                <a:gd name="connsiteY27" fmla="*/ 690591 h 1626369"/>
                <a:gd name="connsiteX28" fmla="*/ 84209 w 971976"/>
                <a:gd name="connsiteY28" fmla="*/ 1192963 h 1626369"/>
                <a:gd name="connsiteX29" fmla="*/ 125275 w 971976"/>
                <a:gd name="connsiteY29" fmla="*/ 1390764 h 1626369"/>
                <a:gd name="connsiteX30" fmla="*/ 232047 w 971976"/>
                <a:gd name="connsiteY30" fmla="*/ 1468790 h 1626369"/>
                <a:gd name="connsiteX31" fmla="*/ 294330 w 971976"/>
                <a:gd name="connsiteY31" fmla="*/ 1478371 h 1626369"/>
                <a:gd name="connsiteX32" fmla="*/ 310072 w 971976"/>
                <a:gd name="connsiteY32" fmla="*/ 1574192 h 1626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71976" h="1626369">
                  <a:moveTo>
                    <a:pt x="310072" y="1574192"/>
                  </a:moveTo>
                  <a:cubicBezTo>
                    <a:pt x="258055" y="1632368"/>
                    <a:pt x="221096" y="1629631"/>
                    <a:pt x="186190" y="1563241"/>
                  </a:cubicBezTo>
                  <a:cubicBezTo>
                    <a:pt x="178661" y="1548868"/>
                    <a:pt x="165657" y="1543392"/>
                    <a:pt x="154021" y="1535864"/>
                  </a:cubicBezTo>
                  <a:cubicBezTo>
                    <a:pt x="52041" y="1468105"/>
                    <a:pt x="24" y="1374338"/>
                    <a:pt x="24" y="1251140"/>
                  </a:cubicBezTo>
                  <a:cubicBezTo>
                    <a:pt x="24" y="1139578"/>
                    <a:pt x="-1345" y="1028700"/>
                    <a:pt x="16451" y="917822"/>
                  </a:cubicBezTo>
                  <a:cubicBezTo>
                    <a:pt x="41775" y="762456"/>
                    <a:pt x="106796" y="632415"/>
                    <a:pt x="236153" y="539332"/>
                  </a:cubicBezTo>
                  <a:cubicBezTo>
                    <a:pt x="271743" y="514008"/>
                    <a:pt x="292276" y="505110"/>
                    <a:pt x="329236" y="484577"/>
                  </a:cubicBezTo>
                  <a:cubicBezTo>
                    <a:pt x="413421" y="451725"/>
                    <a:pt x="462700" y="457200"/>
                    <a:pt x="485971" y="366171"/>
                  </a:cubicBezTo>
                  <a:cubicBezTo>
                    <a:pt x="496921" y="323736"/>
                    <a:pt x="649550" y="49963"/>
                    <a:pt x="748108" y="0"/>
                  </a:cubicBezTo>
                  <a:cubicBezTo>
                    <a:pt x="745370" y="41066"/>
                    <a:pt x="750845" y="39013"/>
                    <a:pt x="750161" y="82132"/>
                  </a:cubicBezTo>
                  <a:cubicBezTo>
                    <a:pt x="746054" y="95136"/>
                    <a:pt x="734419" y="102665"/>
                    <a:pt x="730312" y="115669"/>
                  </a:cubicBezTo>
                  <a:cubicBezTo>
                    <a:pt x="717993" y="151260"/>
                    <a:pt x="695406" y="164263"/>
                    <a:pt x="671451" y="204645"/>
                  </a:cubicBezTo>
                  <a:cubicBezTo>
                    <a:pt x="620119" y="274457"/>
                    <a:pt x="594111" y="340847"/>
                    <a:pt x="577684" y="418188"/>
                  </a:cubicBezTo>
                  <a:cubicBezTo>
                    <a:pt x="570840" y="449671"/>
                    <a:pt x="574262" y="465413"/>
                    <a:pt x="607799" y="474311"/>
                  </a:cubicBezTo>
                  <a:cubicBezTo>
                    <a:pt x="642705" y="484577"/>
                    <a:pt x="651603" y="494159"/>
                    <a:pt x="674873" y="506479"/>
                  </a:cubicBezTo>
                  <a:cubicBezTo>
                    <a:pt x="806284" y="566025"/>
                    <a:pt x="892523" y="668005"/>
                    <a:pt x="929482" y="807629"/>
                  </a:cubicBezTo>
                  <a:cubicBezTo>
                    <a:pt x="968494" y="954097"/>
                    <a:pt x="977392" y="1103987"/>
                    <a:pt x="969179" y="1254562"/>
                  </a:cubicBezTo>
                  <a:cubicBezTo>
                    <a:pt x="963703" y="1352436"/>
                    <a:pt x="926060" y="1439359"/>
                    <a:pt x="855563" y="1510540"/>
                  </a:cubicBezTo>
                  <a:cubicBezTo>
                    <a:pt x="808337" y="1547499"/>
                    <a:pt x="748792" y="1572823"/>
                    <a:pt x="728944" y="1604991"/>
                  </a:cubicBezTo>
                  <a:cubicBezTo>
                    <a:pt x="674873" y="1639897"/>
                    <a:pt x="635176" y="1631684"/>
                    <a:pt x="620803" y="1583089"/>
                  </a:cubicBezTo>
                  <a:cubicBezTo>
                    <a:pt x="605746" y="1532442"/>
                    <a:pt x="639283" y="1496851"/>
                    <a:pt x="699513" y="1501642"/>
                  </a:cubicBezTo>
                  <a:cubicBezTo>
                    <a:pt x="741263" y="1496167"/>
                    <a:pt x="780276" y="1483162"/>
                    <a:pt x="811075" y="1451679"/>
                  </a:cubicBezTo>
                  <a:cubicBezTo>
                    <a:pt x="874727" y="1364756"/>
                    <a:pt x="884994" y="1273042"/>
                    <a:pt x="887047" y="1162849"/>
                  </a:cubicBezTo>
                  <a:cubicBezTo>
                    <a:pt x="888416" y="1054709"/>
                    <a:pt x="874727" y="987634"/>
                    <a:pt x="861723" y="901396"/>
                  </a:cubicBezTo>
                  <a:cubicBezTo>
                    <a:pt x="845981" y="794625"/>
                    <a:pt x="800124" y="705649"/>
                    <a:pt x="715939" y="637206"/>
                  </a:cubicBezTo>
                  <a:cubicBezTo>
                    <a:pt x="698144" y="622832"/>
                    <a:pt x="646812" y="581082"/>
                    <a:pt x="622857" y="569447"/>
                  </a:cubicBezTo>
                  <a:cubicBezTo>
                    <a:pt x="539356" y="529065"/>
                    <a:pt x="459962" y="529065"/>
                    <a:pt x="371670" y="567394"/>
                  </a:cubicBezTo>
                  <a:cubicBezTo>
                    <a:pt x="308703" y="584504"/>
                    <a:pt x="232047" y="651579"/>
                    <a:pt x="198509" y="690591"/>
                  </a:cubicBezTo>
                  <a:cubicBezTo>
                    <a:pt x="105427" y="848695"/>
                    <a:pt x="91054" y="1017065"/>
                    <a:pt x="84209" y="1192963"/>
                  </a:cubicBezTo>
                  <a:cubicBezTo>
                    <a:pt x="81472" y="1260722"/>
                    <a:pt x="93107" y="1328481"/>
                    <a:pt x="125275" y="1390764"/>
                  </a:cubicBezTo>
                  <a:cubicBezTo>
                    <a:pt x="147861" y="1434568"/>
                    <a:pt x="176608" y="1469474"/>
                    <a:pt x="232047" y="1468790"/>
                  </a:cubicBezTo>
                  <a:cubicBezTo>
                    <a:pt x="248473" y="1468790"/>
                    <a:pt x="274481" y="1467421"/>
                    <a:pt x="294330" y="1478371"/>
                  </a:cubicBezTo>
                  <a:cubicBezTo>
                    <a:pt x="327867" y="1495482"/>
                    <a:pt x="329236" y="1539286"/>
                    <a:pt x="310072" y="1574192"/>
                  </a:cubicBezTo>
                  <a:close/>
                </a:path>
              </a:pathLst>
            </a:custGeom>
            <a:solidFill>
              <a:schemeClr val="accent1"/>
            </a:solidFill>
            <a:ln w="6837" cap="flat">
              <a:noFill/>
              <a:prstDash val="solid"/>
              <a:miter/>
            </a:ln>
          </p:spPr>
          <p:txBody>
            <a:bodyPr rtlCol="0" anchor="ctr"/>
            <a:lstStyle/>
            <a:p>
              <a:endParaRPr lang="en-US" sz="2024"/>
            </a:p>
          </p:txBody>
        </p:sp>
        <p:sp>
          <p:nvSpPr>
            <p:cNvPr id="80" name="Freeform: Shape 79">
              <a:extLst>
                <a:ext uri="{FF2B5EF4-FFF2-40B4-BE49-F238E27FC236}">
                  <a16:creationId xmlns:a16="http://schemas.microsoft.com/office/drawing/2014/main" id="{1649EEEF-34DD-40A3-8FB7-9E64015B231E}"/>
                </a:ext>
              </a:extLst>
            </p:cNvPr>
            <p:cNvSpPr/>
            <p:nvPr/>
          </p:nvSpPr>
          <p:spPr>
            <a:xfrm>
              <a:off x="6495220" y="2285525"/>
              <a:ext cx="191105" cy="508806"/>
            </a:xfrm>
            <a:custGeom>
              <a:avLst/>
              <a:gdLst>
                <a:gd name="connsiteX0" fmla="*/ 524375 w 524950"/>
                <a:gd name="connsiteY0" fmla="*/ 1228130 h 1397651"/>
                <a:gd name="connsiteX1" fmla="*/ 494260 w 524950"/>
                <a:gd name="connsiteY1" fmla="*/ 1339692 h 1397651"/>
                <a:gd name="connsiteX2" fmla="*/ 236914 w 524950"/>
                <a:gd name="connsiteY2" fmla="*/ 1347221 h 1397651"/>
                <a:gd name="connsiteX3" fmla="*/ 267713 w 524950"/>
                <a:gd name="connsiteY3" fmla="*/ 1095351 h 1397651"/>
                <a:gd name="connsiteX4" fmla="*/ 314939 w 524950"/>
                <a:gd name="connsiteY4" fmla="*/ 1002952 h 1397651"/>
                <a:gd name="connsiteX5" fmla="*/ 217065 w 524950"/>
                <a:gd name="connsiteY5" fmla="*/ 394493 h 1397651"/>
                <a:gd name="connsiteX6" fmla="*/ 33638 w 524950"/>
                <a:gd name="connsiteY6" fmla="*/ 130987 h 1397651"/>
                <a:gd name="connsiteX7" fmla="*/ 1469 w 524950"/>
                <a:gd name="connsiteY7" fmla="*/ 25584 h 1397651"/>
                <a:gd name="connsiteX8" fmla="*/ 18580 w 524950"/>
                <a:gd name="connsiteY8" fmla="*/ 9842 h 1397651"/>
                <a:gd name="connsiteX9" fmla="*/ 232807 w 524950"/>
                <a:gd name="connsiteY9" fmla="*/ 220647 h 1397651"/>
                <a:gd name="connsiteX10" fmla="*/ 307410 w 524950"/>
                <a:gd name="connsiteY10" fmla="*/ 367116 h 1397651"/>
                <a:gd name="connsiteX11" fmla="*/ 397755 w 524950"/>
                <a:gd name="connsiteY11" fmla="*/ 807205 h 1397651"/>
                <a:gd name="connsiteX12" fmla="*/ 408022 w 524950"/>
                <a:gd name="connsiteY12" fmla="*/ 990632 h 1397651"/>
                <a:gd name="connsiteX13" fmla="*/ 450456 w 524950"/>
                <a:gd name="connsiteY13" fmla="*/ 1098088 h 1397651"/>
                <a:gd name="connsiteX14" fmla="*/ 524375 w 524950"/>
                <a:gd name="connsiteY14" fmla="*/ 1228130 h 1397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24950" h="1397651">
                  <a:moveTo>
                    <a:pt x="524375" y="1228130"/>
                  </a:moveTo>
                  <a:cubicBezTo>
                    <a:pt x="514108" y="1287676"/>
                    <a:pt x="517531" y="1296573"/>
                    <a:pt x="494260" y="1339692"/>
                  </a:cubicBezTo>
                  <a:cubicBezTo>
                    <a:pt x="423763" y="1433459"/>
                    <a:pt x="294406" y="1396500"/>
                    <a:pt x="236914" y="1347221"/>
                  </a:cubicBezTo>
                  <a:cubicBezTo>
                    <a:pt x="154098" y="1275356"/>
                    <a:pt x="165049" y="1158318"/>
                    <a:pt x="267713" y="1095351"/>
                  </a:cubicBezTo>
                  <a:cubicBezTo>
                    <a:pt x="308095" y="1070711"/>
                    <a:pt x="315623" y="1045387"/>
                    <a:pt x="314939" y="1002952"/>
                  </a:cubicBezTo>
                  <a:cubicBezTo>
                    <a:pt x="312885" y="794885"/>
                    <a:pt x="293722" y="590240"/>
                    <a:pt x="217065" y="394493"/>
                  </a:cubicBezTo>
                  <a:cubicBezTo>
                    <a:pt x="176684" y="291828"/>
                    <a:pt x="117138" y="202852"/>
                    <a:pt x="33638" y="130987"/>
                  </a:cubicBezTo>
                  <a:cubicBezTo>
                    <a:pt x="-5375" y="104294"/>
                    <a:pt x="6945" y="62544"/>
                    <a:pt x="1469" y="25584"/>
                  </a:cubicBezTo>
                  <a:cubicBezTo>
                    <a:pt x="-1953" y="-5215"/>
                    <a:pt x="-584" y="-5215"/>
                    <a:pt x="18580" y="9842"/>
                  </a:cubicBezTo>
                  <a:cubicBezTo>
                    <a:pt x="100712" y="78970"/>
                    <a:pt x="175999" y="129618"/>
                    <a:pt x="232807" y="220647"/>
                  </a:cubicBezTo>
                  <a:cubicBezTo>
                    <a:pt x="271135" y="263767"/>
                    <a:pt x="293722" y="329472"/>
                    <a:pt x="307410" y="367116"/>
                  </a:cubicBezTo>
                  <a:cubicBezTo>
                    <a:pt x="358742" y="509477"/>
                    <a:pt x="387489" y="656630"/>
                    <a:pt x="397755" y="807205"/>
                  </a:cubicBezTo>
                  <a:cubicBezTo>
                    <a:pt x="401862" y="868119"/>
                    <a:pt x="409390" y="929718"/>
                    <a:pt x="408022" y="990632"/>
                  </a:cubicBezTo>
                  <a:cubicBezTo>
                    <a:pt x="407337" y="1028276"/>
                    <a:pt x="421026" y="1077555"/>
                    <a:pt x="450456" y="1098088"/>
                  </a:cubicBezTo>
                  <a:cubicBezTo>
                    <a:pt x="486046" y="1123412"/>
                    <a:pt x="530534" y="1180220"/>
                    <a:pt x="524375" y="1228130"/>
                  </a:cubicBezTo>
                  <a:close/>
                </a:path>
              </a:pathLst>
            </a:custGeom>
            <a:solidFill>
              <a:schemeClr val="accent1"/>
            </a:solidFill>
            <a:ln w="6837" cap="flat">
              <a:noFill/>
              <a:prstDash val="solid"/>
              <a:miter/>
            </a:ln>
          </p:spPr>
          <p:txBody>
            <a:bodyPr rtlCol="0" anchor="ctr"/>
            <a:lstStyle/>
            <a:p>
              <a:endParaRPr lang="en-US" sz="2024"/>
            </a:p>
          </p:txBody>
        </p:sp>
      </p:grpSp>
      <p:grpSp>
        <p:nvGrpSpPr>
          <p:cNvPr id="101" name="Group 100">
            <a:extLst>
              <a:ext uri="{FF2B5EF4-FFF2-40B4-BE49-F238E27FC236}">
                <a16:creationId xmlns:a16="http://schemas.microsoft.com/office/drawing/2014/main" id="{96418224-3607-4C94-B55B-C356B97FB1EC}"/>
              </a:ext>
            </a:extLst>
          </p:cNvPr>
          <p:cNvGrpSpPr/>
          <p:nvPr/>
        </p:nvGrpSpPr>
        <p:grpSpPr>
          <a:xfrm>
            <a:off x="198940" y="3623569"/>
            <a:ext cx="3141221" cy="1257751"/>
            <a:chOff x="4369635" y="1666070"/>
            <a:chExt cx="6748871" cy="2702261"/>
          </a:xfrm>
        </p:grpSpPr>
        <p:sp>
          <p:nvSpPr>
            <p:cNvPr id="102" name="Freeform: Shape 101">
              <a:extLst>
                <a:ext uri="{FF2B5EF4-FFF2-40B4-BE49-F238E27FC236}">
                  <a16:creationId xmlns:a16="http://schemas.microsoft.com/office/drawing/2014/main" id="{FD38BDE0-6CF0-41AF-9696-0B83C1A79FD2}"/>
                </a:ext>
              </a:extLst>
            </p:cNvPr>
            <p:cNvSpPr/>
            <p:nvPr/>
          </p:nvSpPr>
          <p:spPr>
            <a:xfrm>
              <a:off x="4369635" y="1671709"/>
              <a:ext cx="1123040" cy="2696622"/>
            </a:xfrm>
            <a:custGeom>
              <a:avLst/>
              <a:gdLst>
                <a:gd name="connsiteX0" fmla="*/ 1479568 w 2811199"/>
                <a:gd name="connsiteY0" fmla="*/ 6757084 h 6750195"/>
                <a:gd name="connsiteX1" fmla="*/ 1098107 w 2811199"/>
                <a:gd name="connsiteY1" fmla="*/ 6757084 h 6750195"/>
                <a:gd name="connsiteX2" fmla="*/ 978694 w 2811199"/>
                <a:gd name="connsiteY2" fmla="*/ 6616110 h 6750195"/>
                <a:gd name="connsiteX3" fmla="*/ 1007718 w 2811199"/>
                <a:gd name="connsiteY3" fmla="*/ 6448599 h 6750195"/>
                <a:gd name="connsiteX4" fmla="*/ 950499 w 2811199"/>
                <a:gd name="connsiteY4" fmla="*/ 6033138 h 6750195"/>
                <a:gd name="connsiteX5" fmla="*/ 787963 w 2811199"/>
                <a:gd name="connsiteY5" fmla="*/ 5630946 h 6750195"/>
                <a:gd name="connsiteX6" fmla="*/ 763085 w 2811199"/>
                <a:gd name="connsiteY6" fmla="*/ 5192266 h 6750195"/>
                <a:gd name="connsiteX7" fmla="*/ 827768 w 2811199"/>
                <a:gd name="connsiteY7" fmla="*/ 4960902 h 6750195"/>
                <a:gd name="connsiteX8" fmla="*/ 673525 w 2811199"/>
                <a:gd name="connsiteY8" fmla="*/ 4367150 h 6750195"/>
                <a:gd name="connsiteX9" fmla="*/ 399039 w 2811199"/>
                <a:gd name="connsiteY9" fmla="*/ 4031299 h 6750195"/>
                <a:gd name="connsiteX10" fmla="*/ 291235 w 2811199"/>
                <a:gd name="connsiteY10" fmla="*/ 3932617 h 6750195"/>
                <a:gd name="connsiteX11" fmla="*/ 31676 w 2811199"/>
                <a:gd name="connsiteY11" fmla="*/ 3553644 h 6750195"/>
                <a:gd name="connsiteX12" fmla="*/ 10115 w 2811199"/>
                <a:gd name="connsiteY12" fmla="*/ 3105013 h 6750195"/>
                <a:gd name="connsiteX13" fmla="*/ 10115 w 2811199"/>
                <a:gd name="connsiteY13" fmla="*/ 2926721 h 6750195"/>
                <a:gd name="connsiteX14" fmla="*/ 103822 w 2811199"/>
                <a:gd name="connsiteY14" fmla="*/ 2677943 h 6750195"/>
                <a:gd name="connsiteX15" fmla="*/ 111285 w 2811199"/>
                <a:gd name="connsiteY15" fmla="*/ 2559358 h 6750195"/>
                <a:gd name="connsiteX16" fmla="*/ 60700 w 2811199"/>
                <a:gd name="connsiteY16" fmla="*/ 2416725 h 6750195"/>
                <a:gd name="connsiteX17" fmla="*/ 136163 w 2811199"/>
                <a:gd name="connsiteY17" fmla="*/ 2025313 h 6750195"/>
                <a:gd name="connsiteX18" fmla="*/ 140309 w 2811199"/>
                <a:gd name="connsiteY18" fmla="*/ 1774876 h 6750195"/>
                <a:gd name="connsiteX19" fmla="*/ 198358 w 2811199"/>
                <a:gd name="connsiteY19" fmla="*/ 1290587 h 6750195"/>
                <a:gd name="connsiteX20" fmla="*/ 399868 w 2811199"/>
                <a:gd name="connsiteY20" fmla="*/ 1022735 h 6750195"/>
                <a:gd name="connsiteX21" fmla="*/ 486112 w 2811199"/>
                <a:gd name="connsiteY21" fmla="*/ 866833 h 6750195"/>
                <a:gd name="connsiteX22" fmla="*/ 452112 w 2811199"/>
                <a:gd name="connsiteY22" fmla="*/ 693518 h 6750195"/>
                <a:gd name="connsiteX23" fmla="*/ 422258 w 2811199"/>
                <a:gd name="connsiteY23" fmla="*/ 516055 h 6750195"/>
                <a:gd name="connsiteX24" fmla="*/ 480307 w 2811199"/>
                <a:gd name="connsiteY24" fmla="*/ 296301 h 6750195"/>
                <a:gd name="connsiteX25" fmla="*/ 669379 w 2811199"/>
                <a:gd name="connsiteY25" fmla="*/ 79034 h 6750195"/>
                <a:gd name="connsiteX26" fmla="*/ 1180204 w 2811199"/>
                <a:gd name="connsiteY26" fmla="*/ 69083 h 6750195"/>
                <a:gd name="connsiteX27" fmla="*/ 1245716 w 2811199"/>
                <a:gd name="connsiteY27" fmla="*/ 150351 h 6750195"/>
                <a:gd name="connsiteX28" fmla="*/ 1283033 w 2811199"/>
                <a:gd name="connsiteY28" fmla="*/ 219180 h 6750195"/>
                <a:gd name="connsiteX29" fmla="*/ 1327813 w 2811199"/>
                <a:gd name="connsiteY29" fmla="*/ 293813 h 6750195"/>
                <a:gd name="connsiteX30" fmla="*/ 1467958 w 2811199"/>
                <a:gd name="connsiteY30" fmla="*/ 451373 h 6750195"/>
                <a:gd name="connsiteX31" fmla="*/ 1476251 w 2811199"/>
                <a:gd name="connsiteY31" fmla="*/ 506104 h 6750195"/>
                <a:gd name="connsiteX32" fmla="*/ 1466300 w 2811199"/>
                <a:gd name="connsiteY32" fmla="*/ 657859 h 6750195"/>
                <a:gd name="connsiteX33" fmla="*/ 1477909 w 2811199"/>
                <a:gd name="connsiteY33" fmla="*/ 679420 h 6750195"/>
                <a:gd name="connsiteX34" fmla="*/ 1449715 w 2811199"/>
                <a:gd name="connsiteY34" fmla="*/ 885077 h 6750195"/>
                <a:gd name="connsiteX35" fmla="*/ 1472934 w 2811199"/>
                <a:gd name="connsiteY35" fmla="*/ 1006150 h 6750195"/>
                <a:gd name="connsiteX36" fmla="*/ 1918248 w 2811199"/>
                <a:gd name="connsiteY36" fmla="*/ 1253270 h 6750195"/>
                <a:gd name="connsiteX37" fmla="*/ 2094881 w 2811199"/>
                <a:gd name="connsiteY37" fmla="*/ 1374342 h 6750195"/>
                <a:gd name="connsiteX38" fmla="*/ 2163710 w 2811199"/>
                <a:gd name="connsiteY38" fmla="*/ 1622292 h 6750195"/>
                <a:gd name="connsiteX39" fmla="*/ 2130539 w 2811199"/>
                <a:gd name="connsiteY39" fmla="*/ 1687803 h 6750195"/>
                <a:gd name="connsiteX40" fmla="*/ 2136344 w 2811199"/>
                <a:gd name="connsiteY40" fmla="*/ 1748339 h 6750195"/>
                <a:gd name="connsiteX41" fmla="*/ 2514488 w 2811199"/>
                <a:gd name="connsiteY41" fmla="*/ 2307262 h 6750195"/>
                <a:gd name="connsiteX42" fmla="*/ 2812193 w 2811199"/>
                <a:gd name="connsiteY42" fmla="*/ 3054428 h 6750195"/>
                <a:gd name="connsiteX43" fmla="*/ 2738389 w 2811199"/>
                <a:gd name="connsiteY43" fmla="*/ 3615009 h 6750195"/>
                <a:gd name="connsiteX44" fmla="*/ 2500390 w 2811199"/>
                <a:gd name="connsiteY44" fmla="*/ 3910227 h 6750195"/>
                <a:gd name="connsiteX45" fmla="*/ 2451464 w 2811199"/>
                <a:gd name="connsiteY45" fmla="*/ 3978226 h 6750195"/>
                <a:gd name="connsiteX46" fmla="*/ 2405854 w 2811199"/>
                <a:gd name="connsiteY46" fmla="*/ 4084372 h 6750195"/>
                <a:gd name="connsiteX47" fmla="*/ 2290587 w 2811199"/>
                <a:gd name="connsiteY47" fmla="*/ 4313248 h 6750195"/>
                <a:gd name="connsiteX48" fmla="*/ 2012784 w 2811199"/>
                <a:gd name="connsiteY48" fmla="*/ 4679782 h 6750195"/>
                <a:gd name="connsiteX49" fmla="*/ 1947272 w 2811199"/>
                <a:gd name="connsiteY49" fmla="*/ 4859732 h 6750195"/>
                <a:gd name="connsiteX50" fmla="*/ 1939809 w 2811199"/>
                <a:gd name="connsiteY50" fmla="*/ 5033048 h 6750195"/>
                <a:gd name="connsiteX51" fmla="*/ 1784737 w 2811199"/>
                <a:gd name="connsiteY51" fmla="*/ 5272705 h 6750195"/>
                <a:gd name="connsiteX52" fmla="*/ 1697664 w 2811199"/>
                <a:gd name="connsiteY52" fmla="*/ 5420313 h 6750195"/>
                <a:gd name="connsiteX53" fmla="*/ 1636299 w 2811199"/>
                <a:gd name="connsiteY53" fmla="*/ 5604410 h 6750195"/>
                <a:gd name="connsiteX54" fmla="*/ 1517714 w 2811199"/>
                <a:gd name="connsiteY54" fmla="*/ 6189040 h 6750195"/>
                <a:gd name="connsiteX55" fmla="*/ 1598153 w 2811199"/>
                <a:gd name="connsiteY55" fmla="*/ 6374795 h 6750195"/>
                <a:gd name="connsiteX56" fmla="*/ 1771468 w 2811199"/>
                <a:gd name="connsiteY56" fmla="*/ 6529037 h 6750195"/>
                <a:gd name="connsiteX57" fmla="*/ 1951418 w 2811199"/>
                <a:gd name="connsiteY57" fmla="*/ 6592890 h 6750195"/>
                <a:gd name="connsiteX58" fmla="*/ 2025223 w 2811199"/>
                <a:gd name="connsiteY58" fmla="*/ 6617768 h 6750195"/>
                <a:gd name="connsiteX59" fmla="*/ 2026881 w 2811199"/>
                <a:gd name="connsiteY59" fmla="*/ 6704841 h 6750195"/>
                <a:gd name="connsiteX60" fmla="*/ 1871809 w 2811199"/>
                <a:gd name="connsiteY60" fmla="*/ 6755426 h 6750195"/>
                <a:gd name="connsiteX61" fmla="*/ 1479568 w 2811199"/>
                <a:gd name="connsiteY61" fmla="*/ 6757084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811199" h="6750195">
                  <a:moveTo>
                    <a:pt x="1479568" y="6757084"/>
                  </a:moveTo>
                  <a:cubicBezTo>
                    <a:pt x="1352691" y="6757084"/>
                    <a:pt x="1224984" y="6757084"/>
                    <a:pt x="1098107" y="6757084"/>
                  </a:cubicBezTo>
                  <a:cubicBezTo>
                    <a:pt x="985328" y="6756255"/>
                    <a:pt x="959620" y="6725572"/>
                    <a:pt x="978694" y="6616110"/>
                  </a:cubicBezTo>
                  <a:cubicBezTo>
                    <a:pt x="988645" y="6560549"/>
                    <a:pt x="1003571" y="6504989"/>
                    <a:pt x="1007718" y="6448599"/>
                  </a:cubicBezTo>
                  <a:cubicBezTo>
                    <a:pt x="1019327" y="6306795"/>
                    <a:pt x="995279" y="6168308"/>
                    <a:pt x="950499" y="6033138"/>
                  </a:cubicBezTo>
                  <a:cubicBezTo>
                    <a:pt x="904060" y="5896310"/>
                    <a:pt x="860109" y="5758653"/>
                    <a:pt x="787963" y="5630946"/>
                  </a:cubicBezTo>
                  <a:cubicBezTo>
                    <a:pt x="708354" y="5490801"/>
                    <a:pt x="721622" y="5341533"/>
                    <a:pt x="763085" y="5192266"/>
                  </a:cubicBezTo>
                  <a:cubicBezTo>
                    <a:pt x="784646" y="5115145"/>
                    <a:pt x="805378" y="5038024"/>
                    <a:pt x="827768" y="4960902"/>
                  </a:cubicBezTo>
                  <a:cubicBezTo>
                    <a:pt x="892450" y="4732855"/>
                    <a:pt x="850987" y="4532173"/>
                    <a:pt x="673525" y="4367150"/>
                  </a:cubicBezTo>
                  <a:cubicBezTo>
                    <a:pt x="566550" y="4267639"/>
                    <a:pt x="476161" y="4154030"/>
                    <a:pt x="399039" y="4031299"/>
                  </a:cubicBezTo>
                  <a:cubicBezTo>
                    <a:pt x="371673" y="3988177"/>
                    <a:pt x="336015" y="3958324"/>
                    <a:pt x="291235" y="3932617"/>
                  </a:cubicBezTo>
                  <a:cubicBezTo>
                    <a:pt x="143626" y="3848861"/>
                    <a:pt x="66505" y="3712862"/>
                    <a:pt x="31676" y="3553644"/>
                  </a:cubicBezTo>
                  <a:cubicBezTo>
                    <a:pt x="-665" y="3406035"/>
                    <a:pt x="-8958" y="3255939"/>
                    <a:pt x="10115" y="3105013"/>
                  </a:cubicBezTo>
                  <a:cubicBezTo>
                    <a:pt x="17578" y="3046964"/>
                    <a:pt x="13432" y="2986428"/>
                    <a:pt x="10115" y="2926721"/>
                  </a:cubicBezTo>
                  <a:cubicBezTo>
                    <a:pt x="4310" y="2828868"/>
                    <a:pt x="25871" y="2744284"/>
                    <a:pt x="103822" y="2677943"/>
                  </a:cubicBezTo>
                  <a:cubicBezTo>
                    <a:pt x="159382" y="2630675"/>
                    <a:pt x="161870" y="2613260"/>
                    <a:pt x="111285" y="2559358"/>
                  </a:cubicBezTo>
                  <a:cubicBezTo>
                    <a:pt x="71480" y="2517066"/>
                    <a:pt x="64017" y="2471456"/>
                    <a:pt x="60700" y="2416725"/>
                  </a:cubicBezTo>
                  <a:cubicBezTo>
                    <a:pt x="54066" y="2279067"/>
                    <a:pt x="90553" y="2151361"/>
                    <a:pt x="136163" y="2025313"/>
                  </a:cubicBezTo>
                  <a:cubicBezTo>
                    <a:pt x="144456" y="2002094"/>
                    <a:pt x="149431" y="1798095"/>
                    <a:pt x="140309" y="1774876"/>
                  </a:cubicBezTo>
                  <a:cubicBezTo>
                    <a:pt x="73968" y="1603219"/>
                    <a:pt x="113773" y="1444000"/>
                    <a:pt x="198358" y="1290587"/>
                  </a:cubicBezTo>
                  <a:cubicBezTo>
                    <a:pt x="252260" y="1191904"/>
                    <a:pt x="323576" y="1105661"/>
                    <a:pt x="399868" y="1022735"/>
                  </a:cubicBezTo>
                  <a:cubicBezTo>
                    <a:pt x="441331" y="977955"/>
                    <a:pt x="471185" y="929857"/>
                    <a:pt x="486112" y="866833"/>
                  </a:cubicBezTo>
                  <a:cubicBezTo>
                    <a:pt x="503526" y="798834"/>
                    <a:pt x="491087" y="747420"/>
                    <a:pt x="452112" y="693518"/>
                  </a:cubicBezTo>
                  <a:cubicBezTo>
                    <a:pt x="413966" y="640445"/>
                    <a:pt x="404015" y="579079"/>
                    <a:pt x="422258" y="516055"/>
                  </a:cubicBezTo>
                  <a:cubicBezTo>
                    <a:pt x="442990" y="443080"/>
                    <a:pt x="461234" y="369276"/>
                    <a:pt x="480307" y="296301"/>
                  </a:cubicBezTo>
                  <a:cubicBezTo>
                    <a:pt x="506843" y="195960"/>
                    <a:pt x="587282" y="133765"/>
                    <a:pt x="669379" y="79034"/>
                  </a:cubicBezTo>
                  <a:cubicBezTo>
                    <a:pt x="836890" y="-34575"/>
                    <a:pt x="1008547" y="-14673"/>
                    <a:pt x="1180204" y="69083"/>
                  </a:cubicBezTo>
                  <a:cubicBezTo>
                    <a:pt x="1213375" y="85668"/>
                    <a:pt x="1237423" y="112205"/>
                    <a:pt x="1245716" y="150351"/>
                  </a:cubicBezTo>
                  <a:cubicBezTo>
                    <a:pt x="1251521" y="176887"/>
                    <a:pt x="1268106" y="197619"/>
                    <a:pt x="1283033" y="219180"/>
                  </a:cubicBezTo>
                  <a:cubicBezTo>
                    <a:pt x="1298789" y="243228"/>
                    <a:pt x="1318691" y="266447"/>
                    <a:pt x="1327813" y="293813"/>
                  </a:cubicBezTo>
                  <a:cubicBezTo>
                    <a:pt x="1352691" y="366788"/>
                    <a:pt x="1409081" y="410739"/>
                    <a:pt x="1467958" y="451373"/>
                  </a:cubicBezTo>
                  <a:cubicBezTo>
                    <a:pt x="1494495" y="469617"/>
                    <a:pt x="1496983" y="482056"/>
                    <a:pt x="1476251" y="506104"/>
                  </a:cubicBezTo>
                  <a:cubicBezTo>
                    <a:pt x="1436446" y="551714"/>
                    <a:pt x="1433959" y="608104"/>
                    <a:pt x="1466300" y="657859"/>
                  </a:cubicBezTo>
                  <a:cubicBezTo>
                    <a:pt x="1470446" y="664493"/>
                    <a:pt x="1478739" y="672786"/>
                    <a:pt x="1477909" y="679420"/>
                  </a:cubicBezTo>
                  <a:cubicBezTo>
                    <a:pt x="1465471" y="747420"/>
                    <a:pt x="1492836" y="822053"/>
                    <a:pt x="1449715" y="885077"/>
                  </a:cubicBezTo>
                  <a:cubicBezTo>
                    <a:pt x="1405764" y="949760"/>
                    <a:pt x="1406593" y="964686"/>
                    <a:pt x="1472934" y="1006150"/>
                  </a:cubicBezTo>
                  <a:cubicBezTo>
                    <a:pt x="1616396" y="1097368"/>
                    <a:pt x="1766493" y="1176978"/>
                    <a:pt x="1918248" y="1253270"/>
                  </a:cubicBezTo>
                  <a:cubicBezTo>
                    <a:pt x="1982930" y="1285611"/>
                    <a:pt x="2045125" y="1321269"/>
                    <a:pt x="2094881" y="1374342"/>
                  </a:cubicBezTo>
                  <a:cubicBezTo>
                    <a:pt x="2160393" y="1444829"/>
                    <a:pt x="2186929" y="1526926"/>
                    <a:pt x="2163710" y="1622292"/>
                  </a:cubicBezTo>
                  <a:cubicBezTo>
                    <a:pt x="2157905" y="1647169"/>
                    <a:pt x="2150441" y="1672877"/>
                    <a:pt x="2130539" y="1687803"/>
                  </a:cubicBezTo>
                  <a:cubicBezTo>
                    <a:pt x="2095710" y="1714340"/>
                    <a:pt x="2113125" y="1728437"/>
                    <a:pt x="2136344" y="1748339"/>
                  </a:cubicBezTo>
                  <a:cubicBezTo>
                    <a:pt x="2271514" y="1865265"/>
                    <a:pt x="2404196" y="2166288"/>
                    <a:pt x="2514488" y="2307262"/>
                  </a:cubicBezTo>
                  <a:cubicBezTo>
                    <a:pt x="2686974" y="2527017"/>
                    <a:pt x="2787315" y="2774966"/>
                    <a:pt x="2812193" y="3054428"/>
                  </a:cubicBezTo>
                  <a:cubicBezTo>
                    <a:pt x="2829607" y="3247646"/>
                    <a:pt x="2812193" y="3435059"/>
                    <a:pt x="2738389" y="3615009"/>
                  </a:cubicBezTo>
                  <a:cubicBezTo>
                    <a:pt x="2688633" y="3736911"/>
                    <a:pt x="2611511" y="3838081"/>
                    <a:pt x="2500390" y="3910227"/>
                  </a:cubicBezTo>
                  <a:cubicBezTo>
                    <a:pt x="2474683" y="3926812"/>
                    <a:pt x="2458098" y="3947543"/>
                    <a:pt x="2451464" y="3978226"/>
                  </a:cubicBezTo>
                  <a:cubicBezTo>
                    <a:pt x="2443171" y="4016372"/>
                    <a:pt x="2428244" y="4052030"/>
                    <a:pt x="2405854" y="4084372"/>
                  </a:cubicBezTo>
                  <a:cubicBezTo>
                    <a:pt x="2356098" y="4154859"/>
                    <a:pt x="2337855" y="4241103"/>
                    <a:pt x="2290587" y="4313248"/>
                  </a:cubicBezTo>
                  <a:cubicBezTo>
                    <a:pt x="2206002" y="4441784"/>
                    <a:pt x="2109807" y="4561198"/>
                    <a:pt x="2012784" y="4679782"/>
                  </a:cubicBezTo>
                  <a:cubicBezTo>
                    <a:pt x="1968833" y="4733684"/>
                    <a:pt x="1942296" y="4787586"/>
                    <a:pt x="1947272" y="4859732"/>
                  </a:cubicBezTo>
                  <a:cubicBezTo>
                    <a:pt x="1951418" y="4916951"/>
                    <a:pt x="1945614" y="4975829"/>
                    <a:pt x="1939809" y="5033048"/>
                  </a:cubicBezTo>
                  <a:cubicBezTo>
                    <a:pt x="1929857" y="5139194"/>
                    <a:pt x="1865175" y="5215486"/>
                    <a:pt x="1784737" y="5272705"/>
                  </a:cubicBezTo>
                  <a:cubicBezTo>
                    <a:pt x="1730005" y="5311680"/>
                    <a:pt x="1704298" y="5354802"/>
                    <a:pt x="1697664" y="5420313"/>
                  </a:cubicBezTo>
                  <a:cubicBezTo>
                    <a:pt x="1691030" y="5484996"/>
                    <a:pt x="1660347" y="5543874"/>
                    <a:pt x="1636299" y="5604410"/>
                  </a:cubicBezTo>
                  <a:cubicBezTo>
                    <a:pt x="1559177" y="5791823"/>
                    <a:pt x="1522690" y="5987529"/>
                    <a:pt x="1517714" y="6189040"/>
                  </a:cubicBezTo>
                  <a:cubicBezTo>
                    <a:pt x="1516056" y="6263673"/>
                    <a:pt x="1537616" y="6325868"/>
                    <a:pt x="1598153" y="6374795"/>
                  </a:cubicBezTo>
                  <a:cubicBezTo>
                    <a:pt x="1657859" y="6423721"/>
                    <a:pt x="1715908" y="6475135"/>
                    <a:pt x="1771468" y="6529037"/>
                  </a:cubicBezTo>
                  <a:cubicBezTo>
                    <a:pt x="1822883" y="6577964"/>
                    <a:pt x="1888394" y="6580452"/>
                    <a:pt x="1951418" y="6592890"/>
                  </a:cubicBezTo>
                  <a:cubicBezTo>
                    <a:pt x="1977125" y="6597866"/>
                    <a:pt x="2002833" y="6602842"/>
                    <a:pt x="2025223" y="6617768"/>
                  </a:cubicBezTo>
                  <a:cubicBezTo>
                    <a:pt x="2062539" y="6641817"/>
                    <a:pt x="2064198" y="6681622"/>
                    <a:pt x="2026881" y="6704841"/>
                  </a:cubicBezTo>
                  <a:cubicBezTo>
                    <a:pt x="1979613" y="6734694"/>
                    <a:pt x="1929028" y="6755426"/>
                    <a:pt x="1871809" y="6755426"/>
                  </a:cubicBezTo>
                  <a:cubicBezTo>
                    <a:pt x="1741615" y="6757084"/>
                    <a:pt x="1610591" y="6757084"/>
                    <a:pt x="1479568" y="6757084"/>
                  </a:cubicBezTo>
                  <a:close/>
                </a:path>
              </a:pathLst>
            </a:custGeom>
            <a:solidFill>
              <a:schemeClr val="accent3"/>
            </a:solidFill>
            <a:ln w="8289" cap="flat">
              <a:noFill/>
              <a:prstDash val="solid"/>
              <a:miter/>
            </a:ln>
          </p:spPr>
          <p:txBody>
            <a:bodyPr rtlCol="0" anchor="ctr"/>
            <a:lstStyle/>
            <a:p>
              <a:endParaRPr lang="en-US" sz="2024"/>
            </a:p>
          </p:txBody>
        </p:sp>
        <p:sp>
          <p:nvSpPr>
            <p:cNvPr id="103" name="Freeform: Shape 102">
              <a:extLst>
                <a:ext uri="{FF2B5EF4-FFF2-40B4-BE49-F238E27FC236}">
                  <a16:creationId xmlns:a16="http://schemas.microsoft.com/office/drawing/2014/main" id="{984B98B9-7C90-4B31-B20A-B7308A860F32}"/>
                </a:ext>
              </a:extLst>
            </p:cNvPr>
            <p:cNvSpPr/>
            <p:nvPr/>
          </p:nvSpPr>
          <p:spPr>
            <a:xfrm>
              <a:off x="6583061" y="1668396"/>
              <a:ext cx="874580" cy="2699935"/>
            </a:xfrm>
            <a:custGeom>
              <a:avLst/>
              <a:gdLst>
                <a:gd name="connsiteX0" fmla="*/ 1316889 w 2189252"/>
                <a:gd name="connsiteY0" fmla="*/ 6755723 h 6758488"/>
                <a:gd name="connsiteX1" fmla="*/ 943721 w 2189252"/>
                <a:gd name="connsiteY1" fmla="*/ 6755723 h 6758488"/>
                <a:gd name="connsiteX2" fmla="*/ 814356 w 2189252"/>
                <a:gd name="connsiteY2" fmla="*/ 6598992 h 6758488"/>
                <a:gd name="connsiteX3" fmla="*/ 757137 w 2189252"/>
                <a:gd name="connsiteY3" fmla="*/ 5953826 h 6758488"/>
                <a:gd name="connsiteX4" fmla="*/ 621968 w 2189252"/>
                <a:gd name="connsiteY4" fmla="*/ 5633731 h 6758488"/>
                <a:gd name="connsiteX5" fmla="*/ 596260 w 2189252"/>
                <a:gd name="connsiteY5" fmla="*/ 5183441 h 6758488"/>
                <a:gd name="connsiteX6" fmla="*/ 662601 w 2189252"/>
                <a:gd name="connsiteY6" fmla="*/ 4948760 h 6758488"/>
                <a:gd name="connsiteX7" fmla="*/ 635236 w 2189252"/>
                <a:gd name="connsiteY7" fmla="*/ 4763005 h 6758488"/>
                <a:gd name="connsiteX8" fmla="*/ 618650 w 2189252"/>
                <a:gd name="connsiteY8" fmla="*/ 4725688 h 6758488"/>
                <a:gd name="connsiteX9" fmla="*/ 500066 w 2189252"/>
                <a:gd name="connsiteY9" fmla="*/ 4442080 h 6758488"/>
                <a:gd name="connsiteX10" fmla="*/ 287774 w 2189252"/>
                <a:gd name="connsiteY10" fmla="*/ 4087156 h 6758488"/>
                <a:gd name="connsiteX11" fmla="*/ 213141 w 2189252"/>
                <a:gd name="connsiteY11" fmla="*/ 3995937 h 6758488"/>
                <a:gd name="connsiteX12" fmla="*/ 38167 w 2189252"/>
                <a:gd name="connsiteY12" fmla="*/ 3688281 h 6758488"/>
                <a:gd name="connsiteX13" fmla="*/ 8313 w 2189252"/>
                <a:gd name="connsiteY13" fmla="*/ 3149260 h 6758488"/>
                <a:gd name="connsiteX14" fmla="*/ 8313 w 2189252"/>
                <a:gd name="connsiteY14" fmla="*/ 3029846 h 6758488"/>
                <a:gd name="connsiteX15" fmla="*/ 87093 w 2189252"/>
                <a:gd name="connsiteY15" fmla="*/ 2727166 h 6758488"/>
                <a:gd name="connsiteX16" fmla="*/ 94556 w 2189252"/>
                <a:gd name="connsiteY16" fmla="*/ 2646727 h 6758488"/>
                <a:gd name="connsiteX17" fmla="*/ 57240 w 2189252"/>
                <a:gd name="connsiteY17" fmla="*/ 2278535 h 6758488"/>
                <a:gd name="connsiteX18" fmla="*/ 69679 w 2189252"/>
                <a:gd name="connsiteY18" fmla="*/ 2217998 h 6758488"/>
                <a:gd name="connsiteX19" fmla="*/ 83776 w 2189252"/>
                <a:gd name="connsiteY19" fmla="*/ 1731221 h 6758488"/>
                <a:gd name="connsiteX20" fmla="*/ 200702 w 2189252"/>
                <a:gd name="connsiteY20" fmla="*/ 1236152 h 6758488"/>
                <a:gd name="connsiteX21" fmla="*/ 311823 w 2189252"/>
                <a:gd name="connsiteY21" fmla="*/ 1056202 h 6758488"/>
                <a:gd name="connsiteX22" fmla="*/ 346652 w 2189252"/>
                <a:gd name="connsiteY22" fmla="*/ 891179 h 6758488"/>
                <a:gd name="connsiteX23" fmla="*/ 273677 w 2189252"/>
                <a:gd name="connsiteY23" fmla="*/ 674741 h 6758488"/>
                <a:gd name="connsiteX24" fmla="*/ 256263 w 2189252"/>
                <a:gd name="connsiteY24" fmla="*/ 507230 h 6758488"/>
                <a:gd name="connsiteX25" fmla="*/ 308506 w 2189252"/>
                <a:gd name="connsiteY25" fmla="*/ 307378 h 6758488"/>
                <a:gd name="connsiteX26" fmla="*/ 345823 w 2189252"/>
                <a:gd name="connsiteY26" fmla="*/ 225281 h 6758488"/>
                <a:gd name="connsiteX27" fmla="*/ 734747 w 2189252"/>
                <a:gd name="connsiteY27" fmla="*/ 551 h 6758488"/>
                <a:gd name="connsiteX28" fmla="*/ 1023330 w 2189252"/>
                <a:gd name="connsiteY28" fmla="*/ 76014 h 6758488"/>
                <a:gd name="connsiteX29" fmla="*/ 1078062 w 2189252"/>
                <a:gd name="connsiteY29" fmla="*/ 145672 h 6758488"/>
                <a:gd name="connsiteX30" fmla="*/ 1250548 w 2189252"/>
                <a:gd name="connsiteY30" fmla="*/ 414353 h 6758488"/>
                <a:gd name="connsiteX31" fmla="*/ 1275426 w 2189252"/>
                <a:gd name="connsiteY31" fmla="*/ 435913 h 6758488"/>
                <a:gd name="connsiteX32" fmla="*/ 1291182 w 2189252"/>
                <a:gd name="connsiteY32" fmla="*/ 525474 h 6758488"/>
                <a:gd name="connsiteX33" fmla="*/ 1295328 w 2189252"/>
                <a:gd name="connsiteY33" fmla="*/ 654839 h 6758488"/>
                <a:gd name="connsiteX34" fmla="*/ 1307767 w 2189252"/>
                <a:gd name="connsiteY34" fmla="*/ 736936 h 6758488"/>
                <a:gd name="connsiteX35" fmla="*/ 1303621 w 2189252"/>
                <a:gd name="connsiteY35" fmla="*/ 748545 h 6758488"/>
                <a:gd name="connsiteX36" fmla="*/ 1243914 w 2189252"/>
                <a:gd name="connsiteY36" fmla="*/ 963324 h 6758488"/>
                <a:gd name="connsiteX37" fmla="*/ 1260500 w 2189252"/>
                <a:gd name="connsiteY37" fmla="*/ 998983 h 6758488"/>
                <a:gd name="connsiteX38" fmla="*/ 1535814 w 2189252"/>
                <a:gd name="connsiteY38" fmla="*/ 1224542 h 6758488"/>
                <a:gd name="connsiteX39" fmla="*/ 1658546 w 2189252"/>
                <a:gd name="connsiteY39" fmla="*/ 1329029 h 6758488"/>
                <a:gd name="connsiteX40" fmla="*/ 1736496 w 2189252"/>
                <a:gd name="connsiteY40" fmla="*/ 1649124 h 6758488"/>
                <a:gd name="connsiteX41" fmla="*/ 1730691 w 2189252"/>
                <a:gd name="connsiteY41" fmla="*/ 1664880 h 6758488"/>
                <a:gd name="connsiteX42" fmla="*/ 1746447 w 2189252"/>
                <a:gd name="connsiteY42" fmla="*/ 1780148 h 6758488"/>
                <a:gd name="connsiteX43" fmla="*/ 2115469 w 2189252"/>
                <a:gd name="connsiteY43" fmla="*/ 2628483 h 6758488"/>
                <a:gd name="connsiteX44" fmla="*/ 2144493 w 2189252"/>
                <a:gd name="connsiteY44" fmla="*/ 3590428 h 6758488"/>
                <a:gd name="connsiteX45" fmla="*/ 1970348 w 2189252"/>
                <a:gd name="connsiteY45" fmla="*/ 3914669 h 6758488"/>
                <a:gd name="connsiteX46" fmla="*/ 1944641 w 2189252"/>
                <a:gd name="connsiteY46" fmla="*/ 3961108 h 6758488"/>
                <a:gd name="connsiteX47" fmla="*/ 1676789 w 2189252"/>
                <a:gd name="connsiteY47" fmla="*/ 4608762 h 6758488"/>
                <a:gd name="connsiteX48" fmla="*/ 1590546 w 2189252"/>
                <a:gd name="connsiteY48" fmla="*/ 4946272 h 6758488"/>
                <a:gd name="connsiteX49" fmla="*/ 1486888 w 2189252"/>
                <a:gd name="connsiteY49" fmla="*/ 5268855 h 6758488"/>
                <a:gd name="connsiteX50" fmla="*/ 1421376 w 2189252"/>
                <a:gd name="connsiteY50" fmla="*/ 5423098 h 6758488"/>
                <a:gd name="connsiteX51" fmla="*/ 1348401 w 2189252"/>
                <a:gd name="connsiteY51" fmla="*/ 5729096 h 6758488"/>
                <a:gd name="connsiteX52" fmla="*/ 1298646 w 2189252"/>
                <a:gd name="connsiteY52" fmla="*/ 6210068 h 6758488"/>
                <a:gd name="connsiteX53" fmla="*/ 1327670 w 2189252"/>
                <a:gd name="connsiteY53" fmla="*/ 6284702 h 6758488"/>
                <a:gd name="connsiteX54" fmla="*/ 1607131 w 2189252"/>
                <a:gd name="connsiteY54" fmla="*/ 6537627 h 6758488"/>
                <a:gd name="connsiteX55" fmla="*/ 1747276 w 2189252"/>
                <a:gd name="connsiteY55" fmla="*/ 6591529 h 6758488"/>
                <a:gd name="connsiteX56" fmla="*/ 1846788 w 2189252"/>
                <a:gd name="connsiteY56" fmla="*/ 6616407 h 6758488"/>
                <a:gd name="connsiteX57" fmla="*/ 1850934 w 2189252"/>
                <a:gd name="connsiteY57" fmla="*/ 6713430 h 6758488"/>
                <a:gd name="connsiteX58" fmla="*/ 1694204 w 2189252"/>
                <a:gd name="connsiteY58" fmla="*/ 6761527 h 6758488"/>
                <a:gd name="connsiteX59" fmla="*/ 1316889 w 2189252"/>
                <a:gd name="connsiteY59" fmla="*/ 6755723 h 6758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2189252" h="6758488">
                  <a:moveTo>
                    <a:pt x="1316889" y="6755723"/>
                  </a:moveTo>
                  <a:cubicBezTo>
                    <a:pt x="1192500" y="6755723"/>
                    <a:pt x="1068111" y="6755723"/>
                    <a:pt x="943721" y="6755723"/>
                  </a:cubicBezTo>
                  <a:cubicBezTo>
                    <a:pt x="813527" y="6755723"/>
                    <a:pt x="783674" y="6725040"/>
                    <a:pt x="814356" y="6598992"/>
                  </a:cubicBezTo>
                  <a:cubicBezTo>
                    <a:pt x="869088" y="6375920"/>
                    <a:pt x="831771" y="6164459"/>
                    <a:pt x="757137" y="5953826"/>
                  </a:cubicBezTo>
                  <a:cubicBezTo>
                    <a:pt x="718162" y="5844363"/>
                    <a:pt x="679186" y="5735730"/>
                    <a:pt x="621968" y="5633731"/>
                  </a:cubicBezTo>
                  <a:cubicBezTo>
                    <a:pt x="540700" y="5487780"/>
                    <a:pt x="553968" y="5336025"/>
                    <a:pt x="596260" y="5183441"/>
                  </a:cubicBezTo>
                  <a:cubicBezTo>
                    <a:pt x="618650" y="5104661"/>
                    <a:pt x="637723" y="5025881"/>
                    <a:pt x="662601" y="4948760"/>
                  </a:cubicBezTo>
                  <a:cubicBezTo>
                    <a:pt x="684991" y="4880760"/>
                    <a:pt x="665918" y="4821883"/>
                    <a:pt x="635236" y="4763005"/>
                  </a:cubicBezTo>
                  <a:cubicBezTo>
                    <a:pt x="628602" y="4750566"/>
                    <a:pt x="619479" y="4739785"/>
                    <a:pt x="618650" y="4725688"/>
                  </a:cubicBezTo>
                  <a:cubicBezTo>
                    <a:pt x="607870" y="4619542"/>
                    <a:pt x="563090" y="4525836"/>
                    <a:pt x="500066" y="4442080"/>
                  </a:cubicBezTo>
                  <a:cubicBezTo>
                    <a:pt x="417140" y="4330959"/>
                    <a:pt x="345823" y="4213204"/>
                    <a:pt x="287774" y="4087156"/>
                  </a:cubicBezTo>
                  <a:cubicBezTo>
                    <a:pt x="270360" y="4049839"/>
                    <a:pt x="245482" y="4021644"/>
                    <a:pt x="213141" y="3995937"/>
                  </a:cubicBezTo>
                  <a:cubicBezTo>
                    <a:pt x="113630" y="3917986"/>
                    <a:pt x="66362" y="3806036"/>
                    <a:pt x="38167" y="3688281"/>
                  </a:cubicBezTo>
                  <a:cubicBezTo>
                    <a:pt x="-4126" y="3510819"/>
                    <a:pt x="-6613" y="3330039"/>
                    <a:pt x="8313" y="3149260"/>
                  </a:cubicBezTo>
                  <a:cubicBezTo>
                    <a:pt x="11630" y="3109456"/>
                    <a:pt x="11630" y="3069651"/>
                    <a:pt x="8313" y="3029846"/>
                  </a:cubicBezTo>
                  <a:cubicBezTo>
                    <a:pt x="-1638" y="2919555"/>
                    <a:pt x="6655" y="2814238"/>
                    <a:pt x="87093" y="2727166"/>
                  </a:cubicBezTo>
                  <a:cubicBezTo>
                    <a:pt x="109483" y="2703117"/>
                    <a:pt x="111971" y="2671605"/>
                    <a:pt x="94556" y="2646727"/>
                  </a:cubicBezTo>
                  <a:cubicBezTo>
                    <a:pt x="13289" y="2530631"/>
                    <a:pt x="47289" y="2402924"/>
                    <a:pt x="57240" y="2278535"/>
                  </a:cubicBezTo>
                  <a:cubicBezTo>
                    <a:pt x="58898" y="2257803"/>
                    <a:pt x="63874" y="2237901"/>
                    <a:pt x="69679" y="2217998"/>
                  </a:cubicBezTo>
                  <a:cubicBezTo>
                    <a:pt x="98703" y="2117658"/>
                    <a:pt x="101191" y="1836538"/>
                    <a:pt x="83776" y="1731221"/>
                  </a:cubicBezTo>
                  <a:cubicBezTo>
                    <a:pt x="55581" y="1554589"/>
                    <a:pt x="116117" y="1390395"/>
                    <a:pt x="200702" y="1236152"/>
                  </a:cubicBezTo>
                  <a:cubicBezTo>
                    <a:pt x="234702" y="1174786"/>
                    <a:pt x="272019" y="1115079"/>
                    <a:pt x="311823" y="1056202"/>
                  </a:cubicBezTo>
                  <a:cubicBezTo>
                    <a:pt x="345823" y="1004787"/>
                    <a:pt x="354945" y="951715"/>
                    <a:pt x="346652" y="891179"/>
                  </a:cubicBezTo>
                  <a:cubicBezTo>
                    <a:pt x="335872" y="814057"/>
                    <a:pt x="320116" y="741082"/>
                    <a:pt x="273677" y="674741"/>
                  </a:cubicBezTo>
                  <a:cubicBezTo>
                    <a:pt x="238019" y="624985"/>
                    <a:pt x="238848" y="565278"/>
                    <a:pt x="256263" y="507230"/>
                  </a:cubicBezTo>
                  <a:cubicBezTo>
                    <a:pt x="275336" y="440889"/>
                    <a:pt x="299384" y="376207"/>
                    <a:pt x="308506" y="307378"/>
                  </a:cubicBezTo>
                  <a:cubicBezTo>
                    <a:pt x="312652" y="276695"/>
                    <a:pt x="327579" y="249329"/>
                    <a:pt x="345823" y="225281"/>
                  </a:cubicBezTo>
                  <a:cubicBezTo>
                    <a:pt x="444505" y="96745"/>
                    <a:pt x="568895" y="8843"/>
                    <a:pt x="734747" y="551"/>
                  </a:cubicBezTo>
                  <a:cubicBezTo>
                    <a:pt x="836746" y="-4425"/>
                    <a:pt x="934599" y="24599"/>
                    <a:pt x="1023330" y="76014"/>
                  </a:cubicBezTo>
                  <a:cubicBezTo>
                    <a:pt x="1050696" y="91770"/>
                    <a:pt x="1063135" y="119135"/>
                    <a:pt x="1078062" y="145672"/>
                  </a:cubicBezTo>
                  <a:cubicBezTo>
                    <a:pt x="1129476" y="238549"/>
                    <a:pt x="1164305" y="343036"/>
                    <a:pt x="1250548" y="414353"/>
                  </a:cubicBezTo>
                  <a:cubicBezTo>
                    <a:pt x="1258841" y="420987"/>
                    <a:pt x="1267134" y="429279"/>
                    <a:pt x="1275426" y="435913"/>
                  </a:cubicBezTo>
                  <a:cubicBezTo>
                    <a:pt x="1321036" y="472401"/>
                    <a:pt x="1318548" y="471572"/>
                    <a:pt x="1291182" y="525474"/>
                  </a:cubicBezTo>
                  <a:cubicBezTo>
                    <a:pt x="1269621" y="567766"/>
                    <a:pt x="1265475" y="613376"/>
                    <a:pt x="1295328" y="654839"/>
                  </a:cubicBezTo>
                  <a:cubicBezTo>
                    <a:pt x="1314402" y="680546"/>
                    <a:pt x="1319377" y="707082"/>
                    <a:pt x="1307767" y="736936"/>
                  </a:cubicBezTo>
                  <a:cubicBezTo>
                    <a:pt x="1306109" y="741082"/>
                    <a:pt x="1302792" y="745228"/>
                    <a:pt x="1303621" y="748545"/>
                  </a:cubicBezTo>
                  <a:cubicBezTo>
                    <a:pt x="1320206" y="830642"/>
                    <a:pt x="1272109" y="894496"/>
                    <a:pt x="1243914" y="963324"/>
                  </a:cubicBezTo>
                  <a:cubicBezTo>
                    <a:pt x="1234792" y="984885"/>
                    <a:pt x="1251378" y="990690"/>
                    <a:pt x="1260500" y="998983"/>
                  </a:cubicBezTo>
                  <a:cubicBezTo>
                    <a:pt x="1346743" y="1081080"/>
                    <a:pt x="1439620" y="1155713"/>
                    <a:pt x="1535814" y="1224542"/>
                  </a:cubicBezTo>
                  <a:cubicBezTo>
                    <a:pt x="1579766" y="1256054"/>
                    <a:pt x="1622058" y="1289225"/>
                    <a:pt x="1658546" y="1329029"/>
                  </a:cubicBezTo>
                  <a:cubicBezTo>
                    <a:pt x="1743130" y="1421077"/>
                    <a:pt x="1763862" y="1529711"/>
                    <a:pt x="1736496" y="1649124"/>
                  </a:cubicBezTo>
                  <a:cubicBezTo>
                    <a:pt x="1735667" y="1654100"/>
                    <a:pt x="1734008" y="1660734"/>
                    <a:pt x="1730691" y="1664880"/>
                  </a:cubicBezTo>
                  <a:cubicBezTo>
                    <a:pt x="1690058" y="1709661"/>
                    <a:pt x="1715764" y="1742002"/>
                    <a:pt x="1746447" y="1780148"/>
                  </a:cubicBezTo>
                  <a:cubicBezTo>
                    <a:pt x="1909812" y="1980000"/>
                    <a:pt x="2045811" y="2377217"/>
                    <a:pt x="2115469" y="2628483"/>
                  </a:cubicBezTo>
                  <a:cubicBezTo>
                    <a:pt x="2204200" y="2946091"/>
                    <a:pt x="2224932" y="3267015"/>
                    <a:pt x="2144493" y="3590428"/>
                  </a:cubicBezTo>
                  <a:cubicBezTo>
                    <a:pt x="2113810" y="3712329"/>
                    <a:pt x="2064055" y="3825938"/>
                    <a:pt x="1970348" y="3914669"/>
                  </a:cubicBezTo>
                  <a:cubicBezTo>
                    <a:pt x="1957080" y="3927108"/>
                    <a:pt x="1948788" y="3942864"/>
                    <a:pt x="1944641" y="3961108"/>
                  </a:cubicBezTo>
                  <a:cubicBezTo>
                    <a:pt x="1885763" y="4189984"/>
                    <a:pt x="1801178" y="4408080"/>
                    <a:pt x="1676789" y="4608762"/>
                  </a:cubicBezTo>
                  <a:cubicBezTo>
                    <a:pt x="1611278" y="4714078"/>
                    <a:pt x="1580595" y="4823541"/>
                    <a:pt x="1590546" y="4946272"/>
                  </a:cubicBezTo>
                  <a:cubicBezTo>
                    <a:pt x="1600497" y="5067344"/>
                    <a:pt x="1569814" y="5178465"/>
                    <a:pt x="1486888" y="5268855"/>
                  </a:cubicBezTo>
                  <a:cubicBezTo>
                    <a:pt x="1445425" y="5314465"/>
                    <a:pt x="1427181" y="5361732"/>
                    <a:pt x="1421376" y="5423098"/>
                  </a:cubicBezTo>
                  <a:cubicBezTo>
                    <a:pt x="1411425" y="5527585"/>
                    <a:pt x="1368304" y="5626267"/>
                    <a:pt x="1348401" y="5729096"/>
                  </a:cubicBezTo>
                  <a:cubicBezTo>
                    <a:pt x="1317719" y="5887485"/>
                    <a:pt x="1294499" y="6047532"/>
                    <a:pt x="1298646" y="6210068"/>
                  </a:cubicBezTo>
                  <a:cubicBezTo>
                    <a:pt x="1299475" y="6239092"/>
                    <a:pt x="1304451" y="6263970"/>
                    <a:pt x="1327670" y="6284702"/>
                  </a:cubicBezTo>
                  <a:cubicBezTo>
                    <a:pt x="1422206" y="6367628"/>
                    <a:pt x="1511766" y="6455529"/>
                    <a:pt x="1607131" y="6537627"/>
                  </a:cubicBezTo>
                  <a:cubicBezTo>
                    <a:pt x="1649423" y="6573285"/>
                    <a:pt x="1696692" y="6583236"/>
                    <a:pt x="1747276" y="6591529"/>
                  </a:cubicBezTo>
                  <a:cubicBezTo>
                    <a:pt x="1781276" y="6597333"/>
                    <a:pt x="1816106" y="6599821"/>
                    <a:pt x="1846788" y="6616407"/>
                  </a:cubicBezTo>
                  <a:cubicBezTo>
                    <a:pt x="1893227" y="6641284"/>
                    <a:pt x="1895715" y="6685235"/>
                    <a:pt x="1850934" y="6713430"/>
                  </a:cubicBezTo>
                  <a:cubicBezTo>
                    <a:pt x="1803667" y="6742454"/>
                    <a:pt x="1751423" y="6761527"/>
                    <a:pt x="1694204" y="6761527"/>
                  </a:cubicBezTo>
                  <a:cubicBezTo>
                    <a:pt x="1571473" y="6755723"/>
                    <a:pt x="1444596" y="6755723"/>
                    <a:pt x="1316889" y="6755723"/>
                  </a:cubicBezTo>
                  <a:close/>
                </a:path>
              </a:pathLst>
            </a:custGeom>
            <a:solidFill>
              <a:schemeClr val="accent4"/>
            </a:solidFill>
            <a:ln w="8289" cap="flat">
              <a:noFill/>
              <a:prstDash val="solid"/>
              <a:miter/>
            </a:ln>
          </p:spPr>
          <p:txBody>
            <a:bodyPr rtlCol="0" anchor="ctr"/>
            <a:lstStyle/>
            <a:p>
              <a:endParaRPr lang="en-US" sz="2024"/>
            </a:p>
          </p:txBody>
        </p:sp>
        <p:sp>
          <p:nvSpPr>
            <p:cNvPr id="104" name="Freeform: Shape 103">
              <a:extLst>
                <a:ext uri="{FF2B5EF4-FFF2-40B4-BE49-F238E27FC236}">
                  <a16:creationId xmlns:a16="http://schemas.microsoft.com/office/drawing/2014/main" id="{56DEC6DF-B128-4A89-94D0-AFEAA5D81E95}"/>
                </a:ext>
              </a:extLst>
            </p:cNvPr>
            <p:cNvSpPr/>
            <p:nvPr/>
          </p:nvSpPr>
          <p:spPr>
            <a:xfrm>
              <a:off x="8548027" y="1671709"/>
              <a:ext cx="814950" cy="2696622"/>
            </a:xfrm>
            <a:custGeom>
              <a:avLst/>
              <a:gdLst>
                <a:gd name="connsiteX0" fmla="*/ 1316415 w 2039985"/>
                <a:gd name="connsiteY0" fmla="*/ 6757036 h 6750195"/>
                <a:gd name="connsiteX1" fmla="*/ 939101 w 2039985"/>
                <a:gd name="connsiteY1" fmla="*/ 6757036 h 6750195"/>
                <a:gd name="connsiteX2" fmla="*/ 889346 w 2039985"/>
                <a:gd name="connsiteY2" fmla="*/ 6756207 h 6750195"/>
                <a:gd name="connsiteX3" fmla="*/ 810566 w 2039985"/>
                <a:gd name="connsiteY3" fmla="*/ 6664159 h 6750195"/>
                <a:gd name="connsiteX4" fmla="*/ 824663 w 2039985"/>
                <a:gd name="connsiteY4" fmla="*/ 6557184 h 6750195"/>
                <a:gd name="connsiteX5" fmla="*/ 780712 w 2039985"/>
                <a:gd name="connsiteY5" fmla="*/ 6019822 h 6750195"/>
                <a:gd name="connsiteX6" fmla="*/ 623982 w 2039985"/>
                <a:gd name="connsiteY6" fmla="*/ 5633386 h 6750195"/>
                <a:gd name="connsiteX7" fmla="*/ 582519 w 2039985"/>
                <a:gd name="connsiteY7" fmla="*/ 5263534 h 6750195"/>
                <a:gd name="connsiteX8" fmla="*/ 666274 w 2039985"/>
                <a:gd name="connsiteY8" fmla="*/ 4955878 h 6750195"/>
                <a:gd name="connsiteX9" fmla="*/ 639737 w 2039985"/>
                <a:gd name="connsiteY9" fmla="*/ 4765977 h 6750195"/>
                <a:gd name="connsiteX10" fmla="*/ 623152 w 2039985"/>
                <a:gd name="connsiteY10" fmla="*/ 4728660 h 6750195"/>
                <a:gd name="connsiteX11" fmla="*/ 553494 w 2039985"/>
                <a:gd name="connsiteY11" fmla="*/ 4431784 h 6750195"/>
                <a:gd name="connsiteX12" fmla="*/ 481349 w 2039985"/>
                <a:gd name="connsiteY12" fmla="*/ 4330614 h 6750195"/>
                <a:gd name="connsiteX13" fmla="*/ 468081 w 2039985"/>
                <a:gd name="connsiteY13" fmla="*/ 4288322 h 6750195"/>
                <a:gd name="connsiteX14" fmla="*/ 426617 w 2039985"/>
                <a:gd name="connsiteY14" fmla="*/ 4165591 h 6750195"/>
                <a:gd name="connsiteX15" fmla="*/ 283155 w 2039985"/>
                <a:gd name="connsiteY15" fmla="*/ 3869544 h 6750195"/>
                <a:gd name="connsiteX16" fmla="*/ 311350 w 2039985"/>
                <a:gd name="connsiteY16" fmla="*/ 3517937 h 6750195"/>
                <a:gd name="connsiteX17" fmla="*/ 341203 w 2039985"/>
                <a:gd name="connsiteY17" fmla="*/ 3401840 h 6750195"/>
                <a:gd name="connsiteX18" fmla="*/ 311350 w 2039985"/>
                <a:gd name="connsiteY18" fmla="*/ 3288231 h 6750195"/>
                <a:gd name="connsiteX19" fmla="*/ 197741 w 2039985"/>
                <a:gd name="connsiteY19" fmla="*/ 3156379 h 6750195"/>
                <a:gd name="connsiteX20" fmla="*/ 26083 w 2039985"/>
                <a:gd name="connsiteY20" fmla="*/ 2724333 h 6750195"/>
                <a:gd name="connsiteX21" fmla="*/ 1205 w 2039985"/>
                <a:gd name="connsiteY21" fmla="*/ 2381847 h 6750195"/>
                <a:gd name="connsiteX22" fmla="*/ 141351 w 2039985"/>
                <a:gd name="connsiteY22" fmla="*/ 1356050 h 6750195"/>
                <a:gd name="connsiteX23" fmla="*/ 321301 w 2039985"/>
                <a:gd name="connsiteY23" fmla="*/ 1050052 h 6750195"/>
                <a:gd name="connsiteX24" fmla="*/ 376862 w 2039985"/>
                <a:gd name="connsiteY24" fmla="*/ 970443 h 6750195"/>
                <a:gd name="connsiteX25" fmla="*/ 384325 w 2039985"/>
                <a:gd name="connsiteY25" fmla="*/ 903272 h 6750195"/>
                <a:gd name="connsiteX26" fmla="*/ 307203 w 2039985"/>
                <a:gd name="connsiteY26" fmla="*/ 671079 h 6750195"/>
                <a:gd name="connsiteX27" fmla="*/ 293935 w 2039985"/>
                <a:gd name="connsiteY27" fmla="*/ 499422 h 6750195"/>
                <a:gd name="connsiteX28" fmla="*/ 343691 w 2039985"/>
                <a:gd name="connsiteY28" fmla="*/ 307033 h 6750195"/>
                <a:gd name="connsiteX29" fmla="*/ 468081 w 2039985"/>
                <a:gd name="connsiteY29" fmla="*/ 130400 h 6750195"/>
                <a:gd name="connsiteX30" fmla="*/ 1030320 w 2039985"/>
                <a:gd name="connsiteY30" fmla="*/ 59083 h 6750195"/>
                <a:gd name="connsiteX31" fmla="*/ 1116563 w 2039985"/>
                <a:gd name="connsiteY31" fmla="*/ 158595 h 6750195"/>
                <a:gd name="connsiteX32" fmla="*/ 1145588 w 2039985"/>
                <a:gd name="connsiteY32" fmla="*/ 212497 h 6750195"/>
                <a:gd name="connsiteX33" fmla="*/ 1192026 w 2039985"/>
                <a:gd name="connsiteY33" fmla="*/ 290448 h 6750195"/>
                <a:gd name="connsiteX34" fmla="*/ 1337977 w 2039985"/>
                <a:gd name="connsiteY34" fmla="*/ 453812 h 6750195"/>
                <a:gd name="connsiteX35" fmla="*/ 1343781 w 2039985"/>
                <a:gd name="connsiteY35" fmla="*/ 502739 h 6750195"/>
                <a:gd name="connsiteX36" fmla="*/ 1334660 w 2039985"/>
                <a:gd name="connsiteY36" fmla="*/ 661128 h 6750195"/>
                <a:gd name="connsiteX37" fmla="*/ 1343781 w 2039985"/>
                <a:gd name="connsiteY37" fmla="*/ 728298 h 6750195"/>
                <a:gd name="connsiteX38" fmla="*/ 1337977 w 2039985"/>
                <a:gd name="connsiteY38" fmla="*/ 817029 h 6750195"/>
                <a:gd name="connsiteX39" fmla="*/ 1318075 w 2039985"/>
                <a:gd name="connsiteY39" fmla="*/ 881712 h 6750195"/>
                <a:gd name="connsiteX40" fmla="*/ 1308953 w 2039985"/>
                <a:gd name="connsiteY40" fmla="*/ 1046735 h 6750195"/>
                <a:gd name="connsiteX41" fmla="*/ 1662218 w 2039985"/>
                <a:gd name="connsiteY41" fmla="*/ 1608146 h 6750195"/>
                <a:gd name="connsiteX42" fmla="*/ 1988948 w 2039985"/>
                <a:gd name="connsiteY42" fmla="*/ 2687845 h 6750195"/>
                <a:gd name="connsiteX43" fmla="*/ 2037874 w 2039985"/>
                <a:gd name="connsiteY43" fmla="*/ 3317255 h 6750195"/>
                <a:gd name="connsiteX44" fmla="*/ 1959924 w 2039985"/>
                <a:gd name="connsiteY44" fmla="*/ 4008031 h 6750195"/>
                <a:gd name="connsiteX45" fmla="*/ 1925094 w 2039985"/>
                <a:gd name="connsiteY45" fmla="*/ 4085152 h 6750195"/>
                <a:gd name="connsiteX46" fmla="*/ 1823925 w 2039985"/>
                <a:gd name="connsiteY46" fmla="*/ 4253493 h 6750195"/>
                <a:gd name="connsiteX47" fmla="*/ 1687925 w 2039985"/>
                <a:gd name="connsiteY47" fmla="*/ 4598466 h 6750195"/>
                <a:gd name="connsiteX48" fmla="*/ 1595877 w 2039985"/>
                <a:gd name="connsiteY48" fmla="*/ 4943439 h 6750195"/>
                <a:gd name="connsiteX49" fmla="*/ 1458220 w 2039985"/>
                <a:gd name="connsiteY49" fmla="*/ 5305827 h 6750195"/>
                <a:gd name="connsiteX50" fmla="*/ 1433342 w 2039985"/>
                <a:gd name="connsiteY50" fmla="*/ 5365533 h 6750195"/>
                <a:gd name="connsiteX51" fmla="*/ 1367001 w 2039985"/>
                <a:gd name="connsiteY51" fmla="*/ 5668214 h 6750195"/>
                <a:gd name="connsiteX52" fmla="*/ 1303147 w 2039985"/>
                <a:gd name="connsiteY52" fmla="*/ 6205577 h 6750195"/>
                <a:gd name="connsiteX53" fmla="*/ 1341293 w 2039985"/>
                <a:gd name="connsiteY53" fmla="*/ 6254503 h 6750195"/>
                <a:gd name="connsiteX54" fmla="*/ 1363684 w 2039985"/>
                <a:gd name="connsiteY54" fmla="*/ 6280210 h 6750195"/>
                <a:gd name="connsiteX55" fmla="*/ 1417586 w 2039985"/>
                <a:gd name="connsiteY55" fmla="*/ 6362307 h 6750195"/>
                <a:gd name="connsiteX56" fmla="*/ 1593389 w 2039985"/>
                <a:gd name="connsiteY56" fmla="*/ 6519867 h 6750195"/>
                <a:gd name="connsiteX57" fmla="*/ 1773340 w 2039985"/>
                <a:gd name="connsiteY57" fmla="*/ 6592842 h 6750195"/>
                <a:gd name="connsiteX58" fmla="*/ 1860412 w 2039985"/>
                <a:gd name="connsiteY58" fmla="*/ 6618549 h 6750195"/>
                <a:gd name="connsiteX59" fmla="*/ 1864559 w 2039985"/>
                <a:gd name="connsiteY59" fmla="*/ 6705622 h 6750195"/>
                <a:gd name="connsiteX60" fmla="*/ 1717779 w 2039985"/>
                <a:gd name="connsiteY60" fmla="*/ 6755378 h 6750195"/>
                <a:gd name="connsiteX61" fmla="*/ 1316415 w 2039985"/>
                <a:gd name="connsiteY61" fmla="*/ 6757036 h 6750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039985" h="6750195">
                  <a:moveTo>
                    <a:pt x="1316415" y="6757036"/>
                  </a:moveTo>
                  <a:cubicBezTo>
                    <a:pt x="1190368" y="6757036"/>
                    <a:pt x="1065150" y="6757036"/>
                    <a:pt x="939101" y="6757036"/>
                  </a:cubicBezTo>
                  <a:cubicBezTo>
                    <a:pt x="922516" y="6757036"/>
                    <a:pt x="905931" y="6757865"/>
                    <a:pt x="889346" y="6756207"/>
                  </a:cubicBezTo>
                  <a:cubicBezTo>
                    <a:pt x="827151" y="6750402"/>
                    <a:pt x="806420" y="6726353"/>
                    <a:pt x="810566" y="6664159"/>
                  </a:cubicBezTo>
                  <a:cubicBezTo>
                    <a:pt x="813054" y="6628500"/>
                    <a:pt x="815541" y="6592013"/>
                    <a:pt x="824663" y="6557184"/>
                  </a:cubicBezTo>
                  <a:cubicBezTo>
                    <a:pt x="871102" y="6373087"/>
                    <a:pt x="837931" y="6194796"/>
                    <a:pt x="780712" y="6019822"/>
                  </a:cubicBezTo>
                  <a:cubicBezTo>
                    <a:pt x="737591" y="5887140"/>
                    <a:pt x="691981" y="5756116"/>
                    <a:pt x="623982" y="5633386"/>
                  </a:cubicBezTo>
                  <a:cubicBezTo>
                    <a:pt x="560128" y="5518118"/>
                    <a:pt x="551007" y="5392900"/>
                    <a:pt x="582519" y="5263534"/>
                  </a:cubicBezTo>
                  <a:cubicBezTo>
                    <a:pt x="607397" y="5159876"/>
                    <a:pt x="631445" y="5056219"/>
                    <a:pt x="666274" y="4955878"/>
                  </a:cubicBezTo>
                  <a:cubicBezTo>
                    <a:pt x="690323" y="4886220"/>
                    <a:pt x="670420" y="4825684"/>
                    <a:pt x="639737" y="4765977"/>
                  </a:cubicBezTo>
                  <a:cubicBezTo>
                    <a:pt x="633103" y="4753538"/>
                    <a:pt x="623982" y="4742758"/>
                    <a:pt x="623152" y="4728660"/>
                  </a:cubicBezTo>
                  <a:cubicBezTo>
                    <a:pt x="611543" y="4615881"/>
                    <a:pt x="617348" y="4521344"/>
                    <a:pt x="553494" y="4431784"/>
                  </a:cubicBezTo>
                  <a:cubicBezTo>
                    <a:pt x="529446" y="4397785"/>
                    <a:pt x="505397" y="4364614"/>
                    <a:pt x="481349" y="4330614"/>
                  </a:cubicBezTo>
                  <a:cubicBezTo>
                    <a:pt x="472227" y="4318175"/>
                    <a:pt x="466422" y="4304078"/>
                    <a:pt x="468081" y="4288322"/>
                  </a:cubicBezTo>
                  <a:cubicBezTo>
                    <a:pt x="473056" y="4241054"/>
                    <a:pt x="453153" y="4202908"/>
                    <a:pt x="426617" y="4165591"/>
                  </a:cubicBezTo>
                  <a:cubicBezTo>
                    <a:pt x="362764" y="4074372"/>
                    <a:pt x="306374" y="3979836"/>
                    <a:pt x="283155" y="3869544"/>
                  </a:cubicBezTo>
                  <a:cubicBezTo>
                    <a:pt x="258277" y="3750130"/>
                    <a:pt x="283155" y="3633204"/>
                    <a:pt x="311350" y="3517937"/>
                  </a:cubicBezTo>
                  <a:cubicBezTo>
                    <a:pt x="321301" y="3478962"/>
                    <a:pt x="329594" y="3439986"/>
                    <a:pt x="341203" y="3401840"/>
                  </a:cubicBezTo>
                  <a:cubicBezTo>
                    <a:pt x="355301" y="3357060"/>
                    <a:pt x="341203" y="3321402"/>
                    <a:pt x="311350" y="3288231"/>
                  </a:cubicBezTo>
                  <a:cubicBezTo>
                    <a:pt x="273204" y="3245110"/>
                    <a:pt x="235058" y="3200329"/>
                    <a:pt x="197741" y="3156379"/>
                  </a:cubicBezTo>
                  <a:cubicBezTo>
                    <a:pt x="92424" y="3031989"/>
                    <a:pt x="42669" y="2884380"/>
                    <a:pt x="26083" y="2724333"/>
                  </a:cubicBezTo>
                  <a:cubicBezTo>
                    <a:pt x="13644" y="2610724"/>
                    <a:pt x="4523" y="2496286"/>
                    <a:pt x="1205" y="2381847"/>
                  </a:cubicBezTo>
                  <a:cubicBezTo>
                    <a:pt x="-6258" y="2083313"/>
                    <a:pt x="18620" y="1623901"/>
                    <a:pt x="141351" y="1356050"/>
                  </a:cubicBezTo>
                  <a:cubicBezTo>
                    <a:pt x="191107" y="1247416"/>
                    <a:pt x="247496" y="1143759"/>
                    <a:pt x="321301" y="1050052"/>
                  </a:cubicBezTo>
                  <a:cubicBezTo>
                    <a:pt x="341203" y="1025174"/>
                    <a:pt x="346179" y="991174"/>
                    <a:pt x="376862" y="970443"/>
                  </a:cubicBezTo>
                  <a:cubicBezTo>
                    <a:pt x="390959" y="960492"/>
                    <a:pt x="388471" y="927321"/>
                    <a:pt x="384325" y="903272"/>
                  </a:cubicBezTo>
                  <a:cubicBezTo>
                    <a:pt x="371886" y="821176"/>
                    <a:pt x="358618" y="741566"/>
                    <a:pt x="307203" y="671079"/>
                  </a:cubicBezTo>
                  <a:cubicBezTo>
                    <a:pt x="269887" y="619665"/>
                    <a:pt x="275692" y="558299"/>
                    <a:pt x="293935" y="499422"/>
                  </a:cubicBezTo>
                  <a:cubicBezTo>
                    <a:pt x="313837" y="436398"/>
                    <a:pt x="330423" y="372545"/>
                    <a:pt x="343691" y="307033"/>
                  </a:cubicBezTo>
                  <a:cubicBezTo>
                    <a:pt x="358618" y="231570"/>
                    <a:pt x="412520" y="179326"/>
                    <a:pt x="468081" y="130400"/>
                  </a:cubicBezTo>
                  <a:cubicBezTo>
                    <a:pt x="633103" y="-13892"/>
                    <a:pt x="833785" y="-39599"/>
                    <a:pt x="1030320" y="59083"/>
                  </a:cubicBezTo>
                  <a:cubicBezTo>
                    <a:pt x="1073442" y="80644"/>
                    <a:pt x="1104954" y="109668"/>
                    <a:pt x="1116563" y="158595"/>
                  </a:cubicBezTo>
                  <a:cubicBezTo>
                    <a:pt x="1121539" y="177668"/>
                    <a:pt x="1135637" y="195082"/>
                    <a:pt x="1145588" y="212497"/>
                  </a:cubicBezTo>
                  <a:cubicBezTo>
                    <a:pt x="1161344" y="238204"/>
                    <a:pt x="1182904" y="262253"/>
                    <a:pt x="1192026" y="290448"/>
                  </a:cubicBezTo>
                  <a:cubicBezTo>
                    <a:pt x="1217734" y="366740"/>
                    <a:pt x="1276611" y="411520"/>
                    <a:pt x="1337977" y="453812"/>
                  </a:cubicBezTo>
                  <a:cubicBezTo>
                    <a:pt x="1362855" y="470398"/>
                    <a:pt x="1361196" y="482836"/>
                    <a:pt x="1343781" y="502739"/>
                  </a:cubicBezTo>
                  <a:cubicBezTo>
                    <a:pt x="1303147" y="550007"/>
                    <a:pt x="1300660" y="608055"/>
                    <a:pt x="1334660" y="661128"/>
                  </a:cubicBezTo>
                  <a:cubicBezTo>
                    <a:pt x="1348757" y="682689"/>
                    <a:pt x="1352074" y="706737"/>
                    <a:pt x="1343781" y="728298"/>
                  </a:cubicBezTo>
                  <a:cubicBezTo>
                    <a:pt x="1333001" y="758152"/>
                    <a:pt x="1331343" y="787176"/>
                    <a:pt x="1337977" y="817029"/>
                  </a:cubicBezTo>
                  <a:cubicBezTo>
                    <a:pt x="1342952" y="841907"/>
                    <a:pt x="1333001" y="862639"/>
                    <a:pt x="1318075" y="881712"/>
                  </a:cubicBezTo>
                  <a:cubicBezTo>
                    <a:pt x="1272465" y="940589"/>
                    <a:pt x="1270806" y="987028"/>
                    <a:pt x="1308953" y="1046735"/>
                  </a:cubicBezTo>
                  <a:cubicBezTo>
                    <a:pt x="1428366" y="1232490"/>
                    <a:pt x="1554414" y="1414098"/>
                    <a:pt x="1662218" y="1608146"/>
                  </a:cubicBezTo>
                  <a:cubicBezTo>
                    <a:pt x="1819778" y="1892583"/>
                    <a:pt x="1906851" y="2375213"/>
                    <a:pt x="1988948" y="2687845"/>
                  </a:cubicBezTo>
                  <a:cubicBezTo>
                    <a:pt x="2042850" y="2891844"/>
                    <a:pt x="2049484" y="3104964"/>
                    <a:pt x="2037874" y="3317255"/>
                  </a:cubicBezTo>
                  <a:cubicBezTo>
                    <a:pt x="2026265" y="3549449"/>
                    <a:pt x="1988118" y="3778325"/>
                    <a:pt x="1959924" y="4008031"/>
                  </a:cubicBezTo>
                  <a:cubicBezTo>
                    <a:pt x="1956607" y="4037055"/>
                    <a:pt x="1944997" y="4061933"/>
                    <a:pt x="1925094" y="4085152"/>
                  </a:cubicBezTo>
                  <a:cubicBezTo>
                    <a:pt x="1881973" y="4135737"/>
                    <a:pt x="1845485" y="4188810"/>
                    <a:pt x="1823925" y="4253493"/>
                  </a:cubicBezTo>
                  <a:cubicBezTo>
                    <a:pt x="1783291" y="4375394"/>
                    <a:pt x="1754266" y="4489004"/>
                    <a:pt x="1687925" y="4598466"/>
                  </a:cubicBezTo>
                  <a:cubicBezTo>
                    <a:pt x="1622413" y="4705441"/>
                    <a:pt x="1585097" y="4815733"/>
                    <a:pt x="1595877" y="4943439"/>
                  </a:cubicBezTo>
                  <a:cubicBezTo>
                    <a:pt x="1608316" y="5085243"/>
                    <a:pt x="1561878" y="5207145"/>
                    <a:pt x="1458220" y="5305827"/>
                  </a:cubicBezTo>
                  <a:cubicBezTo>
                    <a:pt x="1440805" y="5322412"/>
                    <a:pt x="1435000" y="5343973"/>
                    <a:pt x="1433342" y="5365533"/>
                  </a:cubicBezTo>
                  <a:cubicBezTo>
                    <a:pt x="1427537" y="5470021"/>
                    <a:pt x="1391049" y="5567874"/>
                    <a:pt x="1367001" y="5668214"/>
                  </a:cubicBezTo>
                  <a:cubicBezTo>
                    <a:pt x="1325538" y="5844848"/>
                    <a:pt x="1301489" y="6023968"/>
                    <a:pt x="1303147" y="6205577"/>
                  </a:cubicBezTo>
                  <a:cubicBezTo>
                    <a:pt x="1303147" y="6232113"/>
                    <a:pt x="1303976" y="6256161"/>
                    <a:pt x="1341293" y="6254503"/>
                  </a:cubicBezTo>
                  <a:cubicBezTo>
                    <a:pt x="1356220" y="6253674"/>
                    <a:pt x="1361196" y="6267771"/>
                    <a:pt x="1363684" y="6280210"/>
                  </a:cubicBezTo>
                  <a:cubicBezTo>
                    <a:pt x="1371148" y="6314210"/>
                    <a:pt x="1391879" y="6339917"/>
                    <a:pt x="1417586" y="6362307"/>
                  </a:cubicBezTo>
                  <a:cubicBezTo>
                    <a:pt x="1476463" y="6414550"/>
                    <a:pt x="1537000" y="6465136"/>
                    <a:pt x="1593389" y="6519867"/>
                  </a:cubicBezTo>
                  <a:cubicBezTo>
                    <a:pt x="1644804" y="6569623"/>
                    <a:pt x="1706999" y="6583720"/>
                    <a:pt x="1773340" y="6592842"/>
                  </a:cubicBezTo>
                  <a:cubicBezTo>
                    <a:pt x="1803193" y="6596988"/>
                    <a:pt x="1833875" y="6602793"/>
                    <a:pt x="1860412" y="6618549"/>
                  </a:cubicBezTo>
                  <a:cubicBezTo>
                    <a:pt x="1897729" y="6641768"/>
                    <a:pt x="1900216" y="6681573"/>
                    <a:pt x="1864559" y="6705622"/>
                  </a:cubicBezTo>
                  <a:cubicBezTo>
                    <a:pt x="1820607" y="6735475"/>
                    <a:pt x="1771681" y="6754548"/>
                    <a:pt x="1717779" y="6755378"/>
                  </a:cubicBezTo>
                  <a:cubicBezTo>
                    <a:pt x="1585097" y="6757036"/>
                    <a:pt x="1450757" y="6757036"/>
                    <a:pt x="1316415" y="6757036"/>
                  </a:cubicBezTo>
                  <a:close/>
                </a:path>
              </a:pathLst>
            </a:custGeom>
            <a:solidFill>
              <a:schemeClr val="accent1"/>
            </a:solidFill>
            <a:ln w="8289" cap="flat">
              <a:noFill/>
              <a:prstDash val="solid"/>
              <a:miter/>
            </a:ln>
          </p:spPr>
          <p:txBody>
            <a:bodyPr rtlCol="0" anchor="ctr"/>
            <a:lstStyle/>
            <a:p>
              <a:endParaRPr lang="en-US" sz="2024"/>
            </a:p>
          </p:txBody>
        </p:sp>
        <p:sp>
          <p:nvSpPr>
            <p:cNvPr id="105" name="Chevron 2">
              <a:extLst>
                <a:ext uri="{FF2B5EF4-FFF2-40B4-BE49-F238E27FC236}">
                  <a16:creationId xmlns:a16="http://schemas.microsoft.com/office/drawing/2014/main" id="{2DE6460A-6E09-4151-80F2-EB3BFF5FC9EB}"/>
                </a:ext>
              </a:extLst>
            </p:cNvPr>
            <p:cNvSpPr/>
            <p:nvPr/>
          </p:nvSpPr>
          <p:spPr>
            <a:xfrm>
              <a:off x="5677828" y="2500612"/>
              <a:ext cx="720080" cy="1027536"/>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a:endParaRPr lang="ko-KR" altLang="en-US" sz="2024">
                <a:solidFill>
                  <a:schemeClr val="tx1"/>
                </a:solidFill>
              </a:endParaRPr>
            </a:p>
          </p:txBody>
        </p:sp>
        <p:sp>
          <p:nvSpPr>
            <p:cNvPr id="106" name="Chevron 16">
              <a:extLst>
                <a:ext uri="{FF2B5EF4-FFF2-40B4-BE49-F238E27FC236}">
                  <a16:creationId xmlns:a16="http://schemas.microsoft.com/office/drawing/2014/main" id="{2190B312-95C0-4699-8E4D-660047BFAD62}"/>
                </a:ext>
              </a:extLst>
            </p:cNvPr>
            <p:cNvSpPr/>
            <p:nvPr/>
          </p:nvSpPr>
          <p:spPr>
            <a:xfrm>
              <a:off x="7642794" y="2500612"/>
              <a:ext cx="720080" cy="1027536"/>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a:endParaRPr lang="ko-KR" altLang="en-US" sz="2024">
                <a:solidFill>
                  <a:schemeClr val="tx1"/>
                </a:solidFill>
              </a:endParaRPr>
            </a:p>
          </p:txBody>
        </p:sp>
        <p:sp>
          <p:nvSpPr>
            <p:cNvPr id="107" name="Chevron 17">
              <a:extLst>
                <a:ext uri="{FF2B5EF4-FFF2-40B4-BE49-F238E27FC236}">
                  <a16:creationId xmlns:a16="http://schemas.microsoft.com/office/drawing/2014/main" id="{F92A984F-1171-46CF-8079-52DCD0A75260}"/>
                </a:ext>
              </a:extLst>
            </p:cNvPr>
            <p:cNvSpPr/>
            <p:nvPr/>
          </p:nvSpPr>
          <p:spPr>
            <a:xfrm>
              <a:off x="9548130" y="2500612"/>
              <a:ext cx="720080" cy="1027536"/>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70" tIns="34285" rIns="68570" bIns="34285" numCol="1" spcCol="0" rtlCol="0" fromWordArt="0" anchor="ctr" anchorCtr="0" forceAA="0" compatLnSpc="1">
              <a:prstTxWarp prst="textNoShape">
                <a:avLst/>
              </a:prstTxWarp>
              <a:noAutofit/>
            </a:bodyPr>
            <a:lstStyle/>
            <a:p>
              <a:pPr algn="ctr"/>
              <a:endParaRPr lang="ko-KR" altLang="en-US" sz="2024">
                <a:solidFill>
                  <a:schemeClr val="tx1"/>
                </a:solidFill>
              </a:endParaRPr>
            </a:p>
          </p:txBody>
        </p:sp>
        <p:sp>
          <p:nvSpPr>
            <p:cNvPr id="108" name="Freeform: Shape 107">
              <a:extLst>
                <a:ext uri="{FF2B5EF4-FFF2-40B4-BE49-F238E27FC236}">
                  <a16:creationId xmlns:a16="http://schemas.microsoft.com/office/drawing/2014/main" id="{295A5B52-DD5A-4DAF-8180-BA8BF40FF93A}"/>
                </a:ext>
              </a:extLst>
            </p:cNvPr>
            <p:cNvSpPr/>
            <p:nvPr/>
          </p:nvSpPr>
          <p:spPr>
            <a:xfrm>
              <a:off x="10453360" y="1666070"/>
              <a:ext cx="665146" cy="2702261"/>
            </a:xfrm>
            <a:custGeom>
              <a:avLst/>
              <a:gdLst>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476460 w 665146"/>
                <a:gd name="connsiteY29" fmla="*/ 2544490 h 2702261"/>
                <a:gd name="connsiteX30" fmla="*/ 546691 w 665146"/>
                <a:gd name="connsiteY30" fmla="*/ 2607433 h 2702261"/>
                <a:gd name="connsiteX31" fmla="*/ 618579 w 665146"/>
                <a:gd name="connsiteY31" fmla="*/ 2636585 h 2702261"/>
                <a:gd name="connsiteX32" fmla="*/ 653364 w 665146"/>
                <a:gd name="connsiteY32" fmla="*/ 2646855 h 2702261"/>
                <a:gd name="connsiteX33" fmla="*/ 655020 w 665146"/>
                <a:gd name="connsiteY33" fmla="*/ 2681640 h 2702261"/>
                <a:gd name="connsiteX34" fmla="*/ 596383 w 665146"/>
                <a:gd name="connsiteY34" fmla="*/ 2701517 h 2702261"/>
                <a:gd name="connsiteX35" fmla="*/ 436043 w 665146"/>
                <a:gd name="connsiteY35" fmla="*/ 2702179 h 2702261"/>
                <a:gd name="connsiteX36" fmla="*/ 285311 w 665146"/>
                <a:gd name="connsiteY36" fmla="*/ 2702179 h 2702261"/>
                <a:gd name="connsiteX37" fmla="*/ 265434 w 665146"/>
                <a:gd name="connsiteY37" fmla="*/ 2701848 h 2702261"/>
                <a:gd name="connsiteX38" fmla="*/ 259846 w 665146"/>
                <a:gd name="connsiteY38" fmla="*/ 2699685 h 2702261"/>
                <a:gd name="connsiteX39" fmla="*/ 254953 w 665146"/>
                <a:gd name="connsiteY39" fmla="*/ 2699685 h 2702261"/>
                <a:gd name="connsiteX40" fmla="*/ 235076 w 665146"/>
                <a:gd name="connsiteY40" fmla="*/ 2699354 h 2702261"/>
                <a:gd name="connsiteX41" fmla="*/ 203604 w 665146"/>
                <a:gd name="connsiteY41" fmla="*/ 2662582 h 2702261"/>
                <a:gd name="connsiteX42" fmla="*/ 209236 w 665146"/>
                <a:gd name="connsiteY42" fmla="*/ 2619847 h 2702261"/>
                <a:gd name="connsiteX43" fmla="*/ 244683 w 665146"/>
                <a:gd name="connsiteY43" fmla="*/ 2477727 h 2702261"/>
                <a:gd name="connsiteX44" fmla="*/ 194991 w 665146"/>
                <a:gd name="connsiteY44" fmla="*/ 2245831 h 2702261"/>
                <a:gd name="connsiteX45" fmla="*/ 180746 w 665146"/>
                <a:gd name="connsiteY45" fmla="*/ 2066939 h 2702261"/>
                <a:gd name="connsiteX46" fmla="*/ 205592 w 665146"/>
                <a:gd name="connsiteY46" fmla="*/ 1980144 h 2702261"/>
                <a:gd name="connsiteX47" fmla="*/ 185053 w 665146"/>
                <a:gd name="connsiteY47" fmla="*/ 1904281 h 2702261"/>
                <a:gd name="connsiteX48" fmla="*/ 178427 w 665146"/>
                <a:gd name="connsiteY48" fmla="*/ 1889373 h 2702261"/>
                <a:gd name="connsiteX49" fmla="*/ 150599 w 665146"/>
                <a:gd name="connsiteY49" fmla="*/ 1770775 h 2702261"/>
                <a:gd name="connsiteX50" fmla="*/ 121778 w 665146"/>
                <a:gd name="connsiteY50" fmla="*/ 1730358 h 2702261"/>
                <a:gd name="connsiteX51" fmla="*/ 116478 w 665146"/>
                <a:gd name="connsiteY51" fmla="*/ 1713463 h 2702261"/>
                <a:gd name="connsiteX52" fmla="*/ 91632 w 665146"/>
                <a:gd name="connsiteY52" fmla="*/ 1674703 h 2702261"/>
                <a:gd name="connsiteX53" fmla="*/ 50884 w 665146"/>
                <a:gd name="connsiteY53" fmla="*/ 1546498 h 2702261"/>
                <a:gd name="connsiteX54" fmla="*/ 77386 w 665146"/>
                <a:gd name="connsiteY54" fmla="*/ 1405372 h 2702261"/>
                <a:gd name="connsiteX55" fmla="*/ 89312 w 665146"/>
                <a:gd name="connsiteY55" fmla="*/ 1358993 h 2702261"/>
                <a:gd name="connsiteX56" fmla="*/ 77386 w 665146"/>
                <a:gd name="connsiteY56" fmla="*/ 1313608 h 2702261"/>
                <a:gd name="connsiteX57" fmla="*/ 32001 w 665146"/>
                <a:gd name="connsiteY57" fmla="*/ 1260934 h 2702261"/>
                <a:gd name="connsiteX58" fmla="*/ 29682 w 665146"/>
                <a:gd name="connsiteY58" fmla="*/ 1088337 h 2702261"/>
                <a:gd name="connsiteX59" fmla="*/ 6492 w 665146"/>
                <a:gd name="connsiteY59" fmla="*/ 951519 h 2702261"/>
                <a:gd name="connsiteX60" fmla="*/ 32663 w 665146"/>
                <a:gd name="connsiteY60" fmla="*/ 541725 h 2702261"/>
                <a:gd name="connsiteX61" fmla="*/ 91301 w 665146"/>
                <a:gd name="connsiteY61" fmla="*/ 472487 h 2702261"/>
                <a:gd name="connsiteX62" fmla="*/ 123435 w 665146"/>
                <a:gd name="connsiteY62" fmla="*/ 440684 h 2702261"/>
                <a:gd name="connsiteX63" fmla="*/ 126416 w 665146"/>
                <a:gd name="connsiteY63" fmla="*/ 413850 h 2702261"/>
                <a:gd name="connsiteX64" fmla="*/ 26038 w 665146"/>
                <a:gd name="connsiteY64" fmla="*/ 268087 h 2702261"/>
                <a:gd name="connsiteX65" fmla="*/ 20737 w 665146"/>
                <a:gd name="connsiteY65" fmla="*/ 199512 h 2702261"/>
                <a:gd name="connsiteX66" fmla="*/ 30676 w 665146"/>
                <a:gd name="connsiteY66" fmla="*/ 122655 h 2702261"/>
                <a:gd name="connsiteX67" fmla="*/ 67117 w 665146"/>
                <a:gd name="connsiteY67" fmla="*/ 52092 h 2702261"/>
                <a:gd name="connsiteX68" fmla="*/ 174701 w 665146"/>
                <a:gd name="connsiteY68"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470639 w 665146"/>
                <a:gd name="connsiteY28" fmla="*/ 2538168 h 2702261"/>
                <a:gd name="connsiteX29" fmla="*/ 546691 w 665146"/>
                <a:gd name="connsiteY29" fmla="*/ 2607433 h 2702261"/>
                <a:gd name="connsiteX30" fmla="*/ 618579 w 665146"/>
                <a:gd name="connsiteY30" fmla="*/ 2636585 h 2702261"/>
                <a:gd name="connsiteX31" fmla="*/ 653364 w 665146"/>
                <a:gd name="connsiteY31" fmla="*/ 2646855 h 2702261"/>
                <a:gd name="connsiteX32" fmla="*/ 655020 w 665146"/>
                <a:gd name="connsiteY32" fmla="*/ 2681640 h 2702261"/>
                <a:gd name="connsiteX33" fmla="*/ 596383 w 665146"/>
                <a:gd name="connsiteY33" fmla="*/ 2701517 h 2702261"/>
                <a:gd name="connsiteX34" fmla="*/ 436043 w 665146"/>
                <a:gd name="connsiteY34" fmla="*/ 2702179 h 2702261"/>
                <a:gd name="connsiteX35" fmla="*/ 285311 w 665146"/>
                <a:gd name="connsiteY35" fmla="*/ 2702179 h 2702261"/>
                <a:gd name="connsiteX36" fmla="*/ 265434 w 665146"/>
                <a:gd name="connsiteY36" fmla="*/ 2701848 h 2702261"/>
                <a:gd name="connsiteX37" fmla="*/ 259846 w 665146"/>
                <a:gd name="connsiteY37" fmla="*/ 2699685 h 2702261"/>
                <a:gd name="connsiteX38" fmla="*/ 254953 w 665146"/>
                <a:gd name="connsiteY38" fmla="*/ 2699685 h 2702261"/>
                <a:gd name="connsiteX39" fmla="*/ 235076 w 665146"/>
                <a:gd name="connsiteY39" fmla="*/ 2699354 h 2702261"/>
                <a:gd name="connsiteX40" fmla="*/ 203604 w 665146"/>
                <a:gd name="connsiteY40" fmla="*/ 2662582 h 2702261"/>
                <a:gd name="connsiteX41" fmla="*/ 209236 w 665146"/>
                <a:gd name="connsiteY41" fmla="*/ 2619847 h 2702261"/>
                <a:gd name="connsiteX42" fmla="*/ 244683 w 665146"/>
                <a:gd name="connsiteY42" fmla="*/ 2477727 h 2702261"/>
                <a:gd name="connsiteX43" fmla="*/ 194991 w 665146"/>
                <a:gd name="connsiteY43" fmla="*/ 2245831 h 2702261"/>
                <a:gd name="connsiteX44" fmla="*/ 180746 w 665146"/>
                <a:gd name="connsiteY44" fmla="*/ 2066939 h 2702261"/>
                <a:gd name="connsiteX45" fmla="*/ 205592 w 665146"/>
                <a:gd name="connsiteY45" fmla="*/ 1980144 h 2702261"/>
                <a:gd name="connsiteX46" fmla="*/ 185053 w 665146"/>
                <a:gd name="connsiteY46" fmla="*/ 1904281 h 2702261"/>
                <a:gd name="connsiteX47" fmla="*/ 178427 w 665146"/>
                <a:gd name="connsiteY47" fmla="*/ 1889373 h 2702261"/>
                <a:gd name="connsiteX48" fmla="*/ 150599 w 665146"/>
                <a:gd name="connsiteY48" fmla="*/ 1770775 h 2702261"/>
                <a:gd name="connsiteX49" fmla="*/ 121778 w 665146"/>
                <a:gd name="connsiteY49" fmla="*/ 1730358 h 2702261"/>
                <a:gd name="connsiteX50" fmla="*/ 116478 w 665146"/>
                <a:gd name="connsiteY50" fmla="*/ 1713463 h 2702261"/>
                <a:gd name="connsiteX51" fmla="*/ 91632 w 665146"/>
                <a:gd name="connsiteY51" fmla="*/ 1674703 h 2702261"/>
                <a:gd name="connsiteX52" fmla="*/ 50884 w 665146"/>
                <a:gd name="connsiteY52" fmla="*/ 1546498 h 2702261"/>
                <a:gd name="connsiteX53" fmla="*/ 77386 w 665146"/>
                <a:gd name="connsiteY53" fmla="*/ 1405372 h 2702261"/>
                <a:gd name="connsiteX54" fmla="*/ 89312 w 665146"/>
                <a:gd name="connsiteY54" fmla="*/ 1358993 h 2702261"/>
                <a:gd name="connsiteX55" fmla="*/ 77386 w 665146"/>
                <a:gd name="connsiteY55" fmla="*/ 1313608 h 2702261"/>
                <a:gd name="connsiteX56" fmla="*/ 32001 w 665146"/>
                <a:gd name="connsiteY56" fmla="*/ 1260934 h 2702261"/>
                <a:gd name="connsiteX57" fmla="*/ 29682 w 665146"/>
                <a:gd name="connsiteY57" fmla="*/ 1088337 h 2702261"/>
                <a:gd name="connsiteX58" fmla="*/ 6492 w 665146"/>
                <a:gd name="connsiteY58" fmla="*/ 951519 h 2702261"/>
                <a:gd name="connsiteX59" fmla="*/ 32663 w 665146"/>
                <a:gd name="connsiteY59" fmla="*/ 541725 h 2702261"/>
                <a:gd name="connsiteX60" fmla="*/ 91301 w 665146"/>
                <a:gd name="connsiteY60" fmla="*/ 472487 h 2702261"/>
                <a:gd name="connsiteX61" fmla="*/ 123435 w 665146"/>
                <a:gd name="connsiteY61" fmla="*/ 440684 h 2702261"/>
                <a:gd name="connsiteX62" fmla="*/ 126416 w 665146"/>
                <a:gd name="connsiteY62" fmla="*/ 413850 h 2702261"/>
                <a:gd name="connsiteX63" fmla="*/ 26038 w 665146"/>
                <a:gd name="connsiteY63" fmla="*/ 268087 h 2702261"/>
                <a:gd name="connsiteX64" fmla="*/ 20737 w 665146"/>
                <a:gd name="connsiteY64" fmla="*/ 199512 h 2702261"/>
                <a:gd name="connsiteX65" fmla="*/ 30676 w 665146"/>
                <a:gd name="connsiteY65" fmla="*/ 122655 h 2702261"/>
                <a:gd name="connsiteX66" fmla="*/ 67117 w 665146"/>
                <a:gd name="connsiteY66" fmla="*/ 52092 h 2702261"/>
                <a:gd name="connsiteX67" fmla="*/ 174701 w 665146"/>
                <a:gd name="connsiteY67" fmla="*/ 1448 h 2702261"/>
                <a:gd name="connsiteX0" fmla="*/ 174701 w 665146"/>
                <a:gd name="connsiteY0" fmla="*/ 1448 h 2702261"/>
                <a:gd name="connsiteX1" fmla="*/ 291725 w 665146"/>
                <a:gd name="connsiteY1" fmla="*/ 23602 h 2702261"/>
                <a:gd name="connsiteX2" fmla="*/ 326178 w 665146"/>
                <a:gd name="connsiteY2" fmla="*/ 63356 h 2702261"/>
                <a:gd name="connsiteX3" fmla="*/ 337773 w 665146"/>
                <a:gd name="connsiteY3" fmla="*/ 84889 h 2702261"/>
                <a:gd name="connsiteX4" fmla="*/ 356325 w 665146"/>
                <a:gd name="connsiteY4" fmla="*/ 116029 h 2702261"/>
                <a:gd name="connsiteX5" fmla="*/ 414630 w 665146"/>
                <a:gd name="connsiteY5" fmla="*/ 181291 h 2702261"/>
                <a:gd name="connsiteX6" fmla="*/ 416949 w 665146"/>
                <a:gd name="connsiteY6" fmla="*/ 200837 h 2702261"/>
                <a:gd name="connsiteX7" fmla="*/ 413305 w 665146"/>
                <a:gd name="connsiteY7" fmla="*/ 264112 h 2702261"/>
                <a:gd name="connsiteX8" fmla="*/ 416949 w 665146"/>
                <a:gd name="connsiteY8" fmla="*/ 290945 h 2702261"/>
                <a:gd name="connsiteX9" fmla="*/ 414630 w 665146"/>
                <a:gd name="connsiteY9" fmla="*/ 326392 h 2702261"/>
                <a:gd name="connsiteX10" fmla="*/ 406679 w 665146"/>
                <a:gd name="connsiteY10" fmla="*/ 352232 h 2702261"/>
                <a:gd name="connsiteX11" fmla="*/ 353343 w 665146"/>
                <a:gd name="connsiteY11" fmla="*/ 474475 h 2702261"/>
                <a:gd name="connsiteX12" fmla="*/ 461341 w 665146"/>
                <a:gd name="connsiteY12" fmla="*/ 652372 h 2702261"/>
                <a:gd name="connsiteX13" fmla="*/ 485856 w 665146"/>
                <a:gd name="connsiteY13" fmla="*/ 1057197 h 2702261"/>
                <a:gd name="connsiteX14" fmla="*/ 505401 w 665146"/>
                <a:gd name="connsiteY14" fmla="*/ 1308638 h 2702261"/>
                <a:gd name="connsiteX15" fmla="*/ 474261 w 665146"/>
                <a:gd name="connsiteY15" fmla="*/ 1584595 h 2702261"/>
                <a:gd name="connsiteX16" fmla="*/ 465648 w 665146"/>
                <a:gd name="connsiteY16" fmla="*/ 1630643 h 2702261"/>
                <a:gd name="connsiteX17" fmla="*/ 458028 w 665146"/>
                <a:gd name="connsiteY17" fmla="*/ 1697893 h 2702261"/>
                <a:gd name="connsiteX18" fmla="*/ 451733 w 665146"/>
                <a:gd name="connsiteY18" fmla="*/ 1837362 h 2702261"/>
                <a:gd name="connsiteX19" fmla="*/ 448090 w 665146"/>
                <a:gd name="connsiteY19" fmla="*/ 1975175 h 2702261"/>
                <a:gd name="connsiteX20" fmla="*/ 428213 w 665146"/>
                <a:gd name="connsiteY20" fmla="*/ 2119944 h 2702261"/>
                <a:gd name="connsiteX21" fmla="*/ 411649 w 665146"/>
                <a:gd name="connsiteY21" fmla="*/ 2146447 h 2702261"/>
                <a:gd name="connsiteX22" fmla="*/ 396741 w 665146"/>
                <a:gd name="connsiteY22" fmla="*/ 2265045 h 2702261"/>
                <a:gd name="connsiteX23" fmla="*/ 401048 w 665146"/>
                <a:gd name="connsiteY23" fmla="*/ 2479715 h 2702261"/>
                <a:gd name="connsiteX24" fmla="*/ 416287 w 665146"/>
                <a:gd name="connsiteY24" fmla="*/ 2499261 h 2702261"/>
                <a:gd name="connsiteX25" fmla="*/ 425231 w 665146"/>
                <a:gd name="connsiteY25" fmla="*/ 2509530 h 2702261"/>
                <a:gd name="connsiteX26" fmla="*/ 433265 w 665146"/>
                <a:gd name="connsiteY26" fmla="*/ 2527668 h 2702261"/>
                <a:gd name="connsiteX27" fmla="*/ 442935 w 665146"/>
                <a:gd name="connsiteY27" fmla="*/ 2538168 h 2702261"/>
                <a:gd name="connsiteX28" fmla="*/ 546691 w 665146"/>
                <a:gd name="connsiteY28" fmla="*/ 2607433 h 2702261"/>
                <a:gd name="connsiteX29" fmla="*/ 618579 w 665146"/>
                <a:gd name="connsiteY29" fmla="*/ 2636585 h 2702261"/>
                <a:gd name="connsiteX30" fmla="*/ 653364 w 665146"/>
                <a:gd name="connsiteY30" fmla="*/ 2646855 h 2702261"/>
                <a:gd name="connsiteX31" fmla="*/ 655020 w 665146"/>
                <a:gd name="connsiteY31" fmla="*/ 2681640 h 2702261"/>
                <a:gd name="connsiteX32" fmla="*/ 596383 w 665146"/>
                <a:gd name="connsiteY32" fmla="*/ 2701517 h 2702261"/>
                <a:gd name="connsiteX33" fmla="*/ 436043 w 665146"/>
                <a:gd name="connsiteY33" fmla="*/ 2702179 h 2702261"/>
                <a:gd name="connsiteX34" fmla="*/ 285311 w 665146"/>
                <a:gd name="connsiteY34" fmla="*/ 2702179 h 2702261"/>
                <a:gd name="connsiteX35" fmla="*/ 265434 w 665146"/>
                <a:gd name="connsiteY35" fmla="*/ 2701848 h 2702261"/>
                <a:gd name="connsiteX36" fmla="*/ 259846 w 665146"/>
                <a:gd name="connsiteY36" fmla="*/ 2699685 h 2702261"/>
                <a:gd name="connsiteX37" fmla="*/ 254953 w 665146"/>
                <a:gd name="connsiteY37" fmla="*/ 2699685 h 2702261"/>
                <a:gd name="connsiteX38" fmla="*/ 235076 w 665146"/>
                <a:gd name="connsiteY38" fmla="*/ 2699354 h 2702261"/>
                <a:gd name="connsiteX39" fmla="*/ 203604 w 665146"/>
                <a:gd name="connsiteY39" fmla="*/ 2662582 h 2702261"/>
                <a:gd name="connsiteX40" fmla="*/ 209236 w 665146"/>
                <a:gd name="connsiteY40" fmla="*/ 2619847 h 2702261"/>
                <a:gd name="connsiteX41" fmla="*/ 244683 w 665146"/>
                <a:gd name="connsiteY41" fmla="*/ 2477727 h 2702261"/>
                <a:gd name="connsiteX42" fmla="*/ 194991 w 665146"/>
                <a:gd name="connsiteY42" fmla="*/ 2245831 h 2702261"/>
                <a:gd name="connsiteX43" fmla="*/ 180746 w 665146"/>
                <a:gd name="connsiteY43" fmla="*/ 2066939 h 2702261"/>
                <a:gd name="connsiteX44" fmla="*/ 205592 w 665146"/>
                <a:gd name="connsiteY44" fmla="*/ 1980144 h 2702261"/>
                <a:gd name="connsiteX45" fmla="*/ 185053 w 665146"/>
                <a:gd name="connsiteY45" fmla="*/ 1904281 h 2702261"/>
                <a:gd name="connsiteX46" fmla="*/ 178427 w 665146"/>
                <a:gd name="connsiteY46" fmla="*/ 1889373 h 2702261"/>
                <a:gd name="connsiteX47" fmla="*/ 150599 w 665146"/>
                <a:gd name="connsiteY47" fmla="*/ 1770775 h 2702261"/>
                <a:gd name="connsiteX48" fmla="*/ 121778 w 665146"/>
                <a:gd name="connsiteY48" fmla="*/ 1730358 h 2702261"/>
                <a:gd name="connsiteX49" fmla="*/ 116478 w 665146"/>
                <a:gd name="connsiteY49" fmla="*/ 1713463 h 2702261"/>
                <a:gd name="connsiteX50" fmla="*/ 91632 w 665146"/>
                <a:gd name="connsiteY50" fmla="*/ 1674703 h 2702261"/>
                <a:gd name="connsiteX51" fmla="*/ 50884 w 665146"/>
                <a:gd name="connsiteY51" fmla="*/ 1546498 h 2702261"/>
                <a:gd name="connsiteX52" fmla="*/ 77386 w 665146"/>
                <a:gd name="connsiteY52" fmla="*/ 1405372 h 2702261"/>
                <a:gd name="connsiteX53" fmla="*/ 89312 w 665146"/>
                <a:gd name="connsiteY53" fmla="*/ 1358993 h 2702261"/>
                <a:gd name="connsiteX54" fmla="*/ 77386 w 665146"/>
                <a:gd name="connsiteY54" fmla="*/ 1313608 h 2702261"/>
                <a:gd name="connsiteX55" fmla="*/ 32001 w 665146"/>
                <a:gd name="connsiteY55" fmla="*/ 1260934 h 2702261"/>
                <a:gd name="connsiteX56" fmla="*/ 29682 w 665146"/>
                <a:gd name="connsiteY56" fmla="*/ 1088337 h 2702261"/>
                <a:gd name="connsiteX57" fmla="*/ 6492 w 665146"/>
                <a:gd name="connsiteY57" fmla="*/ 951519 h 2702261"/>
                <a:gd name="connsiteX58" fmla="*/ 32663 w 665146"/>
                <a:gd name="connsiteY58" fmla="*/ 541725 h 2702261"/>
                <a:gd name="connsiteX59" fmla="*/ 91301 w 665146"/>
                <a:gd name="connsiteY59" fmla="*/ 472487 h 2702261"/>
                <a:gd name="connsiteX60" fmla="*/ 123435 w 665146"/>
                <a:gd name="connsiteY60" fmla="*/ 440684 h 2702261"/>
                <a:gd name="connsiteX61" fmla="*/ 126416 w 665146"/>
                <a:gd name="connsiteY61" fmla="*/ 413850 h 2702261"/>
                <a:gd name="connsiteX62" fmla="*/ 26038 w 665146"/>
                <a:gd name="connsiteY62" fmla="*/ 268087 h 2702261"/>
                <a:gd name="connsiteX63" fmla="*/ 20737 w 665146"/>
                <a:gd name="connsiteY63" fmla="*/ 199512 h 2702261"/>
                <a:gd name="connsiteX64" fmla="*/ 30676 w 665146"/>
                <a:gd name="connsiteY64" fmla="*/ 122655 h 2702261"/>
                <a:gd name="connsiteX65" fmla="*/ 67117 w 665146"/>
                <a:gd name="connsiteY65" fmla="*/ 52092 h 2702261"/>
                <a:gd name="connsiteX66" fmla="*/ 174701 w 665146"/>
                <a:gd name="connsiteY66" fmla="*/ 1448 h 270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665146" h="2702261">
                  <a:moveTo>
                    <a:pt x="174701" y="1448"/>
                  </a:moveTo>
                  <a:cubicBezTo>
                    <a:pt x="212798" y="-3397"/>
                    <a:pt x="252469" y="3891"/>
                    <a:pt x="291725" y="23602"/>
                  </a:cubicBezTo>
                  <a:cubicBezTo>
                    <a:pt x="308952" y="32215"/>
                    <a:pt x="321541" y="43810"/>
                    <a:pt x="326178" y="63356"/>
                  </a:cubicBezTo>
                  <a:cubicBezTo>
                    <a:pt x="328166" y="70975"/>
                    <a:pt x="333798" y="77932"/>
                    <a:pt x="337773" y="84889"/>
                  </a:cubicBezTo>
                  <a:cubicBezTo>
                    <a:pt x="344067" y="95159"/>
                    <a:pt x="352681" y="104766"/>
                    <a:pt x="356325" y="116029"/>
                  </a:cubicBezTo>
                  <a:cubicBezTo>
                    <a:pt x="366594" y="146507"/>
                    <a:pt x="390115" y="164396"/>
                    <a:pt x="414630" y="181291"/>
                  </a:cubicBezTo>
                  <a:cubicBezTo>
                    <a:pt x="424569" y="187917"/>
                    <a:pt x="423906" y="192886"/>
                    <a:pt x="416949" y="200837"/>
                  </a:cubicBezTo>
                  <a:cubicBezTo>
                    <a:pt x="400716" y="219720"/>
                    <a:pt x="399723" y="242910"/>
                    <a:pt x="413305" y="264112"/>
                  </a:cubicBezTo>
                  <a:cubicBezTo>
                    <a:pt x="418937" y="272725"/>
                    <a:pt x="420262" y="282332"/>
                    <a:pt x="416949" y="290945"/>
                  </a:cubicBezTo>
                  <a:cubicBezTo>
                    <a:pt x="412643" y="302872"/>
                    <a:pt x="411980" y="314466"/>
                    <a:pt x="414630" y="326392"/>
                  </a:cubicBezTo>
                  <a:cubicBezTo>
                    <a:pt x="416618" y="336331"/>
                    <a:pt x="412643" y="344613"/>
                    <a:pt x="406679" y="352232"/>
                  </a:cubicBezTo>
                  <a:cubicBezTo>
                    <a:pt x="312927" y="347263"/>
                    <a:pt x="295369" y="404574"/>
                    <a:pt x="353343" y="474475"/>
                  </a:cubicBezTo>
                  <a:cubicBezTo>
                    <a:pt x="401048" y="548681"/>
                    <a:pt x="418274" y="574853"/>
                    <a:pt x="461341" y="652372"/>
                  </a:cubicBezTo>
                  <a:cubicBezTo>
                    <a:pt x="524284" y="766001"/>
                    <a:pt x="453059" y="932304"/>
                    <a:pt x="485856" y="1057197"/>
                  </a:cubicBezTo>
                  <a:cubicBezTo>
                    <a:pt x="507389" y="1138692"/>
                    <a:pt x="510039" y="1223831"/>
                    <a:pt x="505401" y="1308638"/>
                  </a:cubicBezTo>
                  <a:cubicBezTo>
                    <a:pt x="500763" y="1401397"/>
                    <a:pt x="485524" y="1492830"/>
                    <a:pt x="474261" y="1584595"/>
                  </a:cubicBezTo>
                  <a:cubicBezTo>
                    <a:pt x="472935" y="1596190"/>
                    <a:pt x="473598" y="1621367"/>
                    <a:pt x="465648" y="1630643"/>
                  </a:cubicBezTo>
                  <a:cubicBezTo>
                    <a:pt x="448421" y="1650851"/>
                    <a:pt x="466641" y="1672053"/>
                    <a:pt x="458028" y="1697893"/>
                  </a:cubicBezTo>
                  <a:cubicBezTo>
                    <a:pt x="441795" y="1746591"/>
                    <a:pt x="478567" y="1793633"/>
                    <a:pt x="451733" y="1837362"/>
                  </a:cubicBezTo>
                  <a:cubicBezTo>
                    <a:pt x="425562" y="1880097"/>
                    <a:pt x="443783" y="1924158"/>
                    <a:pt x="448090" y="1975175"/>
                  </a:cubicBezTo>
                  <a:cubicBezTo>
                    <a:pt x="453059" y="2031824"/>
                    <a:pt x="469623" y="2080522"/>
                    <a:pt x="428213" y="2119944"/>
                  </a:cubicBezTo>
                  <a:cubicBezTo>
                    <a:pt x="421256" y="2126570"/>
                    <a:pt x="411980" y="2137833"/>
                    <a:pt x="411649" y="2146447"/>
                  </a:cubicBezTo>
                  <a:cubicBezTo>
                    <a:pt x="409330" y="2188188"/>
                    <a:pt x="395416" y="2222310"/>
                    <a:pt x="396741" y="2265045"/>
                  </a:cubicBezTo>
                  <a:cubicBezTo>
                    <a:pt x="398397" y="2352835"/>
                    <a:pt x="400385" y="2407164"/>
                    <a:pt x="401048" y="2479715"/>
                  </a:cubicBezTo>
                  <a:cubicBezTo>
                    <a:pt x="401048" y="2490316"/>
                    <a:pt x="401379" y="2499923"/>
                    <a:pt x="416287" y="2499261"/>
                  </a:cubicBezTo>
                  <a:cubicBezTo>
                    <a:pt x="422250" y="2498929"/>
                    <a:pt x="424237" y="2504561"/>
                    <a:pt x="425231" y="2509530"/>
                  </a:cubicBezTo>
                  <a:cubicBezTo>
                    <a:pt x="426722" y="2516321"/>
                    <a:pt x="429538" y="2522284"/>
                    <a:pt x="433265" y="2527668"/>
                  </a:cubicBezTo>
                  <a:lnTo>
                    <a:pt x="442935" y="2538168"/>
                  </a:lnTo>
                  <a:lnTo>
                    <a:pt x="546691" y="2607433"/>
                  </a:lnTo>
                  <a:cubicBezTo>
                    <a:pt x="567231" y="2627310"/>
                    <a:pt x="592077" y="2632941"/>
                    <a:pt x="618579" y="2636585"/>
                  </a:cubicBezTo>
                  <a:cubicBezTo>
                    <a:pt x="630505" y="2638242"/>
                    <a:pt x="642763" y="2640561"/>
                    <a:pt x="653364" y="2646855"/>
                  </a:cubicBezTo>
                  <a:cubicBezTo>
                    <a:pt x="668271" y="2656131"/>
                    <a:pt x="669265" y="2672032"/>
                    <a:pt x="655020" y="2681640"/>
                  </a:cubicBezTo>
                  <a:cubicBezTo>
                    <a:pt x="637462" y="2693566"/>
                    <a:pt x="617917" y="2701185"/>
                    <a:pt x="596383" y="2701517"/>
                  </a:cubicBezTo>
                  <a:lnTo>
                    <a:pt x="436043" y="2702179"/>
                  </a:lnTo>
                  <a:lnTo>
                    <a:pt x="285311" y="2702179"/>
                  </a:lnTo>
                  <a:cubicBezTo>
                    <a:pt x="278685" y="2702179"/>
                    <a:pt x="272060" y="2702510"/>
                    <a:pt x="265434" y="2701848"/>
                  </a:cubicBezTo>
                  <a:lnTo>
                    <a:pt x="259846" y="2699685"/>
                  </a:lnTo>
                  <a:lnTo>
                    <a:pt x="254953" y="2699685"/>
                  </a:lnTo>
                  <a:cubicBezTo>
                    <a:pt x="248327" y="2699685"/>
                    <a:pt x="241702" y="2700016"/>
                    <a:pt x="235076" y="2699354"/>
                  </a:cubicBezTo>
                  <a:cubicBezTo>
                    <a:pt x="210230" y="2697035"/>
                    <a:pt x="201948" y="2687428"/>
                    <a:pt x="203604" y="2662582"/>
                  </a:cubicBezTo>
                  <a:cubicBezTo>
                    <a:pt x="204598" y="2648337"/>
                    <a:pt x="205592" y="2633760"/>
                    <a:pt x="209236" y="2619847"/>
                  </a:cubicBezTo>
                  <a:cubicBezTo>
                    <a:pt x="227788" y="2546303"/>
                    <a:pt x="246340" y="2557235"/>
                    <a:pt x="244683" y="2477727"/>
                  </a:cubicBezTo>
                  <a:cubicBezTo>
                    <a:pt x="236070" y="2419753"/>
                    <a:pt x="222156" y="2295192"/>
                    <a:pt x="194991" y="2245831"/>
                  </a:cubicBezTo>
                  <a:cubicBezTo>
                    <a:pt x="169483" y="2199783"/>
                    <a:pt x="168157" y="2118619"/>
                    <a:pt x="180746" y="2066939"/>
                  </a:cubicBezTo>
                  <a:cubicBezTo>
                    <a:pt x="190685" y="2025529"/>
                    <a:pt x="191678" y="2020229"/>
                    <a:pt x="205592" y="1980144"/>
                  </a:cubicBezTo>
                  <a:cubicBezTo>
                    <a:pt x="215199" y="1952316"/>
                    <a:pt x="197310" y="1928133"/>
                    <a:pt x="185053" y="1904281"/>
                  </a:cubicBezTo>
                  <a:cubicBezTo>
                    <a:pt x="182403" y="1899311"/>
                    <a:pt x="178758" y="1895005"/>
                    <a:pt x="178427" y="1889373"/>
                  </a:cubicBezTo>
                  <a:cubicBezTo>
                    <a:pt x="173789" y="1844319"/>
                    <a:pt x="176108" y="1806553"/>
                    <a:pt x="150599" y="1770775"/>
                  </a:cubicBezTo>
                  <a:cubicBezTo>
                    <a:pt x="140993" y="1757192"/>
                    <a:pt x="131385" y="1743941"/>
                    <a:pt x="121778" y="1730358"/>
                  </a:cubicBezTo>
                  <a:cubicBezTo>
                    <a:pt x="118134" y="1725389"/>
                    <a:pt x="115815" y="1719758"/>
                    <a:pt x="116478" y="1713463"/>
                  </a:cubicBezTo>
                  <a:cubicBezTo>
                    <a:pt x="118465" y="1694580"/>
                    <a:pt x="101901" y="1689611"/>
                    <a:pt x="91632" y="1674703"/>
                  </a:cubicBezTo>
                  <a:cubicBezTo>
                    <a:pt x="66123" y="1638262"/>
                    <a:pt x="59829" y="1590890"/>
                    <a:pt x="50884" y="1546498"/>
                  </a:cubicBezTo>
                  <a:cubicBezTo>
                    <a:pt x="40946" y="1498794"/>
                    <a:pt x="66123" y="1451752"/>
                    <a:pt x="77386" y="1405372"/>
                  </a:cubicBezTo>
                  <a:cubicBezTo>
                    <a:pt x="81362" y="1389802"/>
                    <a:pt x="84675" y="1374232"/>
                    <a:pt x="89312" y="1358993"/>
                  </a:cubicBezTo>
                  <a:cubicBezTo>
                    <a:pt x="94944" y="1341104"/>
                    <a:pt x="89312" y="1326859"/>
                    <a:pt x="77386" y="1313608"/>
                  </a:cubicBezTo>
                  <a:cubicBezTo>
                    <a:pt x="62148" y="1296381"/>
                    <a:pt x="46909" y="1278492"/>
                    <a:pt x="32001" y="1260934"/>
                  </a:cubicBezTo>
                  <a:cubicBezTo>
                    <a:pt x="17094" y="1181427"/>
                    <a:pt x="36307" y="1152274"/>
                    <a:pt x="29682" y="1088337"/>
                  </a:cubicBezTo>
                  <a:cubicBezTo>
                    <a:pt x="24713" y="1042952"/>
                    <a:pt x="7818" y="997235"/>
                    <a:pt x="6492" y="951519"/>
                  </a:cubicBezTo>
                  <a:cubicBezTo>
                    <a:pt x="3511" y="832257"/>
                    <a:pt x="-16366" y="648728"/>
                    <a:pt x="32663" y="541725"/>
                  </a:cubicBezTo>
                  <a:cubicBezTo>
                    <a:pt x="52540" y="498327"/>
                    <a:pt x="61816" y="509922"/>
                    <a:pt x="91301" y="472487"/>
                  </a:cubicBezTo>
                  <a:cubicBezTo>
                    <a:pt x="99251" y="462548"/>
                    <a:pt x="111177" y="448966"/>
                    <a:pt x="123435" y="440684"/>
                  </a:cubicBezTo>
                  <a:cubicBezTo>
                    <a:pt x="129066" y="436709"/>
                    <a:pt x="128072" y="423457"/>
                    <a:pt x="126416" y="413850"/>
                  </a:cubicBezTo>
                  <a:cubicBezTo>
                    <a:pt x="121447" y="381054"/>
                    <a:pt x="46578" y="296246"/>
                    <a:pt x="26038" y="268087"/>
                  </a:cubicBezTo>
                  <a:cubicBezTo>
                    <a:pt x="11130" y="247548"/>
                    <a:pt x="13450" y="223033"/>
                    <a:pt x="20737" y="199512"/>
                  </a:cubicBezTo>
                  <a:cubicBezTo>
                    <a:pt x="28688" y="174335"/>
                    <a:pt x="25375" y="148826"/>
                    <a:pt x="30676" y="122655"/>
                  </a:cubicBezTo>
                  <a:cubicBezTo>
                    <a:pt x="36639" y="92508"/>
                    <a:pt x="44921" y="71638"/>
                    <a:pt x="67117" y="52092"/>
                  </a:cubicBezTo>
                  <a:cubicBezTo>
                    <a:pt x="100080" y="23271"/>
                    <a:pt x="136603" y="6293"/>
                    <a:pt x="174701" y="1448"/>
                  </a:cubicBezTo>
                  <a:close/>
                </a:path>
              </a:pathLst>
            </a:custGeom>
            <a:solidFill>
              <a:schemeClr val="accent2"/>
            </a:solidFill>
            <a:ln w="8289" cap="flat">
              <a:noFill/>
              <a:prstDash val="solid"/>
              <a:miter/>
            </a:ln>
          </p:spPr>
          <p:txBody>
            <a:bodyPr rtlCol="0" anchor="ctr"/>
            <a:lstStyle/>
            <a:p>
              <a:endParaRPr lang="en-US" sz="2024"/>
            </a:p>
          </p:txBody>
        </p:sp>
      </p:grpSp>
      <p:grpSp>
        <p:nvGrpSpPr>
          <p:cNvPr id="122" name="Group 121">
            <a:extLst>
              <a:ext uri="{FF2B5EF4-FFF2-40B4-BE49-F238E27FC236}">
                <a16:creationId xmlns:a16="http://schemas.microsoft.com/office/drawing/2014/main" id="{3C144B2F-F708-4C33-81C0-FC42A38D4BFE}"/>
              </a:ext>
            </a:extLst>
          </p:cNvPr>
          <p:cNvGrpSpPr/>
          <p:nvPr/>
        </p:nvGrpSpPr>
        <p:grpSpPr>
          <a:xfrm>
            <a:off x="4360351" y="3545661"/>
            <a:ext cx="1972920" cy="1403899"/>
            <a:chOff x="3676029" y="3324828"/>
            <a:chExt cx="3670916" cy="2612167"/>
          </a:xfrm>
        </p:grpSpPr>
        <p:sp>
          <p:nvSpPr>
            <p:cNvPr id="123" name="Freeform: Shape 122">
              <a:extLst>
                <a:ext uri="{FF2B5EF4-FFF2-40B4-BE49-F238E27FC236}">
                  <a16:creationId xmlns:a16="http://schemas.microsoft.com/office/drawing/2014/main" id="{0F3E5808-ABEC-4D13-AB47-4A28A9E32FDB}"/>
                </a:ext>
              </a:extLst>
            </p:cNvPr>
            <p:cNvSpPr/>
            <p:nvPr/>
          </p:nvSpPr>
          <p:spPr>
            <a:xfrm>
              <a:off x="3676029" y="5264288"/>
              <a:ext cx="2997285" cy="672707"/>
            </a:xfrm>
            <a:custGeom>
              <a:avLst/>
              <a:gdLst>
                <a:gd name="connsiteX0" fmla="*/ 1075050 w 1984950"/>
                <a:gd name="connsiteY0" fmla="*/ 445500 h 445500"/>
                <a:gd name="connsiteX1" fmla="*/ 0 w 1984950"/>
                <a:gd name="connsiteY1" fmla="*/ 440100 h 445500"/>
                <a:gd name="connsiteX2" fmla="*/ 1154250 w 1984950"/>
                <a:gd name="connsiteY2" fmla="*/ 0 h 445500"/>
                <a:gd name="connsiteX3" fmla="*/ 1984950 w 1984950"/>
                <a:gd name="connsiteY3" fmla="*/ 59400 h 445500"/>
              </a:gdLst>
              <a:ahLst/>
              <a:cxnLst>
                <a:cxn ang="0">
                  <a:pos x="connsiteX0" y="connsiteY0"/>
                </a:cxn>
                <a:cxn ang="0">
                  <a:pos x="connsiteX1" y="connsiteY1"/>
                </a:cxn>
                <a:cxn ang="0">
                  <a:pos x="connsiteX2" y="connsiteY2"/>
                </a:cxn>
                <a:cxn ang="0">
                  <a:pos x="connsiteX3" y="connsiteY3"/>
                </a:cxn>
              </a:cxnLst>
              <a:rect l="l" t="t" r="r" b="b"/>
              <a:pathLst>
                <a:path w="1984950" h="445500">
                  <a:moveTo>
                    <a:pt x="1075050" y="445500"/>
                  </a:moveTo>
                  <a:lnTo>
                    <a:pt x="0" y="440100"/>
                  </a:lnTo>
                  <a:lnTo>
                    <a:pt x="1154250" y="0"/>
                  </a:lnTo>
                  <a:lnTo>
                    <a:pt x="1984950" y="59400"/>
                  </a:lnTo>
                  <a:close/>
                </a:path>
              </a:pathLst>
            </a:custGeom>
            <a:solidFill>
              <a:srgbClr val="949596"/>
            </a:solidFill>
            <a:ln w="4491" cap="flat">
              <a:noFill/>
              <a:prstDash val="solid"/>
              <a:miter/>
            </a:ln>
          </p:spPr>
          <p:txBody>
            <a:bodyPr rtlCol="0" anchor="ctr"/>
            <a:lstStyle/>
            <a:p>
              <a:endParaRPr lang="en-US" sz="2024"/>
            </a:p>
          </p:txBody>
        </p:sp>
        <p:sp>
          <p:nvSpPr>
            <p:cNvPr id="124" name="Freeform: Shape 123">
              <a:extLst>
                <a:ext uri="{FF2B5EF4-FFF2-40B4-BE49-F238E27FC236}">
                  <a16:creationId xmlns:a16="http://schemas.microsoft.com/office/drawing/2014/main" id="{3D48FDA3-876F-480E-A3DE-05645A9FA28B}"/>
                </a:ext>
              </a:extLst>
            </p:cNvPr>
            <p:cNvSpPr/>
            <p:nvPr/>
          </p:nvSpPr>
          <p:spPr>
            <a:xfrm>
              <a:off x="5313631" y="3326381"/>
              <a:ext cx="2033314" cy="2536547"/>
            </a:xfrm>
            <a:custGeom>
              <a:avLst/>
              <a:gdLst>
                <a:gd name="connsiteX0" fmla="*/ 1143900 w 1346561"/>
                <a:gd name="connsiteY0" fmla="*/ 1227127 h 1679826"/>
                <a:gd name="connsiteX1" fmla="*/ 0 w 1346561"/>
                <a:gd name="connsiteY1" fmla="*/ 1679826 h 1679826"/>
                <a:gd name="connsiteX2" fmla="*/ 178650 w 1346561"/>
                <a:gd name="connsiteY2" fmla="*/ 375726 h 1679826"/>
                <a:gd name="connsiteX3" fmla="*/ 272700 w 1346561"/>
                <a:gd name="connsiteY3" fmla="*/ 281676 h 1679826"/>
                <a:gd name="connsiteX4" fmla="*/ 1224900 w 1346561"/>
                <a:gd name="connsiteY4" fmla="*/ 32376 h 1679826"/>
                <a:gd name="connsiteX5" fmla="*/ 1340550 w 1346561"/>
                <a:gd name="connsiteY5" fmla="*/ 94926 h 1679826"/>
                <a:gd name="connsiteX6" fmla="*/ 1143900 w 1346561"/>
                <a:gd name="connsiteY6" fmla="*/ 1227127 h 1679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6561" h="1679826">
                  <a:moveTo>
                    <a:pt x="1143900" y="1227127"/>
                  </a:moveTo>
                  <a:lnTo>
                    <a:pt x="0" y="1679826"/>
                  </a:lnTo>
                  <a:lnTo>
                    <a:pt x="178650" y="375726"/>
                  </a:lnTo>
                  <a:cubicBezTo>
                    <a:pt x="178650" y="308226"/>
                    <a:pt x="204750" y="281676"/>
                    <a:pt x="272700" y="281676"/>
                  </a:cubicBezTo>
                  <a:lnTo>
                    <a:pt x="1224900" y="32376"/>
                  </a:lnTo>
                  <a:cubicBezTo>
                    <a:pt x="1327950" y="6276"/>
                    <a:pt x="1361700" y="-48624"/>
                    <a:pt x="1340550" y="94926"/>
                  </a:cubicBezTo>
                  <a:lnTo>
                    <a:pt x="1143900" y="1227127"/>
                  </a:lnTo>
                  <a:close/>
                </a:path>
              </a:pathLst>
            </a:custGeom>
            <a:solidFill>
              <a:srgbClr val="D6D6E2"/>
            </a:solidFill>
            <a:ln w="4491" cap="flat">
              <a:noFill/>
              <a:prstDash val="solid"/>
              <a:miter/>
            </a:ln>
          </p:spPr>
          <p:txBody>
            <a:bodyPr rtlCol="0" anchor="ctr"/>
            <a:lstStyle/>
            <a:p>
              <a:endParaRPr lang="en-US" sz="2024"/>
            </a:p>
          </p:txBody>
        </p:sp>
        <p:sp>
          <p:nvSpPr>
            <p:cNvPr id="125" name="Freeform: Shape 124">
              <a:extLst>
                <a:ext uri="{FF2B5EF4-FFF2-40B4-BE49-F238E27FC236}">
                  <a16:creationId xmlns:a16="http://schemas.microsoft.com/office/drawing/2014/main" id="{10A5F930-777F-4318-9F90-9B095CCBB21B}"/>
                </a:ext>
              </a:extLst>
            </p:cNvPr>
            <p:cNvSpPr/>
            <p:nvPr/>
          </p:nvSpPr>
          <p:spPr>
            <a:xfrm>
              <a:off x="5402646" y="3324828"/>
              <a:ext cx="1935560" cy="1824623"/>
            </a:xfrm>
            <a:custGeom>
              <a:avLst/>
              <a:gdLst>
                <a:gd name="connsiteX0" fmla="*/ 1160100 w 1281823"/>
                <a:gd name="connsiteY0" fmla="*/ 32505 h 1208355"/>
                <a:gd name="connsiteX1" fmla="*/ 207900 w 1281823"/>
                <a:gd name="connsiteY1" fmla="*/ 281805 h 1208355"/>
                <a:gd name="connsiteX2" fmla="*/ 113850 w 1281823"/>
                <a:gd name="connsiteY2" fmla="*/ 375855 h 1208355"/>
                <a:gd name="connsiteX3" fmla="*/ 0 w 1281823"/>
                <a:gd name="connsiteY3" fmla="*/ 1208355 h 1208355"/>
                <a:gd name="connsiteX4" fmla="*/ 1280250 w 1281823"/>
                <a:gd name="connsiteY4" fmla="*/ 60855 h 1208355"/>
                <a:gd name="connsiteX5" fmla="*/ 1160100 w 1281823"/>
                <a:gd name="connsiteY5" fmla="*/ 32505 h 1208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1823" h="1208355">
                  <a:moveTo>
                    <a:pt x="1160100" y="32505"/>
                  </a:moveTo>
                  <a:lnTo>
                    <a:pt x="207900" y="281805"/>
                  </a:lnTo>
                  <a:cubicBezTo>
                    <a:pt x="140400" y="281805"/>
                    <a:pt x="113850" y="307905"/>
                    <a:pt x="113850" y="375855"/>
                  </a:cubicBezTo>
                  <a:lnTo>
                    <a:pt x="0" y="1208355"/>
                  </a:lnTo>
                  <a:lnTo>
                    <a:pt x="1280250" y="60855"/>
                  </a:lnTo>
                  <a:cubicBezTo>
                    <a:pt x="1290150" y="-39045"/>
                    <a:pt x="1253700" y="8655"/>
                    <a:pt x="1160100" y="32505"/>
                  </a:cubicBezTo>
                  <a:close/>
                </a:path>
              </a:pathLst>
            </a:custGeom>
            <a:solidFill>
              <a:srgbClr val="C4C4D3"/>
            </a:solidFill>
            <a:ln w="4491" cap="flat">
              <a:noFill/>
              <a:prstDash val="solid"/>
              <a:miter/>
            </a:ln>
          </p:spPr>
          <p:txBody>
            <a:bodyPr rtlCol="0" anchor="ctr"/>
            <a:lstStyle/>
            <a:p>
              <a:endParaRPr lang="en-US" sz="2024"/>
            </a:p>
          </p:txBody>
        </p:sp>
        <p:sp>
          <p:nvSpPr>
            <p:cNvPr id="126" name="Freeform: Shape 125">
              <a:extLst>
                <a:ext uri="{FF2B5EF4-FFF2-40B4-BE49-F238E27FC236}">
                  <a16:creationId xmlns:a16="http://schemas.microsoft.com/office/drawing/2014/main" id="{395E1256-3CE9-4BDD-A088-9C6143BA7BC9}"/>
                </a:ext>
              </a:extLst>
            </p:cNvPr>
            <p:cNvSpPr/>
            <p:nvPr/>
          </p:nvSpPr>
          <p:spPr>
            <a:xfrm>
              <a:off x="3718159" y="5197697"/>
              <a:ext cx="2991849" cy="672026"/>
            </a:xfrm>
            <a:custGeom>
              <a:avLst/>
              <a:gdLst>
                <a:gd name="connsiteX0" fmla="*/ 1071450 w 1981350"/>
                <a:gd name="connsiteY0" fmla="*/ 445050 h 445049"/>
                <a:gd name="connsiteX1" fmla="*/ 0 w 1981350"/>
                <a:gd name="connsiteY1" fmla="*/ 389250 h 445049"/>
                <a:gd name="connsiteX2" fmla="*/ 1150200 w 1981350"/>
                <a:gd name="connsiteY2" fmla="*/ 0 h 445049"/>
                <a:gd name="connsiteX3" fmla="*/ 1981350 w 1981350"/>
                <a:gd name="connsiteY3" fmla="*/ 58950 h 445049"/>
              </a:gdLst>
              <a:ahLst/>
              <a:cxnLst>
                <a:cxn ang="0">
                  <a:pos x="connsiteX0" y="connsiteY0"/>
                </a:cxn>
                <a:cxn ang="0">
                  <a:pos x="connsiteX1" y="connsiteY1"/>
                </a:cxn>
                <a:cxn ang="0">
                  <a:pos x="connsiteX2" y="connsiteY2"/>
                </a:cxn>
                <a:cxn ang="0">
                  <a:pos x="connsiteX3" y="connsiteY3"/>
                </a:cxn>
              </a:cxnLst>
              <a:rect l="l" t="t" r="r" b="b"/>
              <a:pathLst>
                <a:path w="1981350" h="445049">
                  <a:moveTo>
                    <a:pt x="1071450" y="445050"/>
                  </a:moveTo>
                  <a:lnTo>
                    <a:pt x="0" y="389250"/>
                  </a:lnTo>
                  <a:lnTo>
                    <a:pt x="1150200" y="0"/>
                  </a:lnTo>
                  <a:lnTo>
                    <a:pt x="1981350" y="58950"/>
                  </a:lnTo>
                  <a:close/>
                </a:path>
              </a:pathLst>
            </a:custGeom>
            <a:solidFill>
              <a:srgbClr val="D6D6E2"/>
            </a:solidFill>
            <a:ln w="4491" cap="flat">
              <a:noFill/>
              <a:prstDash val="solid"/>
              <a:miter/>
            </a:ln>
          </p:spPr>
          <p:txBody>
            <a:bodyPr rtlCol="0" anchor="ctr"/>
            <a:lstStyle/>
            <a:p>
              <a:endParaRPr lang="en-US" sz="2024"/>
            </a:p>
          </p:txBody>
        </p:sp>
        <p:sp>
          <p:nvSpPr>
            <p:cNvPr id="127" name="Freeform: Shape 126">
              <a:extLst>
                <a:ext uri="{FF2B5EF4-FFF2-40B4-BE49-F238E27FC236}">
                  <a16:creationId xmlns:a16="http://schemas.microsoft.com/office/drawing/2014/main" id="{63268AF3-9F14-4FA2-89C8-A07F004EBD84}"/>
                </a:ext>
              </a:extLst>
            </p:cNvPr>
            <p:cNvSpPr/>
            <p:nvPr/>
          </p:nvSpPr>
          <p:spPr>
            <a:xfrm>
              <a:off x="3718159" y="5211287"/>
              <a:ext cx="1714385" cy="574180"/>
            </a:xfrm>
            <a:custGeom>
              <a:avLst/>
              <a:gdLst>
                <a:gd name="connsiteX0" fmla="*/ 1135350 w 1135350"/>
                <a:gd name="connsiteY0" fmla="*/ 0 h 380250"/>
                <a:gd name="connsiteX1" fmla="*/ 1094850 w 1135350"/>
                <a:gd name="connsiteY1" fmla="*/ 362250 h 380250"/>
                <a:gd name="connsiteX2" fmla="*/ 0 w 1135350"/>
                <a:gd name="connsiteY2" fmla="*/ 380250 h 380250"/>
              </a:gdLst>
              <a:ahLst/>
              <a:cxnLst>
                <a:cxn ang="0">
                  <a:pos x="connsiteX0" y="connsiteY0"/>
                </a:cxn>
                <a:cxn ang="0">
                  <a:pos x="connsiteX1" y="connsiteY1"/>
                </a:cxn>
                <a:cxn ang="0">
                  <a:pos x="connsiteX2" y="connsiteY2"/>
                </a:cxn>
              </a:cxnLst>
              <a:rect l="l" t="t" r="r" b="b"/>
              <a:pathLst>
                <a:path w="1135350" h="380250">
                  <a:moveTo>
                    <a:pt x="1135350" y="0"/>
                  </a:moveTo>
                  <a:lnTo>
                    <a:pt x="1094850" y="362250"/>
                  </a:lnTo>
                  <a:lnTo>
                    <a:pt x="0" y="380250"/>
                  </a:lnTo>
                  <a:close/>
                </a:path>
              </a:pathLst>
            </a:custGeom>
            <a:solidFill>
              <a:srgbClr val="C4C4D3"/>
            </a:solidFill>
            <a:ln w="4491" cap="flat">
              <a:noFill/>
              <a:prstDash val="solid"/>
              <a:miter/>
            </a:ln>
          </p:spPr>
          <p:txBody>
            <a:bodyPr rtlCol="0" anchor="ctr"/>
            <a:lstStyle/>
            <a:p>
              <a:endParaRPr lang="en-US" sz="2024"/>
            </a:p>
          </p:txBody>
        </p:sp>
        <p:sp>
          <p:nvSpPr>
            <p:cNvPr id="128" name="Freeform: Shape 127">
              <a:extLst>
                <a:ext uri="{FF2B5EF4-FFF2-40B4-BE49-F238E27FC236}">
                  <a16:creationId xmlns:a16="http://schemas.microsoft.com/office/drawing/2014/main" id="{E6D1B390-D45B-46F6-A527-0C2130CDFB2E}"/>
                </a:ext>
              </a:extLst>
            </p:cNvPr>
            <p:cNvSpPr/>
            <p:nvPr/>
          </p:nvSpPr>
          <p:spPr>
            <a:xfrm>
              <a:off x="4482598" y="5371649"/>
              <a:ext cx="926841" cy="366252"/>
            </a:xfrm>
            <a:custGeom>
              <a:avLst/>
              <a:gdLst>
                <a:gd name="connsiteX0" fmla="*/ 613800 w 613800"/>
                <a:gd name="connsiteY0" fmla="*/ 0 h 242550"/>
                <a:gd name="connsiteX1" fmla="*/ 590850 w 613800"/>
                <a:gd name="connsiteY1" fmla="*/ 229050 h 242550"/>
                <a:gd name="connsiteX2" fmla="*/ 0 w 613800"/>
                <a:gd name="connsiteY2" fmla="*/ 242550 h 242550"/>
              </a:gdLst>
              <a:ahLst/>
              <a:cxnLst>
                <a:cxn ang="0">
                  <a:pos x="connsiteX0" y="connsiteY0"/>
                </a:cxn>
                <a:cxn ang="0">
                  <a:pos x="connsiteX1" y="connsiteY1"/>
                </a:cxn>
                <a:cxn ang="0">
                  <a:pos x="connsiteX2" y="connsiteY2"/>
                </a:cxn>
              </a:cxnLst>
              <a:rect l="l" t="t" r="r" b="b"/>
              <a:pathLst>
                <a:path w="613800" h="242550">
                  <a:moveTo>
                    <a:pt x="613800" y="0"/>
                  </a:moveTo>
                  <a:lnTo>
                    <a:pt x="590850" y="229050"/>
                  </a:lnTo>
                  <a:lnTo>
                    <a:pt x="0" y="242550"/>
                  </a:lnTo>
                  <a:close/>
                </a:path>
              </a:pathLst>
            </a:custGeom>
            <a:solidFill>
              <a:srgbClr val="9599A2"/>
            </a:solidFill>
            <a:ln w="4491" cap="flat">
              <a:noFill/>
              <a:prstDash val="solid"/>
              <a:miter/>
            </a:ln>
          </p:spPr>
          <p:txBody>
            <a:bodyPr rtlCol="0" anchor="ctr"/>
            <a:lstStyle/>
            <a:p>
              <a:endParaRPr lang="en-US" sz="2024"/>
            </a:p>
          </p:txBody>
        </p:sp>
      </p:grpSp>
      <p:sp>
        <p:nvSpPr>
          <p:cNvPr id="138" name="Google Shape;927;p74">
            <a:extLst>
              <a:ext uri="{FF2B5EF4-FFF2-40B4-BE49-F238E27FC236}">
                <a16:creationId xmlns:a16="http://schemas.microsoft.com/office/drawing/2014/main" id="{D41E87D6-3C4E-4A5A-805D-4F9755AB6A53}"/>
              </a:ext>
            </a:extLst>
          </p:cNvPr>
          <p:cNvSpPr txBox="1">
            <a:spLocks/>
          </p:cNvSpPr>
          <p:nvPr/>
        </p:nvSpPr>
        <p:spPr>
          <a:xfrm>
            <a:off x="163717" y="87455"/>
            <a:ext cx="3182732" cy="951753"/>
          </a:xfrm>
          <a:prstGeom prst="rect">
            <a:avLst/>
          </a:prstGeom>
        </p:spPr>
        <p:txBody>
          <a:bodyPr spcFirstLastPara="1" wrap="square" lIns="91411" tIns="91411" rIns="91411" bIns="91411" anchor="t" anchorCtr="0">
            <a:noAutofit/>
          </a:bodyPr>
          <a:lstStyle>
            <a:lvl1pPr algn="l" defTabSz="914377" rtl="0" eaLnBrk="1" latinLnBrk="0" hangingPunct="1">
              <a:lnSpc>
                <a:spcPct val="90000"/>
              </a:lnSpc>
              <a:spcBef>
                <a:spcPct val="0"/>
              </a:spcBef>
              <a:buNone/>
              <a:defRPr sz="4400" kern="1200">
                <a:solidFill>
                  <a:schemeClr val="tx1"/>
                </a:solidFill>
                <a:latin typeface="+mj-lt"/>
                <a:ea typeface="+mj-ea"/>
                <a:cs typeface="+mj-cs"/>
              </a:defRPr>
            </a:lvl1pPr>
          </a:lstStyle>
          <a:p>
            <a:r>
              <a:rPr lang="fa-IR" sz="3300" dirty="0">
                <a:solidFill>
                  <a:srgbClr val="FFC000"/>
                </a:solidFill>
                <a:cs typeface="B Nazanin" panose="00000700000000000000" pitchFamily="2" charset="-78"/>
              </a:rPr>
              <a:t>منابع</a:t>
            </a:r>
            <a:endParaRPr lang="es-PE" sz="3300" dirty="0">
              <a:solidFill>
                <a:srgbClr val="FFC000"/>
              </a:solidFill>
              <a:cs typeface="B Nazanin" panose="00000700000000000000" pitchFamily="2" charset="-78"/>
            </a:endParaRPr>
          </a:p>
        </p:txBody>
      </p:sp>
    </p:spTree>
    <p:extLst>
      <p:ext uri="{BB962C8B-B14F-4D97-AF65-F5344CB8AC3E}">
        <p14:creationId xmlns:p14="http://schemas.microsoft.com/office/powerpoint/2010/main" val="3641219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47"/>
          <p:cNvSpPr txBox="1">
            <a:spLocks noGrp="1"/>
          </p:cNvSpPr>
          <p:nvPr>
            <p:ph type="title"/>
          </p:nvPr>
        </p:nvSpPr>
        <p:spPr>
          <a:xfrm>
            <a:off x="-800425" y="5015364"/>
            <a:ext cx="2129495" cy="53885"/>
          </a:xfrm>
          <a:prstGeom prst="rect">
            <a:avLst/>
          </a:prstGeom>
        </p:spPr>
        <p:txBody>
          <a:bodyPr spcFirstLastPara="1" wrap="square" lIns="91425" tIns="0" rIns="91425" bIns="0" anchor="ctr" anchorCtr="0">
            <a:noAutofit/>
          </a:bodyPr>
          <a:lstStyle/>
          <a:p>
            <a:pPr marL="0" lvl="0" indent="0" algn="r" rtl="1">
              <a:spcBef>
                <a:spcPts val="0"/>
              </a:spcBef>
              <a:spcAft>
                <a:spcPts val="0"/>
              </a:spcAft>
              <a:buClr>
                <a:schemeClr val="dk1"/>
              </a:buClr>
              <a:buSzPts val="1100"/>
              <a:buFont typeface="Arial"/>
              <a:buNone/>
            </a:pPr>
            <a:r>
              <a:rPr lang="en" dirty="0">
                <a:cs typeface="B Nazanin" panose="00000700000000000000" pitchFamily="2" charset="-78"/>
              </a:rPr>
              <a:t>About our company</a:t>
            </a:r>
            <a:endParaRPr dirty="0">
              <a:cs typeface="B Nazanin" panose="00000700000000000000" pitchFamily="2" charset="-78"/>
            </a:endParaRPr>
          </a:p>
        </p:txBody>
      </p:sp>
      <p:sp>
        <p:nvSpPr>
          <p:cNvPr id="384" name="Google Shape;384;p47"/>
          <p:cNvSpPr/>
          <p:nvPr/>
        </p:nvSpPr>
        <p:spPr>
          <a:xfrm>
            <a:off x="3884175" y="1467050"/>
            <a:ext cx="4430100" cy="28899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sp>
        <p:nvSpPr>
          <p:cNvPr id="385" name="Google Shape;385;p47"/>
          <p:cNvSpPr txBox="1">
            <a:spLocks noGrp="1"/>
          </p:cNvSpPr>
          <p:nvPr>
            <p:ph type="title" idx="2"/>
          </p:nvPr>
        </p:nvSpPr>
        <p:spPr>
          <a:xfrm>
            <a:off x="361506" y="4786168"/>
            <a:ext cx="482993" cy="229197"/>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
        <p:nvSpPr>
          <p:cNvPr id="386" name="Google Shape;386;p47"/>
          <p:cNvSpPr txBox="1">
            <a:spLocks noGrp="1"/>
          </p:cNvSpPr>
          <p:nvPr>
            <p:ph type="subTitle" idx="1"/>
          </p:nvPr>
        </p:nvSpPr>
        <p:spPr>
          <a:xfrm>
            <a:off x="2792558" y="1751450"/>
            <a:ext cx="5264700" cy="2321100"/>
          </a:xfrm>
          <a:prstGeom prst="rect">
            <a:avLst/>
          </a:prstGeom>
        </p:spPr>
        <p:txBody>
          <a:bodyPr spcFirstLastPara="1" wrap="square" lIns="91425" tIns="0" rIns="91425" bIns="91425" anchor="ctr" anchorCtr="0">
            <a:noAutofit/>
          </a:bodyPr>
          <a:lstStyle/>
          <a:p>
            <a:pPr marL="0" lvl="0" indent="0" algn="r" rtl="1">
              <a:spcBef>
                <a:spcPts val="0"/>
              </a:spcBef>
              <a:spcAft>
                <a:spcPts val="0"/>
              </a:spcAft>
              <a:buClr>
                <a:schemeClr val="dk1"/>
              </a:buClr>
              <a:buSzPts val="1100"/>
              <a:buFont typeface="Arial"/>
              <a:buNone/>
            </a:pPr>
            <a:r>
              <a:rPr lang="fa-IR" dirty="0">
                <a:cs typeface="B Nazanin" panose="00000700000000000000" pitchFamily="2" charset="-78"/>
              </a:rPr>
              <a:t>آیا می دانید چه چیزی به شما کمک می کند تا نظر خود را روشن کنید؟ لیست هایی مانند این:</a:t>
            </a:r>
          </a:p>
          <a:p>
            <a:pPr marL="0" lvl="0" indent="0" algn="r" rtl="1">
              <a:spcBef>
                <a:spcPts val="0"/>
              </a:spcBef>
              <a:spcAft>
                <a:spcPts val="0"/>
              </a:spcAft>
              <a:buClr>
                <a:schemeClr val="dk1"/>
              </a:buClr>
              <a:buSzPts val="1100"/>
              <a:buFont typeface="Arial"/>
              <a:buNone/>
            </a:pPr>
            <a:endParaRPr dirty="0">
              <a:cs typeface="B Nazanin" panose="00000700000000000000" pitchFamily="2" charset="-78"/>
            </a:endParaRPr>
          </a:p>
          <a:p>
            <a:pPr marL="457200" lvl="0" indent="-330200" algn="r" rtl="1">
              <a:spcBef>
                <a:spcPts val="0"/>
              </a:spcBef>
              <a:spcAft>
                <a:spcPts val="0"/>
              </a:spcAft>
              <a:buSzPts val="1600"/>
              <a:buChar char="●"/>
            </a:pPr>
            <a:r>
              <a:rPr lang="fa-IR" dirty="0">
                <a:cs typeface="B Nazanin" panose="00000700000000000000" pitchFamily="2" charset="-78"/>
              </a:rPr>
              <a:t>آنها ساده هستند</a:t>
            </a:r>
          </a:p>
          <a:p>
            <a:pPr marL="457200" lvl="0" indent="-330200" algn="r" rtl="1">
              <a:spcBef>
                <a:spcPts val="0"/>
              </a:spcBef>
              <a:spcAft>
                <a:spcPts val="0"/>
              </a:spcAft>
              <a:buSzPts val="1600"/>
              <a:buChar char="●"/>
            </a:pPr>
            <a:r>
              <a:rPr lang="fa-IR" dirty="0">
                <a:cs typeface="B Nazanin" panose="00000700000000000000" pitchFamily="2" charset="-78"/>
              </a:rPr>
              <a:t>شما می توانید ایده های خود را به وضوح سازماندهی کنید</a:t>
            </a:r>
          </a:p>
          <a:p>
            <a:pPr marL="457200" lvl="0" indent="-330200" algn="r" rtl="1">
              <a:spcBef>
                <a:spcPts val="0"/>
              </a:spcBef>
              <a:spcAft>
                <a:spcPts val="0"/>
              </a:spcAft>
              <a:buSzPts val="1600"/>
              <a:buChar char="●"/>
            </a:pPr>
            <a:r>
              <a:rPr lang="fa-IR" dirty="0">
                <a:cs typeface="B Nazanin" panose="00000700000000000000" pitchFamily="2" charset="-78"/>
              </a:rPr>
              <a:t>خرید شیر را هرگز فراموش نخواهید کرد!</a:t>
            </a:r>
          </a:p>
          <a:p>
            <a:pPr marL="457200" lvl="0" indent="-330200" algn="r" rtl="1">
              <a:spcBef>
                <a:spcPts val="0"/>
              </a:spcBef>
              <a:spcAft>
                <a:spcPts val="0"/>
              </a:spcAft>
              <a:buSzPts val="1600"/>
              <a:buChar char="●"/>
            </a:pPr>
            <a:endParaRPr lang="fa-IR" dirty="0">
              <a:cs typeface="B Nazanin" panose="00000700000000000000" pitchFamily="2" charset="-78"/>
            </a:endParaRPr>
          </a:p>
          <a:p>
            <a:pPr marL="457200" lvl="0" indent="-330200" algn="r" rtl="1">
              <a:spcBef>
                <a:spcPts val="0"/>
              </a:spcBef>
              <a:spcAft>
                <a:spcPts val="0"/>
              </a:spcAft>
              <a:buSzPts val="1600"/>
              <a:buChar char="●"/>
            </a:pPr>
            <a:endParaRPr dirty="0">
              <a:cs typeface="B Nazanin" panose="00000700000000000000" pitchFamily="2" charset="-78"/>
            </a:endParaRPr>
          </a:p>
          <a:p>
            <a:pPr marL="0" lvl="0" indent="0" algn="r" rtl="1">
              <a:spcBef>
                <a:spcPts val="0"/>
              </a:spcBef>
              <a:spcAft>
                <a:spcPts val="0"/>
              </a:spcAft>
              <a:buNone/>
            </a:pPr>
            <a:r>
              <a:rPr lang="fa-IR" dirty="0">
                <a:cs typeface="B Nazanin" panose="00000700000000000000" pitchFamily="2" charset="-78"/>
              </a:rPr>
              <a:t>و مهم‌ترین چیز: مخاطب از ارائه شما غافل نخواهد شد</a:t>
            </a:r>
            <a:endParaRPr dirty="0">
              <a:cs typeface="B Nazanin" panose="00000700000000000000" pitchFamily="2" charset="-78"/>
            </a:endParaRPr>
          </a:p>
        </p:txBody>
      </p:sp>
      <p:sp>
        <p:nvSpPr>
          <p:cNvPr id="387" name="Google Shape;387;p47"/>
          <p:cNvSpPr txBox="1">
            <a:spLocks noGrp="1"/>
          </p:cNvSpPr>
          <p:nvPr>
            <p:ph type="title" idx="3"/>
          </p:nvPr>
        </p:nvSpPr>
        <p:spPr>
          <a:xfrm>
            <a:off x="713225" y="476525"/>
            <a:ext cx="6960000" cy="5727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عنوان اسلاید اینجاست!</a:t>
            </a:r>
            <a:endParaRPr dirty="0">
              <a:cs typeface="B Nazanin" panose="00000700000000000000" pitchFamily="2" charset="-78"/>
            </a:endParaRPr>
          </a:p>
        </p:txBody>
      </p:sp>
      <p:cxnSp>
        <p:nvCxnSpPr>
          <p:cNvPr id="388" name="Google Shape;388;p47">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389" name="Google Shape;389;p47">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48"/>
          <p:cNvSpPr/>
          <p:nvPr/>
        </p:nvSpPr>
        <p:spPr>
          <a:xfrm>
            <a:off x="5420350" y="712350"/>
            <a:ext cx="2544000" cy="36108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r" rtl="1">
              <a:spcBef>
                <a:spcPts val="0"/>
              </a:spcBef>
              <a:spcAft>
                <a:spcPts val="0"/>
              </a:spcAft>
              <a:buNone/>
            </a:pPr>
            <a:endParaRPr>
              <a:solidFill>
                <a:srgbClr val="FD0000"/>
              </a:solidFill>
              <a:cs typeface="B Nazanin" panose="00000700000000000000" pitchFamily="2" charset="-78"/>
            </a:endParaRPr>
          </a:p>
        </p:txBody>
      </p:sp>
      <p:sp>
        <p:nvSpPr>
          <p:cNvPr id="395" name="Google Shape;395;p48"/>
          <p:cNvSpPr txBox="1">
            <a:spLocks noGrp="1"/>
          </p:cNvSpPr>
          <p:nvPr>
            <p:ph type="title"/>
          </p:nvPr>
        </p:nvSpPr>
        <p:spPr>
          <a:xfrm>
            <a:off x="-907025" y="956330"/>
            <a:ext cx="3796500" cy="4905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درباره ما</a:t>
            </a:r>
            <a:endParaRPr dirty="0">
              <a:solidFill>
                <a:schemeClr val="accent2"/>
              </a:solidFill>
              <a:cs typeface="B Nazanin" panose="00000700000000000000" pitchFamily="2" charset="-78"/>
            </a:endParaRPr>
          </a:p>
        </p:txBody>
      </p:sp>
      <p:sp>
        <p:nvSpPr>
          <p:cNvPr id="396" name="Google Shape;396;p48"/>
          <p:cNvSpPr txBox="1">
            <a:spLocks noGrp="1"/>
          </p:cNvSpPr>
          <p:nvPr>
            <p:ph type="subTitle" idx="1"/>
          </p:nvPr>
        </p:nvSpPr>
        <p:spPr>
          <a:xfrm>
            <a:off x="4409994" y="1609745"/>
            <a:ext cx="3384000" cy="2350800"/>
          </a:xfrm>
          <a:prstGeom prst="rect">
            <a:avLst/>
          </a:prstGeom>
        </p:spPr>
        <p:txBody>
          <a:bodyPr spcFirstLastPara="1" wrap="square" lIns="91425" tIns="91425" rIns="91425" bIns="91425" anchor="t" anchorCtr="0">
            <a:noAutofit/>
          </a:bodyPr>
          <a:lstStyle/>
          <a:p>
            <a:pPr marL="0" marR="0" algn="r" rtl="1">
              <a:lnSpc>
                <a:spcPct val="107000"/>
              </a:lnSpc>
              <a:spcBef>
                <a:spcPts val="0"/>
              </a:spcBef>
              <a:spcAft>
                <a:spcPts val="800"/>
              </a:spcAft>
            </a:pPr>
            <a:r>
              <a:rPr lang="fa-IR" dirty="0">
                <a:effectLst/>
                <a:latin typeface="Arial" panose="020B0604020202020204" pitchFamily="34" charset="0"/>
                <a:ea typeface="Calibri" panose="020F0502020204030204" pitchFamily="34" charset="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fa-IR" sz="1400" dirty="0">
              <a:cs typeface="B Nazanin" panose="00000700000000000000" pitchFamily="2" charset="-78"/>
            </a:endParaRPr>
          </a:p>
          <a:p>
            <a:pPr marL="0" lvl="0" indent="0" algn="r" rtl="1">
              <a:spcBef>
                <a:spcPts val="0"/>
              </a:spcBef>
              <a:spcAft>
                <a:spcPts val="0"/>
              </a:spcAft>
              <a:buNone/>
            </a:pPr>
            <a:endParaRPr dirty="0">
              <a:cs typeface="B Nazanin" panose="00000700000000000000" pitchFamily="2" charset="-78"/>
            </a:endParaRPr>
          </a:p>
          <a:p>
            <a:pPr marL="0" marR="0" algn="r" rtl="1">
              <a:lnSpc>
                <a:spcPct val="107000"/>
              </a:lnSpc>
              <a:spcBef>
                <a:spcPts val="0"/>
              </a:spcBef>
              <a:spcAft>
                <a:spcPts val="800"/>
              </a:spcAft>
            </a:pPr>
            <a:r>
              <a:rPr lang="fa-IR" dirty="0">
                <a:effectLst/>
                <a:latin typeface="Arial" panose="020B0604020202020204" pitchFamily="34" charset="0"/>
                <a:ea typeface="Calibri" panose="020F0502020204030204" pitchFamily="34" charset="0"/>
                <a:cs typeface="B Nazanin" panose="00000700000000000000" pitchFamily="2" charset="-78"/>
              </a:rPr>
              <a:t>قالب پاورپوينت حرفه ای ، قابل ویرایش ، جهت استفاده در جلسات دفاع رساله ، پایان نامه ، پروپوزال و سمینار و .... می باشد.</a:t>
            </a:r>
            <a:endParaRPr lang="en-US" dirty="0">
              <a:effectLst/>
              <a:latin typeface="Calibri" panose="020F0502020204030204" pitchFamily="34" charset="0"/>
              <a:ea typeface="Calibri" panose="020F0502020204030204" pitchFamily="34" charset="0"/>
              <a:cs typeface="Arial" panose="020B0604020202020204" pitchFamily="34" charset="0"/>
            </a:endParaRPr>
          </a:p>
        </p:txBody>
      </p:sp>
      <p:cxnSp>
        <p:nvCxnSpPr>
          <p:cNvPr id="397" name="Google Shape;397;p48">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398" name="Google Shape;398;p48">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
        <p:nvSpPr>
          <p:cNvPr id="399" name="Google Shape;399;p48"/>
          <p:cNvSpPr txBox="1">
            <a:spLocks noGrp="1"/>
          </p:cNvSpPr>
          <p:nvPr>
            <p:ph type="title" idx="2"/>
          </p:nvPr>
        </p:nvSpPr>
        <p:spPr>
          <a:xfrm>
            <a:off x="-1280876" y="4840050"/>
            <a:ext cx="2588681" cy="228380"/>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About our company</a:t>
            </a:r>
            <a:endParaRPr dirty="0">
              <a:cs typeface="B Nazanin" panose="00000700000000000000" pitchFamily="2" charset="-78"/>
            </a:endParaRPr>
          </a:p>
        </p:txBody>
      </p:sp>
      <p:sp>
        <p:nvSpPr>
          <p:cNvPr id="400" name="Google Shape;400;p48"/>
          <p:cNvSpPr txBox="1">
            <a:spLocks noGrp="1"/>
          </p:cNvSpPr>
          <p:nvPr>
            <p:ph type="title" idx="3"/>
          </p:nvPr>
        </p:nvSpPr>
        <p:spPr>
          <a:xfrm>
            <a:off x="146725" y="4789138"/>
            <a:ext cx="597554" cy="91211"/>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49"/>
          <p:cNvSpPr txBox="1">
            <a:spLocks noGrp="1"/>
          </p:cNvSpPr>
          <p:nvPr>
            <p:ph type="title"/>
          </p:nvPr>
        </p:nvSpPr>
        <p:spPr>
          <a:xfrm>
            <a:off x="5289800" y="752100"/>
            <a:ext cx="2810100" cy="18735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fa-IR" dirty="0">
                <a:cs typeface="B Nazanin" panose="00000700000000000000" pitchFamily="2" charset="-78"/>
              </a:rPr>
              <a:t>یک تصویر همیشه این مفهوم را تقویت می کند</a:t>
            </a:r>
            <a:endParaRPr dirty="0">
              <a:cs typeface="B Nazanin" panose="00000700000000000000" pitchFamily="2" charset="-78"/>
            </a:endParaRPr>
          </a:p>
        </p:txBody>
      </p:sp>
      <p:sp>
        <p:nvSpPr>
          <p:cNvPr id="406" name="Google Shape;406;p49"/>
          <p:cNvSpPr/>
          <p:nvPr/>
        </p:nvSpPr>
        <p:spPr>
          <a:xfrm>
            <a:off x="2764159" y="1505780"/>
            <a:ext cx="2337000" cy="3102900"/>
          </a:xfrm>
          <a:prstGeom prst="rect">
            <a:avLst/>
          </a:prstGeom>
          <a:noFill/>
          <a:ln w="952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FD0000"/>
              </a:solidFill>
              <a:cs typeface="B Nazanin" panose="00000700000000000000" pitchFamily="2" charset="-78"/>
            </a:endParaRPr>
          </a:p>
        </p:txBody>
      </p:sp>
      <p:pic>
        <p:nvPicPr>
          <p:cNvPr id="407" name="Google Shape;407;p49"/>
          <p:cNvPicPr preferRelativeResize="0"/>
          <p:nvPr/>
        </p:nvPicPr>
        <p:blipFill>
          <a:blip r:embed="rId3"/>
          <a:srcRect l="15456" r="15456"/>
          <a:stretch/>
        </p:blipFill>
        <p:spPr>
          <a:xfrm>
            <a:off x="0" y="0"/>
            <a:ext cx="4812611" cy="4348719"/>
          </a:xfrm>
          <a:prstGeom prst="rect">
            <a:avLst/>
          </a:prstGeom>
          <a:noFill/>
          <a:ln>
            <a:noFill/>
          </a:ln>
        </p:spPr>
      </p:pic>
      <p:sp>
        <p:nvSpPr>
          <p:cNvPr id="408" name="Google Shape;408;p49"/>
          <p:cNvSpPr txBox="1">
            <a:spLocks noGrp="1"/>
          </p:cNvSpPr>
          <p:nvPr>
            <p:ph type="subTitle" idx="1"/>
          </p:nvPr>
        </p:nvSpPr>
        <p:spPr>
          <a:xfrm>
            <a:off x="5781275" y="2763700"/>
            <a:ext cx="2318700" cy="1090500"/>
          </a:xfrm>
          <a:prstGeom prst="rect">
            <a:avLst/>
          </a:prstGeom>
        </p:spPr>
        <p:txBody>
          <a:bodyPr spcFirstLastPara="1" wrap="square" lIns="91425" tIns="91425" rIns="91425" bIns="0" anchor="t" anchorCtr="0">
            <a:noAutofit/>
          </a:bodyPr>
          <a:lstStyle/>
          <a:p>
            <a:pPr marL="0" lvl="0" indent="0" algn="r" rtl="0">
              <a:spcBef>
                <a:spcPts val="0"/>
              </a:spcBef>
              <a:spcAft>
                <a:spcPts val="0"/>
              </a:spcAft>
              <a:buNone/>
            </a:pPr>
            <a:r>
              <a:rPr lang="fa-IR" dirty="0">
                <a:cs typeface="B Nazanin" panose="00000700000000000000" pitchFamily="2" charset="-78"/>
              </a:rPr>
              <a:t>تصاویر مقادیر زیادی داده را نشان می دهند، بنابراین به یاد داشته باشید: به جای متن طولانی از یک تصویر استفاده کنید</a:t>
            </a:r>
            <a:endParaRPr dirty="0">
              <a:cs typeface="B Nazanin" panose="00000700000000000000" pitchFamily="2" charset="-78"/>
            </a:endParaRPr>
          </a:p>
        </p:txBody>
      </p:sp>
      <p:cxnSp>
        <p:nvCxnSpPr>
          <p:cNvPr id="409" name="Google Shape;409;p49">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410" name="Google Shape;410;p49">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50"/>
          <p:cNvSpPr txBox="1">
            <a:spLocks noGrp="1"/>
          </p:cNvSpPr>
          <p:nvPr>
            <p:ph type="title" idx="3"/>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700000000000000" pitchFamily="2" charset="-78"/>
              </a:rPr>
              <a:t>تاریخ ما</a:t>
            </a:r>
            <a:endParaRPr dirty="0">
              <a:cs typeface="B Nazanin" panose="00000700000000000000" pitchFamily="2" charset="-78"/>
            </a:endParaRPr>
          </a:p>
        </p:txBody>
      </p:sp>
      <p:sp>
        <p:nvSpPr>
          <p:cNvPr id="416" name="Google Shape;416;p50"/>
          <p:cNvSpPr txBox="1"/>
          <p:nvPr/>
        </p:nvSpPr>
        <p:spPr>
          <a:xfrm>
            <a:off x="1303196" y="1719021"/>
            <a:ext cx="1645800" cy="31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solidFill>
                  <a:srgbClr val="000000"/>
                </a:solidFill>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417" name="Google Shape;417;p50"/>
          <p:cNvSpPr txBox="1"/>
          <p:nvPr/>
        </p:nvSpPr>
        <p:spPr>
          <a:xfrm>
            <a:off x="1303196" y="1417175"/>
            <a:ext cx="1645800" cy="2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1990</a:t>
            </a:r>
            <a:endParaRPr sz="1800" b="1">
              <a:solidFill>
                <a:schemeClr val="accent1"/>
              </a:solidFill>
              <a:latin typeface="Josefin Sans"/>
              <a:ea typeface="Josefin Sans"/>
              <a:cs typeface="B Nazanin" panose="00000700000000000000" pitchFamily="2" charset="-78"/>
              <a:sym typeface="Josefin Sans"/>
            </a:endParaRPr>
          </a:p>
        </p:txBody>
      </p:sp>
      <p:sp>
        <p:nvSpPr>
          <p:cNvPr id="418" name="Google Shape;418;p50"/>
          <p:cNvSpPr txBox="1"/>
          <p:nvPr/>
        </p:nvSpPr>
        <p:spPr>
          <a:xfrm>
            <a:off x="1303196" y="2115249"/>
            <a:ext cx="1649100" cy="6744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419" name="Google Shape;419;p50"/>
          <p:cNvCxnSpPr/>
          <p:nvPr/>
        </p:nvCxnSpPr>
        <p:spPr>
          <a:xfrm rot="5400000">
            <a:off x="566156" y="2122481"/>
            <a:ext cx="1335900" cy="176100"/>
          </a:xfrm>
          <a:prstGeom prst="bentConnector3">
            <a:avLst>
              <a:gd name="adj1" fmla="val -6"/>
            </a:avLst>
          </a:prstGeom>
          <a:noFill/>
          <a:ln w="9525" cap="flat" cmpd="sng">
            <a:solidFill>
              <a:srgbClr val="000000"/>
            </a:solidFill>
            <a:prstDash val="solid"/>
            <a:round/>
            <a:headEnd type="diamond" w="med" len="med"/>
            <a:tailEnd type="none" w="med" len="med"/>
          </a:ln>
        </p:spPr>
      </p:cxnSp>
      <p:sp>
        <p:nvSpPr>
          <p:cNvPr id="420" name="Google Shape;420;p50"/>
          <p:cNvSpPr txBox="1"/>
          <p:nvPr/>
        </p:nvSpPr>
        <p:spPr>
          <a:xfrm>
            <a:off x="2712256" y="3398804"/>
            <a:ext cx="1645800" cy="31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421" name="Google Shape;421;p50"/>
          <p:cNvSpPr txBox="1"/>
          <p:nvPr/>
        </p:nvSpPr>
        <p:spPr>
          <a:xfrm>
            <a:off x="2712256" y="3096008"/>
            <a:ext cx="1645800" cy="2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1992</a:t>
            </a:r>
            <a:endParaRPr sz="1800" b="1">
              <a:solidFill>
                <a:schemeClr val="accent1"/>
              </a:solidFill>
              <a:latin typeface="Josefin Sans"/>
              <a:ea typeface="Josefin Sans"/>
              <a:cs typeface="B Nazanin" panose="00000700000000000000" pitchFamily="2" charset="-78"/>
              <a:sym typeface="Josefin Sans"/>
            </a:endParaRPr>
          </a:p>
        </p:txBody>
      </p:sp>
      <p:sp>
        <p:nvSpPr>
          <p:cNvPr id="422" name="Google Shape;422;p50"/>
          <p:cNvSpPr txBox="1"/>
          <p:nvPr/>
        </p:nvSpPr>
        <p:spPr>
          <a:xfrm>
            <a:off x="2728859" y="3812091"/>
            <a:ext cx="1645800" cy="674400"/>
          </a:xfrm>
          <a:prstGeom prst="rect">
            <a:avLst/>
          </a:prstGeom>
          <a:noFill/>
          <a:ln>
            <a:noFill/>
          </a:ln>
        </p:spPr>
        <p:txBody>
          <a:bodyPr spcFirstLastPara="1" wrap="square" lIns="91425" tIns="91425" rIns="91425" bIns="91425" anchor="t" anchorCtr="0">
            <a:noAutofit/>
          </a:bodyPr>
          <a:lstStyle/>
          <a:p>
            <a:pPr marL="0" marR="0" lvl="0" indent="0" algn="r" rtl="1">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423" name="Google Shape;423;p50"/>
          <p:cNvCxnSpPr>
            <a:stCxn id="421" idx="1"/>
            <a:endCxn id="424" idx="4"/>
          </p:cNvCxnSpPr>
          <p:nvPr/>
        </p:nvCxnSpPr>
        <p:spPr>
          <a:xfrm rot="10800000">
            <a:off x="2548156" y="2861708"/>
            <a:ext cx="164100" cy="359700"/>
          </a:xfrm>
          <a:prstGeom prst="bentConnector2">
            <a:avLst/>
          </a:prstGeom>
          <a:noFill/>
          <a:ln w="9525" cap="flat" cmpd="sng">
            <a:solidFill>
              <a:srgbClr val="000000"/>
            </a:solidFill>
            <a:prstDash val="solid"/>
            <a:round/>
            <a:headEnd type="diamond" w="med" len="med"/>
            <a:tailEnd type="none" w="med" len="med"/>
          </a:ln>
        </p:spPr>
      </p:cxnSp>
      <p:sp>
        <p:nvSpPr>
          <p:cNvPr id="425" name="Google Shape;425;p50"/>
          <p:cNvSpPr txBox="1"/>
          <p:nvPr/>
        </p:nvSpPr>
        <p:spPr>
          <a:xfrm>
            <a:off x="4110547" y="1740099"/>
            <a:ext cx="1645800" cy="31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latin typeface="Josefin Sans"/>
                <a:ea typeface="Josefin Sans"/>
                <a:cs typeface="B Nazanin" panose="00000700000000000000" pitchFamily="2" charset="-78"/>
                <a:sym typeface="Josefin Sans"/>
              </a:rPr>
              <a:t>عنوان</a:t>
            </a:r>
            <a:endParaRPr sz="1600" b="1" dirty="0">
              <a:solidFill>
                <a:srgbClr val="000000"/>
              </a:solidFill>
              <a:latin typeface="Josefin Sans"/>
              <a:ea typeface="Josefin Sans"/>
              <a:cs typeface="B Nazanin" panose="00000700000000000000" pitchFamily="2" charset="-78"/>
              <a:sym typeface="Josefin Sans"/>
            </a:endParaRPr>
          </a:p>
        </p:txBody>
      </p:sp>
      <p:sp>
        <p:nvSpPr>
          <p:cNvPr id="426" name="Google Shape;426;p50"/>
          <p:cNvSpPr txBox="1"/>
          <p:nvPr/>
        </p:nvSpPr>
        <p:spPr>
          <a:xfrm>
            <a:off x="4110547" y="1417175"/>
            <a:ext cx="1645800" cy="2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1998</a:t>
            </a:r>
            <a:endParaRPr sz="1800" b="1">
              <a:solidFill>
                <a:schemeClr val="accent1"/>
              </a:solidFill>
              <a:latin typeface="Josefin Sans"/>
              <a:ea typeface="Josefin Sans"/>
              <a:cs typeface="B Nazanin" panose="00000700000000000000" pitchFamily="2" charset="-78"/>
              <a:sym typeface="Josefin Sans"/>
            </a:endParaRPr>
          </a:p>
        </p:txBody>
      </p:sp>
      <p:sp>
        <p:nvSpPr>
          <p:cNvPr id="427" name="Google Shape;427;p50"/>
          <p:cNvSpPr txBox="1"/>
          <p:nvPr/>
        </p:nvSpPr>
        <p:spPr>
          <a:xfrm>
            <a:off x="4110547" y="2104552"/>
            <a:ext cx="1645800" cy="674400"/>
          </a:xfrm>
          <a:prstGeom prst="rect">
            <a:avLst/>
          </a:prstGeom>
          <a:noFill/>
          <a:ln>
            <a:noFill/>
          </a:ln>
        </p:spPr>
        <p:txBody>
          <a:bodyPr spcFirstLastPara="1" wrap="square" lIns="91425" tIns="91425" rIns="91425" bIns="91425" anchor="t" anchorCtr="0">
            <a:noAutofit/>
          </a:bodyPr>
          <a:lstStyle/>
          <a:p>
            <a:pPr marL="0" marR="0" lvl="0" indent="0" algn="r" rtl="1">
              <a:lnSpc>
                <a:spcPct val="100000"/>
              </a:lnSpc>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428" name="Google Shape;428;p50"/>
          <p:cNvCxnSpPr>
            <a:stCxn id="426" idx="1"/>
            <a:endCxn id="429" idx="0"/>
          </p:cNvCxnSpPr>
          <p:nvPr/>
        </p:nvCxnSpPr>
        <p:spPr>
          <a:xfrm flipH="1">
            <a:off x="3944347" y="1542575"/>
            <a:ext cx="166200" cy="1333500"/>
          </a:xfrm>
          <a:prstGeom prst="bentConnector2">
            <a:avLst/>
          </a:prstGeom>
          <a:noFill/>
          <a:ln w="9525" cap="flat" cmpd="sng">
            <a:solidFill>
              <a:srgbClr val="000000"/>
            </a:solidFill>
            <a:prstDash val="solid"/>
            <a:round/>
            <a:headEnd type="diamond" w="med" len="med"/>
            <a:tailEnd type="none" w="med" len="med"/>
          </a:ln>
        </p:spPr>
      </p:cxnSp>
      <p:sp>
        <p:nvSpPr>
          <p:cNvPr id="430" name="Google Shape;430;p50"/>
          <p:cNvSpPr txBox="1"/>
          <p:nvPr/>
        </p:nvSpPr>
        <p:spPr>
          <a:xfrm>
            <a:off x="5503813" y="3367138"/>
            <a:ext cx="1645800" cy="314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a-IR" sz="1800" b="1" dirty="0">
                <a:latin typeface="Josefin Sans"/>
                <a:ea typeface="Josefin Sans"/>
                <a:cs typeface="B Nazanin" panose="00000700000000000000" pitchFamily="2" charset="-78"/>
                <a:sym typeface="Josefin Sans"/>
              </a:rPr>
              <a:t>عنوان</a:t>
            </a:r>
            <a:endParaRPr sz="1800" b="1" dirty="0">
              <a:solidFill>
                <a:srgbClr val="000000"/>
              </a:solidFill>
              <a:latin typeface="Josefin Sans"/>
              <a:ea typeface="Josefin Sans"/>
              <a:cs typeface="B Nazanin" panose="00000700000000000000" pitchFamily="2" charset="-78"/>
              <a:sym typeface="Josefin Sans"/>
            </a:endParaRPr>
          </a:p>
        </p:txBody>
      </p:sp>
      <p:sp>
        <p:nvSpPr>
          <p:cNvPr id="431" name="Google Shape;431;p50"/>
          <p:cNvSpPr txBox="1"/>
          <p:nvPr/>
        </p:nvSpPr>
        <p:spPr>
          <a:xfrm>
            <a:off x="5503813" y="3096008"/>
            <a:ext cx="1645800" cy="25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solidFill>
                  <a:schemeClr val="accent1"/>
                </a:solidFill>
                <a:latin typeface="Josefin Sans"/>
                <a:ea typeface="Josefin Sans"/>
                <a:cs typeface="B Nazanin" panose="00000700000000000000" pitchFamily="2" charset="-78"/>
                <a:sym typeface="Josefin Sans"/>
              </a:rPr>
              <a:t>2015</a:t>
            </a:r>
            <a:endParaRPr sz="1800" b="1">
              <a:solidFill>
                <a:schemeClr val="accent1"/>
              </a:solidFill>
              <a:latin typeface="Josefin Sans"/>
              <a:ea typeface="Josefin Sans"/>
              <a:cs typeface="B Nazanin" panose="00000700000000000000" pitchFamily="2" charset="-78"/>
              <a:sym typeface="Josefin Sans"/>
            </a:endParaRPr>
          </a:p>
        </p:txBody>
      </p:sp>
      <p:sp>
        <p:nvSpPr>
          <p:cNvPr id="432" name="Google Shape;432;p50"/>
          <p:cNvSpPr txBox="1"/>
          <p:nvPr/>
        </p:nvSpPr>
        <p:spPr>
          <a:xfrm>
            <a:off x="5503813" y="3770983"/>
            <a:ext cx="1645800" cy="6768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Josefin Sans"/>
                <a:ea typeface="Josefin Sans"/>
                <a:cs typeface="B Nazanin" panose="00000700000000000000" pitchFamily="2" charset="-78"/>
                <a:sym typeface="Josefin Sans"/>
              </a:rPr>
              <a:t>قالب پاورپوینت چاقی قابل ویرایش می باشد</a:t>
            </a:r>
            <a:endParaRPr dirty="0">
              <a:solidFill>
                <a:schemeClr val="dk1"/>
              </a:solidFill>
              <a:latin typeface="Josefin Sans"/>
              <a:ea typeface="Josefin Sans"/>
              <a:cs typeface="B Nazanin" panose="00000700000000000000" pitchFamily="2" charset="-78"/>
              <a:sym typeface="Josefin Sans"/>
            </a:endParaRPr>
          </a:p>
        </p:txBody>
      </p:sp>
      <p:cxnSp>
        <p:nvCxnSpPr>
          <p:cNvPr id="433" name="Google Shape;433;p50"/>
          <p:cNvCxnSpPr>
            <a:stCxn id="431" idx="1"/>
            <a:endCxn id="434" idx="4"/>
          </p:cNvCxnSpPr>
          <p:nvPr/>
        </p:nvCxnSpPr>
        <p:spPr>
          <a:xfrm rot="10800000">
            <a:off x="5341813" y="2861708"/>
            <a:ext cx="162000" cy="359700"/>
          </a:xfrm>
          <a:prstGeom prst="bentConnector2">
            <a:avLst/>
          </a:prstGeom>
          <a:noFill/>
          <a:ln w="9525" cap="flat" cmpd="sng">
            <a:solidFill>
              <a:srgbClr val="000000"/>
            </a:solidFill>
            <a:prstDash val="solid"/>
            <a:round/>
            <a:headEnd type="diamond" w="med" len="med"/>
            <a:tailEnd type="none" w="med" len="med"/>
          </a:ln>
        </p:spPr>
      </p:cxnSp>
      <p:sp>
        <p:nvSpPr>
          <p:cNvPr id="435" name="Google Shape;435;p50"/>
          <p:cNvSpPr txBox="1"/>
          <p:nvPr/>
        </p:nvSpPr>
        <p:spPr>
          <a:xfrm>
            <a:off x="6904589" y="2035445"/>
            <a:ext cx="1396500" cy="802500"/>
          </a:xfrm>
          <a:prstGeom prst="rect">
            <a:avLst/>
          </a:prstGeom>
          <a:noFill/>
          <a:ln>
            <a:noFill/>
          </a:ln>
        </p:spPr>
        <p:txBody>
          <a:bodyPr spcFirstLastPara="1" wrap="square" lIns="91425" tIns="91425" rIns="91425" bIns="91425" anchor="b" anchorCtr="0">
            <a:noAutofit/>
          </a:bodyPr>
          <a:lstStyle/>
          <a:p>
            <a:pPr marL="0" lvl="0" indent="0" algn="l" rtl="0">
              <a:spcBef>
                <a:spcPts val="0"/>
              </a:spcBef>
              <a:spcAft>
                <a:spcPts val="0"/>
              </a:spcAft>
              <a:buNone/>
            </a:pPr>
            <a:r>
              <a:rPr lang="fa-IR" sz="1800" b="1" dirty="0">
                <a:solidFill>
                  <a:schemeClr val="accent1"/>
                </a:solidFill>
                <a:latin typeface="Josefin Sans"/>
                <a:ea typeface="Josefin Sans"/>
                <a:cs typeface="B Nazanin" panose="00000700000000000000" pitchFamily="2" charset="-78"/>
                <a:sym typeface="Josefin Sans"/>
              </a:rPr>
              <a:t>و همچنان قوی ادامه می دهد!</a:t>
            </a:r>
            <a:endParaRPr sz="1800" b="1" dirty="0">
              <a:solidFill>
                <a:schemeClr val="accent1"/>
              </a:solidFill>
              <a:latin typeface="Josefin Sans"/>
              <a:ea typeface="Josefin Sans"/>
              <a:cs typeface="B Nazanin" panose="00000700000000000000" pitchFamily="2" charset="-78"/>
              <a:sym typeface="Josefin Sans"/>
            </a:endParaRPr>
          </a:p>
        </p:txBody>
      </p:sp>
      <p:cxnSp>
        <p:nvCxnSpPr>
          <p:cNvPr id="436" name="Google Shape;436;p50"/>
          <p:cNvCxnSpPr>
            <a:stCxn id="435" idx="1"/>
            <a:endCxn id="437" idx="0"/>
          </p:cNvCxnSpPr>
          <p:nvPr/>
        </p:nvCxnSpPr>
        <p:spPr>
          <a:xfrm flipH="1">
            <a:off x="6738089" y="2436695"/>
            <a:ext cx="166500" cy="439200"/>
          </a:xfrm>
          <a:prstGeom prst="bentConnector2">
            <a:avLst/>
          </a:prstGeom>
          <a:noFill/>
          <a:ln w="9525" cap="flat" cmpd="sng">
            <a:solidFill>
              <a:srgbClr val="000000"/>
            </a:solidFill>
            <a:prstDash val="solid"/>
            <a:round/>
            <a:headEnd type="diamond" w="med" len="med"/>
            <a:tailEnd type="none" w="med" len="med"/>
          </a:ln>
        </p:spPr>
      </p:cxnSp>
      <p:sp>
        <p:nvSpPr>
          <p:cNvPr id="438" name="Google Shape;438;p50"/>
          <p:cNvSpPr/>
          <p:nvPr/>
        </p:nvSpPr>
        <p:spPr>
          <a:xfrm>
            <a:off x="1085392" y="2881318"/>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4" name="Google Shape;424;p50"/>
          <p:cNvSpPr/>
          <p:nvPr/>
        </p:nvSpPr>
        <p:spPr>
          <a:xfrm>
            <a:off x="2486588" y="2738662"/>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29" name="Google Shape;429;p50"/>
          <p:cNvSpPr/>
          <p:nvPr/>
        </p:nvSpPr>
        <p:spPr>
          <a:xfrm>
            <a:off x="3882794" y="2875955"/>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439" name="Google Shape;439;p50"/>
          <p:cNvCxnSpPr/>
          <p:nvPr/>
        </p:nvCxnSpPr>
        <p:spPr>
          <a:xfrm>
            <a:off x="714875" y="2873012"/>
            <a:ext cx="7725000" cy="0"/>
          </a:xfrm>
          <a:prstGeom prst="straightConnector1">
            <a:avLst/>
          </a:prstGeom>
          <a:noFill/>
          <a:ln w="19050" cap="flat" cmpd="sng">
            <a:solidFill>
              <a:schemeClr val="accent1"/>
            </a:solidFill>
            <a:prstDash val="solid"/>
            <a:round/>
            <a:headEnd type="diamond" w="med" len="med"/>
            <a:tailEnd type="diamond" w="med" len="med"/>
          </a:ln>
        </p:spPr>
      </p:cxnSp>
      <p:sp>
        <p:nvSpPr>
          <p:cNvPr id="437" name="Google Shape;437;p50"/>
          <p:cNvSpPr/>
          <p:nvPr/>
        </p:nvSpPr>
        <p:spPr>
          <a:xfrm>
            <a:off x="6676663" y="2875955"/>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34" name="Google Shape;434;p50"/>
          <p:cNvSpPr/>
          <p:nvPr/>
        </p:nvSpPr>
        <p:spPr>
          <a:xfrm>
            <a:off x="5280388" y="2738662"/>
            <a:ext cx="123000" cy="123000"/>
          </a:xfrm>
          <a:prstGeom prst="ellipse">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cxnSp>
        <p:nvCxnSpPr>
          <p:cNvPr id="440" name="Google Shape;440;p50">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441" name="Google Shape;441;p50">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442" name="Google Shape;442;p50"/>
          <p:cNvCxnSpPr/>
          <p:nvPr/>
        </p:nvCxnSpPr>
        <p:spPr>
          <a:xfrm rot="10800000">
            <a:off x="4200215" y="1394666"/>
            <a:ext cx="228900" cy="0"/>
          </a:xfrm>
          <a:prstGeom prst="straightConnector1">
            <a:avLst/>
          </a:prstGeom>
          <a:noFill/>
          <a:ln w="38100" cap="flat" cmpd="sng">
            <a:solidFill>
              <a:schemeClr val="accent1"/>
            </a:solidFill>
            <a:prstDash val="solid"/>
            <a:round/>
            <a:headEnd type="none" w="med" len="med"/>
            <a:tailEnd type="none" w="med" len="med"/>
          </a:ln>
        </p:spPr>
      </p:cxnSp>
      <p:cxnSp>
        <p:nvCxnSpPr>
          <p:cNvPr id="443" name="Google Shape;443;p50"/>
          <p:cNvCxnSpPr/>
          <p:nvPr/>
        </p:nvCxnSpPr>
        <p:spPr>
          <a:xfrm rot="10800000">
            <a:off x="1401305" y="1394666"/>
            <a:ext cx="228900" cy="0"/>
          </a:xfrm>
          <a:prstGeom prst="straightConnector1">
            <a:avLst/>
          </a:prstGeom>
          <a:noFill/>
          <a:ln w="38100" cap="flat" cmpd="sng">
            <a:solidFill>
              <a:schemeClr val="accent1"/>
            </a:solidFill>
            <a:prstDash val="solid"/>
            <a:round/>
            <a:headEnd type="none" w="med" len="med"/>
            <a:tailEnd type="none" w="med" len="med"/>
          </a:ln>
        </p:spPr>
      </p:cxnSp>
      <p:cxnSp>
        <p:nvCxnSpPr>
          <p:cNvPr id="444" name="Google Shape;444;p50"/>
          <p:cNvCxnSpPr/>
          <p:nvPr/>
        </p:nvCxnSpPr>
        <p:spPr>
          <a:xfrm rot="10800000">
            <a:off x="2805365" y="3073055"/>
            <a:ext cx="228900" cy="0"/>
          </a:xfrm>
          <a:prstGeom prst="straightConnector1">
            <a:avLst/>
          </a:prstGeom>
          <a:noFill/>
          <a:ln w="38100" cap="flat" cmpd="sng">
            <a:solidFill>
              <a:schemeClr val="accent1"/>
            </a:solidFill>
            <a:prstDash val="solid"/>
            <a:round/>
            <a:headEnd type="none" w="med" len="med"/>
            <a:tailEnd type="none" w="med" len="med"/>
          </a:ln>
        </p:spPr>
      </p:cxnSp>
      <p:cxnSp>
        <p:nvCxnSpPr>
          <p:cNvPr id="445" name="Google Shape;445;p50"/>
          <p:cNvCxnSpPr/>
          <p:nvPr/>
        </p:nvCxnSpPr>
        <p:spPr>
          <a:xfrm rot="10800000">
            <a:off x="5596913" y="3073055"/>
            <a:ext cx="228900" cy="0"/>
          </a:xfrm>
          <a:prstGeom prst="straightConnector1">
            <a:avLst/>
          </a:prstGeom>
          <a:noFill/>
          <a:ln w="38100" cap="flat" cmpd="sng">
            <a:solidFill>
              <a:schemeClr val="accent1"/>
            </a:solidFill>
            <a:prstDash val="solid"/>
            <a:round/>
            <a:headEnd type="none" w="med" len="med"/>
            <a:tailEnd type="none" w="med" len="med"/>
          </a:ln>
        </p:spPr>
      </p:cxnSp>
      <p:sp>
        <p:nvSpPr>
          <p:cNvPr id="446" name="Google Shape;446;p50"/>
          <p:cNvSpPr txBox="1">
            <a:spLocks noGrp="1"/>
          </p:cNvSpPr>
          <p:nvPr>
            <p:ph type="title"/>
          </p:nvPr>
        </p:nvSpPr>
        <p:spPr>
          <a:xfrm>
            <a:off x="146725" y="4789139"/>
            <a:ext cx="3027300" cy="229200"/>
          </a:xfrm>
          <a:prstGeom prst="rect">
            <a:avLst/>
          </a:prstGeom>
        </p:spPr>
        <p:txBody>
          <a:bodyPr spcFirstLastPara="1" wrap="square" lIns="91425" tIns="0" rIns="91425" bIns="0" anchor="ctr" anchorCtr="0">
            <a:noAutofit/>
          </a:bodyPr>
          <a:lstStyle/>
          <a:p>
            <a:pPr marL="0" lvl="0" indent="0" algn="l" rtl="0">
              <a:spcBef>
                <a:spcPts val="0"/>
              </a:spcBef>
              <a:spcAft>
                <a:spcPts val="0"/>
              </a:spcAft>
              <a:buNone/>
            </a:pPr>
            <a:r>
              <a:rPr lang="en">
                <a:cs typeface="B Nazanin" panose="00000700000000000000" pitchFamily="2" charset="-78"/>
              </a:rPr>
              <a:t>About our company</a:t>
            </a:r>
            <a:endParaRPr>
              <a:cs typeface="B Nazanin" panose="00000700000000000000" pitchFamily="2" charset="-78"/>
            </a:endParaRPr>
          </a:p>
        </p:txBody>
      </p:sp>
      <p:sp>
        <p:nvSpPr>
          <p:cNvPr id="447" name="Google Shape;447;p50"/>
          <p:cNvSpPr txBox="1">
            <a:spLocks noGrp="1"/>
          </p:cNvSpPr>
          <p:nvPr>
            <p:ph type="title" idx="2"/>
          </p:nvPr>
        </p:nvSpPr>
        <p:spPr>
          <a:xfrm>
            <a:off x="146725" y="4719850"/>
            <a:ext cx="1689000" cy="160500"/>
          </a:xfrm>
          <a:prstGeom prst="rect">
            <a:avLst/>
          </a:prstGeom>
        </p:spPr>
        <p:txBody>
          <a:bodyPr spcFirstLastPara="1" wrap="square" lIns="91425" tIns="0" rIns="91425" bIns="0" anchor="b" anchorCtr="0">
            <a:noAutofit/>
          </a:bodyPr>
          <a:lstStyle/>
          <a:p>
            <a:pPr marL="0" lvl="0" indent="0" algn="l" rtl="0">
              <a:spcBef>
                <a:spcPts val="0"/>
              </a:spcBef>
              <a:spcAft>
                <a:spcPts val="0"/>
              </a:spcAft>
              <a:buNone/>
            </a:pPr>
            <a:r>
              <a:rPr lang="en">
                <a:cs typeface="B Nazanin" panose="00000700000000000000" pitchFamily="2" charset="-78"/>
              </a:rPr>
              <a:t>01</a:t>
            </a:r>
            <a:endParaRPr>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Cha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51"/>
          <p:cNvSpPr txBox="1">
            <a:spLocks noGrp="1"/>
          </p:cNvSpPr>
          <p:nvPr>
            <p:ph type="title" idx="8"/>
          </p:nvPr>
        </p:nvSpPr>
        <p:spPr>
          <a:xfrm>
            <a:off x="1470900" y="476534"/>
            <a:ext cx="6202200" cy="572700"/>
          </a:xfrm>
          <a:prstGeom prst="rect">
            <a:avLst/>
          </a:prstGeom>
        </p:spPr>
        <p:txBody>
          <a:bodyPr spcFirstLastPara="1" wrap="square" lIns="91425" tIns="91425" rIns="91425" bIns="91425" anchor="t" anchorCtr="0">
            <a:noAutofit/>
          </a:bodyPr>
          <a:lstStyle/>
          <a:p>
            <a:pPr marL="0" lvl="0" indent="0" algn="ctr" rtl="1">
              <a:spcBef>
                <a:spcPts val="0"/>
              </a:spcBef>
              <a:spcAft>
                <a:spcPts val="0"/>
              </a:spcAft>
              <a:buNone/>
            </a:pPr>
            <a:r>
              <a:rPr lang="fa-IR" dirty="0">
                <a:cs typeface="B Nazanin" panose="00000700000000000000" pitchFamily="2" charset="-78"/>
              </a:rPr>
              <a:t>فلسفه ما</a:t>
            </a:r>
            <a:endParaRPr dirty="0">
              <a:cs typeface="B Nazanin" panose="00000700000000000000" pitchFamily="2" charset="-78"/>
            </a:endParaRPr>
          </a:p>
        </p:txBody>
      </p:sp>
      <p:sp>
        <p:nvSpPr>
          <p:cNvPr id="453" name="Google Shape;453;p51"/>
          <p:cNvSpPr txBox="1">
            <a:spLocks noGrp="1"/>
          </p:cNvSpPr>
          <p:nvPr>
            <p:ph type="subTitle" idx="1"/>
          </p:nvPr>
        </p:nvSpPr>
        <p:spPr>
          <a:xfrm>
            <a:off x="1068636" y="3013225"/>
            <a:ext cx="1744689"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454" name="Google Shape;454;p51"/>
          <p:cNvSpPr txBox="1">
            <a:spLocks noGrp="1"/>
          </p:cNvSpPr>
          <p:nvPr>
            <p:ph type="subTitle" idx="2"/>
          </p:nvPr>
        </p:nvSpPr>
        <p:spPr>
          <a:xfrm>
            <a:off x="3646583" y="3013225"/>
            <a:ext cx="1633717"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Clr>
                <a:schemeClr val="dk1"/>
              </a:buClr>
              <a:buSzPts val="1100"/>
              <a:buFont typeface="Arial"/>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455" name="Google Shape;455;p51"/>
          <p:cNvSpPr txBox="1">
            <a:spLocks noGrp="1"/>
          </p:cNvSpPr>
          <p:nvPr>
            <p:ph type="subTitle" idx="4"/>
          </p:nvPr>
        </p:nvSpPr>
        <p:spPr>
          <a:xfrm>
            <a:off x="1396725" y="2478641"/>
            <a:ext cx="1417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ماموریت</a:t>
            </a:r>
            <a:endParaRPr dirty="0">
              <a:cs typeface="B Nazanin" panose="00000700000000000000" pitchFamily="2" charset="-78"/>
            </a:endParaRPr>
          </a:p>
        </p:txBody>
      </p:sp>
      <p:sp>
        <p:nvSpPr>
          <p:cNvPr id="456" name="Google Shape;456;p51"/>
          <p:cNvSpPr txBox="1">
            <a:spLocks noGrp="1"/>
          </p:cNvSpPr>
          <p:nvPr>
            <p:ph type="subTitle" idx="5"/>
          </p:nvPr>
        </p:nvSpPr>
        <p:spPr>
          <a:xfrm>
            <a:off x="3863400" y="2478641"/>
            <a:ext cx="1417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چشم انداز</a:t>
            </a:r>
            <a:endParaRPr dirty="0">
              <a:cs typeface="B Nazanin" panose="00000700000000000000" pitchFamily="2" charset="-78"/>
            </a:endParaRPr>
          </a:p>
        </p:txBody>
      </p:sp>
      <p:sp>
        <p:nvSpPr>
          <p:cNvPr id="457" name="Google Shape;457;p51"/>
          <p:cNvSpPr txBox="1">
            <a:spLocks noGrp="1"/>
          </p:cNvSpPr>
          <p:nvPr>
            <p:ph type="title"/>
          </p:nvPr>
        </p:nvSpPr>
        <p:spPr>
          <a:xfrm>
            <a:off x="146725" y="4857837"/>
            <a:ext cx="1324175" cy="160501"/>
          </a:xfrm>
          <a:prstGeom prst="rect">
            <a:avLst/>
          </a:prstGeom>
        </p:spPr>
        <p:txBody>
          <a:bodyPr spcFirstLastPara="1" wrap="square" lIns="91425" tIns="0" rIns="91425" bIns="0" anchor="ctr" anchorCtr="0">
            <a:noAutofit/>
          </a:bodyPr>
          <a:lstStyle/>
          <a:p>
            <a:pPr marL="0" lvl="0" indent="0" algn="r" rtl="1">
              <a:spcBef>
                <a:spcPts val="0"/>
              </a:spcBef>
              <a:spcAft>
                <a:spcPts val="0"/>
              </a:spcAft>
              <a:buNone/>
            </a:pPr>
            <a:r>
              <a:rPr lang="en" dirty="0">
                <a:cs typeface="B Nazanin" panose="00000700000000000000" pitchFamily="2" charset="-78"/>
              </a:rPr>
              <a:t>About our company</a:t>
            </a:r>
            <a:endParaRPr dirty="0">
              <a:cs typeface="B Nazanin" panose="00000700000000000000" pitchFamily="2" charset="-78"/>
            </a:endParaRPr>
          </a:p>
        </p:txBody>
      </p:sp>
      <p:sp>
        <p:nvSpPr>
          <p:cNvPr id="458" name="Google Shape;458;p51"/>
          <p:cNvSpPr txBox="1">
            <a:spLocks noGrp="1"/>
          </p:cNvSpPr>
          <p:nvPr>
            <p:ph type="title" idx="7"/>
          </p:nvPr>
        </p:nvSpPr>
        <p:spPr>
          <a:xfrm>
            <a:off x="146725" y="4719849"/>
            <a:ext cx="480596" cy="160501"/>
          </a:xfrm>
          <a:prstGeom prst="rect">
            <a:avLst/>
          </a:prstGeom>
        </p:spPr>
        <p:txBody>
          <a:bodyPr spcFirstLastPara="1" wrap="square" lIns="91425" tIns="0" rIns="91425" bIns="0" anchor="b" anchorCtr="0">
            <a:noAutofit/>
          </a:bodyPr>
          <a:lstStyle/>
          <a:p>
            <a:pPr marL="0" lvl="0" indent="0" algn="r" rtl="1">
              <a:spcBef>
                <a:spcPts val="0"/>
              </a:spcBef>
              <a:spcAft>
                <a:spcPts val="0"/>
              </a:spcAft>
              <a:buNone/>
            </a:pPr>
            <a:r>
              <a:rPr lang="en" dirty="0">
                <a:cs typeface="B Nazanin" panose="00000700000000000000" pitchFamily="2" charset="-78"/>
              </a:rPr>
              <a:t>01</a:t>
            </a:r>
            <a:endParaRPr dirty="0">
              <a:cs typeface="B Nazanin" panose="00000700000000000000" pitchFamily="2" charset="-78"/>
            </a:endParaRPr>
          </a:p>
        </p:txBody>
      </p:sp>
      <p:sp>
        <p:nvSpPr>
          <p:cNvPr id="459" name="Google Shape;459;p51"/>
          <p:cNvSpPr txBox="1">
            <a:spLocks noGrp="1"/>
          </p:cNvSpPr>
          <p:nvPr>
            <p:ph type="subTitle" idx="3"/>
          </p:nvPr>
        </p:nvSpPr>
        <p:spPr>
          <a:xfrm>
            <a:off x="6113558" y="3013225"/>
            <a:ext cx="1633717" cy="1232100"/>
          </a:xfrm>
          <a:prstGeom prst="rect">
            <a:avLst/>
          </a:prstGeom>
        </p:spPr>
        <p:txBody>
          <a:bodyPr spcFirstLastPara="1" wrap="square" lIns="91425" tIns="91425" rIns="91425" bIns="91425" anchor="t" anchorCtr="0">
            <a:noAutofit/>
          </a:bodyPr>
          <a:lstStyle/>
          <a:p>
            <a:pPr marL="0" lvl="0" indent="0" algn="r" rtl="1">
              <a:lnSpc>
                <a:spcPct val="150000"/>
              </a:lnSpc>
              <a:spcBef>
                <a:spcPts val="0"/>
              </a:spcBef>
              <a:spcAft>
                <a:spcPts val="0"/>
              </a:spcAft>
              <a:buNone/>
            </a:pPr>
            <a:r>
              <a:rPr lang="fa-IR" dirty="0">
                <a:cs typeface="B Nazanin" panose="00000700000000000000" pitchFamily="2" charset="-78"/>
              </a:rPr>
              <a:t>قالب پاورپوینت چاقی قابل ویرایش می باشد</a:t>
            </a:r>
            <a:endParaRPr dirty="0">
              <a:cs typeface="B Nazanin" panose="00000700000000000000" pitchFamily="2" charset="-78"/>
            </a:endParaRPr>
          </a:p>
        </p:txBody>
      </p:sp>
      <p:sp>
        <p:nvSpPr>
          <p:cNvPr id="460" name="Google Shape;460;p51"/>
          <p:cNvSpPr txBox="1">
            <a:spLocks noGrp="1"/>
          </p:cNvSpPr>
          <p:nvPr>
            <p:ph type="subTitle" idx="6"/>
          </p:nvPr>
        </p:nvSpPr>
        <p:spPr>
          <a:xfrm>
            <a:off x="6330075" y="2478641"/>
            <a:ext cx="1417200" cy="39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700000000000000" pitchFamily="2" charset="-78"/>
              </a:rPr>
              <a:t>ارزش های</a:t>
            </a:r>
            <a:endParaRPr dirty="0">
              <a:cs typeface="B Nazanin" panose="00000700000000000000" pitchFamily="2" charset="-78"/>
            </a:endParaRPr>
          </a:p>
        </p:txBody>
      </p:sp>
      <p:cxnSp>
        <p:nvCxnSpPr>
          <p:cNvPr id="461" name="Google Shape;461;p51">
            <a:hlinkClick r:id="" action="ppaction://hlinkshowjump?jump=nextslide"/>
          </p:cNvPr>
          <p:cNvCxnSpPr/>
          <p:nvPr/>
        </p:nvCxnSpPr>
        <p:spPr>
          <a:xfrm>
            <a:off x="8643950"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462" name="Google Shape;462;p51">
            <a:hlinkClick r:id="" action="ppaction://hlinkshowjump?jump=previousslide"/>
          </p:cNvPr>
          <p:cNvCxnSpPr/>
          <p:nvPr/>
        </p:nvCxnSpPr>
        <p:spPr>
          <a:xfrm rot="10800000">
            <a:off x="232775" y="303450"/>
            <a:ext cx="262200" cy="0"/>
          </a:xfrm>
          <a:prstGeom prst="straightConnector1">
            <a:avLst/>
          </a:prstGeom>
          <a:noFill/>
          <a:ln w="9525" cap="flat" cmpd="sng">
            <a:solidFill>
              <a:schemeClr val="accent1"/>
            </a:solidFill>
            <a:prstDash val="solid"/>
            <a:round/>
            <a:headEnd type="none" w="med" len="med"/>
            <a:tailEnd type="triangle" w="med" len="med"/>
          </a:ln>
        </p:spPr>
      </p:cxnSp>
      <p:cxnSp>
        <p:nvCxnSpPr>
          <p:cNvPr id="463" name="Google Shape;463;p51"/>
          <p:cNvCxnSpPr/>
          <p:nvPr/>
        </p:nvCxnSpPr>
        <p:spPr>
          <a:xfrm rot="10800000">
            <a:off x="2497823" y="2469411"/>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464" name="Google Shape;464;p51"/>
          <p:cNvCxnSpPr/>
          <p:nvPr/>
        </p:nvCxnSpPr>
        <p:spPr>
          <a:xfrm rot="10800000">
            <a:off x="4967400" y="2422938"/>
            <a:ext cx="312900" cy="0"/>
          </a:xfrm>
          <a:prstGeom prst="straightConnector1">
            <a:avLst/>
          </a:prstGeom>
          <a:noFill/>
          <a:ln w="76200" cap="flat" cmpd="sng">
            <a:solidFill>
              <a:schemeClr val="accent1"/>
            </a:solidFill>
            <a:prstDash val="solid"/>
            <a:round/>
            <a:headEnd type="none" w="med" len="med"/>
            <a:tailEnd type="none" w="med" len="med"/>
          </a:ln>
        </p:spPr>
      </p:cxnSp>
      <p:cxnSp>
        <p:nvCxnSpPr>
          <p:cNvPr id="465" name="Google Shape;465;p51"/>
          <p:cNvCxnSpPr/>
          <p:nvPr/>
        </p:nvCxnSpPr>
        <p:spPr>
          <a:xfrm rot="10800000">
            <a:off x="7404153" y="2441589"/>
            <a:ext cx="312900" cy="0"/>
          </a:xfrm>
          <a:prstGeom prst="straightConnector1">
            <a:avLst/>
          </a:prstGeom>
          <a:noFill/>
          <a:ln w="76200" cap="flat" cmpd="sng">
            <a:solidFill>
              <a:schemeClr val="accent1"/>
            </a:solidFill>
            <a:prstDash val="solid"/>
            <a:round/>
            <a:headEnd type="none" w="med" len="med"/>
            <a:tailEnd type="none" w="med" len="med"/>
          </a:ln>
        </p:spPr>
      </p:cxnSp>
      <p:grpSp>
        <p:nvGrpSpPr>
          <p:cNvPr id="470" name="Google Shape;470;p51"/>
          <p:cNvGrpSpPr/>
          <p:nvPr/>
        </p:nvGrpSpPr>
        <p:grpSpPr>
          <a:xfrm>
            <a:off x="4979786" y="1967892"/>
            <a:ext cx="318935" cy="286344"/>
            <a:chOff x="3441065" y="4302505"/>
            <a:chExt cx="337069" cy="302593"/>
          </a:xfrm>
        </p:grpSpPr>
        <p:sp>
          <p:nvSpPr>
            <p:cNvPr id="471" name="Google Shape;471;p51"/>
            <p:cNvSpPr/>
            <p:nvPr/>
          </p:nvSpPr>
          <p:spPr>
            <a:xfrm>
              <a:off x="3441065" y="4366941"/>
              <a:ext cx="337069" cy="173655"/>
            </a:xfrm>
            <a:custGeom>
              <a:avLst/>
              <a:gdLst/>
              <a:ahLst/>
              <a:cxnLst/>
              <a:rect l="l" t="t" r="r" b="b"/>
              <a:pathLst>
                <a:path w="10598" h="5460" extrusionOk="0">
                  <a:moveTo>
                    <a:pt x="5062" y="1"/>
                  </a:moveTo>
                  <a:cubicBezTo>
                    <a:pt x="3977" y="1"/>
                    <a:pt x="2891" y="303"/>
                    <a:pt x="1834" y="951"/>
                  </a:cubicBezTo>
                  <a:cubicBezTo>
                    <a:pt x="1001" y="1463"/>
                    <a:pt x="418" y="2058"/>
                    <a:pt x="156" y="2368"/>
                  </a:cubicBezTo>
                  <a:cubicBezTo>
                    <a:pt x="1" y="2546"/>
                    <a:pt x="1" y="2808"/>
                    <a:pt x="168" y="2987"/>
                  </a:cubicBezTo>
                  <a:cubicBezTo>
                    <a:pt x="1001" y="3844"/>
                    <a:pt x="1870" y="4475"/>
                    <a:pt x="2739" y="4892"/>
                  </a:cubicBezTo>
                  <a:cubicBezTo>
                    <a:pt x="2763" y="4916"/>
                    <a:pt x="2787" y="4916"/>
                    <a:pt x="2823" y="4916"/>
                  </a:cubicBezTo>
                  <a:cubicBezTo>
                    <a:pt x="2977" y="4916"/>
                    <a:pt x="3037" y="4689"/>
                    <a:pt x="2894" y="4618"/>
                  </a:cubicBezTo>
                  <a:cubicBezTo>
                    <a:pt x="2049" y="4213"/>
                    <a:pt x="1215" y="3582"/>
                    <a:pt x="406" y="2773"/>
                  </a:cubicBezTo>
                  <a:cubicBezTo>
                    <a:pt x="346" y="2713"/>
                    <a:pt x="346" y="2630"/>
                    <a:pt x="406" y="2570"/>
                  </a:cubicBezTo>
                  <a:cubicBezTo>
                    <a:pt x="799" y="2130"/>
                    <a:pt x="2061" y="868"/>
                    <a:pt x="3918" y="451"/>
                  </a:cubicBezTo>
                  <a:lnTo>
                    <a:pt x="3918" y="451"/>
                  </a:lnTo>
                  <a:cubicBezTo>
                    <a:pt x="3561" y="665"/>
                    <a:pt x="3263" y="963"/>
                    <a:pt x="3025" y="1320"/>
                  </a:cubicBezTo>
                  <a:cubicBezTo>
                    <a:pt x="2977" y="1403"/>
                    <a:pt x="3001" y="1487"/>
                    <a:pt x="3073" y="1534"/>
                  </a:cubicBezTo>
                  <a:cubicBezTo>
                    <a:pt x="3098" y="1551"/>
                    <a:pt x="3126" y="1559"/>
                    <a:pt x="3154" y="1559"/>
                  </a:cubicBezTo>
                  <a:cubicBezTo>
                    <a:pt x="3204" y="1559"/>
                    <a:pt x="3252" y="1533"/>
                    <a:pt x="3275" y="1487"/>
                  </a:cubicBezTo>
                  <a:cubicBezTo>
                    <a:pt x="3728" y="772"/>
                    <a:pt x="4490" y="367"/>
                    <a:pt x="5299" y="367"/>
                  </a:cubicBezTo>
                  <a:cubicBezTo>
                    <a:pt x="6609" y="367"/>
                    <a:pt x="7680" y="1439"/>
                    <a:pt x="7680" y="2749"/>
                  </a:cubicBezTo>
                  <a:cubicBezTo>
                    <a:pt x="7680" y="3820"/>
                    <a:pt x="6954" y="4773"/>
                    <a:pt x="5930" y="5047"/>
                  </a:cubicBezTo>
                  <a:cubicBezTo>
                    <a:pt x="5720" y="5103"/>
                    <a:pt x="5510" y="5130"/>
                    <a:pt x="5305" y="5130"/>
                  </a:cubicBezTo>
                  <a:cubicBezTo>
                    <a:pt x="4250" y="5130"/>
                    <a:pt x="3302" y="4424"/>
                    <a:pt x="3013" y="3368"/>
                  </a:cubicBezTo>
                  <a:cubicBezTo>
                    <a:pt x="2954" y="3154"/>
                    <a:pt x="2918" y="2951"/>
                    <a:pt x="2918" y="2737"/>
                  </a:cubicBezTo>
                  <a:cubicBezTo>
                    <a:pt x="2918" y="2487"/>
                    <a:pt x="2966" y="2249"/>
                    <a:pt x="3037" y="2011"/>
                  </a:cubicBezTo>
                  <a:cubicBezTo>
                    <a:pt x="3073" y="1915"/>
                    <a:pt x="3025" y="1844"/>
                    <a:pt x="2942" y="1820"/>
                  </a:cubicBezTo>
                  <a:cubicBezTo>
                    <a:pt x="2920" y="1812"/>
                    <a:pt x="2899" y="1808"/>
                    <a:pt x="2880" y="1808"/>
                  </a:cubicBezTo>
                  <a:cubicBezTo>
                    <a:pt x="2816" y="1808"/>
                    <a:pt x="2767" y="1851"/>
                    <a:pt x="2739" y="1915"/>
                  </a:cubicBezTo>
                  <a:cubicBezTo>
                    <a:pt x="2656" y="2189"/>
                    <a:pt x="2608" y="2475"/>
                    <a:pt x="2608" y="2737"/>
                  </a:cubicBezTo>
                  <a:cubicBezTo>
                    <a:pt x="2608" y="2975"/>
                    <a:pt x="2644" y="3213"/>
                    <a:pt x="2704" y="3439"/>
                  </a:cubicBezTo>
                  <a:cubicBezTo>
                    <a:pt x="2858" y="4058"/>
                    <a:pt x="3251" y="4582"/>
                    <a:pt x="3739" y="4928"/>
                  </a:cubicBezTo>
                  <a:cubicBezTo>
                    <a:pt x="3632" y="4892"/>
                    <a:pt x="3549" y="4868"/>
                    <a:pt x="3442" y="4820"/>
                  </a:cubicBezTo>
                  <a:cubicBezTo>
                    <a:pt x="3427" y="4816"/>
                    <a:pt x="3412" y="4813"/>
                    <a:pt x="3396" y="4813"/>
                  </a:cubicBezTo>
                  <a:cubicBezTo>
                    <a:pt x="3334" y="4813"/>
                    <a:pt x="3270" y="4849"/>
                    <a:pt x="3251" y="4916"/>
                  </a:cubicBezTo>
                  <a:cubicBezTo>
                    <a:pt x="3216" y="4987"/>
                    <a:pt x="3263" y="5070"/>
                    <a:pt x="3335" y="5106"/>
                  </a:cubicBezTo>
                  <a:cubicBezTo>
                    <a:pt x="3996" y="5346"/>
                    <a:pt x="4652" y="5460"/>
                    <a:pt x="5299" y="5460"/>
                  </a:cubicBezTo>
                  <a:cubicBezTo>
                    <a:pt x="6446" y="5460"/>
                    <a:pt x="7563" y="5103"/>
                    <a:pt x="8621" y="4463"/>
                  </a:cubicBezTo>
                  <a:cubicBezTo>
                    <a:pt x="9502" y="3927"/>
                    <a:pt x="10145" y="3308"/>
                    <a:pt x="10443" y="2975"/>
                  </a:cubicBezTo>
                  <a:cubicBezTo>
                    <a:pt x="10597" y="2808"/>
                    <a:pt x="10586" y="2511"/>
                    <a:pt x="10395" y="2356"/>
                  </a:cubicBezTo>
                  <a:cubicBezTo>
                    <a:pt x="10062" y="2058"/>
                    <a:pt x="9728" y="1784"/>
                    <a:pt x="9383" y="1546"/>
                  </a:cubicBezTo>
                  <a:cubicBezTo>
                    <a:pt x="9357" y="1529"/>
                    <a:pt x="9327" y="1521"/>
                    <a:pt x="9298" y="1521"/>
                  </a:cubicBezTo>
                  <a:cubicBezTo>
                    <a:pt x="9246" y="1521"/>
                    <a:pt x="9194" y="1544"/>
                    <a:pt x="9157" y="1582"/>
                  </a:cubicBezTo>
                  <a:cubicBezTo>
                    <a:pt x="9109" y="1653"/>
                    <a:pt x="9133" y="1737"/>
                    <a:pt x="9192" y="1796"/>
                  </a:cubicBezTo>
                  <a:cubicBezTo>
                    <a:pt x="9514" y="2034"/>
                    <a:pt x="9847" y="2296"/>
                    <a:pt x="10169" y="2594"/>
                  </a:cubicBezTo>
                  <a:cubicBezTo>
                    <a:pt x="10228" y="2653"/>
                    <a:pt x="10228" y="2737"/>
                    <a:pt x="10181" y="2796"/>
                  </a:cubicBezTo>
                  <a:cubicBezTo>
                    <a:pt x="9788" y="3225"/>
                    <a:pt x="8550" y="4439"/>
                    <a:pt x="6835" y="4939"/>
                  </a:cubicBezTo>
                  <a:cubicBezTo>
                    <a:pt x="8311" y="3904"/>
                    <a:pt x="8359" y="1737"/>
                    <a:pt x="6954" y="629"/>
                  </a:cubicBezTo>
                  <a:lnTo>
                    <a:pt x="6954" y="629"/>
                  </a:lnTo>
                  <a:cubicBezTo>
                    <a:pt x="7538" y="820"/>
                    <a:pt x="8121" y="1106"/>
                    <a:pt x="8692" y="1463"/>
                  </a:cubicBezTo>
                  <a:cubicBezTo>
                    <a:pt x="8722" y="1476"/>
                    <a:pt x="8752" y="1482"/>
                    <a:pt x="8780" y="1482"/>
                  </a:cubicBezTo>
                  <a:cubicBezTo>
                    <a:pt x="8831" y="1482"/>
                    <a:pt x="8876" y="1461"/>
                    <a:pt x="8907" y="1415"/>
                  </a:cubicBezTo>
                  <a:cubicBezTo>
                    <a:pt x="8954" y="1344"/>
                    <a:pt x="8931" y="1249"/>
                    <a:pt x="8859" y="1201"/>
                  </a:cubicBezTo>
                  <a:cubicBezTo>
                    <a:pt x="7632" y="426"/>
                    <a:pt x="6348" y="1"/>
                    <a:pt x="5062"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2" name="Google Shape;472;p51"/>
            <p:cNvSpPr/>
            <p:nvPr/>
          </p:nvSpPr>
          <p:spPr>
            <a:xfrm>
              <a:off x="3572864" y="4423300"/>
              <a:ext cx="76141" cy="61479"/>
            </a:xfrm>
            <a:custGeom>
              <a:avLst/>
              <a:gdLst/>
              <a:ahLst/>
              <a:cxnLst/>
              <a:rect l="l" t="t" r="r" b="b"/>
              <a:pathLst>
                <a:path w="2394" h="1933" extrusionOk="0">
                  <a:moveTo>
                    <a:pt x="1143" y="0"/>
                  </a:moveTo>
                  <a:cubicBezTo>
                    <a:pt x="465" y="0"/>
                    <a:pt x="0" y="679"/>
                    <a:pt x="238" y="1322"/>
                  </a:cubicBezTo>
                  <a:cubicBezTo>
                    <a:pt x="258" y="1381"/>
                    <a:pt x="326" y="1423"/>
                    <a:pt x="396" y="1423"/>
                  </a:cubicBezTo>
                  <a:cubicBezTo>
                    <a:pt x="411" y="1423"/>
                    <a:pt x="426" y="1421"/>
                    <a:pt x="441" y="1417"/>
                  </a:cubicBezTo>
                  <a:cubicBezTo>
                    <a:pt x="524" y="1382"/>
                    <a:pt x="560" y="1298"/>
                    <a:pt x="536" y="1203"/>
                  </a:cubicBezTo>
                  <a:cubicBezTo>
                    <a:pt x="354" y="738"/>
                    <a:pt x="729" y="308"/>
                    <a:pt x="1156" y="308"/>
                  </a:cubicBezTo>
                  <a:cubicBezTo>
                    <a:pt x="1287" y="308"/>
                    <a:pt x="1422" y="349"/>
                    <a:pt x="1548" y="441"/>
                  </a:cubicBezTo>
                  <a:cubicBezTo>
                    <a:pt x="2036" y="822"/>
                    <a:pt x="1774" y="1620"/>
                    <a:pt x="1143" y="1620"/>
                  </a:cubicBezTo>
                  <a:cubicBezTo>
                    <a:pt x="1048" y="1620"/>
                    <a:pt x="953" y="1608"/>
                    <a:pt x="881" y="1560"/>
                  </a:cubicBezTo>
                  <a:cubicBezTo>
                    <a:pt x="860" y="1554"/>
                    <a:pt x="840" y="1551"/>
                    <a:pt x="819" y="1551"/>
                  </a:cubicBezTo>
                  <a:cubicBezTo>
                    <a:pt x="759" y="1551"/>
                    <a:pt x="703" y="1578"/>
                    <a:pt x="667" y="1632"/>
                  </a:cubicBezTo>
                  <a:cubicBezTo>
                    <a:pt x="643" y="1715"/>
                    <a:pt x="667" y="1798"/>
                    <a:pt x="738" y="1846"/>
                  </a:cubicBezTo>
                  <a:cubicBezTo>
                    <a:pt x="869" y="1904"/>
                    <a:pt x="1009" y="1933"/>
                    <a:pt x="1148" y="1933"/>
                  </a:cubicBezTo>
                  <a:cubicBezTo>
                    <a:pt x="1438" y="1933"/>
                    <a:pt x="1724" y="1806"/>
                    <a:pt x="1917" y="1548"/>
                  </a:cubicBezTo>
                  <a:cubicBezTo>
                    <a:pt x="2393" y="917"/>
                    <a:pt x="1965" y="0"/>
                    <a:pt x="11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3" name="Google Shape;473;p51"/>
            <p:cNvSpPr/>
            <p:nvPr/>
          </p:nvSpPr>
          <p:spPr>
            <a:xfrm>
              <a:off x="3619045" y="4394485"/>
              <a:ext cx="46626" cy="39088"/>
            </a:xfrm>
            <a:custGeom>
              <a:avLst/>
              <a:gdLst/>
              <a:ahLst/>
              <a:cxnLst/>
              <a:rect l="l" t="t" r="r" b="b"/>
              <a:pathLst>
                <a:path w="1466" h="1229" extrusionOk="0">
                  <a:moveTo>
                    <a:pt x="782" y="310"/>
                  </a:moveTo>
                  <a:cubicBezTo>
                    <a:pt x="917" y="310"/>
                    <a:pt x="1054" y="400"/>
                    <a:pt x="1096" y="549"/>
                  </a:cubicBezTo>
                  <a:cubicBezTo>
                    <a:pt x="1120" y="716"/>
                    <a:pt x="1013" y="871"/>
                    <a:pt x="858" y="906"/>
                  </a:cubicBezTo>
                  <a:cubicBezTo>
                    <a:pt x="834" y="912"/>
                    <a:pt x="810" y="914"/>
                    <a:pt x="788" y="914"/>
                  </a:cubicBezTo>
                  <a:cubicBezTo>
                    <a:pt x="553" y="914"/>
                    <a:pt x="406" y="648"/>
                    <a:pt x="537" y="442"/>
                  </a:cubicBezTo>
                  <a:cubicBezTo>
                    <a:pt x="599" y="351"/>
                    <a:pt x="690" y="310"/>
                    <a:pt x="782" y="310"/>
                  </a:cubicBezTo>
                  <a:close/>
                  <a:moveTo>
                    <a:pt x="791" y="1"/>
                  </a:moveTo>
                  <a:cubicBezTo>
                    <a:pt x="598" y="1"/>
                    <a:pt x="403" y="88"/>
                    <a:pt x="275" y="275"/>
                  </a:cubicBezTo>
                  <a:cubicBezTo>
                    <a:pt x="1" y="692"/>
                    <a:pt x="321" y="1229"/>
                    <a:pt x="792" y="1229"/>
                  </a:cubicBezTo>
                  <a:cubicBezTo>
                    <a:pt x="833" y="1229"/>
                    <a:pt x="875" y="1225"/>
                    <a:pt x="918" y="1216"/>
                  </a:cubicBezTo>
                  <a:cubicBezTo>
                    <a:pt x="1251" y="1145"/>
                    <a:pt x="1465" y="811"/>
                    <a:pt x="1394" y="490"/>
                  </a:cubicBezTo>
                  <a:cubicBezTo>
                    <a:pt x="1331" y="176"/>
                    <a:pt x="1064" y="1"/>
                    <a:pt x="791"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4" name="Google Shape;474;p51"/>
            <p:cNvSpPr/>
            <p:nvPr/>
          </p:nvSpPr>
          <p:spPr>
            <a:xfrm>
              <a:off x="3604669" y="4302505"/>
              <a:ext cx="9860" cy="42046"/>
            </a:xfrm>
            <a:custGeom>
              <a:avLst/>
              <a:gdLst/>
              <a:ahLst/>
              <a:cxnLst/>
              <a:rect l="l" t="t" r="r" b="b"/>
              <a:pathLst>
                <a:path w="310" h="1322" extrusionOk="0">
                  <a:moveTo>
                    <a:pt x="143" y="0"/>
                  </a:moveTo>
                  <a:cubicBezTo>
                    <a:pt x="60" y="0"/>
                    <a:pt x="0" y="72"/>
                    <a:pt x="0" y="155"/>
                  </a:cubicBezTo>
                  <a:lnTo>
                    <a:pt x="0" y="1179"/>
                  </a:lnTo>
                  <a:cubicBezTo>
                    <a:pt x="0" y="1262"/>
                    <a:pt x="72" y="1322"/>
                    <a:pt x="143" y="1322"/>
                  </a:cubicBezTo>
                  <a:cubicBezTo>
                    <a:pt x="238" y="1322"/>
                    <a:pt x="298" y="1250"/>
                    <a:pt x="298" y="1179"/>
                  </a:cubicBezTo>
                  <a:lnTo>
                    <a:pt x="298" y="155"/>
                  </a:lnTo>
                  <a:cubicBezTo>
                    <a:pt x="310" y="72"/>
                    <a:pt x="238" y="0"/>
                    <a:pt x="1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5" name="Google Shape;475;p51"/>
            <p:cNvSpPr/>
            <p:nvPr/>
          </p:nvSpPr>
          <p:spPr>
            <a:xfrm>
              <a:off x="3528178" y="4315926"/>
              <a:ext cx="22359" cy="40742"/>
            </a:xfrm>
            <a:custGeom>
              <a:avLst/>
              <a:gdLst/>
              <a:ahLst/>
              <a:cxnLst/>
              <a:rect l="l" t="t" r="r" b="b"/>
              <a:pathLst>
                <a:path w="703" h="1281" extrusionOk="0">
                  <a:moveTo>
                    <a:pt x="163" y="1"/>
                  </a:moveTo>
                  <a:cubicBezTo>
                    <a:pt x="149" y="1"/>
                    <a:pt x="134" y="3"/>
                    <a:pt x="119" y="7"/>
                  </a:cubicBezTo>
                  <a:cubicBezTo>
                    <a:pt x="48" y="43"/>
                    <a:pt x="0" y="126"/>
                    <a:pt x="36" y="209"/>
                  </a:cubicBezTo>
                  <a:lnTo>
                    <a:pt x="393" y="1174"/>
                  </a:lnTo>
                  <a:cubicBezTo>
                    <a:pt x="417" y="1233"/>
                    <a:pt x="477" y="1281"/>
                    <a:pt x="536" y="1281"/>
                  </a:cubicBezTo>
                  <a:cubicBezTo>
                    <a:pt x="631" y="1281"/>
                    <a:pt x="703" y="1174"/>
                    <a:pt x="679" y="1067"/>
                  </a:cubicBezTo>
                  <a:lnTo>
                    <a:pt x="322" y="102"/>
                  </a:lnTo>
                  <a:cubicBezTo>
                    <a:pt x="292" y="43"/>
                    <a:pt x="231" y="1"/>
                    <a:pt x="163"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6" name="Google Shape;476;p51"/>
            <p:cNvSpPr/>
            <p:nvPr/>
          </p:nvSpPr>
          <p:spPr>
            <a:xfrm>
              <a:off x="3457730" y="4348590"/>
              <a:ext cx="32600" cy="35367"/>
            </a:xfrm>
            <a:custGeom>
              <a:avLst/>
              <a:gdLst/>
              <a:ahLst/>
              <a:cxnLst/>
              <a:rect l="l" t="t" r="r" b="b"/>
              <a:pathLst>
                <a:path w="1025" h="1112" extrusionOk="0">
                  <a:moveTo>
                    <a:pt x="183" y="0"/>
                  </a:moveTo>
                  <a:cubicBezTo>
                    <a:pt x="147" y="0"/>
                    <a:pt x="110" y="13"/>
                    <a:pt x="72" y="40"/>
                  </a:cubicBezTo>
                  <a:cubicBezTo>
                    <a:pt x="13" y="99"/>
                    <a:pt x="1" y="194"/>
                    <a:pt x="60" y="266"/>
                  </a:cubicBezTo>
                  <a:lnTo>
                    <a:pt x="715" y="1052"/>
                  </a:lnTo>
                  <a:cubicBezTo>
                    <a:pt x="751" y="1087"/>
                    <a:pt x="787" y="1111"/>
                    <a:pt x="834" y="1111"/>
                  </a:cubicBezTo>
                  <a:cubicBezTo>
                    <a:pt x="953" y="1099"/>
                    <a:pt x="1025" y="944"/>
                    <a:pt x="953" y="849"/>
                  </a:cubicBezTo>
                  <a:lnTo>
                    <a:pt x="298" y="51"/>
                  </a:lnTo>
                  <a:cubicBezTo>
                    <a:pt x="266" y="19"/>
                    <a:pt x="226" y="0"/>
                    <a:pt x="18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7" name="Google Shape;477;p51"/>
            <p:cNvSpPr/>
            <p:nvPr/>
          </p:nvSpPr>
          <p:spPr>
            <a:xfrm>
              <a:off x="3727723" y="4351611"/>
              <a:ext cx="32218" cy="34954"/>
            </a:xfrm>
            <a:custGeom>
              <a:avLst/>
              <a:gdLst/>
              <a:ahLst/>
              <a:cxnLst/>
              <a:rect l="l" t="t" r="r" b="b"/>
              <a:pathLst>
                <a:path w="1013" h="1099" extrusionOk="0">
                  <a:moveTo>
                    <a:pt x="834" y="1"/>
                  </a:moveTo>
                  <a:cubicBezTo>
                    <a:pt x="791" y="1"/>
                    <a:pt x="748" y="19"/>
                    <a:pt x="715" y="52"/>
                  </a:cubicBezTo>
                  <a:lnTo>
                    <a:pt x="60" y="838"/>
                  </a:lnTo>
                  <a:cubicBezTo>
                    <a:pt x="1" y="897"/>
                    <a:pt x="13" y="1004"/>
                    <a:pt x="72" y="1064"/>
                  </a:cubicBezTo>
                  <a:cubicBezTo>
                    <a:pt x="96" y="1088"/>
                    <a:pt x="128" y="1098"/>
                    <a:pt x="161" y="1098"/>
                  </a:cubicBezTo>
                  <a:cubicBezTo>
                    <a:pt x="211" y="1098"/>
                    <a:pt x="263" y="1075"/>
                    <a:pt x="299" y="1040"/>
                  </a:cubicBezTo>
                  <a:lnTo>
                    <a:pt x="953" y="254"/>
                  </a:lnTo>
                  <a:cubicBezTo>
                    <a:pt x="1013" y="183"/>
                    <a:pt x="1013" y="76"/>
                    <a:pt x="930" y="40"/>
                  </a:cubicBezTo>
                  <a:cubicBezTo>
                    <a:pt x="903" y="13"/>
                    <a:pt x="869" y="1"/>
                    <a:pt x="83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8" name="Google Shape;478;p51"/>
            <p:cNvSpPr/>
            <p:nvPr/>
          </p:nvSpPr>
          <p:spPr>
            <a:xfrm>
              <a:off x="3668279" y="4315926"/>
              <a:ext cx="22391" cy="40742"/>
            </a:xfrm>
            <a:custGeom>
              <a:avLst/>
              <a:gdLst/>
              <a:ahLst/>
              <a:cxnLst/>
              <a:rect l="l" t="t" r="r" b="b"/>
              <a:pathLst>
                <a:path w="704" h="1281" extrusionOk="0">
                  <a:moveTo>
                    <a:pt x="544" y="1"/>
                  </a:moveTo>
                  <a:cubicBezTo>
                    <a:pt x="481" y="1"/>
                    <a:pt x="413" y="43"/>
                    <a:pt x="394" y="102"/>
                  </a:cubicBezTo>
                  <a:lnTo>
                    <a:pt x="36" y="1067"/>
                  </a:lnTo>
                  <a:cubicBezTo>
                    <a:pt x="1" y="1174"/>
                    <a:pt x="84" y="1281"/>
                    <a:pt x="179" y="1281"/>
                  </a:cubicBezTo>
                  <a:cubicBezTo>
                    <a:pt x="239" y="1281"/>
                    <a:pt x="298" y="1233"/>
                    <a:pt x="334" y="1174"/>
                  </a:cubicBezTo>
                  <a:lnTo>
                    <a:pt x="691" y="209"/>
                  </a:lnTo>
                  <a:cubicBezTo>
                    <a:pt x="703" y="126"/>
                    <a:pt x="655" y="43"/>
                    <a:pt x="584" y="7"/>
                  </a:cubicBezTo>
                  <a:cubicBezTo>
                    <a:pt x="571" y="3"/>
                    <a:pt x="558" y="1"/>
                    <a:pt x="5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79" name="Google Shape;479;p51"/>
            <p:cNvSpPr/>
            <p:nvPr/>
          </p:nvSpPr>
          <p:spPr>
            <a:xfrm>
              <a:off x="3603143" y="4563019"/>
              <a:ext cx="9891" cy="42078"/>
            </a:xfrm>
            <a:custGeom>
              <a:avLst/>
              <a:gdLst/>
              <a:ahLst/>
              <a:cxnLst/>
              <a:rect l="l" t="t" r="r" b="b"/>
              <a:pathLst>
                <a:path w="311" h="1323" extrusionOk="0">
                  <a:moveTo>
                    <a:pt x="144" y="1"/>
                  </a:moveTo>
                  <a:cubicBezTo>
                    <a:pt x="60" y="1"/>
                    <a:pt x="1" y="72"/>
                    <a:pt x="1" y="144"/>
                  </a:cubicBezTo>
                  <a:lnTo>
                    <a:pt x="1" y="1168"/>
                  </a:lnTo>
                  <a:cubicBezTo>
                    <a:pt x="1" y="1263"/>
                    <a:pt x="72" y="1322"/>
                    <a:pt x="144" y="1322"/>
                  </a:cubicBezTo>
                  <a:cubicBezTo>
                    <a:pt x="239" y="1322"/>
                    <a:pt x="298" y="1251"/>
                    <a:pt x="298" y="1168"/>
                  </a:cubicBezTo>
                  <a:lnTo>
                    <a:pt x="298" y="144"/>
                  </a:lnTo>
                  <a:cubicBezTo>
                    <a:pt x="310" y="72"/>
                    <a:pt x="239" y="1"/>
                    <a:pt x="144"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80" name="Google Shape;480;p51"/>
            <p:cNvSpPr/>
            <p:nvPr/>
          </p:nvSpPr>
          <p:spPr>
            <a:xfrm>
              <a:off x="3667134" y="4552206"/>
              <a:ext cx="22009" cy="40233"/>
            </a:xfrm>
            <a:custGeom>
              <a:avLst/>
              <a:gdLst/>
              <a:ahLst/>
              <a:cxnLst/>
              <a:rect l="l" t="t" r="r" b="b"/>
              <a:pathLst>
                <a:path w="692" h="1265" extrusionOk="0">
                  <a:moveTo>
                    <a:pt x="165" y="0"/>
                  </a:moveTo>
                  <a:cubicBezTo>
                    <a:pt x="150" y="0"/>
                    <a:pt x="135" y="3"/>
                    <a:pt x="120" y="7"/>
                  </a:cubicBezTo>
                  <a:cubicBezTo>
                    <a:pt x="37" y="43"/>
                    <a:pt x="1" y="126"/>
                    <a:pt x="25" y="198"/>
                  </a:cubicBezTo>
                  <a:lnTo>
                    <a:pt x="382" y="1174"/>
                  </a:lnTo>
                  <a:cubicBezTo>
                    <a:pt x="410" y="1231"/>
                    <a:pt x="468" y="1265"/>
                    <a:pt x="527" y="1265"/>
                  </a:cubicBezTo>
                  <a:cubicBezTo>
                    <a:pt x="542" y="1265"/>
                    <a:pt x="557" y="1263"/>
                    <a:pt x="572" y="1258"/>
                  </a:cubicBezTo>
                  <a:cubicBezTo>
                    <a:pt x="656" y="1234"/>
                    <a:pt x="691" y="1139"/>
                    <a:pt x="668" y="1067"/>
                  </a:cubicBezTo>
                  <a:lnTo>
                    <a:pt x="310" y="103"/>
                  </a:lnTo>
                  <a:cubicBezTo>
                    <a:pt x="282" y="36"/>
                    <a:pt x="223" y="0"/>
                    <a:pt x="16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81" name="Google Shape;481;p51"/>
            <p:cNvSpPr/>
            <p:nvPr/>
          </p:nvSpPr>
          <p:spPr>
            <a:xfrm>
              <a:off x="3727723" y="4524662"/>
              <a:ext cx="32982" cy="35367"/>
            </a:xfrm>
            <a:custGeom>
              <a:avLst/>
              <a:gdLst/>
              <a:ahLst/>
              <a:cxnLst/>
              <a:rect l="l" t="t" r="r" b="b"/>
              <a:pathLst>
                <a:path w="1037" h="1112" extrusionOk="0">
                  <a:moveTo>
                    <a:pt x="178" y="1"/>
                  </a:moveTo>
                  <a:cubicBezTo>
                    <a:pt x="142" y="1"/>
                    <a:pt x="104" y="13"/>
                    <a:pt x="72" y="40"/>
                  </a:cubicBezTo>
                  <a:cubicBezTo>
                    <a:pt x="13" y="100"/>
                    <a:pt x="1" y="195"/>
                    <a:pt x="60" y="266"/>
                  </a:cubicBezTo>
                  <a:lnTo>
                    <a:pt x="715" y="1052"/>
                  </a:lnTo>
                  <a:cubicBezTo>
                    <a:pt x="739" y="1088"/>
                    <a:pt x="787" y="1112"/>
                    <a:pt x="834" y="1112"/>
                  </a:cubicBezTo>
                  <a:cubicBezTo>
                    <a:pt x="965" y="1100"/>
                    <a:pt x="1037" y="945"/>
                    <a:pt x="953" y="850"/>
                  </a:cubicBezTo>
                  <a:lnTo>
                    <a:pt x="299" y="52"/>
                  </a:lnTo>
                  <a:cubicBezTo>
                    <a:pt x="266" y="19"/>
                    <a:pt x="222" y="1"/>
                    <a:pt x="17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82" name="Google Shape;482;p51"/>
            <p:cNvSpPr/>
            <p:nvPr/>
          </p:nvSpPr>
          <p:spPr>
            <a:xfrm>
              <a:off x="3457349" y="4522023"/>
              <a:ext cx="32218" cy="34954"/>
            </a:xfrm>
            <a:custGeom>
              <a:avLst/>
              <a:gdLst/>
              <a:ahLst/>
              <a:cxnLst/>
              <a:rect l="l" t="t" r="r" b="b"/>
              <a:pathLst>
                <a:path w="1013" h="1099" extrusionOk="0">
                  <a:moveTo>
                    <a:pt x="841" y="0"/>
                  </a:moveTo>
                  <a:cubicBezTo>
                    <a:pt x="795" y="0"/>
                    <a:pt x="748" y="19"/>
                    <a:pt x="715" y="52"/>
                  </a:cubicBezTo>
                  <a:lnTo>
                    <a:pt x="60" y="837"/>
                  </a:lnTo>
                  <a:cubicBezTo>
                    <a:pt x="1" y="897"/>
                    <a:pt x="13" y="1004"/>
                    <a:pt x="72" y="1064"/>
                  </a:cubicBezTo>
                  <a:cubicBezTo>
                    <a:pt x="96" y="1088"/>
                    <a:pt x="128" y="1098"/>
                    <a:pt x="161" y="1098"/>
                  </a:cubicBezTo>
                  <a:cubicBezTo>
                    <a:pt x="211" y="1098"/>
                    <a:pt x="263" y="1075"/>
                    <a:pt x="298" y="1040"/>
                  </a:cubicBezTo>
                  <a:lnTo>
                    <a:pt x="953" y="254"/>
                  </a:lnTo>
                  <a:cubicBezTo>
                    <a:pt x="1013" y="183"/>
                    <a:pt x="1013" y="99"/>
                    <a:pt x="941" y="40"/>
                  </a:cubicBezTo>
                  <a:cubicBezTo>
                    <a:pt x="915" y="13"/>
                    <a:pt x="878" y="0"/>
                    <a:pt x="84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sp>
          <p:nvSpPr>
            <p:cNvPr id="483" name="Google Shape;483;p51"/>
            <p:cNvSpPr/>
            <p:nvPr/>
          </p:nvSpPr>
          <p:spPr>
            <a:xfrm>
              <a:off x="3526270" y="4551665"/>
              <a:ext cx="22772" cy="40392"/>
            </a:xfrm>
            <a:custGeom>
              <a:avLst/>
              <a:gdLst/>
              <a:ahLst/>
              <a:cxnLst/>
              <a:rect l="l" t="t" r="r" b="b"/>
              <a:pathLst>
                <a:path w="716" h="1270" extrusionOk="0">
                  <a:moveTo>
                    <a:pt x="531" y="0"/>
                  </a:moveTo>
                  <a:cubicBezTo>
                    <a:pt x="472" y="0"/>
                    <a:pt x="412" y="41"/>
                    <a:pt x="394" y="96"/>
                  </a:cubicBezTo>
                  <a:lnTo>
                    <a:pt x="36" y="1072"/>
                  </a:lnTo>
                  <a:cubicBezTo>
                    <a:pt x="1" y="1144"/>
                    <a:pt x="48" y="1227"/>
                    <a:pt x="120" y="1263"/>
                  </a:cubicBezTo>
                  <a:cubicBezTo>
                    <a:pt x="137" y="1268"/>
                    <a:pt x="154" y="1270"/>
                    <a:pt x="170" y="1270"/>
                  </a:cubicBezTo>
                  <a:cubicBezTo>
                    <a:pt x="235" y="1270"/>
                    <a:pt x="294" y="1234"/>
                    <a:pt x="322" y="1167"/>
                  </a:cubicBezTo>
                  <a:lnTo>
                    <a:pt x="679" y="203"/>
                  </a:lnTo>
                  <a:cubicBezTo>
                    <a:pt x="715" y="132"/>
                    <a:pt x="679" y="36"/>
                    <a:pt x="584" y="13"/>
                  </a:cubicBezTo>
                  <a:cubicBezTo>
                    <a:pt x="567" y="4"/>
                    <a:pt x="549" y="0"/>
                    <a:pt x="53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700000000000000" pitchFamily="2" charset="-78"/>
              </a:endParaRPr>
            </a:p>
          </p:txBody>
        </p:sp>
      </p:grpSp>
      <p:sp>
        <p:nvSpPr>
          <p:cNvPr id="2" name="Freeform: Shape 1">
            <a:extLst>
              <a:ext uri="{FF2B5EF4-FFF2-40B4-BE49-F238E27FC236}">
                <a16:creationId xmlns:a16="http://schemas.microsoft.com/office/drawing/2014/main" id="{789F3027-5A71-0519-543D-AE4DA0C4478F}"/>
              </a:ext>
            </a:extLst>
          </p:cNvPr>
          <p:cNvSpPr/>
          <p:nvPr/>
        </p:nvSpPr>
        <p:spPr>
          <a:xfrm>
            <a:off x="2468391" y="1856899"/>
            <a:ext cx="371761" cy="493364"/>
          </a:xfrm>
          <a:custGeom>
            <a:avLst/>
            <a:gdLst>
              <a:gd name="connsiteX0" fmla="*/ 245761 w 371818"/>
              <a:gd name="connsiteY0" fmla="*/ 53834 h 493440"/>
              <a:gd name="connsiteX1" fmla="*/ 247046 w 371818"/>
              <a:gd name="connsiteY1" fmla="*/ 64967 h 493440"/>
              <a:gd name="connsiteX2" fmla="*/ 213128 w 371818"/>
              <a:gd name="connsiteY2" fmla="*/ 139919 h 493440"/>
              <a:gd name="connsiteX3" fmla="*/ 215748 w 371818"/>
              <a:gd name="connsiteY3" fmla="*/ 158320 h 493440"/>
              <a:gd name="connsiteX4" fmla="*/ 229503 w 371818"/>
              <a:gd name="connsiteY4" fmla="*/ 157874 h 493440"/>
              <a:gd name="connsiteX5" fmla="*/ 325234 w 371818"/>
              <a:gd name="connsiteY5" fmla="*/ 175203 h 493440"/>
              <a:gd name="connsiteX6" fmla="*/ 371817 w 371818"/>
              <a:gd name="connsiteY6" fmla="*/ 299014 h 493440"/>
              <a:gd name="connsiteX7" fmla="*/ 185909 w 371818"/>
              <a:gd name="connsiteY7" fmla="*/ 484922 h 493440"/>
              <a:gd name="connsiteX8" fmla="*/ 0 w 371818"/>
              <a:gd name="connsiteY8" fmla="*/ 299014 h 493440"/>
              <a:gd name="connsiteX9" fmla="*/ 92210 w 371818"/>
              <a:gd name="connsiteY9" fmla="*/ 146136 h 493440"/>
              <a:gd name="connsiteX10" fmla="*/ 179664 w 371818"/>
              <a:gd name="connsiteY10" fmla="*/ 150866 h 493440"/>
              <a:gd name="connsiteX11" fmla="*/ 191991 w 371818"/>
              <a:gd name="connsiteY11" fmla="*/ 155110 h 493440"/>
              <a:gd name="connsiteX12" fmla="*/ 192569 w 371818"/>
              <a:gd name="connsiteY12" fmla="*/ 146756 h 493440"/>
              <a:gd name="connsiteX13" fmla="*/ 245761 w 371818"/>
              <a:gd name="connsiteY13" fmla="*/ 53834 h 493440"/>
              <a:gd name="connsiteX14" fmla="*/ 57901 w 371818"/>
              <a:gd name="connsiteY14" fmla="*/ 0 h 493440"/>
              <a:gd name="connsiteX15" fmla="*/ 131053 w 371818"/>
              <a:gd name="connsiteY15" fmla="*/ 14508 h 493440"/>
              <a:gd name="connsiteX16" fmla="*/ 193639 w 371818"/>
              <a:gd name="connsiteY16" fmla="*/ 82287 h 493440"/>
              <a:gd name="connsiteX17" fmla="*/ 183074 w 371818"/>
              <a:gd name="connsiteY17" fmla="*/ 135558 h 493440"/>
              <a:gd name="connsiteX18" fmla="*/ 109923 w 371818"/>
              <a:gd name="connsiteY18" fmla="*/ 121050 h 493440"/>
              <a:gd name="connsiteX19" fmla="*/ 47336 w 371818"/>
              <a:gd name="connsiteY19" fmla="*/ 53271 h 493440"/>
              <a:gd name="connsiteX20" fmla="*/ 47336 w 371818"/>
              <a:gd name="connsiteY20" fmla="*/ 53271 h 493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1818" h="493440">
                <a:moveTo>
                  <a:pt x="245761" y="53834"/>
                </a:moveTo>
                <a:lnTo>
                  <a:pt x="247046" y="64967"/>
                </a:lnTo>
                <a:cubicBezTo>
                  <a:pt x="216390" y="79315"/>
                  <a:pt x="211360" y="113148"/>
                  <a:pt x="213128" y="139919"/>
                </a:cubicBezTo>
                <a:lnTo>
                  <a:pt x="215748" y="158320"/>
                </a:lnTo>
                <a:lnTo>
                  <a:pt x="229503" y="157874"/>
                </a:lnTo>
                <a:cubicBezTo>
                  <a:pt x="255127" y="154035"/>
                  <a:pt x="279341" y="145928"/>
                  <a:pt x="325234" y="175203"/>
                </a:cubicBezTo>
                <a:cubicBezTo>
                  <a:pt x="351847" y="196306"/>
                  <a:pt x="372048" y="242412"/>
                  <a:pt x="371817" y="299014"/>
                </a:cubicBezTo>
                <a:cubicBezTo>
                  <a:pt x="371420" y="396282"/>
                  <a:pt x="311115" y="528375"/>
                  <a:pt x="185909" y="484922"/>
                </a:cubicBezTo>
                <a:cubicBezTo>
                  <a:pt x="39781" y="513891"/>
                  <a:pt x="0" y="401688"/>
                  <a:pt x="0" y="299014"/>
                </a:cubicBezTo>
                <a:cubicBezTo>
                  <a:pt x="0" y="234842"/>
                  <a:pt x="28672" y="176984"/>
                  <a:pt x="92210" y="146136"/>
                </a:cubicBezTo>
                <a:cubicBezTo>
                  <a:pt x="149463" y="125506"/>
                  <a:pt x="161060" y="140190"/>
                  <a:pt x="179664" y="150866"/>
                </a:cubicBezTo>
                <a:lnTo>
                  <a:pt x="191991" y="155110"/>
                </a:lnTo>
                <a:lnTo>
                  <a:pt x="192569" y="146756"/>
                </a:lnTo>
                <a:cubicBezTo>
                  <a:pt x="193294" y="120985"/>
                  <a:pt x="196750" y="81397"/>
                  <a:pt x="245761" y="53834"/>
                </a:cubicBezTo>
                <a:close/>
                <a:moveTo>
                  <a:pt x="57901" y="0"/>
                </a:moveTo>
                <a:lnTo>
                  <a:pt x="131053" y="14508"/>
                </a:lnTo>
                <a:cubicBezTo>
                  <a:pt x="171453" y="22520"/>
                  <a:pt x="199474" y="52866"/>
                  <a:pt x="193639" y="82287"/>
                </a:cubicBezTo>
                <a:lnTo>
                  <a:pt x="183074" y="135558"/>
                </a:lnTo>
                <a:lnTo>
                  <a:pt x="109923" y="121050"/>
                </a:lnTo>
                <a:cubicBezTo>
                  <a:pt x="69522" y="113038"/>
                  <a:pt x="41501" y="82692"/>
                  <a:pt x="47336" y="53271"/>
                </a:cubicBezTo>
                <a:lnTo>
                  <a:pt x="47336" y="5327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699">
              <a:solidFill>
                <a:schemeClr val="accent1"/>
              </a:solidFill>
            </a:endParaRPr>
          </a:p>
        </p:txBody>
      </p:sp>
      <p:sp>
        <p:nvSpPr>
          <p:cNvPr id="3" name="Freeform: Shape 2">
            <a:extLst>
              <a:ext uri="{FF2B5EF4-FFF2-40B4-BE49-F238E27FC236}">
                <a16:creationId xmlns:a16="http://schemas.microsoft.com/office/drawing/2014/main" id="{0AC2DBD3-348B-2CDF-E365-4ED9446DBC78}"/>
              </a:ext>
            </a:extLst>
          </p:cNvPr>
          <p:cNvSpPr/>
          <p:nvPr/>
        </p:nvSpPr>
        <p:spPr>
          <a:xfrm rot="1023001">
            <a:off x="7314617" y="1784042"/>
            <a:ext cx="488879" cy="541781"/>
          </a:xfrm>
          <a:custGeom>
            <a:avLst/>
            <a:gdLst>
              <a:gd name="connsiteX0" fmla="*/ 278937 w 456349"/>
              <a:gd name="connsiteY0" fmla="*/ 280274 h 505731"/>
              <a:gd name="connsiteX1" fmla="*/ 285004 w 456349"/>
              <a:gd name="connsiteY1" fmla="*/ 301029 h 505731"/>
              <a:gd name="connsiteX2" fmla="*/ 304878 w 456349"/>
              <a:gd name="connsiteY2" fmla="*/ 276509 h 505731"/>
              <a:gd name="connsiteX3" fmla="*/ 312291 w 456349"/>
              <a:gd name="connsiteY3" fmla="*/ 271377 h 505731"/>
              <a:gd name="connsiteX4" fmla="*/ 303646 w 456349"/>
              <a:gd name="connsiteY4" fmla="*/ 276171 h 505731"/>
              <a:gd name="connsiteX5" fmla="*/ 201374 w 456349"/>
              <a:gd name="connsiteY5" fmla="*/ 296756 h 505731"/>
              <a:gd name="connsiteX6" fmla="*/ 215289 w 456349"/>
              <a:gd name="connsiteY6" fmla="*/ 309603 h 505731"/>
              <a:gd name="connsiteX7" fmla="*/ 214502 w 456349"/>
              <a:gd name="connsiteY7" fmla="*/ 294576 h 505731"/>
              <a:gd name="connsiteX8" fmla="*/ 187101 w 456349"/>
              <a:gd name="connsiteY8" fmla="*/ 7109 h 505731"/>
              <a:gd name="connsiteX9" fmla="*/ 219668 w 456349"/>
              <a:gd name="connsiteY9" fmla="*/ 0 h 505731"/>
              <a:gd name="connsiteX10" fmla="*/ 278830 w 456349"/>
              <a:gd name="connsiteY10" fmla="*/ 26496 h 505731"/>
              <a:gd name="connsiteX11" fmla="*/ 283884 w 456349"/>
              <a:gd name="connsiteY11" fmla="*/ 34601 h 505731"/>
              <a:gd name="connsiteX12" fmla="*/ 293679 w 456349"/>
              <a:gd name="connsiteY12" fmla="*/ 30786 h 505731"/>
              <a:gd name="connsiteX13" fmla="*/ 346871 w 456349"/>
              <a:gd name="connsiteY13" fmla="*/ 63943 h 505731"/>
              <a:gd name="connsiteX14" fmla="*/ 348906 w 456349"/>
              <a:gd name="connsiteY14" fmla="*/ 73424 h 505731"/>
              <a:gd name="connsiteX15" fmla="*/ 377276 w 456349"/>
              <a:gd name="connsiteY15" fmla="*/ 78810 h 505731"/>
              <a:gd name="connsiteX16" fmla="*/ 432445 w 456349"/>
              <a:gd name="connsiteY16" fmla="*/ 157079 h 505731"/>
              <a:gd name="connsiteX17" fmla="*/ 425649 w 456349"/>
              <a:gd name="connsiteY17" fmla="*/ 188731 h 505731"/>
              <a:gd name="connsiteX18" fmla="*/ 433568 w 456349"/>
              <a:gd name="connsiteY18" fmla="*/ 193122 h 505731"/>
              <a:gd name="connsiteX19" fmla="*/ 456349 w 456349"/>
              <a:gd name="connsiteY19" fmla="*/ 238354 h 505731"/>
              <a:gd name="connsiteX20" fmla="*/ 378569 w 456349"/>
              <a:gd name="connsiteY20" fmla="*/ 302322 h 505731"/>
              <a:gd name="connsiteX21" fmla="*/ 348294 w 456349"/>
              <a:gd name="connsiteY21" fmla="*/ 297296 h 505731"/>
              <a:gd name="connsiteX22" fmla="*/ 340640 w 456349"/>
              <a:gd name="connsiteY22" fmla="*/ 293052 h 505731"/>
              <a:gd name="connsiteX23" fmla="*/ 319959 w 456349"/>
              <a:gd name="connsiteY23" fmla="*/ 313759 h 505731"/>
              <a:gd name="connsiteX24" fmla="*/ 297867 w 456349"/>
              <a:gd name="connsiteY24" fmla="*/ 348226 h 505731"/>
              <a:gd name="connsiteX25" fmla="*/ 313618 w 456349"/>
              <a:gd name="connsiteY25" fmla="*/ 347042 h 505731"/>
              <a:gd name="connsiteX26" fmla="*/ 299757 w 456349"/>
              <a:gd name="connsiteY26" fmla="*/ 360198 h 505731"/>
              <a:gd name="connsiteX27" fmla="*/ 314285 w 456349"/>
              <a:gd name="connsiteY27" fmla="*/ 425542 h 505731"/>
              <a:gd name="connsiteX28" fmla="*/ 325530 w 456349"/>
              <a:gd name="connsiteY28" fmla="*/ 422942 h 505731"/>
              <a:gd name="connsiteX29" fmla="*/ 323069 w 456349"/>
              <a:gd name="connsiteY29" fmla="*/ 480181 h 505731"/>
              <a:gd name="connsiteX30" fmla="*/ 232015 w 456349"/>
              <a:gd name="connsiteY30" fmla="*/ 505731 h 505731"/>
              <a:gd name="connsiteX31" fmla="*/ 203832 w 456349"/>
              <a:gd name="connsiteY31" fmla="*/ 451445 h 505731"/>
              <a:gd name="connsiteX32" fmla="*/ 216099 w 456349"/>
              <a:gd name="connsiteY32" fmla="*/ 453280 h 505731"/>
              <a:gd name="connsiteX33" fmla="*/ 185721 w 456349"/>
              <a:gd name="connsiteY33" fmla="*/ 373318 h 505731"/>
              <a:gd name="connsiteX34" fmla="*/ 201542 w 456349"/>
              <a:gd name="connsiteY34" fmla="*/ 374290 h 505731"/>
              <a:gd name="connsiteX35" fmla="*/ 163760 w 456349"/>
              <a:gd name="connsiteY35" fmla="*/ 328017 h 505731"/>
              <a:gd name="connsiteX36" fmla="*/ 155086 w 456349"/>
              <a:gd name="connsiteY36" fmla="*/ 322526 h 505731"/>
              <a:gd name="connsiteX37" fmla="*/ 146531 w 456349"/>
              <a:gd name="connsiteY37" fmla="*/ 334458 h 505731"/>
              <a:gd name="connsiteX38" fmla="*/ 97426 w 456349"/>
              <a:gd name="connsiteY38" fmla="*/ 353586 h 505731"/>
              <a:gd name="connsiteX39" fmla="*/ 27981 w 456349"/>
              <a:gd name="connsiteY39" fmla="*/ 288280 h 505731"/>
              <a:gd name="connsiteX40" fmla="*/ 33438 w 456349"/>
              <a:gd name="connsiteY40" fmla="*/ 262860 h 505731"/>
              <a:gd name="connsiteX41" fmla="*/ 38757 w 456349"/>
              <a:gd name="connsiteY41" fmla="*/ 255441 h 505731"/>
              <a:gd name="connsiteX42" fmla="*/ 24506 w 456349"/>
              <a:gd name="connsiteY42" fmla="*/ 246405 h 505731"/>
              <a:gd name="connsiteX43" fmla="*/ 0 w 456349"/>
              <a:gd name="connsiteY43" fmla="*/ 190769 h 505731"/>
              <a:gd name="connsiteX44" fmla="*/ 51100 w 456349"/>
              <a:gd name="connsiteY44" fmla="*/ 118272 h 505731"/>
              <a:gd name="connsiteX45" fmla="*/ 70809 w 456349"/>
              <a:gd name="connsiteY45" fmla="*/ 114530 h 505731"/>
              <a:gd name="connsiteX46" fmla="*/ 80910 w 456349"/>
              <a:gd name="connsiteY46" fmla="*/ 83434 h 505731"/>
              <a:gd name="connsiteX47" fmla="*/ 117721 w 456349"/>
              <a:gd name="connsiteY47" fmla="*/ 54928 h 505731"/>
              <a:gd name="connsiteX48" fmla="*/ 147645 w 456349"/>
              <a:gd name="connsiteY48" fmla="*/ 49246 h 505731"/>
              <a:gd name="connsiteX49" fmla="*/ 150290 w 456349"/>
              <a:gd name="connsiteY49" fmla="*/ 39884 h 505731"/>
              <a:gd name="connsiteX50" fmla="*/ 187101 w 456349"/>
              <a:gd name="connsiteY50" fmla="*/ 7109 h 5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6349" h="505731">
                <a:moveTo>
                  <a:pt x="278937" y="280274"/>
                </a:moveTo>
                <a:lnTo>
                  <a:pt x="285004" y="301029"/>
                </a:lnTo>
                <a:cubicBezTo>
                  <a:pt x="292068" y="291385"/>
                  <a:pt x="297879" y="283461"/>
                  <a:pt x="304878" y="276509"/>
                </a:cubicBezTo>
                <a:lnTo>
                  <a:pt x="312291" y="271377"/>
                </a:lnTo>
                <a:lnTo>
                  <a:pt x="303646" y="276171"/>
                </a:lnTo>
                <a:close/>
                <a:moveTo>
                  <a:pt x="201374" y="296756"/>
                </a:moveTo>
                <a:lnTo>
                  <a:pt x="215289" y="309603"/>
                </a:lnTo>
                <a:lnTo>
                  <a:pt x="214502" y="294576"/>
                </a:lnTo>
                <a:close/>
                <a:moveTo>
                  <a:pt x="187101" y="7109"/>
                </a:moveTo>
                <a:cubicBezTo>
                  <a:pt x="197111" y="2532"/>
                  <a:pt x="208116" y="0"/>
                  <a:pt x="219668" y="0"/>
                </a:cubicBezTo>
                <a:cubicBezTo>
                  <a:pt x="242772" y="0"/>
                  <a:pt x="263689" y="10125"/>
                  <a:pt x="278830" y="26496"/>
                </a:cubicBezTo>
                <a:lnTo>
                  <a:pt x="283884" y="34601"/>
                </a:lnTo>
                <a:lnTo>
                  <a:pt x="293679" y="30786"/>
                </a:lnTo>
                <a:cubicBezTo>
                  <a:pt x="317591" y="30786"/>
                  <a:pt x="338107" y="44458"/>
                  <a:pt x="346871" y="63943"/>
                </a:cubicBezTo>
                <a:lnTo>
                  <a:pt x="348906" y="73424"/>
                </a:lnTo>
                <a:lnTo>
                  <a:pt x="377276" y="78810"/>
                </a:lnTo>
                <a:cubicBezTo>
                  <a:pt x="409697" y="91705"/>
                  <a:pt x="432445" y="121894"/>
                  <a:pt x="432445" y="157079"/>
                </a:cubicBezTo>
                <a:lnTo>
                  <a:pt x="425649" y="188731"/>
                </a:lnTo>
                <a:lnTo>
                  <a:pt x="433568" y="193122"/>
                </a:lnTo>
                <a:cubicBezTo>
                  <a:pt x="447644" y="204698"/>
                  <a:pt x="456349" y="220690"/>
                  <a:pt x="456349" y="238354"/>
                </a:cubicBezTo>
                <a:cubicBezTo>
                  <a:pt x="456349" y="273683"/>
                  <a:pt x="421526" y="302322"/>
                  <a:pt x="378569" y="302322"/>
                </a:cubicBezTo>
                <a:cubicBezTo>
                  <a:pt x="367830" y="302322"/>
                  <a:pt x="357599" y="300533"/>
                  <a:pt x="348294" y="297296"/>
                </a:cubicBezTo>
                <a:lnTo>
                  <a:pt x="340640" y="293052"/>
                </a:lnTo>
                <a:lnTo>
                  <a:pt x="319959" y="313759"/>
                </a:lnTo>
                <a:cubicBezTo>
                  <a:pt x="308966" y="327450"/>
                  <a:pt x="302955" y="340206"/>
                  <a:pt x="297867" y="348226"/>
                </a:cubicBezTo>
                <a:cubicBezTo>
                  <a:pt x="300640" y="348789"/>
                  <a:pt x="303124" y="346472"/>
                  <a:pt x="313618" y="347042"/>
                </a:cubicBezTo>
                <a:cubicBezTo>
                  <a:pt x="302568" y="354982"/>
                  <a:pt x="305627" y="358596"/>
                  <a:pt x="299757" y="360198"/>
                </a:cubicBezTo>
                <a:lnTo>
                  <a:pt x="314285" y="425542"/>
                </a:lnTo>
                <a:cubicBezTo>
                  <a:pt x="318033" y="424676"/>
                  <a:pt x="319445" y="423932"/>
                  <a:pt x="325530" y="422942"/>
                </a:cubicBezTo>
                <a:cubicBezTo>
                  <a:pt x="317779" y="446522"/>
                  <a:pt x="321422" y="466607"/>
                  <a:pt x="323069" y="480181"/>
                </a:cubicBezTo>
                <a:lnTo>
                  <a:pt x="232015" y="505731"/>
                </a:lnTo>
                <a:cubicBezTo>
                  <a:pt x="223853" y="478748"/>
                  <a:pt x="220097" y="470005"/>
                  <a:pt x="203832" y="451445"/>
                </a:cubicBezTo>
                <a:cubicBezTo>
                  <a:pt x="212273" y="452700"/>
                  <a:pt x="212331" y="451778"/>
                  <a:pt x="216099" y="453280"/>
                </a:cubicBezTo>
                <a:cubicBezTo>
                  <a:pt x="210743" y="427340"/>
                  <a:pt x="204570" y="383246"/>
                  <a:pt x="185721" y="373318"/>
                </a:cubicBezTo>
                <a:lnTo>
                  <a:pt x="201542" y="374290"/>
                </a:lnTo>
                <a:cubicBezTo>
                  <a:pt x="199660" y="362760"/>
                  <a:pt x="189402" y="346786"/>
                  <a:pt x="163760" y="328017"/>
                </a:cubicBezTo>
                <a:lnTo>
                  <a:pt x="155086" y="322526"/>
                </a:lnTo>
                <a:lnTo>
                  <a:pt x="146531" y="334458"/>
                </a:lnTo>
                <a:cubicBezTo>
                  <a:pt x="133964" y="346276"/>
                  <a:pt x="116603" y="353586"/>
                  <a:pt x="97426" y="353586"/>
                </a:cubicBezTo>
                <a:cubicBezTo>
                  <a:pt x="59073" y="353586"/>
                  <a:pt x="27981" y="324348"/>
                  <a:pt x="27981" y="288280"/>
                </a:cubicBezTo>
                <a:cubicBezTo>
                  <a:pt x="27981" y="279263"/>
                  <a:pt x="29924" y="270673"/>
                  <a:pt x="33438" y="262860"/>
                </a:cubicBezTo>
                <a:lnTo>
                  <a:pt x="38757" y="255441"/>
                </a:lnTo>
                <a:lnTo>
                  <a:pt x="24506" y="246405"/>
                </a:lnTo>
                <a:cubicBezTo>
                  <a:pt x="9365" y="232166"/>
                  <a:pt x="0" y="212496"/>
                  <a:pt x="0" y="190769"/>
                </a:cubicBezTo>
                <a:cubicBezTo>
                  <a:pt x="0" y="158179"/>
                  <a:pt x="21071" y="130217"/>
                  <a:pt x="51100" y="118272"/>
                </a:cubicBezTo>
                <a:lnTo>
                  <a:pt x="70809" y="114530"/>
                </a:lnTo>
                <a:lnTo>
                  <a:pt x="80910" y="83434"/>
                </a:lnTo>
                <a:cubicBezTo>
                  <a:pt x="89931" y="70876"/>
                  <a:pt x="102706" y="60900"/>
                  <a:pt x="117721" y="54928"/>
                </a:cubicBezTo>
                <a:lnTo>
                  <a:pt x="147645" y="49246"/>
                </a:lnTo>
                <a:lnTo>
                  <a:pt x="150290" y="39884"/>
                </a:lnTo>
                <a:cubicBezTo>
                  <a:pt x="159312" y="25446"/>
                  <a:pt x="172087" y="13976"/>
                  <a:pt x="187101" y="7109"/>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699"/>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Macari Company Profile by Slidesgo">
  <a:themeElements>
    <a:clrScheme name="Simple Light">
      <a:dk1>
        <a:srgbClr val="000000"/>
      </a:dk1>
      <a:lt1>
        <a:srgbClr val="FFFFFF"/>
      </a:lt1>
      <a:dk2>
        <a:srgbClr val="595959"/>
      </a:dk2>
      <a:lt2>
        <a:srgbClr val="D9D9D9"/>
      </a:lt2>
      <a:accent1>
        <a:srgbClr val="FD0000"/>
      </a:accent1>
      <a:accent2>
        <a:srgbClr val="F5F5F5"/>
      </a:accent2>
      <a:accent3>
        <a:srgbClr val="BBBBBB"/>
      </a:accent3>
      <a:accent4>
        <a:srgbClr val="000000"/>
      </a:accent4>
      <a:accent5>
        <a:srgbClr val="FD0000"/>
      </a:accent5>
      <a:accent6>
        <a:srgbClr val="FF8D8D"/>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TotalTime>
  <Words>1380</Words>
  <Application>Microsoft Office PowerPoint</Application>
  <PresentationFormat>On-screen Show (16:9)</PresentationFormat>
  <Paragraphs>305</Paragraphs>
  <Slides>44</Slides>
  <Notes>41</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44</vt:i4>
      </vt:variant>
    </vt:vector>
  </HeadingPairs>
  <TitlesOfParts>
    <vt:vector size="58" baseType="lpstr">
      <vt:lpstr>Open Sans</vt:lpstr>
      <vt:lpstr>Open Sans Light</vt:lpstr>
      <vt:lpstr>Arial</vt:lpstr>
      <vt:lpstr>Josefin Sans SemiBold</vt:lpstr>
      <vt:lpstr>Changa One</vt:lpstr>
      <vt:lpstr>Josefin Sans ExtraLight</vt:lpstr>
      <vt:lpstr>Josefin Sans Medium</vt:lpstr>
      <vt:lpstr>Calibri</vt:lpstr>
      <vt:lpstr>Estedad Black</vt:lpstr>
      <vt:lpstr>Josefin Sans Light</vt:lpstr>
      <vt:lpstr>Roboto Condensed Light</vt:lpstr>
      <vt:lpstr>Josefin Sans</vt:lpstr>
      <vt:lpstr>Fira Sans Extra Condensed Medium</vt:lpstr>
      <vt:lpstr>Macari Company Profile by Slidesgo</vt:lpstr>
      <vt:lpstr>قالب پاورپوینت چاقی – تم حرفه ای</vt:lpstr>
      <vt:lpstr>سلام!</vt:lpstr>
      <vt:lpstr>فهرست مطالب</vt:lpstr>
      <vt:lpstr>01</vt:lpstr>
      <vt:lpstr>About our company</vt:lpstr>
      <vt:lpstr>درباره ما</vt:lpstr>
      <vt:lpstr>یک تصویر همیشه این مفهوم را تقویت می کند</vt:lpstr>
      <vt:lpstr>تاریخ ما</vt:lpstr>
      <vt:lpstr>فلسفه ما</vt:lpstr>
      <vt:lpstr>About our company</vt:lpstr>
      <vt:lpstr>تیم ما</vt:lpstr>
      <vt:lpstr>مکان ها</vt:lpstr>
      <vt:lpstr>نقاط قوت ما</vt:lpstr>
      <vt:lpstr>کلمات فوق العاده</vt:lpstr>
      <vt:lpstr>اعداد ما</vt:lpstr>
      <vt:lpstr>30,000</vt:lpstr>
      <vt:lpstr>رشد ما</vt:lpstr>
      <vt:lpstr>خدمات ما</vt:lpstr>
      <vt:lpstr>Our services</vt:lpstr>
      <vt:lpstr>خدمات ما</vt:lpstr>
      <vt:lpstr>100</vt:lpstr>
      <vt:lpstr>Our services</vt:lpstr>
      <vt:lpstr>پروژه های ما</vt:lpstr>
      <vt:lpstr>یک تصویر ارزش هزار کلمه است</vt:lpstr>
      <vt:lpstr>Our projects</vt:lpstr>
      <vt:lpstr>Our projects</vt:lpstr>
      <vt:lpstr>آخرین پروژه ما</vt:lpstr>
      <vt:lpstr>Our projects</vt:lpstr>
      <vt:lpstr>پروژه های آینده</vt:lpstr>
      <vt:lpstr>مشتریان ما</vt:lpstr>
      <vt:lpstr>Our clients</vt:lpstr>
      <vt:lpstr>مشخصات مشتری</vt:lpstr>
      <vt:lpstr>Our clients</vt:lpstr>
      <vt:lpstr>جوایز</vt:lpstr>
      <vt:lpstr>نرم افزار دسکتاپ</vt:lpstr>
      <vt:lpstr>وب موبایل</vt:lpstr>
      <vt:lpstr>برنامه تبلت</vt:lpstr>
      <vt:lpstr>با تشکر!</vt:lpstr>
      <vt:lpstr>منابع:</vt:lpstr>
      <vt:lpstr>منابع:</vt:lpstr>
      <vt:lpstr>آیکون های مربوط به چاقی و اضافه وزن</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مشخصات شرکت ماکاری</dc:title>
  <cp:lastModifiedBy>KaraPardazesh</cp:lastModifiedBy>
  <cp:revision>7</cp:revision>
  <dcterms:modified xsi:type="dcterms:W3CDTF">2023-08-16T12:06:10Z</dcterms:modified>
</cp:coreProperties>
</file>